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78"/>
  </p:notesMasterIdLst>
  <p:handoutMasterIdLst>
    <p:handoutMasterId r:id="rId79"/>
  </p:handoutMasterIdLst>
  <p:sldIdLst>
    <p:sldId id="425" r:id="rId2"/>
    <p:sldId id="510" r:id="rId3"/>
    <p:sldId id="516" r:id="rId4"/>
    <p:sldId id="515" r:id="rId5"/>
    <p:sldId id="423" r:id="rId6"/>
    <p:sldId id="517" r:id="rId7"/>
    <p:sldId id="426" r:id="rId8"/>
    <p:sldId id="503" r:id="rId9"/>
    <p:sldId id="427" r:id="rId10"/>
    <p:sldId id="428" r:id="rId11"/>
    <p:sldId id="429" r:id="rId12"/>
    <p:sldId id="430" r:id="rId13"/>
    <p:sldId id="434" r:id="rId14"/>
    <p:sldId id="435" r:id="rId15"/>
    <p:sldId id="433" r:id="rId16"/>
    <p:sldId id="431" r:id="rId17"/>
    <p:sldId id="432" r:id="rId18"/>
    <p:sldId id="449" r:id="rId19"/>
    <p:sldId id="448" r:id="rId20"/>
    <p:sldId id="450" r:id="rId21"/>
    <p:sldId id="451" r:id="rId22"/>
    <p:sldId id="452" r:id="rId23"/>
    <p:sldId id="453" r:id="rId24"/>
    <p:sldId id="454" r:id="rId25"/>
    <p:sldId id="509" r:id="rId26"/>
    <p:sldId id="455" r:id="rId27"/>
    <p:sldId id="456" r:id="rId28"/>
    <p:sldId id="457" r:id="rId29"/>
    <p:sldId id="458" r:id="rId30"/>
    <p:sldId id="508" r:id="rId31"/>
    <p:sldId id="447" r:id="rId32"/>
    <p:sldId id="460" r:id="rId33"/>
    <p:sldId id="461" r:id="rId34"/>
    <p:sldId id="462" r:id="rId35"/>
    <p:sldId id="463" r:id="rId36"/>
    <p:sldId id="464" r:id="rId37"/>
    <p:sldId id="465" r:id="rId38"/>
    <p:sldId id="466" r:id="rId39"/>
    <p:sldId id="467" r:id="rId40"/>
    <p:sldId id="468" r:id="rId41"/>
    <p:sldId id="469" r:id="rId42"/>
    <p:sldId id="491" r:id="rId43"/>
    <p:sldId id="489" r:id="rId44"/>
    <p:sldId id="470" r:id="rId45"/>
    <p:sldId id="472" r:id="rId46"/>
    <p:sldId id="446" r:id="rId47"/>
    <p:sldId id="473" r:id="rId48"/>
    <p:sldId id="474" r:id="rId49"/>
    <p:sldId id="475" r:id="rId50"/>
    <p:sldId id="476" r:id="rId51"/>
    <p:sldId id="477" r:id="rId52"/>
    <p:sldId id="478" r:id="rId53"/>
    <p:sldId id="479" r:id="rId54"/>
    <p:sldId id="482" r:id="rId55"/>
    <p:sldId id="483" r:id="rId56"/>
    <p:sldId id="484" r:id="rId57"/>
    <p:sldId id="485" r:id="rId58"/>
    <p:sldId id="486" r:id="rId59"/>
    <p:sldId id="487" r:id="rId60"/>
    <p:sldId id="488" r:id="rId61"/>
    <p:sldId id="445" r:id="rId62"/>
    <p:sldId id="505" r:id="rId63"/>
    <p:sldId id="520" r:id="rId64"/>
    <p:sldId id="512" r:id="rId65"/>
    <p:sldId id="513" r:id="rId66"/>
    <p:sldId id="493" r:id="rId67"/>
    <p:sldId id="494" r:id="rId68"/>
    <p:sldId id="495" r:id="rId69"/>
    <p:sldId id="514" r:id="rId70"/>
    <p:sldId id="499" r:id="rId71"/>
    <p:sldId id="442" r:id="rId72"/>
    <p:sldId id="522" r:id="rId73"/>
    <p:sldId id="441" r:id="rId74"/>
    <p:sldId id="440" r:id="rId75"/>
    <p:sldId id="524" r:id="rId76"/>
    <p:sldId id="523" r:id="rId7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Arial"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Arial"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Arial"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Arial"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2A51"/>
    <a:srgbClr val="1F5E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690AE8-3026-4F58-9EE6-7198896C3EA4}" v="176" dt="2021-01-11T19:21:17.3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3" autoAdjust="0"/>
    <p:restoredTop sz="95652" autoAdjust="0"/>
  </p:normalViewPr>
  <p:slideViewPr>
    <p:cSldViewPr>
      <p:cViewPr varScale="1">
        <p:scale>
          <a:sx n="109" d="100"/>
          <a:sy n="109" d="100"/>
        </p:scale>
        <p:origin x="1602" y="10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wn Spears" userId="365230eb-8a20-47f2-b7bb-c282e9850877" providerId="ADAL" clId="{D6690AE8-3026-4F58-9EE6-7198896C3EA4}"/>
    <pc:docChg chg="undo redo custSel addSld delSld modSld sldOrd modNotesMaster modHandout">
      <pc:chgData name="Dawn Spears" userId="365230eb-8a20-47f2-b7bb-c282e9850877" providerId="ADAL" clId="{D6690AE8-3026-4F58-9EE6-7198896C3EA4}" dt="2021-01-11T19:26:57.247" v="1654" actId="27636"/>
      <pc:docMkLst>
        <pc:docMk/>
      </pc:docMkLst>
      <pc:sldChg chg="addSp delSp modSp">
        <pc:chgData name="Dawn Spears" userId="365230eb-8a20-47f2-b7bb-c282e9850877" providerId="ADAL" clId="{D6690AE8-3026-4F58-9EE6-7198896C3EA4}" dt="2021-01-05T17:22:53.900" v="844" actId="20577"/>
        <pc:sldMkLst>
          <pc:docMk/>
          <pc:sldMk cId="1048313098" sldId="425"/>
        </pc:sldMkLst>
        <pc:spChg chg="add mod">
          <ac:chgData name="Dawn Spears" userId="365230eb-8a20-47f2-b7bb-c282e9850877" providerId="ADAL" clId="{D6690AE8-3026-4F58-9EE6-7198896C3EA4}" dt="2021-01-05T17:22:53.900" v="844" actId="20577"/>
          <ac:spMkLst>
            <pc:docMk/>
            <pc:sldMk cId="1048313098" sldId="425"/>
            <ac:spMk id="4" creationId="{95834D1A-CA2F-44CF-A5B0-C167621DB60B}"/>
          </ac:spMkLst>
        </pc:spChg>
        <pc:spChg chg="del mod">
          <ac:chgData name="Dawn Spears" userId="365230eb-8a20-47f2-b7bb-c282e9850877" providerId="ADAL" clId="{D6690AE8-3026-4F58-9EE6-7198896C3EA4}" dt="2021-01-05T17:02:23.066" v="563"/>
          <ac:spMkLst>
            <pc:docMk/>
            <pc:sldMk cId="1048313098" sldId="425"/>
            <ac:spMk id="5" creationId="{BB3C5265-9A0C-4F33-B26F-EDE0847D5CF3}"/>
          </ac:spMkLst>
        </pc:spChg>
        <pc:spChg chg="mod">
          <ac:chgData name="Dawn Spears" userId="365230eb-8a20-47f2-b7bb-c282e9850877" providerId="ADAL" clId="{D6690AE8-3026-4F58-9EE6-7198896C3EA4}" dt="2021-01-04T18:50:15.729" v="3" actId="20577"/>
          <ac:spMkLst>
            <pc:docMk/>
            <pc:sldMk cId="1048313098" sldId="425"/>
            <ac:spMk id="8" creationId="{77B82C12-4410-43C2-BAAA-2D643B20B932}"/>
          </ac:spMkLst>
        </pc:spChg>
      </pc:sldChg>
      <pc:sldChg chg="modSp">
        <pc:chgData name="Dawn Spears" userId="365230eb-8a20-47f2-b7bb-c282e9850877" providerId="ADAL" clId="{D6690AE8-3026-4F58-9EE6-7198896C3EA4}" dt="2021-01-05T15:55:43.140" v="223" actId="1076"/>
        <pc:sldMkLst>
          <pc:docMk/>
          <pc:sldMk cId="2418669330" sldId="426"/>
        </pc:sldMkLst>
        <pc:spChg chg="mod">
          <ac:chgData name="Dawn Spears" userId="365230eb-8a20-47f2-b7bb-c282e9850877" providerId="ADAL" clId="{D6690AE8-3026-4F58-9EE6-7198896C3EA4}" dt="2021-01-05T15:55:43.140" v="223" actId="1076"/>
          <ac:spMkLst>
            <pc:docMk/>
            <pc:sldMk cId="2418669330" sldId="426"/>
            <ac:spMk id="3" creationId="{1F824F17-3DAD-40E9-9FF5-5FC0889B8D09}"/>
          </ac:spMkLst>
        </pc:spChg>
      </pc:sldChg>
      <pc:sldChg chg="modSp">
        <pc:chgData name="Dawn Spears" userId="365230eb-8a20-47f2-b7bb-c282e9850877" providerId="ADAL" clId="{D6690AE8-3026-4F58-9EE6-7198896C3EA4}" dt="2021-01-05T17:07:08.724" v="611" actId="115"/>
        <pc:sldMkLst>
          <pc:docMk/>
          <pc:sldMk cId="1207642549" sldId="427"/>
        </pc:sldMkLst>
        <pc:spChg chg="mod">
          <ac:chgData name="Dawn Spears" userId="365230eb-8a20-47f2-b7bb-c282e9850877" providerId="ADAL" clId="{D6690AE8-3026-4F58-9EE6-7198896C3EA4}" dt="2021-01-05T17:07:08.724" v="611" actId="115"/>
          <ac:spMkLst>
            <pc:docMk/>
            <pc:sldMk cId="1207642549" sldId="427"/>
            <ac:spMk id="3" creationId="{7CD80F75-8695-4030-BEA3-1E7A0A4B895E}"/>
          </ac:spMkLst>
        </pc:spChg>
      </pc:sldChg>
      <pc:sldChg chg="modSp">
        <pc:chgData name="Dawn Spears" userId="365230eb-8a20-47f2-b7bb-c282e9850877" providerId="ADAL" clId="{D6690AE8-3026-4F58-9EE6-7198896C3EA4}" dt="2021-01-05T15:56:00.940" v="224" actId="1076"/>
        <pc:sldMkLst>
          <pc:docMk/>
          <pc:sldMk cId="2996239694" sldId="429"/>
        </pc:sldMkLst>
        <pc:spChg chg="mod">
          <ac:chgData name="Dawn Spears" userId="365230eb-8a20-47f2-b7bb-c282e9850877" providerId="ADAL" clId="{D6690AE8-3026-4F58-9EE6-7198896C3EA4}" dt="2021-01-05T15:56:00.940" v="224" actId="1076"/>
          <ac:spMkLst>
            <pc:docMk/>
            <pc:sldMk cId="2996239694" sldId="429"/>
            <ac:spMk id="19" creationId="{2BDE5142-3439-45B9-AD5E-44CC8915B926}"/>
          </ac:spMkLst>
        </pc:spChg>
      </pc:sldChg>
      <pc:sldChg chg="addSp delSp modSp">
        <pc:chgData name="Dawn Spears" userId="365230eb-8a20-47f2-b7bb-c282e9850877" providerId="ADAL" clId="{D6690AE8-3026-4F58-9EE6-7198896C3EA4}" dt="2021-01-05T17:20:44.010" v="826" actId="14100"/>
        <pc:sldMkLst>
          <pc:docMk/>
          <pc:sldMk cId="3460606900" sldId="431"/>
        </pc:sldMkLst>
        <pc:spChg chg="add del mod">
          <ac:chgData name="Dawn Spears" userId="365230eb-8a20-47f2-b7bb-c282e9850877" providerId="ADAL" clId="{D6690AE8-3026-4F58-9EE6-7198896C3EA4}" dt="2021-01-05T17:16:47.044" v="767" actId="478"/>
          <ac:spMkLst>
            <pc:docMk/>
            <pc:sldMk cId="3460606900" sldId="431"/>
            <ac:spMk id="5" creationId="{E633553F-AD13-44D5-B31F-89E46FE605F4}"/>
          </ac:spMkLst>
        </pc:spChg>
        <pc:spChg chg="add del mod">
          <ac:chgData name="Dawn Spears" userId="365230eb-8a20-47f2-b7bb-c282e9850877" providerId="ADAL" clId="{D6690AE8-3026-4F58-9EE6-7198896C3EA4}" dt="2021-01-05T17:10:33.843" v="705" actId="478"/>
          <ac:spMkLst>
            <pc:docMk/>
            <pc:sldMk cId="3460606900" sldId="431"/>
            <ac:spMk id="8" creationId="{28EB7576-C860-46B4-B90F-61B0D424FF29}"/>
          </ac:spMkLst>
        </pc:spChg>
        <pc:spChg chg="mod">
          <ac:chgData name="Dawn Spears" userId="365230eb-8a20-47f2-b7bb-c282e9850877" providerId="ADAL" clId="{D6690AE8-3026-4F58-9EE6-7198896C3EA4}" dt="2021-01-05T17:07:38.565" v="612" actId="1076"/>
          <ac:spMkLst>
            <pc:docMk/>
            <pc:sldMk cId="3460606900" sldId="431"/>
            <ac:spMk id="11" creationId="{21DACA38-04F1-49EE-98B5-A73333F9D1FD}"/>
          </ac:spMkLst>
        </pc:spChg>
        <pc:spChg chg="add del mod">
          <ac:chgData name="Dawn Spears" userId="365230eb-8a20-47f2-b7bb-c282e9850877" providerId="ADAL" clId="{D6690AE8-3026-4F58-9EE6-7198896C3EA4}" dt="2021-01-05T17:15:31.102" v="756"/>
          <ac:spMkLst>
            <pc:docMk/>
            <pc:sldMk cId="3460606900" sldId="431"/>
            <ac:spMk id="14" creationId="{2578BB08-367E-4397-A3E4-B2DC50703050}"/>
          </ac:spMkLst>
        </pc:spChg>
        <pc:spChg chg="add del mod">
          <ac:chgData name="Dawn Spears" userId="365230eb-8a20-47f2-b7bb-c282e9850877" providerId="ADAL" clId="{D6690AE8-3026-4F58-9EE6-7198896C3EA4}" dt="2021-01-05T17:16:54.691" v="769"/>
          <ac:spMkLst>
            <pc:docMk/>
            <pc:sldMk cId="3460606900" sldId="431"/>
            <ac:spMk id="17" creationId="{D37C6F62-463E-48AE-B356-11AF9422D35E}"/>
          </ac:spMkLst>
        </pc:spChg>
        <pc:picChg chg="add del mod">
          <ac:chgData name="Dawn Spears" userId="365230eb-8a20-47f2-b7bb-c282e9850877" providerId="ADAL" clId="{D6690AE8-3026-4F58-9EE6-7198896C3EA4}" dt="2021-01-05T17:09:39.533" v="697"/>
          <ac:picMkLst>
            <pc:docMk/>
            <pc:sldMk cId="3460606900" sldId="431"/>
            <ac:picMk id="4" creationId="{A162BA97-BDF8-4041-BF68-0F168412BC0C}"/>
          </ac:picMkLst>
        </pc:picChg>
        <pc:picChg chg="add del mod">
          <ac:chgData name="Dawn Spears" userId="365230eb-8a20-47f2-b7bb-c282e9850877" providerId="ADAL" clId="{D6690AE8-3026-4F58-9EE6-7198896C3EA4}" dt="2021-01-05T17:18:24.851" v="796" actId="1076"/>
          <ac:picMkLst>
            <pc:docMk/>
            <pc:sldMk cId="3460606900" sldId="431"/>
            <ac:picMk id="7" creationId="{9A014D86-2C0F-435B-8281-8EC6ED1A4FB0}"/>
          </ac:picMkLst>
        </pc:picChg>
        <pc:picChg chg="add mod">
          <ac:chgData name="Dawn Spears" userId="365230eb-8a20-47f2-b7bb-c282e9850877" providerId="ADAL" clId="{D6690AE8-3026-4F58-9EE6-7198896C3EA4}" dt="2021-01-05T17:19:15.521" v="806" actId="14100"/>
          <ac:picMkLst>
            <pc:docMk/>
            <pc:sldMk cId="3460606900" sldId="431"/>
            <ac:picMk id="10" creationId="{F688D054-2D63-4C6C-AB19-901509517BB8}"/>
          </ac:picMkLst>
        </pc:picChg>
        <pc:picChg chg="add mod">
          <ac:chgData name="Dawn Spears" userId="365230eb-8a20-47f2-b7bb-c282e9850877" providerId="ADAL" clId="{D6690AE8-3026-4F58-9EE6-7198896C3EA4}" dt="2021-01-05T17:18:41.221" v="797" actId="1076"/>
          <ac:picMkLst>
            <pc:docMk/>
            <pc:sldMk cId="3460606900" sldId="431"/>
            <ac:picMk id="13" creationId="{4F63D621-FC84-4D29-9015-B60BAEAAC022}"/>
          </ac:picMkLst>
        </pc:picChg>
        <pc:picChg chg="add mod">
          <ac:chgData name="Dawn Spears" userId="365230eb-8a20-47f2-b7bb-c282e9850877" providerId="ADAL" clId="{D6690AE8-3026-4F58-9EE6-7198896C3EA4}" dt="2021-01-05T17:20:44.010" v="826" actId="14100"/>
          <ac:picMkLst>
            <pc:docMk/>
            <pc:sldMk cId="3460606900" sldId="431"/>
            <ac:picMk id="16" creationId="{C0711580-E35D-4AB7-A0D8-8FD8E780811D}"/>
          </ac:picMkLst>
        </pc:picChg>
      </pc:sldChg>
      <pc:sldChg chg="addSp delSp modSp">
        <pc:chgData name="Dawn Spears" userId="365230eb-8a20-47f2-b7bb-c282e9850877" providerId="ADAL" clId="{D6690AE8-3026-4F58-9EE6-7198896C3EA4}" dt="2021-01-11T18:06:25.166" v="1271" actId="1076"/>
        <pc:sldMkLst>
          <pc:docMk/>
          <pc:sldMk cId="1963052665" sldId="440"/>
        </pc:sldMkLst>
        <pc:spChg chg="add mod">
          <ac:chgData name="Dawn Spears" userId="365230eb-8a20-47f2-b7bb-c282e9850877" providerId="ADAL" clId="{D6690AE8-3026-4F58-9EE6-7198896C3EA4}" dt="2021-01-11T18:06:25.166" v="1271" actId="1076"/>
          <ac:spMkLst>
            <pc:docMk/>
            <pc:sldMk cId="1963052665" sldId="440"/>
            <ac:spMk id="5" creationId="{C6C1B10B-0892-4BD9-A835-12702F949F2E}"/>
          </ac:spMkLst>
        </pc:spChg>
        <pc:spChg chg="del mod">
          <ac:chgData name="Dawn Spears" userId="365230eb-8a20-47f2-b7bb-c282e9850877" providerId="ADAL" clId="{D6690AE8-3026-4F58-9EE6-7198896C3EA4}" dt="2021-01-05T16:59:53.926" v="512"/>
          <ac:spMkLst>
            <pc:docMk/>
            <pc:sldMk cId="1963052665" sldId="440"/>
            <ac:spMk id="14" creationId="{0A52A464-4BE8-4DBC-9359-612948B6ACBE}"/>
          </ac:spMkLst>
        </pc:spChg>
        <pc:picChg chg="mod">
          <ac:chgData name="Dawn Spears" userId="365230eb-8a20-47f2-b7bb-c282e9850877" providerId="ADAL" clId="{D6690AE8-3026-4F58-9EE6-7198896C3EA4}" dt="2021-01-05T17:00:56.896" v="549" actId="14100"/>
          <ac:picMkLst>
            <pc:docMk/>
            <pc:sldMk cId="1963052665" sldId="440"/>
            <ac:picMk id="13" creationId="{C8EBC8AC-0658-4266-B3B7-3A7C4C7093B1}"/>
          </ac:picMkLst>
        </pc:picChg>
      </pc:sldChg>
      <pc:sldChg chg="addSp modSp">
        <pc:chgData name="Dawn Spears" userId="365230eb-8a20-47f2-b7bb-c282e9850877" providerId="ADAL" clId="{D6690AE8-3026-4F58-9EE6-7198896C3EA4}" dt="2021-01-05T16:55:54.720" v="369" actId="1076"/>
        <pc:sldMkLst>
          <pc:docMk/>
          <pc:sldMk cId="3890373948" sldId="441"/>
        </pc:sldMkLst>
        <pc:spChg chg="add mod">
          <ac:chgData name="Dawn Spears" userId="365230eb-8a20-47f2-b7bb-c282e9850877" providerId="ADAL" clId="{D6690AE8-3026-4F58-9EE6-7198896C3EA4}" dt="2021-01-05T16:55:54.720" v="369" actId="1076"/>
          <ac:spMkLst>
            <pc:docMk/>
            <pc:sldMk cId="3890373948" sldId="441"/>
            <ac:spMk id="4" creationId="{1827E84F-5A51-4A2B-B815-9D8A425A263B}"/>
          </ac:spMkLst>
        </pc:spChg>
        <pc:spChg chg="add mod">
          <ac:chgData name="Dawn Spears" userId="365230eb-8a20-47f2-b7bb-c282e9850877" providerId="ADAL" clId="{D6690AE8-3026-4F58-9EE6-7198896C3EA4}" dt="2021-01-05T16:53:07.928" v="335" actId="1076"/>
          <ac:spMkLst>
            <pc:docMk/>
            <pc:sldMk cId="3890373948" sldId="441"/>
            <ac:spMk id="5" creationId="{A1B55825-A02C-4C5E-80A6-32C6E86A837A}"/>
          </ac:spMkLst>
        </pc:spChg>
        <pc:spChg chg="mod">
          <ac:chgData name="Dawn Spears" userId="365230eb-8a20-47f2-b7bb-c282e9850877" providerId="ADAL" clId="{D6690AE8-3026-4F58-9EE6-7198896C3EA4}" dt="2021-01-05T16:55:45.318" v="367" actId="14100"/>
          <ac:spMkLst>
            <pc:docMk/>
            <pc:sldMk cId="3890373948" sldId="441"/>
            <ac:spMk id="11" creationId="{470E0E36-349C-4946-A47B-3B3CFAC88ABD}"/>
          </ac:spMkLst>
        </pc:spChg>
        <pc:grpChg chg="add mod">
          <ac:chgData name="Dawn Spears" userId="365230eb-8a20-47f2-b7bb-c282e9850877" providerId="ADAL" clId="{D6690AE8-3026-4F58-9EE6-7198896C3EA4}" dt="2021-01-05T16:54:36.969" v="349" actId="1076"/>
          <ac:grpSpMkLst>
            <pc:docMk/>
            <pc:sldMk cId="3890373948" sldId="441"/>
            <ac:grpSpMk id="6" creationId="{C676A1E4-0522-4356-BFA5-1F4246062058}"/>
          </ac:grpSpMkLst>
        </pc:grpChg>
      </pc:sldChg>
      <pc:sldChg chg="modSp">
        <pc:chgData name="Dawn Spears" userId="365230eb-8a20-47f2-b7bb-c282e9850877" providerId="ADAL" clId="{D6690AE8-3026-4F58-9EE6-7198896C3EA4}" dt="2021-01-05T16:49:35.825" v="321" actId="6549"/>
        <pc:sldMkLst>
          <pc:docMk/>
          <pc:sldMk cId="2276450559" sldId="445"/>
        </pc:sldMkLst>
        <pc:spChg chg="mod">
          <ac:chgData name="Dawn Spears" userId="365230eb-8a20-47f2-b7bb-c282e9850877" providerId="ADAL" clId="{D6690AE8-3026-4F58-9EE6-7198896C3EA4}" dt="2021-01-05T16:49:35.825" v="321" actId="6549"/>
          <ac:spMkLst>
            <pc:docMk/>
            <pc:sldMk cId="2276450559" sldId="445"/>
            <ac:spMk id="4" creationId="{F48E150B-662A-49E7-BCF3-BC50DC99E34D}"/>
          </ac:spMkLst>
        </pc:spChg>
      </pc:sldChg>
      <pc:sldChg chg="modSp">
        <pc:chgData name="Dawn Spears" userId="365230eb-8a20-47f2-b7bb-c282e9850877" providerId="ADAL" clId="{D6690AE8-3026-4F58-9EE6-7198896C3EA4}" dt="2021-01-05T16:15:48.308" v="289" actId="1076"/>
        <pc:sldMkLst>
          <pc:docMk/>
          <pc:sldMk cId="3337210788" sldId="446"/>
        </pc:sldMkLst>
        <pc:spChg chg="mod">
          <ac:chgData name="Dawn Spears" userId="365230eb-8a20-47f2-b7bb-c282e9850877" providerId="ADAL" clId="{D6690AE8-3026-4F58-9EE6-7198896C3EA4}" dt="2021-01-05T16:15:48.308" v="289" actId="1076"/>
          <ac:spMkLst>
            <pc:docMk/>
            <pc:sldMk cId="3337210788" sldId="446"/>
            <ac:spMk id="11" creationId="{1A57CF46-2662-4078-884F-E982F9F93B40}"/>
          </ac:spMkLst>
        </pc:spChg>
      </pc:sldChg>
      <pc:sldChg chg="modSp">
        <pc:chgData name="Dawn Spears" userId="365230eb-8a20-47f2-b7bb-c282e9850877" providerId="ADAL" clId="{D6690AE8-3026-4F58-9EE6-7198896C3EA4}" dt="2021-01-05T17:20:45.350" v="827" actId="1076"/>
        <pc:sldMkLst>
          <pc:docMk/>
          <pc:sldMk cId="3882063411" sldId="454"/>
        </pc:sldMkLst>
        <pc:picChg chg="mod">
          <ac:chgData name="Dawn Spears" userId="365230eb-8a20-47f2-b7bb-c282e9850877" providerId="ADAL" clId="{D6690AE8-3026-4F58-9EE6-7198896C3EA4}" dt="2021-01-05T17:20:45.350" v="827" actId="1076"/>
          <ac:picMkLst>
            <pc:docMk/>
            <pc:sldMk cId="3882063411" sldId="454"/>
            <ac:picMk id="3" creationId="{1EFABFE5-3AB7-43D6-9F91-4FAAF063C436}"/>
          </ac:picMkLst>
        </pc:picChg>
      </pc:sldChg>
      <pc:sldChg chg="modSp">
        <pc:chgData name="Dawn Spears" userId="365230eb-8a20-47f2-b7bb-c282e9850877" providerId="ADAL" clId="{D6690AE8-3026-4F58-9EE6-7198896C3EA4}" dt="2021-01-05T17:24:18.509" v="852" actId="13926"/>
        <pc:sldMkLst>
          <pc:docMk/>
          <pc:sldMk cId="1965060358" sldId="465"/>
        </pc:sldMkLst>
        <pc:spChg chg="mod">
          <ac:chgData name="Dawn Spears" userId="365230eb-8a20-47f2-b7bb-c282e9850877" providerId="ADAL" clId="{D6690AE8-3026-4F58-9EE6-7198896C3EA4}" dt="2021-01-05T17:24:18.509" v="852" actId="13926"/>
          <ac:spMkLst>
            <pc:docMk/>
            <pc:sldMk cId="1965060358" sldId="465"/>
            <ac:spMk id="5" creationId="{C054B046-CD6D-43E2-95DA-5807BD96EBBD}"/>
          </ac:spMkLst>
        </pc:spChg>
      </pc:sldChg>
      <pc:sldChg chg="modSp">
        <pc:chgData name="Dawn Spears" userId="365230eb-8a20-47f2-b7bb-c282e9850877" providerId="ADAL" clId="{D6690AE8-3026-4F58-9EE6-7198896C3EA4}" dt="2021-01-05T17:25:08.489" v="871" actId="13926"/>
        <pc:sldMkLst>
          <pc:docMk/>
          <pc:sldMk cId="2788417322" sldId="466"/>
        </pc:sldMkLst>
        <pc:spChg chg="mod">
          <ac:chgData name="Dawn Spears" userId="365230eb-8a20-47f2-b7bb-c282e9850877" providerId="ADAL" clId="{D6690AE8-3026-4F58-9EE6-7198896C3EA4}" dt="2021-01-05T17:24:50.909" v="863" actId="13926"/>
          <ac:spMkLst>
            <pc:docMk/>
            <pc:sldMk cId="2788417322" sldId="466"/>
            <ac:spMk id="4" creationId="{5DB0AC3B-DAB8-49FF-A429-26AE49E66C23}"/>
          </ac:spMkLst>
        </pc:spChg>
        <pc:spChg chg="mod">
          <ac:chgData name="Dawn Spears" userId="365230eb-8a20-47f2-b7bb-c282e9850877" providerId="ADAL" clId="{D6690AE8-3026-4F58-9EE6-7198896C3EA4}" dt="2021-01-05T17:25:08.489" v="871" actId="13926"/>
          <ac:spMkLst>
            <pc:docMk/>
            <pc:sldMk cId="2788417322" sldId="466"/>
            <ac:spMk id="6" creationId="{2936AB5D-658E-4FE2-9795-6741C52E72F5}"/>
          </ac:spMkLst>
        </pc:spChg>
      </pc:sldChg>
      <pc:sldChg chg="addSp modSp">
        <pc:chgData name="Dawn Spears" userId="365230eb-8a20-47f2-b7bb-c282e9850877" providerId="ADAL" clId="{D6690AE8-3026-4F58-9EE6-7198896C3EA4}" dt="2021-01-05T18:10:11.833" v="907" actId="255"/>
        <pc:sldMkLst>
          <pc:docMk/>
          <pc:sldMk cId="2093117376" sldId="470"/>
        </pc:sldMkLst>
        <pc:spChg chg="mod">
          <ac:chgData name="Dawn Spears" userId="365230eb-8a20-47f2-b7bb-c282e9850877" providerId="ADAL" clId="{D6690AE8-3026-4F58-9EE6-7198896C3EA4}" dt="2021-01-05T18:09:09.214" v="901" actId="1076"/>
          <ac:spMkLst>
            <pc:docMk/>
            <pc:sldMk cId="2093117376" sldId="470"/>
            <ac:spMk id="5" creationId="{18AC532A-3BE0-45A3-8DC6-4B6B72692C62}"/>
          </ac:spMkLst>
        </pc:spChg>
        <pc:spChg chg="add mod">
          <ac:chgData name="Dawn Spears" userId="365230eb-8a20-47f2-b7bb-c282e9850877" providerId="ADAL" clId="{D6690AE8-3026-4F58-9EE6-7198896C3EA4}" dt="2021-01-05T18:08:01.566" v="891" actId="948"/>
          <ac:spMkLst>
            <pc:docMk/>
            <pc:sldMk cId="2093117376" sldId="470"/>
            <ac:spMk id="6" creationId="{E1A65FFF-92B0-4DC1-A605-D91CEBE2EFB7}"/>
          </ac:spMkLst>
        </pc:spChg>
        <pc:spChg chg="add mod">
          <ac:chgData name="Dawn Spears" userId="365230eb-8a20-47f2-b7bb-c282e9850877" providerId="ADAL" clId="{D6690AE8-3026-4F58-9EE6-7198896C3EA4}" dt="2021-01-05T18:10:11.833" v="907" actId="255"/>
          <ac:spMkLst>
            <pc:docMk/>
            <pc:sldMk cId="2093117376" sldId="470"/>
            <ac:spMk id="7" creationId="{01B59F07-D4C9-45BC-8E58-12F2F26DF520}"/>
          </ac:spMkLst>
        </pc:spChg>
      </pc:sldChg>
      <pc:sldChg chg="modSp del">
        <pc:chgData name="Dawn Spears" userId="365230eb-8a20-47f2-b7bb-c282e9850877" providerId="ADAL" clId="{D6690AE8-3026-4F58-9EE6-7198896C3EA4}" dt="2021-01-05T16:14:01.799" v="283" actId="2696"/>
        <pc:sldMkLst>
          <pc:docMk/>
          <pc:sldMk cId="4076908475" sldId="471"/>
        </pc:sldMkLst>
        <pc:spChg chg="mod">
          <ac:chgData name="Dawn Spears" userId="365230eb-8a20-47f2-b7bb-c282e9850877" providerId="ADAL" clId="{D6690AE8-3026-4F58-9EE6-7198896C3EA4}" dt="2021-01-05T16:10:02.656" v="239"/>
          <ac:spMkLst>
            <pc:docMk/>
            <pc:sldMk cId="4076908475" sldId="471"/>
            <ac:spMk id="6" creationId="{C569EC33-8C7A-464A-84C1-84A6189F42A2}"/>
          </ac:spMkLst>
        </pc:spChg>
      </pc:sldChg>
      <pc:sldChg chg="addSp modSp">
        <pc:chgData name="Dawn Spears" userId="365230eb-8a20-47f2-b7bb-c282e9850877" providerId="ADAL" clId="{D6690AE8-3026-4F58-9EE6-7198896C3EA4}" dt="2021-01-11T18:22:59.658" v="1294" actId="115"/>
        <pc:sldMkLst>
          <pc:docMk/>
          <pc:sldMk cId="3290937187" sldId="479"/>
        </pc:sldMkLst>
        <pc:spChg chg="mod">
          <ac:chgData name="Dawn Spears" userId="365230eb-8a20-47f2-b7bb-c282e9850877" providerId="ADAL" clId="{D6690AE8-3026-4F58-9EE6-7198896C3EA4}" dt="2021-01-05T16:17:01.067" v="304" actId="27636"/>
          <ac:spMkLst>
            <pc:docMk/>
            <pc:sldMk cId="3290937187" sldId="479"/>
            <ac:spMk id="2" creationId="{00000000-0000-0000-0000-000000000000}"/>
          </ac:spMkLst>
        </pc:spChg>
        <pc:spChg chg="mod">
          <ac:chgData name="Dawn Spears" userId="365230eb-8a20-47f2-b7bb-c282e9850877" providerId="ADAL" clId="{D6690AE8-3026-4F58-9EE6-7198896C3EA4}" dt="2021-01-11T18:22:59.658" v="1294" actId="115"/>
          <ac:spMkLst>
            <pc:docMk/>
            <pc:sldMk cId="3290937187" sldId="479"/>
            <ac:spMk id="7" creationId="{E7854EDD-45A1-4158-87B3-12F80B525097}"/>
          </ac:spMkLst>
        </pc:spChg>
        <pc:spChg chg="add mod">
          <ac:chgData name="Dawn Spears" userId="365230eb-8a20-47f2-b7bb-c282e9850877" providerId="ADAL" clId="{D6690AE8-3026-4F58-9EE6-7198896C3EA4}" dt="2021-01-05T16:17:41.727" v="311" actId="1076"/>
          <ac:spMkLst>
            <pc:docMk/>
            <pc:sldMk cId="3290937187" sldId="479"/>
            <ac:spMk id="9" creationId="{D48F1277-B0EB-4CA5-986C-E9E2CAB86597}"/>
          </ac:spMkLst>
        </pc:spChg>
      </pc:sldChg>
      <pc:sldChg chg="del">
        <pc:chgData name="Dawn Spears" userId="365230eb-8a20-47f2-b7bb-c282e9850877" providerId="ADAL" clId="{D6690AE8-3026-4F58-9EE6-7198896C3EA4}" dt="2021-01-05T16:17:49.517" v="312" actId="2696"/>
        <pc:sldMkLst>
          <pc:docMk/>
          <pc:sldMk cId="4200260874" sldId="481"/>
        </pc:sldMkLst>
      </pc:sldChg>
      <pc:sldChg chg="modSp">
        <pc:chgData name="Dawn Spears" userId="365230eb-8a20-47f2-b7bb-c282e9850877" providerId="ADAL" clId="{D6690AE8-3026-4F58-9EE6-7198896C3EA4}" dt="2021-01-05T16:19:02.016" v="313" actId="33524"/>
        <pc:sldMkLst>
          <pc:docMk/>
          <pc:sldMk cId="3555492827" sldId="484"/>
        </pc:sldMkLst>
        <pc:spChg chg="mod">
          <ac:chgData name="Dawn Spears" userId="365230eb-8a20-47f2-b7bb-c282e9850877" providerId="ADAL" clId="{D6690AE8-3026-4F58-9EE6-7198896C3EA4}" dt="2021-01-05T16:19:02.016" v="313" actId="33524"/>
          <ac:spMkLst>
            <pc:docMk/>
            <pc:sldMk cId="3555492827" sldId="484"/>
            <ac:spMk id="5" creationId="{A385406D-9D8C-472C-9FA3-ED5ABED1B6DC}"/>
          </ac:spMkLst>
        </pc:spChg>
      </pc:sldChg>
      <pc:sldChg chg="addSp delSp modSp">
        <pc:chgData name="Dawn Spears" userId="365230eb-8a20-47f2-b7bb-c282e9850877" providerId="ADAL" clId="{D6690AE8-3026-4F58-9EE6-7198896C3EA4}" dt="2021-01-05T16:19:57.436" v="320" actId="1076"/>
        <pc:sldMkLst>
          <pc:docMk/>
          <pc:sldMk cId="1611622004" sldId="485"/>
        </pc:sldMkLst>
        <pc:spChg chg="del mod">
          <ac:chgData name="Dawn Spears" userId="365230eb-8a20-47f2-b7bb-c282e9850877" providerId="ADAL" clId="{D6690AE8-3026-4F58-9EE6-7198896C3EA4}" dt="2021-01-05T16:19:48.526" v="319"/>
          <ac:spMkLst>
            <pc:docMk/>
            <pc:sldMk cId="1611622004" sldId="485"/>
            <ac:spMk id="7" creationId="{428C1723-F471-492E-AA87-D16D7617CCBE}"/>
          </ac:spMkLst>
        </pc:spChg>
        <pc:spChg chg="add mod">
          <ac:chgData name="Dawn Spears" userId="365230eb-8a20-47f2-b7bb-c282e9850877" providerId="ADAL" clId="{D6690AE8-3026-4F58-9EE6-7198896C3EA4}" dt="2021-01-05T16:19:57.436" v="320" actId="1076"/>
          <ac:spMkLst>
            <pc:docMk/>
            <pc:sldMk cId="1611622004" sldId="485"/>
            <ac:spMk id="9" creationId="{AFB539ED-C90E-4447-A308-FEEB5AA51B05}"/>
          </ac:spMkLst>
        </pc:spChg>
      </pc:sldChg>
      <pc:sldChg chg="modSp">
        <pc:chgData name="Dawn Spears" userId="365230eb-8a20-47f2-b7bb-c282e9850877" providerId="ADAL" clId="{D6690AE8-3026-4F58-9EE6-7198896C3EA4}" dt="2021-01-11T18:26:07.139" v="1296" actId="115"/>
        <pc:sldMkLst>
          <pc:docMk/>
          <pc:sldMk cId="1367757554" sldId="488"/>
        </pc:sldMkLst>
        <pc:spChg chg="mod">
          <ac:chgData name="Dawn Spears" userId="365230eb-8a20-47f2-b7bb-c282e9850877" providerId="ADAL" clId="{D6690AE8-3026-4F58-9EE6-7198896C3EA4}" dt="2021-01-11T18:26:07.139" v="1296" actId="115"/>
          <ac:spMkLst>
            <pc:docMk/>
            <pc:sldMk cId="1367757554" sldId="488"/>
            <ac:spMk id="6" creationId="{B3ADB67B-6C83-4E0B-A067-D6FF6B087D50}"/>
          </ac:spMkLst>
        </pc:spChg>
      </pc:sldChg>
      <pc:sldChg chg="modSp ord">
        <pc:chgData name="Dawn Spears" userId="365230eb-8a20-47f2-b7bb-c282e9850877" providerId="ADAL" clId="{D6690AE8-3026-4F58-9EE6-7198896C3EA4}" dt="2021-01-11T19:24:55.651" v="1652" actId="6549"/>
        <pc:sldMkLst>
          <pc:docMk/>
          <pc:sldMk cId="3716031119" sldId="489"/>
        </pc:sldMkLst>
        <pc:spChg chg="mod">
          <ac:chgData name="Dawn Spears" userId="365230eb-8a20-47f2-b7bb-c282e9850877" providerId="ADAL" clId="{D6690AE8-3026-4F58-9EE6-7198896C3EA4}" dt="2021-01-11T19:15:19.953" v="1388" actId="14100"/>
          <ac:spMkLst>
            <pc:docMk/>
            <pc:sldMk cId="3716031119" sldId="489"/>
            <ac:spMk id="2" creationId="{00000000-0000-0000-0000-000000000000}"/>
          </ac:spMkLst>
        </pc:spChg>
        <pc:spChg chg="mod">
          <ac:chgData name="Dawn Spears" userId="365230eb-8a20-47f2-b7bb-c282e9850877" providerId="ADAL" clId="{D6690AE8-3026-4F58-9EE6-7198896C3EA4}" dt="2021-01-11T19:24:55.651" v="1652" actId="6549"/>
          <ac:spMkLst>
            <pc:docMk/>
            <pc:sldMk cId="3716031119" sldId="489"/>
            <ac:spMk id="9" creationId="{FDA478C2-C118-4DCC-BE46-F3692CC64D50}"/>
          </ac:spMkLst>
        </pc:spChg>
        <pc:picChg chg="mod">
          <ac:chgData name="Dawn Spears" userId="365230eb-8a20-47f2-b7bb-c282e9850877" providerId="ADAL" clId="{D6690AE8-3026-4F58-9EE6-7198896C3EA4}" dt="2021-01-11T19:20:42.766" v="1632" actId="1076"/>
          <ac:picMkLst>
            <pc:docMk/>
            <pc:sldMk cId="3716031119" sldId="489"/>
            <ac:picMk id="6" creationId="{4326F1DB-16CB-4A47-A37D-B47D2AA8EF8C}"/>
          </ac:picMkLst>
        </pc:picChg>
      </pc:sldChg>
      <pc:sldChg chg="modSp ord">
        <pc:chgData name="Dawn Spears" userId="365230eb-8a20-47f2-b7bb-c282e9850877" providerId="ADAL" clId="{D6690AE8-3026-4F58-9EE6-7198896C3EA4}" dt="2021-01-11T19:26:57.247" v="1654" actId="27636"/>
        <pc:sldMkLst>
          <pc:docMk/>
          <pc:sldMk cId="1076010116" sldId="491"/>
        </pc:sldMkLst>
        <pc:spChg chg="mod">
          <ac:chgData name="Dawn Spears" userId="365230eb-8a20-47f2-b7bb-c282e9850877" providerId="ADAL" clId="{D6690AE8-3026-4F58-9EE6-7198896C3EA4}" dt="2021-01-11T19:26:57.247" v="1654" actId="27636"/>
          <ac:spMkLst>
            <pc:docMk/>
            <pc:sldMk cId="1076010116" sldId="491"/>
            <ac:spMk id="2" creationId="{00000000-0000-0000-0000-000000000000}"/>
          </ac:spMkLst>
        </pc:spChg>
        <pc:spChg chg="mod">
          <ac:chgData name="Dawn Spears" userId="365230eb-8a20-47f2-b7bb-c282e9850877" providerId="ADAL" clId="{D6690AE8-3026-4F58-9EE6-7198896C3EA4}" dt="2021-01-11T19:21:17.329" v="1634" actId="1076"/>
          <ac:spMkLst>
            <pc:docMk/>
            <pc:sldMk cId="1076010116" sldId="491"/>
            <ac:spMk id="9" creationId="{51BF2A16-99B5-4B4E-815F-D0F5200A0D0C}"/>
          </ac:spMkLst>
        </pc:spChg>
        <pc:picChg chg="mod">
          <ac:chgData name="Dawn Spears" userId="365230eb-8a20-47f2-b7bb-c282e9850877" providerId="ADAL" clId="{D6690AE8-3026-4F58-9EE6-7198896C3EA4}" dt="2021-01-11T19:21:08.381" v="1633" actId="1076"/>
          <ac:picMkLst>
            <pc:docMk/>
            <pc:sldMk cId="1076010116" sldId="491"/>
            <ac:picMk id="7" creationId="{AD001BC0-137C-4AEC-858D-87252F4D4D61}"/>
          </ac:picMkLst>
        </pc:picChg>
      </pc:sldChg>
      <pc:sldChg chg="ord">
        <pc:chgData name="Dawn Spears" userId="365230eb-8a20-47f2-b7bb-c282e9850877" providerId="ADAL" clId="{D6690AE8-3026-4F58-9EE6-7198896C3EA4}" dt="2021-01-08T16:18:44.950" v="1051"/>
        <pc:sldMkLst>
          <pc:docMk/>
          <pc:sldMk cId="3020064136" sldId="493"/>
        </pc:sldMkLst>
      </pc:sldChg>
      <pc:sldChg chg="modSp">
        <pc:chgData name="Dawn Spears" userId="365230eb-8a20-47f2-b7bb-c282e9850877" providerId="ADAL" clId="{D6690AE8-3026-4F58-9EE6-7198896C3EA4}" dt="2021-01-05T17:06:52.625" v="608" actId="115"/>
        <pc:sldMkLst>
          <pc:docMk/>
          <pc:sldMk cId="2475228131" sldId="503"/>
        </pc:sldMkLst>
        <pc:spChg chg="mod">
          <ac:chgData name="Dawn Spears" userId="365230eb-8a20-47f2-b7bb-c282e9850877" providerId="ADAL" clId="{D6690AE8-3026-4F58-9EE6-7198896C3EA4}" dt="2021-01-05T17:06:52.625" v="608" actId="115"/>
          <ac:spMkLst>
            <pc:docMk/>
            <pc:sldMk cId="2475228131" sldId="503"/>
            <ac:spMk id="3" creationId="{1F824F17-3DAD-40E9-9FF5-5FC0889B8D09}"/>
          </ac:spMkLst>
        </pc:spChg>
      </pc:sldChg>
      <pc:sldChg chg="modSp">
        <pc:chgData name="Dawn Spears" userId="365230eb-8a20-47f2-b7bb-c282e9850877" providerId="ADAL" clId="{D6690AE8-3026-4F58-9EE6-7198896C3EA4}" dt="2021-01-05T17:21:11.865" v="831" actId="1076"/>
        <pc:sldMkLst>
          <pc:docMk/>
          <pc:sldMk cId="79099296" sldId="509"/>
        </pc:sldMkLst>
        <pc:picChg chg="mod">
          <ac:chgData name="Dawn Spears" userId="365230eb-8a20-47f2-b7bb-c282e9850877" providerId="ADAL" clId="{D6690AE8-3026-4F58-9EE6-7198896C3EA4}" dt="2021-01-05T17:21:11.865" v="831" actId="1076"/>
          <ac:picMkLst>
            <pc:docMk/>
            <pc:sldMk cId="79099296" sldId="509"/>
            <ac:picMk id="3" creationId="{1EFABFE5-3AB7-43D6-9F91-4FAAF063C436}"/>
          </ac:picMkLst>
        </pc:picChg>
        <pc:picChg chg="mod">
          <ac:chgData name="Dawn Spears" userId="365230eb-8a20-47f2-b7bb-c282e9850877" providerId="ADAL" clId="{D6690AE8-3026-4F58-9EE6-7198896C3EA4}" dt="2021-01-05T17:20:59.040" v="829" actId="1076"/>
          <ac:picMkLst>
            <pc:docMk/>
            <pc:sldMk cId="79099296" sldId="509"/>
            <ac:picMk id="4" creationId="{3D15BBA2-32BA-4EB6-9F7C-6C76279F06AB}"/>
          </ac:picMkLst>
        </pc:picChg>
      </pc:sldChg>
      <pc:sldChg chg="addSp delSp modSp">
        <pc:chgData name="Dawn Spears" userId="365230eb-8a20-47f2-b7bb-c282e9850877" providerId="ADAL" clId="{D6690AE8-3026-4F58-9EE6-7198896C3EA4}" dt="2021-01-08T16:17:47.191" v="1036" actId="122"/>
        <pc:sldMkLst>
          <pc:docMk/>
          <pc:sldMk cId="3275988135" sldId="510"/>
        </pc:sldMkLst>
        <pc:spChg chg="mod">
          <ac:chgData name="Dawn Spears" userId="365230eb-8a20-47f2-b7bb-c282e9850877" providerId="ADAL" clId="{D6690AE8-3026-4F58-9EE6-7198896C3EA4}" dt="2021-01-08T16:17:47.191" v="1036" actId="122"/>
          <ac:spMkLst>
            <pc:docMk/>
            <pc:sldMk cId="3275988135" sldId="510"/>
            <ac:spMk id="3" creationId="{52CED671-D4FD-40C1-ABDA-ADE5286D00AA}"/>
          </ac:spMkLst>
        </pc:spChg>
        <pc:picChg chg="add del mod">
          <ac:chgData name="Dawn Spears" userId="365230eb-8a20-47f2-b7bb-c282e9850877" providerId="ADAL" clId="{D6690AE8-3026-4F58-9EE6-7198896C3EA4}" dt="2021-01-04T19:24:46.253" v="61"/>
          <ac:picMkLst>
            <pc:docMk/>
            <pc:sldMk cId="3275988135" sldId="510"/>
            <ac:picMk id="2" creationId="{AE305E8C-D79A-414B-9099-7BA02E636630}"/>
          </ac:picMkLst>
        </pc:picChg>
        <pc:picChg chg="add del mod">
          <ac:chgData name="Dawn Spears" userId="365230eb-8a20-47f2-b7bb-c282e9850877" providerId="ADAL" clId="{D6690AE8-3026-4F58-9EE6-7198896C3EA4}" dt="2021-01-04T19:27:24.081" v="67"/>
          <ac:picMkLst>
            <pc:docMk/>
            <pc:sldMk cId="3275988135" sldId="510"/>
            <ac:picMk id="4" creationId="{EB06542E-33E0-490B-99F1-50427620CA6E}"/>
          </ac:picMkLst>
        </pc:picChg>
        <pc:picChg chg="add del mod">
          <ac:chgData name="Dawn Spears" userId="365230eb-8a20-47f2-b7bb-c282e9850877" providerId="ADAL" clId="{D6690AE8-3026-4F58-9EE6-7198896C3EA4}" dt="2021-01-04T19:28:33.543" v="71"/>
          <ac:picMkLst>
            <pc:docMk/>
            <pc:sldMk cId="3275988135" sldId="510"/>
            <ac:picMk id="5" creationId="{4F925371-52F2-4F11-9592-FA1F2214DC0C}"/>
          </ac:picMkLst>
        </pc:picChg>
        <pc:picChg chg="add del mod">
          <ac:chgData name="Dawn Spears" userId="365230eb-8a20-47f2-b7bb-c282e9850877" providerId="ADAL" clId="{D6690AE8-3026-4F58-9EE6-7198896C3EA4}" dt="2021-01-04T19:27:20.144" v="66"/>
          <ac:picMkLst>
            <pc:docMk/>
            <pc:sldMk cId="3275988135" sldId="510"/>
            <ac:picMk id="7" creationId="{026A5C80-F416-4B69-A664-CCC3ADB0A499}"/>
          </ac:picMkLst>
        </pc:picChg>
        <pc:picChg chg="add mod">
          <ac:chgData name="Dawn Spears" userId="365230eb-8a20-47f2-b7bb-c282e9850877" providerId="ADAL" clId="{D6690AE8-3026-4F58-9EE6-7198896C3EA4}" dt="2021-01-08T16:16:59.552" v="1024" actId="14100"/>
          <ac:picMkLst>
            <pc:docMk/>
            <pc:sldMk cId="3275988135" sldId="510"/>
            <ac:picMk id="8" creationId="{71D23C81-1816-443C-8E53-C347E1087F92}"/>
          </ac:picMkLst>
        </pc:picChg>
        <pc:picChg chg="add del mod">
          <ac:chgData name="Dawn Spears" userId="365230eb-8a20-47f2-b7bb-c282e9850877" providerId="ADAL" clId="{D6690AE8-3026-4F58-9EE6-7198896C3EA4}" dt="2021-01-04T19:28:33.543" v="71"/>
          <ac:picMkLst>
            <pc:docMk/>
            <pc:sldMk cId="3275988135" sldId="510"/>
            <ac:picMk id="1026" creationId="{7933A2DE-7572-4111-A447-B92AB4D7CA64}"/>
          </ac:picMkLst>
        </pc:picChg>
      </pc:sldChg>
      <pc:sldChg chg="modSp">
        <pc:chgData name="Dawn Spears" userId="365230eb-8a20-47f2-b7bb-c282e9850877" providerId="ADAL" clId="{D6690AE8-3026-4F58-9EE6-7198896C3EA4}" dt="2021-01-11T18:29:04.324" v="1307" actId="6549"/>
        <pc:sldMkLst>
          <pc:docMk/>
          <pc:sldMk cId="3286563087" sldId="512"/>
        </pc:sldMkLst>
        <pc:spChg chg="mod">
          <ac:chgData name="Dawn Spears" userId="365230eb-8a20-47f2-b7bb-c282e9850877" providerId="ADAL" clId="{D6690AE8-3026-4F58-9EE6-7198896C3EA4}" dt="2021-01-11T18:29:04.324" v="1307" actId="6549"/>
          <ac:spMkLst>
            <pc:docMk/>
            <pc:sldMk cId="3286563087" sldId="512"/>
            <ac:spMk id="8" creationId="{0FFDEABF-AE1D-4CB5-B6B9-5FC6EA4FEA5B}"/>
          </ac:spMkLst>
        </pc:spChg>
      </pc:sldChg>
      <pc:sldChg chg="addSp delSp modSp">
        <pc:chgData name="Dawn Spears" userId="365230eb-8a20-47f2-b7bb-c282e9850877" providerId="ADAL" clId="{D6690AE8-3026-4F58-9EE6-7198896C3EA4}" dt="2021-01-05T17:05:58.185" v="607" actId="20577"/>
        <pc:sldMkLst>
          <pc:docMk/>
          <pc:sldMk cId="714965703" sldId="516"/>
        </pc:sldMkLst>
        <pc:spChg chg="mod">
          <ac:chgData name="Dawn Spears" userId="365230eb-8a20-47f2-b7bb-c282e9850877" providerId="ADAL" clId="{D6690AE8-3026-4F58-9EE6-7198896C3EA4}" dt="2021-01-05T17:05:58.185" v="607" actId="20577"/>
          <ac:spMkLst>
            <pc:docMk/>
            <pc:sldMk cId="714965703" sldId="516"/>
            <ac:spMk id="3" creationId="{52CED671-D4FD-40C1-ABDA-ADE5286D00AA}"/>
          </ac:spMkLst>
        </pc:spChg>
        <pc:spChg chg="mod">
          <ac:chgData name="Dawn Spears" userId="365230eb-8a20-47f2-b7bb-c282e9850877" providerId="ADAL" clId="{D6690AE8-3026-4F58-9EE6-7198896C3EA4}" dt="2021-01-05T14:33:14.953" v="98" actId="20577"/>
          <ac:spMkLst>
            <pc:docMk/>
            <pc:sldMk cId="714965703" sldId="516"/>
            <ac:spMk id="6" creationId="{FBB6D479-3897-4A8F-8C26-CCC94C682918}"/>
          </ac:spMkLst>
        </pc:spChg>
        <pc:grpChg chg="add mod">
          <ac:chgData name="Dawn Spears" userId="365230eb-8a20-47f2-b7bb-c282e9850877" providerId="ADAL" clId="{D6690AE8-3026-4F58-9EE6-7198896C3EA4}" dt="2021-01-05T15:54:21.146" v="216" actId="1076"/>
          <ac:grpSpMkLst>
            <pc:docMk/>
            <pc:sldMk cId="714965703" sldId="516"/>
            <ac:grpSpMk id="5" creationId="{56E5A614-2F9B-4ADD-A174-149E580396F0}"/>
          </ac:grpSpMkLst>
        </pc:grpChg>
        <pc:picChg chg="del mod">
          <ac:chgData name="Dawn Spears" userId="365230eb-8a20-47f2-b7bb-c282e9850877" providerId="ADAL" clId="{D6690AE8-3026-4F58-9EE6-7198896C3EA4}" dt="2021-01-05T15:53:19.556" v="207" actId="478"/>
          <ac:picMkLst>
            <pc:docMk/>
            <pc:sldMk cId="714965703" sldId="516"/>
            <ac:picMk id="2" creationId="{67E999E9-053C-430B-9ED8-BCAF24D5182A}"/>
          </ac:picMkLst>
        </pc:picChg>
      </pc:sldChg>
      <pc:sldChg chg="del">
        <pc:chgData name="Dawn Spears" userId="365230eb-8a20-47f2-b7bb-c282e9850877" providerId="ADAL" clId="{D6690AE8-3026-4F58-9EE6-7198896C3EA4}" dt="2021-01-05T16:58:49.012" v="506" actId="2696"/>
        <pc:sldMkLst>
          <pc:docMk/>
          <pc:sldMk cId="2180225286" sldId="518"/>
        </pc:sldMkLst>
      </pc:sldChg>
      <pc:sldChg chg="addSp delSp modSp del">
        <pc:chgData name="Dawn Spears" userId="365230eb-8a20-47f2-b7bb-c282e9850877" providerId="ADAL" clId="{D6690AE8-3026-4F58-9EE6-7198896C3EA4}" dt="2021-01-05T16:56:03.571" v="370" actId="2696"/>
        <pc:sldMkLst>
          <pc:docMk/>
          <pc:sldMk cId="1344828539" sldId="519"/>
        </pc:sldMkLst>
        <pc:grpChg chg="add del mod">
          <ac:chgData name="Dawn Spears" userId="365230eb-8a20-47f2-b7bb-c282e9850877" providerId="ADAL" clId="{D6690AE8-3026-4F58-9EE6-7198896C3EA4}" dt="2021-01-05T16:54:29.148" v="347"/>
          <ac:grpSpMkLst>
            <pc:docMk/>
            <pc:sldMk cId="1344828539" sldId="519"/>
            <ac:grpSpMk id="5" creationId="{CC264CAD-1F7B-47F3-A5C9-AC8F80C220CE}"/>
          </ac:grpSpMkLst>
        </pc:grpChg>
        <pc:picChg chg="mod">
          <ac:chgData name="Dawn Spears" userId="365230eb-8a20-47f2-b7bb-c282e9850877" providerId="ADAL" clId="{D6690AE8-3026-4F58-9EE6-7198896C3EA4}" dt="2021-01-05T16:54:23.658" v="346" actId="1076"/>
          <ac:picMkLst>
            <pc:docMk/>
            <pc:sldMk cId="1344828539" sldId="519"/>
            <ac:picMk id="4" creationId="{5F70A9F9-ED35-4DF7-8DF4-E1141BDB04FC}"/>
          </ac:picMkLst>
        </pc:picChg>
      </pc:sldChg>
      <pc:sldChg chg="modSp">
        <pc:chgData name="Dawn Spears" userId="365230eb-8a20-47f2-b7bb-c282e9850877" providerId="ADAL" clId="{D6690AE8-3026-4F58-9EE6-7198896C3EA4}" dt="2021-01-11T18:12:11.290" v="1277" actId="20577"/>
        <pc:sldMkLst>
          <pc:docMk/>
          <pc:sldMk cId="2421196308" sldId="520"/>
        </pc:sldMkLst>
        <pc:spChg chg="mod">
          <ac:chgData name="Dawn Spears" userId="365230eb-8a20-47f2-b7bb-c282e9850877" providerId="ADAL" clId="{D6690AE8-3026-4F58-9EE6-7198896C3EA4}" dt="2021-01-11T18:12:11.290" v="1277" actId="20577"/>
          <ac:spMkLst>
            <pc:docMk/>
            <pc:sldMk cId="2421196308" sldId="520"/>
            <ac:spMk id="2" creationId="{00000000-0000-0000-0000-000000000000}"/>
          </ac:spMkLst>
        </pc:spChg>
      </pc:sldChg>
      <pc:sldChg chg="del">
        <pc:chgData name="Dawn Spears" userId="365230eb-8a20-47f2-b7bb-c282e9850877" providerId="ADAL" clId="{D6690AE8-3026-4F58-9EE6-7198896C3EA4}" dt="2021-01-05T16:51:16.569" v="323" actId="2696"/>
        <pc:sldMkLst>
          <pc:docMk/>
          <pc:sldMk cId="2361545758" sldId="521"/>
        </pc:sldMkLst>
      </pc:sldChg>
      <pc:sldChg chg="addSp delSp modSp add setBg">
        <pc:chgData name="Dawn Spears" userId="365230eb-8a20-47f2-b7bb-c282e9850877" providerId="ADAL" clId="{D6690AE8-3026-4F58-9EE6-7198896C3EA4}" dt="2021-01-05T17:23:00.870" v="846" actId="20577"/>
        <pc:sldMkLst>
          <pc:docMk/>
          <pc:sldMk cId="579490537" sldId="523"/>
        </pc:sldMkLst>
        <pc:spChg chg="add mod">
          <ac:chgData name="Dawn Spears" userId="365230eb-8a20-47f2-b7bb-c282e9850877" providerId="ADAL" clId="{D6690AE8-3026-4F58-9EE6-7198896C3EA4}" dt="2021-01-05T17:23:00.870" v="846" actId="20577"/>
          <ac:spMkLst>
            <pc:docMk/>
            <pc:sldMk cId="579490537" sldId="523"/>
            <ac:spMk id="4" creationId="{B5E662A8-AF33-427E-9B5D-0E17369941EB}"/>
          </ac:spMkLst>
        </pc:spChg>
        <pc:spChg chg="del mod">
          <ac:chgData name="Dawn Spears" userId="365230eb-8a20-47f2-b7bb-c282e9850877" providerId="ADAL" clId="{D6690AE8-3026-4F58-9EE6-7198896C3EA4}" dt="2021-01-05T17:03:59.975" v="587" actId="478"/>
          <ac:spMkLst>
            <pc:docMk/>
            <pc:sldMk cId="579490537" sldId="523"/>
            <ac:spMk id="5" creationId="{BB3C5265-9A0C-4F33-B26F-EDE0847D5CF3}"/>
          </ac:spMkLst>
        </pc:spChg>
      </pc:sldChg>
      <pc:sldChg chg="delSp del">
        <pc:chgData name="Dawn Spears" userId="365230eb-8a20-47f2-b7bb-c282e9850877" providerId="ADAL" clId="{D6690AE8-3026-4F58-9EE6-7198896C3EA4}" dt="2021-01-05T16:51:35.439" v="325" actId="2696"/>
        <pc:sldMkLst>
          <pc:docMk/>
          <pc:sldMk cId="2395337753" sldId="523"/>
        </pc:sldMkLst>
        <pc:picChg chg="del">
          <ac:chgData name="Dawn Spears" userId="365230eb-8a20-47f2-b7bb-c282e9850877" providerId="ADAL" clId="{D6690AE8-3026-4F58-9EE6-7198896C3EA4}" dt="2021-01-05T16:51:32.109" v="324" actId="478"/>
          <ac:picMkLst>
            <pc:docMk/>
            <pc:sldMk cId="2395337753" sldId="523"/>
            <ac:picMk id="3" creationId="{F1578C34-10E5-4CE9-AE6D-829FFF473A6E}"/>
          </ac:picMkLst>
        </pc:picChg>
      </pc:sldChg>
      <pc:sldChg chg="add del">
        <pc:chgData name="Dawn Spears" userId="365230eb-8a20-47f2-b7bb-c282e9850877" providerId="ADAL" clId="{D6690AE8-3026-4F58-9EE6-7198896C3EA4}" dt="2021-01-05T16:12:11.910" v="264"/>
        <pc:sldMkLst>
          <pc:docMk/>
          <pc:sldMk cId="362002664" sldId="524"/>
        </pc:sldMkLst>
      </pc:sldChg>
      <pc:sldChg chg="modSp add">
        <pc:chgData name="Dawn Spears" userId="365230eb-8a20-47f2-b7bb-c282e9850877" providerId="ADAL" clId="{D6690AE8-3026-4F58-9EE6-7198896C3EA4}" dt="2021-01-11T18:06:12.636" v="1268" actId="1076"/>
        <pc:sldMkLst>
          <pc:docMk/>
          <pc:sldMk cId="3113462995" sldId="524"/>
        </pc:sldMkLst>
        <pc:spChg chg="mod">
          <ac:chgData name="Dawn Spears" userId="365230eb-8a20-47f2-b7bb-c282e9850877" providerId="ADAL" clId="{D6690AE8-3026-4F58-9EE6-7198896C3EA4}" dt="2021-01-11T18:06:12.636" v="1268" actId="1076"/>
          <ac:spMkLst>
            <pc:docMk/>
            <pc:sldMk cId="3113462995" sldId="524"/>
            <ac:spMk id="5" creationId="{C6C1B10B-0892-4BD9-A835-12702F949F2E}"/>
          </ac:spMkLst>
        </pc:spChg>
      </pc:sldChg>
      <pc:sldChg chg="add del">
        <pc:chgData name="Dawn Spears" userId="365230eb-8a20-47f2-b7bb-c282e9850877" providerId="ADAL" clId="{D6690AE8-3026-4F58-9EE6-7198896C3EA4}" dt="2021-01-05T16:12:26.109" v="268"/>
        <pc:sldMkLst>
          <pc:docMk/>
          <pc:sldMk cId="3984380541" sldId="52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475" cy="466725"/>
          </a:xfrm>
          <a:prstGeom prst="rect">
            <a:avLst/>
          </a:prstGeom>
        </p:spPr>
        <p:txBody>
          <a:bodyPr vert="horz" lIns="91440" tIns="45720" rIns="91440" bIns="45720" rtlCol="0"/>
          <a:lstStyle>
            <a:lvl1pPr algn="l">
              <a:defRPr sz="1200">
                <a:latin typeface="Arial" pitchFamily="34" charset="0"/>
                <a:ea typeface="+mn-ea"/>
                <a:cs typeface="Arial" pitchFamily="34" charset="0"/>
              </a:defRPr>
            </a:lvl1pPr>
          </a:lstStyle>
          <a:p>
            <a:pPr>
              <a:defRPr/>
            </a:pPr>
            <a:endParaRPr lang="en-US"/>
          </a:p>
        </p:txBody>
      </p:sp>
      <p:sp>
        <p:nvSpPr>
          <p:cNvPr id="3" name="Date Placeholder 2"/>
          <p:cNvSpPr>
            <a:spLocks noGrp="1"/>
          </p:cNvSpPr>
          <p:nvPr>
            <p:ph type="dt" sz="quarter" idx="1"/>
          </p:nvPr>
        </p:nvSpPr>
        <p:spPr>
          <a:xfrm>
            <a:off x="3970339" y="2"/>
            <a:ext cx="3038475" cy="4667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09BFF4B-C149-3247-9756-276FF0FCE09F}" type="datetimeFigureOut">
              <a:rPr lang="en-US"/>
              <a:pPr/>
              <a:t>1/11/2021</a:t>
            </a:fld>
            <a:endParaRPr lang="en-US"/>
          </a:p>
        </p:txBody>
      </p:sp>
      <p:sp>
        <p:nvSpPr>
          <p:cNvPr id="4" name="Footer Placeholder 3"/>
          <p:cNvSpPr>
            <a:spLocks noGrp="1"/>
          </p:cNvSpPr>
          <p:nvPr>
            <p:ph type="ftr" sz="quarter" idx="2"/>
          </p:nvPr>
        </p:nvSpPr>
        <p:spPr>
          <a:xfrm>
            <a:off x="1" y="8829677"/>
            <a:ext cx="3038475" cy="466725"/>
          </a:xfrm>
          <a:prstGeom prst="rect">
            <a:avLst/>
          </a:prstGeom>
        </p:spPr>
        <p:txBody>
          <a:bodyPr vert="horz" lIns="91440" tIns="45720" rIns="91440" bIns="45720" rtlCol="0" anchor="b"/>
          <a:lstStyle>
            <a:lvl1pPr algn="l">
              <a:defRPr sz="1200">
                <a:latin typeface="Arial" pitchFamily="34" charset="0"/>
                <a:ea typeface="+mn-ea"/>
                <a:cs typeface="Arial" pitchFamily="34" charset="0"/>
              </a:defRPr>
            </a:lvl1pPr>
          </a:lstStyle>
          <a:p>
            <a:pPr>
              <a:defRPr/>
            </a:pPr>
            <a:endParaRPr lang="en-US"/>
          </a:p>
        </p:txBody>
      </p:sp>
      <p:sp>
        <p:nvSpPr>
          <p:cNvPr id="5" name="Slide Number Placeholder 4"/>
          <p:cNvSpPr>
            <a:spLocks noGrp="1"/>
          </p:cNvSpPr>
          <p:nvPr>
            <p:ph type="sldNum" sz="quarter" idx="3"/>
          </p:nvPr>
        </p:nvSpPr>
        <p:spPr>
          <a:xfrm>
            <a:off x="3970339" y="8829677"/>
            <a:ext cx="3038475" cy="4667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2AC4613-BBD7-CA43-B793-3C3BCDDF4D72}" type="slidenum">
              <a:rPr lang="en-US"/>
              <a:pPr/>
              <a:t>‹#›</a:t>
            </a:fld>
            <a:endParaRPr lang="en-US"/>
          </a:p>
        </p:txBody>
      </p:sp>
    </p:spTree>
    <p:extLst>
      <p:ext uri="{BB962C8B-B14F-4D97-AF65-F5344CB8AC3E}">
        <p14:creationId xmlns:p14="http://schemas.microsoft.com/office/powerpoint/2010/main" val="3663946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3177" tIns="46589" rIns="93177" bIns="46589" rtlCol="0"/>
          <a:lstStyle>
            <a:lvl1pPr algn="l" eaLnBrk="1" hangingPunct="1">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970339"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fld id="{6A165620-627E-4F42-AEC7-AC219EA7D580}" type="datetimeFigureOut">
              <a:rPr lang="en-US"/>
              <a:pPr/>
              <a:t>1/11/2021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7"/>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3177" tIns="46589" rIns="93177" bIns="46589" rtlCol="0" anchor="b"/>
          <a:lstStyle>
            <a:lvl1pPr algn="l" eaLnBrk="1" hangingPunct="1">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6B7C34DE-544A-FC4C-87D2-C100D3B80866}" type="slidenum">
              <a:rPr lang="en-US"/>
              <a:pPr/>
              <a:t>‹#›</a:t>
            </a:fld>
            <a:endParaRPr lang="en-US"/>
          </a:p>
        </p:txBody>
      </p:sp>
    </p:spTree>
    <p:extLst>
      <p:ext uri="{BB962C8B-B14F-4D97-AF65-F5344CB8AC3E}">
        <p14:creationId xmlns:p14="http://schemas.microsoft.com/office/powerpoint/2010/main" val="18623566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C34DE-544A-FC4C-87D2-C100D3B80866}" type="slidenum">
              <a:rPr lang="en-US" smtClean="0"/>
              <a:pPr/>
              <a:t>16</a:t>
            </a:fld>
            <a:endParaRPr lang="en-US"/>
          </a:p>
        </p:txBody>
      </p:sp>
    </p:spTree>
    <p:extLst>
      <p:ext uri="{BB962C8B-B14F-4D97-AF65-F5344CB8AC3E}">
        <p14:creationId xmlns:p14="http://schemas.microsoft.com/office/powerpoint/2010/main" val="268686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C34DE-544A-FC4C-87D2-C100D3B80866}" type="slidenum">
              <a:rPr lang="en-US" smtClean="0"/>
              <a:pPr/>
              <a:t>25</a:t>
            </a:fld>
            <a:endParaRPr lang="en-US"/>
          </a:p>
        </p:txBody>
      </p:sp>
    </p:spTree>
    <p:extLst>
      <p:ext uri="{BB962C8B-B14F-4D97-AF65-F5344CB8AC3E}">
        <p14:creationId xmlns:p14="http://schemas.microsoft.com/office/powerpoint/2010/main" val="426012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C34DE-544A-FC4C-87D2-C100D3B80866}" type="slidenum">
              <a:rPr lang="en-US" smtClean="0"/>
              <a:pPr/>
              <a:t>44</a:t>
            </a:fld>
            <a:endParaRPr lang="en-US"/>
          </a:p>
        </p:txBody>
      </p:sp>
    </p:spTree>
    <p:extLst>
      <p:ext uri="{BB962C8B-B14F-4D97-AF65-F5344CB8AC3E}">
        <p14:creationId xmlns:p14="http://schemas.microsoft.com/office/powerpoint/2010/main" val="2910742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97D5AA1-83B4-134B-B249-C6DD8BA97FF4}" type="datetimeFigureOut">
              <a:rPr lang="en-US" smtClean="0"/>
              <a:pPr/>
              <a:t>1/11/2021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B0C003D-A044-5244-9399-4605C0C4A370}" type="slidenum">
              <a:rPr lang="en-US" smtClean="0"/>
              <a:pPr/>
              <a:t>‹#›</a:t>
            </a:fld>
            <a:endParaRPr lang="en-US"/>
          </a:p>
        </p:txBody>
      </p:sp>
    </p:spTree>
    <p:extLst>
      <p:ext uri="{BB962C8B-B14F-4D97-AF65-F5344CB8AC3E}">
        <p14:creationId xmlns:p14="http://schemas.microsoft.com/office/powerpoint/2010/main" val="1224678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1C241-1A14-0741-8101-26D92758406B}" type="datetimeFigureOut">
              <a:rPr lang="en-US" smtClean="0"/>
              <a:pPr/>
              <a:t>1/11/2021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0738F50-A79B-E04C-B5B6-74ED5C19EC0D}" type="slidenum">
              <a:rPr lang="en-US" smtClean="0"/>
              <a:pPr/>
              <a:t>‹#›</a:t>
            </a:fld>
            <a:endParaRPr lang="en-US"/>
          </a:p>
        </p:txBody>
      </p:sp>
    </p:spTree>
    <p:extLst>
      <p:ext uri="{BB962C8B-B14F-4D97-AF65-F5344CB8AC3E}">
        <p14:creationId xmlns:p14="http://schemas.microsoft.com/office/powerpoint/2010/main" val="327233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7B153-064A-CE4B-939A-2AE650433247}" type="datetimeFigureOut">
              <a:rPr lang="en-US" smtClean="0"/>
              <a:pPr/>
              <a:t>1/11/2021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B34058A-883A-FB4E-971C-17C331F8B57E}" type="slidenum">
              <a:rPr lang="en-US" smtClean="0"/>
              <a:pPr/>
              <a:t>‹#›</a:t>
            </a:fld>
            <a:endParaRPr lang="en-US"/>
          </a:p>
        </p:txBody>
      </p:sp>
    </p:spTree>
    <p:extLst>
      <p:ext uri="{BB962C8B-B14F-4D97-AF65-F5344CB8AC3E}">
        <p14:creationId xmlns:p14="http://schemas.microsoft.com/office/powerpoint/2010/main" val="10191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CF48D0-D275-264A-9A2D-4FE9951B98B9}" type="datetimeFigureOut">
              <a:rPr lang="en-US" smtClean="0"/>
              <a:pPr/>
              <a:t>1/11/2021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03F58B5-DBD6-7B45-AAAC-6C71CB9382A5}" type="slidenum">
              <a:rPr lang="en-US" smtClean="0"/>
              <a:pPr/>
              <a:t>‹#›</a:t>
            </a:fld>
            <a:endParaRPr lang="en-US"/>
          </a:p>
        </p:txBody>
      </p:sp>
    </p:spTree>
    <p:extLst>
      <p:ext uri="{BB962C8B-B14F-4D97-AF65-F5344CB8AC3E}">
        <p14:creationId xmlns:p14="http://schemas.microsoft.com/office/powerpoint/2010/main" val="1683570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902A9C-7D9B-144C-B3DD-03EDD98D0A3C}" type="datetimeFigureOut">
              <a:rPr lang="en-US" smtClean="0"/>
              <a:pPr/>
              <a:t>1/11/2021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593D978-3788-5F43-9D08-C05683C5D9A4}" type="slidenum">
              <a:rPr lang="en-US" smtClean="0"/>
              <a:pPr/>
              <a:t>‹#›</a:t>
            </a:fld>
            <a:endParaRPr lang="en-US"/>
          </a:p>
        </p:txBody>
      </p:sp>
    </p:spTree>
    <p:extLst>
      <p:ext uri="{BB962C8B-B14F-4D97-AF65-F5344CB8AC3E}">
        <p14:creationId xmlns:p14="http://schemas.microsoft.com/office/powerpoint/2010/main" val="52808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3D029E-8033-BB41-9356-7F4A5930A8B0}" type="datetimeFigureOut">
              <a:rPr lang="en-US" smtClean="0"/>
              <a:pPr/>
              <a:t>1/11/2021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66E14CD-4D59-BF40-9CB7-2B22DCD297B6}" type="slidenum">
              <a:rPr lang="en-US" smtClean="0"/>
              <a:pPr/>
              <a:t>‹#›</a:t>
            </a:fld>
            <a:endParaRPr lang="en-US"/>
          </a:p>
        </p:txBody>
      </p:sp>
    </p:spTree>
    <p:extLst>
      <p:ext uri="{BB962C8B-B14F-4D97-AF65-F5344CB8AC3E}">
        <p14:creationId xmlns:p14="http://schemas.microsoft.com/office/powerpoint/2010/main" val="17909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ECAE3C-7B3B-0E42-ACCD-18B155504069}" type="datetimeFigureOut">
              <a:rPr lang="en-US" smtClean="0"/>
              <a:pPr/>
              <a:t>1/11/2021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9ED49B1D-F978-274A-BF28-46C1F291E041}" type="slidenum">
              <a:rPr lang="en-US" smtClean="0"/>
              <a:pPr/>
              <a:t>‹#›</a:t>
            </a:fld>
            <a:endParaRPr lang="en-US"/>
          </a:p>
        </p:txBody>
      </p:sp>
    </p:spTree>
    <p:extLst>
      <p:ext uri="{BB962C8B-B14F-4D97-AF65-F5344CB8AC3E}">
        <p14:creationId xmlns:p14="http://schemas.microsoft.com/office/powerpoint/2010/main" val="358146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E4FAB6-24C2-0E44-8E99-44A044F7A77B}" type="datetimeFigureOut">
              <a:rPr lang="en-US" smtClean="0"/>
              <a:pPr/>
              <a:t>1/11/2021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DABAD30-F32D-7149-832A-F3199C42AD1B}" type="slidenum">
              <a:rPr lang="en-US" smtClean="0"/>
              <a:pPr/>
              <a:t>‹#›</a:t>
            </a:fld>
            <a:endParaRPr lang="en-US"/>
          </a:p>
        </p:txBody>
      </p:sp>
      <p:sp>
        <p:nvSpPr>
          <p:cNvPr id="7" name="Rectangle 6">
            <a:extLst>
              <a:ext uri="{FF2B5EF4-FFF2-40B4-BE49-F238E27FC236}">
                <a16:creationId xmlns:a16="http://schemas.microsoft.com/office/drawing/2014/main" id="{257E14D9-7B41-4DB5-92C4-FF883ED3B338}"/>
              </a:ext>
            </a:extLst>
          </p:cNvPr>
          <p:cNvSpPr/>
          <p:nvPr userDrawn="1"/>
        </p:nvSpPr>
        <p:spPr>
          <a:xfrm>
            <a:off x="0" y="0"/>
            <a:ext cx="9144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06B7BF9-36A0-4795-93D6-33A753411384}"/>
              </a:ext>
            </a:extLst>
          </p:cNvPr>
          <p:cNvPicPr>
            <a:picLocks noChangeAspect="1"/>
          </p:cNvPicPr>
          <p:nvPr userDrawn="1"/>
        </p:nvPicPr>
        <p:blipFill>
          <a:blip r:embed="rId2"/>
          <a:stretch>
            <a:fillRect/>
          </a:stretch>
        </p:blipFill>
        <p:spPr>
          <a:xfrm>
            <a:off x="0" y="-15240"/>
            <a:ext cx="9144000" cy="1386840"/>
          </a:xfrm>
          <a:prstGeom prst="rect">
            <a:avLst/>
          </a:prstGeom>
        </p:spPr>
      </p:pic>
    </p:spTree>
    <p:extLst>
      <p:ext uri="{BB962C8B-B14F-4D97-AF65-F5344CB8AC3E}">
        <p14:creationId xmlns:p14="http://schemas.microsoft.com/office/powerpoint/2010/main" val="2122256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7B807-EBA9-754B-9D25-28577FA0621B}" type="datetimeFigureOut">
              <a:rPr lang="en-US" smtClean="0"/>
              <a:pPr/>
              <a:t>1/11/2021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5B9E9474-559B-7949-A34C-8E626E1AD9A6}" type="slidenum">
              <a:rPr lang="en-US" smtClean="0"/>
              <a:pPr/>
              <a:t>‹#›</a:t>
            </a:fld>
            <a:endParaRPr lang="en-US"/>
          </a:p>
        </p:txBody>
      </p:sp>
    </p:spTree>
    <p:extLst>
      <p:ext uri="{BB962C8B-B14F-4D97-AF65-F5344CB8AC3E}">
        <p14:creationId xmlns:p14="http://schemas.microsoft.com/office/powerpoint/2010/main" val="121318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BF2A07A-DB0B-8947-AB95-2745251C2F5C}" type="datetimeFigureOut">
              <a:rPr lang="en-US" smtClean="0"/>
              <a:pPr/>
              <a:t>1/11/2021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85A3C26-CC06-3D47-AA30-0C3A82737B59}" type="slidenum">
              <a:rPr lang="en-US" smtClean="0"/>
              <a:pPr/>
              <a:t>‹#›</a:t>
            </a:fld>
            <a:endParaRPr lang="en-US"/>
          </a:p>
        </p:txBody>
      </p:sp>
    </p:spTree>
    <p:extLst>
      <p:ext uri="{BB962C8B-B14F-4D97-AF65-F5344CB8AC3E}">
        <p14:creationId xmlns:p14="http://schemas.microsoft.com/office/powerpoint/2010/main" val="1817071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FC179C9-4F88-3344-9E03-1DD715479984}" type="datetimeFigureOut">
              <a:rPr lang="en-US" smtClean="0"/>
              <a:pPr/>
              <a:t>1/11/2021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5E54CFD-0F06-674D-9538-4500BD53DFCF}" type="slidenum">
              <a:rPr lang="en-US" smtClean="0"/>
              <a:pPr/>
              <a:t>‹#›</a:t>
            </a:fld>
            <a:endParaRPr lang="en-US"/>
          </a:p>
        </p:txBody>
      </p:sp>
    </p:spTree>
    <p:extLst>
      <p:ext uri="{BB962C8B-B14F-4D97-AF65-F5344CB8AC3E}">
        <p14:creationId xmlns:p14="http://schemas.microsoft.com/office/powerpoint/2010/main" val="161269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A7D7D0-2AFE-F54A-92F4-65C70D4B4A80}" type="datetimeFigureOut">
              <a:rPr lang="en-US" smtClean="0"/>
              <a:pPr/>
              <a:t>1/11/2021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A94BB45-A2A8-E442-878C-E9B906724C7A}" type="slidenum">
              <a:rPr lang="en-US" smtClean="0"/>
              <a:pPr/>
              <a:t>‹#›</a:t>
            </a:fld>
            <a:endParaRPr lang="en-US"/>
          </a:p>
        </p:txBody>
      </p:sp>
    </p:spTree>
    <p:extLst>
      <p:ext uri="{BB962C8B-B14F-4D97-AF65-F5344CB8AC3E}">
        <p14:creationId xmlns:p14="http://schemas.microsoft.com/office/powerpoint/2010/main" val="39144208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g"/><Relationship Id="rId7" Type="http://schemas.openxmlformats.org/officeDocument/2006/relationships/hyperlink" Target="https://pxhere.com/es/photo/786842"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g"/><Relationship Id="rId11" Type="http://schemas.openxmlformats.org/officeDocument/2006/relationships/hyperlink" Target="https://kathmanduk2.wordpress.com/2008/08/29/hurricane-katrina-3rd-anniversary/" TargetMode="External"/><Relationship Id="rId5" Type="http://schemas.openxmlformats.org/officeDocument/2006/relationships/hyperlink" Target="https://www.flickr.com/photos/wsdot/33058652310" TargetMode="External"/><Relationship Id="rId10" Type="http://schemas.openxmlformats.org/officeDocument/2006/relationships/image" Target="../media/image7.jpg"/><Relationship Id="rId4" Type="http://schemas.openxmlformats.org/officeDocument/2006/relationships/image" Target="../media/image4.jpg"/><Relationship Id="rId9" Type="http://schemas.openxmlformats.org/officeDocument/2006/relationships/hyperlink" Target="http://commons.wikimedia.org/wiki/File:FEMA_-_34717_-_Road_closed_sign_and_barricades_in_West_Memphis,_AR.jp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hurricanezeta@mema.ms.gov" TargetMode="External"/><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www.fema.gov/grants/procurement"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hyperlink" Target="https://grantee.fema.gov/"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hyperlink" Target="mailto:hurricanezeta@mema.ms.gov"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www.msema.org/resources/publications"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hyperlink" Target="mailto:msiler@mema.ms.gov" TargetMode="External"/><Relationship Id="rId3" Type="http://schemas.openxmlformats.org/officeDocument/2006/relationships/image" Target="../media/image32.jpeg"/><Relationship Id="rId7" Type="http://schemas.openxmlformats.org/officeDocument/2006/relationships/hyperlink" Target="mailto:tdemuth@mema.ms.gov" TargetMode="External"/><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hyperlink" Target="mailto:cfrench@mema.ms.gov" TargetMode="External"/><Relationship Id="rId5" Type="http://schemas.openxmlformats.org/officeDocument/2006/relationships/hyperlink" Target="mailto:smccraney@mema.ms.gov" TargetMode="External"/><Relationship Id="rId4" Type="http://schemas.openxmlformats.org/officeDocument/2006/relationships/hyperlink" Target="mailto:gmichel@mema.ms.gov"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hyperlink" Target="mailto:kglassbsmith1@mema.ms.gov" TargetMode="External"/><Relationship Id="rId5" Type="http://schemas.openxmlformats.org/officeDocument/2006/relationships/hyperlink" Target="mailto:kglass@mema.ms.gov" TargetMode="External"/><Relationship Id="rId4" Type="http://schemas.openxmlformats.org/officeDocument/2006/relationships/hyperlink" Target="mailto:dsager@mema.ms.gov"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7B82C12-4410-43C2-BAAA-2D643B20B932}"/>
              </a:ext>
            </a:extLst>
          </p:cNvPr>
          <p:cNvSpPr>
            <a:spLocks noGrp="1"/>
          </p:cNvSpPr>
          <p:nvPr>
            <p:ph type="title"/>
          </p:nvPr>
        </p:nvSpPr>
        <p:spPr>
          <a:xfrm>
            <a:off x="2895600" y="3810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FEMA-4576-DR-MS</a:t>
            </a:r>
          </a:p>
        </p:txBody>
      </p:sp>
      <p:sp>
        <p:nvSpPr>
          <p:cNvPr id="4" name="Title 1">
            <a:extLst>
              <a:ext uri="{FF2B5EF4-FFF2-40B4-BE49-F238E27FC236}">
                <a16:creationId xmlns:a16="http://schemas.microsoft.com/office/drawing/2014/main" id="{95834D1A-CA2F-44CF-A5B0-C167621DB60B}"/>
              </a:ext>
            </a:extLst>
          </p:cNvPr>
          <p:cNvSpPr txBox="1">
            <a:spLocks/>
          </p:cNvSpPr>
          <p:nvPr/>
        </p:nvSpPr>
        <p:spPr>
          <a:xfrm>
            <a:off x="43543" y="1905000"/>
            <a:ext cx="9125339" cy="4399085"/>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85000"/>
              </a:lnSpc>
              <a:spcBef>
                <a:spcPts val="100"/>
              </a:spcBef>
              <a:spcAft>
                <a:spcPts val="100"/>
              </a:spcAft>
              <a:defRPr/>
            </a:pPr>
            <a:r>
              <a:rPr lang="en-US" sz="7100" spc="-150" dirty="0">
                <a:solidFill>
                  <a:sysClr val="windowText" lastClr="000000">
                    <a:lumMod val="50000"/>
                    <a:lumOff val="50000"/>
                  </a:sysClr>
                </a:solidFill>
                <a:latin typeface="Tw Cen MT Condensed" charset="0"/>
                <a:ea typeface="Tw Cen MT Condensed" charset="0"/>
                <a:cs typeface="Tw Cen MT Condensed" charset="0"/>
              </a:rPr>
              <a:t>Public Assistance Applicant Briefing</a:t>
            </a:r>
            <a:br>
              <a:rPr lang="en-US" sz="7100" spc="-150" dirty="0">
                <a:solidFill>
                  <a:sysClr val="windowText" lastClr="000000">
                    <a:lumMod val="50000"/>
                    <a:lumOff val="50000"/>
                  </a:sysClr>
                </a:solidFill>
                <a:latin typeface="Tw Cen MT Condensed" charset="0"/>
                <a:ea typeface="Tw Cen MT Condensed" charset="0"/>
                <a:cs typeface="Tw Cen MT Condensed" charset="0"/>
              </a:rPr>
            </a:br>
            <a:r>
              <a:rPr lang="en-US" sz="7100" spc="-150" dirty="0">
                <a:solidFill>
                  <a:sysClr val="windowText" lastClr="000000">
                    <a:lumMod val="50000"/>
                    <a:lumOff val="50000"/>
                  </a:sysClr>
                </a:solidFill>
                <a:latin typeface="Tw Cen MT Condensed" charset="0"/>
                <a:ea typeface="Tw Cen MT Condensed" charset="0"/>
                <a:cs typeface="Tw Cen MT Condensed" charset="0"/>
              </a:rPr>
              <a:t>Hurricane Zeta - FEMA-4576</a:t>
            </a:r>
          </a:p>
          <a:p>
            <a:pPr algn="ctr" fontAlgn="auto">
              <a:lnSpc>
                <a:spcPct val="85000"/>
              </a:lnSpc>
              <a:spcBef>
                <a:spcPts val="100"/>
              </a:spcBef>
              <a:spcAft>
                <a:spcPts val="100"/>
              </a:spcAft>
              <a:defRPr/>
            </a:pPr>
            <a:br>
              <a:rPr lang="en-US" sz="6600" spc="-150" dirty="0">
                <a:solidFill>
                  <a:sysClr val="windowText" lastClr="000000">
                    <a:lumMod val="50000"/>
                    <a:lumOff val="50000"/>
                  </a:sysClr>
                </a:solidFill>
                <a:latin typeface="Tw Cen MT Condensed" charset="0"/>
                <a:ea typeface="Tw Cen MT Condensed" charset="0"/>
                <a:cs typeface="Tw Cen MT Condensed" charset="0"/>
              </a:rPr>
            </a:br>
            <a:r>
              <a:rPr lang="en-US" sz="6000" spc="-150" dirty="0">
                <a:solidFill>
                  <a:srgbClr val="C00000"/>
                </a:solidFill>
                <a:latin typeface="Tw Cen MT Condensed" charset="0"/>
                <a:ea typeface="Tw Cen MT Condensed" charset="0"/>
                <a:cs typeface="Tw Cen MT Condensed" charset="0"/>
              </a:rPr>
              <a:t>Declared: December 31, 2020</a:t>
            </a:r>
          </a:p>
          <a:p>
            <a:pPr algn="ctr" fontAlgn="auto">
              <a:lnSpc>
                <a:spcPct val="85000"/>
              </a:lnSpc>
              <a:spcBef>
                <a:spcPts val="100"/>
              </a:spcBef>
              <a:spcAft>
                <a:spcPts val="100"/>
              </a:spcAft>
              <a:defRPr/>
            </a:pPr>
            <a:r>
              <a:rPr lang="en-US" sz="6000" spc="-150" dirty="0">
                <a:solidFill>
                  <a:srgbClr val="C00000"/>
                </a:solidFill>
                <a:latin typeface="Tw Cen MT Condensed" charset="0"/>
                <a:ea typeface="Tw Cen MT Condensed" charset="0"/>
                <a:cs typeface="Tw Cen MT Condensed" charset="0"/>
              </a:rPr>
              <a:t>Incident Period: October 28-29, 2020</a:t>
            </a:r>
          </a:p>
          <a:p>
            <a:pPr algn="ctr" fontAlgn="auto">
              <a:lnSpc>
                <a:spcPct val="85000"/>
              </a:lnSpc>
              <a:spcBef>
                <a:spcPts val="100"/>
              </a:spcBef>
              <a:spcAft>
                <a:spcPts val="100"/>
              </a:spcAft>
              <a:defRPr/>
            </a:pPr>
            <a:r>
              <a:rPr lang="en-US" sz="6000" spc="-150" dirty="0">
                <a:solidFill>
                  <a:srgbClr val="C00000"/>
                </a:solidFill>
                <a:latin typeface="Tw Cen MT Condensed" charset="0"/>
                <a:ea typeface="Tw Cen MT Condensed" charset="0"/>
                <a:cs typeface="Tw Cen MT Condensed" charset="0"/>
              </a:rPr>
              <a:t>RPA deadline: January 30, 2021</a:t>
            </a:r>
          </a:p>
          <a:p>
            <a:pPr algn="ctr" fontAlgn="auto">
              <a:lnSpc>
                <a:spcPct val="85000"/>
              </a:lnSpc>
              <a:spcBef>
                <a:spcPts val="100"/>
              </a:spcBef>
              <a:spcAft>
                <a:spcPts val="100"/>
              </a:spcAft>
              <a:defRPr/>
            </a:pPr>
            <a:endParaRPr lang="en-US" sz="6600" spc="-150" dirty="0">
              <a:solidFill>
                <a:sysClr val="windowText" lastClr="000000">
                  <a:lumMod val="50000"/>
                  <a:lumOff val="50000"/>
                </a:sysClr>
              </a:solidFill>
              <a:latin typeface="Tw Cen MT Condensed" charset="0"/>
              <a:ea typeface="Tw Cen MT Condensed" charset="0"/>
              <a:cs typeface="Tw Cen MT Condensed" charset="0"/>
            </a:endParaRPr>
          </a:p>
        </p:txBody>
      </p:sp>
    </p:spTree>
    <p:extLst>
      <p:ext uri="{BB962C8B-B14F-4D97-AF65-F5344CB8AC3E}">
        <p14:creationId xmlns:p14="http://schemas.microsoft.com/office/powerpoint/2010/main" val="1048313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Eligibility Pyramid</a:t>
            </a:r>
          </a:p>
        </p:txBody>
      </p:sp>
      <p:sp>
        <p:nvSpPr>
          <p:cNvPr id="3" name="Rectangle 2">
            <a:extLst>
              <a:ext uri="{FF2B5EF4-FFF2-40B4-BE49-F238E27FC236}">
                <a16:creationId xmlns:a16="http://schemas.microsoft.com/office/drawing/2014/main" id="{965B07D7-0273-4BF5-9D6F-B625704B19C2}"/>
              </a:ext>
            </a:extLst>
          </p:cNvPr>
          <p:cNvSpPr/>
          <p:nvPr/>
        </p:nvSpPr>
        <p:spPr>
          <a:xfrm>
            <a:off x="2286000" y="5105400"/>
            <a:ext cx="4648200" cy="838200"/>
          </a:xfrm>
          <a:prstGeom prst="rect">
            <a:avLst/>
          </a:prstGeom>
          <a:solidFill>
            <a:srgbClr val="E7E6E6">
              <a:lumMod val="2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TextBox 2">
            <a:extLst>
              <a:ext uri="{FF2B5EF4-FFF2-40B4-BE49-F238E27FC236}">
                <a16:creationId xmlns:a16="http://schemas.microsoft.com/office/drawing/2014/main" id="{E3711CB3-6293-482C-B1B2-D7F1CEDCCDE3}"/>
              </a:ext>
            </a:extLst>
          </p:cNvPr>
          <p:cNvSpPr txBox="1">
            <a:spLocks noChangeArrowheads="1"/>
          </p:cNvSpPr>
          <p:nvPr/>
        </p:nvSpPr>
        <p:spPr bwMode="auto">
          <a:xfrm>
            <a:off x="2286000" y="5257800"/>
            <a:ext cx="464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pPr>
            <a:r>
              <a:rPr lang="en-US" altLang="en-US" sz="2400" b="1">
                <a:solidFill>
                  <a:prstClr val="white"/>
                </a:solidFill>
                <a:latin typeface="Arial" panose="020B0604020202020204" pitchFamily="34" charset="0"/>
                <a:ea typeface="+mn-ea"/>
                <a:cs typeface="+mn-cs"/>
              </a:rPr>
              <a:t>APPLICANT</a:t>
            </a:r>
          </a:p>
        </p:txBody>
      </p:sp>
      <p:sp>
        <p:nvSpPr>
          <p:cNvPr id="5" name="Rectangle 4">
            <a:extLst>
              <a:ext uri="{FF2B5EF4-FFF2-40B4-BE49-F238E27FC236}">
                <a16:creationId xmlns:a16="http://schemas.microsoft.com/office/drawing/2014/main" id="{73931A54-B138-4F99-9886-E1F207716709}"/>
              </a:ext>
            </a:extLst>
          </p:cNvPr>
          <p:cNvSpPr/>
          <p:nvPr/>
        </p:nvSpPr>
        <p:spPr>
          <a:xfrm>
            <a:off x="2819400" y="4222750"/>
            <a:ext cx="3589338" cy="838200"/>
          </a:xfrm>
          <a:prstGeom prst="rect">
            <a:avLst/>
          </a:prstGeom>
          <a:solidFill>
            <a:srgbClr val="E7E6E6">
              <a:lumMod val="2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81ED280-4573-4D1A-B8BD-E1AFDD31706B}"/>
              </a:ext>
            </a:extLst>
          </p:cNvPr>
          <p:cNvSpPr/>
          <p:nvPr/>
        </p:nvSpPr>
        <p:spPr>
          <a:xfrm>
            <a:off x="3344863" y="3341688"/>
            <a:ext cx="2503487" cy="838200"/>
          </a:xfrm>
          <a:prstGeom prst="rect">
            <a:avLst/>
          </a:prstGeom>
          <a:solidFill>
            <a:srgbClr val="E7E6E6">
              <a:lumMod val="2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9BC63C6-BFB9-4A41-87DF-A5F5B69237B0}"/>
              </a:ext>
            </a:extLst>
          </p:cNvPr>
          <p:cNvSpPr/>
          <p:nvPr/>
        </p:nvSpPr>
        <p:spPr>
          <a:xfrm>
            <a:off x="3914775" y="2462213"/>
            <a:ext cx="1419225" cy="838200"/>
          </a:xfrm>
          <a:prstGeom prst="rect">
            <a:avLst/>
          </a:prstGeom>
          <a:solidFill>
            <a:srgbClr val="E7E6E6">
              <a:lumMod val="2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19">
            <a:extLst>
              <a:ext uri="{FF2B5EF4-FFF2-40B4-BE49-F238E27FC236}">
                <a16:creationId xmlns:a16="http://schemas.microsoft.com/office/drawing/2014/main" id="{4328B70A-BF55-4353-B2BF-82A5F1F4C96A}"/>
              </a:ext>
            </a:extLst>
          </p:cNvPr>
          <p:cNvSpPr txBox="1">
            <a:spLocks noChangeArrowheads="1"/>
          </p:cNvSpPr>
          <p:nvPr/>
        </p:nvSpPr>
        <p:spPr bwMode="auto">
          <a:xfrm>
            <a:off x="2819400" y="4414838"/>
            <a:ext cx="3589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pPr>
            <a:r>
              <a:rPr lang="en-US" altLang="en-US" sz="2400" b="1">
                <a:solidFill>
                  <a:prstClr val="white"/>
                </a:solidFill>
                <a:latin typeface="Arial" panose="020B0604020202020204" pitchFamily="34" charset="0"/>
                <a:ea typeface="+mn-ea"/>
                <a:cs typeface="+mn-cs"/>
              </a:rPr>
              <a:t>FACILITY</a:t>
            </a:r>
          </a:p>
        </p:txBody>
      </p:sp>
      <p:sp>
        <p:nvSpPr>
          <p:cNvPr id="9" name="TextBox 20">
            <a:extLst>
              <a:ext uri="{FF2B5EF4-FFF2-40B4-BE49-F238E27FC236}">
                <a16:creationId xmlns:a16="http://schemas.microsoft.com/office/drawing/2014/main" id="{D6669EA4-4563-4810-A404-2C09A2A3134F}"/>
              </a:ext>
            </a:extLst>
          </p:cNvPr>
          <p:cNvSpPr txBox="1">
            <a:spLocks noChangeArrowheads="1"/>
          </p:cNvSpPr>
          <p:nvPr/>
        </p:nvSpPr>
        <p:spPr bwMode="auto">
          <a:xfrm>
            <a:off x="3344863" y="3505200"/>
            <a:ext cx="2503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pPr>
            <a:r>
              <a:rPr lang="en-US" altLang="en-US" sz="2400" b="1">
                <a:solidFill>
                  <a:prstClr val="white"/>
                </a:solidFill>
                <a:latin typeface="Arial" panose="020B0604020202020204" pitchFamily="34" charset="0"/>
                <a:ea typeface="+mn-ea"/>
                <a:cs typeface="+mn-cs"/>
              </a:rPr>
              <a:t>WORK</a:t>
            </a:r>
          </a:p>
        </p:txBody>
      </p:sp>
      <p:sp>
        <p:nvSpPr>
          <p:cNvPr id="10" name="TextBox 21">
            <a:extLst>
              <a:ext uri="{FF2B5EF4-FFF2-40B4-BE49-F238E27FC236}">
                <a16:creationId xmlns:a16="http://schemas.microsoft.com/office/drawing/2014/main" id="{C02C9588-8206-454F-BD41-E1EAE45D6A65}"/>
              </a:ext>
            </a:extLst>
          </p:cNvPr>
          <p:cNvSpPr txBox="1">
            <a:spLocks noChangeArrowheads="1"/>
          </p:cNvSpPr>
          <p:nvPr/>
        </p:nvSpPr>
        <p:spPr bwMode="auto">
          <a:xfrm>
            <a:off x="3914775" y="2667000"/>
            <a:ext cx="1419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pPr>
            <a:r>
              <a:rPr lang="en-US" altLang="en-US" sz="2400" b="1">
                <a:solidFill>
                  <a:prstClr val="white"/>
                </a:solidFill>
                <a:latin typeface="Arial" panose="020B0604020202020204" pitchFamily="34" charset="0"/>
                <a:ea typeface="+mn-ea"/>
                <a:cs typeface="+mn-cs"/>
              </a:rPr>
              <a:t>COST</a:t>
            </a:r>
          </a:p>
        </p:txBody>
      </p:sp>
    </p:spTree>
    <p:extLst>
      <p:ext uri="{BB962C8B-B14F-4D97-AF65-F5344CB8AC3E}">
        <p14:creationId xmlns:p14="http://schemas.microsoft.com/office/powerpoint/2010/main" val="1978397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Eligible Applicants</a:t>
            </a:r>
          </a:p>
        </p:txBody>
      </p:sp>
      <p:sp>
        <p:nvSpPr>
          <p:cNvPr id="19" name="Rectangle 6">
            <a:extLst>
              <a:ext uri="{FF2B5EF4-FFF2-40B4-BE49-F238E27FC236}">
                <a16:creationId xmlns:a16="http://schemas.microsoft.com/office/drawing/2014/main" id="{2BDE5142-3439-45B9-AD5E-44CC8915B926}"/>
              </a:ext>
            </a:extLst>
          </p:cNvPr>
          <p:cNvSpPr>
            <a:spLocks noChangeArrowheads="1"/>
          </p:cNvSpPr>
          <p:nvPr/>
        </p:nvSpPr>
        <p:spPr bwMode="auto">
          <a:xfrm>
            <a:off x="438539" y="15240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pPr>
            <a:r>
              <a:rPr lang="en-US" altLang="en-US" dirty="0">
                <a:solidFill>
                  <a:prstClr val="black"/>
                </a:solidFill>
                <a:latin typeface="Times New Roman" panose="02020603050405020304" pitchFamily="18" charset="0"/>
                <a:ea typeface="+mn-ea"/>
                <a:cs typeface="Times New Roman" panose="02020603050405020304" pitchFamily="18" charset="0"/>
              </a:rPr>
              <a:t>State</a:t>
            </a:r>
          </a:p>
          <a:p>
            <a:pPr eaLnBrk="1" fontAlgn="auto" hangingPunct="1">
              <a:spcBef>
                <a:spcPct val="60000"/>
              </a:spcBef>
              <a:spcAft>
                <a:spcPts val="0"/>
              </a:spcAft>
              <a:buClr>
                <a:srgbClr val="B0B1B3"/>
              </a:buClr>
            </a:pPr>
            <a:r>
              <a:rPr lang="en-US" altLang="en-US" dirty="0">
                <a:solidFill>
                  <a:prstClr val="black"/>
                </a:solidFill>
                <a:latin typeface="Times New Roman" panose="02020603050405020304" pitchFamily="18" charset="0"/>
                <a:ea typeface="+mn-ea"/>
                <a:cs typeface="Times New Roman" panose="02020603050405020304" pitchFamily="18" charset="0"/>
              </a:rPr>
              <a:t>Declared Counties</a:t>
            </a:r>
          </a:p>
          <a:p>
            <a:pPr eaLnBrk="1" fontAlgn="auto" hangingPunct="1">
              <a:spcBef>
                <a:spcPct val="60000"/>
              </a:spcBef>
              <a:spcAft>
                <a:spcPts val="0"/>
              </a:spcAft>
              <a:buClr>
                <a:srgbClr val="B0B1B3"/>
              </a:buClr>
            </a:pPr>
            <a:r>
              <a:rPr lang="en-US" altLang="en-US" dirty="0">
                <a:solidFill>
                  <a:prstClr val="black"/>
                </a:solidFill>
                <a:latin typeface="Times New Roman" panose="02020603050405020304" pitchFamily="18" charset="0"/>
                <a:ea typeface="+mn-ea"/>
                <a:cs typeface="Times New Roman" panose="02020603050405020304" pitchFamily="18" charset="0"/>
              </a:rPr>
              <a:t>City / Town / Village within Declared Counties</a:t>
            </a:r>
          </a:p>
          <a:p>
            <a:pPr eaLnBrk="1" fontAlgn="auto" hangingPunct="1">
              <a:spcBef>
                <a:spcPct val="60000"/>
              </a:spcBef>
              <a:spcAft>
                <a:spcPts val="0"/>
              </a:spcAft>
              <a:buClr>
                <a:srgbClr val="B0B1B3"/>
              </a:buClr>
            </a:pPr>
            <a:r>
              <a:rPr lang="en-US" altLang="en-US" dirty="0">
                <a:solidFill>
                  <a:prstClr val="black"/>
                </a:solidFill>
                <a:latin typeface="Times New Roman" panose="02020603050405020304" pitchFamily="18" charset="0"/>
                <a:ea typeface="+mn-ea"/>
                <a:cs typeface="Times New Roman" panose="02020603050405020304" pitchFamily="18" charset="0"/>
              </a:rPr>
              <a:t>Other political subdivisions of the State</a:t>
            </a:r>
          </a:p>
          <a:p>
            <a:pPr eaLnBrk="1" fontAlgn="auto" hangingPunct="1">
              <a:spcBef>
                <a:spcPct val="60000"/>
              </a:spcBef>
              <a:spcAft>
                <a:spcPts val="0"/>
              </a:spcAft>
              <a:buClr>
                <a:srgbClr val="B0B1B3"/>
              </a:buClr>
            </a:pPr>
            <a:r>
              <a:rPr lang="en-US" altLang="en-US" dirty="0">
                <a:solidFill>
                  <a:prstClr val="black"/>
                </a:solidFill>
                <a:latin typeface="Times New Roman" panose="02020603050405020304" pitchFamily="18" charset="0"/>
                <a:ea typeface="+mn-ea"/>
                <a:cs typeface="Times New Roman" panose="02020603050405020304" pitchFamily="18" charset="0"/>
              </a:rPr>
              <a:t>Native American Tribal Governments and  Tribal Organizations</a:t>
            </a:r>
          </a:p>
          <a:p>
            <a:pPr eaLnBrk="1" fontAlgn="auto" hangingPunct="1">
              <a:spcBef>
                <a:spcPct val="60000"/>
              </a:spcBef>
              <a:spcAft>
                <a:spcPts val="0"/>
              </a:spcAft>
              <a:buClr>
                <a:srgbClr val="B0B1B3"/>
              </a:buClr>
            </a:pPr>
            <a:r>
              <a:rPr lang="en-US" altLang="en-US" dirty="0">
                <a:solidFill>
                  <a:prstClr val="black"/>
                </a:solidFill>
                <a:latin typeface="Times New Roman" panose="02020603050405020304" pitchFamily="18" charset="0"/>
                <a:ea typeface="+mn-ea"/>
                <a:cs typeface="Times New Roman" panose="02020603050405020304" pitchFamily="18" charset="0"/>
              </a:rPr>
              <a:t>Certain Private Non-Profit Organizations</a:t>
            </a:r>
          </a:p>
        </p:txBody>
      </p:sp>
    </p:spTree>
    <p:extLst>
      <p:ext uri="{BB962C8B-B14F-4D97-AF65-F5344CB8AC3E}">
        <p14:creationId xmlns:p14="http://schemas.microsoft.com/office/powerpoint/2010/main" val="2996239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304800"/>
            <a:ext cx="6553200" cy="1143000"/>
          </a:xfrm>
        </p:spPr>
        <p:txBody>
          <a:bodyPr>
            <a:normAutofit/>
          </a:bodyPr>
          <a:lstStyle/>
          <a:p>
            <a:pPr algn="ctr"/>
            <a:r>
              <a:rPr lang="en-US" sz="4800" dirty="0">
                <a:solidFill>
                  <a:schemeClr val="bg1"/>
                </a:solidFill>
                <a:latin typeface="Tw Cen MT Condensed" charset="0"/>
                <a:ea typeface="Tw Cen MT Condensed" charset="0"/>
                <a:cs typeface="Tw Cen MT Condensed" charset="0"/>
              </a:rPr>
              <a:t>Private Non- Profit Entities (PNP)</a:t>
            </a:r>
          </a:p>
        </p:txBody>
      </p:sp>
      <p:sp>
        <p:nvSpPr>
          <p:cNvPr id="11" name="Rectangle 3">
            <a:extLst>
              <a:ext uri="{FF2B5EF4-FFF2-40B4-BE49-F238E27FC236}">
                <a16:creationId xmlns:a16="http://schemas.microsoft.com/office/drawing/2014/main" id="{F3879B13-B69D-4EC9-A93A-6D2400FEEE42}"/>
              </a:ext>
            </a:extLst>
          </p:cNvPr>
          <p:cNvSpPr>
            <a:spLocks noChangeArrowheads="1"/>
          </p:cNvSpPr>
          <p:nvPr/>
        </p:nvSpPr>
        <p:spPr bwMode="auto">
          <a:xfrm>
            <a:off x="-228600" y="190500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571500" indent="-223838"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7662" lvl="1" indent="0" eaLnBrk="1" fontAlgn="auto" hangingPunct="1">
              <a:spcBef>
                <a:spcPct val="30000"/>
              </a:spcBef>
              <a:spcAft>
                <a:spcPts val="0"/>
              </a:spcAft>
              <a:buClr>
                <a:srgbClr val="B0B1B3"/>
              </a:buClr>
              <a:buFont typeface="Arial" pitchFamily="34" charset="0"/>
              <a:buNone/>
              <a:defRPr/>
            </a:pPr>
            <a:r>
              <a:rPr lang="en-US" altLang="en-US" sz="3200" dirty="0">
                <a:solidFill>
                  <a:srgbClr val="333333"/>
                </a:solidFill>
                <a:latin typeface="Times New Roman" pitchFamily="18" charset="0"/>
                <a:ea typeface="+mn-ea"/>
                <a:cs typeface="Times New Roman" pitchFamily="18" charset="0"/>
              </a:rPr>
              <a:t>To be an eligible PNP Applicant, the PNP must show that is has:</a:t>
            </a:r>
          </a:p>
          <a:p>
            <a:pPr lvl="1" eaLnBrk="1" fontAlgn="auto" hangingPunct="1">
              <a:spcBef>
                <a:spcPct val="30000"/>
              </a:spcBef>
              <a:spcAft>
                <a:spcPts val="0"/>
              </a:spcAft>
              <a:buClr>
                <a:srgbClr val="B0B1B3"/>
              </a:buClr>
              <a:buFont typeface="Arial" pitchFamily="34" charset="0"/>
              <a:buChar char="•"/>
              <a:defRPr/>
            </a:pPr>
            <a:r>
              <a:rPr lang="en-US" altLang="en-US" sz="3200" dirty="0">
                <a:solidFill>
                  <a:srgbClr val="333333"/>
                </a:solidFill>
                <a:latin typeface="Times New Roman" pitchFamily="18" charset="0"/>
                <a:ea typeface="+mn-ea"/>
                <a:cs typeface="Times New Roman" pitchFamily="18" charset="0"/>
              </a:rPr>
              <a:t>A current ruling letter from the IRS granting tax exemption under 501(c/d/e) or Internal Revenue Code of 1954 </a:t>
            </a:r>
            <a:r>
              <a:rPr lang="en-US" altLang="en-US" sz="3200" u="sng" dirty="0">
                <a:solidFill>
                  <a:srgbClr val="333333"/>
                </a:solidFill>
                <a:latin typeface="Times New Roman" pitchFamily="18" charset="0"/>
                <a:ea typeface="+mn-ea"/>
                <a:cs typeface="Times New Roman" pitchFamily="18" charset="0"/>
              </a:rPr>
              <a:t>OR</a:t>
            </a:r>
          </a:p>
          <a:p>
            <a:pPr lvl="1" eaLnBrk="1" fontAlgn="auto" hangingPunct="1">
              <a:spcBef>
                <a:spcPct val="30000"/>
              </a:spcBef>
              <a:spcAft>
                <a:spcPts val="0"/>
              </a:spcAft>
              <a:buClr>
                <a:srgbClr val="B0B1B3"/>
              </a:buClr>
              <a:buFont typeface="Arial" pitchFamily="34" charset="0"/>
              <a:buChar char="•"/>
              <a:defRPr/>
            </a:pPr>
            <a:r>
              <a:rPr lang="en-US" altLang="en-US" sz="3200" dirty="0">
                <a:solidFill>
                  <a:srgbClr val="333333"/>
                </a:solidFill>
                <a:latin typeface="Times New Roman" pitchFamily="18" charset="0"/>
                <a:ea typeface="+mn-ea"/>
                <a:cs typeface="Times New Roman" pitchFamily="18" charset="0"/>
              </a:rPr>
              <a:t>Documentation from MS Secretary of State substantiating it is a non-revenue producing non- profit entity doing business under the State Law.</a:t>
            </a:r>
          </a:p>
        </p:txBody>
      </p:sp>
    </p:spTree>
    <p:extLst>
      <p:ext uri="{BB962C8B-B14F-4D97-AF65-F5344CB8AC3E}">
        <p14:creationId xmlns:p14="http://schemas.microsoft.com/office/powerpoint/2010/main" val="222916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422CA3-0A5B-4A44-8FE6-8C329A2D79E3}"/>
              </a:ext>
            </a:extLst>
          </p:cNvPr>
          <p:cNvSpPr>
            <a:spLocks noChangeArrowheads="1"/>
          </p:cNvSpPr>
          <p:nvPr/>
        </p:nvSpPr>
        <p:spPr bwMode="auto">
          <a:xfrm>
            <a:off x="1617663" y="2971800"/>
            <a:ext cx="6594475" cy="3657600"/>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173038" indent="-173038" eaLnBrk="0" hangingPunct="0">
              <a:defRPr>
                <a:solidFill>
                  <a:schemeClr val="tx1"/>
                </a:solidFill>
                <a:latin typeface="Arial" pitchFamily="34" charset="0"/>
                <a:cs typeface="Arial" pitchFamily="34" charset="0"/>
              </a:defRPr>
            </a:lvl1pPr>
            <a:lvl2pPr marL="571500" indent="-223838"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auto" hangingPunct="1">
              <a:spcBef>
                <a:spcPct val="60000"/>
              </a:spcBef>
              <a:spcAft>
                <a:spcPts val="0"/>
              </a:spcAft>
              <a:buClr>
                <a:srgbClr val="B0B1B3"/>
              </a:buClr>
              <a:buFont typeface="Wingdings" pitchFamily="2" charset="2"/>
              <a:buNone/>
              <a:defRPr/>
            </a:pPr>
            <a:r>
              <a:rPr lang="en-US" altLang="en-US" sz="2800" dirty="0">
                <a:solidFill>
                  <a:srgbClr val="333333"/>
                </a:solidFill>
                <a:latin typeface="Times New Roman" panose="02020603050405020304" pitchFamily="18" charset="0"/>
                <a:ea typeface="+mn-ea"/>
                <a:cs typeface="Times New Roman" panose="02020603050405020304" pitchFamily="18" charset="0"/>
              </a:rPr>
              <a:t>Eligible for both </a:t>
            </a:r>
            <a:r>
              <a:rPr lang="en-US" altLang="en-US" sz="2800" b="1" u="sng" dirty="0">
                <a:solidFill>
                  <a:srgbClr val="333333"/>
                </a:solidFill>
                <a:latin typeface="Times New Roman" panose="02020603050405020304" pitchFamily="18" charset="0"/>
                <a:ea typeface="+mn-ea"/>
                <a:cs typeface="Times New Roman" panose="02020603050405020304" pitchFamily="18" charset="0"/>
              </a:rPr>
              <a:t>Emergency Work </a:t>
            </a:r>
            <a:r>
              <a:rPr lang="en-US" altLang="en-US" sz="2800" dirty="0">
                <a:solidFill>
                  <a:srgbClr val="333333"/>
                </a:solidFill>
                <a:latin typeface="Times New Roman" panose="02020603050405020304" pitchFamily="18" charset="0"/>
                <a:ea typeface="+mn-ea"/>
                <a:cs typeface="Times New Roman" panose="02020603050405020304" pitchFamily="18" charset="0"/>
              </a:rPr>
              <a:t>and </a:t>
            </a:r>
            <a:r>
              <a:rPr lang="en-US" altLang="en-US" sz="2800" b="1" u="sng" dirty="0">
                <a:solidFill>
                  <a:srgbClr val="333333"/>
                </a:solidFill>
                <a:latin typeface="Times New Roman" panose="02020603050405020304" pitchFamily="18" charset="0"/>
                <a:ea typeface="+mn-ea"/>
                <a:cs typeface="Times New Roman" panose="02020603050405020304" pitchFamily="18" charset="0"/>
              </a:rPr>
              <a:t>Permanent Work</a:t>
            </a:r>
            <a:r>
              <a:rPr lang="en-US" altLang="en-US" sz="2800" dirty="0">
                <a:solidFill>
                  <a:srgbClr val="333333"/>
                </a:solidFill>
                <a:latin typeface="Times New Roman" panose="02020603050405020304" pitchFamily="18" charset="0"/>
                <a:ea typeface="+mn-ea"/>
                <a:cs typeface="Times New Roman" panose="02020603050405020304" pitchFamily="18" charset="0"/>
              </a:rPr>
              <a:t>:</a:t>
            </a:r>
          </a:p>
          <a:p>
            <a:pPr marL="690562" lvl="1" indent="-342900" eaLnBrk="1" fontAlgn="auto" hangingPunct="1">
              <a:spcBef>
                <a:spcPct val="30000"/>
              </a:spcBef>
              <a:spcAft>
                <a:spcPts val="0"/>
              </a:spcAft>
              <a:buClr>
                <a:srgbClr val="B0B1B3"/>
              </a:buClr>
              <a:buFont typeface="Arial" panose="020B0604020202020204" pitchFamily="34" charset="0"/>
              <a:buChar char="•"/>
              <a:defRPr/>
            </a:pPr>
            <a:r>
              <a:rPr lang="en-US" altLang="en-US" sz="2800" dirty="0">
                <a:solidFill>
                  <a:srgbClr val="333333"/>
                </a:solidFill>
                <a:latin typeface="Times New Roman" panose="02020603050405020304" pitchFamily="18" charset="0"/>
                <a:ea typeface="+mn-ea"/>
                <a:cs typeface="Times New Roman" panose="02020603050405020304" pitchFamily="18" charset="0"/>
              </a:rPr>
              <a:t>Fire / Emergency Rescue</a:t>
            </a:r>
          </a:p>
          <a:p>
            <a:pPr marL="690562" lvl="1" indent="-342900" eaLnBrk="1" fontAlgn="auto" hangingPunct="1">
              <a:spcBef>
                <a:spcPct val="30000"/>
              </a:spcBef>
              <a:spcAft>
                <a:spcPts val="0"/>
              </a:spcAft>
              <a:buClr>
                <a:srgbClr val="B0B1B3"/>
              </a:buClr>
              <a:buFont typeface="Arial" panose="020B0604020202020204" pitchFamily="34" charset="0"/>
              <a:buChar char="•"/>
              <a:defRPr/>
            </a:pPr>
            <a:r>
              <a:rPr lang="en-US" altLang="en-US" sz="2800" dirty="0">
                <a:solidFill>
                  <a:srgbClr val="333333"/>
                </a:solidFill>
                <a:latin typeface="Times New Roman" panose="02020603050405020304" pitchFamily="18" charset="0"/>
                <a:ea typeface="+mn-ea"/>
                <a:cs typeface="Times New Roman" panose="02020603050405020304" pitchFamily="18" charset="0"/>
              </a:rPr>
              <a:t>Medical Treatment</a:t>
            </a:r>
          </a:p>
          <a:p>
            <a:pPr marL="690562" lvl="1" indent="-342900" eaLnBrk="1" fontAlgn="auto" hangingPunct="1">
              <a:spcBef>
                <a:spcPct val="30000"/>
              </a:spcBef>
              <a:spcAft>
                <a:spcPts val="0"/>
              </a:spcAft>
              <a:buClr>
                <a:srgbClr val="B0B1B3"/>
              </a:buClr>
              <a:buFont typeface="Arial" panose="020B0604020202020204" pitchFamily="34" charset="0"/>
              <a:buChar char="•"/>
              <a:defRPr/>
            </a:pPr>
            <a:r>
              <a:rPr lang="en-US" altLang="en-US" sz="2800" dirty="0">
                <a:solidFill>
                  <a:srgbClr val="333333"/>
                </a:solidFill>
                <a:latin typeface="Times New Roman" panose="02020603050405020304" pitchFamily="18" charset="0"/>
                <a:ea typeface="+mn-ea"/>
                <a:cs typeface="Times New Roman" panose="02020603050405020304" pitchFamily="18" charset="0"/>
              </a:rPr>
              <a:t>Power, Water, &amp; Sewer Utilities</a:t>
            </a:r>
          </a:p>
          <a:p>
            <a:pPr marL="690562" lvl="1" indent="-342900" eaLnBrk="1" fontAlgn="auto" hangingPunct="1">
              <a:spcBef>
                <a:spcPct val="30000"/>
              </a:spcBef>
              <a:spcAft>
                <a:spcPts val="0"/>
              </a:spcAft>
              <a:buClr>
                <a:srgbClr val="B0B1B3"/>
              </a:buClr>
              <a:buFont typeface="Arial" panose="020B0604020202020204" pitchFamily="34" charset="0"/>
              <a:buChar char="•"/>
              <a:defRPr/>
            </a:pPr>
            <a:r>
              <a:rPr lang="en-US" altLang="en-US" sz="2800" dirty="0">
                <a:solidFill>
                  <a:srgbClr val="333333"/>
                </a:solidFill>
                <a:latin typeface="Times New Roman" panose="02020603050405020304" pitchFamily="18" charset="0"/>
                <a:ea typeface="+mn-ea"/>
                <a:cs typeface="Times New Roman" panose="02020603050405020304" pitchFamily="18" charset="0"/>
              </a:rPr>
              <a:t>Communications Systems</a:t>
            </a:r>
          </a:p>
          <a:p>
            <a:pPr marL="690562" lvl="1" indent="-342900" eaLnBrk="1" fontAlgn="auto" hangingPunct="1">
              <a:spcBef>
                <a:spcPct val="30000"/>
              </a:spcBef>
              <a:spcAft>
                <a:spcPts val="0"/>
              </a:spcAft>
              <a:buClr>
                <a:srgbClr val="B0B1B3"/>
              </a:buClr>
              <a:buFont typeface="Arial" panose="020B0604020202020204" pitchFamily="34" charset="0"/>
              <a:buChar char="•"/>
              <a:defRPr/>
            </a:pPr>
            <a:r>
              <a:rPr lang="en-US" altLang="en-US" sz="2800" dirty="0">
                <a:solidFill>
                  <a:srgbClr val="333333"/>
                </a:solidFill>
                <a:latin typeface="Times New Roman" panose="02020603050405020304" pitchFamily="18" charset="0"/>
                <a:ea typeface="+mn-ea"/>
                <a:cs typeface="Times New Roman" panose="02020603050405020304" pitchFamily="18" charset="0"/>
              </a:rPr>
              <a:t>Educational Facilities</a:t>
            </a:r>
          </a:p>
          <a:p>
            <a:pPr marL="347662" lvl="1" indent="0" eaLnBrk="1" fontAlgn="auto" hangingPunct="1">
              <a:spcBef>
                <a:spcPct val="30000"/>
              </a:spcBef>
              <a:spcAft>
                <a:spcPts val="0"/>
              </a:spcAft>
              <a:buClr>
                <a:srgbClr val="B0B1B3"/>
              </a:buClr>
              <a:defRPr/>
            </a:pPr>
            <a:endParaRPr lang="en-US" altLang="en-US" sz="2800" dirty="0">
              <a:solidFill>
                <a:srgbClr val="333333"/>
              </a:solidFill>
              <a:latin typeface="Times New Roman" panose="02020603050405020304" pitchFamily="18" charset="0"/>
              <a:ea typeface="+mn-ea"/>
              <a:cs typeface="Times New Roman" panose="02020603050405020304" pitchFamily="18" charset="0"/>
            </a:endParaRPr>
          </a:p>
        </p:txBody>
      </p:sp>
      <p:sp>
        <p:nvSpPr>
          <p:cNvPr id="5" name="Rectangle 3">
            <a:extLst>
              <a:ext uri="{FF2B5EF4-FFF2-40B4-BE49-F238E27FC236}">
                <a16:creationId xmlns:a16="http://schemas.microsoft.com/office/drawing/2014/main" id="{1195374B-F711-40AE-BDB5-9E001A6E470C}"/>
              </a:ext>
            </a:extLst>
          </p:cNvPr>
          <p:cNvSpPr>
            <a:spLocks noChangeArrowheads="1"/>
          </p:cNvSpPr>
          <p:nvPr/>
        </p:nvSpPr>
        <p:spPr bwMode="auto">
          <a:xfrm>
            <a:off x="76200" y="1600200"/>
            <a:ext cx="81359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571500" indent="-223838"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7662" lvl="1" indent="0" eaLnBrk="1" fontAlgn="auto" hangingPunct="1">
              <a:spcBef>
                <a:spcPct val="30000"/>
              </a:spcBef>
              <a:spcAft>
                <a:spcPts val="0"/>
              </a:spcAft>
              <a:buClr>
                <a:srgbClr val="B0B1B3"/>
              </a:buClr>
              <a:buFont typeface="Arial" pitchFamily="34" charset="0"/>
              <a:buNone/>
              <a:defRPr/>
            </a:pPr>
            <a:r>
              <a:rPr lang="en-US" altLang="en-US" sz="3200" dirty="0">
                <a:solidFill>
                  <a:srgbClr val="333333"/>
                </a:solidFill>
                <a:latin typeface="Times New Roman" pitchFamily="18" charset="0"/>
                <a:ea typeface="+mn-ea"/>
                <a:cs typeface="Times New Roman" pitchFamily="18" charset="0"/>
              </a:rPr>
              <a:t>Two categories of PNP</a:t>
            </a:r>
          </a:p>
          <a:p>
            <a:pPr lvl="1" eaLnBrk="1" fontAlgn="auto" hangingPunct="1">
              <a:spcBef>
                <a:spcPct val="30000"/>
              </a:spcBef>
              <a:spcAft>
                <a:spcPts val="0"/>
              </a:spcAft>
              <a:buClr>
                <a:srgbClr val="B0B1B3"/>
              </a:buClr>
              <a:buFont typeface="Arial" pitchFamily="34" charset="0"/>
              <a:buChar char="•"/>
              <a:defRPr/>
            </a:pPr>
            <a:r>
              <a:rPr lang="en-US" altLang="en-US" sz="3200" u="sng" dirty="0">
                <a:solidFill>
                  <a:srgbClr val="333333"/>
                </a:solidFill>
                <a:latin typeface="Times New Roman" pitchFamily="18" charset="0"/>
                <a:ea typeface="+mn-ea"/>
                <a:cs typeface="Times New Roman" pitchFamily="18" charset="0"/>
              </a:rPr>
              <a:t>Critical Services</a:t>
            </a:r>
          </a:p>
        </p:txBody>
      </p:sp>
      <p:sp>
        <p:nvSpPr>
          <p:cNvPr id="7" name="Title 1">
            <a:extLst>
              <a:ext uri="{FF2B5EF4-FFF2-40B4-BE49-F238E27FC236}">
                <a16:creationId xmlns:a16="http://schemas.microsoft.com/office/drawing/2014/main" id="{B4312B5F-5061-4C64-AFDD-0677B8DF1A18}"/>
              </a:ext>
            </a:extLst>
          </p:cNvPr>
          <p:cNvSpPr txBox="1">
            <a:spLocks/>
          </p:cNvSpPr>
          <p:nvPr/>
        </p:nvSpPr>
        <p:spPr>
          <a:xfrm>
            <a:off x="2514600" y="304800"/>
            <a:ext cx="6553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a:solidFill>
                  <a:schemeClr val="bg1"/>
                </a:solidFill>
                <a:latin typeface="Tw Cen MT Condensed" charset="0"/>
                <a:ea typeface="Tw Cen MT Condensed" charset="0"/>
                <a:cs typeface="Tw Cen MT Condensed" charset="0"/>
              </a:rPr>
              <a:t>Private Non- Profit Entities (PNP)</a:t>
            </a:r>
            <a:endParaRPr lang="en-US" sz="4800" dirty="0">
              <a:solidFill>
                <a:schemeClr val="bg1"/>
              </a:solidFill>
              <a:latin typeface="Tw Cen MT Condensed" charset="0"/>
              <a:ea typeface="Tw Cen MT Condensed" charset="0"/>
              <a:cs typeface="Tw Cen MT Condensed" charset="0"/>
            </a:endParaRPr>
          </a:p>
        </p:txBody>
      </p:sp>
    </p:spTree>
    <p:extLst>
      <p:ext uri="{BB962C8B-B14F-4D97-AF65-F5344CB8AC3E}">
        <p14:creationId xmlns:p14="http://schemas.microsoft.com/office/powerpoint/2010/main" val="3096173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8076EF0A-4603-4840-B48E-81053261D476}"/>
              </a:ext>
            </a:extLst>
          </p:cNvPr>
          <p:cNvSpPr>
            <a:spLocks noChangeArrowheads="1"/>
          </p:cNvSpPr>
          <p:nvPr/>
        </p:nvSpPr>
        <p:spPr bwMode="auto">
          <a:xfrm>
            <a:off x="76200" y="1600200"/>
            <a:ext cx="81359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571500" indent="-223838"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7662" lvl="1" indent="0" eaLnBrk="1" fontAlgn="auto" hangingPunct="1">
              <a:spcBef>
                <a:spcPct val="30000"/>
              </a:spcBef>
              <a:spcAft>
                <a:spcPts val="0"/>
              </a:spcAft>
              <a:buClr>
                <a:srgbClr val="B0B1B3"/>
              </a:buClr>
              <a:buFont typeface="Arial" pitchFamily="34" charset="0"/>
              <a:buNone/>
              <a:defRPr/>
            </a:pPr>
            <a:r>
              <a:rPr lang="en-US" altLang="en-US" sz="3200" dirty="0">
                <a:solidFill>
                  <a:srgbClr val="333333"/>
                </a:solidFill>
                <a:latin typeface="Times New Roman" pitchFamily="18" charset="0"/>
                <a:ea typeface="+mn-ea"/>
                <a:cs typeface="Times New Roman" pitchFamily="18" charset="0"/>
              </a:rPr>
              <a:t>Two categories of PNP</a:t>
            </a:r>
          </a:p>
          <a:p>
            <a:pPr lvl="1" eaLnBrk="1" fontAlgn="auto" hangingPunct="1">
              <a:spcBef>
                <a:spcPct val="30000"/>
              </a:spcBef>
              <a:spcAft>
                <a:spcPts val="0"/>
              </a:spcAft>
              <a:buClr>
                <a:srgbClr val="B0B1B3"/>
              </a:buClr>
              <a:buFont typeface="Arial" pitchFamily="34" charset="0"/>
              <a:buChar char="•"/>
              <a:defRPr/>
            </a:pPr>
            <a:r>
              <a:rPr lang="en-US" altLang="en-US" sz="3200" u="sng" dirty="0">
                <a:solidFill>
                  <a:srgbClr val="333333"/>
                </a:solidFill>
                <a:latin typeface="Times New Roman" pitchFamily="18" charset="0"/>
                <a:ea typeface="+mn-ea"/>
                <a:cs typeface="Times New Roman" pitchFamily="18" charset="0"/>
              </a:rPr>
              <a:t>Non-Critical/Essential Services</a:t>
            </a:r>
          </a:p>
        </p:txBody>
      </p:sp>
      <p:sp>
        <p:nvSpPr>
          <p:cNvPr id="7" name="TextBox 1">
            <a:extLst>
              <a:ext uri="{FF2B5EF4-FFF2-40B4-BE49-F238E27FC236}">
                <a16:creationId xmlns:a16="http://schemas.microsoft.com/office/drawing/2014/main" id="{7EB77E62-32EA-49A6-9BCF-3AEF8798C6D3}"/>
              </a:ext>
            </a:extLst>
          </p:cNvPr>
          <p:cNvSpPr txBox="1">
            <a:spLocks noChangeArrowheads="1"/>
          </p:cNvSpPr>
          <p:nvPr/>
        </p:nvSpPr>
        <p:spPr bwMode="auto">
          <a:xfrm>
            <a:off x="152400" y="5486400"/>
            <a:ext cx="8686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Non-critical/Essential PNPs must first apply to the Small Business Administration (SBA) for a disaster loan for </a:t>
            </a:r>
            <a:r>
              <a:rPr lang="en-US" altLang="en-US" sz="2400" u="sng" dirty="0">
                <a:solidFill>
                  <a:srgbClr val="333333"/>
                </a:solidFill>
                <a:latin typeface="Times New Roman" panose="02020603050405020304" pitchFamily="18" charset="0"/>
                <a:ea typeface="+mn-ea"/>
                <a:cs typeface="Times New Roman" panose="02020603050405020304" pitchFamily="18" charset="0"/>
              </a:rPr>
              <a:t>permanent repair work </a:t>
            </a:r>
            <a:r>
              <a:rPr lang="en-US" altLang="en-US" sz="2400" dirty="0">
                <a:solidFill>
                  <a:srgbClr val="333333"/>
                </a:solidFill>
                <a:latin typeface="Times New Roman" panose="02020603050405020304" pitchFamily="18" charset="0"/>
                <a:ea typeface="+mn-ea"/>
                <a:cs typeface="Times New Roman" panose="02020603050405020304" pitchFamily="18" charset="0"/>
              </a:rPr>
              <a:t>before applying to FEMA.</a:t>
            </a:r>
          </a:p>
          <a:p>
            <a:pPr eaLnBrk="1" fontAlgn="auto" hangingPunct="1">
              <a:spcBef>
                <a:spcPct val="0"/>
              </a:spcBef>
              <a:spcAft>
                <a:spcPts val="0"/>
              </a:spcAft>
              <a:buFontTx/>
              <a:buNone/>
            </a:pPr>
            <a:endParaRPr lang="en-US" altLang="en-US" sz="2400" dirty="0">
              <a:solidFill>
                <a:prstClr val="black"/>
              </a:solidFill>
              <a:latin typeface="Arial" panose="020B0604020202020204" pitchFamily="34" charset="0"/>
              <a:ea typeface="+mn-ea"/>
              <a:cs typeface="+mn-cs"/>
            </a:endParaRPr>
          </a:p>
        </p:txBody>
      </p:sp>
      <p:sp>
        <p:nvSpPr>
          <p:cNvPr id="8" name="Rectangle 3">
            <a:extLst>
              <a:ext uri="{FF2B5EF4-FFF2-40B4-BE49-F238E27FC236}">
                <a16:creationId xmlns:a16="http://schemas.microsoft.com/office/drawing/2014/main" id="{BFEBF74C-B0DD-4029-B695-8E61EE54C3E6}"/>
              </a:ext>
            </a:extLst>
          </p:cNvPr>
          <p:cNvSpPr>
            <a:spLocks noChangeArrowheads="1"/>
          </p:cNvSpPr>
          <p:nvPr/>
        </p:nvSpPr>
        <p:spPr bwMode="auto">
          <a:xfrm>
            <a:off x="1617663" y="3124200"/>
            <a:ext cx="6594475" cy="2133600"/>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3460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sz="2800" dirty="0">
                <a:solidFill>
                  <a:srgbClr val="333333"/>
                </a:solidFill>
                <a:latin typeface="Times New Roman" panose="02020603050405020304" pitchFamily="18" charset="0"/>
                <a:ea typeface="+mn-ea"/>
                <a:cs typeface="Times New Roman" panose="02020603050405020304" pitchFamily="18" charset="0"/>
              </a:rPr>
              <a:t>Eligible for </a:t>
            </a:r>
            <a:r>
              <a:rPr lang="en-US" altLang="en-US" sz="2800" b="1" u="sng" dirty="0">
                <a:solidFill>
                  <a:srgbClr val="333333"/>
                </a:solidFill>
                <a:latin typeface="Times New Roman" panose="02020603050405020304" pitchFamily="18" charset="0"/>
                <a:ea typeface="+mn-ea"/>
                <a:cs typeface="Times New Roman" panose="02020603050405020304" pitchFamily="18" charset="0"/>
              </a:rPr>
              <a:t>Emergency Work :</a:t>
            </a:r>
            <a:endParaRPr lang="en-US" altLang="en-US" sz="2800" dirty="0">
              <a:solidFill>
                <a:srgbClr val="333333"/>
              </a:solidFill>
              <a:latin typeface="Times New Roman" panose="02020603050405020304" pitchFamily="18" charset="0"/>
              <a:ea typeface="+mn-ea"/>
              <a:cs typeface="Times New Roman" panose="02020603050405020304" pitchFamily="18" charset="0"/>
            </a:endParaRPr>
          </a:p>
          <a:p>
            <a:pPr eaLnBrk="1" fontAlgn="auto" hangingPunct="1">
              <a:spcBef>
                <a:spcPct val="60000"/>
              </a:spcBef>
              <a:spcAft>
                <a:spcPts val="0"/>
              </a:spcAft>
              <a:buClr>
                <a:srgbClr val="B0B1B3"/>
              </a:buClr>
              <a:buFont typeface="Wingdings" panose="05000000000000000000" pitchFamily="2" charset="2"/>
              <a:buNone/>
            </a:pPr>
            <a:r>
              <a:rPr lang="en-US" altLang="en-US" sz="2800" dirty="0">
                <a:solidFill>
                  <a:srgbClr val="333333"/>
                </a:solidFill>
                <a:latin typeface="Times New Roman" panose="02020603050405020304" pitchFamily="18" charset="0"/>
                <a:ea typeface="+mn-ea"/>
                <a:cs typeface="Times New Roman" panose="02020603050405020304" pitchFamily="18" charset="0"/>
              </a:rPr>
              <a:t>Museums, Community Centers, Libraries, Houses of Worship, Senior Citizens Centers, Zoos, Day-Care Centers, etc.</a:t>
            </a:r>
          </a:p>
          <a:p>
            <a:pPr lvl="1" eaLnBrk="1" fontAlgn="auto" hangingPunct="1">
              <a:spcBef>
                <a:spcPct val="30000"/>
              </a:spcBef>
              <a:spcAft>
                <a:spcPts val="0"/>
              </a:spcAft>
              <a:buClr>
                <a:srgbClr val="B0B1B3"/>
              </a:buClr>
              <a:buFontTx/>
              <a:buNone/>
            </a:pPr>
            <a:endParaRPr lang="en-US" altLang="en-US" dirty="0">
              <a:solidFill>
                <a:srgbClr val="333333"/>
              </a:solidFill>
              <a:latin typeface="Times New Roman" panose="020206030504050203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63EB7E0C-8629-4005-BC71-8A15524651CF}"/>
              </a:ext>
            </a:extLst>
          </p:cNvPr>
          <p:cNvSpPr txBox="1">
            <a:spLocks/>
          </p:cNvSpPr>
          <p:nvPr/>
        </p:nvSpPr>
        <p:spPr>
          <a:xfrm>
            <a:off x="2514600" y="304800"/>
            <a:ext cx="6553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800">
                <a:solidFill>
                  <a:schemeClr val="bg1"/>
                </a:solidFill>
                <a:latin typeface="Tw Cen MT Condensed" charset="0"/>
                <a:ea typeface="Tw Cen MT Condensed" charset="0"/>
                <a:cs typeface="Tw Cen MT Condensed" charset="0"/>
              </a:rPr>
              <a:t>Private Non- Profit Entities (PNP)</a:t>
            </a:r>
            <a:endParaRPr lang="en-US" sz="4800" dirty="0">
              <a:solidFill>
                <a:schemeClr val="bg1"/>
              </a:solidFill>
              <a:latin typeface="Tw Cen MT Condensed" charset="0"/>
              <a:ea typeface="Tw Cen MT Condensed" charset="0"/>
              <a:cs typeface="Tw Cen MT Condensed" charset="0"/>
            </a:endParaRPr>
          </a:p>
        </p:txBody>
      </p:sp>
    </p:spTree>
    <p:extLst>
      <p:ext uri="{BB962C8B-B14F-4D97-AF65-F5344CB8AC3E}">
        <p14:creationId xmlns:p14="http://schemas.microsoft.com/office/powerpoint/2010/main" val="3535538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Facility Eligibility</a:t>
            </a:r>
          </a:p>
        </p:txBody>
      </p:sp>
      <p:sp>
        <p:nvSpPr>
          <p:cNvPr id="11" name="Rectangle 2052">
            <a:extLst>
              <a:ext uri="{FF2B5EF4-FFF2-40B4-BE49-F238E27FC236}">
                <a16:creationId xmlns:a16="http://schemas.microsoft.com/office/drawing/2014/main" id="{1A4C24D0-60BD-4223-877F-02DF50920636}"/>
              </a:ext>
            </a:extLst>
          </p:cNvPr>
          <p:cNvSpPr>
            <a:spLocks noChangeArrowheads="1"/>
          </p:cNvSpPr>
          <p:nvPr/>
        </p:nvSpPr>
        <p:spPr bwMode="auto">
          <a:xfrm>
            <a:off x="138112" y="1905000"/>
            <a:ext cx="86248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519113" indent="-1714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sz="2800" dirty="0">
                <a:solidFill>
                  <a:srgbClr val="333333"/>
                </a:solidFill>
                <a:latin typeface="Times New Roman" panose="02020603050405020304" pitchFamily="18" charset="0"/>
                <a:ea typeface="+mn-ea"/>
                <a:cs typeface="Times New Roman" panose="02020603050405020304" pitchFamily="18" charset="0"/>
              </a:rPr>
              <a:t>To be eligible, the </a:t>
            </a:r>
            <a:r>
              <a:rPr lang="en-US" altLang="en-US" sz="2800" u="sng" dirty="0">
                <a:solidFill>
                  <a:srgbClr val="333333"/>
                </a:solidFill>
                <a:latin typeface="Times New Roman" panose="02020603050405020304" pitchFamily="18" charset="0"/>
                <a:ea typeface="+mn-ea"/>
                <a:cs typeface="Times New Roman" panose="02020603050405020304" pitchFamily="18" charset="0"/>
              </a:rPr>
              <a:t>facility</a:t>
            </a:r>
            <a:r>
              <a:rPr lang="en-US" altLang="en-US" sz="2800" dirty="0">
                <a:solidFill>
                  <a:srgbClr val="333333"/>
                </a:solidFill>
                <a:latin typeface="Times New Roman" panose="02020603050405020304" pitchFamily="18" charset="0"/>
                <a:ea typeface="+mn-ea"/>
                <a:cs typeface="Times New Roman" panose="02020603050405020304" pitchFamily="18" charset="0"/>
              </a:rPr>
              <a:t> must:</a:t>
            </a:r>
          </a:p>
          <a:p>
            <a:pPr eaLnBrk="1" fontAlgn="auto" hangingPunct="1">
              <a:spcBef>
                <a:spcPct val="60000"/>
              </a:spcBef>
              <a:spcAft>
                <a:spcPts val="0"/>
              </a:spcAft>
              <a:buClr>
                <a:srgbClr val="B0B1B3"/>
              </a:buClr>
              <a:buFont typeface="Wingdings" panose="05000000000000000000" pitchFamily="2" charset="2"/>
              <a:buNone/>
            </a:pPr>
            <a:endParaRPr lang="en-US" altLang="en-US" sz="1100" dirty="0">
              <a:solidFill>
                <a:srgbClr val="333333"/>
              </a:solidFill>
              <a:latin typeface="Times New Roman" panose="02020603050405020304" pitchFamily="18" charset="0"/>
              <a:ea typeface="+mn-ea"/>
              <a:cs typeface="Times New Roman" panose="02020603050405020304" pitchFamily="18" charset="0"/>
            </a:endParaRP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Be damaged as a </a:t>
            </a:r>
            <a:r>
              <a:rPr lang="en-US" altLang="en-US" b="1" dirty="0">
                <a:solidFill>
                  <a:srgbClr val="333333"/>
                </a:solidFill>
                <a:latin typeface="Times New Roman" panose="02020603050405020304" pitchFamily="18" charset="0"/>
                <a:ea typeface="+mn-ea"/>
                <a:cs typeface="Times New Roman" panose="02020603050405020304" pitchFamily="18" charset="0"/>
              </a:rPr>
              <a:t>Result of the Declared Event</a:t>
            </a:r>
            <a:r>
              <a:rPr lang="en-US" altLang="en-US" dirty="0">
                <a:solidFill>
                  <a:srgbClr val="333333"/>
                </a:solidFill>
                <a:latin typeface="Times New Roman" panose="02020603050405020304" pitchFamily="18" charset="0"/>
                <a:ea typeface="+mn-ea"/>
                <a:cs typeface="Times New Roman" panose="02020603050405020304" pitchFamily="18" charset="0"/>
              </a:rPr>
              <a:t>.</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Located </a:t>
            </a:r>
            <a:r>
              <a:rPr lang="en-US" altLang="en-US" b="1" dirty="0">
                <a:solidFill>
                  <a:srgbClr val="333333"/>
                </a:solidFill>
                <a:latin typeface="Times New Roman" panose="02020603050405020304" pitchFamily="18" charset="0"/>
                <a:ea typeface="+mn-ea"/>
                <a:cs typeface="Times New Roman" panose="02020603050405020304" pitchFamily="18" charset="0"/>
              </a:rPr>
              <a:t>Within the Presidentially Declared Area</a:t>
            </a:r>
            <a:r>
              <a:rPr lang="en-US" altLang="en-US" dirty="0">
                <a:solidFill>
                  <a:srgbClr val="333333"/>
                </a:solidFill>
                <a:latin typeface="Times New Roman" panose="02020603050405020304" pitchFamily="18" charset="0"/>
                <a:ea typeface="+mn-ea"/>
                <a:cs typeface="Times New Roman" panose="02020603050405020304" pitchFamily="18" charset="0"/>
              </a:rPr>
              <a:t>.</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Be the </a:t>
            </a:r>
            <a:r>
              <a:rPr lang="en-US" altLang="en-US" b="1" dirty="0">
                <a:solidFill>
                  <a:srgbClr val="333333"/>
                </a:solidFill>
                <a:latin typeface="Times New Roman" panose="02020603050405020304" pitchFamily="18" charset="0"/>
                <a:ea typeface="+mn-ea"/>
                <a:cs typeface="Times New Roman" panose="02020603050405020304" pitchFamily="18" charset="0"/>
              </a:rPr>
              <a:t>Legal Responsibility </a:t>
            </a:r>
            <a:r>
              <a:rPr lang="en-US" altLang="en-US" dirty="0">
                <a:solidFill>
                  <a:srgbClr val="333333"/>
                </a:solidFill>
                <a:latin typeface="Times New Roman" panose="02020603050405020304" pitchFamily="18" charset="0"/>
                <a:ea typeface="+mn-ea"/>
                <a:cs typeface="Times New Roman" panose="02020603050405020304" pitchFamily="18" charset="0"/>
              </a:rPr>
              <a:t>of an eligible Applicant.</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Not be under the </a:t>
            </a:r>
            <a:r>
              <a:rPr lang="en-US" altLang="en-US" b="1" dirty="0">
                <a:solidFill>
                  <a:srgbClr val="333333"/>
                </a:solidFill>
                <a:latin typeface="Times New Roman" panose="02020603050405020304" pitchFamily="18" charset="0"/>
                <a:ea typeface="+mn-ea"/>
                <a:cs typeface="Times New Roman" panose="02020603050405020304" pitchFamily="18" charset="0"/>
              </a:rPr>
              <a:t>Authority of a Federal Agency</a:t>
            </a:r>
            <a:r>
              <a:rPr lang="en-US" altLang="en-US" dirty="0">
                <a:solidFill>
                  <a:srgbClr val="333333"/>
                </a:solidFill>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674048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Types of Work</a:t>
            </a:r>
          </a:p>
        </p:txBody>
      </p:sp>
      <p:sp>
        <p:nvSpPr>
          <p:cNvPr id="11" name="Rectangle 3">
            <a:extLst>
              <a:ext uri="{FF2B5EF4-FFF2-40B4-BE49-F238E27FC236}">
                <a16:creationId xmlns:a16="http://schemas.microsoft.com/office/drawing/2014/main" id="{21DACA38-04F1-49EE-98B5-A73333F9D1FD}"/>
              </a:ext>
            </a:extLst>
          </p:cNvPr>
          <p:cNvSpPr>
            <a:spLocks noChangeArrowheads="1"/>
          </p:cNvSpPr>
          <p:nvPr/>
        </p:nvSpPr>
        <p:spPr bwMode="auto">
          <a:xfrm>
            <a:off x="504031" y="1676400"/>
            <a:ext cx="813593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9100" indent="-419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lnSpc>
                <a:spcPct val="80000"/>
              </a:lnSpc>
              <a:spcBef>
                <a:spcPct val="60000"/>
              </a:spcBef>
              <a:spcAft>
                <a:spcPts val="0"/>
              </a:spcAft>
              <a:buClr>
                <a:srgbClr val="B0B1B3"/>
              </a:buClr>
              <a:buFont typeface="Wingdings" panose="05000000000000000000" pitchFamily="2" charset="2"/>
              <a:buNone/>
            </a:pPr>
            <a:r>
              <a:rPr lang="en-US" altLang="en-US" sz="2200" b="1" dirty="0">
                <a:solidFill>
                  <a:srgbClr val="333333"/>
                </a:solidFill>
                <a:latin typeface="Times New Roman" panose="02020603050405020304" pitchFamily="18" charset="0"/>
                <a:ea typeface="+mn-ea"/>
                <a:cs typeface="Times New Roman" panose="02020603050405020304" pitchFamily="18" charset="0"/>
              </a:rPr>
              <a:t>Emergency Work</a:t>
            </a:r>
          </a:p>
          <a:p>
            <a:pPr eaLnBrk="1" fontAlgn="auto" hangingPunct="1">
              <a:lnSpc>
                <a:spcPct val="80000"/>
              </a:lnSpc>
              <a:spcBef>
                <a:spcPct val="60000"/>
              </a:spcBef>
              <a:spcAft>
                <a:spcPts val="0"/>
              </a:spcAft>
              <a:buClr>
                <a:srgbClr val="B0B1B3"/>
              </a:buClr>
              <a:buFont typeface="Wingdings" panose="05000000000000000000" pitchFamily="2" charset="2"/>
              <a:buAutoNum type="alphaUcPeriod"/>
            </a:pPr>
            <a:r>
              <a:rPr lang="en-US" altLang="en-US" sz="2200" dirty="0">
                <a:solidFill>
                  <a:prstClr val="black"/>
                </a:solidFill>
                <a:latin typeface="Times New Roman" panose="02020603050405020304" pitchFamily="18" charset="0"/>
                <a:ea typeface="+mn-ea"/>
                <a:cs typeface="Times New Roman" panose="02020603050405020304" pitchFamily="18" charset="0"/>
              </a:rPr>
              <a:t>Debris Removal</a:t>
            </a:r>
          </a:p>
          <a:p>
            <a:pPr eaLnBrk="1" fontAlgn="auto" hangingPunct="1">
              <a:lnSpc>
                <a:spcPct val="80000"/>
              </a:lnSpc>
              <a:spcBef>
                <a:spcPct val="60000"/>
              </a:spcBef>
              <a:spcAft>
                <a:spcPts val="0"/>
              </a:spcAft>
              <a:buClr>
                <a:srgbClr val="B0B1B3"/>
              </a:buClr>
              <a:buFont typeface="Wingdings" panose="05000000000000000000" pitchFamily="2" charset="2"/>
              <a:buAutoNum type="alphaUcPeriod"/>
            </a:pPr>
            <a:r>
              <a:rPr lang="en-US" altLang="en-US" sz="2400" dirty="0">
                <a:solidFill>
                  <a:prstClr val="black"/>
                </a:solidFill>
                <a:latin typeface="Times New Roman" panose="02020603050405020304" pitchFamily="18" charset="0"/>
                <a:ea typeface="+mn-ea"/>
                <a:cs typeface="Times New Roman" panose="02020603050405020304" pitchFamily="18" charset="0"/>
              </a:rPr>
              <a:t>Emergency</a:t>
            </a:r>
            <a:r>
              <a:rPr lang="en-US" altLang="en-US" sz="2200" dirty="0">
                <a:solidFill>
                  <a:prstClr val="black"/>
                </a:solidFill>
                <a:latin typeface="Times New Roman" panose="02020603050405020304" pitchFamily="18" charset="0"/>
                <a:ea typeface="+mn-ea"/>
                <a:cs typeface="Times New Roman" panose="02020603050405020304" pitchFamily="18" charset="0"/>
              </a:rPr>
              <a:t> Protective Measures</a:t>
            </a:r>
          </a:p>
          <a:p>
            <a:pPr eaLnBrk="1" fontAlgn="auto" hangingPunct="1">
              <a:lnSpc>
                <a:spcPct val="80000"/>
              </a:lnSpc>
              <a:spcBef>
                <a:spcPct val="60000"/>
              </a:spcBef>
              <a:spcAft>
                <a:spcPts val="0"/>
              </a:spcAft>
              <a:buClr>
                <a:srgbClr val="B0B1B3"/>
              </a:buClr>
              <a:buFont typeface="Wingdings" panose="05000000000000000000" pitchFamily="2" charset="2"/>
              <a:buNone/>
            </a:pPr>
            <a:endParaRPr lang="en-US" altLang="en-US" sz="2200" dirty="0">
              <a:solidFill>
                <a:srgbClr val="333333"/>
              </a:solidFill>
              <a:latin typeface="Times New Roman" panose="02020603050405020304" pitchFamily="18" charset="0"/>
              <a:ea typeface="+mn-ea"/>
              <a:cs typeface="Times New Roman" panose="02020603050405020304" pitchFamily="18" charset="0"/>
            </a:endParaRPr>
          </a:p>
          <a:p>
            <a:pPr eaLnBrk="1" fontAlgn="auto" hangingPunct="1">
              <a:lnSpc>
                <a:spcPct val="80000"/>
              </a:lnSpc>
              <a:spcBef>
                <a:spcPct val="60000"/>
              </a:spcBef>
              <a:spcAft>
                <a:spcPts val="0"/>
              </a:spcAft>
              <a:buClr>
                <a:srgbClr val="B0B1B3"/>
              </a:buClr>
              <a:buFont typeface="Wingdings" panose="05000000000000000000" pitchFamily="2" charset="2"/>
              <a:buNone/>
            </a:pPr>
            <a:r>
              <a:rPr lang="en-US" altLang="en-US" sz="2200" b="1" dirty="0">
                <a:solidFill>
                  <a:srgbClr val="333333"/>
                </a:solidFill>
                <a:latin typeface="Times New Roman" panose="02020603050405020304" pitchFamily="18" charset="0"/>
                <a:ea typeface="+mn-ea"/>
                <a:cs typeface="Times New Roman" panose="02020603050405020304" pitchFamily="18" charset="0"/>
              </a:rPr>
              <a:t>Permanent Work</a:t>
            </a:r>
          </a:p>
          <a:p>
            <a:pPr eaLnBrk="1" fontAlgn="auto" hangingPunct="1">
              <a:lnSpc>
                <a:spcPct val="80000"/>
              </a:lnSpc>
              <a:spcBef>
                <a:spcPct val="60000"/>
              </a:spcBef>
              <a:spcAft>
                <a:spcPts val="0"/>
              </a:spcAft>
              <a:buClr>
                <a:srgbClr val="B0B1B3"/>
              </a:buClr>
              <a:buFont typeface="Wingdings" panose="05000000000000000000" pitchFamily="2" charset="2"/>
              <a:buAutoNum type="alphaUcPeriod" startAt="3"/>
            </a:pPr>
            <a:r>
              <a:rPr lang="en-US" altLang="en-US" sz="2200" dirty="0">
                <a:solidFill>
                  <a:srgbClr val="333333"/>
                </a:solidFill>
                <a:latin typeface="Times New Roman" panose="02020603050405020304" pitchFamily="18" charset="0"/>
                <a:ea typeface="+mn-ea"/>
                <a:cs typeface="Times New Roman" panose="02020603050405020304" pitchFamily="18" charset="0"/>
              </a:rPr>
              <a:t>Roads and Bridge Systems</a:t>
            </a:r>
          </a:p>
          <a:p>
            <a:pPr eaLnBrk="1" fontAlgn="auto" hangingPunct="1">
              <a:lnSpc>
                <a:spcPct val="80000"/>
              </a:lnSpc>
              <a:spcBef>
                <a:spcPct val="60000"/>
              </a:spcBef>
              <a:spcAft>
                <a:spcPts val="0"/>
              </a:spcAft>
              <a:buClr>
                <a:srgbClr val="B0B1B3"/>
              </a:buClr>
              <a:buFont typeface="Wingdings" panose="05000000000000000000" pitchFamily="2" charset="2"/>
              <a:buAutoNum type="alphaUcPeriod" startAt="3"/>
            </a:pPr>
            <a:r>
              <a:rPr lang="en-US" altLang="en-US" sz="2200" dirty="0">
                <a:solidFill>
                  <a:srgbClr val="333333"/>
                </a:solidFill>
                <a:latin typeface="Times New Roman" panose="02020603050405020304" pitchFamily="18" charset="0"/>
                <a:ea typeface="+mn-ea"/>
                <a:cs typeface="Times New Roman" panose="02020603050405020304" pitchFamily="18" charset="0"/>
              </a:rPr>
              <a:t>Water Control Facilities</a:t>
            </a:r>
          </a:p>
          <a:p>
            <a:pPr eaLnBrk="1" fontAlgn="auto" hangingPunct="1">
              <a:lnSpc>
                <a:spcPct val="80000"/>
              </a:lnSpc>
              <a:spcBef>
                <a:spcPct val="60000"/>
              </a:spcBef>
              <a:spcAft>
                <a:spcPts val="0"/>
              </a:spcAft>
              <a:buClr>
                <a:srgbClr val="B0B1B3"/>
              </a:buClr>
              <a:buFont typeface="Wingdings" panose="05000000000000000000" pitchFamily="2" charset="2"/>
              <a:buAutoNum type="alphaUcPeriod" startAt="3"/>
            </a:pPr>
            <a:r>
              <a:rPr lang="en-US" altLang="en-US" sz="2200" dirty="0">
                <a:solidFill>
                  <a:srgbClr val="333333"/>
                </a:solidFill>
                <a:latin typeface="Times New Roman" panose="02020603050405020304" pitchFamily="18" charset="0"/>
                <a:ea typeface="+mn-ea"/>
                <a:cs typeface="Times New Roman" panose="02020603050405020304" pitchFamily="18" charset="0"/>
              </a:rPr>
              <a:t>Public Buildings / Equipment</a:t>
            </a:r>
          </a:p>
          <a:p>
            <a:pPr eaLnBrk="1" fontAlgn="auto" hangingPunct="1">
              <a:lnSpc>
                <a:spcPct val="80000"/>
              </a:lnSpc>
              <a:spcBef>
                <a:spcPct val="60000"/>
              </a:spcBef>
              <a:spcAft>
                <a:spcPts val="0"/>
              </a:spcAft>
              <a:buClr>
                <a:srgbClr val="B0B1B3"/>
              </a:buClr>
              <a:buFont typeface="Wingdings" panose="05000000000000000000" pitchFamily="2" charset="2"/>
              <a:buAutoNum type="alphaUcPeriod" startAt="3"/>
            </a:pPr>
            <a:r>
              <a:rPr lang="en-US" altLang="en-US" sz="2200" dirty="0">
                <a:solidFill>
                  <a:srgbClr val="333333"/>
                </a:solidFill>
                <a:latin typeface="Times New Roman" panose="02020603050405020304" pitchFamily="18" charset="0"/>
                <a:ea typeface="+mn-ea"/>
                <a:cs typeface="Times New Roman" panose="02020603050405020304" pitchFamily="18" charset="0"/>
              </a:rPr>
              <a:t>Public Utilities</a:t>
            </a:r>
          </a:p>
          <a:p>
            <a:pPr eaLnBrk="1" fontAlgn="auto" hangingPunct="1">
              <a:lnSpc>
                <a:spcPct val="80000"/>
              </a:lnSpc>
              <a:spcBef>
                <a:spcPct val="60000"/>
              </a:spcBef>
              <a:spcAft>
                <a:spcPts val="0"/>
              </a:spcAft>
              <a:buClr>
                <a:srgbClr val="B0B1B3"/>
              </a:buClr>
              <a:buFont typeface="Wingdings" panose="05000000000000000000" pitchFamily="2" charset="2"/>
              <a:buAutoNum type="alphaUcPeriod" startAt="3"/>
            </a:pPr>
            <a:r>
              <a:rPr lang="en-US" altLang="en-US" sz="2200" dirty="0">
                <a:solidFill>
                  <a:srgbClr val="333333"/>
                </a:solidFill>
                <a:latin typeface="Times New Roman" panose="02020603050405020304" pitchFamily="18" charset="0"/>
                <a:ea typeface="+mn-ea"/>
                <a:cs typeface="Times New Roman" panose="02020603050405020304" pitchFamily="18" charset="0"/>
              </a:rPr>
              <a:t>Other (Parks, Recreation, etc.)</a:t>
            </a:r>
          </a:p>
        </p:txBody>
      </p:sp>
      <p:pic>
        <p:nvPicPr>
          <p:cNvPr id="7" name="Picture 6">
            <a:extLst>
              <a:ext uri="{FF2B5EF4-FFF2-40B4-BE49-F238E27FC236}">
                <a16:creationId xmlns:a16="http://schemas.microsoft.com/office/drawing/2014/main" id="{9A014D86-2C0F-435B-8281-8EC6ED1A4FB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86599" y="1600200"/>
            <a:ext cx="1915621" cy="1328530"/>
          </a:xfrm>
          <a:prstGeom prst="rect">
            <a:avLst/>
          </a:prstGeom>
        </p:spPr>
      </p:pic>
      <p:pic>
        <p:nvPicPr>
          <p:cNvPr id="10" name="Picture 9">
            <a:extLst>
              <a:ext uri="{FF2B5EF4-FFF2-40B4-BE49-F238E27FC236}">
                <a16:creationId xmlns:a16="http://schemas.microsoft.com/office/drawing/2014/main" id="{F688D054-2D63-4C6C-AB19-901509517BB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52999" y="4267200"/>
            <a:ext cx="1970313" cy="1451995"/>
          </a:xfrm>
          <a:prstGeom prst="rect">
            <a:avLst/>
          </a:prstGeom>
        </p:spPr>
      </p:pic>
      <p:pic>
        <p:nvPicPr>
          <p:cNvPr id="13" name="Picture 12">
            <a:extLst>
              <a:ext uri="{FF2B5EF4-FFF2-40B4-BE49-F238E27FC236}">
                <a16:creationId xmlns:a16="http://schemas.microsoft.com/office/drawing/2014/main" id="{4F63D621-FC84-4D29-9015-B60BAEAAC02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009247" y="1622450"/>
            <a:ext cx="1915621" cy="1328530"/>
          </a:xfrm>
          <a:prstGeom prst="rect">
            <a:avLst/>
          </a:prstGeom>
        </p:spPr>
      </p:pic>
      <p:pic>
        <p:nvPicPr>
          <p:cNvPr id="16" name="Picture 15">
            <a:extLst>
              <a:ext uri="{FF2B5EF4-FFF2-40B4-BE49-F238E27FC236}">
                <a16:creationId xmlns:a16="http://schemas.microsoft.com/office/drawing/2014/main" id="{C0711580-E35D-4AB7-A0D8-8FD8E780811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007025" y="4267199"/>
            <a:ext cx="1970313" cy="1451995"/>
          </a:xfrm>
          <a:prstGeom prst="rect">
            <a:avLst/>
          </a:prstGeom>
        </p:spPr>
      </p:pic>
    </p:spTree>
    <p:extLst>
      <p:ext uri="{BB962C8B-B14F-4D97-AF65-F5344CB8AC3E}">
        <p14:creationId xmlns:p14="http://schemas.microsoft.com/office/powerpoint/2010/main" val="3460606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Emergency Work</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Categories A &amp; B</a:t>
            </a:r>
          </a:p>
        </p:txBody>
      </p:sp>
      <p:sp>
        <p:nvSpPr>
          <p:cNvPr id="11" name="Rectangle 14">
            <a:extLst>
              <a:ext uri="{FF2B5EF4-FFF2-40B4-BE49-F238E27FC236}">
                <a16:creationId xmlns:a16="http://schemas.microsoft.com/office/drawing/2014/main" id="{BCB190ED-FB30-43BF-B587-4A45596C8585}"/>
              </a:ext>
            </a:extLst>
          </p:cNvPr>
          <p:cNvSpPr>
            <a:spLocks noChangeArrowheads="1"/>
          </p:cNvSpPr>
          <p:nvPr/>
        </p:nvSpPr>
        <p:spPr bwMode="auto">
          <a:xfrm>
            <a:off x="468313" y="1752600"/>
            <a:ext cx="8447087"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auto" hangingPunct="1">
              <a:spcBef>
                <a:spcPts val="0"/>
              </a:spcBef>
              <a:spcAft>
                <a:spcPts val="0"/>
              </a:spcAft>
              <a:defRPr/>
            </a:pPr>
            <a:r>
              <a:rPr lang="en-US" altLang="en-US" sz="2800" dirty="0">
                <a:solidFill>
                  <a:prstClr val="black"/>
                </a:solidFill>
                <a:ea typeface="+mn-ea"/>
                <a:cs typeface="Times New Roman" panose="02020603050405020304" pitchFamily="18" charset="0"/>
              </a:rPr>
              <a:t>FEMA is authorized to provide Public Assistance funding for </a:t>
            </a:r>
            <a:r>
              <a:rPr lang="en-US" altLang="en-US" sz="2800" b="1" u="sng" dirty="0">
                <a:solidFill>
                  <a:prstClr val="black"/>
                </a:solidFill>
                <a:ea typeface="+mn-ea"/>
                <a:cs typeface="Times New Roman" panose="02020603050405020304" pitchFamily="18" charset="0"/>
              </a:rPr>
              <a:t>Emergency</a:t>
            </a:r>
            <a:r>
              <a:rPr lang="en-US" altLang="en-US" sz="2800" dirty="0">
                <a:solidFill>
                  <a:prstClr val="black"/>
                </a:solidFill>
                <a:ea typeface="+mn-ea"/>
                <a:cs typeface="Times New Roman" panose="02020603050405020304" pitchFamily="18" charset="0"/>
              </a:rPr>
              <a:t> Work, including emergency protective measures and debris removal.  </a:t>
            </a:r>
          </a:p>
          <a:p>
            <a:pPr eaLnBrk="1" fontAlgn="auto" hangingPunct="1">
              <a:spcBef>
                <a:spcPts val="0"/>
              </a:spcBef>
              <a:spcAft>
                <a:spcPts val="0"/>
              </a:spcAft>
              <a:defRPr/>
            </a:pPr>
            <a:endParaRPr lang="en-US" altLang="en-US" sz="2800" dirty="0">
              <a:solidFill>
                <a:prstClr val="black"/>
              </a:solidFill>
              <a:ea typeface="+mn-ea"/>
              <a:cs typeface="Times New Roman" panose="02020603050405020304" pitchFamily="18" charset="0"/>
            </a:endParaRPr>
          </a:p>
          <a:p>
            <a:pPr eaLnBrk="1" fontAlgn="auto" hangingPunct="1">
              <a:spcBef>
                <a:spcPts val="0"/>
              </a:spcBef>
              <a:spcAft>
                <a:spcPts val="0"/>
              </a:spcAft>
              <a:defRPr/>
            </a:pPr>
            <a:r>
              <a:rPr lang="en-US" altLang="en-US" sz="2800" dirty="0">
                <a:solidFill>
                  <a:prstClr val="black"/>
                </a:solidFill>
                <a:ea typeface="+mn-ea"/>
                <a:cs typeface="Times New Roman" panose="02020603050405020304" pitchFamily="18" charset="0"/>
              </a:rPr>
              <a:t>Emergency Work is that which must be done immediately to:</a:t>
            </a:r>
          </a:p>
          <a:p>
            <a:pPr marL="342900" indent="-342900" eaLnBrk="1" fontAlgn="auto" hangingPunct="1">
              <a:spcBef>
                <a:spcPts val="0"/>
              </a:spcBef>
              <a:spcAft>
                <a:spcPts val="0"/>
              </a:spcAft>
              <a:buFont typeface="Wingdings" panose="05000000000000000000" pitchFamily="2" charset="2"/>
              <a:buChar char="§"/>
              <a:defRPr/>
            </a:pPr>
            <a:r>
              <a:rPr lang="en-US" altLang="en-US" sz="2800" dirty="0">
                <a:solidFill>
                  <a:prstClr val="black"/>
                </a:solidFill>
                <a:ea typeface="+mn-ea"/>
                <a:cs typeface="Times New Roman" panose="02020603050405020304" pitchFamily="18" charset="0"/>
              </a:rPr>
              <a:t>Save lives</a:t>
            </a:r>
          </a:p>
          <a:p>
            <a:pPr marL="342900" indent="-342900" eaLnBrk="1" fontAlgn="auto" hangingPunct="1">
              <a:spcBef>
                <a:spcPts val="0"/>
              </a:spcBef>
              <a:spcAft>
                <a:spcPts val="0"/>
              </a:spcAft>
              <a:buFont typeface="Wingdings" panose="05000000000000000000" pitchFamily="2" charset="2"/>
              <a:buChar char="§"/>
              <a:defRPr/>
            </a:pPr>
            <a:r>
              <a:rPr lang="en-US" altLang="en-US" sz="2800" dirty="0">
                <a:solidFill>
                  <a:prstClr val="black"/>
                </a:solidFill>
                <a:ea typeface="+mn-ea"/>
                <a:cs typeface="Times New Roman" panose="02020603050405020304" pitchFamily="18" charset="0"/>
              </a:rPr>
              <a:t>Protect public health and safety</a:t>
            </a:r>
          </a:p>
          <a:p>
            <a:pPr marL="342900" indent="-342900" eaLnBrk="1" fontAlgn="auto" hangingPunct="1">
              <a:spcBef>
                <a:spcPts val="0"/>
              </a:spcBef>
              <a:spcAft>
                <a:spcPts val="0"/>
              </a:spcAft>
              <a:buFont typeface="Wingdings" panose="05000000000000000000" pitchFamily="2" charset="2"/>
              <a:buChar char="§"/>
              <a:defRPr/>
            </a:pPr>
            <a:r>
              <a:rPr lang="en-US" altLang="en-US" sz="2800" dirty="0">
                <a:solidFill>
                  <a:prstClr val="black"/>
                </a:solidFill>
                <a:ea typeface="+mn-ea"/>
                <a:cs typeface="Times New Roman" panose="02020603050405020304" pitchFamily="18" charset="0"/>
              </a:rPr>
              <a:t>Protect improved property</a:t>
            </a:r>
          </a:p>
          <a:p>
            <a:pPr marL="342900" indent="-342900" eaLnBrk="1" fontAlgn="auto" hangingPunct="1">
              <a:spcBef>
                <a:spcPts val="0"/>
              </a:spcBef>
              <a:spcAft>
                <a:spcPts val="0"/>
              </a:spcAft>
              <a:buFont typeface="Wingdings" panose="05000000000000000000" pitchFamily="2" charset="2"/>
              <a:buChar char="§"/>
              <a:defRPr/>
            </a:pPr>
            <a:r>
              <a:rPr lang="en-US" altLang="en-US" sz="2800" dirty="0">
                <a:solidFill>
                  <a:prstClr val="black"/>
                </a:solidFill>
                <a:ea typeface="+mn-ea"/>
                <a:cs typeface="Times New Roman" panose="02020603050405020304" pitchFamily="18" charset="0"/>
              </a:rPr>
              <a:t>Eliminate or lessen an immediate threat of additional damage.</a:t>
            </a:r>
          </a:p>
        </p:txBody>
      </p:sp>
    </p:spTree>
    <p:extLst>
      <p:ext uri="{BB962C8B-B14F-4D97-AF65-F5344CB8AC3E}">
        <p14:creationId xmlns:p14="http://schemas.microsoft.com/office/powerpoint/2010/main" val="3691970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Emergency Work</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Category A - Debris</a:t>
            </a:r>
          </a:p>
        </p:txBody>
      </p:sp>
      <p:pic>
        <p:nvPicPr>
          <p:cNvPr id="11" name="Picture 3" descr="debris">
            <a:extLst>
              <a:ext uri="{FF2B5EF4-FFF2-40B4-BE49-F238E27FC236}">
                <a16:creationId xmlns:a16="http://schemas.microsoft.com/office/drawing/2014/main" id="{5236297E-21FE-4280-A8E1-2514924601E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906588"/>
            <a:ext cx="3976687"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a:extLst>
              <a:ext uri="{FF2B5EF4-FFF2-40B4-BE49-F238E27FC236}">
                <a16:creationId xmlns:a16="http://schemas.microsoft.com/office/drawing/2014/main" id="{600B980F-5BDC-4BFF-9FF2-C8341CC3D4B3}"/>
              </a:ext>
            </a:extLst>
          </p:cNvPr>
          <p:cNvSpPr>
            <a:spLocks noChangeArrowheads="1"/>
          </p:cNvSpPr>
          <p:nvPr/>
        </p:nvSpPr>
        <p:spPr bwMode="auto">
          <a:xfrm>
            <a:off x="4495800" y="1695450"/>
            <a:ext cx="441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1698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dirty="0">
                <a:solidFill>
                  <a:srgbClr val="333333"/>
                </a:solidFill>
                <a:latin typeface="Times New Roman" panose="02020603050405020304" pitchFamily="18" charset="0"/>
                <a:ea typeface="+mn-ea"/>
                <a:cs typeface="Times New Roman" panose="02020603050405020304" pitchFamily="18" charset="0"/>
              </a:rPr>
              <a:t>Debris removal is eligible when:</a:t>
            </a:r>
          </a:p>
        </p:txBody>
      </p:sp>
      <p:sp>
        <p:nvSpPr>
          <p:cNvPr id="13" name="TextBox 1">
            <a:extLst>
              <a:ext uri="{FF2B5EF4-FFF2-40B4-BE49-F238E27FC236}">
                <a16:creationId xmlns:a16="http://schemas.microsoft.com/office/drawing/2014/main" id="{7950072B-3B60-4805-9537-BD59DCA633A8}"/>
              </a:ext>
            </a:extLst>
          </p:cNvPr>
          <p:cNvSpPr txBox="1">
            <a:spLocks noChangeArrowheads="1"/>
          </p:cNvSpPr>
          <p:nvPr/>
        </p:nvSpPr>
        <p:spPr bwMode="auto">
          <a:xfrm>
            <a:off x="3962401" y="2908280"/>
            <a:ext cx="5105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fontAlgn="auto" hangingPunct="1">
              <a:spcBef>
                <a:spcPct val="5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It eliminates an immediate threat to life, health, and safety</a:t>
            </a:r>
          </a:p>
          <a:p>
            <a:pPr lvl="1" eaLnBrk="1" fontAlgn="auto" hangingPunct="1">
              <a:spcBef>
                <a:spcPct val="5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It eliminates an immediate threat of significant damage to improved property</a:t>
            </a:r>
          </a:p>
          <a:p>
            <a:pPr lvl="1" eaLnBrk="1" fontAlgn="auto" hangingPunct="1">
              <a:spcBef>
                <a:spcPct val="5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It ensures economic recovery of the community and provides a benefit for the community-at-large</a:t>
            </a:r>
          </a:p>
        </p:txBody>
      </p:sp>
    </p:spTree>
    <p:extLst>
      <p:ext uri="{BB962C8B-B14F-4D97-AF65-F5344CB8AC3E}">
        <p14:creationId xmlns:p14="http://schemas.microsoft.com/office/powerpoint/2010/main" val="3821306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Emergency Work</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Category A - Debris</a:t>
            </a:r>
          </a:p>
        </p:txBody>
      </p:sp>
      <p:sp>
        <p:nvSpPr>
          <p:cNvPr id="11" name="Rectangle 5">
            <a:extLst>
              <a:ext uri="{FF2B5EF4-FFF2-40B4-BE49-F238E27FC236}">
                <a16:creationId xmlns:a16="http://schemas.microsoft.com/office/drawing/2014/main" id="{70AAC18B-1534-4FD2-87CF-1ABD96B96CE4}"/>
              </a:ext>
            </a:extLst>
          </p:cNvPr>
          <p:cNvSpPr>
            <a:spLocks noChangeArrowheads="1"/>
          </p:cNvSpPr>
          <p:nvPr/>
        </p:nvSpPr>
        <p:spPr bwMode="auto">
          <a:xfrm>
            <a:off x="304800" y="184785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1698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dirty="0">
                <a:solidFill>
                  <a:srgbClr val="333333"/>
                </a:solidFill>
                <a:latin typeface="Times New Roman" panose="02020603050405020304" pitchFamily="18" charset="0"/>
                <a:ea typeface="+mn-ea"/>
                <a:cs typeface="Times New Roman" panose="02020603050405020304" pitchFamily="18" charset="0"/>
              </a:rPr>
              <a:t>Do’s –</a:t>
            </a:r>
          </a:p>
          <a:p>
            <a:pPr eaLnBrk="1" fontAlgn="auto" hangingPunct="1">
              <a:spcBef>
                <a:spcPct val="60000"/>
              </a:spcBef>
              <a:spcAft>
                <a:spcPts val="0"/>
              </a:spcAft>
              <a:buClr>
                <a:srgbClr val="B0B1B3"/>
              </a:buClr>
              <a:buFontTx/>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Contact MDEQ for Staging Sites</a:t>
            </a:r>
          </a:p>
          <a:p>
            <a:pPr eaLnBrk="1" fontAlgn="auto" hangingPunct="1">
              <a:spcBef>
                <a:spcPct val="60000"/>
              </a:spcBef>
              <a:spcAft>
                <a:spcPts val="0"/>
              </a:spcAft>
              <a:buClr>
                <a:srgbClr val="B0B1B3"/>
              </a:buClr>
              <a:buFontTx/>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Truck Certifications</a:t>
            </a:r>
          </a:p>
          <a:p>
            <a:pPr eaLnBrk="1" fontAlgn="auto" hangingPunct="1">
              <a:spcBef>
                <a:spcPct val="60000"/>
              </a:spcBef>
              <a:spcAft>
                <a:spcPts val="0"/>
              </a:spcAft>
              <a:buClr>
                <a:srgbClr val="B0B1B3"/>
              </a:buClr>
              <a:buFontTx/>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Monitor Debris</a:t>
            </a:r>
          </a:p>
          <a:p>
            <a:pPr eaLnBrk="1" fontAlgn="auto" hangingPunct="1">
              <a:spcBef>
                <a:spcPct val="60000"/>
              </a:spcBef>
              <a:spcAft>
                <a:spcPts val="0"/>
              </a:spcAft>
              <a:buClr>
                <a:srgbClr val="B0B1B3"/>
              </a:buClr>
              <a:buFontTx/>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Activate your prepositioned Contractor</a:t>
            </a:r>
          </a:p>
          <a:p>
            <a:pPr eaLnBrk="1" fontAlgn="auto" hangingPunct="1">
              <a:spcBef>
                <a:spcPct val="60000"/>
              </a:spcBef>
              <a:spcAft>
                <a:spcPts val="0"/>
              </a:spcAft>
              <a:buClr>
                <a:srgbClr val="B0B1B3"/>
              </a:buClr>
              <a:buFontTx/>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Bid out debris work beyond 30 days from storm</a:t>
            </a:r>
          </a:p>
          <a:p>
            <a:pPr eaLnBrk="1" fontAlgn="auto" hangingPunct="1">
              <a:spcBef>
                <a:spcPct val="60000"/>
              </a:spcBef>
              <a:spcAft>
                <a:spcPts val="0"/>
              </a:spcAft>
              <a:buClr>
                <a:srgbClr val="B0B1B3"/>
              </a:buClr>
              <a:buFont typeface="Wingdings" panose="05000000000000000000" pitchFamily="2" charset="2"/>
              <a:buNone/>
            </a:pPr>
            <a:endParaRPr lang="en-US" altLang="en-US" dirty="0">
              <a:solidFill>
                <a:srgbClr val="333333"/>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70389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52CED671-D4FD-40C1-ABDA-ADE5286D00AA}"/>
              </a:ext>
            </a:extLst>
          </p:cNvPr>
          <p:cNvSpPr txBox="1">
            <a:spLocks noChangeArrowheads="1"/>
          </p:cNvSpPr>
          <p:nvPr/>
        </p:nvSpPr>
        <p:spPr bwMode="auto">
          <a:xfrm>
            <a:off x="37321" y="1524000"/>
            <a:ext cx="6058679" cy="4422749"/>
          </a:xfrm>
          <a:prstGeom prst="rect">
            <a:avLst/>
          </a:prstGeom>
          <a:noFill/>
          <a:ln w="9525">
            <a:noFill/>
            <a:miter lim="800000"/>
            <a:headEnd/>
            <a:tailEnd/>
          </a:ln>
          <a:effectLst>
            <a:innerShdw blurRad="63500" dist="50800" dir="2700000">
              <a:prstClr val="black">
                <a:alpha val="50000"/>
              </a:prstClr>
            </a:innerShdw>
          </a:effectLst>
        </p:spPr>
        <p:txBody>
          <a:bodyPr wrap="square">
            <a:spAutoFit/>
          </a:bodyPr>
          <a:lstStyle/>
          <a:p>
            <a:pPr marL="571500" indent="-571500" eaLnBrk="1" fontAlgn="auto" hangingPunct="1">
              <a:spcBef>
                <a:spcPct val="20000"/>
              </a:spcBef>
              <a:spcAft>
                <a:spcPts val="0"/>
              </a:spcAft>
              <a:buFont typeface="Arial" panose="020B0604020202020204" pitchFamily="34" charset="0"/>
              <a:buChar char="•"/>
              <a:defRPr/>
            </a:pPr>
            <a:r>
              <a:rPr lang="en-US" sz="3000" kern="0" dirty="0">
                <a:solidFill>
                  <a:prstClr val="black"/>
                </a:solidFill>
                <a:latin typeface="Times New Roman" panose="02020603050405020304" pitchFamily="18" charset="0"/>
                <a:ea typeface="+mn-ea"/>
                <a:cs typeface="Times New Roman" panose="02020603050405020304" pitchFamily="18" charset="0"/>
              </a:rPr>
              <a:t>If you have any questions, you can contact your assigned Program Delivery Manager and your assigned State contact.</a:t>
            </a:r>
          </a:p>
          <a:p>
            <a:pPr marL="571500" indent="-571500" eaLnBrk="1" fontAlgn="auto" hangingPunct="1">
              <a:spcBef>
                <a:spcPct val="20000"/>
              </a:spcBef>
              <a:spcAft>
                <a:spcPts val="0"/>
              </a:spcAft>
              <a:buFont typeface="Arial" panose="020B0604020202020204" pitchFamily="34" charset="0"/>
              <a:buChar char="•"/>
              <a:defRPr/>
            </a:pPr>
            <a:endParaRPr lang="en-US" sz="3000" kern="0" dirty="0">
              <a:solidFill>
                <a:prstClr val="black"/>
              </a:solidFill>
              <a:latin typeface="Times New Roman" panose="02020603050405020304" pitchFamily="18" charset="0"/>
              <a:ea typeface="+mn-ea"/>
              <a:cs typeface="Times New Roman" panose="02020603050405020304" pitchFamily="18" charset="0"/>
            </a:endParaRPr>
          </a:p>
          <a:p>
            <a:pPr marL="571500" indent="-571500" eaLnBrk="1" fontAlgn="auto" hangingPunct="1">
              <a:spcBef>
                <a:spcPct val="20000"/>
              </a:spcBef>
              <a:spcAft>
                <a:spcPts val="0"/>
              </a:spcAft>
              <a:buFont typeface="Arial" panose="020B0604020202020204" pitchFamily="34" charset="0"/>
              <a:buChar char="•"/>
              <a:defRPr/>
            </a:pPr>
            <a:r>
              <a:rPr lang="en-US" sz="3000" kern="0" dirty="0">
                <a:solidFill>
                  <a:prstClr val="black"/>
                </a:solidFill>
                <a:latin typeface="Times New Roman" panose="02020603050405020304" pitchFamily="18" charset="0"/>
                <a:ea typeface="+mn-ea"/>
                <a:cs typeface="Times New Roman" panose="02020603050405020304" pitchFamily="18" charset="0"/>
              </a:rPr>
              <a:t>You can email your questions to: </a:t>
            </a:r>
            <a:r>
              <a:rPr lang="en-US" sz="3000" kern="0" dirty="0">
                <a:solidFill>
                  <a:prstClr val="black"/>
                </a:solidFill>
                <a:latin typeface="Times New Roman" panose="02020603050405020304" pitchFamily="18" charset="0"/>
                <a:ea typeface="+mn-ea"/>
                <a:cs typeface="Times New Roman" panose="02020603050405020304" pitchFamily="18" charset="0"/>
                <a:hlinkClick r:id="rId3"/>
              </a:rPr>
              <a:t>hurricanezeta@mema.ms.gov</a:t>
            </a:r>
            <a:r>
              <a:rPr lang="en-US" sz="3000" kern="0" dirty="0">
                <a:solidFill>
                  <a:prstClr val="black"/>
                </a:solidFill>
                <a:latin typeface="Times New Roman" panose="02020603050405020304" pitchFamily="18" charset="0"/>
                <a:ea typeface="+mn-ea"/>
                <a:cs typeface="Times New Roman" panose="02020603050405020304" pitchFamily="18" charset="0"/>
              </a:rPr>
              <a:t>  </a:t>
            </a:r>
          </a:p>
          <a:p>
            <a:pPr algn="ctr" eaLnBrk="1" fontAlgn="auto" hangingPunct="1">
              <a:spcBef>
                <a:spcPct val="20000"/>
              </a:spcBef>
              <a:spcAft>
                <a:spcPts val="0"/>
              </a:spcAft>
              <a:defRPr/>
            </a:pPr>
            <a:r>
              <a:rPr lang="en-US" sz="2700" kern="0" dirty="0">
                <a:solidFill>
                  <a:prstClr val="black"/>
                </a:solidFill>
                <a:latin typeface="Times New Roman" panose="02020603050405020304" pitchFamily="18" charset="0"/>
                <a:ea typeface="+mn-ea"/>
                <a:cs typeface="Times New Roman" panose="02020603050405020304" pitchFamily="18" charset="0"/>
              </a:rPr>
              <a:t>Be sure to include the Disaster Number (</a:t>
            </a:r>
            <a:r>
              <a:rPr lang="en-US" sz="2700" kern="0" dirty="0">
                <a:solidFill>
                  <a:prstClr val="black"/>
                </a:solidFill>
                <a:highlight>
                  <a:srgbClr val="FFFF00"/>
                </a:highlight>
                <a:latin typeface="Times New Roman" panose="02020603050405020304" pitchFamily="18" charset="0"/>
                <a:ea typeface="+mn-ea"/>
                <a:cs typeface="Times New Roman" panose="02020603050405020304" pitchFamily="18" charset="0"/>
              </a:rPr>
              <a:t>DR-4576</a:t>
            </a:r>
            <a:r>
              <a:rPr lang="en-US" sz="2700" kern="0" dirty="0">
                <a:solidFill>
                  <a:prstClr val="black"/>
                </a:solidFill>
                <a:latin typeface="Times New Roman" panose="02020603050405020304" pitchFamily="18" charset="0"/>
                <a:ea typeface="+mn-ea"/>
                <a:cs typeface="Times New Roman" panose="02020603050405020304" pitchFamily="18" charset="0"/>
              </a:rPr>
              <a:t>) in the subject line.</a:t>
            </a:r>
          </a:p>
        </p:txBody>
      </p:sp>
      <p:sp>
        <p:nvSpPr>
          <p:cNvPr id="6" name="Title 1">
            <a:extLst>
              <a:ext uri="{FF2B5EF4-FFF2-40B4-BE49-F238E27FC236}">
                <a16:creationId xmlns:a16="http://schemas.microsoft.com/office/drawing/2014/main" id="{FBB6D479-3897-4A8F-8C26-CCC94C682918}"/>
              </a:ext>
            </a:extLst>
          </p:cNvPr>
          <p:cNvSpPr>
            <a:spLocks noGrp="1"/>
          </p:cNvSpPr>
          <p:nvPr>
            <p:ph type="title"/>
          </p:nvPr>
        </p:nvSpPr>
        <p:spPr>
          <a:xfrm>
            <a:off x="2895600" y="3810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Contact Guidance</a:t>
            </a:r>
          </a:p>
        </p:txBody>
      </p:sp>
      <p:pic>
        <p:nvPicPr>
          <p:cNvPr id="8" name="Picture 7">
            <a:extLst>
              <a:ext uri="{FF2B5EF4-FFF2-40B4-BE49-F238E27FC236}">
                <a16:creationId xmlns:a16="http://schemas.microsoft.com/office/drawing/2014/main" id="{71D23C81-1816-443C-8E53-C347E1087F92}"/>
              </a:ext>
            </a:extLst>
          </p:cNvPr>
          <p:cNvPicPr>
            <a:picLocks noChangeAspect="1"/>
          </p:cNvPicPr>
          <p:nvPr/>
        </p:nvPicPr>
        <p:blipFill>
          <a:blip r:embed="rId4"/>
          <a:stretch>
            <a:fillRect/>
          </a:stretch>
        </p:blipFill>
        <p:spPr>
          <a:xfrm>
            <a:off x="6248400" y="1778910"/>
            <a:ext cx="2766472" cy="3300180"/>
          </a:xfrm>
          <a:prstGeom prst="rect">
            <a:avLst/>
          </a:prstGeom>
        </p:spPr>
      </p:pic>
    </p:spTree>
    <p:extLst>
      <p:ext uri="{BB962C8B-B14F-4D97-AF65-F5344CB8AC3E}">
        <p14:creationId xmlns:p14="http://schemas.microsoft.com/office/powerpoint/2010/main" val="3275988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Emergency Work</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Category A - Debris</a:t>
            </a:r>
          </a:p>
        </p:txBody>
      </p:sp>
      <p:sp>
        <p:nvSpPr>
          <p:cNvPr id="4" name="Rectangle 5">
            <a:extLst>
              <a:ext uri="{FF2B5EF4-FFF2-40B4-BE49-F238E27FC236}">
                <a16:creationId xmlns:a16="http://schemas.microsoft.com/office/drawing/2014/main" id="{FAB433A9-E121-4092-B85E-D9AE9625DADB}"/>
              </a:ext>
            </a:extLst>
          </p:cNvPr>
          <p:cNvSpPr>
            <a:spLocks noChangeArrowheads="1"/>
          </p:cNvSpPr>
          <p:nvPr/>
        </p:nvSpPr>
        <p:spPr bwMode="auto">
          <a:xfrm>
            <a:off x="304800" y="184785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1698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dirty="0">
                <a:solidFill>
                  <a:srgbClr val="333333"/>
                </a:solidFill>
                <a:latin typeface="Times New Roman" panose="02020603050405020304" pitchFamily="18" charset="0"/>
                <a:ea typeface="+mn-ea"/>
                <a:cs typeface="Times New Roman" panose="02020603050405020304" pitchFamily="18" charset="0"/>
              </a:rPr>
              <a:t>Don’ts –</a:t>
            </a:r>
          </a:p>
          <a:p>
            <a:pPr eaLnBrk="1" fontAlgn="auto" hangingPunct="1">
              <a:spcBef>
                <a:spcPct val="60000"/>
              </a:spcBef>
              <a:spcAft>
                <a:spcPts val="0"/>
              </a:spcAft>
              <a:buClr>
                <a:srgbClr val="B0B1B3"/>
              </a:buClr>
              <a:buFontTx/>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Stage your debris wherever you want.</a:t>
            </a:r>
          </a:p>
          <a:p>
            <a:pPr eaLnBrk="1" fontAlgn="auto" hangingPunct="1">
              <a:spcBef>
                <a:spcPct val="60000"/>
              </a:spcBef>
              <a:spcAft>
                <a:spcPts val="0"/>
              </a:spcAft>
              <a:buClr>
                <a:srgbClr val="B0B1B3"/>
              </a:buClr>
              <a:buFontTx/>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Place debris in unpermitted sites.</a:t>
            </a:r>
          </a:p>
          <a:p>
            <a:pPr eaLnBrk="1" fontAlgn="auto" hangingPunct="1">
              <a:spcBef>
                <a:spcPct val="60000"/>
              </a:spcBef>
              <a:spcAft>
                <a:spcPts val="0"/>
              </a:spcAft>
              <a:buClr>
                <a:srgbClr val="B0B1B3"/>
              </a:buClr>
              <a:buFontTx/>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Continue with Prepositioned Contractor beyond 30 days.</a:t>
            </a:r>
          </a:p>
          <a:p>
            <a:pPr eaLnBrk="1" fontAlgn="auto" hangingPunct="1">
              <a:spcBef>
                <a:spcPct val="60000"/>
              </a:spcBef>
              <a:spcAft>
                <a:spcPts val="0"/>
              </a:spcAft>
              <a:buClr>
                <a:srgbClr val="B0B1B3"/>
              </a:buClr>
              <a:buFontTx/>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Ignore debris monitoring.</a:t>
            </a:r>
          </a:p>
          <a:p>
            <a:pPr eaLnBrk="1" fontAlgn="auto" hangingPunct="1">
              <a:spcBef>
                <a:spcPct val="60000"/>
              </a:spcBef>
              <a:spcAft>
                <a:spcPts val="0"/>
              </a:spcAft>
              <a:buClr>
                <a:srgbClr val="B0B1B3"/>
              </a:buClr>
              <a:buFont typeface="Wingdings" panose="05000000000000000000" pitchFamily="2" charset="2"/>
              <a:buNone/>
            </a:pPr>
            <a:endParaRPr lang="en-US" altLang="en-US" dirty="0">
              <a:solidFill>
                <a:srgbClr val="333333"/>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07195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Emergency Work</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Category B – EPM</a:t>
            </a:r>
          </a:p>
        </p:txBody>
      </p:sp>
      <p:sp>
        <p:nvSpPr>
          <p:cNvPr id="5" name="Rectangle 10">
            <a:extLst>
              <a:ext uri="{FF2B5EF4-FFF2-40B4-BE49-F238E27FC236}">
                <a16:creationId xmlns:a16="http://schemas.microsoft.com/office/drawing/2014/main" id="{9054BFC2-2510-4451-B7BF-8DB02473B35F}"/>
              </a:ext>
            </a:extLst>
          </p:cNvPr>
          <p:cNvSpPr>
            <a:spLocks noChangeArrowheads="1"/>
          </p:cNvSpPr>
          <p:nvPr/>
        </p:nvSpPr>
        <p:spPr bwMode="auto">
          <a:xfrm>
            <a:off x="76200" y="1752600"/>
            <a:ext cx="8780463"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sz="2800" dirty="0">
                <a:solidFill>
                  <a:prstClr val="black"/>
                </a:solidFill>
                <a:latin typeface="Times New Roman" panose="02020603050405020304" pitchFamily="18" charset="0"/>
                <a:ea typeface="+mn-ea"/>
                <a:cs typeface="Times New Roman" panose="02020603050405020304" pitchFamily="18" charset="0"/>
              </a:rPr>
              <a:t>Actions taken by applicants before, during, and after a disaster to save lives, protect public health and safety, and prevent damage to improved property.  Includes:</a:t>
            </a:r>
          </a:p>
          <a:p>
            <a:pPr lvl="1" eaLnBrk="1" fontAlgn="auto" hangingPunct="1">
              <a:spcBef>
                <a:spcPct val="0"/>
              </a:spcBef>
              <a:spcAft>
                <a:spcPts val="0"/>
              </a:spcAft>
              <a:buFont typeface="Arial" panose="020B0604020202020204" pitchFamily="34" charset="0"/>
              <a:buNone/>
            </a:pPr>
            <a:endParaRPr lang="en-US" altLang="en-US" sz="1400" dirty="0">
              <a:solidFill>
                <a:prstClr val="black"/>
              </a:solidFill>
              <a:latin typeface="Times New Roman" panose="02020603050405020304" pitchFamily="18" charset="0"/>
              <a:ea typeface="+mn-ea"/>
              <a:cs typeface="Times New Roman" panose="02020603050405020304" pitchFamily="18" charset="0"/>
            </a:endParaRPr>
          </a:p>
          <a:p>
            <a:pPr lvl="1" eaLnBrk="1" fontAlgn="auto" hangingPunct="1">
              <a:spcBef>
                <a:spcPct val="0"/>
              </a:spcBef>
              <a:spcAft>
                <a:spcPts val="0"/>
              </a:spcAft>
              <a:buFont typeface="Arial" panose="020B0604020202020204" pitchFamily="34" charset="0"/>
              <a:buChar char="•"/>
            </a:pPr>
            <a:r>
              <a:rPr lang="en-US" altLang="en-US" dirty="0">
                <a:solidFill>
                  <a:prstClr val="black"/>
                </a:solidFill>
                <a:latin typeface="Times New Roman" panose="02020603050405020304" pitchFamily="18" charset="0"/>
                <a:ea typeface="+mn-ea"/>
                <a:cs typeface="Times New Roman" panose="02020603050405020304" pitchFamily="18" charset="0"/>
              </a:rPr>
              <a:t> Search and Rescue;  Fire and Flood Fighting</a:t>
            </a:r>
          </a:p>
          <a:p>
            <a:pPr lvl="1" eaLnBrk="1" fontAlgn="auto" hangingPunct="1">
              <a:spcBef>
                <a:spcPct val="0"/>
              </a:spcBef>
              <a:spcAft>
                <a:spcPts val="0"/>
              </a:spcAft>
              <a:buFont typeface="Arial" panose="020B0604020202020204" pitchFamily="34" charset="0"/>
              <a:buChar char="•"/>
            </a:pPr>
            <a:endParaRPr lang="en-US" altLang="en-US" sz="1400" dirty="0">
              <a:solidFill>
                <a:prstClr val="black"/>
              </a:solidFill>
              <a:latin typeface="Times New Roman" panose="02020603050405020304" pitchFamily="18" charset="0"/>
              <a:ea typeface="+mn-ea"/>
              <a:cs typeface="Times New Roman" panose="02020603050405020304" pitchFamily="18" charset="0"/>
            </a:endParaRPr>
          </a:p>
          <a:p>
            <a:pPr lvl="1" eaLnBrk="1" fontAlgn="auto" hangingPunct="1">
              <a:spcBef>
                <a:spcPct val="0"/>
              </a:spcBef>
              <a:spcAft>
                <a:spcPts val="0"/>
              </a:spcAft>
              <a:buFont typeface="Arial" panose="020B0604020202020204" pitchFamily="34" charset="0"/>
              <a:buChar char="•"/>
            </a:pPr>
            <a:r>
              <a:rPr lang="en-US" altLang="en-US" dirty="0">
                <a:solidFill>
                  <a:prstClr val="black"/>
                </a:solidFill>
                <a:latin typeface="Times New Roman" panose="02020603050405020304" pitchFamily="18" charset="0"/>
                <a:ea typeface="+mn-ea"/>
                <a:cs typeface="Times New Roman" panose="02020603050405020304" pitchFamily="18" charset="0"/>
              </a:rPr>
              <a:t> Security, such as barricades, fencing, or law enforcement.</a:t>
            </a:r>
          </a:p>
          <a:p>
            <a:pPr lvl="1" eaLnBrk="1" fontAlgn="auto" hangingPunct="1">
              <a:spcBef>
                <a:spcPct val="0"/>
              </a:spcBef>
              <a:spcAft>
                <a:spcPts val="0"/>
              </a:spcAft>
              <a:buFont typeface="Arial" panose="020B0604020202020204" pitchFamily="34" charset="0"/>
              <a:buChar char="•"/>
            </a:pPr>
            <a:endParaRPr lang="en-US" altLang="en-US" sz="1400" dirty="0">
              <a:solidFill>
                <a:prstClr val="black"/>
              </a:solidFill>
              <a:latin typeface="Times New Roman" panose="02020603050405020304" pitchFamily="18" charset="0"/>
              <a:ea typeface="+mn-ea"/>
              <a:cs typeface="Times New Roman" panose="02020603050405020304" pitchFamily="18" charset="0"/>
            </a:endParaRPr>
          </a:p>
          <a:p>
            <a:pPr lvl="1" eaLnBrk="1" fontAlgn="auto" hangingPunct="1">
              <a:spcBef>
                <a:spcPct val="0"/>
              </a:spcBef>
              <a:spcAft>
                <a:spcPts val="0"/>
              </a:spcAft>
              <a:buFont typeface="Arial" panose="020B0604020202020204" pitchFamily="34" charset="0"/>
              <a:buChar char="•"/>
            </a:pPr>
            <a:r>
              <a:rPr lang="en-US" altLang="en-US" dirty="0">
                <a:solidFill>
                  <a:prstClr val="black"/>
                </a:solidFill>
                <a:latin typeface="Times New Roman" panose="02020603050405020304" pitchFamily="18" charset="0"/>
                <a:ea typeface="+mn-ea"/>
                <a:cs typeface="Times New Roman" panose="02020603050405020304" pitchFamily="18" charset="0"/>
              </a:rPr>
              <a:t> Push of Debris (not disposal)</a:t>
            </a:r>
          </a:p>
        </p:txBody>
      </p:sp>
      <p:pic>
        <p:nvPicPr>
          <p:cNvPr id="6" name="Picture 5">
            <a:extLst>
              <a:ext uri="{FF2B5EF4-FFF2-40B4-BE49-F238E27FC236}">
                <a16:creationId xmlns:a16="http://schemas.microsoft.com/office/drawing/2014/main" id="{E7AA2471-D00B-4F5E-9B9E-EDECBB42705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43600" y="4770636"/>
            <a:ext cx="3065462" cy="1915913"/>
          </a:xfrm>
          <a:prstGeom prst="rect">
            <a:avLst/>
          </a:prstGeom>
        </p:spPr>
      </p:pic>
    </p:spTree>
    <p:extLst>
      <p:ext uri="{BB962C8B-B14F-4D97-AF65-F5344CB8AC3E}">
        <p14:creationId xmlns:p14="http://schemas.microsoft.com/office/powerpoint/2010/main" val="231850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Permanent Work</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Categories C-G</a:t>
            </a:r>
          </a:p>
        </p:txBody>
      </p:sp>
      <p:sp>
        <p:nvSpPr>
          <p:cNvPr id="7" name="Rectangle 3">
            <a:extLst>
              <a:ext uri="{FF2B5EF4-FFF2-40B4-BE49-F238E27FC236}">
                <a16:creationId xmlns:a16="http://schemas.microsoft.com/office/drawing/2014/main" id="{AB40F7FB-CB90-417B-BB3A-F99502A8B1B6}"/>
              </a:ext>
            </a:extLst>
          </p:cNvPr>
          <p:cNvSpPr>
            <a:spLocks noChangeArrowheads="1"/>
          </p:cNvSpPr>
          <p:nvPr/>
        </p:nvSpPr>
        <p:spPr bwMode="auto">
          <a:xfrm>
            <a:off x="152400" y="1676400"/>
            <a:ext cx="868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571500" indent="-223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dirty="0">
                <a:solidFill>
                  <a:srgbClr val="333333"/>
                </a:solidFill>
                <a:latin typeface="Times New Roman" panose="02020603050405020304" pitchFamily="18" charset="0"/>
                <a:ea typeface="+mn-ea"/>
                <a:cs typeface="Times New Roman" panose="02020603050405020304" pitchFamily="18" charset="0"/>
              </a:rPr>
              <a:t>Eligible </a:t>
            </a:r>
            <a:r>
              <a:rPr lang="en-US" altLang="en-US" b="1" u="sng" dirty="0">
                <a:solidFill>
                  <a:srgbClr val="333333"/>
                </a:solidFill>
                <a:latin typeface="Times New Roman" panose="02020603050405020304" pitchFamily="18" charset="0"/>
                <a:ea typeface="+mn-ea"/>
                <a:cs typeface="Times New Roman" panose="02020603050405020304" pitchFamily="18" charset="0"/>
              </a:rPr>
              <a:t>Permanent</a:t>
            </a:r>
            <a:r>
              <a:rPr lang="en-US" altLang="en-US" dirty="0">
                <a:solidFill>
                  <a:srgbClr val="333333"/>
                </a:solidFill>
                <a:latin typeface="Times New Roman" panose="02020603050405020304" pitchFamily="18" charset="0"/>
                <a:ea typeface="+mn-ea"/>
                <a:cs typeface="Times New Roman" panose="02020603050405020304" pitchFamily="18" charset="0"/>
              </a:rPr>
              <a:t> Work: </a:t>
            </a:r>
          </a:p>
          <a:p>
            <a:pPr eaLnBrk="1" fontAlgn="auto" hangingPunct="1">
              <a:spcBef>
                <a:spcPct val="60000"/>
              </a:spcBef>
              <a:spcAft>
                <a:spcPts val="0"/>
              </a:spcAft>
              <a:buClr>
                <a:srgbClr val="B0B1B3"/>
              </a:buClr>
              <a:buFont typeface="Wingdings" panose="05000000000000000000" pitchFamily="2" charset="2"/>
              <a:buNone/>
            </a:pPr>
            <a:endParaRPr lang="en-US" altLang="en-US" sz="1000" dirty="0">
              <a:solidFill>
                <a:srgbClr val="333333"/>
              </a:solidFill>
              <a:latin typeface="Times New Roman" panose="02020603050405020304" pitchFamily="18" charset="0"/>
              <a:ea typeface="+mn-ea"/>
              <a:cs typeface="Times New Roman" panose="02020603050405020304" pitchFamily="18" charset="0"/>
            </a:endParaRP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Must repair, restore or replace disaster-damaged facilities in accordance with regulations</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Must restore to pre-disaster design, capacity and function in accordance with applicable codes and standards</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Must be required as a result of the disaster</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May include cost effective hazard mitigation measures</a:t>
            </a:r>
          </a:p>
        </p:txBody>
      </p:sp>
    </p:spTree>
    <p:extLst>
      <p:ext uri="{BB962C8B-B14F-4D97-AF65-F5344CB8AC3E}">
        <p14:creationId xmlns:p14="http://schemas.microsoft.com/office/powerpoint/2010/main" val="908546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Permanent Work </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Category C Roads and Bridges</a:t>
            </a:r>
          </a:p>
        </p:txBody>
      </p:sp>
      <p:sp>
        <p:nvSpPr>
          <p:cNvPr id="4" name="Rectangle 12">
            <a:extLst>
              <a:ext uri="{FF2B5EF4-FFF2-40B4-BE49-F238E27FC236}">
                <a16:creationId xmlns:a16="http://schemas.microsoft.com/office/drawing/2014/main" id="{C67FE42D-22AE-45E7-8A7E-912375297C77}"/>
              </a:ext>
            </a:extLst>
          </p:cNvPr>
          <p:cNvSpPr>
            <a:spLocks noChangeArrowheads="1"/>
          </p:cNvSpPr>
          <p:nvPr/>
        </p:nvSpPr>
        <p:spPr bwMode="auto">
          <a:xfrm>
            <a:off x="152400" y="1882775"/>
            <a:ext cx="1905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sz="2400" u="sng" dirty="0">
                <a:solidFill>
                  <a:prstClr val="black"/>
                </a:solidFill>
                <a:latin typeface="Times New Roman" panose="02020603050405020304" pitchFamily="18" charset="0"/>
                <a:ea typeface="+mn-ea"/>
                <a:cs typeface="+mn-cs"/>
              </a:rPr>
              <a:t>ROADS</a:t>
            </a:r>
          </a:p>
          <a:p>
            <a:pPr eaLnBrk="1" fontAlgn="auto" hangingPunct="1">
              <a:spcBef>
                <a:spcPct val="0"/>
              </a:spcBef>
              <a:spcAft>
                <a:spcPts val="0"/>
              </a:spcAft>
            </a:pPr>
            <a:r>
              <a:rPr lang="en-US" altLang="en-US" sz="2400" dirty="0">
                <a:solidFill>
                  <a:prstClr val="black"/>
                </a:solidFill>
                <a:latin typeface="Times New Roman" panose="02020603050405020304" pitchFamily="18" charset="0"/>
                <a:ea typeface="+mn-ea"/>
                <a:cs typeface="+mn-cs"/>
              </a:rPr>
              <a:t>  Road </a:t>
            </a:r>
          </a:p>
          <a:p>
            <a:pPr eaLnBrk="1" fontAlgn="auto" hangingPunct="1">
              <a:spcBef>
                <a:spcPct val="0"/>
              </a:spcBef>
              <a:spcAft>
                <a:spcPts val="0"/>
              </a:spcAft>
            </a:pPr>
            <a:r>
              <a:rPr lang="en-US" altLang="en-US" sz="2400" dirty="0">
                <a:solidFill>
                  <a:prstClr val="black"/>
                </a:solidFill>
                <a:latin typeface="Times New Roman" panose="02020603050405020304" pitchFamily="18" charset="0"/>
                <a:ea typeface="+mn-ea"/>
                <a:cs typeface="+mn-cs"/>
              </a:rPr>
              <a:t>  Surface</a:t>
            </a:r>
          </a:p>
          <a:p>
            <a:pPr eaLnBrk="1" fontAlgn="auto" hangingPunct="1">
              <a:spcBef>
                <a:spcPct val="0"/>
              </a:spcBef>
              <a:spcAft>
                <a:spcPts val="0"/>
              </a:spcAft>
            </a:pPr>
            <a:r>
              <a:rPr lang="en-US" altLang="en-US" sz="2400" dirty="0">
                <a:solidFill>
                  <a:prstClr val="black"/>
                </a:solidFill>
                <a:latin typeface="Times New Roman" panose="02020603050405020304" pitchFamily="18" charset="0"/>
                <a:ea typeface="+mn-ea"/>
                <a:cs typeface="+mn-cs"/>
              </a:rPr>
              <a:t>  Bases</a:t>
            </a:r>
          </a:p>
          <a:p>
            <a:pPr eaLnBrk="1" fontAlgn="auto" hangingPunct="1">
              <a:spcBef>
                <a:spcPct val="0"/>
              </a:spcBef>
              <a:spcAft>
                <a:spcPts val="0"/>
              </a:spcAft>
            </a:pPr>
            <a:r>
              <a:rPr lang="en-US" altLang="en-US" sz="2400" dirty="0">
                <a:solidFill>
                  <a:prstClr val="black"/>
                </a:solidFill>
                <a:latin typeface="Times New Roman" panose="02020603050405020304" pitchFamily="18" charset="0"/>
                <a:ea typeface="+mn-ea"/>
                <a:cs typeface="+mn-cs"/>
              </a:rPr>
              <a:t>  Shoulders</a:t>
            </a:r>
          </a:p>
          <a:p>
            <a:pPr eaLnBrk="1" fontAlgn="auto" hangingPunct="1">
              <a:spcBef>
                <a:spcPct val="0"/>
              </a:spcBef>
              <a:spcAft>
                <a:spcPts val="0"/>
              </a:spcAft>
            </a:pPr>
            <a:r>
              <a:rPr lang="en-US" altLang="en-US" sz="2400" dirty="0">
                <a:solidFill>
                  <a:prstClr val="black"/>
                </a:solidFill>
                <a:latin typeface="Times New Roman" panose="02020603050405020304" pitchFamily="18" charset="0"/>
                <a:ea typeface="+mn-ea"/>
                <a:cs typeface="+mn-cs"/>
              </a:rPr>
              <a:t>  Ditches</a:t>
            </a:r>
          </a:p>
        </p:txBody>
      </p:sp>
      <p:sp>
        <p:nvSpPr>
          <p:cNvPr id="6" name="Rectangle 13">
            <a:extLst>
              <a:ext uri="{FF2B5EF4-FFF2-40B4-BE49-F238E27FC236}">
                <a16:creationId xmlns:a16="http://schemas.microsoft.com/office/drawing/2014/main" id="{932C0AFB-44B8-4683-A592-B6184B571B76}"/>
              </a:ext>
            </a:extLst>
          </p:cNvPr>
          <p:cNvSpPr>
            <a:spLocks noChangeArrowheads="1"/>
          </p:cNvSpPr>
          <p:nvPr/>
        </p:nvSpPr>
        <p:spPr bwMode="auto">
          <a:xfrm>
            <a:off x="4343400" y="1871662"/>
            <a:ext cx="2209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sz="2400" u="sng" dirty="0">
                <a:solidFill>
                  <a:prstClr val="black"/>
                </a:solidFill>
                <a:latin typeface="Times New Roman" panose="02020603050405020304" pitchFamily="18" charset="0"/>
                <a:ea typeface="+mn-ea"/>
                <a:cs typeface="+mn-cs"/>
              </a:rPr>
              <a:t>BRIDGES</a:t>
            </a:r>
          </a:p>
          <a:p>
            <a:pPr eaLnBrk="1" fontAlgn="auto" hangingPunct="1">
              <a:spcBef>
                <a:spcPct val="0"/>
              </a:spcBef>
              <a:spcAft>
                <a:spcPts val="0"/>
              </a:spcAft>
            </a:pPr>
            <a:r>
              <a:rPr lang="en-US" altLang="en-US" sz="2400" dirty="0">
                <a:solidFill>
                  <a:prstClr val="black"/>
                </a:solidFill>
                <a:latin typeface="Times New Roman" panose="02020603050405020304" pitchFamily="18" charset="0"/>
                <a:ea typeface="+mn-ea"/>
                <a:cs typeface="+mn-cs"/>
              </a:rPr>
              <a:t>  Decking</a:t>
            </a:r>
          </a:p>
          <a:p>
            <a:pPr eaLnBrk="1" fontAlgn="auto" hangingPunct="1">
              <a:spcBef>
                <a:spcPct val="0"/>
              </a:spcBef>
              <a:spcAft>
                <a:spcPts val="0"/>
              </a:spcAft>
            </a:pPr>
            <a:r>
              <a:rPr lang="en-US" altLang="en-US" sz="2400" dirty="0">
                <a:solidFill>
                  <a:prstClr val="black"/>
                </a:solidFill>
                <a:latin typeface="Times New Roman" panose="02020603050405020304" pitchFamily="18" charset="0"/>
                <a:ea typeface="+mn-ea"/>
                <a:cs typeface="+mn-cs"/>
              </a:rPr>
              <a:t>  Abutments</a:t>
            </a:r>
          </a:p>
          <a:p>
            <a:pPr eaLnBrk="1" fontAlgn="auto" hangingPunct="1">
              <a:spcBef>
                <a:spcPct val="0"/>
              </a:spcBef>
              <a:spcAft>
                <a:spcPts val="0"/>
              </a:spcAft>
            </a:pPr>
            <a:r>
              <a:rPr lang="en-US" altLang="en-US" sz="2400" dirty="0">
                <a:solidFill>
                  <a:prstClr val="black"/>
                </a:solidFill>
                <a:latin typeface="Times New Roman" panose="02020603050405020304" pitchFamily="18" charset="0"/>
                <a:ea typeface="+mn-ea"/>
                <a:cs typeface="+mn-cs"/>
              </a:rPr>
              <a:t>  Wing Walls</a:t>
            </a:r>
          </a:p>
          <a:p>
            <a:pPr eaLnBrk="1" fontAlgn="auto" hangingPunct="1">
              <a:spcBef>
                <a:spcPct val="0"/>
              </a:spcBef>
              <a:spcAft>
                <a:spcPts val="0"/>
              </a:spcAft>
            </a:pPr>
            <a:r>
              <a:rPr lang="en-US" altLang="en-US" sz="2400" dirty="0">
                <a:solidFill>
                  <a:prstClr val="black"/>
                </a:solidFill>
                <a:latin typeface="Times New Roman" panose="02020603050405020304" pitchFamily="18" charset="0"/>
                <a:ea typeface="+mn-ea"/>
                <a:cs typeface="+mn-cs"/>
              </a:rPr>
              <a:t>  Approaches</a:t>
            </a:r>
          </a:p>
        </p:txBody>
      </p:sp>
      <p:sp>
        <p:nvSpPr>
          <p:cNvPr id="10" name="Rectangle 9">
            <a:extLst>
              <a:ext uri="{FF2B5EF4-FFF2-40B4-BE49-F238E27FC236}">
                <a16:creationId xmlns:a16="http://schemas.microsoft.com/office/drawing/2014/main" id="{1C934BEB-D175-4BC2-9879-E161B2F17FB4}"/>
              </a:ext>
            </a:extLst>
          </p:cNvPr>
          <p:cNvSpPr>
            <a:spLocks noChangeArrowheads="1"/>
          </p:cNvSpPr>
          <p:nvPr/>
        </p:nvSpPr>
        <p:spPr bwMode="auto">
          <a:xfrm>
            <a:off x="1600200" y="4678362"/>
            <a:ext cx="2362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sz="2400" u="sng" dirty="0">
                <a:solidFill>
                  <a:prstClr val="black"/>
                </a:solidFill>
                <a:latin typeface="Times New Roman" panose="02020603050405020304" pitchFamily="18" charset="0"/>
                <a:ea typeface="+mn-ea"/>
                <a:cs typeface="+mn-cs"/>
              </a:rPr>
              <a:t>DRAINAGE STRUCTURES</a:t>
            </a:r>
          </a:p>
          <a:p>
            <a:pPr eaLnBrk="1" fontAlgn="auto" hangingPunct="1">
              <a:spcBef>
                <a:spcPct val="0"/>
              </a:spcBef>
              <a:spcAft>
                <a:spcPts val="0"/>
              </a:spcAft>
            </a:pPr>
            <a:r>
              <a:rPr lang="en-US" altLang="en-US" sz="2400" dirty="0">
                <a:solidFill>
                  <a:prstClr val="black"/>
                </a:solidFill>
                <a:latin typeface="Times New Roman" panose="02020603050405020304" pitchFamily="18" charset="0"/>
                <a:ea typeface="+mn-ea"/>
                <a:cs typeface="+mn-cs"/>
              </a:rPr>
              <a:t>  Culverts</a:t>
            </a:r>
          </a:p>
          <a:p>
            <a:pPr eaLnBrk="1" fontAlgn="auto" hangingPunct="1">
              <a:spcBef>
                <a:spcPct val="0"/>
              </a:spcBef>
              <a:spcAft>
                <a:spcPts val="0"/>
              </a:spcAft>
            </a:pPr>
            <a:r>
              <a:rPr lang="en-US" altLang="en-US" sz="2400" dirty="0">
                <a:solidFill>
                  <a:prstClr val="black"/>
                </a:solidFill>
                <a:latin typeface="Times New Roman" panose="02020603050405020304" pitchFamily="18" charset="0"/>
                <a:ea typeface="+mn-ea"/>
                <a:cs typeface="+mn-cs"/>
              </a:rPr>
              <a:t>  Cross Drains</a:t>
            </a:r>
          </a:p>
        </p:txBody>
      </p:sp>
      <p:pic>
        <p:nvPicPr>
          <p:cNvPr id="7" name="Picture 6">
            <a:extLst>
              <a:ext uri="{FF2B5EF4-FFF2-40B4-BE49-F238E27FC236}">
                <a16:creationId xmlns:a16="http://schemas.microsoft.com/office/drawing/2014/main" id="{D0E5DF7B-9DD2-48CB-8E23-2944BE97601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4393" r="9565"/>
          <a:stretch/>
        </p:blipFill>
        <p:spPr>
          <a:xfrm>
            <a:off x="1849120" y="2057400"/>
            <a:ext cx="2113280" cy="2092959"/>
          </a:xfrm>
          <a:prstGeom prst="rect">
            <a:avLst/>
          </a:prstGeom>
        </p:spPr>
      </p:pic>
      <p:pic>
        <p:nvPicPr>
          <p:cNvPr id="12" name="Picture 11">
            <a:extLst>
              <a:ext uri="{FF2B5EF4-FFF2-40B4-BE49-F238E27FC236}">
                <a16:creationId xmlns:a16="http://schemas.microsoft.com/office/drawing/2014/main" id="{3A5F2278-E5C6-4910-88BA-A34B5ACC943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86981" y="4719003"/>
            <a:ext cx="3581400" cy="1492250"/>
          </a:xfrm>
          <a:prstGeom prst="rect">
            <a:avLst/>
          </a:prstGeom>
        </p:spPr>
      </p:pic>
      <p:pic>
        <p:nvPicPr>
          <p:cNvPr id="14" name="Picture 13">
            <a:extLst>
              <a:ext uri="{FF2B5EF4-FFF2-40B4-BE49-F238E27FC236}">
                <a16:creationId xmlns:a16="http://schemas.microsoft.com/office/drawing/2014/main" id="{516E03A8-F2D7-4D23-B288-594590B2C3F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80480" y="2016444"/>
            <a:ext cx="2743200" cy="2116135"/>
          </a:xfrm>
          <a:prstGeom prst="rect">
            <a:avLst/>
          </a:prstGeom>
        </p:spPr>
      </p:pic>
    </p:spTree>
    <p:extLst>
      <p:ext uri="{BB962C8B-B14F-4D97-AF65-F5344CB8AC3E}">
        <p14:creationId xmlns:p14="http://schemas.microsoft.com/office/powerpoint/2010/main" val="383878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Permanent Work </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Category C Roads and Bridges</a:t>
            </a:r>
          </a:p>
        </p:txBody>
      </p:sp>
      <p:sp>
        <p:nvSpPr>
          <p:cNvPr id="11" name="Rectangle 12">
            <a:extLst>
              <a:ext uri="{FF2B5EF4-FFF2-40B4-BE49-F238E27FC236}">
                <a16:creationId xmlns:a16="http://schemas.microsoft.com/office/drawing/2014/main" id="{7A78E020-DFBE-4505-A379-B9ED15BE7D51}"/>
              </a:ext>
            </a:extLst>
          </p:cNvPr>
          <p:cNvSpPr>
            <a:spLocks noChangeArrowheads="1"/>
          </p:cNvSpPr>
          <p:nvPr/>
        </p:nvSpPr>
        <p:spPr bwMode="auto">
          <a:xfrm>
            <a:off x="152400" y="1789112"/>
            <a:ext cx="4419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sz="2400" u="sng" dirty="0">
                <a:solidFill>
                  <a:prstClr val="black"/>
                </a:solidFill>
                <a:latin typeface="Times New Roman" panose="02020603050405020304" pitchFamily="18" charset="0"/>
                <a:ea typeface="+mn-ea"/>
                <a:cs typeface="+mn-cs"/>
              </a:rPr>
              <a:t>Remember</a:t>
            </a:r>
          </a:p>
          <a:p>
            <a:pPr eaLnBrk="1" fontAlgn="auto" hangingPunct="1">
              <a:spcBef>
                <a:spcPct val="0"/>
              </a:spcBef>
              <a:spcAft>
                <a:spcPts val="0"/>
              </a:spcAft>
              <a:buFont typeface="Arial" panose="020B0604020202020204" pitchFamily="34" charset="0"/>
              <a:buNone/>
            </a:pPr>
            <a:endParaRPr lang="en-US" altLang="en-US" sz="2400" dirty="0">
              <a:solidFill>
                <a:prstClr val="black"/>
              </a:solidFill>
              <a:latin typeface="Times New Roman" panose="02020603050405020304" pitchFamily="18" charset="0"/>
              <a:ea typeface="+mn-ea"/>
              <a:cs typeface="+mn-cs"/>
            </a:endParaRPr>
          </a:p>
          <a:p>
            <a:pPr eaLnBrk="1" fontAlgn="auto" hangingPunct="1">
              <a:spcBef>
                <a:spcPct val="0"/>
              </a:spcBef>
              <a:spcAft>
                <a:spcPts val="0"/>
              </a:spcAft>
              <a:buFont typeface="Arial" panose="020B0604020202020204" pitchFamily="34" charset="0"/>
              <a:buNone/>
            </a:pPr>
            <a:r>
              <a:rPr lang="en-US" altLang="en-US" sz="2400" dirty="0">
                <a:solidFill>
                  <a:prstClr val="black"/>
                </a:solidFill>
                <a:latin typeface="Times New Roman" panose="02020603050405020304" pitchFamily="18" charset="0"/>
                <a:ea typeface="+mn-ea"/>
                <a:cs typeface="+mn-cs"/>
              </a:rPr>
              <a:t>Public Assistance cannot reimburse items that are under the authority of another Federal Agency.</a:t>
            </a:r>
          </a:p>
          <a:p>
            <a:pPr eaLnBrk="1" fontAlgn="auto" hangingPunct="1">
              <a:spcBef>
                <a:spcPct val="0"/>
              </a:spcBef>
              <a:spcAft>
                <a:spcPts val="0"/>
              </a:spcAft>
              <a:buFont typeface="Arial" panose="020B0604020202020204" pitchFamily="34" charset="0"/>
              <a:buNone/>
            </a:pPr>
            <a:endParaRPr lang="en-US" altLang="en-US" sz="2400" dirty="0">
              <a:solidFill>
                <a:prstClr val="black"/>
              </a:solidFill>
              <a:latin typeface="Times New Roman" panose="02020603050405020304" pitchFamily="18" charset="0"/>
              <a:ea typeface="+mn-ea"/>
              <a:cs typeface="+mn-cs"/>
            </a:endParaRPr>
          </a:p>
          <a:p>
            <a:pPr eaLnBrk="1" fontAlgn="auto" hangingPunct="1">
              <a:spcBef>
                <a:spcPct val="0"/>
              </a:spcBef>
              <a:spcAft>
                <a:spcPts val="0"/>
              </a:spcAft>
              <a:buFont typeface="Arial" panose="020B0604020202020204" pitchFamily="34" charset="0"/>
              <a:buNone/>
            </a:pPr>
            <a:r>
              <a:rPr lang="en-US" altLang="en-US" sz="2400" dirty="0">
                <a:solidFill>
                  <a:prstClr val="black"/>
                </a:solidFill>
                <a:latin typeface="Times New Roman" panose="02020603050405020304" pitchFamily="18" charset="0"/>
                <a:ea typeface="+mn-ea"/>
                <a:cs typeface="+mn-cs"/>
              </a:rPr>
              <a:t>Many road in Mississippi are Federal Aid roads – making them ineligible for permanent work under the Public Assistance reimbursement grant. </a:t>
            </a:r>
          </a:p>
        </p:txBody>
      </p:sp>
      <p:pic>
        <p:nvPicPr>
          <p:cNvPr id="3" name="Picture 2">
            <a:extLst>
              <a:ext uri="{FF2B5EF4-FFF2-40B4-BE49-F238E27FC236}">
                <a16:creationId xmlns:a16="http://schemas.microsoft.com/office/drawing/2014/main" id="{1EFABFE5-3AB7-43D6-9F91-4FAAF063C436}"/>
              </a:ext>
            </a:extLst>
          </p:cNvPr>
          <p:cNvPicPr>
            <a:picLocks noChangeAspect="1"/>
          </p:cNvPicPr>
          <p:nvPr/>
        </p:nvPicPr>
        <p:blipFill rotWithShape="1">
          <a:blip r:embed="rId3"/>
          <a:srcRect l="11987" t="17369" r="80628" b="12915"/>
          <a:stretch/>
        </p:blipFill>
        <p:spPr>
          <a:xfrm>
            <a:off x="4572000" y="1623777"/>
            <a:ext cx="2841056" cy="5047611"/>
          </a:xfrm>
          <a:prstGeom prst="rect">
            <a:avLst/>
          </a:prstGeom>
        </p:spPr>
      </p:pic>
      <p:pic>
        <p:nvPicPr>
          <p:cNvPr id="4" name="Picture 3">
            <a:extLst>
              <a:ext uri="{FF2B5EF4-FFF2-40B4-BE49-F238E27FC236}">
                <a16:creationId xmlns:a16="http://schemas.microsoft.com/office/drawing/2014/main" id="{3D15BBA2-32BA-4EB6-9F7C-6C76279F06AB}"/>
              </a:ext>
            </a:extLst>
          </p:cNvPr>
          <p:cNvPicPr>
            <a:picLocks noChangeAspect="1"/>
          </p:cNvPicPr>
          <p:nvPr/>
        </p:nvPicPr>
        <p:blipFill rotWithShape="1">
          <a:blip r:embed="rId4"/>
          <a:srcRect l="19166" t="54428" r="70000" b="19004"/>
          <a:stretch/>
        </p:blipFill>
        <p:spPr>
          <a:xfrm>
            <a:off x="7696201" y="6096000"/>
            <a:ext cx="1447799" cy="668216"/>
          </a:xfrm>
          <a:prstGeom prst="rect">
            <a:avLst/>
          </a:prstGeom>
        </p:spPr>
      </p:pic>
      <p:sp>
        <p:nvSpPr>
          <p:cNvPr id="5" name="Oval 4">
            <a:extLst>
              <a:ext uri="{FF2B5EF4-FFF2-40B4-BE49-F238E27FC236}">
                <a16:creationId xmlns:a16="http://schemas.microsoft.com/office/drawing/2014/main" id="{54543742-F661-4738-9543-0C75E5672AB9}"/>
              </a:ext>
            </a:extLst>
          </p:cNvPr>
          <p:cNvSpPr/>
          <p:nvPr/>
        </p:nvSpPr>
        <p:spPr>
          <a:xfrm>
            <a:off x="4343400" y="5715000"/>
            <a:ext cx="1426144" cy="824564"/>
          </a:xfrm>
          <a:prstGeom prst="ellipse">
            <a:avLst/>
          </a:prstGeom>
          <a:noFill/>
          <a:ln w="76200">
            <a:solidFill>
              <a:srgbClr val="E22A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063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Permanent Work </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Category C Roads and Bridges</a:t>
            </a:r>
          </a:p>
        </p:txBody>
      </p:sp>
      <p:pic>
        <p:nvPicPr>
          <p:cNvPr id="3" name="Picture 2">
            <a:extLst>
              <a:ext uri="{FF2B5EF4-FFF2-40B4-BE49-F238E27FC236}">
                <a16:creationId xmlns:a16="http://schemas.microsoft.com/office/drawing/2014/main" id="{1EFABFE5-3AB7-43D6-9F91-4FAAF063C436}"/>
              </a:ext>
            </a:extLst>
          </p:cNvPr>
          <p:cNvPicPr>
            <a:picLocks noChangeAspect="1"/>
          </p:cNvPicPr>
          <p:nvPr/>
        </p:nvPicPr>
        <p:blipFill rotWithShape="1">
          <a:blip r:embed="rId4"/>
          <a:srcRect l="11987" t="72781" r="84718" b="12915"/>
          <a:stretch/>
        </p:blipFill>
        <p:spPr>
          <a:xfrm>
            <a:off x="245985" y="2057400"/>
            <a:ext cx="4935615" cy="4032743"/>
          </a:xfrm>
          <a:prstGeom prst="rect">
            <a:avLst/>
          </a:prstGeom>
        </p:spPr>
      </p:pic>
      <p:pic>
        <p:nvPicPr>
          <p:cNvPr id="4" name="Picture 3">
            <a:extLst>
              <a:ext uri="{FF2B5EF4-FFF2-40B4-BE49-F238E27FC236}">
                <a16:creationId xmlns:a16="http://schemas.microsoft.com/office/drawing/2014/main" id="{3D15BBA2-32BA-4EB6-9F7C-6C76279F06AB}"/>
              </a:ext>
            </a:extLst>
          </p:cNvPr>
          <p:cNvPicPr>
            <a:picLocks noChangeAspect="1"/>
          </p:cNvPicPr>
          <p:nvPr/>
        </p:nvPicPr>
        <p:blipFill rotWithShape="1">
          <a:blip r:embed="rId5"/>
          <a:srcRect l="19166" t="54428" r="70000" b="19004"/>
          <a:stretch/>
        </p:blipFill>
        <p:spPr>
          <a:xfrm>
            <a:off x="5181600" y="3200400"/>
            <a:ext cx="4255032" cy="1963864"/>
          </a:xfrm>
          <a:prstGeom prst="rect">
            <a:avLst/>
          </a:prstGeom>
        </p:spPr>
      </p:pic>
    </p:spTree>
    <p:extLst>
      <p:ext uri="{BB962C8B-B14F-4D97-AF65-F5344CB8AC3E}">
        <p14:creationId xmlns:p14="http://schemas.microsoft.com/office/powerpoint/2010/main" val="79099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Permanent Work </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Category D Water Facilities</a:t>
            </a:r>
          </a:p>
        </p:txBody>
      </p:sp>
      <p:sp>
        <p:nvSpPr>
          <p:cNvPr id="7" name="Rectangle 16">
            <a:extLst>
              <a:ext uri="{FF2B5EF4-FFF2-40B4-BE49-F238E27FC236}">
                <a16:creationId xmlns:a16="http://schemas.microsoft.com/office/drawing/2014/main" id="{A9B874BF-DD6C-43CA-BD7C-2B8287674574}"/>
              </a:ext>
            </a:extLst>
          </p:cNvPr>
          <p:cNvSpPr>
            <a:spLocks noChangeArrowheads="1"/>
          </p:cNvSpPr>
          <p:nvPr/>
        </p:nvSpPr>
        <p:spPr bwMode="auto">
          <a:xfrm>
            <a:off x="228600" y="1828800"/>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 typeface="Wingdings" panose="05000000000000000000" pitchFamily="2" charset="2"/>
              <a:buNone/>
            </a:pPr>
            <a:r>
              <a:rPr lang="en-US" altLang="en-US" dirty="0">
                <a:solidFill>
                  <a:prstClr val="black"/>
                </a:solidFill>
                <a:latin typeface="Times New Roman" panose="02020603050405020304" pitchFamily="18" charset="0"/>
                <a:ea typeface="+mn-ea"/>
                <a:cs typeface="+mn-cs"/>
              </a:rPr>
              <a:t>Facilities built for the following purposes:</a:t>
            </a:r>
          </a:p>
        </p:txBody>
      </p:sp>
      <p:sp>
        <p:nvSpPr>
          <p:cNvPr id="8" name="Rectangle 17">
            <a:extLst>
              <a:ext uri="{FF2B5EF4-FFF2-40B4-BE49-F238E27FC236}">
                <a16:creationId xmlns:a16="http://schemas.microsoft.com/office/drawing/2014/main" id="{3966F840-E0C2-4FA9-BA51-D63742EF6FDB}"/>
              </a:ext>
            </a:extLst>
          </p:cNvPr>
          <p:cNvSpPr>
            <a:spLocks noChangeArrowheads="1"/>
          </p:cNvSpPr>
          <p:nvPr/>
        </p:nvSpPr>
        <p:spPr bwMode="auto">
          <a:xfrm>
            <a:off x="609600" y="2438400"/>
            <a:ext cx="3429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pPr>
            <a:r>
              <a:rPr lang="en-US" altLang="en-US" dirty="0">
                <a:solidFill>
                  <a:prstClr val="black"/>
                </a:solidFill>
                <a:latin typeface="Times New Roman" panose="02020603050405020304" pitchFamily="18" charset="0"/>
                <a:ea typeface="+mn-ea"/>
                <a:cs typeface="+mn-cs"/>
              </a:rPr>
              <a:t>  Pumping</a:t>
            </a:r>
          </a:p>
          <a:p>
            <a:pPr eaLnBrk="1" fontAlgn="auto" hangingPunct="1">
              <a:spcBef>
                <a:spcPct val="0"/>
              </a:spcBef>
              <a:spcAft>
                <a:spcPts val="0"/>
              </a:spcAft>
            </a:pPr>
            <a:r>
              <a:rPr lang="en-US" altLang="en-US" dirty="0">
                <a:solidFill>
                  <a:prstClr val="black"/>
                </a:solidFill>
                <a:latin typeface="Times New Roman" panose="02020603050405020304" pitchFamily="18" charset="0"/>
                <a:ea typeface="+mn-ea"/>
                <a:cs typeface="+mn-cs"/>
              </a:rPr>
              <a:t>  Drainage</a:t>
            </a:r>
          </a:p>
          <a:p>
            <a:pPr eaLnBrk="1" fontAlgn="auto" hangingPunct="1">
              <a:spcBef>
                <a:spcPct val="0"/>
              </a:spcBef>
              <a:spcAft>
                <a:spcPts val="0"/>
              </a:spcAft>
            </a:pPr>
            <a:r>
              <a:rPr lang="en-US" altLang="en-US" dirty="0">
                <a:solidFill>
                  <a:prstClr val="black"/>
                </a:solidFill>
                <a:latin typeface="Times New Roman" panose="02020603050405020304" pitchFamily="18" charset="0"/>
                <a:ea typeface="+mn-ea"/>
                <a:cs typeface="+mn-cs"/>
              </a:rPr>
              <a:t>  Irrigation</a:t>
            </a:r>
          </a:p>
        </p:txBody>
      </p:sp>
      <p:pic>
        <p:nvPicPr>
          <p:cNvPr id="9" name="Picture 1">
            <a:extLst>
              <a:ext uri="{FF2B5EF4-FFF2-40B4-BE49-F238E27FC236}">
                <a16:creationId xmlns:a16="http://schemas.microsoft.com/office/drawing/2014/main" id="{BDF674EF-D0DF-4AED-9D4C-1B0B22D298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9477" y="3124201"/>
            <a:ext cx="4442573"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47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Permanent Work </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Category E Buildings/Equipment</a:t>
            </a:r>
          </a:p>
        </p:txBody>
      </p:sp>
      <p:pic>
        <p:nvPicPr>
          <p:cNvPr id="6" name="Picture 6">
            <a:extLst>
              <a:ext uri="{FF2B5EF4-FFF2-40B4-BE49-F238E27FC236}">
                <a16:creationId xmlns:a16="http://schemas.microsoft.com/office/drawing/2014/main" id="{E48C6202-7372-4108-BCF8-133604D617A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99038" y="2819400"/>
            <a:ext cx="38417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2">
            <a:extLst>
              <a:ext uri="{FF2B5EF4-FFF2-40B4-BE49-F238E27FC236}">
                <a16:creationId xmlns:a16="http://schemas.microsoft.com/office/drawing/2014/main" id="{0768676A-6A76-49C0-A809-2999FD74827E}"/>
              </a:ext>
            </a:extLst>
          </p:cNvPr>
          <p:cNvSpPr>
            <a:spLocks noChangeArrowheads="1"/>
          </p:cNvSpPr>
          <p:nvPr/>
        </p:nvSpPr>
        <p:spPr bwMode="auto">
          <a:xfrm>
            <a:off x="304800" y="1876425"/>
            <a:ext cx="5105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dirty="0">
                <a:solidFill>
                  <a:prstClr val="black"/>
                </a:solidFill>
                <a:latin typeface="Times New Roman" panose="02020603050405020304" pitchFamily="18" charset="0"/>
                <a:ea typeface="+mn-ea"/>
                <a:cs typeface="+mn-cs"/>
              </a:rPr>
              <a:t>Buildings/Contents</a:t>
            </a:r>
          </a:p>
          <a:p>
            <a:pPr lvl="1" eaLnBrk="1" fontAlgn="auto" hangingPunct="1">
              <a:spcBef>
                <a:spcPct val="0"/>
              </a:spcBef>
              <a:spcAft>
                <a:spcPts val="0"/>
              </a:spcAft>
              <a:buFont typeface="Arial" panose="020B0604020202020204" pitchFamily="34" charset="0"/>
              <a:buChar char="•"/>
            </a:pPr>
            <a:r>
              <a:rPr lang="en-US" altLang="en-US" sz="3200" dirty="0">
                <a:solidFill>
                  <a:prstClr val="black"/>
                </a:solidFill>
                <a:latin typeface="Times New Roman" panose="02020603050405020304" pitchFamily="18" charset="0"/>
                <a:ea typeface="+mn-ea"/>
                <a:cs typeface="+mn-cs"/>
              </a:rPr>
              <a:t>  50% Rule</a:t>
            </a:r>
          </a:p>
          <a:p>
            <a:pPr lvl="1" eaLnBrk="1" fontAlgn="auto" hangingPunct="1">
              <a:spcBef>
                <a:spcPct val="0"/>
              </a:spcBef>
              <a:spcAft>
                <a:spcPts val="0"/>
              </a:spcAft>
              <a:buFont typeface="Arial" panose="020B0604020202020204" pitchFamily="34" charset="0"/>
              <a:buChar char="•"/>
            </a:pPr>
            <a:r>
              <a:rPr lang="en-US" altLang="en-US" sz="3200" dirty="0">
                <a:solidFill>
                  <a:prstClr val="black"/>
                </a:solidFill>
                <a:latin typeface="Times New Roman" panose="02020603050405020304" pitchFamily="18" charset="0"/>
                <a:ea typeface="+mn-ea"/>
                <a:cs typeface="+mn-cs"/>
              </a:rPr>
              <a:t>  Codes/Standard</a:t>
            </a:r>
          </a:p>
          <a:p>
            <a:pPr lvl="1" eaLnBrk="1" fontAlgn="auto" hangingPunct="1">
              <a:spcBef>
                <a:spcPct val="0"/>
              </a:spcBef>
              <a:spcAft>
                <a:spcPts val="0"/>
              </a:spcAft>
              <a:buFont typeface="Arial" panose="020B0604020202020204" pitchFamily="34" charset="0"/>
              <a:buChar char="•"/>
            </a:pPr>
            <a:r>
              <a:rPr lang="en-US" altLang="en-US" sz="3200" dirty="0">
                <a:solidFill>
                  <a:prstClr val="black"/>
                </a:solidFill>
                <a:latin typeface="Times New Roman" panose="02020603050405020304" pitchFamily="18" charset="0"/>
                <a:ea typeface="+mn-ea"/>
                <a:cs typeface="+mn-cs"/>
              </a:rPr>
              <a:t>  Equipment</a:t>
            </a:r>
          </a:p>
          <a:p>
            <a:pPr lvl="1" eaLnBrk="1" fontAlgn="auto" hangingPunct="1">
              <a:spcBef>
                <a:spcPct val="0"/>
              </a:spcBef>
              <a:spcAft>
                <a:spcPts val="0"/>
              </a:spcAft>
              <a:buFont typeface="Arial" panose="020B0604020202020204" pitchFamily="34" charset="0"/>
              <a:buChar char="•"/>
            </a:pPr>
            <a:r>
              <a:rPr lang="en-US" altLang="en-US" sz="3200" dirty="0">
                <a:solidFill>
                  <a:prstClr val="black"/>
                </a:solidFill>
                <a:latin typeface="Times New Roman" panose="02020603050405020304" pitchFamily="18" charset="0"/>
                <a:ea typeface="+mn-ea"/>
                <a:cs typeface="+mn-cs"/>
              </a:rPr>
              <a:t>  Vehicles</a:t>
            </a:r>
          </a:p>
          <a:p>
            <a:pPr lvl="1" eaLnBrk="1" fontAlgn="auto" hangingPunct="1">
              <a:spcBef>
                <a:spcPct val="0"/>
              </a:spcBef>
              <a:spcAft>
                <a:spcPts val="0"/>
              </a:spcAft>
              <a:buFont typeface="Arial" panose="020B0604020202020204" pitchFamily="34" charset="0"/>
              <a:buChar char="•"/>
            </a:pPr>
            <a:r>
              <a:rPr lang="en-US" altLang="en-US" sz="3200" dirty="0">
                <a:solidFill>
                  <a:prstClr val="black"/>
                </a:solidFill>
                <a:latin typeface="Times New Roman" panose="02020603050405020304" pitchFamily="18" charset="0"/>
                <a:ea typeface="+mn-ea"/>
                <a:cs typeface="+mn-cs"/>
              </a:rPr>
              <a:t>  Supplies</a:t>
            </a:r>
          </a:p>
          <a:p>
            <a:pPr eaLnBrk="1" fontAlgn="auto" hangingPunct="1">
              <a:spcBef>
                <a:spcPct val="0"/>
              </a:spcBef>
              <a:spcAft>
                <a:spcPts val="0"/>
              </a:spcAft>
              <a:buFont typeface="Wingdings" panose="05000000000000000000" pitchFamily="2" charset="2"/>
              <a:buNone/>
            </a:pPr>
            <a:endParaRPr lang="en-US" altLang="en-US" dirty="0">
              <a:solidFill>
                <a:prstClr val="black"/>
              </a:solidFill>
              <a:latin typeface="Times New Roman" panose="02020603050405020304" pitchFamily="18" charset="0"/>
              <a:ea typeface="+mn-ea"/>
              <a:cs typeface="+mn-cs"/>
            </a:endParaRPr>
          </a:p>
          <a:p>
            <a:pPr eaLnBrk="1" fontAlgn="auto" hangingPunct="1">
              <a:spcBef>
                <a:spcPct val="0"/>
              </a:spcBef>
              <a:spcAft>
                <a:spcPts val="0"/>
              </a:spcAft>
              <a:buFont typeface="Wingdings" panose="05000000000000000000" pitchFamily="2" charset="2"/>
              <a:buNone/>
            </a:pPr>
            <a:r>
              <a:rPr lang="en-US" altLang="en-US" dirty="0">
                <a:solidFill>
                  <a:prstClr val="black"/>
                </a:solidFill>
                <a:latin typeface="Times New Roman" panose="02020603050405020304" pitchFamily="18" charset="0"/>
                <a:ea typeface="+mn-ea"/>
                <a:cs typeface="+mn-cs"/>
              </a:rPr>
              <a:t>DEDUCT INSURANCE AND SALVAGE</a:t>
            </a:r>
          </a:p>
        </p:txBody>
      </p:sp>
    </p:spTree>
    <p:extLst>
      <p:ext uri="{BB962C8B-B14F-4D97-AF65-F5344CB8AC3E}">
        <p14:creationId xmlns:p14="http://schemas.microsoft.com/office/powerpoint/2010/main" val="1086532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Permanent Work </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Category F Utilities</a:t>
            </a:r>
          </a:p>
        </p:txBody>
      </p:sp>
      <p:sp>
        <p:nvSpPr>
          <p:cNvPr id="5" name="Rectangle 12">
            <a:extLst>
              <a:ext uri="{FF2B5EF4-FFF2-40B4-BE49-F238E27FC236}">
                <a16:creationId xmlns:a16="http://schemas.microsoft.com/office/drawing/2014/main" id="{F96026CC-3C3B-4C09-8699-9ADD3AC75107}"/>
              </a:ext>
            </a:extLst>
          </p:cNvPr>
          <p:cNvSpPr>
            <a:spLocks noChangeArrowheads="1"/>
          </p:cNvSpPr>
          <p:nvPr/>
        </p:nvSpPr>
        <p:spPr bwMode="auto">
          <a:xfrm>
            <a:off x="381000" y="1905000"/>
            <a:ext cx="69342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lnSpc>
                <a:spcPct val="90000"/>
              </a:lnSpc>
              <a:spcBef>
                <a:spcPct val="0"/>
              </a:spcBef>
              <a:spcAft>
                <a:spcPts val="0"/>
              </a:spcAft>
              <a:buFontTx/>
              <a:buNone/>
            </a:pPr>
            <a:r>
              <a:rPr lang="en-US" altLang="en-US" sz="2800" b="1" dirty="0">
                <a:solidFill>
                  <a:prstClr val="black"/>
                </a:solidFill>
                <a:latin typeface="Times New Roman" panose="02020603050405020304" pitchFamily="18" charset="0"/>
                <a:ea typeface="+mn-ea"/>
                <a:cs typeface="+mn-cs"/>
              </a:rPr>
              <a:t>Utilities Include:</a:t>
            </a:r>
          </a:p>
          <a:p>
            <a:pPr eaLnBrk="1" fontAlgn="auto" hangingPunct="1">
              <a:lnSpc>
                <a:spcPct val="90000"/>
              </a:lnSpc>
              <a:spcBef>
                <a:spcPct val="0"/>
              </a:spcBef>
              <a:spcAft>
                <a:spcPts val="0"/>
              </a:spcAft>
              <a:buFontTx/>
              <a:buNone/>
            </a:pPr>
            <a:endParaRPr lang="en-US" altLang="en-US" sz="2800" b="1" dirty="0">
              <a:solidFill>
                <a:prstClr val="black"/>
              </a:solidFill>
              <a:latin typeface="Times New Roman" panose="02020603050405020304" pitchFamily="18" charset="0"/>
              <a:ea typeface="+mn-ea"/>
              <a:cs typeface="+mn-cs"/>
            </a:endParaRPr>
          </a:p>
          <a:p>
            <a:pPr eaLnBrk="1" fontAlgn="auto" hangingPunct="1">
              <a:lnSpc>
                <a:spcPct val="90000"/>
              </a:lnSpc>
              <a:spcBef>
                <a:spcPct val="0"/>
              </a:spcBef>
              <a:spcAft>
                <a:spcPts val="0"/>
              </a:spcAft>
            </a:pPr>
            <a:r>
              <a:rPr lang="en-US" altLang="en-US" sz="2800" b="1" dirty="0">
                <a:solidFill>
                  <a:prstClr val="black"/>
                </a:solidFill>
                <a:latin typeface="Times New Roman" panose="02020603050405020304" pitchFamily="18" charset="0"/>
                <a:ea typeface="+mn-ea"/>
                <a:cs typeface="+mn-cs"/>
              </a:rPr>
              <a:t>  </a:t>
            </a:r>
            <a:r>
              <a:rPr lang="en-US" altLang="en-US" sz="2800" dirty="0">
                <a:solidFill>
                  <a:prstClr val="black"/>
                </a:solidFill>
                <a:latin typeface="Times New Roman" panose="02020603050405020304" pitchFamily="18" charset="0"/>
                <a:ea typeface="+mn-ea"/>
                <a:cs typeface="+mn-cs"/>
              </a:rPr>
              <a:t>Power Generation &amp; Distribution Centers</a:t>
            </a:r>
          </a:p>
          <a:p>
            <a:pPr eaLnBrk="1" fontAlgn="auto" hangingPunct="1">
              <a:lnSpc>
                <a:spcPct val="90000"/>
              </a:lnSpc>
              <a:spcBef>
                <a:spcPct val="0"/>
              </a:spcBef>
              <a:spcAft>
                <a:spcPts val="0"/>
              </a:spcAft>
            </a:pPr>
            <a:r>
              <a:rPr lang="en-US" altLang="en-US" sz="2800" dirty="0">
                <a:solidFill>
                  <a:prstClr val="black"/>
                </a:solidFill>
                <a:latin typeface="Times New Roman" panose="02020603050405020304" pitchFamily="18" charset="0"/>
                <a:ea typeface="+mn-ea"/>
                <a:cs typeface="+mn-cs"/>
              </a:rPr>
              <a:t>  Water and Sewer Treatment plants</a:t>
            </a:r>
          </a:p>
          <a:p>
            <a:pPr eaLnBrk="1" fontAlgn="auto" hangingPunct="1">
              <a:lnSpc>
                <a:spcPct val="90000"/>
              </a:lnSpc>
              <a:spcBef>
                <a:spcPct val="0"/>
              </a:spcBef>
              <a:spcAft>
                <a:spcPts val="0"/>
              </a:spcAft>
            </a:pPr>
            <a:r>
              <a:rPr lang="en-US" altLang="en-US" sz="2800" dirty="0">
                <a:solidFill>
                  <a:prstClr val="black"/>
                </a:solidFill>
                <a:latin typeface="Times New Roman" panose="02020603050405020304" pitchFamily="18" charset="0"/>
                <a:ea typeface="+mn-ea"/>
                <a:cs typeface="+mn-cs"/>
              </a:rPr>
              <a:t>  Telecommunication systems</a:t>
            </a:r>
          </a:p>
          <a:p>
            <a:pPr eaLnBrk="1" fontAlgn="auto" hangingPunct="1">
              <a:lnSpc>
                <a:spcPct val="90000"/>
              </a:lnSpc>
              <a:spcBef>
                <a:spcPct val="0"/>
              </a:spcBef>
              <a:spcAft>
                <a:spcPts val="0"/>
              </a:spcAft>
              <a:buFontTx/>
              <a:buNone/>
            </a:pPr>
            <a:endParaRPr lang="en-US" altLang="en-US" sz="2800" b="1" dirty="0">
              <a:solidFill>
                <a:prstClr val="black"/>
              </a:solidFill>
              <a:latin typeface="Times New Roman" panose="02020603050405020304" pitchFamily="18" charset="0"/>
              <a:ea typeface="+mn-ea"/>
              <a:cs typeface="+mn-cs"/>
            </a:endParaRPr>
          </a:p>
          <a:p>
            <a:pPr eaLnBrk="1" fontAlgn="auto" hangingPunct="1">
              <a:lnSpc>
                <a:spcPct val="90000"/>
              </a:lnSpc>
              <a:spcBef>
                <a:spcPct val="0"/>
              </a:spcBef>
              <a:spcAft>
                <a:spcPts val="0"/>
              </a:spcAft>
              <a:buFontTx/>
              <a:buNone/>
            </a:pPr>
            <a:r>
              <a:rPr lang="en-US" altLang="en-US" sz="2800" dirty="0">
                <a:solidFill>
                  <a:prstClr val="black"/>
                </a:solidFill>
                <a:latin typeface="Times New Roman" panose="02020603050405020304" pitchFamily="18" charset="0"/>
                <a:ea typeface="+mn-ea"/>
                <a:cs typeface="+mn-cs"/>
              </a:rPr>
              <a:t>Damage must be disaster-related.</a:t>
            </a:r>
          </a:p>
        </p:txBody>
      </p:sp>
      <p:pic>
        <p:nvPicPr>
          <p:cNvPr id="4" name="Picture 3">
            <a:extLst>
              <a:ext uri="{FF2B5EF4-FFF2-40B4-BE49-F238E27FC236}">
                <a16:creationId xmlns:a16="http://schemas.microsoft.com/office/drawing/2014/main" id="{6FD87F8E-CF43-46E2-8DF0-EA1AF374ABC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0869" t="3080" r="8696" b="-3080"/>
          <a:stretch/>
        </p:blipFill>
        <p:spPr>
          <a:xfrm>
            <a:off x="6019800" y="3308350"/>
            <a:ext cx="2819400" cy="3505200"/>
          </a:xfrm>
          <a:prstGeom prst="rect">
            <a:avLst/>
          </a:prstGeom>
        </p:spPr>
      </p:pic>
    </p:spTree>
    <p:extLst>
      <p:ext uri="{BB962C8B-B14F-4D97-AF65-F5344CB8AC3E}">
        <p14:creationId xmlns:p14="http://schemas.microsoft.com/office/powerpoint/2010/main" val="3900330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Permanent Work </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Category G Parks/Recreation</a:t>
            </a:r>
          </a:p>
        </p:txBody>
      </p:sp>
      <p:sp>
        <p:nvSpPr>
          <p:cNvPr id="6" name="Rectangle 12">
            <a:extLst>
              <a:ext uri="{FF2B5EF4-FFF2-40B4-BE49-F238E27FC236}">
                <a16:creationId xmlns:a16="http://schemas.microsoft.com/office/drawing/2014/main" id="{14FF0D67-6C6D-4652-ABCA-AF609E776406}"/>
              </a:ext>
            </a:extLst>
          </p:cNvPr>
          <p:cNvSpPr>
            <a:spLocks noChangeArrowheads="1"/>
          </p:cNvSpPr>
          <p:nvPr/>
        </p:nvSpPr>
        <p:spPr bwMode="auto">
          <a:xfrm>
            <a:off x="304800" y="1676400"/>
            <a:ext cx="4572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mn-cs"/>
              </a:rPr>
              <a:t>  Playgrounds</a:t>
            </a:r>
          </a:p>
          <a:p>
            <a:pPr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mn-cs"/>
              </a:rPr>
              <a:t>  Swimming Pools</a:t>
            </a:r>
          </a:p>
          <a:p>
            <a:pPr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mn-cs"/>
              </a:rPr>
              <a:t>  Ballparks</a:t>
            </a:r>
          </a:p>
          <a:p>
            <a:pPr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mn-cs"/>
              </a:rPr>
              <a:t>  Piers</a:t>
            </a:r>
          </a:p>
          <a:p>
            <a:pPr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mn-cs"/>
              </a:rPr>
              <a:t>  Beaches</a:t>
            </a:r>
          </a:p>
          <a:p>
            <a:pPr eaLnBrk="1" fontAlgn="auto" hangingPunct="1">
              <a:spcBef>
                <a:spcPct val="0"/>
              </a:spcBef>
              <a:spcAft>
                <a:spcPts val="0"/>
              </a:spcAft>
              <a:buFont typeface="Arial" panose="020B0604020202020204" pitchFamily="34" charset="0"/>
              <a:buNone/>
            </a:pPr>
            <a:endParaRPr lang="en-US" altLang="en-US" sz="2800" dirty="0">
              <a:solidFill>
                <a:prstClr val="black"/>
              </a:solidFill>
              <a:latin typeface="Times New Roman" panose="02020603050405020304" pitchFamily="18" charset="0"/>
              <a:ea typeface="+mn-ea"/>
              <a:cs typeface="+mn-cs"/>
            </a:endParaRPr>
          </a:p>
        </p:txBody>
      </p:sp>
      <p:pic>
        <p:nvPicPr>
          <p:cNvPr id="8" name="Picture 1">
            <a:extLst>
              <a:ext uri="{FF2B5EF4-FFF2-40B4-BE49-F238E27FC236}">
                <a16:creationId xmlns:a16="http://schemas.microsoft.com/office/drawing/2014/main" id="{C117427B-1188-4D91-A273-B773949893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8313" y="3657600"/>
            <a:ext cx="55451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976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52CED671-D4FD-40C1-ABDA-ADE5286D00AA}"/>
              </a:ext>
            </a:extLst>
          </p:cNvPr>
          <p:cNvSpPr txBox="1">
            <a:spLocks noChangeArrowheads="1"/>
          </p:cNvSpPr>
          <p:nvPr/>
        </p:nvSpPr>
        <p:spPr bwMode="auto">
          <a:xfrm>
            <a:off x="38148" y="1730590"/>
            <a:ext cx="5867400" cy="3711785"/>
          </a:xfrm>
          <a:prstGeom prst="rect">
            <a:avLst/>
          </a:prstGeom>
          <a:noFill/>
          <a:ln w="9525">
            <a:noFill/>
            <a:miter lim="800000"/>
            <a:headEnd/>
            <a:tailEnd/>
          </a:ln>
          <a:effectLst>
            <a:innerShdw blurRad="63500" dist="50800" dir="2700000">
              <a:prstClr val="black">
                <a:alpha val="50000"/>
              </a:prstClr>
            </a:innerShdw>
          </a:effectLst>
        </p:spPr>
        <p:txBody>
          <a:bodyPr wrap="square">
            <a:spAutoFit/>
          </a:bodyPr>
          <a:lstStyle/>
          <a:p>
            <a:pPr marL="571500" indent="-571500" eaLnBrk="1" fontAlgn="auto" hangingPunct="1">
              <a:spcBef>
                <a:spcPct val="20000"/>
              </a:spcBef>
              <a:spcAft>
                <a:spcPts val="0"/>
              </a:spcAft>
              <a:buFont typeface="Arial" panose="020B0604020202020204" pitchFamily="34" charset="0"/>
              <a:buChar char="•"/>
              <a:defRPr/>
            </a:pPr>
            <a:r>
              <a:rPr lang="en-US" sz="3000" b="1" u="sng" kern="0" dirty="0">
                <a:solidFill>
                  <a:prstClr val="black"/>
                </a:solidFill>
                <a:latin typeface="Times New Roman" panose="02020603050405020304" pitchFamily="18" charset="0"/>
                <a:ea typeface="+mn-ea"/>
                <a:cs typeface="Times New Roman" panose="02020603050405020304" pitchFamily="18" charset="0"/>
              </a:rPr>
              <a:t>Hurricane Zeta</a:t>
            </a:r>
            <a:br>
              <a:rPr lang="en-US" sz="3000" kern="0" dirty="0">
                <a:solidFill>
                  <a:prstClr val="black"/>
                </a:solidFill>
                <a:latin typeface="Times New Roman" panose="02020603050405020304" pitchFamily="18" charset="0"/>
                <a:ea typeface="+mn-ea"/>
                <a:cs typeface="Times New Roman" panose="02020603050405020304" pitchFamily="18" charset="0"/>
              </a:rPr>
            </a:br>
            <a:r>
              <a:rPr lang="en-US" sz="3000" kern="0" dirty="0">
                <a:solidFill>
                  <a:prstClr val="black"/>
                </a:solidFill>
                <a:latin typeface="Times New Roman" panose="02020603050405020304" pitchFamily="18" charset="0"/>
                <a:ea typeface="+mn-ea"/>
                <a:cs typeface="Times New Roman" panose="02020603050405020304" pitchFamily="18" charset="0"/>
              </a:rPr>
              <a:t>October  28-29, 2020</a:t>
            </a:r>
            <a:r>
              <a:rPr lang="en-US" sz="3600" kern="0" dirty="0">
                <a:solidFill>
                  <a:prstClr val="black"/>
                </a:solidFill>
                <a:latin typeface="Times New Roman" panose="02020603050405020304" pitchFamily="18" charset="0"/>
                <a:ea typeface="+mn-ea"/>
                <a:cs typeface="Times New Roman" panose="02020603050405020304" pitchFamily="18" charset="0"/>
              </a:rPr>
              <a:t>.</a:t>
            </a:r>
          </a:p>
          <a:p>
            <a:pPr eaLnBrk="1" fontAlgn="auto" hangingPunct="1">
              <a:spcBef>
                <a:spcPct val="20000"/>
              </a:spcBef>
              <a:spcAft>
                <a:spcPts val="0"/>
              </a:spcAft>
              <a:defRPr/>
            </a:pPr>
            <a:endParaRPr lang="en-US" sz="3600" kern="0" dirty="0">
              <a:solidFill>
                <a:prstClr val="black"/>
              </a:solidFill>
              <a:latin typeface="Times New Roman" panose="02020603050405020304" pitchFamily="18" charset="0"/>
              <a:ea typeface="+mn-ea"/>
              <a:cs typeface="Times New Roman" panose="02020603050405020304" pitchFamily="18" charset="0"/>
            </a:endParaRPr>
          </a:p>
          <a:p>
            <a:pPr marL="571500" indent="-571500" eaLnBrk="1" fontAlgn="auto" hangingPunct="1">
              <a:spcBef>
                <a:spcPct val="20000"/>
              </a:spcBef>
              <a:spcAft>
                <a:spcPts val="0"/>
              </a:spcAft>
              <a:buFont typeface="Arial" panose="020B0604020202020204" pitchFamily="34" charset="0"/>
              <a:buChar char="•"/>
              <a:defRPr/>
            </a:pPr>
            <a:r>
              <a:rPr lang="en-US" sz="3000" b="1" u="sng" kern="0" dirty="0">
                <a:solidFill>
                  <a:prstClr val="black"/>
                </a:solidFill>
                <a:latin typeface="Times New Roman" panose="02020603050405020304" pitchFamily="18" charset="0"/>
                <a:ea typeface="+mn-ea"/>
                <a:cs typeface="Times New Roman" panose="02020603050405020304" pitchFamily="18" charset="0"/>
              </a:rPr>
              <a:t>Declared Counties</a:t>
            </a:r>
            <a:r>
              <a:rPr lang="en-US" sz="3000" kern="0" dirty="0">
                <a:solidFill>
                  <a:prstClr val="black"/>
                </a:solidFill>
                <a:latin typeface="Times New Roman" panose="02020603050405020304" pitchFamily="18" charset="0"/>
                <a:ea typeface="+mn-ea"/>
                <a:cs typeface="Times New Roman" panose="02020603050405020304" pitchFamily="18" charset="0"/>
              </a:rPr>
              <a:t>:  </a:t>
            </a:r>
            <a:br>
              <a:rPr lang="en-US" sz="3000" kern="0" dirty="0">
                <a:solidFill>
                  <a:prstClr val="black"/>
                </a:solidFill>
                <a:latin typeface="Times New Roman" panose="02020603050405020304" pitchFamily="18" charset="0"/>
                <a:ea typeface="+mn-ea"/>
                <a:cs typeface="Times New Roman" panose="02020603050405020304" pitchFamily="18" charset="0"/>
              </a:rPr>
            </a:br>
            <a:r>
              <a:rPr lang="en-US" sz="3000" kern="0" dirty="0">
                <a:solidFill>
                  <a:prstClr val="black"/>
                </a:solidFill>
                <a:latin typeface="Times New Roman" panose="02020603050405020304" pitchFamily="18" charset="0"/>
                <a:ea typeface="+mn-ea"/>
                <a:cs typeface="Times New Roman" panose="02020603050405020304" pitchFamily="18" charset="0"/>
              </a:rPr>
              <a:t>George, Greene, Hancock, Harrison, Jackson, Perry, Stone and Wayne Counties </a:t>
            </a:r>
          </a:p>
        </p:txBody>
      </p:sp>
      <p:sp>
        <p:nvSpPr>
          <p:cNvPr id="6" name="Title 1">
            <a:extLst>
              <a:ext uri="{FF2B5EF4-FFF2-40B4-BE49-F238E27FC236}">
                <a16:creationId xmlns:a16="http://schemas.microsoft.com/office/drawing/2014/main" id="{FBB6D479-3897-4A8F-8C26-CCC94C682918}"/>
              </a:ext>
            </a:extLst>
          </p:cNvPr>
          <p:cNvSpPr>
            <a:spLocks noGrp="1"/>
          </p:cNvSpPr>
          <p:nvPr>
            <p:ph type="title"/>
          </p:nvPr>
        </p:nvSpPr>
        <p:spPr>
          <a:xfrm>
            <a:off x="2895600" y="3810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FEMA 4576 – Overview</a:t>
            </a:r>
          </a:p>
        </p:txBody>
      </p:sp>
      <p:grpSp>
        <p:nvGrpSpPr>
          <p:cNvPr id="5" name="Group 4">
            <a:extLst>
              <a:ext uri="{FF2B5EF4-FFF2-40B4-BE49-F238E27FC236}">
                <a16:creationId xmlns:a16="http://schemas.microsoft.com/office/drawing/2014/main" id="{56E5A614-2F9B-4ADD-A174-149E580396F0}"/>
              </a:ext>
            </a:extLst>
          </p:cNvPr>
          <p:cNvGrpSpPr>
            <a:grpSpLocks noChangeAspect="1"/>
          </p:cNvGrpSpPr>
          <p:nvPr/>
        </p:nvGrpSpPr>
        <p:grpSpPr bwMode="auto">
          <a:xfrm>
            <a:off x="4800600" y="707138"/>
            <a:ext cx="5047521" cy="6532442"/>
            <a:chOff x="4431" y="450"/>
            <a:chExt cx="3338" cy="4320"/>
          </a:xfrm>
        </p:grpSpPr>
        <p:sp>
          <p:nvSpPr>
            <p:cNvPr id="7" name="AutoShape 3">
              <a:extLst>
                <a:ext uri="{FF2B5EF4-FFF2-40B4-BE49-F238E27FC236}">
                  <a16:creationId xmlns:a16="http://schemas.microsoft.com/office/drawing/2014/main" id="{3C664C07-C349-40FB-B6BE-75ECF4FD5506}"/>
                </a:ext>
              </a:extLst>
            </p:cNvPr>
            <p:cNvSpPr>
              <a:spLocks noChangeAspect="1" noChangeArrowheads="1" noTextEdit="1"/>
            </p:cNvSpPr>
            <p:nvPr/>
          </p:nvSpPr>
          <p:spPr bwMode="auto">
            <a:xfrm>
              <a:off x="4431" y="450"/>
              <a:ext cx="333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D66916C8-A2CF-4DD7-9AB4-3A6D51733C35}"/>
                </a:ext>
              </a:extLst>
            </p:cNvPr>
            <p:cNvSpPr>
              <a:spLocks/>
            </p:cNvSpPr>
            <p:nvPr/>
          </p:nvSpPr>
          <p:spPr bwMode="auto">
            <a:xfrm>
              <a:off x="6898" y="1065"/>
              <a:ext cx="142" cy="343"/>
            </a:xfrm>
            <a:custGeom>
              <a:avLst/>
              <a:gdLst>
                <a:gd name="T0" fmla="*/ 37 w 142"/>
                <a:gd name="T1" fmla="*/ 2 h 343"/>
                <a:gd name="T2" fmla="*/ 55 w 142"/>
                <a:gd name="T3" fmla="*/ 2 h 343"/>
                <a:gd name="T4" fmla="*/ 71 w 142"/>
                <a:gd name="T5" fmla="*/ 2 h 343"/>
                <a:gd name="T6" fmla="*/ 87 w 142"/>
                <a:gd name="T7" fmla="*/ 0 h 343"/>
                <a:gd name="T8" fmla="*/ 89 w 142"/>
                <a:gd name="T9" fmla="*/ 8 h 343"/>
                <a:gd name="T10" fmla="*/ 95 w 142"/>
                <a:gd name="T11" fmla="*/ 15 h 343"/>
                <a:gd name="T12" fmla="*/ 100 w 142"/>
                <a:gd name="T13" fmla="*/ 23 h 343"/>
                <a:gd name="T14" fmla="*/ 104 w 142"/>
                <a:gd name="T15" fmla="*/ 30 h 343"/>
                <a:gd name="T16" fmla="*/ 106 w 142"/>
                <a:gd name="T17" fmla="*/ 38 h 343"/>
                <a:gd name="T18" fmla="*/ 110 w 142"/>
                <a:gd name="T19" fmla="*/ 46 h 343"/>
                <a:gd name="T20" fmla="*/ 118 w 142"/>
                <a:gd name="T21" fmla="*/ 54 h 343"/>
                <a:gd name="T22" fmla="*/ 126 w 142"/>
                <a:gd name="T23" fmla="*/ 59 h 343"/>
                <a:gd name="T24" fmla="*/ 134 w 142"/>
                <a:gd name="T25" fmla="*/ 63 h 343"/>
                <a:gd name="T26" fmla="*/ 141 w 142"/>
                <a:gd name="T27" fmla="*/ 66 h 343"/>
                <a:gd name="T28" fmla="*/ 139 w 142"/>
                <a:gd name="T29" fmla="*/ 92 h 343"/>
                <a:gd name="T30" fmla="*/ 138 w 142"/>
                <a:gd name="T31" fmla="*/ 109 h 343"/>
                <a:gd name="T32" fmla="*/ 137 w 142"/>
                <a:gd name="T33" fmla="*/ 126 h 343"/>
                <a:gd name="T34" fmla="*/ 135 w 142"/>
                <a:gd name="T35" fmla="*/ 146 h 343"/>
                <a:gd name="T36" fmla="*/ 133 w 142"/>
                <a:gd name="T37" fmla="*/ 164 h 343"/>
                <a:gd name="T38" fmla="*/ 130 w 142"/>
                <a:gd name="T39" fmla="*/ 194 h 343"/>
                <a:gd name="T40" fmla="*/ 129 w 142"/>
                <a:gd name="T41" fmla="*/ 211 h 343"/>
                <a:gd name="T42" fmla="*/ 126 w 142"/>
                <a:gd name="T43" fmla="*/ 231 h 343"/>
                <a:gd name="T44" fmla="*/ 124 w 142"/>
                <a:gd name="T45" fmla="*/ 253 h 343"/>
                <a:gd name="T46" fmla="*/ 121 w 142"/>
                <a:gd name="T47" fmla="*/ 275 h 343"/>
                <a:gd name="T48" fmla="*/ 120 w 142"/>
                <a:gd name="T49" fmla="*/ 299 h 343"/>
                <a:gd name="T50" fmla="*/ 117 w 142"/>
                <a:gd name="T51" fmla="*/ 325 h 343"/>
                <a:gd name="T52" fmla="*/ 116 w 142"/>
                <a:gd name="T53" fmla="*/ 338 h 343"/>
                <a:gd name="T54" fmla="*/ 104 w 142"/>
                <a:gd name="T55" fmla="*/ 342 h 343"/>
                <a:gd name="T56" fmla="*/ 89 w 142"/>
                <a:gd name="T57" fmla="*/ 342 h 343"/>
                <a:gd name="T58" fmla="*/ 71 w 142"/>
                <a:gd name="T59" fmla="*/ 342 h 343"/>
                <a:gd name="T60" fmla="*/ 57 w 142"/>
                <a:gd name="T61" fmla="*/ 342 h 343"/>
                <a:gd name="T62" fmla="*/ 44 w 142"/>
                <a:gd name="T63" fmla="*/ 343 h 343"/>
                <a:gd name="T64" fmla="*/ 32 w 142"/>
                <a:gd name="T65" fmla="*/ 343 h 343"/>
                <a:gd name="T66" fmla="*/ 23 w 142"/>
                <a:gd name="T67" fmla="*/ 337 h 343"/>
                <a:gd name="T68" fmla="*/ 23 w 142"/>
                <a:gd name="T69" fmla="*/ 328 h 343"/>
                <a:gd name="T70" fmla="*/ 23 w 142"/>
                <a:gd name="T71" fmla="*/ 314 h 343"/>
                <a:gd name="T72" fmla="*/ 21 w 142"/>
                <a:gd name="T73" fmla="*/ 295 h 343"/>
                <a:gd name="T74" fmla="*/ 21 w 142"/>
                <a:gd name="T75" fmla="*/ 284 h 343"/>
                <a:gd name="T76" fmla="*/ 21 w 142"/>
                <a:gd name="T77" fmla="*/ 271 h 343"/>
                <a:gd name="T78" fmla="*/ 21 w 142"/>
                <a:gd name="T79" fmla="*/ 252 h 343"/>
                <a:gd name="T80" fmla="*/ 21 w 142"/>
                <a:gd name="T81" fmla="*/ 237 h 343"/>
                <a:gd name="T82" fmla="*/ 21 w 142"/>
                <a:gd name="T83" fmla="*/ 221 h 343"/>
                <a:gd name="T84" fmla="*/ 20 w 142"/>
                <a:gd name="T85" fmla="*/ 197 h 343"/>
                <a:gd name="T86" fmla="*/ 20 w 142"/>
                <a:gd name="T87" fmla="*/ 181 h 343"/>
                <a:gd name="T88" fmla="*/ 20 w 142"/>
                <a:gd name="T89" fmla="*/ 165 h 343"/>
                <a:gd name="T90" fmla="*/ 11 w 142"/>
                <a:gd name="T91" fmla="*/ 161 h 343"/>
                <a:gd name="T92" fmla="*/ 2 w 142"/>
                <a:gd name="T93" fmla="*/ 152 h 343"/>
                <a:gd name="T94" fmla="*/ 0 w 142"/>
                <a:gd name="T95" fmla="*/ 139 h 343"/>
                <a:gd name="T96" fmla="*/ 0 w 142"/>
                <a:gd name="T97" fmla="*/ 127 h 343"/>
                <a:gd name="T98" fmla="*/ 0 w 142"/>
                <a:gd name="T99" fmla="*/ 106 h 343"/>
                <a:gd name="T100" fmla="*/ 0 w 142"/>
                <a:gd name="T101" fmla="*/ 93 h 343"/>
                <a:gd name="T102" fmla="*/ 0 w 142"/>
                <a:gd name="T103" fmla="*/ 79 h 343"/>
                <a:gd name="T104" fmla="*/ 0 w 142"/>
                <a:gd name="T105" fmla="*/ 58 h 343"/>
                <a:gd name="T106" fmla="*/ 0 w 142"/>
                <a:gd name="T107" fmla="*/ 43 h 343"/>
                <a:gd name="T108" fmla="*/ 0 w 142"/>
                <a:gd name="T109" fmla="*/ 24 h 343"/>
                <a:gd name="T110" fmla="*/ 0 w 142"/>
                <a:gd name="T111" fmla="*/ 13 h 343"/>
                <a:gd name="T112" fmla="*/ 2 w 142"/>
                <a:gd name="T113" fmla="*/ 2 h 343"/>
                <a:gd name="T114" fmla="*/ 17 w 142"/>
                <a:gd name="T115" fmla="*/ 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 h="343">
                  <a:moveTo>
                    <a:pt x="17" y="2"/>
                  </a:moveTo>
                  <a:lnTo>
                    <a:pt x="19" y="2"/>
                  </a:lnTo>
                  <a:lnTo>
                    <a:pt x="20" y="2"/>
                  </a:lnTo>
                  <a:lnTo>
                    <a:pt x="21" y="2"/>
                  </a:lnTo>
                  <a:lnTo>
                    <a:pt x="28" y="2"/>
                  </a:lnTo>
                  <a:lnTo>
                    <a:pt x="31" y="2"/>
                  </a:lnTo>
                  <a:lnTo>
                    <a:pt x="37" y="2"/>
                  </a:lnTo>
                  <a:lnTo>
                    <a:pt x="42" y="2"/>
                  </a:lnTo>
                  <a:lnTo>
                    <a:pt x="46" y="2"/>
                  </a:lnTo>
                  <a:lnTo>
                    <a:pt x="48" y="2"/>
                  </a:lnTo>
                  <a:lnTo>
                    <a:pt x="50" y="2"/>
                  </a:lnTo>
                  <a:lnTo>
                    <a:pt x="53" y="2"/>
                  </a:lnTo>
                  <a:lnTo>
                    <a:pt x="54" y="2"/>
                  </a:lnTo>
                  <a:lnTo>
                    <a:pt x="55" y="2"/>
                  </a:lnTo>
                  <a:lnTo>
                    <a:pt x="57" y="2"/>
                  </a:lnTo>
                  <a:lnTo>
                    <a:pt x="58" y="2"/>
                  </a:lnTo>
                  <a:lnTo>
                    <a:pt x="61" y="2"/>
                  </a:lnTo>
                  <a:lnTo>
                    <a:pt x="65" y="2"/>
                  </a:lnTo>
                  <a:lnTo>
                    <a:pt x="66" y="2"/>
                  </a:lnTo>
                  <a:lnTo>
                    <a:pt x="69" y="2"/>
                  </a:lnTo>
                  <a:lnTo>
                    <a:pt x="71" y="2"/>
                  </a:lnTo>
                  <a:lnTo>
                    <a:pt x="74" y="2"/>
                  </a:lnTo>
                  <a:lnTo>
                    <a:pt x="75" y="2"/>
                  </a:lnTo>
                  <a:lnTo>
                    <a:pt x="79" y="2"/>
                  </a:lnTo>
                  <a:lnTo>
                    <a:pt x="82" y="0"/>
                  </a:lnTo>
                  <a:lnTo>
                    <a:pt x="84" y="0"/>
                  </a:lnTo>
                  <a:lnTo>
                    <a:pt x="86" y="0"/>
                  </a:lnTo>
                  <a:lnTo>
                    <a:pt x="87" y="0"/>
                  </a:lnTo>
                  <a:lnTo>
                    <a:pt x="87" y="2"/>
                  </a:lnTo>
                  <a:lnTo>
                    <a:pt x="87" y="3"/>
                  </a:lnTo>
                  <a:lnTo>
                    <a:pt x="87" y="4"/>
                  </a:lnTo>
                  <a:lnTo>
                    <a:pt x="88" y="4"/>
                  </a:lnTo>
                  <a:lnTo>
                    <a:pt x="88" y="5"/>
                  </a:lnTo>
                  <a:lnTo>
                    <a:pt x="89" y="7"/>
                  </a:lnTo>
                  <a:lnTo>
                    <a:pt x="89" y="8"/>
                  </a:lnTo>
                  <a:lnTo>
                    <a:pt x="91" y="9"/>
                  </a:lnTo>
                  <a:lnTo>
                    <a:pt x="91" y="11"/>
                  </a:lnTo>
                  <a:lnTo>
                    <a:pt x="92" y="11"/>
                  </a:lnTo>
                  <a:lnTo>
                    <a:pt x="92" y="12"/>
                  </a:lnTo>
                  <a:lnTo>
                    <a:pt x="93" y="13"/>
                  </a:lnTo>
                  <a:lnTo>
                    <a:pt x="93" y="15"/>
                  </a:lnTo>
                  <a:lnTo>
                    <a:pt x="95" y="15"/>
                  </a:lnTo>
                  <a:lnTo>
                    <a:pt x="95" y="16"/>
                  </a:lnTo>
                  <a:lnTo>
                    <a:pt x="96" y="17"/>
                  </a:lnTo>
                  <a:lnTo>
                    <a:pt x="97" y="19"/>
                  </a:lnTo>
                  <a:lnTo>
                    <a:pt x="99" y="20"/>
                  </a:lnTo>
                  <a:lnTo>
                    <a:pt x="99" y="21"/>
                  </a:lnTo>
                  <a:lnTo>
                    <a:pt x="100" y="21"/>
                  </a:lnTo>
                  <a:lnTo>
                    <a:pt x="100" y="23"/>
                  </a:lnTo>
                  <a:lnTo>
                    <a:pt x="101" y="24"/>
                  </a:lnTo>
                  <a:lnTo>
                    <a:pt x="101" y="25"/>
                  </a:lnTo>
                  <a:lnTo>
                    <a:pt x="101" y="26"/>
                  </a:lnTo>
                  <a:lnTo>
                    <a:pt x="103" y="28"/>
                  </a:lnTo>
                  <a:lnTo>
                    <a:pt x="103" y="29"/>
                  </a:lnTo>
                  <a:lnTo>
                    <a:pt x="103" y="30"/>
                  </a:lnTo>
                  <a:lnTo>
                    <a:pt x="104" y="30"/>
                  </a:lnTo>
                  <a:lnTo>
                    <a:pt x="104" y="32"/>
                  </a:lnTo>
                  <a:lnTo>
                    <a:pt x="104" y="33"/>
                  </a:lnTo>
                  <a:lnTo>
                    <a:pt x="105" y="34"/>
                  </a:lnTo>
                  <a:lnTo>
                    <a:pt x="105" y="36"/>
                  </a:lnTo>
                  <a:lnTo>
                    <a:pt x="106" y="36"/>
                  </a:lnTo>
                  <a:lnTo>
                    <a:pt x="106" y="37"/>
                  </a:lnTo>
                  <a:lnTo>
                    <a:pt x="106" y="38"/>
                  </a:lnTo>
                  <a:lnTo>
                    <a:pt x="108" y="40"/>
                  </a:lnTo>
                  <a:lnTo>
                    <a:pt x="108" y="41"/>
                  </a:lnTo>
                  <a:lnTo>
                    <a:pt x="109" y="42"/>
                  </a:lnTo>
                  <a:lnTo>
                    <a:pt x="109" y="43"/>
                  </a:lnTo>
                  <a:lnTo>
                    <a:pt x="109" y="45"/>
                  </a:lnTo>
                  <a:lnTo>
                    <a:pt x="110" y="45"/>
                  </a:lnTo>
                  <a:lnTo>
                    <a:pt x="110" y="46"/>
                  </a:lnTo>
                  <a:lnTo>
                    <a:pt x="112" y="47"/>
                  </a:lnTo>
                  <a:lnTo>
                    <a:pt x="113" y="49"/>
                  </a:lnTo>
                  <a:lnTo>
                    <a:pt x="113" y="50"/>
                  </a:lnTo>
                  <a:lnTo>
                    <a:pt x="114" y="51"/>
                  </a:lnTo>
                  <a:lnTo>
                    <a:pt x="116" y="53"/>
                  </a:lnTo>
                  <a:lnTo>
                    <a:pt x="117" y="54"/>
                  </a:lnTo>
                  <a:lnTo>
                    <a:pt x="118" y="54"/>
                  </a:lnTo>
                  <a:lnTo>
                    <a:pt x="118" y="55"/>
                  </a:lnTo>
                  <a:lnTo>
                    <a:pt x="120" y="55"/>
                  </a:lnTo>
                  <a:lnTo>
                    <a:pt x="121" y="57"/>
                  </a:lnTo>
                  <a:lnTo>
                    <a:pt x="122" y="58"/>
                  </a:lnTo>
                  <a:lnTo>
                    <a:pt x="124" y="58"/>
                  </a:lnTo>
                  <a:lnTo>
                    <a:pt x="125" y="59"/>
                  </a:lnTo>
                  <a:lnTo>
                    <a:pt x="126" y="59"/>
                  </a:lnTo>
                  <a:lnTo>
                    <a:pt x="127" y="60"/>
                  </a:lnTo>
                  <a:lnTo>
                    <a:pt x="129" y="60"/>
                  </a:lnTo>
                  <a:lnTo>
                    <a:pt x="130" y="62"/>
                  </a:lnTo>
                  <a:lnTo>
                    <a:pt x="131" y="62"/>
                  </a:lnTo>
                  <a:lnTo>
                    <a:pt x="133" y="62"/>
                  </a:lnTo>
                  <a:lnTo>
                    <a:pt x="134" y="62"/>
                  </a:lnTo>
                  <a:lnTo>
                    <a:pt x="134" y="63"/>
                  </a:lnTo>
                  <a:lnTo>
                    <a:pt x="135" y="63"/>
                  </a:lnTo>
                  <a:lnTo>
                    <a:pt x="137" y="63"/>
                  </a:lnTo>
                  <a:lnTo>
                    <a:pt x="137" y="64"/>
                  </a:lnTo>
                  <a:lnTo>
                    <a:pt x="138" y="64"/>
                  </a:lnTo>
                  <a:lnTo>
                    <a:pt x="139" y="64"/>
                  </a:lnTo>
                  <a:lnTo>
                    <a:pt x="141" y="64"/>
                  </a:lnTo>
                  <a:lnTo>
                    <a:pt x="141" y="66"/>
                  </a:lnTo>
                  <a:lnTo>
                    <a:pt x="142" y="66"/>
                  </a:lnTo>
                  <a:lnTo>
                    <a:pt x="142" y="70"/>
                  </a:lnTo>
                  <a:lnTo>
                    <a:pt x="142" y="71"/>
                  </a:lnTo>
                  <a:lnTo>
                    <a:pt x="141" y="77"/>
                  </a:lnTo>
                  <a:lnTo>
                    <a:pt x="141" y="80"/>
                  </a:lnTo>
                  <a:lnTo>
                    <a:pt x="139" y="89"/>
                  </a:lnTo>
                  <a:lnTo>
                    <a:pt x="139" y="92"/>
                  </a:lnTo>
                  <a:lnTo>
                    <a:pt x="139" y="93"/>
                  </a:lnTo>
                  <a:lnTo>
                    <a:pt x="139" y="95"/>
                  </a:lnTo>
                  <a:lnTo>
                    <a:pt x="139" y="100"/>
                  </a:lnTo>
                  <a:lnTo>
                    <a:pt x="138" y="104"/>
                  </a:lnTo>
                  <a:lnTo>
                    <a:pt x="138" y="105"/>
                  </a:lnTo>
                  <a:lnTo>
                    <a:pt x="138" y="106"/>
                  </a:lnTo>
                  <a:lnTo>
                    <a:pt x="138" y="109"/>
                  </a:lnTo>
                  <a:lnTo>
                    <a:pt x="138" y="114"/>
                  </a:lnTo>
                  <a:lnTo>
                    <a:pt x="138" y="118"/>
                  </a:lnTo>
                  <a:lnTo>
                    <a:pt x="137" y="118"/>
                  </a:lnTo>
                  <a:lnTo>
                    <a:pt x="137" y="119"/>
                  </a:lnTo>
                  <a:lnTo>
                    <a:pt x="137" y="121"/>
                  </a:lnTo>
                  <a:lnTo>
                    <a:pt x="137" y="125"/>
                  </a:lnTo>
                  <a:lnTo>
                    <a:pt x="137" y="126"/>
                  </a:lnTo>
                  <a:lnTo>
                    <a:pt x="137" y="127"/>
                  </a:lnTo>
                  <a:lnTo>
                    <a:pt x="137" y="132"/>
                  </a:lnTo>
                  <a:lnTo>
                    <a:pt x="135" y="134"/>
                  </a:lnTo>
                  <a:lnTo>
                    <a:pt x="135" y="138"/>
                  </a:lnTo>
                  <a:lnTo>
                    <a:pt x="135" y="139"/>
                  </a:lnTo>
                  <a:lnTo>
                    <a:pt x="135" y="143"/>
                  </a:lnTo>
                  <a:lnTo>
                    <a:pt x="135" y="146"/>
                  </a:lnTo>
                  <a:lnTo>
                    <a:pt x="134" y="148"/>
                  </a:lnTo>
                  <a:lnTo>
                    <a:pt x="134" y="151"/>
                  </a:lnTo>
                  <a:lnTo>
                    <a:pt x="134" y="153"/>
                  </a:lnTo>
                  <a:lnTo>
                    <a:pt x="134" y="155"/>
                  </a:lnTo>
                  <a:lnTo>
                    <a:pt x="134" y="157"/>
                  </a:lnTo>
                  <a:lnTo>
                    <a:pt x="134" y="160"/>
                  </a:lnTo>
                  <a:lnTo>
                    <a:pt x="133" y="164"/>
                  </a:lnTo>
                  <a:lnTo>
                    <a:pt x="133" y="167"/>
                  </a:lnTo>
                  <a:lnTo>
                    <a:pt x="133" y="168"/>
                  </a:lnTo>
                  <a:lnTo>
                    <a:pt x="133" y="173"/>
                  </a:lnTo>
                  <a:lnTo>
                    <a:pt x="131" y="180"/>
                  </a:lnTo>
                  <a:lnTo>
                    <a:pt x="131" y="182"/>
                  </a:lnTo>
                  <a:lnTo>
                    <a:pt x="131" y="186"/>
                  </a:lnTo>
                  <a:lnTo>
                    <a:pt x="130" y="194"/>
                  </a:lnTo>
                  <a:lnTo>
                    <a:pt x="130" y="195"/>
                  </a:lnTo>
                  <a:lnTo>
                    <a:pt x="130" y="199"/>
                  </a:lnTo>
                  <a:lnTo>
                    <a:pt x="129" y="201"/>
                  </a:lnTo>
                  <a:lnTo>
                    <a:pt x="129" y="203"/>
                  </a:lnTo>
                  <a:lnTo>
                    <a:pt x="129" y="204"/>
                  </a:lnTo>
                  <a:lnTo>
                    <a:pt x="129" y="208"/>
                  </a:lnTo>
                  <a:lnTo>
                    <a:pt x="129" y="211"/>
                  </a:lnTo>
                  <a:lnTo>
                    <a:pt x="127" y="214"/>
                  </a:lnTo>
                  <a:lnTo>
                    <a:pt x="127" y="215"/>
                  </a:lnTo>
                  <a:lnTo>
                    <a:pt x="127" y="220"/>
                  </a:lnTo>
                  <a:lnTo>
                    <a:pt x="126" y="224"/>
                  </a:lnTo>
                  <a:lnTo>
                    <a:pt x="126" y="227"/>
                  </a:lnTo>
                  <a:lnTo>
                    <a:pt x="126" y="228"/>
                  </a:lnTo>
                  <a:lnTo>
                    <a:pt x="126" y="231"/>
                  </a:lnTo>
                  <a:lnTo>
                    <a:pt x="125" y="236"/>
                  </a:lnTo>
                  <a:lnTo>
                    <a:pt x="125" y="237"/>
                  </a:lnTo>
                  <a:lnTo>
                    <a:pt x="125" y="240"/>
                  </a:lnTo>
                  <a:lnTo>
                    <a:pt x="125" y="241"/>
                  </a:lnTo>
                  <a:lnTo>
                    <a:pt x="125" y="244"/>
                  </a:lnTo>
                  <a:lnTo>
                    <a:pt x="124" y="250"/>
                  </a:lnTo>
                  <a:lnTo>
                    <a:pt x="124" y="253"/>
                  </a:lnTo>
                  <a:lnTo>
                    <a:pt x="124" y="254"/>
                  </a:lnTo>
                  <a:lnTo>
                    <a:pt x="124" y="257"/>
                  </a:lnTo>
                  <a:lnTo>
                    <a:pt x="124" y="259"/>
                  </a:lnTo>
                  <a:lnTo>
                    <a:pt x="122" y="262"/>
                  </a:lnTo>
                  <a:lnTo>
                    <a:pt x="122" y="266"/>
                  </a:lnTo>
                  <a:lnTo>
                    <a:pt x="122" y="273"/>
                  </a:lnTo>
                  <a:lnTo>
                    <a:pt x="121" y="275"/>
                  </a:lnTo>
                  <a:lnTo>
                    <a:pt x="121" y="280"/>
                  </a:lnTo>
                  <a:lnTo>
                    <a:pt x="121" y="284"/>
                  </a:lnTo>
                  <a:lnTo>
                    <a:pt x="121" y="288"/>
                  </a:lnTo>
                  <a:lnTo>
                    <a:pt x="120" y="290"/>
                  </a:lnTo>
                  <a:lnTo>
                    <a:pt x="120" y="292"/>
                  </a:lnTo>
                  <a:lnTo>
                    <a:pt x="120" y="295"/>
                  </a:lnTo>
                  <a:lnTo>
                    <a:pt x="120" y="299"/>
                  </a:lnTo>
                  <a:lnTo>
                    <a:pt x="118" y="304"/>
                  </a:lnTo>
                  <a:lnTo>
                    <a:pt x="118" y="308"/>
                  </a:lnTo>
                  <a:lnTo>
                    <a:pt x="118" y="314"/>
                  </a:lnTo>
                  <a:lnTo>
                    <a:pt x="117" y="318"/>
                  </a:lnTo>
                  <a:lnTo>
                    <a:pt x="117" y="321"/>
                  </a:lnTo>
                  <a:lnTo>
                    <a:pt x="117" y="324"/>
                  </a:lnTo>
                  <a:lnTo>
                    <a:pt x="117" y="325"/>
                  </a:lnTo>
                  <a:lnTo>
                    <a:pt x="116" y="329"/>
                  </a:lnTo>
                  <a:lnTo>
                    <a:pt x="116" y="331"/>
                  </a:lnTo>
                  <a:lnTo>
                    <a:pt x="116" y="333"/>
                  </a:lnTo>
                  <a:lnTo>
                    <a:pt x="116" y="334"/>
                  </a:lnTo>
                  <a:lnTo>
                    <a:pt x="116" y="335"/>
                  </a:lnTo>
                  <a:lnTo>
                    <a:pt x="116" y="337"/>
                  </a:lnTo>
                  <a:lnTo>
                    <a:pt x="116" y="338"/>
                  </a:lnTo>
                  <a:lnTo>
                    <a:pt x="116" y="341"/>
                  </a:lnTo>
                  <a:lnTo>
                    <a:pt x="116" y="342"/>
                  </a:lnTo>
                  <a:lnTo>
                    <a:pt x="110" y="342"/>
                  </a:lnTo>
                  <a:lnTo>
                    <a:pt x="109" y="342"/>
                  </a:lnTo>
                  <a:lnTo>
                    <a:pt x="108" y="342"/>
                  </a:lnTo>
                  <a:lnTo>
                    <a:pt x="106" y="342"/>
                  </a:lnTo>
                  <a:lnTo>
                    <a:pt x="104" y="342"/>
                  </a:lnTo>
                  <a:lnTo>
                    <a:pt x="103" y="342"/>
                  </a:lnTo>
                  <a:lnTo>
                    <a:pt x="101" y="342"/>
                  </a:lnTo>
                  <a:lnTo>
                    <a:pt x="99" y="342"/>
                  </a:lnTo>
                  <a:lnTo>
                    <a:pt x="96" y="342"/>
                  </a:lnTo>
                  <a:lnTo>
                    <a:pt x="95" y="342"/>
                  </a:lnTo>
                  <a:lnTo>
                    <a:pt x="92" y="342"/>
                  </a:lnTo>
                  <a:lnTo>
                    <a:pt x="89" y="342"/>
                  </a:lnTo>
                  <a:lnTo>
                    <a:pt x="84" y="342"/>
                  </a:lnTo>
                  <a:lnTo>
                    <a:pt x="83" y="342"/>
                  </a:lnTo>
                  <a:lnTo>
                    <a:pt x="80" y="342"/>
                  </a:lnTo>
                  <a:lnTo>
                    <a:pt x="79" y="342"/>
                  </a:lnTo>
                  <a:lnTo>
                    <a:pt x="76" y="342"/>
                  </a:lnTo>
                  <a:lnTo>
                    <a:pt x="74" y="342"/>
                  </a:lnTo>
                  <a:lnTo>
                    <a:pt x="71" y="342"/>
                  </a:lnTo>
                  <a:lnTo>
                    <a:pt x="70" y="342"/>
                  </a:lnTo>
                  <a:lnTo>
                    <a:pt x="66" y="342"/>
                  </a:lnTo>
                  <a:lnTo>
                    <a:pt x="65" y="342"/>
                  </a:lnTo>
                  <a:lnTo>
                    <a:pt x="63" y="342"/>
                  </a:lnTo>
                  <a:lnTo>
                    <a:pt x="62" y="342"/>
                  </a:lnTo>
                  <a:lnTo>
                    <a:pt x="59" y="342"/>
                  </a:lnTo>
                  <a:lnTo>
                    <a:pt x="57" y="342"/>
                  </a:lnTo>
                  <a:lnTo>
                    <a:pt x="53" y="342"/>
                  </a:lnTo>
                  <a:lnTo>
                    <a:pt x="52" y="342"/>
                  </a:lnTo>
                  <a:lnTo>
                    <a:pt x="50" y="342"/>
                  </a:lnTo>
                  <a:lnTo>
                    <a:pt x="48" y="342"/>
                  </a:lnTo>
                  <a:lnTo>
                    <a:pt x="46" y="342"/>
                  </a:lnTo>
                  <a:lnTo>
                    <a:pt x="45" y="342"/>
                  </a:lnTo>
                  <a:lnTo>
                    <a:pt x="44" y="343"/>
                  </a:lnTo>
                  <a:lnTo>
                    <a:pt x="42" y="343"/>
                  </a:lnTo>
                  <a:lnTo>
                    <a:pt x="40" y="343"/>
                  </a:lnTo>
                  <a:lnTo>
                    <a:pt x="38" y="343"/>
                  </a:lnTo>
                  <a:lnTo>
                    <a:pt x="37" y="343"/>
                  </a:lnTo>
                  <a:lnTo>
                    <a:pt x="36" y="343"/>
                  </a:lnTo>
                  <a:lnTo>
                    <a:pt x="33" y="343"/>
                  </a:lnTo>
                  <a:lnTo>
                    <a:pt x="32" y="343"/>
                  </a:lnTo>
                  <a:lnTo>
                    <a:pt x="29" y="343"/>
                  </a:lnTo>
                  <a:lnTo>
                    <a:pt x="24" y="343"/>
                  </a:lnTo>
                  <a:lnTo>
                    <a:pt x="23" y="343"/>
                  </a:lnTo>
                  <a:lnTo>
                    <a:pt x="23" y="342"/>
                  </a:lnTo>
                  <a:lnTo>
                    <a:pt x="23" y="339"/>
                  </a:lnTo>
                  <a:lnTo>
                    <a:pt x="23" y="338"/>
                  </a:lnTo>
                  <a:lnTo>
                    <a:pt x="23" y="337"/>
                  </a:lnTo>
                  <a:lnTo>
                    <a:pt x="23" y="335"/>
                  </a:lnTo>
                  <a:lnTo>
                    <a:pt x="23" y="334"/>
                  </a:lnTo>
                  <a:lnTo>
                    <a:pt x="23" y="333"/>
                  </a:lnTo>
                  <a:lnTo>
                    <a:pt x="23" y="331"/>
                  </a:lnTo>
                  <a:lnTo>
                    <a:pt x="23" y="330"/>
                  </a:lnTo>
                  <a:lnTo>
                    <a:pt x="23" y="329"/>
                  </a:lnTo>
                  <a:lnTo>
                    <a:pt x="23" y="328"/>
                  </a:lnTo>
                  <a:lnTo>
                    <a:pt x="23" y="325"/>
                  </a:lnTo>
                  <a:lnTo>
                    <a:pt x="23" y="324"/>
                  </a:lnTo>
                  <a:lnTo>
                    <a:pt x="23" y="321"/>
                  </a:lnTo>
                  <a:lnTo>
                    <a:pt x="23" y="318"/>
                  </a:lnTo>
                  <a:lnTo>
                    <a:pt x="23" y="317"/>
                  </a:lnTo>
                  <a:lnTo>
                    <a:pt x="23" y="316"/>
                  </a:lnTo>
                  <a:lnTo>
                    <a:pt x="23" y="314"/>
                  </a:lnTo>
                  <a:lnTo>
                    <a:pt x="23" y="313"/>
                  </a:lnTo>
                  <a:lnTo>
                    <a:pt x="23" y="309"/>
                  </a:lnTo>
                  <a:lnTo>
                    <a:pt x="21" y="305"/>
                  </a:lnTo>
                  <a:lnTo>
                    <a:pt x="21" y="301"/>
                  </a:lnTo>
                  <a:lnTo>
                    <a:pt x="21" y="300"/>
                  </a:lnTo>
                  <a:lnTo>
                    <a:pt x="21" y="297"/>
                  </a:lnTo>
                  <a:lnTo>
                    <a:pt x="21" y="295"/>
                  </a:lnTo>
                  <a:lnTo>
                    <a:pt x="21" y="293"/>
                  </a:lnTo>
                  <a:lnTo>
                    <a:pt x="21" y="292"/>
                  </a:lnTo>
                  <a:lnTo>
                    <a:pt x="21" y="291"/>
                  </a:lnTo>
                  <a:lnTo>
                    <a:pt x="21" y="290"/>
                  </a:lnTo>
                  <a:lnTo>
                    <a:pt x="21" y="288"/>
                  </a:lnTo>
                  <a:lnTo>
                    <a:pt x="21" y="287"/>
                  </a:lnTo>
                  <a:lnTo>
                    <a:pt x="21" y="284"/>
                  </a:lnTo>
                  <a:lnTo>
                    <a:pt x="21" y="283"/>
                  </a:lnTo>
                  <a:lnTo>
                    <a:pt x="21" y="282"/>
                  </a:lnTo>
                  <a:lnTo>
                    <a:pt x="21" y="279"/>
                  </a:lnTo>
                  <a:lnTo>
                    <a:pt x="21" y="276"/>
                  </a:lnTo>
                  <a:lnTo>
                    <a:pt x="21" y="274"/>
                  </a:lnTo>
                  <a:lnTo>
                    <a:pt x="21" y="273"/>
                  </a:lnTo>
                  <a:lnTo>
                    <a:pt x="21" y="271"/>
                  </a:lnTo>
                  <a:lnTo>
                    <a:pt x="21" y="270"/>
                  </a:lnTo>
                  <a:lnTo>
                    <a:pt x="21" y="269"/>
                  </a:lnTo>
                  <a:lnTo>
                    <a:pt x="21" y="267"/>
                  </a:lnTo>
                  <a:lnTo>
                    <a:pt x="21" y="262"/>
                  </a:lnTo>
                  <a:lnTo>
                    <a:pt x="21" y="258"/>
                  </a:lnTo>
                  <a:lnTo>
                    <a:pt x="21" y="254"/>
                  </a:lnTo>
                  <a:lnTo>
                    <a:pt x="21" y="252"/>
                  </a:lnTo>
                  <a:lnTo>
                    <a:pt x="21" y="249"/>
                  </a:lnTo>
                  <a:lnTo>
                    <a:pt x="21" y="248"/>
                  </a:lnTo>
                  <a:lnTo>
                    <a:pt x="21" y="246"/>
                  </a:lnTo>
                  <a:lnTo>
                    <a:pt x="21" y="244"/>
                  </a:lnTo>
                  <a:lnTo>
                    <a:pt x="21" y="240"/>
                  </a:lnTo>
                  <a:lnTo>
                    <a:pt x="21" y="239"/>
                  </a:lnTo>
                  <a:lnTo>
                    <a:pt x="21" y="237"/>
                  </a:lnTo>
                  <a:lnTo>
                    <a:pt x="21" y="235"/>
                  </a:lnTo>
                  <a:lnTo>
                    <a:pt x="21" y="233"/>
                  </a:lnTo>
                  <a:lnTo>
                    <a:pt x="21" y="232"/>
                  </a:lnTo>
                  <a:lnTo>
                    <a:pt x="21" y="231"/>
                  </a:lnTo>
                  <a:lnTo>
                    <a:pt x="21" y="229"/>
                  </a:lnTo>
                  <a:lnTo>
                    <a:pt x="21" y="227"/>
                  </a:lnTo>
                  <a:lnTo>
                    <a:pt x="21" y="221"/>
                  </a:lnTo>
                  <a:lnTo>
                    <a:pt x="21" y="220"/>
                  </a:lnTo>
                  <a:lnTo>
                    <a:pt x="21" y="219"/>
                  </a:lnTo>
                  <a:lnTo>
                    <a:pt x="20" y="214"/>
                  </a:lnTo>
                  <a:lnTo>
                    <a:pt x="20" y="212"/>
                  </a:lnTo>
                  <a:lnTo>
                    <a:pt x="20" y="204"/>
                  </a:lnTo>
                  <a:lnTo>
                    <a:pt x="20" y="199"/>
                  </a:lnTo>
                  <a:lnTo>
                    <a:pt x="20" y="197"/>
                  </a:lnTo>
                  <a:lnTo>
                    <a:pt x="20" y="194"/>
                  </a:lnTo>
                  <a:lnTo>
                    <a:pt x="20" y="193"/>
                  </a:lnTo>
                  <a:lnTo>
                    <a:pt x="20" y="191"/>
                  </a:lnTo>
                  <a:lnTo>
                    <a:pt x="20" y="190"/>
                  </a:lnTo>
                  <a:lnTo>
                    <a:pt x="20" y="187"/>
                  </a:lnTo>
                  <a:lnTo>
                    <a:pt x="20" y="184"/>
                  </a:lnTo>
                  <a:lnTo>
                    <a:pt x="20" y="181"/>
                  </a:lnTo>
                  <a:lnTo>
                    <a:pt x="20" y="180"/>
                  </a:lnTo>
                  <a:lnTo>
                    <a:pt x="20" y="177"/>
                  </a:lnTo>
                  <a:lnTo>
                    <a:pt x="20" y="176"/>
                  </a:lnTo>
                  <a:lnTo>
                    <a:pt x="20" y="174"/>
                  </a:lnTo>
                  <a:lnTo>
                    <a:pt x="20" y="169"/>
                  </a:lnTo>
                  <a:lnTo>
                    <a:pt x="20" y="167"/>
                  </a:lnTo>
                  <a:lnTo>
                    <a:pt x="20" y="165"/>
                  </a:lnTo>
                  <a:lnTo>
                    <a:pt x="19" y="165"/>
                  </a:lnTo>
                  <a:lnTo>
                    <a:pt x="16" y="165"/>
                  </a:lnTo>
                  <a:lnTo>
                    <a:pt x="15" y="165"/>
                  </a:lnTo>
                  <a:lnTo>
                    <a:pt x="12" y="165"/>
                  </a:lnTo>
                  <a:lnTo>
                    <a:pt x="11" y="165"/>
                  </a:lnTo>
                  <a:lnTo>
                    <a:pt x="11" y="163"/>
                  </a:lnTo>
                  <a:lnTo>
                    <a:pt x="11" y="161"/>
                  </a:lnTo>
                  <a:lnTo>
                    <a:pt x="11" y="157"/>
                  </a:lnTo>
                  <a:lnTo>
                    <a:pt x="11" y="156"/>
                  </a:lnTo>
                  <a:lnTo>
                    <a:pt x="8" y="156"/>
                  </a:lnTo>
                  <a:lnTo>
                    <a:pt x="7" y="156"/>
                  </a:lnTo>
                  <a:lnTo>
                    <a:pt x="6" y="156"/>
                  </a:lnTo>
                  <a:lnTo>
                    <a:pt x="2" y="156"/>
                  </a:lnTo>
                  <a:lnTo>
                    <a:pt x="2" y="152"/>
                  </a:lnTo>
                  <a:lnTo>
                    <a:pt x="2" y="149"/>
                  </a:lnTo>
                  <a:lnTo>
                    <a:pt x="2" y="148"/>
                  </a:lnTo>
                  <a:lnTo>
                    <a:pt x="2" y="147"/>
                  </a:lnTo>
                  <a:lnTo>
                    <a:pt x="0" y="143"/>
                  </a:lnTo>
                  <a:lnTo>
                    <a:pt x="0" y="142"/>
                  </a:lnTo>
                  <a:lnTo>
                    <a:pt x="0" y="140"/>
                  </a:lnTo>
                  <a:lnTo>
                    <a:pt x="0" y="139"/>
                  </a:lnTo>
                  <a:lnTo>
                    <a:pt x="0" y="138"/>
                  </a:lnTo>
                  <a:lnTo>
                    <a:pt x="0" y="135"/>
                  </a:lnTo>
                  <a:lnTo>
                    <a:pt x="0" y="134"/>
                  </a:lnTo>
                  <a:lnTo>
                    <a:pt x="0" y="132"/>
                  </a:lnTo>
                  <a:lnTo>
                    <a:pt x="0" y="130"/>
                  </a:lnTo>
                  <a:lnTo>
                    <a:pt x="0" y="129"/>
                  </a:lnTo>
                  <a:lnTo>
                    <a:pt x="0" y="127"/>
                  </a:lnTo>
                  <a:lnTo>
                    <a:pt x="0" y="126"/>
                  </a:lnTo>
                  <a:lnTo>
                    <a:pt x="0" y="121"/>
                  </a:lnTo>
                  <a:lnTo>
                    <a:pt x="0" y="118"/>
                  </a:lnTo>
                  <a:lnTo>
                    <a:pt x="0" y="115"/>
                  </a:lnTo>
                  <a:lnTo>
                    <a:pt x="0" y="109"/>
                  </a:lnTo>
                  <a:lnTo>
                    <a:pt x="0" y="108"/>
                  </a:lnTo>
                  <a:lnTo>
                    <a:pt x="0" y="106"/>
                  </a:lnTo>
                  <a:lnTo>
                    <a:pt x="0" y="104"/>
                  </a:lnTo>
                  <a:lnTo>
                    <a:pt x="0" y="102"/>
                  </a:lnTo>
                  <a:lnTo>
                    <a:pt x="0" y="101"/>
                  </a:lnTo>
                  <a:lnTo>
                    <a:pt x="0" y="100"/>
                  </a:lnTo>
                  <a:lnTo>
                    <a:pt x="0" y="97"/>
                  </a:lnTo>
                  <a:lnTo>
                    <a:pt x="0" y="96"/>
                  </a:lnTo>
                  <a:lnTo>
                    <a:pt x="0" y="93"/>
                  </a:lnTo>
                  <a:lnTo>
                    <a:pt x="0" y="91"/>
                  </a:lnTo>
                  <a:lnTo>
                    <a:pt x="0" y="89"/>
                  </a:lnTo>
                  <a:lnTo>
                    <a:pt x="0" y="87"/>
                  </a:lnTo>
                  <a:lnTo>
                    <a:pt x="0" y="85"/>
                  </a:lnTo>
                  <a:lnTo>
                    <a:pt x="0" y="83"/>
                  </a:lnTo>
                  <a:lnTo>
                    <a:pt x="0" y="81"/>
                  </a:lnTo>
                  <a:lnTo>
                    <a:pt x="0" y="79"/>
                  </a:lnTo>
                  <a:lnTo>
                    <a:pt x="0" y="76"/>
                  </a:lnTo>
                  <a:lnTo>
                    <a:pt x="0" y="72"/>
                  </a:lnTo>
                  <a:lnTo>
                    <a:pt x="0" y="67"/>
                  </a:lnTo>
                  <a:lnTo>
                    <a:pt x="0" y="66"/>
                  </a:lnTo>
                  <a:lnTo>
                    <a:pt x="0" y="63"/>
                  </a:lnTo>
                  <a:lnTo>
                    <a:pt x="0" y="62"/>
                  </a:lnTo>
                  <a:lnTo>
                    <a:pt x="0" y="58"/>
                  </a:lnTo>
                  <a:lnTo>
                    <a:pt x="0" y="57"/>
                  </a:lnTo>
                  <a:lnTo>
                    <a:pt x="0" y="53"/>
                  </a:lnTo>
                  <a:lnTo>
                    <a:pt x="0" y="51"/>
                  </a:lnTo>
                  <a:lnTo>
                    <a:pt x="0" y="49"/>
                  </a:lnTo>
                  <a:lnTo>
                    <a:pt x="0" y="46"/>
                  </a:lnTo>
                  <a:lnTo>
                    <a:pt x="0" y="45"/>
                  </a:lnTo>
                  <a:lnTo>
                    <a:pt x="0" y="43"/>
                  </a:lnTo>
                  <a:lnTo>
                    <a:pt x="0" y="34"/>
                  </a:lnTo>
                  <a:lnTo>
                    <a:pt x="0" y="33"/>
                  </a:lnTo>
                  <a:lnTo>
                    <a:pt x="0" y="30"/>
                  </a:lnTo>
                  <a:lnTo>
                    <a:pt x="0" y="28"/>
                  </a:lnTo>
                  <a:lnTo>
                    <a:pt x="0" y="26"/>
                  </a:lnTo>
                  <a:lnTo>
                    <a:pt x="0" y="25"/>
                  </a:lnTo>
                  <a:lnTo>
                    <a:pt x="0" y="24"/>
                  </a:lnTo>
                  <a:lnTo>
                    <a:pt x="0" y="23"/>
                  </a:lnTo>
                  <a:lnTo>
                    <a:pt x="0" y="21"/>
                  </a:lnTo>
                  <a:lnTo>
                    <a:pt x="0" y="20"/>
                  </a:lnTo>
                  <a:lnTo>
                    <a:pt x="0" y="19"/>
                  </a:lnTo>
                  <a:lnTo>
                    <a:pt x="0" y="17"/>
                  </a:lnTo>
                  <a:lnTo>
                    <a:pt x="0" y="16"/>
                  </a:lnTo>
                  <a:lnTo>
                    <a:pt x="0" y="13"/>
                  </a:lnTo>
                  <a:lnTo>
                    <a:pt x="0" y="12"/>
                  </a:lnTo>
                  <a:lnTo>
                    <a:pt x="0" y="9"/>
                  </a:lnTo>
                  <a:lnTo>
                    <a:pt x="0" y="7"/>
                  </a:lnTo>
                  <a:lnTo>
                    <a:pt x="0" y="5"/>
                  </a:lnTo>
                  <a:lnTo>
                    <a:pt x="0" y="3"/>
                  </a:lnTo>
                  <a:lnTo>
                    <a:pt x="0" y="2"/>
                  </a:lnTo>
                  <a:lnTo>
                    <a:pt x="2" y="2"/>
                  </a:lnTo>
                  <a:lnTo>
                    <a:pt x="3" y="2"/>
                  </a:lnTo>
                  <a:lnTo>
                    <a:pt x="4" y="2"/>
                  </a:lnTo>
                  <a:lnTo>
                    <a:pt x="7" y="2"/>
                  </a:lnTo>
                  <a:lnTo>
                    <a:pt x="10" y="2"/>
                  </a:lnTo>
                  <a:lnTo>
                    <a:pt x="11" y="2"/>
                  </a:lnTo>
                  <a:lnTo>
                    <a:pt x="16" y="2"/>
                  </a:lnTo>
                  <a:lnTo>
                    <a:pt x="17"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0504873-F336-4CE8-A226-D76B9AC062F5}"/>
                </a:ext>
              </a:extLst>
            </p:cNvPr>
            <p:cNvSpPr>
              <a:spLocks/>
            </p:cNvSpPr>
            <p:nvPr/>
          </p:nvSpPr>
          <p:spPr bwMode="auto">
            <a:xfrm>
              <a:off x="6656" y="1067"/>
              <a:ext cx="244" cy="155"/>
            </a:xfrm>
            <a:custGeom>
              <a:avLst/>
              <a:gdLst>
                <a:gd name="T0" fmla="*/ 242 w 244"/>
                <a:gd name="T1" fmla="*/ 7 h 155"/>
                <a:gd name="T2" fmla="*/ 242 w 244"/>
                <a:gd name="T3" fmla="*/ 18 h 155"/>
                <a:gd name="T4" fmla="*/ 242 w 244"/>
                <a:gd name="T5" fmla="*/ 24 h 155"/>
                <a:gd name="T6" fmla="*/ 242 w 244"/>
                <a:gd name="T7" fmla="*/ 43 h 155"/>
                <a:gd name="T8" fmla="*/ 242 w 244"/>
                <a:gd name="T9" fmla="*/ 55 h 155"/>
                <a:gd name="T10" fmla="*/ 242 w 244"/>
                <a:gd name="T11" fmla="*/ 70 h 155"/>
                <a:gd name="T12" fmla="*/ 242 w 244"/>
                <a:gd name="T13" fmla="*/ 83 h 155"/>
                <a:gd name="T14" fmla="*/ 242 w 244"/>
                <a:gd name="T15" fmla="*/ 94 h 155"/>
                <a:gd name="T16" fmla="*/ 242 w 244"/>
                <a:gd name="T17" fmla="*/ 102 h 155"/>
                <a:gd name="T18" fmla="*/ 242 w 244"/>
                <a:gd name="T19" fmla="*/ 119 h 155"/>
                <a:gd name="T20" fmla="*/ 242 w 244"/>
                <a:gd name="T21" fmla="*/ 130 h 155"/>
                <a:gd name="T22" fmla="*/ 242 w 244"/>
                <a:gd name="T23" fmla="*/ 137 h 155"/>
                <a:gd name="T24" fmla="*/ 244 w 244"/>
                <a:gd name="T25" fmla="*/ 145 h 155"/>
                <a:gd name="T26" fmla="*/ 242 w 244"/>
                <a:gd name="T27" fmla="*/ 154 h 155"/>
                <a:gd name="T28" fmla="*/ 229 w 244"/>
                <a:gd name="T29" fmla="*/ 154 h 155"/>
                <a:gd name="T30" fmla="*/ 211 w 244"/>
                <a:gd name="T31" fmla="*/ 154 h 155"/>
                <a:gd name="T32" fmla="*/ 198 w 244"/>
                <a:gd name="T33" fmla="*/ 154 h 155"/>
                <a:gd name="T34" fmla="*/ 182 w 244"/>
                <a:gd name="T35" fmla="*/ 154 h 155"/>
                <a:gd name="T36" fmla="*/ 174 w 244"/>
                <a:gd name="T37" fmla="*/ 154 h 155"/>
                <a:gd name="T38" fmla="*/ 150 w 244"/>
                <a:gd name="T39" fmla="*/ 155 h 155"/>
                <a:gd name="T40" fmla="*/ 136 w 244"/>
                <a:gd name="T41" fmla="*/ 155 h 155"/>
                <a:gd name="T42" fmla="*/ 117 w 244"/>
                <a:gd name="T43" fmla="*/ 155 h 155"/>
                <a:gd name="T44" fmla="*/ 98 w 244"/>
                <a:gd name="T45" fmla="*/ 155 h 155"/>
                <a:gd name="T46" fmla="*/ 85 w 244"/>
                <a:gd name="T47" fmla="*/ 155 h 155"/>
                <a:gd name="T48" fmla="*/ 72 w 244"/>
                <a:gd name="T49" fmla="*/ 155 h 155"/>
                <a:gd name="T50" fmla="*/ 54 w 244"/>
                <a:gd name="T51" fmla="*/ 155 h 155"/>
                <a:gd name="T52" fmla="*/ 40 w 244"/>
                <a:gd name="T53" fmla="*/ 155 h 155"/>
                <a:gd name="T54" fmla="*/ 38 w 244"/>
                <a:gd name="T55" fmla="*/ 146 h 155"/>
                <a:gd name="T56" fmla="*/ 38 w 244"/>
                <a:gd name="T57" fmla="*/ 128 h 155"/>
                <a:gd name="T58" fmla="*/ 38 w 244"/>
                <a:gd name="T59" fmla="*/ 119 h 155"/>
                <a:gd name="T60" fmla="*/ 38 w 244"/>
                <a:gd name="T61" fmla="*/ 106 h 155"/>
                <a:gd name="T62" fmla="*/ 38 w 244"/>
                <a:gd name="T63" fmla="*/ 94 h 155"/>
                <a:gd name="T64" fmla="*/ 16 w 244"/>
                <a:gd name="T65" fmla="*/ 90 h 155"/>
                <a:gd name="T66" fmla="*/ 6 w 244"/>
                <a:gd name="T67" fmla="*/ 91 h 155"/>
                <a:gd name="T68" fmla="*/ 0 w 244"/>
                <a:gd name="T69" fmla="*/ 90 h 155"/>
                <a:gd name="T70" fmla="*/ 0 w 244"/>
                <a:gd name="T71" fmla="*/ 79 h 155"/>
                <a:gd name="T72" fmla="*/ 0 w 244"/>
                <a:gd name="T73" fmla="*/ 62 h 155"/>
                <a:gd name="T74" fmla="*/ 0 w 244"/>
                <a:gd name="T75" fmla="*/ 53 h 155"/>
                <a:gd name="T76" fmla="*/ 0 w 244"/>
                <a:gd name="T77" fmla="*/ 43 h 155"/>
                <a:gd name="T78" fmla="*/ 0 w 244"/>
                <a:gd name="T79" fmla="*/ 32 h 155"/>
                <a:gd name="T80" fmla="*/ 0 w 244"/>
                <a:gd name="T81" fmla="*/ 18 h 155"/>
                <a:gd name="T82" fmla="*/ 0 w 244"/>
                <a:gd name="T83" fmla="*/ 6 h 155"/>
                <a:gd name="T84" fmla="*/ 15 w 244"/>
                <a:gd name="T85" fmla="*/ 3 h 155"/>
                <a:gd name="T86" fmla="*/ 33 w 244"/>
                <a:gd name="T87" fmla="*/ 3 h 155"/>
                <a:gd name="T88" fmla="*/ 54 w 244"/>
                <a:gd name="T89" fmla="*/ 2 h 155"/>
                <a:gd name="T90" fmla="*/ 67 w 244"/>
                <a:gd name="T91" fmla="*/ 2 h 155"/>
                <a:gd name="T92" fmla="*/ 84 w 244"/>
                <a:gd name="T93" fmla="*/ 2 h 155"/>
                <a:gd name="T94" fmla="*/ 97 w 244"/>
                <a:gd name="T95" fmla="*/ 2 h 155"/>
                <a:gd name="T96" fmla="*/ 112 w 244"/>
                <a:gd name="T97" fmla="*/ 2 h 155"/>
                <a:gd name="T98" fmla="*/ 135 w 244"/>
                <a:gd name="T99" fmla="*/ 1 h 155"/>
                <a:gd name="T100" fmla="*/ 146 w 244"/>
                <a:gd name="T101" fmla="*/ 1 h 155"/>
                <a:gd name="T102" fmla="*/ 155 w 244"/>
                <a:gd name="T103" fmla="*/ 1 h 155"/>
                <a:gd name="T104" fmla="*/ 160 w 244"/>
                <a:gd name="T105" fmla="*/ 1 h 155"/>
                <a:gd name="T106" fmla="*/ 168 w 244"/>
                <a:gd name="T107" fmla="*/ 1 h 155"/>
                <a:gd name="T108" fmla="*/ 177 w 244"/>
                <a:gd name="T109" fmla="*/ 1 h 155"/>
                <a:gd name="T110" fmla="*/ 190 w 244"/>
                <a:gd name="T111" fmla="*/ 1 h 155"/>
                <a:gd name="T112" fmla="*/ 207 w 244"/>
                <a:gd name="T113" fmla="*/ 1 h 155"/>
                <a:gd name="T114" fmla="*/ 228 w 244"/>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 h="155">
                  <a:moveTo>
                    <a:pt x="242" y="0"/>
                  </a:moveTo>
                  <a:lnTo>
                    <a:pt x="242" y="1"/>
                  </a:lnTo>
                  <a:lnTo>
                    <a:pt x="242" y="3"/>
                  </a:lnTo>
                  <a:lnTo>
                    <a:pt x="242" y="5"/>
                  </a:lnTo>
                  <a:lnTo>
                    <a:pt x="242" y="5"/>
                  </a:lnTo>
                  <a:lnTo>
                    <a:pt x="242" y="7"/>
                  </a:lnTo>
                  <a:lnTo>
                    <a:pt x="242" y="10"/>
                  </a:lnTo>
                  <a:lnTo>
                    <a:pt x="242" y="11"/>
                  </a:lnTo>
                  <a:lnTo>
                    <a:pt x="242" y="14"/>
                  </a:lnTo>
                  <a:lnTo>
                    <a:pt x="242" y="15"/>
                  </a:lnTo>
                  <a:lnTo>
                    <a:pt x="242" y="17"/>
                  </a:lnTo>
                  <a:lnTo>
                    <a:pt x="242" y="18"/>
                  </a:lnTo>
                  <a:lnTo>
                    <a:pt x="242" y="19"/>
                  </a:lnTo>
                  <a:lnTo>
                    <a:pt x="242" y="21"/>
                  </a:lnTo>
                  <a:lnTo>
                    <a:pt x="242" y="22"/>
                  </a:lnTo>
                  <a:lnTo>
                    <a:pt x="242" y="22"/>
                  </a:lnTo>
                  <a:lnTo>
                    <a:pt x="242" y="23"/>
                  </a:lnTo>
                  <a:lnTo>
                    <a:pt x="242" y="24"/>
                  </a:lnTo>
                  <a:lnTo>
                    <a:pt x="242" y="26"/>
                  </a:lnTo>
                  <a:lnTo>
                    <a:pt x="242" y="28"/>
                  </a:lnTo>
                  <a:lnTo>
                    <a:pt x="242" y="31"/>
                  </a:lnTo>
                  <a:lnTo>
                    <a:pt x="242" y="32"/>
                  </a:lnTo>
                  <a:lnTo>
                    <a:pt x="242" y="41"/>
                  </a:lnTo>
                  <a:lnTo>
                    <a:pt x="242" y="43"/>
                  </a:lnTo>
                  <a:lnTo>
                    <a:pt x="242" y="43"/>
                  </a:lnTo>
                  <a:lnTo>
                    <a:pt x="242" y="44"/>
                  </a:lnTo>
                  <a:lnTo>
                    <a:pt x="242" y="47"/>
                  </a:lnTo>
                  <a:lnTo>
                    <a:pt x="242" y="49"/>
                  </a:lnTo>
                  <a:lnTo>
                    <a:pt x="242" y="51"/>
                  </a:lnTo>
                  <a:lnTo>
                    <a:pt x="242" y="55"/>
                  </a:lnTo>
                  <a:lnTo>
                    <a:pt x="242" y="56"/>
                  </a:lnTo>
                  <a:lnTo>
                    <a:pt x="242" y="60"/>
                  </a:lnTo>
                  <a:lnTo>
                    <a:pt x="242" y="61"/>
                  </a:lnTo>
                  <a:lnTo>
                    <a:pt x="242" y="64"/>
                  </a:lnTo>
                  <a:lnTo>
                    <a:pt x="242" y="65"/>
                  </a:lnTo>
                  <a:lnTo>
                    <a:pt x="242" y="70"/>
                  </a:lnTo>
                  <a:lnTo>
                    <a:pt x="242" y="74"/>
                  </a:lnTo>
                  <a:lnTo>
                    <a:pt x="242" y="77"/>
                  </a:lnTo>
                  <a:lnTo>
                    <a:pt x="242" y="79"/>
                  </a:lnTo>
                  <a:lnTo>
                    <a:pt x="242" y="79"/>
                  </a:lnTo>
                  <a:lnTo>
                    <a:pt x="242" y="81"/>
                  </a:lnTo>
                  <a:lnTo>
                    <a:pt x="242" y="83"/>
                  </a:lnTo>
                  <a:lnTo>
                    <a:pt x="242" y="85"/>
                  </a:lnTo>
                  <a:lnTo>
                    <a:pt x="242" y="87"/>
                  </a:lnTo>
                  <a:lnTo>
                    <a:pt x="242" y="89"/>
                  </a:lnTo>
                  <a:lnTo>
                    <a:pt x="242" y="91"/>
                  </a:lnTo>
                  <a:lnTo>
                    <a:pt x="242" y="91"/>
                  </a:lnTo>
                  <a:lnTo>
                    <a:pt x="242" y="94"/>
                  </a:lnTo>
                  <a:lnTo>
                    <a:pt x="242" y="95"/>
                  </a:lnTo>
                  <a:lnTo>
                    <a:pt x="242" y="98"/>
                  </a:lnTo>
                  <a:lnTo>
                    <a:pt x="242" y="99"/>
                  </a:lnTo>
                  <a:lnTo>
                    <a:pt x="242" y="99"/>
                  </a:lnTo>
                  <a:lnTo>
                    <a:pt x="242" y="100"/>
                  </a:lnTo>
                  <a:lnTo>
                    <a:pt x="242" y="102"/>
                  </a:lnTo>
                  <a:lnTo>
                    <a:pt x="242" y="104"/>
                  </a:lnTo>
                  <a:lnTo>
                    <a:pt x="242" y="106"/>
                  </a:lnTo>
                  <a:lnTo>
                    <a:pt x="242" y="107"/>
                  </a:lnTo>
                  <a:lnTo>
                    <a:pt x="242" y="113"/>
                  </a:lnTo>
                  <a:lnTo>
                    <a:pt x="242" y="116"/>
                  </a:lnTo>
                  <a:lnTo>
                    <a:pt x="242" y="119"/>
                  </a:lnTo>
                  <a:lnTo>
                    <a:pt x="242" y="124"/>
                  </a:lnTo>
                  <a:lnTo>
                    <a:pt x="242" y="124"/>
                  </a:lnTo>
                  <a:lnTo>
                    <a:pt x="242" y="125"/>
                  </a:lnTo>
                  <a:lnTo>
                    <a:pt x="242" y="127"/>
                  </a:lnTo>
                  <a:lnTo>
                    <a:pt x="242" y="128"/>
                  </a:lnTo>
                  <a:lnTo>
                    <a:pt x="242" y="130"/>
                  </a:lnTo>
                  <a:lnTo>
                    <a:pt x="242" y="132"/>
                  </a:lnTo>
                  <a:lnTo>
                    <a:pt x="242" y="133"/>
                  </a:lnTo>
                  <a:lnTo>
                    <a:pt x="242" y="136"/>
                  </a:lnTo>
                  <a:lnTo>
                    <a:pt x="242" y="136"/>
                  </a:lnTo>
                  <a:lnTo>
                    <a:pt x="242" y="137"/>
                  </a:lnTo>
                  <a:lnTo>
                    <a:pt x="242" y="137"/>
                  </a:lnTo>
                  <a:lnTo>
                    <a:pt x="242" y="137"/>
                  </a:lnTo>
                  <a:lnTo>
                    <a:pt x="242" y="138"/>
                  </a:lnTo>
                  <a:lnTo>
                    <a:pt x="242" y="140"/>
                  </a:lnTo>
                  <a:lnTo>
                    <a:pt x="242" y="140"/>
                  </a:lnTo>
                  <a:lnTo>
                    <a:pt x="242" y="141"/>
                  </a:lnTo>
                  <a:lnTo>
                    <a:pt x="244" y="145"/>
                  </a:lnTo>
                  <a:lnTo>
                    <a:pt x="244" y="145"/>
                  </a:lnTo>
                  <a:lnTo>
                    <a:pt x="244" y="146"/>
                  </a:lnTo>
                  <a:lnTo>
                    <a:pt x="244" y="147"/>
                  </a:lnTo>
                  <a:lnTo>
                    <a:pt x="244" y="150"/>
                  </a:lnTo>
                  <a:lnTo>
                    <a:pt x="244" y="154"/>
                  </a:lnTo>
                  <a:lnTo>
                    <a:pt x="242" y="154"/>
                  </a:lnTo>
                  <a:lnTo>
                    <a:pt x="240" y="154"/>
                  </a:lnTo>
                  <a:lnTo>
                    <a:pt x="239" y="154"/>
                  </a:lnTo>
                  <a:lnTo>
                    <a:pt x="237" y="154"/>
                  </a:lnTo>
                  <a:lnTo>
                    <a:pt x="235" y="154"/>
                  </a:lnTo>
                  <a:lnTo>
                    <a:pt x="233" y="154"/>
                  </a:lnTo>
                  <a:lnTo>
                    <a:pt x="229" y="154"/>
                  </a:lnTo>
                  <a:lnTo>
                    <a:pt x="224" y="154"/>
                  </a:lnTo>
                  <a:lnTo>
                    <a:pt x="223" y="154"/>
                  </a:lnTo>
                  <a:lnTo>
                    <a:pt x="219" y="154"/>
                  </a:lnTo>
                  <a:lnTo>
                    <a:pt x="216" y="154"/>
                  </a:lnTo>
                  <a:lnTo>
                    <a:pt x="215" y="154"/>
                  </a:lnTo>
                  <a:lnTo>
                    <a:pt x="211" y="154"/>
                  </a:lnTo>
                  <a:lnTo>
                    <a:pt x="210" y="154"/>
                  </a:lnTo>
                  <a:lnTo>
                    <a:pt x="208" y="154"/>
                  </a:lnTo>
                  <a:lnTo>
                    <a:pt x="207" y="154"/>
                  </a:lnTo>
                  <a:lnTo>
                    <a:pt x="205" y="154"/>
                  </a:lnTo>
                  <a:lnTo>
                    <a:pt x="202" y="154"/>
                  </a:lnTo>
                  <a:lnTo>
                    <a:pt x="198" y="154"/>
                  </a:lnTo>
                  <a:lnTo>
                    <a:pt x="195" y="154"/>
                  </a:lnTo>
                  <a:lnTo>
                    <a:pt x="194" y="154"/>
                  </a:lnTo>
                  <a:lnTo>
                    <a:pt x="190" y="154"/>
                  </a:lnTo>
                  <a:lnTo>
                    <a:pt x="187" y="154"/>
                  </a:lnTo>
                  <a:lnTo>
                    <a:pt x="185" y="154"/>
                  </a:lnTo>
                  <a:lnTo>
                    <a:pt x="182" y="154"/>
                  </a:lnTo>
                  <a:lnTo>
                    <a:pt x="182" y="154"/>
                  </a:lnTo>
                  <a:lnTo>
                    <a:pt x="181" y="154"/>
                  </a:lnTo>
                  <a:lnTo>
                    <a:pt x="180" y="154"/>
                  </a:lnTo>
                  <a:lnTo>
                    <a:pt x="178" y="154"/>
                  </a:lnTo>
                  <a:lnTo>
                    <a:pt x="176" y="154"/>
                  </a:lnTo>
                  <a:lnTo>
                    <a:pt x="174" y="154"/>
                  </a:lnTo>
                  <a:lnTo>
                    <a:pt x="172" y="154"/>
                  </a:lnTo>
                  <a:lnTo>
                    <a:pt x="170" y="154"/>
                  </a:lnTo>
                  <a:lnTo>
                    <a:pt x="168" y="154"/>
                  </a:lnTo>
                  <a:lnTo>
                    <a:pt x="167" y="154"/>
                  </a:lnTo>
                  <a:lnTo>
                    <a:pt x="159" y="155"/>
                  </a:lnTo>
                  <a:lnTo>
                    <a:pt x="150" y="155"/>
                  </a:lnTo>
                  <a:lnTo>
                    <a:pt x="148" y="155"/>
                  </a:lnTo>
                  <a:lnTo>
                    <a:pt x="146" y="155"/>
                  </a:lnTo>
                  <a:lnTo>
                    <a:pt x="142" y="155"/>
                  </a:lnTo>
                  <a:lnTo>
                    <a:pt x="142" y="155"/>
                  </a:lnTo>
                  <a:lnTo>
                    <a:pt x="140" y="155"/>
                  </a:lnTo>
                  <a:lnTo>
                    <a:pt x="136" y="155"/>
                  </a:lnTo>
                  <a:lnTo>
                    <a:pt x="131" y="155"/>
                  </a:lnTo>
                  <a:lnTo>
                    <a:pt x="126" y="155"/>
                  </a:lnTo>
                  <a:lnTo>
                    <a:pt x="123" y="155"/>
                  </a:lnTo>
                  <a:lnTo>
                    <a:pt x="122" y="155"/>
                  </a:lnTo>
                  <a:lnTo>
                    <a:pt x="121" y="155"/>
                  </a:lnTo>
                  <a:lnTo>
                    <a:pt x="117" y="155"/>
                  </a:lnTo>
                  <a:lnTo>
                    <a:pt x="117" y="155"/>
                  </a:lnTo>
                  <a:lnTo>
                    <a:pt x="113" y="155"/>
                  </a:lnTo>
                  <a:lnTo>
                    <a:pt x="110" y="155"/>
                  </a:lnTo>
                  <a:lnTo>
                    <a:pt x="104" y="155"/>
                  </a:lnTo>
                  <a:lnTo>
                    <a:pt x="102" y="155"/>
                  </a:lnTo>
                  <a:lnTo>
                    <a:pt x="98" y="155"/>
                  </a:lnTo>
                  <a:lnTo>
                    <a:pt x="96" y="155"/>
                  </a:lnTo>
                  <a:lnTo>
                    <a:pt x="93" y="155"/>
                  </a:lnTo>
                  <a:lnTo>
                    <a:pt x="91" y="155"/>
                  </a:lnTo>
                  <a:lnTo>
                    <a:pt x="89" y="155"/>
                  </a:lnTo>
                  <a:lnTo>
                    <a:pt x="88" y="155"/>
                  </a:lnTo>
                  <a:lnTo>
                    <a:pt x="85" y="155"/>
                  </a:lnTo>
                  <a:lnTo>
                    <a:pt x="84" y="155"/>
                  </a:lnTo>
                  <a:lnTo>
                    <a:pt x="80" y="155"/>
                  </a:lnTo>
                  <a:lnTo>
                    <a:pt x="78" y="155"/>
                  </a:lnTo>
                  <a:lnTo>
                    <a:pt x="75" y="155"/>
                  </a:lnTo>
                  <a:lnTo>
                    <a:pt x="74" y="155"/>
                  </a:lnTo>
                  <a:lnTo>
                    <a:pt x="72" y="155"/>
                  </a:lnTo>
                  <a:lnTo>
                    <a:pt x="68" y="155"/>
                  </a:lnTo>
                  <a:lnTo>
                    <a:pt x="66" y="155"/>
                  </a:lnTo>
                  <a:lnTo>
                    <a:pt x="64" y="155"/>
                  </a:lnTo>
                  <a:lnTo>
                    <a:pt x="59" y="155"/>
                  </a:lnTo>
                  <a:lnTo>
                    <a:pt x="57" y="155"/>
                  </a:lnTo>
                  <a:lnTo>
                    <a:pt x="54" y="155"/>
                  </a:lnTo>
                  <a:lnTo>
                    <a:pt x="51" y="155"/>
                  </a:lnTo>
                  <a:lnTo>
                    <a:pt x="49" y="155"/>
                  </a:lnTo>
                  <a:lnTo>
                    <a:pt x="47" y="155"/>
                  </a:lnTo>
                  <a:lnTo>
                    <a:pt x="46" y="155"/>
                  </a:lnTo>
                  <a:lnTo>
                    <a:pt x="43" y="155"/>
                  </a:lnTo>
                  <a:lnTo>
                    <a:pt x="40" y="155"/>
                  </a:lnTo>
                  <a:lnTo>
                    <a:pt x="38" y="155"/>
                  </a:lnTo>
                  <a:lnTo>
                    <a:pt x="38" y="154"/>
                  </a:lnTo>
                  <a:lnTo>
                    <a:pt x="38" y="153"/>
                  </a:lnTo>
                  <a:lnTo>
                    <a:pt x="38" y="147"/>
                  </a:lnTo>
                  <a:lnTo>
                    <a:pt x="38" y="146"/>
                  </a:lnTo>
                  <a:lnTo>
                    <a:pt x="38" y="146"/>
                  </a:lnTo>
                  <a:lnTo>
                    <a:pt x="38" y="142"/>
                  </a:lnTo>
                  <a:lnTo>
                    <a:pt x="38" y="140"/>
                  </a:lnTo>
                  <a:lnTo>
                    <a:pt x="38" y="137"/>
                  </a:lnTo>
                  <a:lnTo>
                    <a:pt x="38" y="133"/>
                  </a:lnTo>
                  <a:lnTo>
                    <a:pt x="38" y="129"/>
                  </a:lnTo>
                  <a:lnTo>
                    <a:pt x="38" y="128"/>
                  </a:lnTo>
                  <a:lnTo>
                    <a:pt x="38" y="127"/>
                  </a:lnTo>
                  <a:lnTo>
                    <a:pt x="38" y="127"/>
                  </a:lnTo>
                  <a:lnTo>
                    <a:pt x="38" y="125"/>
                  </a:lnTo>
                  <a:lnTo>
                    <a:pt x="38" y="124"/>
                  </a:lnTo>
                  <a:lnTo>
                    <a:pt x="38" y="120"/>
                  </a:lnTo>
                  <a:lnTo>
                    <a:pt x="38" y="119"/>
                  </a:lnTo>
                  <a:lnTo>
                    <a:pt x="38" y="119"/>
                  </a:lnTo>
                  <a:lnTo>
                    <a:pt x="38" y="117"/>
                  </a:lnTo>
                  <a:lnTo>
                    <a:pt x="38" y="113"/>
                  </a:lnTo>
                  <a:lnTo>
                    <a:pt x="38" y="111"/>
                  </a:lnTo>
                  <a:lnTo>
                    <a:pt x="38" y="108"/>
                  </a:lnTo>
                  <a:lnTo>
                    <a:pt x="38" y="106"/>
                  </a:lnTo>
                  <a:lnTo>
                    <a:pt x="38" y="102"/>
                  </a:lnTo>
                  <a:lnTo>
                    <a:pt x="38" y="100"/>
                  </a:lnTo>
                  <a:lnTo>
                    <a:pt x="38" y="99"/>
                  </a:lnTo>
                  <a:lnTo>
                    <a:pt x="38" y="98"/>
                  </a:lnTo>
                  <a:lnTo>
                    <a:pt x="38" y="96"/>
                  </a:lnTo>
                  <a:lnTo>
                    <a:pt x="38" y="94"/>
                  </a:lnTo>
                  <a:lnTo>
                    <a:pt x="38" y="91"/>
                  </a:lnTo>
                  <a:lnTo>
                    <a:pt x="38" y="90"/>
                  </a:lnTo>
                  <a:lnTo>
                    <a:pt x="29" y="90"/>
                  </a:lnTo>
                  <a:lnTo>
                    <a:pt x="26" y="90"/>
                  </a:lnTo>
                  <a:lnTo>
                    <a:pt x="20" y="90"/>
                  </a:lnTo>
                  <a:lnTo>
                    <a:pt x="16" y="90"/>
                  </a:lnTo>
                  <a:lnTo>
                    <a:pt x="12" y="90"/>
                  </a:lnTo>
                  <a:lnTo>
                    <a:pt x="9" y="90"/>
                  </a:lnTo>
                  <a:lnTo>
                    <a:pt x="8" y="91"/>
                  </a:lnTo>
                  <a:lnTo>
                    <a:pt x="7" y="91"/>
                  </a:lnTo>
                  <a:lnTo>
                    <a:pt x="6" y="91"/>
                  </a:lnTo>
                  <a:lnTo>
                    <a:pt x="6" y="91"/>
                  </a:lnTo>
                  <a:lnTo>
                    <a:pt x="4" y="91"/>
                  </a:lnTo>
                  <a:lnTo>
                    <a:pt x="3" y="91"/>
                  </a:lnTo>
                  <a:lnTo>
                    <a:pt x="2" y="91"/>
                  </a:lnTo>
                  <a:lnTo>
                    <a:pt x="2" y="91"/>
                  </a:lnTo>
                  <a:lnTo>
                    <a:pt x="0" y="91"/>
                  </a:lnTo>
                  <a:lnTo>
                    <a:pt x="0" y="90"/>
                  </a:lnTo>
                  <a:lnTo>
                    <a:pt x="0" y="89"/>
                  </a:lnTo>
                  <a:lnTo>
                    <a:pt x="0" y="87"/>
                  </a:lnTo>
                  <a:lnTo>
                    <a:pt x="0" y="85"/>
                  </a:lnTo>
                  <a:lnTo>
                    <a:pt x="0" y="81"/>
                  </a:lnTo>
                  <a:lnTo>
                    <a:pt x="0" y="81"/>
                  </a:lnTo>
                  <a:lnTo>
                    <a:pt x="0" y="79"/>
                  </a:lnTo>
                  <a:lnTo>
                    <a:pt x="0" y="77"/>
                  </a:lnTo>
                  <a:lnTo>
                    <a:pt x="0" y="73"/>
                  </a:lnTo>
                  <a:lnTo>
                    <a:pt x="0" y="69"/>
                  </a:lnTo>
                  <a:lnTo>
                    <a:pt x="0" y="68"/>
                  </a:lnTo>
                  <a:lnTo>
                    <a:pt x="0" y="65"/>
                  </a:lnTo>
                  <a:lnTo>
                    <a:pt x="0" y="62"/>
                  </a:lnTo>
                  <a:lnTo>
                    <a:pt x="0" y="62"/>
                  </a:lnTo>
                  <a:lnTo>
                    <a:pt x="0" y="60"/>
                  </a:lnTo>
                  <a:lnTo>
                    <a:pt x="0" y="58"/>
                  </a:lnTo>
                  <a:lnTo>
                    <a:pt x="0" y="57"/>
                  </a:lnTo>
                  <a:lnTo>
                    <a:pt x="0" y="56"/>
                  </a:lnTo>
                  <a:lnTo>
                    <a:pt x="0" y="53"/>
                  </a:lnTo>
                  <a:lnTo>
                    <a:pt x="0" y="53"/>
                  </a:lnTo>
                  <a:lnTo>
                    <a:pt x="0" y="52"/>
                  </a:lnTo>
                  <a:lnTo>
                    <a:pt x="0" y="51"/>
                  </a:lnTo>
                  <a:lnTo>
                    <a:pt x="0" y="48"/>
                  </a:lnTo>
                  <a:lnTo>
                    <a:pt x="0" y="44"/>
                  </a:lnTo>
                  <a:lnTo>
                    <a:pt x="0" y="43"/>
                  </a:lnTo>
                  <a:lnTo>
                    <a:pt x="0" y="41"/>
                  </a:lnTo>
                  <a:lnTo>
                    <a:pt x="0" y="39"/>
                  </a:lnTo>
                  <a:lnTo>
                    <a:pt x="0" y="36"/>
                  </a:lnTo>
                  <a:lnTo>
                    <a:pt x="0" y="35"/>
                  </a:lnTo>
                  <a:lnTo>
                    <a:pt x="0" y="34"/>
                  </a:lnTo>
                  <a:lnTo>
                    <a:pt x="0" y="32"/>
                  </a:lnTo>
                  <a:lnTo>
                    <a:pt x="0" y="30"/>
                  </a:lnTo>
                  <a:lnTo>
                    <a:pt x="0" y="27"/>
                  </a:lnTo>
                  <a:lnTo>
                    <a:pt x="0" y="24"/>
                  </a:lnTo>
                  <a:lnTo>
                    <a:pt x="0" y="22"/>
                  </a:lnTo>
                  <a:lnTo>
                    <a:pt x="0" y="21"/>
                  </a:lnTo>
                  <a:lnTo>
                    <a:pt x="0" y="18"/>
                  </a:lnTo>
                  <a:lnTo>
                    <a:pt x="0" y="17"/>
                  </a:lnTo>
                  <a:lnTo>
                    <a:pt x="0" y="13"/>
                  </a:lnTo>
                  <a:lnTo>
                    <a:pt x="0" y="11"/>
                  </a:lnTo>
                  <a:lnTo>
                    <a:pt x="0" y="9"/>
                  </a:lnTo>
                  <a:lnTo>
                    <a:pt x="0" y="6"/>
                  </a:lnTo>
                  <a:lnTo>
                    <a:pt x="0" y="6"/>
                  </a:lnTo>
                  <a:lnTo>
                    <a:pt x="0" y="3"/>
                  </a:lnTo>
                  <a:lnTo>
                    <a:pt x="0" y="3"/>
                  </a:lnTo>
                  <a:lnTo>
                    <a:pt x="6" y="3"/>
                  </a:lnTo>
                  <a:lnTo>
                    <a:pt x="9" y="3"/>
                  </a:lnTo>
                  <a:lnTo>
                    <a:pt x="12" y="3"/>
                  </a:lnTo>
                  <a:lnTo>
                    <a:pt x="15" y="3"/>
                  </a:lnTo>
                  <a:lnTo>
                    <a:pt x="16" y="3"/>
                  </a:lnTo>
                  <a:lnTo>
                    <a:pt x="17" y="3"/>
                  </a:lnTo>
                  <a:lnTo>
                    <a:pt x="19" y="3"/>
                  </a:lnTo>
                  <a:lnTo>
                    <a:pt x="21" y="3"/>
                  </a:lnTo>
                  <a:lnTo>
                    <a:pt x="28" y="3"/>
                  </a:lnTo>
                  <a:lnTo>
                    <a:pt x="33" y="3"/>
                  </a:lnTo>
                  <a:lnTo>
                    <a:pt x="37" y="2"/>
                  </a:lnTo>
                  <a:lnTo>
                    <a:pt x="38" y="2"/>
                  </a:lnTo>
                  <a:lnTo>
                    <a:pt x="38" y="2"/>
                  </a:lnTo>
                  <a:lnTo>
                    <a:pt x="42" y="2"/>
                  </a:lnTo>
                  <a:lnTo>
                    <a:pt x="46" y="2"/>
                  </a:lnTo>
                  <a:lnTo>
                    <a:pt x="54" y="2"/>
                  </a:lnTo>
                  <a:lnTo>
                    <a:pt x="55" y="2"/>
                  </a:lnTo>
                  <a:lnTo>
                    <a:pt x="57" y="2"/>
                  </a:lnTo>
                  <a:lnTo>
                    <a:pt x="59" y="2"/>
                  </a:lnTo>
                  <a:lnTo>
                    <a:pt x="64" y="2"/>
                  </a:lnTo>
                  <a:lnTo>
                    <a:pt x="66" y="2"/>
                  </a:lnTo>
                  <a:lnTo>
                    <a:pt x="67" y="2"/>
                  </a:lnTo>
                  <a:lnTo>
                    <a:pt x="71" y="2"/>
                  </a:lnTo>
                  <a:lnTo>
                    <a:pt x="74" y="2"/>
                  </a:lnTo>
                  <a:lnTo>
                    <a:pt x="75" y="2"/>
                  </a:lnTo>
                  <a:lnTo>
                    <a:pt x="78" y="2"/>
                  </a:lnTo>
                  <a:lnTo>
                    <a:pt x="79" y="2"/>
                  </a:lnTo>
                  <a:lnTo>
                    <a:pt x="84" y="2"/>
                  </a:lnTo>
                  <a:lnTo>
                    <a:pt x="85" y="2"/>
                  </a:lnTo>
                  <a:lnTo>
                    <a:pt x="89" y="2"/>
                  </a:lnTo>
                  <a:lnTo>
                    <a:pt x="91" y="2"/>
                  </a:lnTo>
                  <a:lnTo>
                    <a:pt x="93" y="2"/>
                  </a:lnTo>
                  <a:lnTo>
                    <a:pt x="96" y="2"/>
                  </a:lnTo>
                  <a:lnTo>
                    <a:pt x="97" y="2"/>
                  </a:lnTo>
                  <a:lnTo>
                    <a:pt x="100" y="2"/>
                  </a:lnTo>
                  <a:lnTo>
                    <a:pt x="102" y="2"/>
                  </a:lnTo>
                  <a:lnTo>
                    <a:pt x="105" y="2"/>
                  </a:lnTo>
                  <a:lnTo>
                    <a:pt x="108" y="2"/>
                  </a:lnTo>
                  <a:lnTo>
                    <a:pt x="110" y="2"/>
                  </a:lnTo>
                  <a:lnTo>
                    <a:pt x="112" y="2"/>
                  </a:lnTo>
                  <a:lnTo>
                    <a:pt x="121" y="2"/>
                  </a:lnTo>
                  <a:lnTo>
                    <a:pt x="123" y="1"/>
                  </a:lnTo>
                  <a:lnTo>
                    <a:pt x="126" y="1"/>
                  </a:lnTo>
                  <a:lnTo>
                    <a:pt x="129" y="1"/>
                  </a:lnTo>
                  <a:lnTo>
                    <a:pt x="130" y="1"/>
                  </a:lnTo>
                  <a:lnTo>
                    <a:pt x="135" y="1"/>
                  </a:lnTo>
                  <a:lnTo>
                    <a:pt x="135" y="1"/>
                  </a:lnTo>
                  <a:lnTo>
                    <a:pt x="136" y="1"/>
                  </a:lnTo>
                  <a:lnTo>
                    <a:pt x="138" y="1"/>
                  </a:lnTo>
                  <a:lnTo>
                    <a:pt x="140" y="1"/>
                  </a:lnTo>
                  <a:lnTo>
                    <a:pt x="143" y="1"/>
                  </a:lnTo>
                  <a:lnTo>
                    <a:pt x="146" y="1"/>
                  </a:lnTo>
                  <a:lnTo>
                    <a:pt x="148" y="1"/>
                  </a:lnTo>
                  <a:lnTo>
                    <a:pt x="150" y="1"/>
                  </a:lnTo>
                  <a:lnTo>
                    <a:pt x="150" y="1"/>
                  </a:lnTo>
                  <a:lnTo>
                    <a:pt x="150" y="1"/>
                  </a:lnTo>
                  <a:lnTo>
                    <a:pt x="152" y="1"/>
                  </a:lnTo>
                  <a:lnTo>
                    <a:pt x="155" y="1"/>
                  </a:lnTo>
                  <a:lnTo>
                    <a:pt x="156" y="1"/>
                  </a:lnTo>
                  <a:lnTo>
                    <a:pt x="156" y="1"/>
                  </a:lnTo>
                  <a:lnTo>
                    <a:pt x="157" y="1"/>
                  </a:lnTo>
                  <a:lnTo>
                    <a:pt x="159" y="1"/>
                  </a:lnTo>
                  <a:lnTo>
                    <a:pt x="159" y="1"/>
                  </a:lnTo>
                  <a:lnTo>
                    <a:pt x="160" y="1"/>
                  </a:lnTo>
                  <a:lnTo>
                    <a:pt x="160" y="1"/>
                  </a:lnTo>
                  <a:lnTo>
                    <a:pt x="163" y="1"/>
                  </a:lnTo>
                  <a:lnTo>
                    <a:pt x="163" y="1"/>
                  </a:lnTo>
                  <a:lnTo>
                    <a:pt x="167" y="1"/>
                  </a:lnTo>
                  <a:lnTo>
                    <a:pt x="168" y="1"/>
                  </a:lnTo>
                  <a:lnTo>
                    <a:pt x="168" y="1"/>
                  </a:lnTo>
                  <a:lnTo>
                    <a:pt x="168" y="1"/>
                  </a:lnTo>
                  <a:lnTo>
                    <a:pt x="169" y="1"/>
                  </a:lnTo>
                  <a:lnTo>
                    <a:pt x="170" y="1"/>
                  </a:lnTo>
                  <a:lnTo>
                    <a:pt x="173" y="1"/>
                  </a:lnTo>
                  <a:lnTo>
                    <a:pt x="176" y="1"/>
                  </a:lnTo>
                  <a:lnTo>
                    <a:pt x="177" y="1"/>
                  </a:lnTo>
                  <a:lnTo>
                    <a:pt x="181" y="1"/>
                  </a:lnTo>
                  <a:lnTo>
                    <a:pt x="184" y="1"/>
                  </a:lnTo>
                  <a:lnTo>
                    <a:pt x="185" y="1"/>
                  </a:lnTo>
                  <a:lnTo>
                    <a:pt x="186" y="1"/>
                  </a:lnTo>
                  <a:lnTo>
                    <a:pt x="190" y="1"/>
                  </a:lnTo>
                  <a:lnTo>
                    <a:pt x="190" y="1"/>
                  </a:lnTo>
                  <a:lnTo>
                    <a:pt x="195" y="1"/>
                  </a:lnTo>
                  <a:lnTo>
                    <a:pt x="198" y="1"/>
                  </a:lnTo>
                  <a:lnTo>
                    <a:pt x="201" y="1"/>
                  </a:lnTo>
                  <a:lnTo>
                    <a:pt x="205" y="1"/>
                  </a:lnTo>
                  <a:lnTo>
                    <a:pt x="206" y="1"/>
                  </a:lnTo>
                  <a:lnTo>
                    <a:pt x="207" y="1"/>
                  </a:lnTo>
                  <a:lnTo>
                    <a:pt x="208" y="1"/>
                  </a:lnTo>
                  <a:lnTo>
                    <a:pt x="214" y="1"/>
                  </a:lnTo>
                  <a:lnTo>
                    <a:pt x="219" y="1"/>
                  </a:lnTo>
                  <a:lnTo>
                    <a:pt x="224" y="1"/>
                  </a:lnTo>
                  <a:lnTo>
                    <a:pt x="227" y="1"/>
                  </a:lnTo>
                  <a:lnTo>
                    <a:pt x="228" y="0"/>
                  </a:lnTo>
                  <a:lnTo>
                    <a:pt x="231" y="0"/>
                  </a:lnTo>
                  <a:lnTo>
                    <a:pt x="233" y="0"/>
                  </a:lnTo>
                  <a:lnTo>
                    <a:pt x="242" y="0"/>
                  </a:lnTo>
                  <a:lnTo>
                    <a:pt x="242"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44F38285-4F91-46A7-9BDE-EEDF81589E64}"/>
                </a:ext>
              </a:extLst>
            </p:cNvPr>
            <p:cNvSpPr>
              <a:spLocks/>
            </p:cNvSpPr>
            <p:nvPr/>
          </p:nvSpPr>
          <p:spPr bwMode="auto">
            <a:xfrm>
              <a:off x="6516" y="1070"/>
              <a:ext cx="198" cy="256"/>
            </a:xfrm>
            <a:custGeom>
              <a:avLst/>
              <a:gdLst>
                <a:gd name="T0" fmla="*/ 140 w 198"/>
                <a:gd name="T1" fmla="*/ 10 h 256"/>
                <a:gd name="T2" fmla="*/ 140 w 198"/>
                <a:gd name="T3" fmla="*/ 24 h 256"/>
                <a:gd name="T4" fmla="*/ 140 w 198"/>
                <a:gd name="T5" fmla="*/ 36 h 256"/>
                <a:gd name="T6" fmla="*/ 140 w 198"/>
                <a:gd name="T7" fmla="*/ 49 h 256"/>
                <a:gd name="T8" fmla="*/ 140 w 198"/>
                <a:gd name="T9" fmla="*/ 57 h 256"/>
                <a:gd name="T10" fmla="*/ 140 w 198"/>
                <a:gd name="T11" fmla="*/ 70 h 256"/>
                <a:gd name="T12" fmla="*/ 140 w 198"/>
                <a:gd name="T13" fmla="*/ 84 h 256"/>
                <a:gd name="T14" fmla="*/ 143 w 198"/>
                <a:gd name="T15" fmla="*/ 88 h 256"/>
                <a:gd name="T16" fmla="*/ 149 w 198"/>
                <a:gd name="T17" fmla="*/ 87 h 256"/>
                <a:gd name="T18" fmla="*/ 178 w 198"/>
                <a:gd name="T19" fmla="*/ 87 h 256"/>
                <a:gd name="T20" fmla="*/ 178 w 198"/>
                <a:gd name="T21" fmla="*/ 97 h 256"/>
                <a:gd name="T22" fmla="*/ 178 w 198"/>
                <a:gd name="T23" fmla="*/ 114 h 256"/>
                <a:gd name="T24" fmla="*/ 178 w 198"/>
                <a:gd name="T25" fmla="*/ 124 h 256"/>
                <a:gd name="T26" fmla="*/ 178 w 198"/>
                <a:gd name="T27" fmla="*/ 137 h 256"/>
                <a:gd name="T28" fmla="*/ 178 w 198"/>
                <a:gd name="T29" fmla="*/ 151 h 256"/>
                <a:gd name="T30" fmla="*/ 189 w 198"/>
                <a:gd name="T31" fmla="*/ 152 h 256"/>
                <a:gd name="T32" fmla="*/ 197 w 198"/>
                <a:gd name="T33" fmla="*/ 162 h 256"/>
                <a:gd name="T34" fmla="*/ 197 w 198"/>
                <a:gd name="T35" fmla="*/ 176 h 256"/>
                <a:gd name="T36" fmla="*/ 197 w 198"/>
                <a:gd name="T37" fmla="*/ 185 h 256"/>
                <a:gd name="T38" fmla="*/ 197 w 198"/>
                <a:gd name="T39" fmla="*/ 196 h 256"/>
                <a:gd name="T40" fmla="*/ 197 w 198"/>
                <a:gd name="T41" fmla="*/ 203 h 256"/>
                <a:gd name="T42" fmla="*/ 198 w 198"/>
                <a:gd name="T43" fmla="*/ 220 h 256"/>
                <a:gd name="T44" fmla="*/ 198 w 198"/>
                <a:gd name="T45" fmla="*/ 237 h 256"/>
                <a:gd name="T46" fmla="*/ 195 w 198"/>
                <a:gd name="T47" fmla="*/ 256 h 256"/>
                <a:gd name="T48" fmla="*/ 178 w 198"/>
                <a:gd name="T49" fmla="*/ 256 h 256"/>
                <a:gd name="T50" fmla="*/ 168 w 198"/>
                <a:gd name="T51" fmla="*/ 256 h 256"/>
                <a:gd name="T52" fmla="*/ 146 w 198"/>
                <a:gd name="T53" fmla="*/ 256 h 256"/>
                <a:gd name="T54" fmla="*/ 136 w 198"/>
                <a:gd name="T55" fmla="*/ 256 h 256"/>
                <a:gd name="T56" fmla="*/ 119 w 198"/>
                <a:gd name="T57" fmla="*/ 256 h 256"/>
                <a:gd name="T58" fmla="*/ 106 w 198"/>
                <a:gd name="T59" fmla="*/ 256 h 256"/>
                <a:gd name="T60" fmla="*/ 96 w 198"/>
                <a:gd name="T61" fmla="*/ 256 h 256"/>
                <a:gd name="T62" fmla="*/ 83 w 198"/>
                <a:gd name="T63" fmla="*/ 256 h 256"/>
                <a:gd name="T64" fmla="*/ 71 w 198"/>
                <a:gd name="T65" fmla="*/ 256 h 256"/>
                <a:gd name="T66" fmla="*/ 54 w 198"/>
                <a:gd name="T67" fmla="*/ 256 h 256"/>
                <a:gd name="T68" fmla="*/ 40 w 198"/>
                <a:gd name="T69" fmla="*/ 254 h 256"/>
                <a:gd name="T70" fmla="*/ 20 w 198"/>
                <a:gd name="T71" fmla="*/ 256 h 256"/>
                <a:gd name="T72" fmla="*/ 9 w 198"/>
                <a:gd name="T73" fmla="*/ 256 h 256"/>
                <a:gd name="T74" fmla="*/ 2 w 198"/>
                <a:gd name="T75" fmla="*/ 247 h 256"/>
                <a:gd name="T76" fmla="*/ 2 w 198"/>
                <a:gd name="T77" fmla="*/ 223 h 256"/>
                <a:gd name="T78" fmla="*/ 2 w 198"/>
                <a:gd name="T79" fmla="*/ 207 h 256"/>
                <a:gd name="T80" fmla="*/ 2 w 198"/>
                <a:gd name="T81" fmla="*/ 188 h 256"/>
                <a:gd name="T82" fmla="*/ 2 w 198"/>
                <a:gd name="T83" fmla="*/ 173 h 256"/>
                <a:gd name="T84" fmla="*/ 2 w 198"/>
                <a:gd name="T85" fmla="*/ 163 h 256"/>
                <a:gd name="T86" fmla="*/ 0 w 198"/>
                <a:gd name="T87" fmla="*/ 154 h 256"/>
                <a:gd name="T88" fmla="*/ 0 w 198"/>
                <a:gd name="T89" fmla="*/ 143 h 256"/>
                <a:gd name="T90" fmla="*/ 2 w 198"/>
                <a:gd name="T91" fmla="*/ 121 h 256"/>
                <a:gd name="T92" fmla="*/ 7 w 198"/>
                <a:gd name="T93" fmla="*/ 117 h 256"/>
                <a:gd name="T94" fmla="*/ 19 w 198"/>
                <a:gd name="T95" fmla="*/ 116 h 256"/>
                <a:gd name="T96" fmla="*/ 29 w 198"/>
                <a:gd name="T97" fmla="*/ 110 h 256"/>
                <a:gd name="T98" fmla="*/ 29 w 198"/>
                <a:gd name="T99" fmla="*/ 99 h 256"/>
                <a:gd name="T100" fmla="*/ 33 w 198"/>
                <a:gd name="T101" fmla="*/ 88 h 256"/>
                <a:gd name="T102" fmla="*/ 38 w 198"/>
                <a:gd name="T103" fmla="*/ 79 h 256"/>
                <a:gd name="T104" fmla="*/ 38 w 198"/>
                <a:gd name="T105" fmla="*/ 66 h 256"/>
                <a:gd name="T106" fmla="*/ 38 w 198"/>
                <a:gd name="T107" fmla="*/ 52 h 256"/>
                <a:gd name="T108" fmla="*/ 38 w 198"/>
                <a:gd name="T109" fmla="*/ 35 h 256"/>
                <a:gd name="T110" fmla="*/ 38 w 198"/>
                <a:gd name="T111" fmla="*/ 15 h 256"/>
                <a:gd name="T112" fmla="*/ 40 w 198"/>
                <a:gd name="T113" fmla="*/ 0 h 256"/>
                <a:gd name="T114" fmla="*/ 55 w 198"/>
                <a:gd name="T115" fmla="*/ 0 h 256"/>
                <a:gd name="T116" fmla="*/ 71 w 198"/>
                <a:gd name="T117" fmla="*/ 0 h 256"/>
                <a:gd name="T118" fmla="*/ 93 w 198"/>
                <a:gd name="T119" fmla="*/ 0 h 256"/>
                <a:gd name="T120" fmla="*/ 112 w 198"/>
                <a:gd name="T121" fmla="*/ 0 h 256"/>
                <a:gd name="T122" fmla="*/ 129 w 198"/>
                <a:gd name="T123" fmla="*/ 0 h 256"/>
                <a:gd name="T124" fmla="*/ 139 w 198"/>
                <a:gd name="T125"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 h="256">
                  <a:moveTo>
                    <a:pt x="140" y="0"/>
                  </a:moveTo>
                  <a:lnTo>
                    <a:pt x="140" y="3"/>
                  </a:lnTo>
                  <a:lnTo>
                    <a:pt x="140" y="3"/>
                  </a:lnTo>
                  <a:lnTo>
                    <a:pt x="140" y="6"/>
                  </a:lnTo>
                  <a:lnTo>
                    <a:pt x="140" y="8"/>
                  </a:lnTo>
                  <a:lnTo>
                    <a:pt x="140" y="10"/>
                  </a:lnTo>
                  <a:lnTo>
                    <a:pt x="140" y="14"/>
                  </a:lnTo>
                  <a:lnTo>
                    <a:pt x="140" y="15"/>
                  </a:lnTo>
                  <a:lnTo>
                    <a:pt x="140" y="18"/>
                  </a:lnTo>
                  <a:lnTo>
                    <a:pt x="140" y="19"/>
                  </a:lnTo>
                  <a:lnTo>
                    <a:pt x="140" y="21"/>
                  </a:lnTo>
                  <a:lnTo>
                    <a:pt x="140" y="24"/>
                  </a:lnTo>
                  <a:lnTo>
                    <a:pt x="140" y="27"/>
                  </a:lnTo>
                  <a:lnTo>
                    <a:pt x="140" y="29"/>
                  </a:lnTo>
                  <a:lnTo>
                    <a:pt x="140" y="31"/>
                  </a:lnTo>
                  <a:lnTo>
                    <a:pt x="140" y="32"/>
                  </a:lnTo>
                  <a:lnTo>
                    <a:pt x="140" y="33"/>
                  </a:lnTo>
                  <a:lnTo>
                    <a:pt x="140" y="36"/>
                  </a:lnTo>
                  <a:lnTo>
                    <a:pt x="140" y="38"/>
                  </a:lnTo>
                  <a:lnTo>
                    <a:pt x="140" y="40"/>
                  </a:lnTo>
                  <a:lnTo>
                    <a:pt x="140" y="41"/>
                  </a:lnTo>
                  <a:lnTo>
                    <a:pt x="140" y="45"/>
                  </a:lnTo>
                  <a:lnTo>
                    <a:pt x="140" y="48"/>
                  </a:lnTo>
                  <a:lnTo>
                    <a:pt x="140" y="49"/>
                  </a:lnTo>
                  <a:lnTo>
                    <a:pt x="140" y="50"/>
                  </a:lnTo>
                  <a:lnTo>
                    <a:pt x="140" y="50"/>
                  </a:lnTo>
                  <a:lnTo>
                    <a:pt x="140" y="53"/>
                  </a:lnTo>
                  <a:lnTo>
                    <a:pt x="140" y="54"/>
                  </a:lnTo>
                  <a:lnTo>
                    <a:pt x="140" y="55"/>
                  </a:lnTo>
                  <a:lnTo>
                    <a:pt x="140" y="57"/>
                  </a:lnTo>
                  <a:lnTo>
                    <a:pt x="140" y="59"/>
                  </a:lnTo>
                  <a:lnTo>
                    <a:pt x="140" y="59"/>
                  </a:lnTo>
                  <a:lnTo>
                    <a:pt x="140" y="62"/>
                  </a:lnTo>
                  <a:lnTo>
                    <a:pt x="140" y="65"/>
                  </a:lnTo>
                  <a:lnTo>
                    <a:pt x="140" y="66"/>
                  </a:lnTo>
                  <a:lnTo>
                    <a:pt x="140" y="70"/>
                  </a:lnTo>
                  <a:lnTo>
                    <a:pt x="140" y="74"/>
                  </a:lnTo>
                  <a:lnTo>
                    <a:pt x="140" y="76"/>
                  </a:lnTo>
                  <a:lnTo>
                    <a:pt x="140" y="78"/>
                  </a:lnTo>
                  <a:lnTo>
                    <a:pt x="140" y="78"/>
                  </a:lnTo>
                  <a:lnTo>
                    <a:pt x="140" y="82"/>
                  </a:lnTo>
                  <a:lnTo>
                    <a:pt x="140" y="84"/>
                  </a:lnTo>
                  <a:lnTo>
                    <a:pt x="140" y="86"/>
                  </a:lnTo>
                  <a:lnTo>
                    <a:pt x="140" y="87"/>
                  </a:lnTo>
                  <a:lnTo>
                    <a:pt x="140" y="88"/>
                  </a:lnTo>
                  <a:lnTo>
                    <a:pt x="142" y="88"/>
                  </a:lnTo>
                  <a:lnTo>
                    <a:pt x="142" y="88"/>
                  </a:lnTo>
                  <a:lnTo>
                    <a:pt x="143" y="88"/>
                  </a:lnTo>
                  <a:lnTo>
                    <a:pt x="144" y="88"/>
                  </a:lnTo>
                  <a:lnTo>
                    <a:pt x="146" y="88"/>
                  </a:lnTo>
                  <a:lnTo>
                    <a:pt x="146" y="88"/>
                  </a:lnTo>
                  <a:lnTo>
                    <a:pt x="147" y="88"/>
                  </a:lnTo>
                  <a:lnTo>
                    <a:pt x="148" y="88"/>
                  </a:lnTo>
                  <a:lnTo>
                    <a:pt x="149" y="87"/>
                  </a:lnTo>
                  <a:lnTo>
                    <a:pt x="152" y="87"/>
                  </a:lnTo>
                  <a:lnTo>
                    <a:pt x="156" y="87"/>
                  </a:lnTo>
                  <a:lnTo>
                    <a:pt x="160" y="87"/>
                  </a:lnTo>
                  <a:lnTo>
                    <a:pt x="166" y="87"/>
                  </a:lnTo>
                  <a:lnTo>
                    <a:pt x="169" y="87"/>
                  </a:lnTo>
                  <a:lnTo>
                    <a:pt x="178" y="87"/>
                  </a:lnTo>
                  <a:lnTo>
                    <a:pt x="178" y="88"/>
                  </a:lnTo>
                  <a:lnTo>
                    <a:pt x="178" y="91"/>
                  </a:lnTo>
                  <a:lnTo>
                    <a:pt x="178" y="93"/>
                  </a:lnTo>
                  <a:lnTo>
                    <a:pt x="178" y="95"/>
                  </a:lnTo>
                  <a:lnTo>
                    <a:pt x="178" y="96"/>
                  </a:lnTo>
                  <a:lnTo>
                    <a:pt x="178" y="97"/>
                  </a:lnTo>
                  <a:lnTo>
                    <a:pt x="178" y="99"/>
                  </a:lnTo>
                  <a:lnTo>
                    <a:pt x="178" y="103"/>
                  </a:lnTo>
                  <a:lnTo>
                    <a:pt x="178" y="105"/>
                  </a:lnTo>
                  <a:lnTo>
                    <a:pt x="178" y="108"/>
                  </a:lnTo>
                  <a:lnTo>
                    <a:pt x="178" y="110"/>
                  </a:lnTo>
                  <a:lnTo>
                    <a:pt x="178" y="114"/>
                  </a:lnTo>
                  <a:lnTo>
                    <a:pt x="178" y="116"/>
                  </a:lnTo>
                  <a:lnTo>
                    <a:pt x="178" y="116"/>
                  </a:lnTo>
                  <a:lnTo>
                    <a:pt x="178" y="117"/>
                  </a:lnTo>
                  <a:lnTo>
                    <a:pt x="178" y="121"/>
                  </a:lnTo>
                  <a:lnTo>
                    <a:pt x="178" y="122"/>
                  </a:lnTo>
                  <a:lnTo>
                    <a:pt x="178" y="124"/>
                  </a:lnTo>
                  <a:lnTo>
                    <a:pt x="178" y="124"/>
                  </a:lnTo>
                  <a:lnTo>
                    <a:pt x="178" y="125"/>
                  </a:lnTo>
                  <a:lnTo>
                    <a:pt x="178" y="126"/>
                  </a:lnTo>
                  <a:lnTo>
                    <a:pt x="178" y="130"/>
                  </a:lnTo>
                  <a:lnTo>
                    <a:pt x="178" y="134"/>
                  </a:lnTo>
                  <a:lnTo>
                    <a:pt x="178" y="137"/>
                  </a:lnTo>
                  <a:lnTo>
                    <a:pt x="178" y="139"/>
                  </a:lnTo>
                  <a:lnTo>
                    <a:pt x="178" y="143"/>
                  </a:lnTo>
                  <a:lnTo>
                    <a:pt x="178" y="143"/>
                  </a:lnTo>
                  <a:lnTo>
                    <a:pt x="178" y="144"/>
                  </a:lnTo>
                  <a:lnTo>
                    <a:pt x="178" y="150"/>
                  </a:lnTo>
                  <a:lnTo>
                    <a:pt x="178" y="151"/>
                  </a:lnTo>
                  <a:lnTo>
                    <a:pt x="178" y="152"/>
                  </a:lnTo>
                  <a:lnTo>
                    <a:pt x="180" y="152"/>
                  </a:lnTo>
                  <a:lnTo>
                    <a:pt x="183" y="152"/>
                  </a:lnTo>
                  <a:lnTo>
                    <a:pt x="186" y="152"/>
                  </a:lnTo>
                  <a:lnTo>
                    <a:pt x="187" y="152"/>
                  </a:lnTo>
                  <a:lnTo>
                    <a:pt x="189" y="152"/>
                  </a:lnTo>
                  <a:lnTo>
                    <a:pt x="191" y="152"/>
                  </a:lnTo>
                  <a:lnTo>
                    <a:pt x="194" y="152"/>
                  </a:lnTo>
                  <a:lnTo>
                    <a:pt x="197" y="152"/>
                  </a:lnTo>
                  <a:lnTo>
                    <a:pt x="197" y="155"/>
                  </a:lnTo>
                  <a:lnTo>
                    <a:pt x="197" y="159"/>
                  </a:lnTo>
                  <a:lnTo>
                    <a:pt x="197" y="162"/>
                  </a:lnTo>
                  <a:lnTo>
                    <a:pt x="197" y="164"/>
                  </a:lnTo>
                  <a:lnTo>
                    <a:pt x="197" y="167"/>
                  </a:lnTo>
                  <a:lnTo>
                    <a:pt x="197" y="169"/>
                  </a:lnTo>
                  <a:lnTo>
                    <a:pt x="197" y="172"/>
                  </a:lnTo>
                  <a:lnTo>
                    <a:pt x="197" y="173"/>
                  </a:lnTo>
                  <a:lnTo>
                    <a:pt x="197" y="176"/>
                  </a:lnTo>
                  <a:lnTo>
                    <a:pt x="197" y="177"/>
                  </a:lnTo>
                  <a:lnTo>
                    <a:pt x="197" y="179"/>
                  </a:lnTo>
                  <a:lnTo>
                    <a:pt x="197" y="180"/>
                  </a:lnTo>
                  <a:lnTo>
                    <a:pt x="197" y="180"/>
                  </a:lnTo>
                  <a:lnTo>
                    <a:pt x="197" y="181"/>
                  </a:lnTo>
                  <a:lnTo>
                    <a:pt x="197" y="185"/>
                  </a:lnTo>
                  <a:lnTo>
                    <a:pt x="197" y="188"/>
                  </a:lnTo>
                  <a:lnTo>
                    <a:pt x="197" y="189"/>
                  </a:lnTo>
                  <a:lnTo>
                    <a:pt x="197" y="189"/>
                  </a:lnTo>
                  <a:lnTo>
                    <a:pt x="197" y="192"/>
                  </a:lnTo>
                  <a:lnTo>
                    <a:pt x="197" y="194"/>
                  </a:lnTo>
                  <a:lnTo>
                    <a:pt x="197" y="196"/>
                  </a:lnTo>
                  <a:lnTo>
                    <a:pt x="197" y="197"/>
                  </a:lnTo>
                  <a:lnTo>
                    <a:pt x="197" y="199"/>
                  </a:lnTo>
                  <a:lnTo>
                    <a:pt x="197" y="199"/>
                  </a:lnTo>
                  <a:lnTo>
                    <a:pt x="197" y="201"/>
                  </a:lnTo>
                  <a:lnTo>
                    <a:pt x="197" y="201"/>
                  </a:lnTo>
                  <a:lnTo>
                    <a:pt x="197" y="203"/>
                  </a:lnTo>
                  <a:lnTo>
                    <a:pt x="197" y="205"/>
                  </a:lnTo>
                  <a:lnTo>
                    <a:pt x="197" y="209"/>
                  </a:lnTo>
                  <a:lnTo>
                    <a:pt x="198" y="218"/>
                  </a:lnTo>
                  <a:lnTo>
                    <a:pt x="198" y="219"/>
                  </a:lnTo>
                  <a:lnTo>
                    <a:pt x="198" y="219"/>
                  </a:lnTo>
                  <a:lnTo>
                    <a:pt x="198" y="220"/>
                  </a:lnTo>
                  <a:lnTo>
                    <a:pt x="198" y="227"/>
                  </a:lnTo>
                  <a:lnTo>
                    <a:pt x="198" y="231"/>
                  </a:lnTo>
                  <a:lnTo>
                    <a:pt x="198" y="234"/>
                  </a:lnTo>
                  <a:lnTo>
                    <a:pt x="198" y="236"/>
                  </a:lnTo>
                  <a:lnTo>
                    <a:pt x="198" y="237"/>
                  </a:lnTo>
                  <a:lnTo>
                    <a:pt x="198" y="237"/>
                  </a:lnTo>
                  <a:lnTo>
                    <a:pt x="198" y="240"/>
                  </a:lnTo>
                  <a:lnTo>
                    <a:pt x="198" y="243"/>
                  </a:lnTo>
                  <a:lnTo>
                    <a:pt x="198" y="245"/>
                  </a:lnTo>
                  <a:lnTo>
                    <a:pt x="198" y="252"/>
                  </a:lnTo>
                  <a:lnTo>
                    <a:pt x="198" y="256"/>
                  </a:lnTo>
                  <a:lnTo>
                    <a:pt x="195" y="256"/>
                  </a:lnTo>
                  <a:lnTo>
                    <a:pt x="193" y="256"/>
                  </a:lnTo>
                  <a:lnTo>
                    <a:pt x="190" y="256"/>
                  </a:lnTo>
                  <a:lnTo>
                    <a:pt x="189" y="256"/>
                  </a:lnTo>
                  <a:lnTo>
                    <a:pt x="181" y="256"/>
                  </a:lnTo>
                  <a:lnTo>
                    <a:pt x="181" y="256"/>
                  </a:lnTo>
                  <a:lnTo>
                    <a:pt x="178" y="256"/>
                  </a:lnTo>
                  <a:lnTo>
                    <a:pt x="177" y="256"/>
                  </a:lnTo>
                  <a:lnTo>
                    <a:pt x="173" y="256"/>
                  </a:lnTo>
                  <a:lnTo>
                    <a:pt x="172" y="256"/>
                  </a:lnTo>
                  <a:lnTo>
                    <a:pt x="170" y="256"/>
                  </a:lnTo>
                  <a:lnTo>
                    <a:pt x="169" y="256"/>
                  </a:lnTo>
                  <a:lnTo>
                    <a:pt x="168" y="256"/>
                  </a:lnTo>
                  <a:lnTo>
                    <a:pt x="161" y="256"/>
                  </a:lnTo>
                  <a:lnTo>
                    <a:pt x="152" y="256"/>
                  </a:lnTo>
                  <a:lnTo>
                    <a:pt x="151" y="256"/>
                  </a:lnTo>
                  <a:lnTo>
                    <a:pt x="149" y="256"/>
                  </a:lnTo>
                  <a:lnTo>
                    <a:pt x="148" y="256"/>
                  </a:lnTo>
                  <a:lnTo>
                    <a:pt x="146" y="256"/>
                  </a:lnTo>
                  <a:lnTo>
                    <a:pt x="143" y="256"/>
                  </a:lnTo>
                  <a:lnTo>
                    <a:pt x="142" y="256"/>
                  </a:lnTo>
                  <a:lnTo>
                    <a:pt x="142" y="256"/>
                  </a:lnTo>
                  <a:lnTo>
                    <a:pt x="138" y="256"/>
                  </a:lnTo>
                  <a:lnTo>
                    <a:pt x="138" y="256"/>
                  </a:lnTo>
                  <a:lnTo>
                    <a:pt x="136" y="256"/>
                  </a:lnTo>
                  <a:lnTo>
                    <a:pt x="132" y="256"/>
                  </a:lnTo>
                  <a:lnTo>
                    <a:pt x="132" y="256"/>
                  </a:lnTo>
                  <a:lnTo>
                    <a:pt x="132" y="256"/>
                  </a:lnTo>
                  <a:lnTo>
                    <a:pt x="129" y="256"/>
                  </a:lnTo>
                  <a:lnTo>
                    <a:pt x="123" y="256"/>
                  </a:lnTo>
                  <a:lnTo>
                    <a:pt x="119" y="256"/>
                  </a:lnTo>
                  <a:lnTo>
                    <a:pt x="118" y="256"/>
                  </a:lnTo>
                  <a:lnTo>
                    <a:pt x="115" y="256"/>
                  </a:lnTo>
                  <a:lnTo>
                    <a:pt x="114" y="256"/>
                  </a:lnTo>
                  <a:lnTo>
                    <a:pt x="113" y="256"/>
                  </a:lnTo>
                  <a:lnTo>
                    <a:pt x="109" y="256"/>
                  </a:lnTo>
                  <a:lnTo>
                    <a:pt x="106" y="256"/>
                  </a:lnTo>
                  <a:lnTo>
                    <a:pt x="105" y="256"/>
                  </a:lnTo>
                  <a:lnTo>
                    <a:pt x="104" y="256"/>
                  </a:lnTo>
                  <a:lnTo>
                    <a:pt x="101" y="256"/>
                  </a:lnTo>
                  <a:lnTo>
                    <a:pt x="98" y="256"/>
                  </a:lnTo>
                  <a:lnTo>
                    <a:pt x="97" y="256"/>
                  </a:lnTo>
                  <a:lnTo>
                    <a:pt x="96" y="256"/>
                  </a:lnTo>
                  <a:lnTo>
                    <a:pt x="94" y="256"/>
                  </a:lnTo>
                  <a:lnTo>
                    <a:pt x="93" y="256"/>
                  </a:lnTo>
                  <a:lnTo>
                    <a:pt x="91" y="256"/>
                  </a:lnTo>
                  <a:lnTo>
                    <a:pt x="89" y="256"/>
                  </a:lnTo>
                  <a:lnTo>
                    <a:pt x="87" y="256"/>
                  </a:lnTo>
                  <a:lnTo>
                    <a:pt x="83" y="256"/>
                  </a:lnTo>
                  <a:lnTo>
                    <a:pt x="80" y="256"/>
                  </a:lnTo>
                  <a:lnTo>
                    <a:pt x="77" y="256"/>
                  </a:lnTo>
                  <a:lnTo>
                    <a:pt x="76" y="256"/>
                  </a:lnTo>
                  <a:lnTo>
                    <a:pt x="72" y="256"/>
                  </a:lnTo>
                  <a:lnTo>
                    <a:pt x="71" y="256"/>
                  </a:lnTo>
                  <a:lnTo>
                    <a:pt x="71" y="256"/>
                  </a:lnTo>
                  <a:lnTo>
                    <a:pt x="67" y="256"/>
                  </a:lnTo>
                  <a:lnTo>
                    <a:pt x="64" y="256"/>
                  </a:lnTo>
                  <a:lnTo>
                    <a:pt x="60" y="256"/>
                  </a:lnTo>
                  <a:lnTo>
                    <a:pt x="58" y="256"/>
                  </a:lnTo>
                  <a:lnTo>
                    <a:pt x="57" y="256"/>
                  </a:lnTo>
                  <a:lnTo>
                    <a:pt x="54" y="256"/>
                  </a:lnTo>
                  <a:lnTo>
                    <a:pt x="49" y="256"/>
                  </a:lnTo>
                  <a:lnTo>
                    <a:pt x="45" y="256"/>
                  </a:lnTo>
                  <a:lnTo>
                    <a:pt x="43" y="256"/>
                  </a:lnTo>
                  <a:lnTo>
                    <a:pt x="42" y="256"/>
                  </a:lnTo>
                  <a:lnTo>
                    <a:pt x="40" y="254"/>
                  </a:lnTo>
                  <a:lnTo>
                    <a:pt x="40" y="254"/>
                  </a:lnTo>
                  <a:lnTo>
                    <a:pt x="34" y="254"/>
                  </a:lnTo>
                  <a:lnTo>
                    <a:pt x="30" y="254"/>
                  </a:lnTo>
                  <a:lnTo>
                    <a:pt x="28" y="256"/>
                  </a:lnTo>
                  <a:lnTo>
                    <a:pt x="24" y="256"/>
                  </a:lnTo>
                  <a:lnTo>
                    <a:pt x="21" y="256"/>
                  </a:lnTo>
                  <a:lnTo>
                    <a:pt x="20" y="256"/>
                  </a:lnTo>
                  <a:lnTo>
                    <a:pt x="19" y="256"/>
                  </a:lnTo>
                  <a:lnTo>
                    <a:pt x="16" y="256"/>
                  </a:lnTo>
                  <a:lnTo>
                    <a:pt x="16" y="256"/>
                  </a:lnTo>
                  <a:lnTo>
                    <a:pt x="13" y="256"/>
                  </a:lnTo>
                  <a:lnTo>
                    <a:pt x="11" y="256"/>
                  </a:lnTo>
                  <a:lnTo>
                    <a:pt x="9" y="256"/>
                  </a:lnTo>
                  <a:lnTo>
                    <a:pt x="5" y="256"/>
                  </a:lnTo>
                  <a:lnTo>
                    <a:pt x="2" y="256"/>
                  </a:lnTo>
                  <a:lnTo>
                    <a:pt x="2" y="254"/>
                  </a:lnTo>
                  <a:lnTo>
                    <a:pt x="2" y="251"/>
                  </a:lnTo>
                  <a:lnTo>
                    <a:pt x="2" y="247"/>
                  </a:lnTo>
                  <a:lnTo>
                    <a:pt x="2" y="247"/>
                  </a:lnTo>
                  <a:lnTo>
                    <a:pt x="2" y="241"/>
                  </a:lnTo>
                  <a:lnTo>
                    <a:pt x="2" y="239"/>
                  </a:lnTo>
                  <a:lnTo>
                    <a:pt x="2" y="237"/>
                  </a:lnTo>
                  <a:lnTo>
                    <a:pt x="2" y="231"/>
                  </a:lnTo>
                  <a:lnTo>
                    <a:pt x="2" y="228"/>
                  </a:lnTo>
                  <a:lnTo>
                    <a:pt x="2" y="223"/>
                  </a:lnTo>
                  <a:lnTo>
                    <a:pt x="2" y="220"/>
                  </a:lnTo>
                  <a:lnTo>
                    <a:pt x="2" y="219"/>
                  </a:lnTo>
                  <a:lnTo>
                    <a:pt x="2" y="215"/>
                  </a:lnTo>
                  <a:lnTo>
                    <a:pt x="2" y="211"/>
                  </a:lnTo>
                  <a:lnTo>
                    <a:pt x="2" y="209"/>
                  </a:lnTo>
                  <a:lnTo>
                    <a:pt x="2" y="207"/>
                  </a:lnTo>
                  <a:lnTo>
                    <a:pt x="2" y="206"/>
                  </a:lnTo>
                  <a:lnTo>
                    <a:pt x="2" y="199"/>
                  </a:lnTo>
                  <a:lnTo>
                    <a:pt x="2" y="193"/>
                  </a:lnTo>
                  <a:lnTo>
                    <a:pt x="2" y="192"/>
                  </a:lnTo>
                  <a:lnTo>
                    <a:pt x="2" y="190"/>
                  </a:lnTo>
                  <a:lnTo>
                    <a:pt x="2" y="188"/>
                  </a:lnTo>
                  <a:lnTo>
                    <a:pt x="2" y="181"/>
                  </a:lnTo>
                  <a:lnTo>
                    <a:pt x="2" y="179"/>
                  </a:lnTo>
                  <a:lnTo>
                    <a:pt x="2" y="179"/>
                  </a:lnTo>
                  <a:lnTo>
                    <a:pt x="2" y="177"/>
                  </a:lnTo>
                  <a:lnTo>
                    <a:pt x="2" y="176"/>
                  </a:lnTo>
                  <a:lnTo>
                    <a:pt x="2" y="173"/>
                  </a:lnTo>
                  <a:lnTo>
                    <a:pt x="2" y="172"/>
                  </a:lnTo>
                  <a:lnTo>
                    <a:pt x="2" y="171"/>
                  </a:lnTo>
                  <a:lnTo>
                    <a:pt x="2" y="169"/>
                  </a:lnTo>
                  <a:lnTo>
                    <a:pt x="2" y="164"/>
                  </a:lnTo>
                  <a:lnTo>
                    <a:pt x="2" y="164"/>
                  </a:lnTo>
                  <a:lnTo>
                    <a:pt x="2" y="163"/>
                  </a:lnTo>
                  <a:lnTo>
                    <a:pt x="2" y="162"/>
                  </a:lnTo>
                  <a:lnTo>
                    <a:pt x="2" y="160"/>
                  </a:lnTo>
                  <a:lnTo>
                    <a:pt x="2" y="159"/>
                  </a:lnTo>
                  <a:lnTo>
                    <a:pt x="2" y="158"/>
                  </a:lnTo>
                  <a:lnTo>
                    <a:pt x="2" y="156"/>
                  </a:lnTo>
                  <a:lnTo>
                    <a:pt x="0" y="154"/>
                  </a:lnTo>
                  <a:lnTo>
                    <a:pt x="0" y="151"/>
                  </a:lnTo>
                  <a:lnTo>
                    <a:pt x="0" y="148"/>
                  </a:lnTo>
                  <a:lnTo>
                    <a:pt x="0" y="147"/>
                  </a:lnTo>
                  <a:lnTo>
                    <a:pt x="0" y="144"/>
                  </a:lnTo>
                  <a:lnTo>
                    <a:pt x="0" y="144"/>
                  </a:lnTo>
                  <a:lnTo>
                    <a:pt x="0" y="143"/>
                  </a:lnTo>
                  <a:lnTo>
                    <a:pt x="2" y="139"/>
                  </a:lnTo>
                  <a:lnTo>
                    <a:pt x="2" y="135"/>
                  </a:lnTo>
                  <a:lnTo>
                    <a:pt x="0" y="133"/>
                  </a:lnTo>
                  <a:lnTo>
                    <a:pt x="2" y="130"/>
                  </a:lnTo>
                  <a:lnTo>
                    <a:pt x="0" y="126"/>
                  </a:lnTo>
                  <a:lnTo>
                    <a:pt x="2" y="121"/>
                  </a:lnTo>
                  <a:lnTo>
                    <a:pt x="2" y="120"/>
                  </a:lnTo>
                  <a:lnTo>
                    <a:pt x="0" y="117"/>
                  </a:lnTo>
                  <a:lnTo>
                    <a:pt x="2" y="117"/>
                  </a:lnTo>
                  <a:lnTo>
                    <a:pt x="2" y="117"/>
                  </a:lnTo>
                  <a:lnTo>
                    <a:pt x="4" y="117"/>
                  </a:lnTo>
                  <a:lnTo>
                    <a:pt x="7" y="117"/>
                  </a:lnTo>
                  <a:lnTo>
                    <a:pt x="9" y="117"/>
                  </a:lnTo>
                  <a:lnTo>
                    <a:pt x="11" y="117"/>
                  </a:lnTo>
                  <a:lnTo>
                    <a:pt x="13" y="117"/>
                  </a:lnTo>
                  <a:lnTo>
                    <a:pt x="15" y="117"/>
                  </a:lnTo>
                  <a:lnTo>
                    <a:pt x="16" y="116"/>
                  </a:lnTo>
                  <a:lnTo>
                    <a:pt x="19" y="116"/>
                  </a:lnTo>
                  <a:lnTo>
                    <a:pt x="21" y="116"/>
                  </a:lnTo>
                  <a:lnTo>
                    <a:pt x="24" y="116"/>
                  </a:lnTo>
                  <a:lnTo>
                    <a:pt x="28" y="117"/>
                  </a:lnTo>
                  <a:lnTo>
                    <a:pt x="29" y="117"/>
                  </a:lnTo>
                  <a:lnTo>
                    <a:pt x="29" y="113"/>
                  </a:lnTo>
                  <a:lnTo>
                    <a:pt x="29" y="110"/>
                  </a:lnTo>
                  <a:lnTo>
                    <a:pt x="29" y="109"/>
                  </a:lnTo>
                  <a:lnTo>
                    <a:pt x="29" y="108"/>
                  </a:lnTo>
                  <a:lnTo>
                    <a:pt x="29" y="108"/>
                  </a:lnTo>
                  <a:lnTo>
                    <a:pt x="29" y="107"/>
                  </a:lnTo>
                  <a:lnTo>
                    <a:pt x="29" y="104"/>
                  </a:lnTo>
                  <a:lnTo>
                    <a:pt x="29" y="99"/>
                  </a:lnTo>
                  <a:lnTo>
                    <a:pt x="29" y="97"/>
                  </a:lnTo>
                  <a:lnTo>
                    <a:pt x="29" y="95"/>
                  </a:lnTo>
                  <a:lnTo>
                    <a:pt x="29" y="92"/>
                  </a:lnTo>
                  <a:lnTo>
                    <a:pt x="29" y="88"/>
                  </a:lnTo>
                  <a:lnTo>
                    <a:pt x="32" y="88"/>
                  </a:lnTo>
                  <a:lnTo>
                    <a:pt x="33" y="88"/>
                  </a:lnTo>
                  <a:lnTo>
                    <a:pt x="36" y="88"/>
                  </a:lnTo>
                  <a:lnTo>
                    <a:pt x="38" y="88"/>
                  </a:lnTo>
                  <a:lnTo>
                    <a:pt x="38" y="87"/>
                  </a:lnTo>
                  <a:lnTo>
                    <a:pt x="38" y="82"/>
                  </a:lnTo>
                  <a:lnTo>
                    <a:pt x="38" y="80"/>
                  </a:lnTo>
                  <a:lnTo>
                    <a:pt x="38" y="79"/>
                  </a:lnTo>
                  <a:lnTo>
                    <a:pt x="38" y="78"/>
                  </a:lnTo>
                  <a:lnTo>
                    <a:pt x="38" y="74"/>
                  </a:lnTo>
                  <a:lnTo>
                    <a:pt x="38" y="72"/>
                  </a:lnTo>
                  <a:lnTo>
                    <a:pt x="38" y="69"/>
                  </a:lnTo>
                  <a:lnTo>
                    <a:pt x="38" y="66"/>
                  </a:lnTo>
                  <a:lnTo>
                    <a:pt x="38" y="66"/>
                  </a:lnTo>
                  <a:lnTo>
                    <a:pt x="38" y="62"/>
                  </a:lnTo>
                  <a:lnTo>
                    <a:pt x="38" y="59"/>
                  </a:lnTo>
                  <a:lnTo>
                    <a:pt x="38" y="57"/>
                  </a:lnTo>
                  <a:lnTo>
                    <a:pt x="38" y="54"/>
                  </a:lnTo>
                  <a:lnTo>
                    <a:pt x="38" y="54"/>
                  </a:lnTo>
                  <a:lnTo>
                    <a:pt x="38" y="52"/>
                  </a:lnTo>
                  <a:lnTo>
                    <a:pt x="38" y="50"/>
                  </a:lnTo>
                  <a:lnTo>
                    <a:pt x="38" y="45"/>
                  </a:lnTo>
                  <a:lnTo>
                    <a:pt x="38" y="41"/>
                  </a:lnTo>
                  <a:lnTo>
                    <a:pt x="38" y="36"/>
                  </a:lnTo>
                  <a:lnTo>
                    <a:pt x="38" y="36"/>
                  </a:lnTo>
                  <a:lnTo>
                    <a:pt x="38" y="35"/>
                  </a:lnTo>
                  <a:lnTo>
                    <a:pt x="38" y="32"/>
                  </a:lnTo>
                  <a:lnTo>
                    <a:pt x="38" y="28"/>
                  </a:lnTo>
                  <a:lnTo>
                    <a:pt x="38" y="23"/>
                  </a:lnTo>
                  <a:lnTo>
                    <a:pt x="38" y="20"/>
                  </a:lnTo>
                  <a:lnTo>
                    <a:pt x="38" y="16"/>
                  </a:lnTo>
                  <a:lnTo>
                    <a:pt x="38" y="15"/>
                  </a:lnTo>
                  <a:lnTo>
                    <a:pt x="38" y="12"/>
                  </a:lnTo>
                  <a:lnTo>
                    <a:pt x="38" y="10"/>
                  </a:lnTo>
                  <a:lnTo>
                    <a:pt x="38" y="7"/>
                  </a:lnTo>
                  <a:lnTo>
                    <a:pt x="38" y="4"/>
                  </a:lnTo>
                  <a:lnTo>
                    <a:pt x="38" y="0"/>
                  </a:lnTo>
                  <a:lnTo>
                    <a:pt x="40" y="0"/>
                  </a:lnTo>
                  <a:lnTo>
                    <a:pt x="42" y="0"/>
                  </a:lnTo>
                  <a:lnTo>
                    <a:pt x="45" y="0"/>
                  </a:lnTo>
                  <a:lnTo>
                    <a:pt x="47" y="0"/>
                  </a:lnTo>
                  <a:lnTo>
                    <a:pt x="50" y="0"/>
                  </a:lnTo>
                  <a:lnTo>
                    <a:pt x="50" y="0"/>
                  </a:lnTo>
                  <a:lnTo>
                    <a:pt x="55" y="0"/>
                  </a:lnTo>
                  <a:lnTo>
                    <a:pt x="57" y="0"/>
                  </a:lnTo>
                  <a:lnTo>
                    <a:pt x="58" y="0"/>
                  </a:lnTo>
                  <a:lnTo>
                    <a:pt x="62" y="0"/>
                  </a:lnTo>
                  <a:lnTo>
                    <a:pt x="64" y="0"/>
                  </a:lnTo>
                  <a:lnTo>
                    <a:pt x="66" y="0"/>
                  </a:lnTo>
                  <a:lnTo>
                    <a:pt x="71" y="0"/>
                  </a:lnTo>
                  <a:lnTo>
                    <a:pt x="75" y="0"/>
                  </a:lnTo>
                  <a:lnTo>
                    <a:pt x="83" y="0"/>
                  </a:lnTo>
                  <a:lnTo>
                    <a:pt x="84" y="0"/>
                  </a:lnTo>
                  <a:lnTo>
                    <a:pt x="87" y="0"/>
                  </a:lnTo>
                  <a:lnTo>
                    <a:pt x="88" y="0"/>
                  </a:lnTo>
                  <a:lnTo>
                    <a:pt x="93" y="0"/>
                  </a:lnTo>
                  <a:lnTo>
                    <a:pt x="102" y="0"/>
                  </a:lnTo>
                  <a:lnTo>
                    <a:pt x="102" y="0"/>
                  </a:lnTo>
                  <a:lnTo>
                    <a:pt x="104" y="0"/>
                  </a:lnTo>
                  <a:lnTo>
                    <a:pt x="106" y="0"/>
                  </a:lnTo>
                  <a:lnTo>
                    <a:pt x="110" y="0"/>
                  </a:lnTo>
                  <a:lnTo>
                    <a:pt x="112" y="0"/>
                  </a:lnTo>
                  <a:lnTo>
                    <a:pt x="113" y="0"/>
                  </a:lnTo>
                  <a:lnTo>
                    <a:pt x="117" y="0"/>
                  </a:lnTo>
                  <a:lnTo>
                    <a:pt x="121" y="0"/>
                  </a:lnTo>
                  <a:lnTo>
                    <a:pt x="123" y="0"/>
                  </a:lnTo>
                  <a:lnTo>
                    <a:pt x="125" y="0"/>
                  </a:lnTo>
                  <a:lnTo>
                    <a:pt x="129" y="0"/>
                  </a:lnTo>
                  <a:lnTo>
                    <a:pt x="130" y="0"/>
                  </a:lnTo>
                  <a:lnTo>
                    <a:pt x="130" y="0"/>
                  </a:lnTo>
                  <a:lnTo>
                    <a:pt x="131" y="0"/>
                  </a:lnTo>
                  <a:lnTo>
                    <a:pt x="132" y="0"/>
                  </a:lnTo>
                  <a:lnTo>
                    <a:pt x="135" y="0"/>
                  </a:lnTo>
                  <a:lnTo>
                    <a:pt x="139" y="0"/>
                  </a:lnTo>
                  <a:lnTo>
                    <a:pt x="14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CB4E5B9B-C500-471C-88B1-7A81FE95B789}"/>
                </a:ext>
              </a:extLst>
            </p:cNvPr>
            <p:cNvSpPr>
              <a:spLocks/>
            </p:cNvSpPr>
            <p:nvPr/>
          </p:nvSpPr>
          <p:spPr bwMode="auto">
            <a:xfrm>
              <a:off x="6376" y="1070"/>
              <a:ext cx="178" cy="266"/>
            </a:xfrm>
            <a:custGeom>
              <a:avLst/>
              <a:gdLst>
                <a:gd name="T0" fmla="*/ 178 w 178"/>
                <a:gd name="T1" fmla="*/ 15 h 266"/>
                <a:gd name="T2" fmla="*/ 178 w 178"/>
                <a:gd name="T3" fmla="*/ 35 h 266"/>
                <a:gd name="T4" fmla="*/ 178 w 178"/>
                <a:gd name="T5" fmla="*/ 52 h 266"/>
                <a:gd name="T6" fmla="*/ 178 w 178"/>
                <a:gd name="T7" fmla="*/ 66 h 266"/>
                <a:gd name="T8" fmla="*/ 178 w 178"/>
                <a:gd name="T9" fmla="*/ 79 h 266"/>
                <a:gd name="T10" fmla="*/ 173 w 178"/>
                <a:gd name="T11" fmla="*/ 88 h 266"/>
                <a:gd name="T12" fmla="*/ 169 w 178"/>
                <a:gd name="T13" fmla="*/ 99 h 266"/>
                <a:gd name="T14" fmla="*/ 169 w 178"/>
                <a:gd name="T15" fmla="*/ 110 h 266"/>
                <a:gd name="T16" fmla="*/ 159 w 178"/>
                <a:gd name="T17" fmla="*/ 116 h 266"/>
                <a:gd name="T18" fmla="*/ 147 w 178"/>
                <a:gd name="T19" fmla="*/ 117 h 266"/>
                <a:gd name="T20" fmla="*/ 142 w 178"/>
                <a:gd name="T21" fmla="*/ 121 h 266"/>
                <a:gd name="T22" fmla="*/ 140 w 178"/>
                <a:gd name="T23" fmla="*/ 143 h 266"/>
                <a:gd name="T24" fmla="*/ 140 w 178"/>
                <a:gd name="T25" fmla="*/ 154 h 266"/>
                <a:gd name="T26" fmla="*/ 142 w 178"/>
                <a:gd name="T27" fmla="*/ 163 h 266"/>
                <a:gd name="T28" fmla="*/ 142 w 178"/>
                <a:gd name="T29" fmla="*/ 173 h 266"/>
                <a:gd name="T30" fmla="*/ 142 w 178"/>
                <a:gd name="T31" fmla="*/ 188 h 266"/>
                <a:gd name="T32" fmla="*/ 142 w 178"/>
                <a:gd name="T33" fmla="*/ 207 h 266"/>
                <a:gd name="T34" fmla="*/ 142 w 178"/>
                <a:gd name="T35" fmla="*/ 223 h 266"/>
                <a:gd name="T36" fmla="*/ 142 w 178"/>
                <a:gd name="T37" fmla="*/ 247 h 266"/>
                <a:gd name="T38" fmla="*/ 136 w 178"/>
                <a:gd name="T39" fmla="*/ 256 h 266"/>
                <a:gd name="T40" fmla="*/ 127 w 178"/>
                <a:gd name="T41" fmla="*/ 256 h 266"/>
                <a:gd name="T42" fmla="*/ 118 w 178"/>
                <a:gd name="T43" fmla="*/ 256 h 266"/>
                <a:gd name="T44" fmla="*/ 106 w 178"/>
                <a:gd name="T45" fmla="*/ 256 h 266"/>
                <a:gd name="T46" fmla="*/ 81 w 178"/>
                <a:gd name="T47" fmla="*/ 256 h 266"/>
                <a:gd name="T48" fmla="*/ 63 w 178"/>
                <a:gd name="T49" fmla="*/ 257 h 266"/>
                <a:gd name="T50" fmla="*/ 53 w 178"/>
                <a:gd name="T51" fmla="*/ 266 h 266"/>
                <a:gd name="T52" fmla="*/ 30 w 178"/>
                <a:gd name="T53" fmla="*/ 265 h 266"/>
                <a:gd name="T54" fmla="*/ 30 w 178"/>
                <a:gd name="T55" fmla="*/ 253 h 266"/>
                <a:gd name="T56" fmla="*/ 30 w 178"/>
                <a:gd name="T57" fmla="*/ 245 h 266"/>
                <a:gd name="T58" fmla="*/ 30 w 178"/>
                <a:gd name="T59" fmla="*/ 231 h 266"/>
                <a:gd name="T60" fmla="*/ 30 w 178"/>
                <a:gd name="T61" fmla="*/ 223 h 266"/>
                <a:gd name="T62" fmla="*/ 30 w 178"/>
                <a:gd name="T63" fmla="*/ 210 h 266"/>
                <a:gd name="T64" fmla="*/ 30 w 178"/>
                <a:gd name="T65" fmla="*/ 192 h 266"/>
                <a:gd name="T66" fmla="*/ 30 w 178"/>
                <a:gd name="T67" fmla="*/ 177 h 266"/>
                <a:gd name="T68" fmla="*/ 30 w 178"/>
                <a:gd name="T69" fmla="*/ 165 h 266"/>
                <a:gd name="T70" fmla="*/ 29 w 178"/>
                <a:gd name="T71" fmla="*/ 150 h 266"/>
                <a:gd name="T72" fmla="*/ 29 w 178"/>
                <a:gd name="T73" fmla="*/ 130 h 266"/>
                <a:gd name="T74" fmla="*/ 29 w 178"/>
                <a:gd name="T75" fmla="*/ 118 h 266"/>
                <a:gd name="T76" fmla="*/ 29 w 178"/>
                <a:gd name="T77" fmla="*/ 104 h 266"/>
                <a:gd name="T78" fmla="*/ 13 w 178"/>
                <a:gd name="T79" fmla="*/ 99 h 266"/>
                <a:gd name="T80" fmla="*/ 1 w 178"/>
                <a:gd name="T81" fmla="*/ 92 h 266"/>
                <a:gd name="T82" fmla="*/ 0 w 178"/>
                <a:gd name="T83" fmla="*/ 80 h 266"/>
                <a:gd name="T84" fmla="*/ 0 w 178"/>
                <a:gd name="T85" fmla="*/ 66 h 266"/>
                <a:gd name="T86" fmla="*/ 0 w 178"/>
                <a:gd name="T87" fmla="*/ 45 h 266"/>
                <a:gd name="T88" fmla="*/ 0 w 178"/>
                <a:gd name="T89" fmla="*/ 24 h 266"/>
                <a:gd name="T90" fmla="*/ 0 w 178"/>
                <a:gd name="T91" fmla="*/ 12 h 266"/>
                <a:gd name="T92" fmla="*/ 11 w 178"/>
                <a:gd name="T93" fmla="*/ 3 h 266"/>
                <a:gd name="T94" fmla="*/ 29 w 178"/>
                <a:gd name="T95" fmla="*/ 2 h 266"/>
                <a:gd name="T96" fmla="*/ 42 w 178"/>
                <a:gd name="T97" fmla="*/ 2 h 266"/>
                <a:gd name="T98" fmla="*/ 54 w 178"/>
                <a:gd name="T99" fmla="*/ 2 h 266"/>
                <a:gd name="T100" fmla="*/ 71 w 178"/>
                <a:gd name="T101" fmla="*/ 2 h 266"/>
                <a:gd name="T102" fmla="*/ 80 w 178"/>
                <a:gd name="T103" fmla="*/ 2 h 266"/>
                <a:gd name="T104" fmla="*/ 93 w 178"/>
                <a:gd name="T105" fmla="*/ 2 h 266"/>
                <a:gd name="T106" fmla="*/ 109 w 178"/>
                <a:gd name="T107" fmla="*/ 2 h 266"/>
                <a:gd name="T108" fmla="*/ 122 w 178"/>
                <a:gd name="T109" fmla="*/ 2 h 266"/>
                <a:gd name="T110" fmla="*/ 144 w 178"/>
                <a:gd name="T111" fmla="*/ 2 h 266"/>
                <a:gd name="T112" fmla="*/ 162 w 178"/>
                <a:gd name="T113" fmla="*/ 2 h 266"/>
                <a:gd name="T114" fmla="*/ 177 w 178"/>
                <a:gd name="T11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8" h="266">
                  <a:moveTo>
                    <a:pt x="178" y="0"/>
                  </a:moveTo>
                  <a:lnTo>
                    <a:pt x="178" y="4"/>
                  </a:lnTo>
                  <a:lnTo>
                    <a:pt x="178" y="7"/>
                  </a:lnTo>
                  <a:lnTo>
                    <a:pt x="178" y="10"/>
                  </a:lnTo>
                  <a:lnTo>
                    <a:pt x="178" y="12"/>
                  </a:lnTo>
                  <a:lnTo>
                    <a:pt x="178" y="15"/>
                  </a:lnTo>
                  <a:lnTo>
                    <a:pt x="178" y="16"/>
                  </a:lnTo>
                  <a:lnTo>
                    <a:pt x="178" y="20"/>
                  </a:lnTo>
                  <a:lnTo>
                    <a:pt x="178" y="23"/>
                  </a:lnTo>
                  <a:lnTo>
                    <a:pt x="178" y="28"/>
                  </a:lnTo>
                  <a:lnTo>
                    <a:pt x="178" y="32"/>
                  </a:lnTo>
                  <a:lnTo>
                    <a:pt x="178" y="35"/>
                  </a:lnTo>
                  <a:lnTo>
                    <a:pt x="178" y="36"/>
                  </a:lnTo>
                  <a:lnTo>
                    <a:pt x="178" y="36"/>
                  </a:lnTo>
                  <a:lnTo>
                    <a:pt x="178" y="41"/>
                  </a:lnTo>
                  <a:lnTo>
                    <a:pt x="178" y="45"/>
                  </a:lnTo>
                  <a:lnTo>
                    <a:pt x="178" y="50"/>
                  </a:lnTo>
                  <a:lnTo>
                    <a:pt x="178" y="52"/>
                  </a:lnTo>
                  <a:lnTo>
                    <a:pt x="178" y="54"/>
                  </a:lnTo>
                  <a:lnTo>
                    <a:pt x="178" y="54"/>
                  </a:lnTo>
                  <a:lnTo>
                    <a:pt x="178" y="57"/>
                  </a:lnTo>
                  <a:lnTo>
                    <a:pt x="178" y="59"/>
                  </a:lnTo>
                  <a:lnTo>
                    <a:pt x="178" y="62"/>
                  </a:lnTo>
                  <a:lnTo>
                    <a:pt x="178" y="66"/>
                  </a:lnTo>
                  <a:lnTo>
                    <a:pt x="178" y="66"/>
                  </a:lnTo>
                  <a:lnTo>
                    <a:pt x="178" y="69"/>
                  </a:lnTo>
                  <a:lnTo>
                    <a:pt x="178" y="72"/>
                  </a:lnTo>
                  <a:lnTo>
                    <a:pt x="178" y="74"/>
                  </a:lnTo>
                  <a:lnTo>
                    <a:pt x="178" y="78"/>
                  </a:lnTo>
                  <a:lnTo>
                    <a:pt x="178" y="79"/>
                  </a:lnTo>
                  <a:lnTo>
                    <a:pt x="178" y="80"/>
                  </a:lnTo>
                  <a:lnTo>
                    <a:pt x="178" y="82"/>
                  </a:lnTo>
                  <a:lnTo>
                    <a:pt x="178" y="87"/>
                  </a:lnTo>
                  <a:lnTo>
                    <a:pt x="178" y="88"/>
                  </a:lnTo>
                  <a:lnTo>
                    <a:pt x="176" y="88"/>
                  </a:lnTo>
                  <a:lnTo>
                    <a:pt x="173" y="88"/>
                  </a:lnTo>
                  <a:lnTo>
                    <a:pt x="172" y="88"/>
                  </a:lnTo>
                  <a:lnTo>
                    <a:pt x="169" y="88"/>
                  </a:lnTo>
                  <a:lnTo>
                    <a:pt x="169" y="92"/>
                  </a:lnTo>
                  <a:lnTo>
                    <a:pt x="169" y="95"/>
                  </a:lnTo>
                  <a:lnTo>
                    <a:pt x="169" y="97"/>
                  </a:lnTo>
                  <a:lnTo>
                    <a:pt x="169" y="99"/>
                  </a:lnTo>
                  <a:lnTo>
                    <a:pt x="169" y="104"/>
                  </a:lnTo>
                  <a:lnTo>
                    <a:pt x="169" y="107"/>
                  </a:lnTo>
                  <a:lnTo>
                    <a:pt x="169" y="108"/>
                  </a:lnTo>
                  <a:lnTo>
                    <a:pt x="169" y="108"/>
                  </a:lnTo>
                  <a:lnTo>
                    <a:pt x="169" y="109"/>
                  </a:lnTo>
                  <a:lnTo>
                    <a:pt x="169" y="110"/>
                  </a:lnTo>
                  <a:lnTo>
                    <a:pt x="169" y="113"/>
                  </a:lnTo>
                  <a:lnTo>
                    <a:pt x="169" y="117"/>
                  </a:lnTo>
                  <a:lnTo>
                    <a:pt x="168" y="117"/>
                  </a:lnTo>
                  <a:lnTo>
                    <a:pt x="164" y="116"/>
                  </a:lnTo>
                  <a:lnTo>
                    <a:pt x="161" y="116"/>
                  </a:lnTo>
                  <a:lnTo>
                    <a:pt x="159" y="116"/>
                  </a:lnTo>
                  <a:lnTo>
                    <a:pt x="156" y="116"/>
                  </a:lnTo>
                  <a:lnTo>
                    <a:pt x="155" y="117"/>
                  </a:lnTo>
                  <a:lnTo>
                    <a:pt x="153" y="117"/>
                  </a:lnTo>
                  <a:lnTo>
                    <a:pt x="151" y="117"/>
                  </a:lnTo>
                  <a:lnTo>
                    <a:pt x="149" y="117"/>
                  </a:lnTo>
                  <a:lnTo>
                    <a:pt x="147" y="117"/>
                  </a:lnTo>
                  <a:lnTo>
                    <a:pt x="144" y="117"/>
                  </a:lnTo>
                  <a:lnTo>
                    <a:pt x="142" y="117"/>
                  </a:lnTo>
                  <a:lnTo>
                    <a:pt x="142" y="117"/>
                  </a:lnTo>
                  <a:lnTo>
                    <a:pt x="140" y="117"/>
                  </a:lnTo>
                  <a:lnTo>
                    <a:pt x="142" y="120"/>
                  </a:lnTo>
                  <a:lnTo>
                    <a:pt x="142" y="121"/>
                  </a:lnTo>
                  <a:lnTo>
                    <a:pt x="140" y="126"/>
                  </a:lnTo>
                  <a:lnTo>
                    <a:pt x="142" y="130"/>
                  </a:lnTo>
                  <a:lnTo>
                    <a:pt x="140" y="133"/>
                  </a:lnTo>
                  <a:lnTo>
                    <a:pt x="142" y="135"/>
                  </a:lnTo>
                  <a:lnTo>
                    <a:pt x="142" y="139"/>
                  </a:lnTo>
                  <a:lnTo>
                    <a:pt x="140" y="143"/>
                  </a:lnTo>
                  <a:lnTo>
                    <a:pt x="140" y="144"/>
                  </a:lnTo>
                  <a:lnTo>
                    <a:pt x="140" y="144"/>
                  </a:lnTo>
                  <a:lnTo>
                    <a:pt x="140" y="147"/>
                  </a:lnTo>
                  <a:lnTo>
                    <a:pt x="140" y="148"/>
                  </a:lnTo>
                  <a:lnTo>
                    <a:pt x="140" y="151"/>
                  </a:lnTo>
                  <a:lnTo>
                    <a:pt x="140" y="154"/>
                  </a:lnTo>
                  <a:lnTo>
                    <a:pt x="142" y="156"/>
                  </a:lnTo>
                  <a:lnTo>
                    <a:pt x="142" y="158"/>
                  </a:lnTo>
                  <a:lnTo>
                    <a:pt x="142" y="159"/>
                  </a:lnTo>
                  <a:lnTo>
                    <a:pt x="142" y="160"/>
                  </a:lnTo>
                  <a:lnTo>
                    <a:pt x="142" y="162"/>
                  </a:lnTo>
                  <a:lnTo>
                    <a:pt x="142" y="163"/>
                  </a:lnTo>
                  <a:lnTo>
                    <a:pt x="142" y="164"/>
                  </a:lnTo>
                  <a:lnTo>
                    <a:pt x="142" y="164"/>
                  </a:lnTo>
                  <a:lnTo>
                    <a:pt x="142" y="169"/>
                  </a:lnTo>
                  <a:lnTo>
                    <a:pt x="142" y="171"/>
                  </a:lnTo>
                  <a:lnTo>
                    <a:pt x="142" y="172"/>
                  </a:lnTo>
                  <a:lnTo>
                    <a:pt x="142" y="173"/>
                  </a:lnTo>
                  <a:lnTo>
                    <a:pt x="142" y="176"/>
                  </a:lnTo>
                  <a:lnTo>
                    <a:pt x="142" y="177"/>
                  </a:lnTo>
                  <a:lnTo>
                    <a:pt x="142" y="179"/>
                  </a:lnTo>
                  <a:lnTo>
                    <a:pt x="142" y="179"/>
                  </a:lnTo>
                  <a:lnTo>
                    <a:pt x="142" y="181"/>
                  </a:lnTo>
                  <a:lnTo>
                    <a:pt x="142" y="188"/>
                  </a:lnTo>
                  <a:lnTo>
                    <a:pt x="142" y="190"/>
                  </a:lnTo>
                  <a:lnTo>
                    <a:pt x="142" y="192"/>
                  </a:lnTo>
                  <a:lnTo>
                    <a:pt x="142" y="193"/>
                  </a:lnTo>
                  <a:lnTo>
                    <a:pt x="142" y="199"/>
                  </a:lnTo>
                  <a:lnTo>
                    <a:pt x="142" y="206"/>
                  </a:lnTo>
                  <a:lnTo>
                    <a:pt x="142" y="207"/>
                  </a:lnTo>
                  <a:lnTo>
                    <a:pt x="142" y="209"/>
                  </a:lnTo>
                  <a:lnTo>
                    <a:pt x="142" y="211"/>
                  </a:lnTo>
                  <a:lnTo>
                    <a:pt x="142" y="215"/>
                  </a:lnTo>
                  <a:lnTo>
                    <a:pt x="142" y="219"/>
                  </a:lnTo>
                  <a:lnTo>
                    <a:pt x="142" y="220"/>
                  </a:lnTo>
                  <a:lnTo>
                    <a:pt x="142" y="223"/>
                  </a:lnTo>
                  <a:lnTo>
                    <a:pt x="142" y="228"/>
                  </a:lnTo>
                  <a:lnTo>
                    <a:pt x="142" y="231"/>
                  </a:lnTo>
                  <a:lnTo>
                    <a:pt x="142" y="237"/>
                  </a:lnTo>
                  <a:lnTo>
                    <a:pt x="142" y="239"/>
                  </a:lnTo>
                  <a:lnTo>
                    <a:pt x="142" y="241"/>
                  </a:lnTo>
                  <a:lnTo>
                    <a:pt x="142" y="247"/>
                  </a:lnTo>
                  <a:lnTo>
                    <a:pt x="142" y="247"/>
                  </a:lnTo>
                  <a:lnTo>
                    <a:pt x="142" y="251"/>
                  </a:lnTo>
                  <a:lnTo>
                    <a:pt x="142" y="254"/>
                  </a:lnTo>
                  <a:lnTo>
                    <a:pt x="142" y="256"/>
                  </a:lnTo>
                  <a:lnTo>
                    <a:pt x="139" y="256"/>
                  </a:lnTo>
                  <a:lnTo>
                    <a:pt x="136" y="256"/>
                  </a:lnTo>
                  <a:lnTo>
                    <a:pt x="134" y="256"/>
                  </a:lnTo>
                  <a:lnTo>
                    <a:pt x="132" y="256"/>
                  </a:lnTo>
                  <a:lnTo>
                    <a:pt x="131" y="256"/>
                  </a:lnTo>
                  <a:lnTo>
                    <a:pt x="127" y="256"/>
                  </a:lnTo>
                  <a:lnTo>
                    <a:pt x="127" y="256"/>
                  </a:lnTo>
                  <a:lnTo>
                    <a:pt x="127" y="256"/>
                  </a:lnTo>
                  <a:lnTo>
                    <a:pt x="125" y="256"/>
                  </a:lnTo>
                  <a:lnTo>
                    <a:pt x="123" y="256"/>
                  </a:lnTo>
                  <a:lnTo>
                    <a:pt x="122" y="256"/>
                  </a:lnTo>
                  <a:lnTo>
                    <a:pt x="121" y="256"/>
                  </a:lnTo>
                  <a:lnTo>
                    <a:pt x="119" y="256"/>
                  </a:lnTo>
                  <a:lnTo>
                    <a:pt x="118" y="256"/>
                  </a:lnTo>
                  <a:lnTo>
                    <a:pt x="118" y="256"/>
                  </a:lnTo>
                  <a:lnTo>
                    <a:pt x="115" y="256"/>
                  </a:lnTo>
                  <a:lnTo>
                    <a:pt x="114" y="256"/>
                  </a:lnTo>
                  <a:lnTo>
                    <a:pt x="110" y="256"/>
                  </a:lnTo>
                  <a:lnTo>
                    <a:pt x="108" y="256"/>
                  </a:lnTo>
                  <a:lnTo>
                    <a:pt x="106" y="256"/>
                  </a:lnTo>
                  <a:lnTo>
                    <a:pt x="105" y="256"/>
                  </a:lnTo>
                  <a:lnTo>
                    <a:pt x="104" y="256"/>
                  </a:lnTo>
                  <a:lnTo>
                    <a:pt x="100" y="256"/>
                  </a:lnTo>
                  <a:lnTo>
                    <a:pt x="94" y="256"/>
                  </a:lnTo>
                  <a:lnTo>
                    <a:pt x="87" y="256"/>
                  </a:lnTo>
                  <a:lnTo>
                    <a:pt x="81" y="256"/>
                  </a:lnTo>
                  <a:lnTo>
                    <a:pt x="77" y="256"/>
                  </a:lnTo>
                  <a:lnTo>
                    <a:pt x="77" y="256"/>
                  </a:lnTo>
                  <a:lnTo>
                    <a:pt x="76" y="256"/>
                  </a:lnTo>
                  <a:lnTo>
                    <a:pt x="73" y="257"/>
                  </a:lnTo>
                  <a:lnTo>
                    <a:pt x="68" y="257"/>
                  </a:lnTo>
                  <a:lnTo>
                    <a:pt x="63" y="257"/>
                  </a:lnTo>
                  <a:lnTo>
                    <a:pt x="60" y="257"/>
                  </a:lnTo>
                  <a:lnTo>
                    <a:pt x="58" y="257"/>
                  </a:lnTo>
                  <a:lnTo>
                    <a:pt x="58" y="264"/>
                  </a:lnTo>
                  <a:lnTo>
                    <a:pt x="58" y="266"/>
                  </a:lnTo>
                  <a:lnTo>
                    <a:pt x="56" y="266"/>
                  </a:lnTo>
                  <a:lnTo>
                    <a:pt x="53" y="266"/>
                  </a:lnTo>
                  <a:lnTo>
                    <a:pt x="49" y="266"/>
                  </a:lnTo>
                  <a:lnTo>
                    <a:pt x="42" y="266"/>
                  </a:lnTo>
                  <a:lnTo>
                    <a:pt x="39" y="266"/>
                  </a:lnTo>
                  <a:lnTo>
                    <a:pt x="32" y="266"/>
                  </a:lnTo>
                  <a:lnTo>
                    <a:pt x="30" y="266"/>
                  </a:lnTo>
                  <a:lnTo>
                    <a:pt x="30" y="265"/>
                  </a:lnTo>
                  <a:lnTo>
                    <a:pt x="30" y="260"/>
                  </a:lnTo>
                  <a:lnTo>
                    <a:pt x="30" y="258"/>
                  </a:lnTo>
                  <a:lnTo>
                    <a:pt x="30" y="256"/>
                  </a:lnTo>
                  <a:lnTo>
                    <a:pt x="30" y="256"/>
                  </a:lnTo>
                  <a:lnTo>
                    <a:pt x="30" y="254"/>
                  </a:lnTo>
                  <a:lnTo>
                    <a:pt x="30" y="253"/>
                  </a:lnTo>
                  <a:lnTo>
                    <a:pt x="30" y="252"/>
                  </a:lnTo>
                  <a:lnTo>
                    <a:pt x="30" y="251"/>
                  </a:lnTo>
                  <a:lnTo>
                    <a:pt x="30" y="248"/>
                  </a:lnTo>
                  <a:lnTo>
                    <a:pt x="30" y="248"/>
                  </a:lnTo>
                  <a:lnTo>
                    <a:pt x="30" y="247"/>
                  </a:lnTo>
                  <a:lnTo>
                    <a:pt x="30" y="245"/>
                  </a:lnTo>
                  <a:lnTo>
                    <a:pt x="30" y="241"/>
                  </a:lnTo>
                  <a:lnTo>
                    <a:pt x="30" y="241"/>
                  </a:lnTo>
                  <a:lnTo>
                    <a:pt x="30" y="236"/>
                  </a:lnTo>
                  <a:lnTo>
                    <a:pt x="30" y="235"/>
                  </a:lnTo>
                  <a:lnTo>
                    <a:pt x="30" y="234"/>
                  </a:lnTo>
                  <a:lnTo>
                    <a:pt x="30" y="231"/>
                  </a:lnTo>
                  <a:lnTo>
                    <a:pt x="30" y="230"/>
                  </a:lnTo>
                  <a:lnTo>
                    <a:pt x="30" y="230"/>
                  </a:lnTo>
                  <a:lnTo>
                    <a:pt x="30" y="228"/>
                  </a:lnTo>
                  <a:lnTo>
                    <a:pt x="30" y="227"/>
                  </a:lnTo>
                  <a:lnTo>
                    <a:pt x="30" y="226"/>
                  </a:lnTo>
                  <a:lnTo>
                    <a:pt x="30" y="223"/>
                  </a:lnTo>
                  <a:lnTo>
                    <a:pt x="30" y="222"/>
                  </a:lnTo>
                  <a:lnTo>
                    <a:pt x="30" y="219"/>
                  </a:lnTo>
                  <a:lnTo>
                    <a:pt x="30" y="218"/>
                  </a:lnTo>
                  <a:lnTo>
                    <a:pt x="30" y="213"/>
                  </a:lnTo>
                  <a:lnTo>
                    <a:pt x="30" y="210"/>
                  </a:lnTo>
                  <a:lnTo>
                    <a:pt x="30" y="210"/>
                  </a:lnTo>
                  <a:lnTo>
                    <a:pt x="30" y="206"/>
                  </a:lnTo>
                  <a:lnTo>
                    <a:pt x="30" y="203"/>
                  </a:lnTo>
                  <a:lnTo>
                    <a:pt x="30" y="201"/>
                  </a:lnTo>
                  <a:lnTo>
                    <a:pt x="30" y="199"/>
                  </a:lnTo>
                  <a:lnTo>
                    <a:pt x="30" y="198"/>
                  </a:lnTo>
                  <a:lnTo>
                    <a:pt x="30" y="192"/>
                  </a:lnTo>
                  <a:lnTo>
                    <a:pt x="30" y="189"/>
                  </a:lnTo>
                  <a:lnTo>
                    <a:pt x="30" y="186"/>
                  </a:lnTo>
                  <a:lnTo>
                    <a:pt x="30" y="184"/>
                  </a:lnTo>
                  <a:lnTo>
                    <a:pt x="30" y="182"/>
                  </a:lnTo>
                  <a:lnTo>
                    <a:pt x="30" y="179"/>
                  </a:lnTo>
                  <a:lnTo>
                    <a:pt x="30" y="177"/>
                  </a:lnTo>
                  <a:lnTo>
                    <a:pt x="30" y="173"/>
                  </a:lnTo>
                  <a:lnTo>
                    <a:pt x="30" y="172"/>
                  </a:lnTo>
                  <a:lnTo>
                    <a:pt x="30" y="171"/>
                  </a:lnTo>
                  <a:lnTo>
                    <a:pt x="30" y="169"/>
                  </a:lnTo>
                  <a:lnTo>
                    <a:pt x="30" y="168"/>
                  </a:lnTo>
                  <a:lnTo>
                    <a:pt x="30" y="165"/>
                  </a:lnTo>
                  <a:lnTo>
                    <a:pt x="30" y="164"/>
                  </a:lnTo>
                  <a:lnTo>
                    <a:pt x="30" y="163"/>
                  </a:lnTo>
                  <a:lnTo>
                    <a:pt x="29" y="159"/>
                  </a:lnTo>
                  <a:lnTo>
                    <a:pt x="29" y="158"/>
                  </a:lnTo>
                  <a:lnTo>
                    <a:pt x="29" y="155"/>
                  </a:lnTo>
                  <a:lnTo>
                    <a:pt x="29" y="150"/>
                  </a:lnTo>
                  <a:lnTo>
                    <a:pt x="29" y="144"/>
                  </a:lnTo>
                  <a:lnTo>
                    <a:pt x="29" y="142"/>
                  </a:lnTo>
                  <a:lnTo>
                    <a:pt x="29" y="139"/>
                  </a:lnTo>
                  <a:lnTo>
                    <a:pt x="29" y="137"/>
                  </a:lnTo>
                  <a:lnTo>
                    <a:pt x="29" y="135"/>
                  </a:lnTo>
                  <a:lnTo>
                    <a:pt x="29" y="130"/>
                  </a:lnTo>
                  <a:lnTo>
                    <a:pt x="29" y="129"/>
                  </a:lnTo>
                  <a:lnTo>
                    <a:pt x="29" y="129"/>
                  </a:lnTo>
                  <a:lnTo>
                    <a:pt x="29" y="126"/>
                  </a:lnTo>
                  <a:lnTo>
                    <a:pt x="29" y="125"/>
                  </a:lnTo>
                  <a:lnTo>
                    <a:pt x="29" y="121"/>
                  </a:lnTo>
                  <a:lnTo>
                    <a:pt x="29" y="118"/>
                  </a:lnTo>
                  <a:lnTo>
                    <a:pt x="29" y="117"/>
                  </a:lnTo>
                  <a:lnTo>
                    <a:pt x="29" y="113"/>
                  </a:lnTo>
                  <a:lnTo>
                    <a:pt x="29" y="112"/>
                  </a:lnTo>
                  <a:lnTo>
                    <a:pt x="29" y="108"/>
                  </a:lnTo>
                  <a:lnTo>
                    <a:pt x="29" y="108"/>
                  </a:lnTo>
                  <a:lnTo>
                    <a:pt x="29" y="104"/>
                  </a:lnTo>
                  <a:lnTo>
                    <a:pt x="29" y="101"/>
                  </a:lnTo>
                  <a:lnTo>
                    <a:pt x="29" y="99"/>
                  </a:lnTo>
                  <a:lnTo>
                    <a:pt x="29" y="99"/>
                  </a:lnTo>
                  <a:lnTo>
                    <a:pt x="24" y="99"/>
                  </a:lnTo>
                  <a:lnTo>
                    <a:pt x="20" y="99"/>
                  </a:lnTo>
                  <a:lnTo>
                    <a:pt x="13" y="99"/>
                  </a:lnTo>
                  <a:lnTo>
                    <a:pt x="11" y="99"/>
                  </a:lnTo>
                  <a:lnTo>
                    <a:pt x="5" y="99"/>
                  </a:lnTo>
                  <a:lnTo>
                    <a:pt x="4" y="99"/>
                  </a:lnTo>
                  <a:lnTo>
                    <a:pt x="1" y="99"/>
                  </a:lnTo>
                  <a:lnTo>
                    <a:pt x="1" y="97"/>
                  </a:lnTo>
                  <a:lnTo>
                    <a:pt x="1" y="92"/>
                  </a:lnTo>
                  <a:lnTo>
                    <a:pt x="1" y="88"/>
                  </a:lnTo>
                  <a:lnTo>
                    <a:pt x="1" y="88"/>
                  </a:lnTo>
                  <a:lnTo>
                    <a:pt x="0" y="83"/>
                  </a:lnTo>
                  <a:lnTo>
                    <a:pt x="0" y="82"/>
                  </a:lnTo>
                  <a:lnTo>
                    <a:pt x="0" y="82"/>
                  </a:lnTo>
                  <a:lnTo>
                    <a:pt x="0" y="80"/>
                  </a:lnTo>
                  <a:lnTo>
                    <a:pt x="0" y="79"/>
                  </a:lnTo>
                  <a:lnTo>
                    <a:pt x="0" y="72"/>
                  </a:lnTo>
                  <a:lnTo>
                    <a:pt x="0" y="70"/>
                  </a:lnTo>
                  <a:lnTo>
                    <a:pt x="0" y="70"/>
                  </a:lnTo>
                  <a:lnTo>
                    <a:pt x="0" y="69"/>
                  </a:lnTo>
                  <a:lnTo>
                    <a:pt x="0" y="66"/>
                  </a:lnTo>
                  <a:lnTo>
                    <a:pt x="0" y="63"/>
                  </a:lnTo>
                  <a:lnTo>
                    <a:pt x="0" y="61"/>
                  </a:lnTo>
                  <a:lnTo>
                    <a:pt x="0" y="54"/>
                  </a:lnTo>
                  <a:lnTo>
                    <a:pt x="0" y="52"/>
                  </a:lnTo>
                  <a:lnTo>
                    <a:pt x="0" y="46"/>
                  </a:lnTo>
                  <a:lnTo>
                    <a:pt x="0" y="45"/>
                  </a:lnTo>
                  <a:lnTo>
                    <a:pt x="0" y="44"/>
                  </a:lnTo>
                  <a:lnTo>
                    <a:pt x="0" y="42"/>
                  </a:lnTo>
                  <a:lnTo>
                    <a:pt x="0" y="33"/>
                  </a:lnTo>
                  <a:lnTo>
                    <a:pt x="0" y="33"/>
                  </a:lnTo>
                  <a:lnTo>
                    <a:pt x="0" y="27"/>
                  </a:lnTo>
                  <a:lnTo>
                    <a:pt x="0" y="24"/>
                  </a:lnTo>
                  <a:lnTo>
                    <a:pt x="0" y="24"/>
                  </a:lnTo>
                  <a:lnTo>
                    <a:pt x="0" y="21"/>
                  </a:lnTo>
                  <a:lnTo>
                    <a:pt x="0" y="18"/>
                  </a:lnTo>
                  <a:lnTo>
                    <a:pt x="0" y="15"/>
                  </a:lnTo>
                  <a:lnTo>
                    <a:pt x="0" y="14"/>
                  </a:lnTo>
                  <a:lnTo>
                    <a:pt x="0" y="12"/>
                  </a:lnTo>
                  <a:lnTo>
                    <a:pt x="0" y="6"/>
                  </a:lnTo>
                  <a:lnTo>
                    <a:pt x="0" y="3"/>
                  </a:lnTo>
                  <a:lnTo>
                    <a:pt x="0" y="3"/>
                  </a:lnTo>
                  <a:lnTo>
                    <a:pt x="7" y="3"/>
                  </a:lnTo>
                  <a:lnTo>
                    <a:pt x="9" y="3"/>
                  </a:lnTo>
                  <a:lnTo>
                    <a:pt x="11" y="3"/>
                  </a:lnTo>
                  <a:lnTo>
                    <a:pt x="13" y="3"/>
                  </a:lnTo>
                  <a:lnTo>
                    <a:pt x="15" y="3"/>
                  </a:lnTo>
                  <a:lnTo>
                    <a:pt x="16" y="3"/>
                  </a:lnTo>
                  <a:lnTo>
                    <a:pt x="17" y="3"/>
                  </a:lnTo>
                  <a:lnTo>
                    <a:pt x="19" y="3"/>
                  </a:lnTo>
                  <a:lnTo>
                    <a:pt x="29" y="2"/>
                  </a:lnTo>
                  <a:lnTo>
                    <a:pt x="34" y="2"/>
                  </a:lnTo>
                  <a:lnTo>
                    <a:pt x="37" y="2"/>
                  </a:lnTo>
                  <a:lnTo>
                    <a:pt x="38" y="2"/>
                  </a:lnTo>
                  <a:lnTo>
                    <a:pt x="38" y="2"/>
                  </a:lnTo>
                  <a:lnTo>
                    <a:pt x="42" y="2"/>
                  </a:lnTo>
                  <a:lnTo>
                    <a:pt x="42" y="2"/>
                  </a:lnTo>
                  <a:lnTo>
                    <a:pt x="46" y="2"/>
                  </a:lnTo>
                  <a:lnTo>
                    <a:pt x="46" y="2"/>
                  </a:lnTo>
                  <a:lnTo>
                    <a:pt x="47" y="2"/>
                  </a:lnTo>
                  <a:lnTo>
                    <a:pt x="53" y="2"/>
                  </a:lnTo>
                  <a:lnTo>
                    <a:pt x="54" y="2"/>
                  </a:lnTo>
                  <a:lnTo>
                    <a:pt x="54" y="2"/>
                  </a:lnTo>
                  <a:lnTo>
                    <a:pt x="56" y="2"/>
                  </a:lnTo>
                  <a:lnTo>
                    <a:pt x="63" y="2"/>
                  </a:lnTo>
                  <a:lnTo>
                    <a:pt x="64" y="2"/>
                  </a:lnTo>
                  <a:lnTo>
                    <a:pt x="66" y="2"/>
                  </a:lnTo>
                  <a:lnTo>
                    <a:pt x="67" y="2"/>
                  </a:lnTo>
                  <a:lnTo>
                    <a:pt x="71" y="2"/>
                  </a:lnTo>
                  <a:lnTo>
                    <a:pt x="72" y="2"/>
                  </a:lnTo>
                  <a:lnTo>
                    <a:pt x="75" y="2"/>
                  </a:lnTo>
                  <a:lnTo>
                    <a:pt x="76" y="2"/>
                  </a:lnTo>
                  <a:lnTo>
                    <a:pt x="79" y="2"/>
                  </a:lnTo>
                  <a:lnTo>
                    <a:pt x="79" y="2"/>
                  </a:lnTo>
                  <a:lnTo>
                    <a:pt x="80" y="2"/>
                  </a:lnTo>
                  <a:lnTo>
                    <a:pt x="83" y="2"/>
                  </a:lnTo>
                  <a:lnTo>
                    <a:pt x="83" y="2"/>
                  </a:lnTo>
                  <a:lnTo>
                    <a:pt x="84" y="2"/>
                  </a:lnTo>
                  <a:lnTo>
                    <a:pt x="87" y="2"/>
                  </a:lnTo>
                  <a:lnTo>
                    <a:pt x="90" y="2"/>
                  </a:lnTo>
                  <a:lnTo>
                    <a:pt x="93" y="2"/>
                  </a:lnTo>
                  <a:lnTo>
                    <a:pt x="94" y="2"/>
                  </a:lnTo>
                  <a:lnTo>
                    <a:pt x="97" y="2"/>
                  </a:lnTo>
                  <a:lnTo>
                    <a:pt x="102" y="2"/>
                  </a:lnTo>
                  <a:lnTo>
                    <a:pt x="105" y="2"/>
                  </a:lnTo>
                  <a:lnTo>
                    <a:pt x="108" y="2"/>
                  </a:lnTo>
                  <a:lnTo>
                    <a:pt x="109" y="2"/>
                  </a:lnTo>
                  <a:lnTo>
                    <a:pt x="109" y="2"/>
                  </a:lnTo>
                  <a:lnTo>
                    <a:pt x="113" y="2"/>
                  </a:lnTo>
                  <a:lnTo>
                    <a:pt x="113" y="2"/>
                  </a:lnTo>
                  <a:lnTo>
                    <a:pt x="115" y="2"/>
                  </a:lnTo>
                  <a:lnTo>
                    <a:pt x="121" y="2"/>
                  </a:lnTo>
                  <a:lnTo>
                    <a:pt x="122" y="2"/>
                  </a:lnTo>
                  <a:lnTo>
                    <a:pt x="128" y="2"/>
                  </a:lnTo>
                  <a:lnTo>
                    <a:pt x="131" y="2"/>
                  </a:lnTo>
                  <a:lnTo>
                    <a:pt x="131" y="2"/>
                  </a:lnTo>
                  <a:lnTo>
                    <a:pt x="134" y="2"/>
                  </a:lnTo>
                  <a:lnTo>
                    <a:pt x="140" y="2"/>
                  </a:lnTo>
                  <a:lnTo>
                    <a:pt x="144" y="2"/>
                  </a:lnTo>
                  <a:lnTo>
                    <a:pt x="147" y="2"/>
                  </a:lnTo>
                  <a:lnTo>
                    <a:pt x="149" y="2"/>
                  </a:lnTo>
                  <a:lnTo>
                    <a:pt x="153" y="2"/>
                  </a:lnTo>
                  <a:lnTo>
                    <a:pt x="157" y="2"/>
                  </a:lnTo>
                  <a:lnTo>
                    <a:pt x="160" y="2"/>
                  </a:lnTo>
                  <a:lnTo>
                    <a:pt x="162" y="2"/>
                  </a:lnTo>
                  <a:lnTo>
                    <a:pt x="165" y="2"/>
                  </a:lnTo>
                  <a:lnTo>
                    <a:pt x="168" y="2"/>
                  </a:lnTo>
                  <a:lnTo>
                    <a:pt x="169" y="2"/>
                  </a:lnTo>
                  <a:lnTo>
                    <a:pt x="173" y="2"/>
                  </a:lnTo>
                  <a:lnTo>
                    <a:pt x="174" y="0"/>
                  </a:lnTo>
                  <a:lnTo>
                    <a:pt x="177" y="0"/>
                  </a:lnTo>
                  <a:lnTo>
                    <a:pt x="178"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2104CB3F-989F-40BD-9189-6491B8A2B834}"/>
                </a:ext>
              </a:extLst>
            </p:cNvPr>
            <p:cNvSpPr>
              <a:spLocks/>
            </p:cNvSpPr>
            <p:nvPr/>
          </p:nvSpPr>
          <p:spPr bwMode="auto">
            <a:xfrm>
              <a:off x="5867" y="1072"/>
              <a:ext cx="314" cy="184"/>
            </a:xfrm>
            <a:custGeom>
              <a:avLst/>
              <a:gdLst>
                <a:gd name="T0" fmla="*/ 314 w 314"/>
                <a:gd name="T1" fmla="*/ 35 h 184"/>
                <a:gd name="T2" fmla="*/ 314 w 314"/>
                <a:gd name="T3" fmla="*/ 70 h 184"/>
                <a:gd name="T4" fmla="*/ 314 w 314"/>
                <a:gd name="T5" fmla="*/ 97 h 184"/>
                <a:gd name="T6" fmla="*/ 314 w 314"/>
                <a:gd name="T7" fmla="*/ 142 h 184"/>
                <a:gd name="T8" fmla="*/ 288 w 314"/>
                <a:gd name="T9" fmla="*/ 142 h 184"/>
                <a:gd name="T10" fmla="*/ 257 w 314"/>
                <a:gd name="T11" fmla="*/ 142 h 184"/>
                <a:gd name="T12" fmla="*/ 219 w 314"/>
                <a:gd name="T13" fmla="*/ 142 h 184"/>
                <a:gd name="T14" fmla="*/ 213 w 314"/>
                <a:gd name="T15" fmla="*/ 146 h 184"/>
                <a:gd name="T16" fmla="*/ 211 w 314"/>
                <a:gd name="T17" fmla="*/ 152 h 184"/>
                <a:gd name="T18" fmla="*/ 204 w 314"/>
                <a:gd name="T19" fmla="*/ 157 h 184"/>
                <a:gd name="T20" fmla="*/ 196 w 314"/>
                <a:gd name="T21" fmla="*/ 162 h 184"/>
                <a:gd name="T22" fmla="*/ 192 w 314"/>
                <a:gd name="T23" fmla="*/ 163 h 184"/>
                <a:gd name="T24" fmla="*/ 192 w 314"/>
                <a:gd name="T25" fmla="*/ 170 h 184"/>
                <a:gd name="T26" fmla="*/ 185 w 314"/>
                <a:gd name="T27" fmla="*/ 173 h 184"/>
                <a:gd name="T28" fmla="*/ 178 w 314"/>
                <a:gd name="T29" fmla="*/ 173 h 184"/>
                <a:gd name="T30" fmla="*/ 174 w 314"/>
                <a:gd name="T31" fmla="*/ 178 h 184"/>
                <a:gd name="T32" fmla="*/ 170 w 314"/>
                <a:gd name="T33" fmla="*/ 179 h 184"/>
                <a:gd name="T34" fmla="*/ 168 w 314"/>
                <a:gd name="T35" fmla="*/ 179 h 184"/>
                <a:gd name="T36" fmla="*/ 158 w 314"/>
                <a:gd name="T37" fmla="*/ 180 h 184"/>
                <a:gd name="T38" fmla="*/ 153 w 314"/>
                <a:gd name="T39" fmla="*/ 183 h 184"/>
                <a:gd name="T40" fmla="*/ 147 w 314"/>
                <a:gd name="T41" fmla="*/ 180 h 184"/>
                <a:gd name="T42" fmla="*/ 143 w 314"/>
                <a:gd name="T43" fmla="*/ 180 h 184"/>
                <a:gd name="T44" fmla="*/ 139 w 314"/>
                <a:gd name="T45" fmla="*/ 179 h 184"/>
                <a:gd name="T46" fmla="*/ 137 w 314"/>
                <a:gd name="T47" fmla="*/ 173 h 184"/>
                <a:gd name="T48" fmla="*/ 130 w 314"/>
                <a:gd name="T49" fmla="*/ 173 h 184"/>
                <a:gd name="T50" fmla="*/ 126 w 314"/>
                <a:gd name="T51" fmla="*/ 173 h 184"/>
                <a:gd name="T52" fmla="*/ 119 w 314"/>
                <a:gd name="T53" fmla="*/ 167 h 184"/>
                <a:gd name="T54" fmla="*/ 114 w 314"/>
                <a:gd name="T55" fmla="*/ 170 h 184"/>
                <a:gd name="T56" fmla="*/ 111 w 314"/>
                <a:gd name="T57" fmla="*/ 165 h 184"/>
                <a:gd name="T58" fmla="*/ 107 w 314"/>
                <a:gd name="T59" fmla="*/ 161 h 184"/>
                <a:gd name="T60" fmla="*/ 103 w 314"/>
                <a:gd name="T61" fmla="*/ 156 h 184"/>
                <a:gd name="T62" fmla="*/ 98 w 314"/>
                <a:gd name="T63" fmla="*/ 152 h 184"/>
                <a:gd name="T64" fmla="*/ 94 w 314"/>
                <a:gd name="T65" fmla="*/ 150 h 184"/>
                <a:gd name="T66" fmla="*/ 88 w 314"/>
                <a:gd name="T67" fmla="*/ 152 h 184"/>
                <a:gd name="T68" fmla="*/ 82 w 314"/>
                <a:gd name="T69" fmla="*/ 152 h 184"/>
                <a:gd name="T70" fmla="*/ 79 w 314"/>
                <a:gd name="T71" fmla="*/ 152 h 184"/>
                <a:gd name="T72" fmla="*/ 76 w 314"/>
                <a:gd name="T73" fmla="*/ 158 h 184"/>
                <a:gd name="T74" fmla="*/ 72 w 314"/>
                <a:gd name="T75" fmla="*/ 161 h 184"/>
                <a:gd name="T76" fmla="*/ 69 w 314"/>
                <a:gd name="T77" fmla="*/ 167 h 184"/>
                <a:gd name="T78" fmla="*/ 68 w 314"/>
                <a:gd name="T79" fmla="*/ 171 h 184"/>
                <a:gd name="T80" fmla="*/ 64 w 314"/>
                <a:gd name="T81" fmla="*/ 175 h 184"/>
                <a:gd name="T82" fmla="*/ 61 w 314"/>
                <a:gd name="T83" fmla="*/ 162 h 184"/>
                <a:gd name="T84" fmla="*/ 61 w 314"/>
                <a:gd name="T85" fmla="*/ 136 h 184"/>
                <a:gd name="T86" fmla="*/ 61 w 314"/>
                <a:gd name="T87" fmla="*/ 115 h 184"/>
                <a:gd name="T88" fmla="*/ 52 w 314"/>
                <a:gd name="T89" fmla="*/ 86 h 184"/>
                <a:gd name="T90" fmla="*/ 22 w 314"/>
                <a:gd name="T91" fmla="*/ 86 h 184"/>
                <a:gd name="T92" fmla="*/ 4 w 314"/>
                <a:gd name="T93" fmla="*/ 85 h 184"/>
                <a:gd name="T94" fmla="*/ 7 w 314"/>
                <a:gd name="T95" fmla="*/ 76 h 184"/>
                <a:gd name="T96" fmla="*/ 27 w 314"/>
                <a:gd name="T97" fmla="*/ 65 h 184"/>
                <a:gd name="T98" fmla="*/ 38 w 314"/>
                <a:gd name="T99" fmla="*/ 53 h 184"/>
                <a:gd name="T100" fmla="*/ 39 w 314"/>
                <a:gd name="T101" fmla="*/ 42 h 184"/>
                <a:gd name="T102" fmla="*/ 35 w 314"/>
                <a:gd name="T103" fmla="*/ 30 h 184"/>
                <a:gd name="T104" fmla="*/ 26 w 314"/>
                <a:gd name="T105" fmla="*/ 23 h 184"/>
                <a:gd name="T106" fmla="*/ 14 w 314"/>
                <a:gd name="T107" fmla="*/ 13 h 184"/>
                <a:gd name="T108" fmla="*/ 5 w 314"/>
                <a:gd name="T109" fmla="*/ 0 h 184"/>
                <a:gd name="T110" fmla="*/ 39 w 314"/>
                <a:gd name="T111" fmla="*/ 0 h 184"/>
                <a:gd name="T112" fmla="*/ 71 w 314"/>
                <a:gd name="T113" fmla="*/ 0 h 184"/>
                <a:gd name="T114" fmla="*/ 102 w 314"/>
                <a:gd name="T115" fmla="*/ 0 h 184"/>
                <a:gd name="T116" fmla="*/ 140 w 314"/>
                <a:gd name="T117" fmla="*/ 0 h 184"/>
                <a:gd name="T118" fmla="*/ 166 w 314"/>
                <a:gd name="T119" fmla="*/ 0 h 184"/>
                <a:gd name="T120" fmla="*/ 194 w 314"/>
                <a:gd name="T121" fmla="*/ 1 h 184"/>
                <a:gd name="T122" fmla="*/ 237 w 314"/>
                <a:gd name="T123" fmla="*/ 1 h 184"/>
                <a:gd name="T124" fmla="*/ 294 w 314"/>
                <a:gd name="T125" fmla="*/ 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4" h="184">
                  <a:moveTo>
                    <a:pt x="314" y="0"/>
                  </a:moveTo>
                  <a:lnTo>
                    <a:pt x="314" y="2"/>
                  </a:lnTo>
                  <a:lnTo>
                    <a:pt x="314" y="4"/>
                  </a:lnTo>
                  <a:lnTo>
                    <a:pt x="314" y="8"/>
                  </a:lnTo>
                  <a:lnTo>
                    <a:pt x="314" y="10"/>
                  </a:lnTo>
                  <a:lnTo>
                    <a:pt x="314" y="13"/>
                  </a:lnTo>
                  <a:lnTo>
                    <a:pt x="314" y="18"/>
                  </a:lnTo>
                  <a:lnTo>
                    <a:pt x="314" y="21"/>
                  </a:lnTo>
                  <a:lnTo>
                    <a:pt x="314" y="30"/>
                  </a:lnTo>
                  <a:lnTo>
                    <a:pt x="314" y="35"/>
                  </a:lnTo>
                  <a:lnTo>
                    <a:pt x="314" y="38"/>
                  </a:lnTo>
                  <a:lnTo>
                    <a:pt x="314" y="39"/>
                  </a:lnTo>
                  <a:lnTo>
                    <a:pt x="314" y="47"/>
                  </a:lnTo>
                  <a:lnTo>
                    <a:pt x="314" y="50"/>
                  </a:lnTo>
                  <a:lnTo>
                    <a:pt x="314" y="59"/>
                  </a:lnTo>
                  <a:lnTo>
                    <a:pt x="314" y="60"/>
                  </a:lnTo>
                  <a:lnTo>
                    <a:pt x="314" y="61"/>
                  </a:lnTo>
                  <a:lnTo>
                    <a:pt x="314" y="68"/>
                  </a:lnTo>
                  <a:lnTo>
                    <a:pt x="314" y="69"/>
                  </a:lnTo>
                  <a:lnTo>
                    <a:pt x="314" y="70"/>
                  </a:lnTo>
                  <a:lnTo>
                    <a:pt x="314" y="72"/>
                  </a:lnTo>
                  <a:lnTo>
                    <a:pt x="314" y="73"/>
                  </a:lnTo>
                  <a:lnTo>
                    <a:pt x="314" y="74"/>
                  </a:lnTo>
                  <a:lnTo>
                    <a:pt x="314" y="76"/>
                  </a:lnTo>
                  <a:lnTo>
                    <a:pt x="314" y="77"/>
                  </a:lnTo>
                  <a:lnTo>
                    <a:pt x="314" y="78"/>
                  </a:lnTo>
                  <a:lnTo>
                    <a:pt x="314" y="80"/>
                  </a:lnTo>
                  <a:lnTo>
                    <a:pt x="314" y="88"/>
                  </a:lnTo>
                  <a:lnTo>
                    <a:pt x="314" y="90"/>
                  </a:lnTo>
                  <a:lnTo>
                    <a:pt x="314" y="97"/>
                  </a:lnTo>
                  <a:lnTo>
                    <a:pt x="314" y="98"/>
                  </a:lnTo>
                  <a:lnTo>
                    <a:pt x="314" y="102"/>
                  </a:lnTo>
                  <a:lnTo>
                    <a:pt x="314" y="106"/>
                  </a:lnTo>
                  <a:lnTo>
                    <a:pt x="314" y="114"/>
                  </a:lnTo>
                  <a:lnTo>
                    <a:pt x="314" y="123"/>
                  </a:lnTo>
                  <a:lnTo>
                    <a:pt x="314" y="132"/>
                  </a:lnTo>
                  <a:lnTo>
                    <a:pt x="314" y="137"/>
                  </a:lnTo>
                  <a:lnTo>
                    <a:pt x="314" y="139"/>
                  </a:lnTo>
                  <a:lnTo>
                    <a:pt x="314" y="141"/>
                  </a:lnTo>
                  <a:lnTo>
                    <a:pt x="314" y="142"/>
                  </a:lnTo>
                  <a:lnTo>
                    <a:pt x="314" y="144"/>
                  </a:lnTo>
                  <a:lnTo>
                    <a:pt x="313" y="144"/>
                  </a:lnTo>
                  <a:lnTo>
                    <a:pt x="310" y="144"/>
                  </a:lnTo>
                  <a:lnTo>
                    <a:pt x="309" y="144"/>
                  </a:lnTo>
                  <a:lnTo>
                    <a:pt x="308" y="144"/>
                  </a:lnTo>
                  <a:lnTo>
                    <a:pt x="306" y="144"/>
                  </a:lnTo>
                  <a:lnTo>
                    <a:pt x="302" y="144"/>
                  </a:lnTo>
                  <a:lnTo>
                    <a:pt x="298" y="144"/>
                  </a:lnTo>
                  <a:lnTo>
                    <a:pt x="289" y="142"/>
                  </a:lnTo>
                  <a:lnTo>
                    <a:pt x="288" y="142"/>
                  </a:lnTo>
                  <a:lnTo>
                    <a:pt x="284" y="142"/>
                  </a:lnTo>
                  <a:lnTo>
                    <a:pt x="281" y="142"/>
                  </a:lnTo>
                  <a:lnTo>
                    <a:pt x="280" y="142"/>
                  </a:lnTo>
                  <a:lnTo>
                    <a:pt x="279" y="142"/>
                  </a:lnTo>
                  <a:lnTo>
                    <a:pt x="276" y="142"/>
                  </a:lnTo>
                  <a:lnTo>
                    <a:pt x="274" y="142"/>
                  </a:lnTo>
                  <a:lnTo>
                    <a:pt x="267" y="142"/>
                  </a:lnTo>
                  <a:lnTo>
                    <a:pt x="264" y="142"/>
                  </a:lnTo>
                  <a:lnTo>
                    <a:pt x="259" y="142"/>
                  </a:lnTo>
                  <a:lnTo>
                    <a:pt x="257" y="142"/>
                  </a:lnTo>
                  <a:lnTo>
                    <a:pt x="254" y="142"/>
                  </a:lnTo>
                  <a:lnTo>
                    <a:pt x="241" y="142"/>
                  </a:lnTo>
                  <a:lnTo>
                    <a:pt x="234" y="142"/>
                  </a:lnTo>
                  <a:lnTo>
                    <a:pt x="232" y="142"/>
                  </a:lnTo>
                  <a:lnTo>
                    <a:pt x="229" y="142"/>
                  </a:lnTo>
                  <a:lnTo>
                    <a:pt x="228" y="142"/>
                  </a:lnTo>
                  <a:lnTo>
                    <a:pt x="225" y="142"/>
                  </a:lnTo>
                  <a:lnTo>
                    <a:pt x="224" y="142"/>
                  </a:lnTo>
                  <a:lnTo>
                    <a:pt x="221" y="142"/>
                  </a:lnTo>
                  <a:lnTo>
                    <a:pt x="219" y="142"/>
                  </a:lnTo>
                  <a:lnTo>
                    <a:pt x="216" y="142"/>
                  </a:lnTo>
                  <a:lnTo>
                    <a:pt x="216" y="144"/>
                  </a:lnTo>
                  <a:lnTo>
                    <a:pt x="215" y="144"/>
                  </a:lnTo>
                  <a:lnTo>
                    <a:pt x="215" y="145"/>
                  </a:lnTo>
                  <a:lnTo>
                    <a:pt x="213" y="145"/>
                  </a:lnTo>
                  <a:lnTo>
                    <a:pt x="213" y="146"/>
                  </a:lnTo>
                  <a:lnTo>
                    <a:pt x="212" y="146"/>
                  </a:lnTo>
                  <a:lnTo>
                    <a:pt x="213" y="146"/>
                  </a:lnTo>
                  <a:lnTo>
                    <a:pt x="213" y="148"/>
                  </a:lnTo>
                  <a:lnTo>
                    <a:pt x="213" y="146"/>
                  </a:lnTo>
                  <a:lnTo>
                    <a:pt x="213" y="148"/>
                  </a:lnTo>
                  <a:lnTo>
                    <a:pt x="213" y="149"/>
                  </a:lnTo>
                  <a:lnTo>
                    <a:pt x="213" y="148"/>
                  </a:lnTo>
                  <a:lnTo>
                    <a:pt x="212" y="148"/>
                  </a:lnTo>
                  <a:lnTo>
                    <a:pt x="212" y="149"/>
                  </a:lnTo>
                  <a:lnTo>
                    <a:pt x="213" y="149"/>
                  </a:lnTo>
                  <a:lnTo>
                    <a:pt x="213" y="150"/>
                  </a:lnTo>
                  <a:lnTo>
                    <a:pt x="212" y="150"/>
                  </a:lnTo>
                  <a:lnTo>
                    <a:pt x="212" y="152"/>
                  </a:lnTo>
                  <a:lnTo>
                    <a:pt x="211" y="152"/>
                  </a:lnTo>
                  <a:lnTo>
                    <a:pt x="209" y="153"/>
                  </a:lnTo>
                  <a:lnTo>
                    <a:pt x="209" y="154"/>
                  </a:lnTo>
                  <a:lnTo>
                    <a:pt x="208" y="154"/>
                  </a:lnTo>
                  <a:lnTo>
                    <a:pt x="208" y="156"/>
                  </a:lnTo>
                  <a:lnTo>
                    <a:pt x="208" y="157"/>
                  </a:lnTo>
                  <a:lnTo>
                    <a:pt x="207" y="157"/>
                  </a:lnTo>
                  <a:lnTo>
                    <a:pt x="207" y="156"/>
                  </a:lnTo>
                  <a:lnTo>
                    <a:pt x="205" y="156"/>
                  </a:lnTo>
                  <a:lnTo>
                    <a:pt x="205" y="157"/>
                  </a:lnTo>
                  <a:lnTo>
                    <a:pt x="204" y="157"/>
                  </a:lnTo>
                  <a:lnTo>
                    <a:pt x="204" y="158"/>
                  </a:lnTo>
                  <a:lnTo>
                    <a:pt x="203" y="158"/>
                  </a:lnTo>
                  <a:lnTo>
                    <a:pt x="203" y="160"/>
                  </a:lnTo>
                  <a:lnTo>
                    <a:pt x="202" y="160"/>
                  </a:lnTo>
                  <a:lnTo>
                    <a:pt x="200" y="160"/>
                  </a:lnTo>
                  <a:lnTo>
                    <a:pt x="199" y="160"/>
                  </a:lnTo>
                  <a:lnTo>
                    <a:pt x="199" y="161"/>
                  </a:lnTo>
                  <a:lnTo>
                    <a:pt x="198" y="161"/>
                  </a:lnTo>
                  <a:lnTo>
                    <a:pt x="198" y="162"/>
                  </a:lnTo>
                  <a:lnTo>
                    <a:pt x="196" y="162"/>
                  </a:lnTo>
                  <a:lnTo>
                    <a:pt x="196" y="161"/>
                  </a:lnTo>
                  <a:lnTo>
                    <a:pt x="196" y="162"/>
                  </a:lnTo>
                  <a:lnTo>
                    <a:pt x="195" y="162"/>
                  </a:lnTo>
                  <a:lnTo>
                    <a:pt x="195" y="163"/>
                  </a:lnTo>
                  <a:lnTo>
                    <a:pt x="196" y="163"/>
                  </a:lnTo>
                  <a:lnTo>
                    <a:pt x="196" y="165"/>
                  </a:lnTo>
                  <a:lnTo>
                    <a:pt x="195" y="165"/>
                  </a:lnTo>
                  <a:lnTo>
                    <a:pt x="195" y="163"/>
                  </a:lnTo>
                  <a:lnTo>
                    <a:pt x="194" y="163"/>
                  </a:lnTo>
                  <a:lnTo>
                    <a:pt x="192" y="163"/>
                  </a:lnTo>
                  <a:lnTo>
                    <a:pt x="194" y="163"/>
                  </a:lnTo>
                  <a:lnTo>
                    <a:pt x="194" y="165"/>
                  </a:lnTo>
                  <a:lnTo>
                    <a:pt x="192" y="165"/>
                  </a:lnTo>
                  <a:lnTo>
                    <a:pt x="191" y="165"/>
                  </a:lnTo>
                  <a:lnTo>
                    <a:pt x="191" y="166"/>
                  </a:lnTo>
                  <a:lnTo>
                    <a:pt x="191" y="167"/>
                  </a:lnTo>
                  <a:lnTo>
                    <a:pt x="192" y="167"/>
                  </a:lnTo>
                  <a:lnTo>
                    <a:pt x="191" y="169"/>
                  </a:lnTo>
                  <a:lnTo>
                    <a:pt x="191" y="170"/>
                  </a:lnTo>
                  <a:lnTo>
                    <a:pt x="192" y="170"/>
                  </a:lnTo>
                  <a:lnTo>
                    <a:pt x="192" y="171"/>
                  </a:lnTo>
                  <a:lnTo>
                    <a:pt x="192" y="173"/>
                  </a:lnTo>
                  <a:lnTo>
                    <a:pt x="191" y="173"/>
                  </a:lnTo>
                  <a:lnTo>
                    <a:pt x="190" y="173"/>
                  </a:lnTo>
                  <a:lnTo>
                    <a:pt x="188" y="173"/>
                  </a:lnTo>
                  <a:lnTo>
                    <a:pt x="188" y="174"/>
                  </a:lnTo>
                  <a:lnTo>
                    <a:pt x="187" y="174"/>
                  </a:lnTo>
                  <a:lnTo>
                    <a:pt x="186" y="174"/>
                  </a:lnTo>
                  <a:lnTo>
                    <a:pt x="185" y="174"/>
                  </a:lnTo>
                  <a:lnTo>
                    <a:pt x="185" y="173"/>
                  </a:lnTo>
                  <a:lnTo>
                    <a:pt x="185" y="174"/>
                  </a:lnTo>
                  <a:lnTo>
                    <a:pt x="183" y="174"/>
                  </a:lnTo>
                  <a:lnTo>
                    <a:pt x="183" y="173"/>
                  </a:lnTo>
                  <a:lnTo>
                    <a:pt x="183" y="174"/>
                  </a:lnTo>
                  <a:lnTo>
                    <a:pt x="182" y="174"/>
                  </a:lnTo>
                  <a:lnTo>
                    <a:pt x="181" y="174"/>
                  </a:lnTo>
                  <a:lnTo>
                    <a:pt x="179" y="174"/>
                  </a:lnTo>
                  <a:lnTo>
                    <a:pt x="178" y="173"/>
                  </a:lnTo>
                  <a:lnTo>
                    <a:pt x="178" y="174"/>
                  </a:lnTo>
                  <a:lnTo>
                    <a:pt x="178" y="173"/>
                  </a:lnTo>
                  <a:lnTo>
                    <a:pt x="177" y="173"/>
                  </a:lnTo>
                  <a:lnTo>
                    <a:pt x="177" y="174"/>
                  </a:lnTo>
                  <a:lnTo>
                    <a:pt x="175" y="175"/>
                  </a:lnTo>
                  <a:lnTo>
                    <a:pt x="177" y="175"/>
                  </a:lnTo>
                  <a:lnTo>
                    <a:pt x="177" y="177"/>
                  </a:lnTo>
                  <a:lnTo>
                    <a:pt x="175" y="177"/>
                  </a:lnTo>
                  <a:lnTo>
                    <a:pt x="175" y="175"/>
                  </a:lnTo>
                  <a:lnTo>
                    <a:pt x="175" y="177"/>
                  </a:lnTo>
                  <a:lnTo>
                    <a:pt x="175" y="178"/>
                  </a:lnTo>
                  <a:lnTo>
                    <a:pt x="174" y="178"/>
                  </a:lnTo>
                  <a:lnTo>
                    <a:pt x="174" y="177"/>
                  </a:lnTo>
                  <a:lnTo>
                    <a:pt x="173" y="177"/>
                  </a:lnTo>
                  <a:lnTo>
                    <a:pt x="173" y="178"/>
                  </a:lnTo>
                  <a:lnTo>
                    <a:pt x="171" y="178"/>
                  </a:lnTo>
                  <a:lnTo>
                    <a:pt x="171" y="177"/>
                  </a:lnTo>
                  <a:lnTo>
                    <a:pt x="171" y="178"/>
                  </a:lnTo>
                  <a:lnTo>
                    <a:pt x="170" y="178"/>
                  </a:lnTo>
                  <a:lnTo>
                    <a:pt x="171" y="178"/>
                  </a:lnTo>
                  <a:lnTo>
                    <a:pt x="171" y="179"/>
                  </a:lnTo>
                  <a:lnTo>
                    <a:pt x="170" y="179"/>
                  </a:lnTo>
                  <a:lnTo>
                    <a:pt x="170" y="178"/>
                  </a:lnTo>
                  <a:lnTo>
                    <a:pt x="170" y="177"/>
                  </a:lnTo>
                  <a:lnTo>
                    <a:pt x="169" y="177"/>
                  </a:lnTo>
                  <a:lnTo>
                    <a:pt x="169" y="178"/>
                  </a:lnTo>
                  <a:lnTo>
                    <a:pt x="168" y="178"/>
                  </a:lnTo>
                  <a:lnTo>
                    <a:pt x="169" y="178"/>
                  </a:lnTo>
                  <a:lnTo>
                    <a:pt x="169" y="177"/>
                  </a:lnTo>
                  <a:lnTo>
                    <a:pt x="168" y="177"/>
                  </a:lnTo>
                  <a:lnTo>
                    <a:pt x="168" y="178"/>
                  </a:lnTo>
                  <a:lnTo>
                    <a:pt x="168" y="179"/>
                  </a:lnTo>
                  <a:lnTo>
                    <a:pt x="166" y="179"/>
                  </a:lnTo>
                  <a:lnTo>
                    <a:pt x="165" y="179"/>
                  </a:lnTo>
                  <a:lnTo>
                    <a:pt x="164" y="179"/>
                  </a:lnTo>
                  <a:lnTo>
                    <a:pt x="164" y="178"/>
                  </a:lnTo>
                  <a:lnTo>
                    <a:pt x="164" y="179"/>
                  </a:lnTo>
                  <a:lnTo>
                    <a:pt x="162" y="179"/>
                  </a:lnTo>
                  <a:lnTo>
                    <a:pt x="162" y="180"/>
                  </a:lnTo>
                  <a:lnTo>
                    <a:pt x="161" y="180"/>
                  </a:lnTo>
                  <a:lnTo>
                    <a:pt x="160" y="180"/>
                  </a:lnTo>
                  <a:lnTo>
                    <a:pt x="158" y="180"/>
                  </a:lnTo>
                  <a:lnTo>
                    <a:pt x="157" y="180"/>
                  </a:lnTo>
                  <a:lnTo>
                    <a:pt x="157" y="182"/>
                  </a:lnTo>
                  <a:lnTo>
                    <a:pt x="157" y="180"/>
                  </a:lnTo>
                  <a:lnTo>
                    <a:pt x="156" y="180"/>
                  </a:lnTo>
                  <a:lnTo>
                    <a:pt x="154" y="180"/>
                  </a:lnTo>
                  <a:lnTo>
                    <a:pt x="154" y="182"/>
                  </a:lnTo>
                  <a:lnTo>
                    <a:pt x="156" y="182"/>
                  </a:lnTo>
                  <a:lnTo>
                    <a:pt x="156" y="183"/>
                  </a:lnTo>
                  <a:lnTo>
                    <a:pt x="154" y="183"/>
                  </a:lnTo>
                  <a:lnTo>
                    <a:pt x="153" y="183"/>
                  </a:lnTo>
                  <a:lnTo>
                    <a:pt x="152" y="184"/>
                  </a:lnTo>
                  <a:lnTo>
                    <a:pt x="151" y="184"/>
                  </a:lnTo>
                  <a:lnTo>
                    <a:pt x="151" y="183"/>
                  </a:lnTo>
                  <a:lnTo>
                    <a:pt x="149" y="183"/>
                  </a:lnTo>
                  <a:lnTo>
                    <a:pt x="148" y="183"/>
                  </a:lnTo>
                  <a:lnTo>
                    <a:pt x="147" y="183"/>
                  </a:lnTo>
                  <a:lnTo>
                    <a:pt x="147" y="182"/>
                  </a:lnTo>
                  <a:lnTo>
                    <a:pt x="148" y="182"/>
                  </a:lnTo>
                  <a:lnTo>
                    <a:pt x="148" y="180"/>
                  </a:lnTo>
                  <a:lnTo>
                    <a:pt x="147" y="180"/>
                  </a:lnTo>
                  <a:lnTo>
                    <a:pt x="147" y="182"/>
                  </a:lnTo>
                  <a:lnTo>
                    <a:pt x="145" y="182"/>
                  </a:lnTo>
                  <a:lnTo>
                    <a:pt x="145" y="180"/>
                  </a:lnTo>
                  <a:lnTo>
                    <a:pt x="145" y="182"/>
                  </a:lnTo>
                  <a:lnTo>
                    <a:pt x="144" y="182"/>
                  </a:lnTo>
                  <a:lnTo>
                    <a:pt x="144" y="180"/>
                  </a:lnTo>
                  <a:lnTo>
                    <a:pt x="143" y="182"/>
                  </a:lnTo>
                  <a:lnTo>
                    <a:pt x="143" y="180"/>
                  </a:lnTo>
                  <a:lnTo>
                    <a:pt x="143" y="179"/>
                  </a:lnTo>
                  <a:lnTo>
                    <a:pt x="143" y="180"/>
                  </a:lnTo>
                  <a:lnTo>
                    <a:pt x="141" y="180"/>
                  </a:lnTo>
                  <a:lnTo>
                    <a:pt x="141" y="182"/>
                  </a:lnTo>
                  <a:lnTo>
                    <a:pt x="140" y="182"/>
                  </a:lnTo>
                  <a:lnTo>
                    <a:pt x="140" y="180"/>
                  </a:lnTo>
                  <a:lnTo>
                    <a:pt x="140" y="182"/>
                  </a:lnTo>
                  <a:lnTo>
                    <a:pt x="139" y="182"/>
                  </a:lnTo>
                  <a:lnTo>
                    <a:pt x="139" y="180"/>
                  </a:lnTo>
                  <a:lnTo>
                    <a:pt x="139" y="179"/>
                  </a:lnTo>
                  <a:lnTo>
                    <a:pt x="140" y="179"/>
                  </a:lnTo>
                  <a:lnTo>
                    <a:pt x="139" y="179"/>
                  </a:lnTo>
                  <a:lnTo>
                    <a:pt x="139" y="178"/>
                  </a:lnTo>
                  <a:lnTo>
                    <a:pt x="137" y="178"/>
                  </a:lnTo>
                  <a:lnTo>
                    <a:pt x="137" y="177"/>
                  </a:lnTo>
                  <a:lnTo>
                    <a:pt x="136" y="177"/>
                  </a:lnTo>
                  <a:lnTo>
                    <a:pt x="136" y="175"/>
                  </a:lnTo>
                  <a:lnTo>
                    <a:pt x="137" y="175"/>
                  </a:lnTo>
                  <a:lnTo>
                    <a:pt x="136" y="175"/>
                  </a:lnTo>
                  <a:lnTo>
                    <a:pt x="136" y="174"/>
                  </a:lnTo>
                  <a:lnTo>
                    <a:pt x="137" y="174"/>
                  </a:lnTo>
                  <a:lnTo>
                    <a:pt x="137" y="173"/>
                  </a:lnTo>
                  <a:lnTo>
                    <a:pt x="136" y="173"/>
                  </a:lnTo>
                  <a:lnTo>
                    <a:pt x="135" y="173"/>
                  </a:lnTo>
                  <a:lnTo>
                    <a:pt x="135" y="171"/>
                  </a:lnTo>
                  <a:lnTo>
                    <a:pt x="136" y="171"/>
                  </a:lnTo>
                  <a:lnTo>
                    <a:pt x="135" y="171"/>
                  </a:lnTo>
                  <a:lnTo>
                    <a:pt x="133" y="171"/>
                  </a:lnTo>
                  <a:lnTo>
                    <a:pt x="132" y="171"/>
                  </a:lnTo>
                  <a:lnTo>
                    <a:pt x="132" y="173"/>
                  </a:lnTo>
                  <a:lnTo>
                    <a:pt x="131" y="173"/>
                  </a:lnTo>
                  <a:lnTo>
                    <a:pt x="130" y="173"/>
                  </a:lnTo>
                  <a:lnTo>
                    <a:pt x="130" y="174"/>
                  </a:lnTo>
                  <a:lnTo>
                    <a:pt x="131" y="174"/>
                  </a:lnTo>
                  <a:lnTo>
                    <a:pt x="130" y="174"/>
                  </a:lnTo>
                  <a:lnTo>
                    <a:pt x="130" y="175"/>
                  </a:lnTo>
                  <a:lnTo>
                    <a:pt x="128" y="177"/>
                  </a:lnTo>
                  <a:lnTo>
                    <a:pt x="128" y="175"/>
                  </a:lnTo>
                  <a:lnTo>
                    <a:pt x="128" y="174"/>
                  </a:lnTo>
                  <a:lnTo>
                    <a:pt x="128" y="173"/>
                  </a:lnTo>
                  <a:lnTo>
                    <a:pt x="127" y="173"/>
                  </a:lnTo>
                  <a:lnTo>
                    <a:pt x="126" y="173"/>
                  </a:lnTo>
                  <a:lnTo>
                    <a:pt x="124" y="173"/>
                  </a:lnTo>
                  <a:lnTo>
                    <a:pt x="124" y="171"/>
                  </a:lnTo>
                  <a:lnTo>
                    <a:pt x="124" y="170"/>
                  </a:lnTo>
                  <a:lnTo>
                    <a:pt x="124" y="169"/>
                  </a:lnTo>
                  <a:lnTo>
                    <a:pt x="123" y="169"/>
                  </a:lnTo>
                  <a:lnTo>
                    <a:pt x="122" y="167"/>
                  </a:lnTo>
                  <a:lnTo>
                    <a:pt x="120" y="167"/>
                  </a:lnTo>
                  <a:lnTo>
                    <a:pt x="120" y="166"/>
                  </a:lnTo>
                  <a:lnTo>
                    <a:pt x="119" y="166"/>
                  </a:lnTo>
                  <a:lnTo>
                    <a:pt x="119" y="167"/>
                  </a:lnTo>
                  <a:lnTo>
                    <a:pt x="120" y="167"/>
                  </a:lnTo>
                  <a:lnTo>
                    <a:pt x="120" y="169"/>
                  </a:lnTo>
                  <a:lnTo>
                    <a:pt x="119" y="169"/>
                  </a:lnTo>
                  <a:lnTo>
                    <a:pt x="118" y="169"/>
                  </a:lnTo>
                  <a:lnTo>
                    <a:pt x="116" y="169"/>
                  </a:lnTo>
                  <a:lnTo>
                    <a:pt x="115" y="169"/>
                  </a:lnTo>
                  <a:lnTo>
                    <a:pt x="114" y="169"/>
                  </a:lnTo>
                  <a:lnTo>
                    <a:pt x="115" y="169"/>
                  </a:lnTo>
                  <a:lnTo>
                    <a:pt x="115" y="170"/>
                  </a:lnTo>
                  <a:lnTo>
                    <a:pt x="114" y="170"/>
                  </a:lnTo>
                  <a:lnTo>
                    <a:pt x="114" y="169"/>
                  </a:lnTo>
                  <a:lnTo>
                    <a:pt x="114" y="167"/>
                  </a:lnTo>
                  <a:lnTo>
                    <a:pt x="113" y="167"/>
                  </a:lnTo>
                  <a:lnTo>
                    <a:pt x="113" y="166"/>
                  </a:lnTo>
                  <a:lnTo>
                    <a:pt x="113" y="167"/>
                  </a:lnTo>
                  <a:lnTo>
                    <a:pt x="113" y="169"/>
                  </a:lnTo>
                  <a:lnTo>
                    <a:pt x="111" y="169"/>
                  </a:lnTo>
                  <a:lnTo>
                    <a:pt x="111" y="167"/>
                  </a:lnTo>
                  <a:lnTo>
                    <a:pt x="111" y="166"/>
                  </a:lnTo>
                  <a:lnTo>
                    <a:pt x="111" y="165"/>
                  </a:lnTo>
                  <a:lnTo>
                    <a:pt x="110" y="165"/>
                  </a:lnTo>
                  <a:lnTo>
                    <a:pt x="110" y="163"/>
                  </a:lnTo>
                  <a:lnTo>
                    <a:pt x="111" y="163"/>
                  </a:lnTo>
                  <a:lnTo>
                    <a:pt x="111" y="162"/>
                  </a:lnTo>
                  <a:lnTo>
                    <a:pt x="110" y="162"/>
                  </a:lnTo>
                  <a:lnTo>
                    <a:pt x="109" y="162"/>
                  </a:lnTo>
                  <a:lnTo>
                    <a:pt x="110" y="162"/>
                  </a:lnTo>
                  <a:lnTo>
                    <a:pt x="110" y="161"/>
                  </a:lnTo>
                  <a:lnTo>
                    <a:pt x="109" y="161"/>
                  </a:lnTo>
                  <a:lnTo>
                    <a:pt x="107" y="161"/>
                  </a:lnTo>
                  <a:lnTo>
                    <a:pt x="107" y="160"/>
                  </a:lnTo>
                  <a:lnTo>
                    <a:pt x="107" y="158"/>
                  </a:lnTo>
                  <a:lnTo>
                    <a:pt x="106" y="157"/>
                  </a:lnTo>
                  <a:lnTo>
                    <a:pt x="106" y="156"/>
                  </a:lnTo>
                  <a:lnTo>
                    <a:pt x="105" y="156"/>
                  </a:lnTo>
                  <a:lnTo>
                    <a:pt x="106" y="156"/>
                  </a:lnTo>
                  <a:lnTo>
                    <a:pt x="106" y="154"/>
                  </a:lnTo>
                  <a:lnTo>
                    <a:pt x="105" y="154"/>
                  </a:lnTo>
                  <a:lnTo>
                    <a:pt x="105" y="156"/>
                  </a:lnTo>
                  <a:lnTo>
                    <a:pt x="103" y="156"/>
                  </a:lnTo>
                  <a:lnTo>
                    <a:pt x="103" y="154"/>
                  </a:lnTo>
                  <a:lnTo>
                    <a:pt x="103" y="153"/>
                  </a:lnTo>
                  <a:lnTo>
                    <a:pt x="102" y="153"/>
                  </a:lnTo>
                  <a:lnTo>
                    <a:pt x="102" y="152"/>
                  </a:lnTo>
                  <a:lnTo>
                    <a:pt x="101" y="152"/>
                  </a:lnTo>
                  <a:lnTo>
                    <a:pt x="101" y="153"/>
                  </a:lnTo>
                  <a:lnTo>
                    <a:pt x="101" y="152"/>
                  </a:lnTo>
                  <a:lnTo>
                    <a:pt x="99" y="150"/>
                  </a:lnTo>
                  <a:lnTo>
                    <a:pt x="98" y="150"/>
                  </a:lnTo>
                  <a:lnTo>
                    <a:pt x="98" y="152"/>
                  </a:lnTo>
                  <a:lnTo>
                    <a:pt x="98" y="150"/>
                  </a:lnTo>
                  <a:lnTo>
                    <a:pt x="97" y="150"/>
                  </a:lnTo>
                  <a:lnTo>
                    <a:pt x="96" y="150"/>
                  </a:lnTo>
                  <a:lnTo>
                    <a:pt x="97" y="150"/>
                  </a:lnTo>
                  <a:lnTo>
                    <a:pt x="97" y="152"/>
                  </a:lnTo>
                  <a:lnTo>
                    <a:pt x="96" y="152"/>
                  </a:lnTo>
                  <a:lnTo>
                    <a:pt x="96" y="150"/>
                  </a:lnTo>
                  <a:lnTo>
                    <a:pt x="94" y="150"/>
                  </a:lnTo>
                  <a:lnTo>
                    <a:pt x="94" y="149"/>
                  </a:lnTo>
                  <a:lnTo>
                    <a:pt x="94" y="150"/>
                  </a:lnTo>
                  <a:lnTo>
                    <a:pt x="94" y="152"/>
                  </a:lnTo>
                  <a:lnTo>
                    <a:pt x="93" y="152"/>
                  </a:lnTo>
                  <a:lnTo>
                    <a:pt x="92" y="152"/>
                  </a:lnTo>
                  <a:lnTo>
                    <a:pt x="92" y="153"/>
                  </a:lnTo>
                  <a:lnTo>
                    <a:pt x="92" y="152"/>
                  </a:lnTo>
                  <a:lnTo>
                    <a:pt x="90" y="152"/>
                  </a:lnTo>
                  <a:lnTo>
                    <a:pt x="89" y="152"/>
                  </a:lnTo>
                  <a:lnTo>
                    <a:pt x="89" y="153"/>
                  </a:lnTo>
                  <a:lnTo>
                    <a:pt x="88" y="153"/>
                  </a:lnTo>
                  <a:lnTo>
                    <a:pt x="88" y="152"/>
                  </a:lnTo>
                  <a:lnTo>
                    <a:pt x="88" y="150"/>
                  </a:lnTo>
                  <a:lnTo>
                    <a:pt x="86" y="150"/>
                  </a:lnTo>
                  <a:lnTo>
                    <a:pt x="86" y="152"/>
                  </a:lnTo>
                  <a:lnTo>
                    <a:pt x="86" y="153"/>
                  </a:lnTo>
                  <a:lnTo>
                    <a:pt x="85" y="153"/>
                  </a:lnTo>
                  <a:lnTo>
                    <a:pt x="85" y="154"/>
                  </a:lnTo>
                  <a:lnTo>
                    <a:pt x="84" y="154"/>
                  </a:lnTo>
                  <a:lnTo>
                    <a:pt x="84" y="153"/>
                  </a:lnTo>
                  <a:lnTo>
                    <a:pt x="84" y="152"/>
                  </a:lnTo>
                  <a:lnTo>
                    <a:pt x="82" y="152"/>
                  </a:lnTo>
                  <a:lnTo>
                    <a:pt x="81" y="152"/>
                  </a:lnTo>
                  <a:lnTo>
                    <a:pt x="82" y="152"/>
                  </a:lnTo>
                  <a:lnTo>
                    <a:pt x="82" y="150"/>
                  </a:lnTo>
                  <a:lnTo>
                    <a:pt x="81" y="150"/>
                  </a:lnTo>
                  <a:lnTo>
                    <a:pt x="81" y="152"/>
                  </a:lnTo>
                  <a:lnTo>
                    <a:pt x="80" y="152"/>
                  </a:lnTo>
                  <a:lnTo>
                    <a:pt x="79" y="152"/>
                  </a:lnTo>
                  <a:lnTo>
                    <a:pt x="79" y="153"/>
                  </a:lnTo>
                  <a:lnTo>
                    <a:pt x="77" y="153"/>
                  </a:lnTo>
                  <a:lnTo>
                    <a:pt x="79" y="152"/>
                  </a:lnTo>
                  <a:lnTo>
                    <a:pt x="77" y="152"/>
                  </a:lnTo>
                  <a:lnTo>
                    <a:pt x="76" y="152"/>
                  </a:lnTo>
                  <a:lnTo>
                    <a:pt x="77" y="153"/>
                  </a:lnTo>
                  <a:lnTo>
                    <a:pt x="77" y="154"/>
                  </a:lnTo>
                  <a:lnTo>
                    <a:pt x="76" y="154"/>
                  </a:lnTo>
                  <a:lnTo>
                    <a:pt x="76" y="156"/>
                  </a:lnTo>
                  <a:lnTo>
                    <a:pt x="75" y="156"/>
                  </a:lnTo>
                  <a:lnTo>
                    <a:pt x="75" y="157"/>
                  </a:lnTo>
                  <a:lnTo>
                    <a:pt x="76" y="157"/>
                  </a:lnTo>
                  <a:lnTo>
                    <a:pt x="76" y="158"/>
                  </a:lnTo>
                  <a:lnTo>
                    <a:pt x="75" y="158"/>
                  </a:lnTo>
                  <a:lnTo>
                    <a:pt x="76" y="158"/>
                  </a:lnTo>
                  <a:lnTo>
                    <a:pt x="76" y="160"/>
                  </a:lnTo>
                  <a:lnTo>
                    <a:pt x="76" y="161"/>
                  </a:lnTo>
                  <a:lnTo>
                    <a:pt x="75" y="161"/>
                  </a:lnTo>
                  <a:lnTo>
                    <a:pt x="75" y="160"/>
                  </a:lnTo>
                  <a:lnTo>
                    <a:pt x="73" y="160"/>
                  </a:lnTo>
                  <a:lnTo>
                    <a:pt x="73" y="161"/>
                  </a:lnTo>
                  <a:lnTo>
                    <a:pt x="73" y="162"/>
                  </a:lnTo>
                  <a:lnTo>
                    <a:pt x="72" y="161"/>
                  </a:lnTo>
                  <a:lnTo>
                    <a:pt x="72" y="162"/>
                  </a:lnTo>
                  <a:lnTo>
                    <a:pt x="71" y="162"/>
                  </a:lnTo>
                  <a:lnTo>
                    <a:pt x="71" y="163"/>
                  </a:lnTo>
                  <a:lnTo>
                    <a:pt x="71" y="165"/>
                  </a:lnTo>
                  <a:lnTo>
                    <a:pt x="69" y="165"/>
                  </a:lnTo>
                  <a:lnTo>
                    <a:pt x="69" y="166"/>
                  </a:lnTo>
                  <a:lnTo>
                    <a:pt x="68" y="165"/>
                  </a:lnTo>
                  <a:lnTo>
                    <a:pt x="68" y="166"/>
                  </a:lnTo>
                  <a:lnTo>
                    <a:pt x="68" y="167"/>
                  </a:lnTo>
                  <a:lnTo>
                    <a:pt x="69" y="167"/>
                  </a:lnTo>
                  <a:lnTo>
                    <a:pt x="71" y="167"/>
                  </a:lnTo>
                  <a:lnTo>
                    <a:pt x="69" y="167"/>
                  </a:lnTo>
                  <a:lnTo>
                    <a:pt x="68" y="167"/>
                  </a:lnTo>
                  <a:lnTo>
                    <a:pt x="68" y="169"/>
                  </a:lnTo>
                  <a:lnTo>
                    <a:pt x="68" y="170"/>
                  </a:lnTo>
                  <a:lnTo>
                    <a:pt x="68" y="169"/>
                  </a:lnTo>
                  <a:lnTo>
                    <a:pt x="67" y="169"/>
                  </a:lnTo>
                  <a:lnTo>
                    <a:pt x="67" y="170"/>
                  </a:lnTo>
                  <a:lnTo>
                    <a:pt x="68" y="170"/>
                  </a:lnTo>
                  <a:lnTo>
                    <a:pt x="68" y="171"/>
                  </a:lnTo>
                  <a:lnTo>
                    <a:pt x="67" y="171"/>
                  </a:lnTo>
                  <a:lnTo>
                    <a:pt x="65" y="171"/>
                  </a:lnTo>
                  <a:lnTo>
                    <a:pt x="65" y="173"/>
                  </a:lnTo>
                  <a:lnTo>
                    <a:pt x="64" y="173"/>
                  </a:lnTo>
                  <a:lnTo>
                    <a:pt x="64" y="171"/>
                  </a:lnTo>
                  <a:lnTo>
                    <a:pt x="64" y="173"/>
                  </a:lnTo>
                  <a:lnTo>
                    <a:pt x="63" y="173"/>
                  </a:lnTo>
                  <a:lnTo>
                    <a:pt x="63" y="174"/>
                  </a:lnTo>
                  <a:lnTo>
                    <a:pt x="64" y="174"/>
                  </a:lnTo>
                  <a:lnTo>
                    <a:pt x="64" y="175"/>
                  </a:lnTo>
                  <a:lnTo>
                    <a:pt x="63" y="175"/>
                  </a:lnTo>
                  <a:lnTo>
                    <a:pt x="61" y="175"/>
                  </a:lnTo>
                  <a:lnTo>
                    <a:pt x="61" y="174"/>
                  </a:lnTo>
                  <a:lnTo>
                    <a:pt x="61" y="173"/>
                  </a:lnTo>
                  <a:lnTo>
                    <a:pt x="61" y="171"/>
                  </a:lnTo>
                  <a:lnTo>
                    <a:pt x="61" y="170"/>
                  </a:lnTo>
                  <a:lnTo>
                    <a:pt x="61" y="169"/>
                  </a:lnTo>
                  <a:lnTo>
                    <a:pt x="61" y="166"/>
                  </a:lnTo>
                  <a:lnTo>
                    <a:pt x="61" y="163"/>
                  </a:lnTo>
                  <a:lnTo>
                    <a:pt x="61" y="162"/>
                  </a:lnTo>
                  <a:lnTo>
                    <a:pt x="61" y="161"/>
                  </a:lnTo>
                  <a:lnTo>
                    <a:pt x="61" y="160"/>
                  </a:lnTo>
                  <a:lnTo>
                    <a:pt x="61" y="157"/>
                  </a:lnTo>
                  <a:lnTo>
                    <a:pt x="61" y="156"/>
                  </a:lnTo>
                  <a:lnTo>
                    <a:pt x="61" y="154"/>
                  </a:lnTo>
                  <a:lnTo>
                    <a:pt x="61" y="152"/>
                  </a:lnTo>
                  <a:lnTo>
                    <a:pt x="60" y="142"/>
                  </a:lnTo>
                  <a:lnTo>
                    <a:pt x="61" y="139"/>
                  </a:lnTo>
                  <a:lnTo>
                    <a:pt x="61" y="137"/>
                  </a:lnTo>
                  <a:lnTo>
                    <a:pt x="61" y="136"/>
                  </a:lnTo>
                  <a:lnTo>
                    <a:pt x="61" y="135"/>
                  </a:lnTo>
                  <a:lnTo>
                    <a:pt x="61" y="133"/>
                  </a:lnTo>
                  <a:lnTo>
                    <a:pt x="61" y="132"/>
                  </a:lnTo>
                  <a:lnTo>
                    <a:pt x="61" y="128"/>
                  </a:lnTo>
                  <a:lnTo>
                    <a:pt x="61" y="124"/>
                  </a:lnTo>
                  <a:lnTo>
                    <a:pt x="61" y="123"/>
                  </a:lnTo>
                  <a:lnTo>
                    <a:pt x="61" y="122"/>
                  </a:lnTo>
                  <a:lnTo>
                    <a:pt x="61" y="118"/>
                  </a:lnTo>
                  <a:lnTo>
                    <a:pt x="61" y="116"/>
                  </a:lnTo>
                  <a:lnTo>
                    <a:pt x="61" y="115"/>
                  </a:lnTo>
                  <a:lnTo>
                    <a:pt x="61" y="111"/>
                  </a:lnTo>
                  <a:lnTo>
                    <a:pt x="61" y="106"/>
                  </a:lnTo>
                  <a:lnTo>
                    <a:pt x="61" y="105"/>
                  </a:lnTo>
                  <a:lnTo>
                    <a:pt x="61" y="101"/>
                  </a:lnTo>
                  <a:lnTo>
                    <a:pt x="61" y="95"/>
                  </a:lnTo>
                  <a:lnTo>
                    <a:pt x="61" y="93"/>
                  </a:lnTo>
                  <a:lnTo>
                    <a:pt x="61" y="86"/>
                  </a:lnTo>
                  <a:lnTo>
                    <a:pt x="56" y="86"/>
                  </a:lnTo>
                  <a:lnTo>
                    <a:pt x="55" y="86"/>
                  </a:lnTo>
                  <a:lnTo>
                    <a:pt x="52" y="86"/>
                  </a:lnTo>
                  <a:lnTo>
                    <a:pt x="50" y="86"/>
                  </a:lnTo>
                  <a:lnTo>
                    <a:pt x="48" y="86"/>
                  </a:lnTo>
                  <a:lnTo>
                    <a:pt x="46" y="86"/>
                  </a:lnTo>
                  <a:lnTo>
                    <a:pt x="43" y="86"/>
                  </a:lnTo>
                  <a:lnTo>
                    <a:pt x="38" y="86"/>
                  </a:lnTo>
                  <a:lnTo>
                    <a:pt x="35" y="86"/>
                  </a:lnTo>
                  <a:lnTo>
                    <a:pt x="33" y="86"/>
                  </a:lnTo>
                  <a:lnTo>
                    <a:pt x="29" y="86"/>
                  </a:lnTo>
                  <a:lnTo>
                    <a:pt x="24" y="86"/>
                  </a:lnTo>
                  <a:lnTo>
                    <a:pt x="22" y="86"/>
                  </a:lnTo>
                  <a:lnTo>
                    <a:pt x="21" y="86"/>
                  </a:lnTo>
                  <a:lnTo>
                    <a:pt x="18" y="86"/>
                  </a:lnTo>
                  <a:lnTo>
                    <a:pt x="17" y="86"/>
                  </a:lnTo>
                  <a:lnTo>
                    <a:pt x="14" y="86"/>
                  </a:lnTo>
                  <a:lnTo>
                    <a:pt x="13" y="86"/>
                  </a:lnTo>
                  <a:lnTo>
                    <a:pt x="10" y="86"/>
                  </a:lnTo>
                  <a:lnTo>
                    <a:pt x="7" y="86"/>
                  </a:lnTo>
                  <a:lnTo>
                    <a:pt x="7" y="85"/>
                  </a:lnTo>
                  <a:lnTo>
                    <a:pt x="5" y="85"/>
                  </a:lnTo>
                  <a:lnTo>
                    <a:pt x="4" y="85"/>
                  </a:lnTo>
                  <a:lnTo>
                    <a:pt x="3" y="84"/>
                  </a:lnTo>
                  <a:lnTo>
                    <a:pt x="1" y="84"/>
                  </a:lnTo>
                  <a:lnTo>
                    <a:pt x="1" y="82"/>
                  </a:lnTo>
                  <a:lnTo>
                    <a:pt x="0" y="80"/>
                  </a:lnTo>
                  <a:lnTo>
                    <a:pt x="1" y="78"/>
                  </a:lnTo>
                  <a:lnTo>
                    <a:pt x="3" y="78"/>
                  </a:lnTo>
                  <a:lnTo>
                    <a:pt x="3" y="77"/>
                  </a:lnTo>
                  <a:lnTo>
                    <a:pt x="4" y="77"/>
                  </a:lnTo>
                  <a:lnTo>
                    <a:pt x="5" y="76"/>
                  </a:lnTo>
                  <a:lnTo>
                    <a:pt x="7" y="76"/>
                  </a:lnTo>
                  <a:lnTo>
                    <a:pt x="9" y="74"/>
                  </a:lnTo>
                  <a:lnTo>
                    <a:pt x="14" y="72"/>
                  </a:lnTo>
                  <a:lnTo>
                    <a:pt x="17" y="70"/>
                  </a:lnTo>
                  <a:lnTo>
                    <a:pt x="18" y="69"/>
                  </a:lnTo>
                  <a:lnTo>
                    <a:pt x="20" y="69"/>
                  </a:lnTo>
                  <a:lnTo>
                    <a:pt x="21" y="68"/>
                  </a:lnTo>
                  <a:lnTo>
                    <a:pt x="22" y="68"/>
                  </a:lnTo>
                  <a:lnTo>
                    <a:pt x="24" y="67"/>
                  </a:lnTo>
                  <a:lnTo>
                    <a:pt x="26" y="67"/>
                  </a:lnTo>
                  <a:lnTo>
                    <a:pt x="27" y="65"/>
                  </a:lnTo>
                  <a:lnTo>
                    <a:pt x="29" y="65"/>
                  </a:lnTo>
                  <a:lnTo>
                    <a:pt x="30" y="64"/>
                  </a:lnTo>
                  <a:lnTo>
                    <a:pt x="31" y="63"/>
                  </a:lnTo>
                  <a:lnTo>
                    <a:pt x="33" y="61"/>
                  </a:lnTo>
                  <a:lnTo>
                    <a:pt x="35" y="60"/>
                  </a:lnTo>
                  <a:lnTo>
                    <a:pt x="35" y="59"/>
                  </a:lnTo>
                  <a:lnTo>
                    <a:pt x="37" y="57"/>
                  </a:lnTo>
                  <a:lnTo>
                    <a:pt x="37" y="56"/>
                  </a:lnTo>
                  <a:lnTo>
                    <a:pt x="38" y="55"/>
                  </a:lnTo>
                  <a:lnTo>
                    <a:pt x="38" y="53"/>
                  </a:lnTo>
                  <a:lnTo>
                    <a:pt x="39" y="52"/>
                  </a:lnTo>
                  <a:lnTo>
                    <a:pt x="39" y="51"/>
                  </a:lnTo>
                  <a:lnTo>
                    <a:pt x="39" y="50"/>
                  </a:lnTo>
                  <a:lnTo>
                    <a:pt x="39" y="48"/>
                  </a:lnTo>
                  <a:lnTo>
                    <a:pt x="39" y="47"/>
                  </a:lnTo>
                  <a:lnTo>
                    <a:pt x="41" y="46"/>
                  </a:lnTo>
                  <a:lnTo>
                    <a:pt x="41" y="44"/>
                  </a:lnTo>
                  <a:lnTo>
                    <a:pt x="39" y="44"/>
                  </a:lnTo>
                  <a:lnTo>
                    <a:pt x="39" y="43"/>
                  </a:lnTo>
                  <a:lnTo>
                    <a:pt x="39" y="42"/>
                  </a:lnTo>
                  <a:lnTo>
                    <a:pt x="39" y="40"/>
                  </a:lnTo>
                  <a:lnTo>
                    <a:pt x="39" y="39"/>
                  </a:lnTo>
                  <a:lnTo>
                    <a:pt x="39" y="38"/>
                  </a:lnTo>
                  <a:lnTo>
                    <a:pt x="39" y="36"/>
                  </a:lnTo>
                  <a:lnTo>
                    <a:pt x="38" y="35"/>
                  </a:lnTo>
                  <a:lnTo>
                    <a:pt x="38" y="34"/>
                  </a:lnTo>
                  <a:lnTo>
                    <a:pt x="38" y="33"/>
                  </a:lnTo>
                  <a:lnTo>
                    <a:pt x="37" y="31"/>
                  </a:lnTo>
                  <a:lnTo>
                    <a:pt x="37" y="30"/>
                  </a:lnTo>
                  <a:lnTo>
                    <a:pt x="35" y="30"/>
                  </a:lnTo>
                  <a:lnTo>
                    <a:pt x="35" y="29"/>
                  </a:lnTo>
                  <a:lnTo>
                    <a:pt x="34" y="27"/>
                  </a:lnTo>
                  <a:lnTo>
                    <a:pt x="33" y="27"/>
                  </a:lnTo>
                  <a:lnTo>
                    <a:pt x="31" y="27"/>
                  </a:lnTo>
                  <a:lnTo>
                    <a:pt x="31" y="26"/>
                  </a:lnTo>
                  <a:lnTo>
                    <a:pt x="30" y="26"/>
                  </a:lnTo>
                  <a:lnTo>
                    <a:pt x="29" y="26"/>
                  </a:lnTo>
                  <a:lnTo>
                    <a:pt x="29" y="25"/>
                  </a:lnTo>
                  <a:lnTo>
                    <a:pt x="27" y="25"/>
                  </a:lnTo>
                  <a:lnTo>
                    <a:pt x="26" y="23"/>
                  </a:lnTo>
                  <a:lnTo>
                    <a:pt x="25" y="22"/>
                  </a:lnTo>
                  <a:lnTo>
                    <a:pt x="24" y="21"/>
                  </a:lnTo>
                  <a:lnTo>
                    <a:pt x="22" y="19"/>
                  </a:lnTo>
                  <a:lnTo>
                    <a:pt x="21" y="19"/>
                  </a:lnTo>
                  <a:lnTo>
                    <a:pt x="20" y="18"/>
                  </a:lnTo>
                  <a:lnTo>
                    <a:pt x="18" y="17"/>
                  </a:lnTo>
                  <a:lnTo>
                    <a:pt x="18" y="16"/>
                  </a:lnTo>
                  <a:lnTo>
                    <a:pt x="17" y="16"/>
                  </a:lnTo>
                  <a:lnTo>
                    <a:pt x="16" y="14"/>
                  </a:lnTo>
                  <a:lnTo>
                    <a:pt x="14" y="13"/>
                  </a:lnTo>
                  <a:lnTo>
                    <a:pt x="13" y="12"/>
                  </a:lnTo>
                  <a:lnTo>
                    <a:pt x="12" y="10"/>
                  </a:lnTo>
                  <a:lnTo>
                    <a:pt x="10" y="9"/>
                  </a:lnTo>
                  <a:lnTo>
                    <a:pt x="10" y="8"/>
                  </a:lnTo>
                  <a:lnTo>
                    <a:pt x="9" y="6"/>
                  </a:lnTo>
                  <a:lnTo>
                    <a:pt x="8" y="5"/>
                  </a:lnTo>
                  <a:lnTo>
                    <a:pt x="7" y="4"/>
                  </a:lnTo>
                  <a:lnTo>
                    <a:pt x="7" y="2"/>
                  </a:lnTo>
                  <a:lnTo>
                    <a:pt x="7" y="1"/>
                  </a:lnTo>
                  <a:lnTo>
                    <a:pt x="5" y="0"/>
                  </a:lnTo>
                  <a:lnTo>
                    <a:pt x="8" y="0"/>
                  </a:lnTo>
                  <a:lnTo>
                    <a:pt x="9" y="0"/>
                  </a:lnTo>
                  <a:lnTo>
                    <a:pt x="14" y="0"/>
                  </a:lnTo>
                  <a:lnTo>
                    <a:pt x="20" y="0"/>
                  </a:lnTo>
                  <a:lnTo>
                    <a:pt x="25" y="0"/>
                  </a:lnTo>
                  <a:lnTo>
                    <a:pt x="27" y="0"/>
                  </a:lnTo>
                  <a:lnTo>
                    <a:pt x="33" y="0"/>
                  </a:lnTo>
                  <a:lnTo>
                    <a:pt x="34" y="0"/>
                  </a:lnTo>
                  <a:lnTo>
                    <a:pt x="37" y="0"/>
                  </a:lnTo>
                  <a:lnTo>
                    <a:pt x="39" y="0"/>
                  </a:lnTo>
                  <a:lnTo>
                    <a:pt x="42" y="0"/>
                  </a:lnTo>
                  <a:lnTo>
                    <a:pt x="46" y="0"/>
                  </a:lnTo>
                  <a:lnTo>
                    <a:pt x="51" y="0"/>
                  </a:lnTo>
                  <a:lnTo>
                    <a:pt x="52" y="0"/>
                  </a:lnTo>
                  <a:lnTo>
                    <a:pt x="56" y="0"/>
                  </a:lnTo>
                  <a:lnTo>
                    <a:pt x="58" y="0"/>
                  </a:lnTo>
                  <a:lnTo>
                    <a:pt x="61" y="0"/>
                  </a:lnTo>
                  <a:lnTo>
                    <a:pt x="64" y="0"/>
                  </a:lnTo>
                  <a:lnTo>
                    <a:pt x="67" y="0"/>
                  </a:lnTo>
                  <a:lnTo>
                    <a:pt x="71" y="0"/>
                  </a:lnTo>
                  <a:lnTo>
                    <a:pt x="73" y="0"/>
                  </a:lnTo>
                  <a:lnTo>
                    <a:pt x="79" y="0"/>
                  </a:lnTo>
                  <a:lnTo>
                    <a:pt x="81" y="0"/>
                  </a:lnTo>
                  <a:lnTo>
                    <a:pt x="88" y="0"/>
                  </a:lnTo>
                  <a:lnTo>
                    <a:pt x="89" y="0"/>
                  </a:lnTo>
                  <a:lnTo>
                    <a:pt x="92" y="0"/>
                  </a:lnTo>
                  <a:lnTo>
                    <a:pt x="94" y="0"/>
                  </a:lnTo>
                  <a:lnTo>
                    <a:pt x="96" y="0"/>
                  </a:lnTo>
                  <a:lnTo>
                    <a:pt x="99" y="0"/>
                  </a:lnTo>
                  <a:lnTo>
                    <a:pt x="102" y="0"/>
                  </a:lnTo>
                  <a:lnTo>
                    <a:pt x="109" y="0"/>
                  </a:lnTo>
                  <a:lnTo>
                    <a:pt x="111" y="0"/>
                  </a:lnTo>
                  <a:lnTo>
                    <a:pt x="118" y="0"/>
                  </a:lnTo>
                  <a:lnTo>
                    <a:pt x="119" y="0"/>
                  </a:lnTo>
                  <a:lnTo>
                    <a:pt x="120" y="0"/>
                  </a:lnTo>
                  <a:lnTo>
                    <a:pt x="123" y="0"/>
                  </a:lnTo>
                  <a:lnTo>
                    <a:pt x="127" y="0"/>
                  </a:lnTo>
                  <a:lnTo>
                    <a:pt x="135" y="0"/>
                  </a:lnTo>
                  <a:lnTo>
                    <a:pt x="137" y="0"/>
                  </a:lnTo>
                  <a:lnTo>
                    <a:pt x="140" y="0"/>
                  </a:lnTo>
                  <a:lnTo>
                    <a:pt x="145" y="0"/>
                  </a:lnTo>
                  <a:lnTo>
                    <a:pt x="153" y="0"/>
                  </a:lnTo>
                  <a:lnTo>
                    <a:pt x="154" y="0"/>
                  </a:lnTo>
                  <a:lnTo>
                    <a:pt x="157" y="0"/>
                  </a:lnTo>
                  <a:lnTo>
                    <a:pt x="160" y="0"/>
                  </a:lnTo>
                  <a:lnTo>
                    <a:pt x="161" y="0"/>
                  </a:lnTo>
                  <a:lnTo>
                    <a:pt x="162" y="0"/>
                  </a:lnTo>
                  <a:lnTo>
                    <a:pt x="164" y="0"/>
                  </a:lnTo>
                  <a:lnTo>
                    <a:pt x="165" y="0"/>
                  </a:lnTo>
                  <a:lnTo>
                    <a:pt x="166" y="0"/>
                  </a:lnTo>
                  <a:lnTo>
                    <a:pt x="168" y="0"/>
                  </a:lnTo>
                  <a:lnTo>
                    <a:pt x="173" y="0"/>
                  </a:lnTo>
                  <a:lnTo>
                    <a:pt x="175" y="0"/>
                  </a:lnTo>
                  <a:lnTo>
                    <a:pt x="177" y="0"/>
                  </a:lnTo>
                  <a:lnTo>
                    <a:pt x="179" y="0"/>
                  </a:lnTo>
                  <a:lnTo>
                    <a:pt x="183" y="0"/>
                  </a:lnTo>
                  <a:lnTo>
                    <a:pt x="187" y="0"/>
                  </a:lnTo>
                  <a:lnTo>
                    <a:pt x="188" y="0"/>
                  </a:lnTo>
                  <a:lnTo>
                    <a:pt x="191" y="0"/>
                  </a:lnTo>
                  <a:lnTo>
                    <a:pt x="194" y="1"/>
                  </a:lnTo>
                  <a:lnTo>
                    <a:pt x="202" y="1"/>
                  </a:lnTo>
                  <a:lnTo>
                    <a:pt x="205" y="1"/>
                  </a:lnTo>
                  <a:lnTo>
                    <a:pt x="209" y="1"/>
                  </a:lnTo>
                  <a:lnTo>
                    <a:pt x="212" y="1"/>
                  </a:lnTo>
                  <a:lnTo>
                    <a:pt x="220" y="1"/>
                  </a:lnTo>
                  <a:lnTo>
                    <a:pt x="226" y="1"/>
                  </a:lnTo>
                  <a:lnTo>
                    <a:pt x="229" y="1"/>
                  </a:lnTo>
                  <a:lnTo>
                    <a:pt x="230" y="1"/>
                  </a:lnTo>
                  <a:lnTo>
                    <a:pt x="233" y="1"/>
                  </a:lnTo>
                  <a:lnTo>
                    <a:pt x="237" y="1"/>
                  </a:lnTo>
                  <a:lnTo>
                    <a:pt x="240" y="1"/>
                  </a:lnTo>
                  <a:lnTo>
                    <a:pt x="243" y="1"/>
                  </a:lnTo>
                  <a:lnTo>
                    <a:pt x="247" y="1"/>
                  </a:lnTo>
                  <a:lnTo>
                    <a:pt x="258" y="1"/>
                  </a:lnTo>
                  <a:lnTo>
                    <a:pt x="262" y="1"/>
                  </a:lnTo>
                  <a:lnTo>
                    <a:pt x="267" y="1"/>
                  </a:lnTo>
                  <a:lnTo>
                    <a:pt x="276" y="1"/>
                  </a:lnTo>
                  <a:lnTo>
                    <a:pt x="285" y="1"/>
                  </a:lnTo>
                  <a:lnTo>
                    <a:pt x="288" y="1"/>
                  </a:lnTo>
                  <a:lnTo>
                    <a:pt x="294" y="1"/>
                  </a:lnTo>
                  <a:lnTo>
                    <a:pt x="296" y="1"/>
                  </a:lnTo>
                  <a:lnTo>
                    <a:pt x="300" y="0"/>
                  </a:lnTo>
                  <a:lnTo>
                    <a:pt x="308" y="0"/>
                  </a:lnTo>
                  <a:lnTo>
                    <a:pt x="314"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1513DA56-FB2A-4517-9556-71F24689458D}"/>
                </a:ext>
              </a:extLst>
            </p:cNvPr>
            <p:cNvSpPr>
              <a:spLocks/>
            </p:cNvSpPr>
            <p:nvPr/>
          </p:nvSpPr>
          <p:spPr bwMode="auto">
            <a:xfrm>
              <a:off x="6181" y="1072"/>
              <a:ext cx="253" cy="321"/>
            </a:xfrm>
            <a:custGeom>
              <a:avLst/>
              <a:gdLst>
                <a:gd name="T0" fmla="*/ 195 w 253"/>
                <a:gd name="T1" fmla="*/ 31 h 321"/>
                <a:gd name="T2" fmla="*/ 195 w 253"/>
                <a:gd name="T3" fmla="*/ 67 h 321"/>
                <a:gd name="T4" fmla="*/ 196 w 253"/>
                <a:gd name="T5" fmla="*/ 97 h 321"/>
                <a:gd name="T6" fmla="*/ 224 w 253"/>
                <a:gd name="T7" fmla="*/ 106 h 321"/>
                <a:gd name="T8" fmla="*/ 224 w 253"/>
                <a:gd name="T9" fmla="*/ 133 h 321"/>
                <a:gd name="T10" fmla="*/ 225 w 253"/>
                <a:gd name="T11" fmla="*/ 162 h 321"/>
                <a:gd name="T12" fmla="*/ 225 w 253"/>
                <a:gd name="T13" fmla="*/ 182 h 321"/>
                <a:gd name="T14" fmla="*/ 225 w 253"/>
                <a:gd name="T15" fmla="*/ 211 h 321"/>
                <a:gd name="T16" fmla="*/ 225 w 253"/>
                <a:gd name="T17" fmla="*/ 232 h 321"/>
                <a:gd name="T18" fmla="*/ 225 w 253"/>
                <a:gd name="T19" fmla="*/ 252 h 321"/>
                <a:gd name="T20" fmla="*/ 248 w 253"/>
                <a:gd name="T21" fmla="*/ 264 h 321"/>
                <a:gd name="T22" fmla="*/ 253 w 253"/>
                <a:gd name="T23" fmla="*/ 290 h 321"/>
                <a:gd name="T24" fmla="*/ 253 w 253"/>
                <a:gd name="T25" fmla="*/ 310 h 321"/>
                <a:gd name="T26" fmla="*/ 253 w 253"/>
                <a:gd name="T27" fmla="*/ 318 h 321"/>
                <a:gd name="T28" fmla="*/ 246 w 253"/>
                <a:gd name="T29" fmla="*/ 319 h 321"/>
                <a:gd name="T30" fmla="*/ 241 w 253"/>
                <a:gd name="T31" fmla="*/ 314 h 321"/>
                <a:gd name="T32" fmla="*/ 234 w 253"/>
                <a:gd name="T33" fmla="*/ 313 h 321"/>
                <a:gd name="T34" fmla="*/ 231 w 253"/>
                <a:gd name="T35" fmla="*/ 310 h 321"/>
                <a:gd name="T36" fmla="*/ 228 w 253"/>
                <a:gd name="T37" fmla="*/ 305 h 321"/>
                <a:gd name="T38" fmla="*/ 223 w 253"/>
                <a:gd name="T39" fmla="*/ 306 h 321"/>
                <a:gd name="T40" fmla="*/ 217 w 253"/>
                <a:gd name="T41" fmla="*/ 305 h 321"/>
                <a:gd name="T42" fmla="*/ 215 w 253"/>
                <a:gd name="T43" fmla="*/ 302 h 321"/>
                <a:gd name="T44" fmla="*/ 212 w 253"/>
                <a:gd name="T45" fmla="*/ 302 h 321"/>
                <a:gd name="T46" fmla="*/ 208 w 253"/>
                <a:gd name="T47" fmla="*/ 301 h 321"/>
                <a:gd name="T48" fmla="*/ 206 w 253"/>
                <a:gd name="T49" fmla="*/ 301 h 321"/>
                <a:gd name="T50" fmla="*/ 200 w 253"/>
                <a:gd name="T51" fmla="*/ 303 h 321"/>
                <a:gd name="T52" fmla="*/ 198 w 253"/>
                <a:gd name="T53" fmla="*/ 303 h 321"/>
                <a:gd name="T54" fmla="*/ 195 w 253"/>
                <a:gd name="T55" fmla="*/ 301 h 321"/>
                <a:gd name="T56" fmla="*/ 190 w 253"/>
                <a:gd name="T57" fmla="*/ 302 h 321"/>
                <a:gd name="T58" fmla="*/ 187 w 253"/>
                <a:gd name="T59" fmla="*/ 305 h 321"/>
                <a:gd name="T60" fmla="*/ 183 w 253"/>
                <a:gd name="T61" fmla="*/ 306 h 321"/>
                <a:gd name="T62" fmla="*/ 178 w 253"/>
                <a:gd name="T63" fmla="*/ 302 h 321"/>
                <a:gd name="T64" fmla="*/ 173 w 253"/>
                <a:gd name="T65" fmla="*/ 302 h 321"/>
                <a:gd name="T66" fmla="*/ 169 w 253"/>
                <a:gd name="T67" fmla="*/ 301 h 321"/>
                <a:gd name="T68" fmla="*/ 162 w 253"/>
                <a:gd name="T69" fmla="*/ 303 h 321"/>
                <a:gd name="T70" fmla="*/ 151 w 253"/>
                <a:gd name="T71" fmla="*/ 303 h 321"/>
                <a:gd name="T72" fmla="*/ 144 w 253"/>
                <a:gd name="T73" fmla="*/ 297 h 321"/>
                <a:gd name="T74" fmla="*/ 138 w 253"/>
                <a:gd name="T75" fmla="*/ 290 h 321"/>
                <a:gd name="T76" fmla="*/ 131 w 253"/>
                <a:gd name="T77" fmla="*/ 286 h 321"/>
                <a:gd name="T78" fmla="*/ 118 w 253"/>
                <a:gd name="T79" fmla="*/ 283 h 321"/>
                <a:gd name="T80" fmla="*/ 90 w 253"/>
                <a:gd name="T81" fmla="*/ 283 h 321"/>
                <a:gd name="T82" fmla="*/ 66 w 253"/>
                <a:gd name="T83" fmla="*/ 283 h 321"/>
                <a:gd name="T84" fmla="*/ 38 w 253"/>
                <a:gd name="T85" fmla="*/ 283 h 321"/>
                <a:gd name="T86" fmla="*/ 29 w 253"/>
                <a:gd name="T87" fmla="*/ 262 h 321"/>
                <a:gd name="T88" fmla="*/ 29 w 253"/>
                <a:gd name="T89" fmla="*/ 235 h 321"/>
                <a:gd name="T90" fmla="*/ 29 w 253"/>
                <a:gd name="T91" fmla="*/ 200 h 321"/>
                <a:gd name="T92" fmla="*/ 5 w 253"/>
                <a:gd name="T93" fmla="*/ 199 h 321"/>
                <a:gd name="T94" fmla="*/ 0 w 253"/>
                <a:gd name="T95" fmla="*/ 174 h 321"/>
                <a:gd name="T96" fmla="*/ 0 w 253"/>
                <a:gd name="T97" fmla="*/ 148 h 321"/>
                <a:gd name="T98" fmla="*/ 0 w 253"/>
                <a:gd name="T99" fmla="*/ 106 h 321"/>
                <a:gd name="T100" fmla="*/ 0 w 253"/>
                <a:gd name="T101" fmla="*/ 74 h 321"/>
                <a:gd name="T102" fmla="*/ 0 w 253"/>
                <a:gd name="T103" fmla="*/ 47 h 321"/>
                <a:gd name="T104" fmla="*/ 0 w 253"/>
                <a:gd name="T105" fmla="*/ 4 h 321"/>
                <a:gd name="T106" fmla="*/ 46 w 253"/>
                <a:gd name="T107" fmla="*/ 0 h 321"/>
                <a:gd name="T108" fmla="*/ 75 w 253"/>
                <a:gd name="T109" fmla="*/ 0 h 321"/>
                <a:gd name="T110" fmla="*/ 105 w 253"/>
                <a:gd name="T111" fmla="*/ 1 h 321"/>
                <a:gd name="T112" fmla="*/ 136 w 253"/>
                <a:gd name="T113" fmla="*/ 1 h 321"/>
                <a:gd name="T114" fmla="*/ 156 w 253"/>
                <a:gd name="T115" fmla="*/ 1 h 321"/>
                <a:gd name="T116" fmla="*/ 186 w 253"/>
                <a:gd name="T117" fmla="*/ 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3" h="321">
                  <a:moveTo>
                    <a:pt x="195" y="1"/>
                  </a:moveTo>
                  <a:lnTo>
                    <a:pt x="195" y="4"/>
                  </a:lnTo>
                  <a:lnTo>
                    <a:pt x="195" y="10"/>
                  </a:lnTo>
                  <a:lnTo>
                    <a:pt x="195" y="12"/>
                  </a:lnTo>
                  <a:lnTo>
                    <a:pt x="195" y="13"/>
                  </a:lnTo>
                  <a:lnTo>
                    <a:pt x="195" y="16"/>
                  </a:lnTo>
                  <a:lnTo>
                    <a:pt x="195" y="19"/>
                  </a:lnTo>
                  <a:lnTo>
                    <a:pt x="195" y="22"/>
                  </a:lnTo>
                  <a:lnTo>
                    <a:pt x="195" y="25"/>
                  </a:lnTo>
                  <a:lnTo>
                    <a:pt x="195" y="31"/>
                  </a:lnTo>
                  <a:lnTo>
                    <a:pt x="195" y="40"/>
                  </a:lnTo>
                  <a:lnTo>
                    <a:pt x="195" y="42"/>
                  </a:lnTo>
                  <a:lnTo>
                    <a:pt x="195" y="43"/>
                  </a:lnTo>
                  <a:lnTo>
                    <a:pt x="195" y="44"/>
                  </a:lnTo>
                  <a:lnTo>
                    <a:pt x="195" y="50"/>
                  </a:lnTo>
                  <a:lnTo>
                    <a:pt x="195" y="52"/>
                  </a:lnTo>
                  <a:lnTo>
                    <a:pt x="195" y="59"/>
                  </a:lnTo>
                  <a:lnTo>
                    <a:pt x="195" y="61"/>
                  </a:lnTo>
                  <a:lnTo>
                    <a:pt x="195" y="64"/>
                  </a:lnTo>
                  <a:lnTo>
                    <a:pt x="195" y="67"/>
                  </a:lnTo>
                  <a:lnTo>
                    <a:pt x="195" y="68"/>
                  </a:lnTo>
                  <a:lnTo>
                    <a:pt x="195" y="70"/>
                  </a:lnTo>
                  <a:lnTo>
                    <a:pt x="195" y="77"/>
                  </a:lnTo>
                  <a:lnTo>
                    <a:pt x="195" y="78"/>
                  </a:lnTo>
                  <a:lnTo>
                    <a:pt x="195" y="80"/>
                  </a:lnTo>
                  <a:lnTo>
                    <a:pt x="195" y="81"/>
                  </a:lnTo>
                  <a:lnTo>
                    <a:pt x="196" y="86"/>
                  </a:lnTo>
                  <a:lnTo>
                    <a:pt x="196" y="90"/>
                  </a:lnTo>
                  <a:lnTo>
                    <a:pt x="196" y="95"/>
                  </a:lnTo>
                  <a:lnTo>
                    <a:pt x="196" y="97"/>
                  </a:lnTo>
                  <a:lnTo>
                    <a:pt x="199" y="97"/>
                  </a:lnTo>
                  <a:lnTo>
                    <a:pt x="200" y="97"/>
                  </a:lnTo>
                  <a:lnTo>
                    <a:pt x="206" y="97"/>
                  </a:lnTo>
                  <a:lnTo>
                    <a:pt x="208" y="97"/>
                  </a:lnTo>
                  <a:lnTo>
                    <a:pt x="215" y="97"/>
                  </a:lnTo>
                  <a:lnTo>
                    <a:pt x="219" y="97"/>
                  </a:lnTo>
                  <a:lnTo>
                    <a:pt x="224" y="97"/>
                  </a:lnTo>
                  <a:lnTo>
                    <a:pt x="224" y="99"/>
                  </a:lnTo>
                  <a:lnTo>
                    <a:pt x="224" y="102"/>
                  </a:lnTo>
                  <a:lnTo>
                    <a:pt x="224" y="106"/>
                  </a:lnTo>
                  <a:lnTo>
                    <a:pt x="224" y="110"/>
                  </a:lnTo>
                  <a:lnTo>
                    <a:pt x="224" y="111"/>
                  </a:lnTo>
                  <a:lnTo>
                    <a:pt x="224" y="115"/>
                  </a:lnTo>
                  <a:lnTo>
                    <a:pt x="224" y="116"/>
                  </a:lnTo>
                  <a:lnTo>
                    <a:pt x="224" y="119"/>
                  </a:lnTo>
                  <a:lnTo>
                    <a:pt x="224" y="123"/>
                  </a:lnTo>
                  <a:lnTo>
                    <a:pt x="224" y="124"/>
                  </a:lnTo>
                  <a:lnTo>
                    <a:pt x="224" y="127"/>
                  </a:lnTo>
                  <a:lnTo>
                    <a:pt x="224" y="128"/>
                  </a:lnTo>
                  <a:lnTo>
                    <a:pt x="224" y="133"/>
                  </a:lnTo>
                  <a:lnTo>
                    <a:pt x="224" y="135"/>
                  </a:lnTo>
                  <a:lnTo>
                    <a:pt x="224" y="137"/>
                  </a:lnTo>
                  <a:lnTo>
                    <a:pt x="224" y="140"/>
                  </a:lnTo>
                  <a:lnTo>
                    <a:pt x="224" y="142"/>
                  </a:lnTo>
                  <a:lnTo>
                    <a:pt x="224" y="148"/>
                  </a:lnTo>
                  <a:lnTo>
                    <a:pt x="224" y="153"/>
                  </a:lnTo>
                  <a:lnTo>
                    <a:pt x="224" y="156"/>
                  </a:lnTo>
                  <a:lnTo>
                    <a:pt x="224" y="157"/>
                  </a:lnTo>
                  <a:lnTo>
                    <a:pt x="225" y="161"/>
                  </a:lnTo>
                  <a:lnTo>
                    <a:pt x="225" y="162"/>
                  </a:lnTo>
                  <a:lnTo>
                    <a:pt x="225" y="163"/>
                  </a:lnTo>
                  <a:lnTo>
                    <a:pt x="225" y="166"/>
                  </a:lnTo>
                  <a:lnTo>
                    <a:pt x="225" y="167"/>
                  </a:lnTo>
                  <a:lnTo>
                    <a:pt x="225" y="169"/>
                  </a:lnTo>
                  <a:lnTo>
                    <a:pt x="225" y="170"/>
                  </a:lnTo>
                  <a:lnTo>
                    <a:pt x="225" y="171"/>
                  </a:lnTo>
                  <a:lnTo>
                    <a:pt x="225" y="175"/>
                  </a:lnTo>
                  <a:lnTo>
                    <a:pt x="225" y="177"/>
                  </a:lnTo>
                  <a:lnTo>
                    <a:pt x="225" y="180"/>
                  </a:lnTo>
                  <a:lnTo>
                    <a:pt x="225" y="182"/>
                  </a:lnTo>
                  <a:lnTo>
                    <a:pt x="225" y="184"/>
                  </a:lnTo>
                  <a:lnTo>
                    <a:pt x="225" y="187"/>
                  </a:lnTo>
                  <a:lnTo>
                    <a:pt x="225" y="190"/>
                  </a:lnTo>
                  <a:lnTo>
                    <a:pt x="225" y="196"/>
                  </a:lnTo>
                  <a:lnTo>
                    <a:pt x="225" y="197"/>
                  </a:lnTo>
                  <a:lnTo>
                    <a:pt x="225" y="199"/>
                  </a:lnTo>
                  <a:lnTo>
                    <a:pt x="225" y="201"/>
                  </a:lnTo>
                  <a:lnTo>
                    <a:pt x="225" y="204"/>
                  </a:lnTo>
                  <a:lnTo>
                    <a:pt x="225" y="208"/>
                  </a:lnTo>
                  <a:lnTo>
                    <a:pt x="225" y="211"/>
                  </a:lnTo>
                  <a:lnTo>
                    <a:pt x="225" y="216"/>
                  </a:lnTo>
                  <a:lnTo>
                    <a:pt x="225" y="217"/>
                  </a:lnTo>
                  <a:lnTo>
                    <a:pt x="225" y="220"/>
                  </a:lnTo>
                  <a:lnTo>
                    <a:pt x="225" y="221"/>
                  </a:lnTo>
                  <a:lnTo>
                    <a:pt x="225" y="224"/>
                  </a:lnTo>
                  <a:lnTo>
                    <a:pt x="225" y="225"/>
                  </a:lnTo>
                  <a:lnTo>
                    <a:pt x="225" y="226"/>
                  </a:lnTo>
                  <a:lnTo>
                    <a:pt x="225" y="228"/>
                  </a:lnTo>
                  <a:lnTo>
                    <a:pt x="225" y="229"/>
                  </a:lnTo>
                  <a:lnTo>
                    <a:pt x="225" y="232"/>
                  </a:lnTo>
                  <a:lnTo>
                    <a:pt x="225" y="233"/>
                  </a:lnTo>
                  <a:lnTo>
                    <a:pt x="225" y="234"/>
                  </a:lnTo>
                  <a:lnTo>
                    <a:pt x="225" y="239"/>
                  </a:lnTo>
                  <a:lnTo>
                    <a:pt x="225" y="243"/>
                  </a:lnTo>
                  <a:lnTo>
                    <a:pt x="225" y="245"/>
                  </a:lnTo>
                  <a:lnTo>
                    <a:pt x="225" y="246"/>
                  </a:lnTo>
                  <a:lnTo>
                    <a:pt x="225" y="249"/>
                  </a:lnTo>
                  <a:lnTo>
                    <a:pt x="225" y="250"/>
                  </a:lnTo>
                  <a:lnTo>
                    <a:pt x="225" y="251"/>
                  </a:lnTo>
                  <a:lnTo>
                    <a:pt x="225" y="252"/>
                  </a:lnTo>
                  <a:lnTo>
                    <a:pt x="225" y="254"/>
                  </a:lnTo>
                  <a:lnTo>
                    <a:pt x="225" y="256"/>
                  </a:lnTo>
                  <a:lnTo>
                    <a:pt x="225" y="258"/>
                  </a:lnTo>
                  <a:lnTo>
                    <a:pt x="225" y="263"/>
                  </a:lnTo>
                  <a:lnTo>
                    <a:pt x="225" y="264"/>
                  </a:lnTo>
                  <a:lnTo>
                    <a:pt x="227" y="264"/>
                  </a:lnTo>
                  <a:lnTo>
                    <a:pt x="234" y="264"/>
                  </a:lnTo>
                  <a:lnTo>
                    <a:pt x="237" y="264"/>
                  </a:lnTo>
                  <a:lnTo>
                    <a:pt x="244" y="264"/>
                  </a:lnTo>
                  <a:lnTo>
                    <a:pt x="248" y="264"/>
                  </a:lnTo>
                  <a:lnTo>
                    <a:pt x="251" y="264"/>
                  </a:lnTo>
                  <a:lnTo>
                    <a:pt x="253" y="264"/>
                  </a:lnTo>
                  <a:lnTo>
                    <a:pt x="253" y="273"/>
                  </a:lnTo>
                  <a:lnTo>
                    <a:pt x="253" y="275"/>
                  </a:lnTo>
                  <a:lnTo>
                    <a:pt x="253" y="283"/>
                  </a:lnTo>
                  <a:lnTo>
                    <a:pt x="253" y="285"/>
                  </a:lnTo>
                  <a:lnTo>
                    <a:pt x="253" y="286"/>
                  </a:lnTo>
                  <a:lnTo>
                    <a:pt x="253" y="288"/>
                  </a:lnTo>
                  <a:lnTo>
                    <a:pt x="253" y="289"/>
                  </a:lnTo>
                  <a:lnTo>
                    <a:pt x="253" y="290"/>
                  </a:lnTo>
                  <a:lnTo>
                    <a:pt x="253" y="292"/>
                  </a:lnTo>
                  <a:lnTo>
                    <a:pt x="253" y="293"/>
                  </a:lnTo>
                  <a:lnTo>
                    <a:pt x="253" y="296"/>
                  </a:lnTo>
                  <a:lnTo>
                    <a:pt x="253" y="297"/>
                  </a:lnTo>
                  <a:lnTo>
                    <a:pt x="253" y="298"/>
                  </a:lnTo>
                  <a:lnTo>
                    <a:pt x="253" y="301"/>
                  </a:lnTo>
                  <a:lnTo>
                    <a:pt x="253" y="302"/>
                  </a:lnTo>
                  <a:lnTo>
                    <a:pt x="253" y="303"/>
                  </a:lnTo>
                  <a:lnTo>
                    <a:pt x="253" y="305"/>
                  </a:lnTo>
                  <a:lnTo>
                    <a:pt x="253" y="310"/>
                  </a:lnTo>
                  <a:lnTo>
                    <a:pt x="253" y="311"/>
                  </a:lnTo>
                  <a:lnTo>
                    <a:pt x="253" y="313"/>
                  </a:lnTo>
                  <a:lnTo>
                    <a:pt x="253" y="315"/>
                  </a:lnTo>
                  <a:lnTo>
                    <a:pt x="253" y="318"/>
                  </a:lnTo>
                  <a:lnTo>
                    <a:pt x="253" y="319"/>
                  </a:lnTo>
                  <a:lnTo>
                    <a:pt x="253" y="321"/>
                  </a:lnTo>
                  <a:lnTo>
                    <a:pt x="251" y="321"/>
                  </a:lnTo>
                  <a:lnTo>
                    <a:pt x="251" y="319"/>
                  </a:lnTo>
                  <a:lnTo>
                    <a:pt x="253" y="319"/>
                  </a:lnTo>
                  <a:lnTo>
                    <a:pt x="253" y="318"/>
                  </a:lnTo>
                  <a:lnTo>
                    <a:pt x="251" y="318"/>
                  </a:lnTo>
                  <a:lnTo>
                    <a:pt x="251" y="317"/>
                  </a:lnTo>
                  <a:lnTo>
                    <a:pt x="251" y="318"/>
                  </a:lnTo>
                  <a:lnTo>
                    <a:pt x="250" y="318"/>
                  </a:lnTo>
                  <a:lnTo>
                    <a:pt x="250" y="319"/>
                  </a:lnTo>
                  <a:lnTo>
                    <a:pt x="249" y="319"/>
                  </a:lnTo>
                  <a:lnTo>
                    <a:pt x="249" y="318"/>
                  </a:lnTo>
                  <a:lnTo>
                    <a:pt x="248" y="318"/>
                  </a:lnTo>
                  <a:lnTo>
                    <a:pt x="248" y="319"/>
                  </a:lnTo>
                  <a:lnTo>
                    <a:pt x="246" y="319"/>
                  </a:lnTo>
                  <a:lnTo>
                    <a:pt x="246" y="318"/>
                  </a:lnTo>
                  <a:lnTo>
                    <a:pt x="248" y="318"/>
                  </a:lnTo>
                  <a:lnTo>
                    <a:pt x="248" y="317"/>
                  </a:lnTo>
                  <a:lnTo>
                    <a:pt x="246" y="317"/>
                  </a:lnTo>
                  <a:lnTo>
                    <a:pt x="245" y="317"/>
                  </a:lnTo>
                  <a:lnTo>
                    <a:pt x="245" y="315"/>
                  </a:lnTo>
                  <a:lnTo>
                    <a:pt x="245" y="314"/>
                  </a:lnTo>
                  <a:lnTo>
                    <a:pt x="244" y="314"/>
                  </a:lnTo>
                  <a:lnTo>
                    <a:pt x="242" y="314"/>
                  </a:lnTo>
                  <a:lnTo>
                    <a:pt x="241" y="314"/>
                  </a:lnTo>
                  <a:lnTo>
                    <a:pt x="241" y="313"/>
                  </a:lnTo>
                  <a:lnTo>
                    <a:pt x="240" y="313"/>
                  </a:lnTo>
                  <a:lnTo>
                    <a:pt x="238" y="313"/>
                  </a:lnTo>
                  <a:lnTo>
                    <a:pt x="238" y="311"/>
                  </a:lnTo>
                  <a:lnTo>
                    <a:pt x="238" y="313"/>
                  </a:lnTo>
                  <a:lnTo>
                    <a:pt x="238" y="314"/>
                  </a:lnTo>
                  <a:lnTo>
                    <a:pt x="237" y="314"/>
                  </a:lnTo>
                  <a:lnTo>
                    <a:pt x="237" y="313"/>
                  </a:lnTo>
                  <a:lnTo>
                    <a:pt x="236" y="313"/>
                  </a:lnTo>
                  <a:lnTo>
                    <a:pt x="234" y="313"/>
                  </a:lnTo>
                  <a:lnTo>
                    <a:pt x="234" y="311"/>
                  </a:lnTo>
                  <a:lnTo>
                    <a:pt x="233" y="313"/>
                  </a:lnTo>
                  <a:lnTo>
                    <a:pt x="233" y="311"/>
                  </a:lnTo>
                  <a:lnTo>
                    <a:pt x="232" y="311"/>
                  </a:lnTo>
                  <a:lnTo>
                    <a:pt x="232" y="313"/>
                  </a:lnTo>
                  <a:lnTo>
                    <a:pt x="231" y="313"/>
                  </a:lnTo>
                  <a:lnTo>
                    <a:pt x="231" y="311"/>
                  </a:lnTo>
                  <a:lnTo>
                    <a:pt x="232" y="311"/>
                  </a:lnTo>
                  <a:lnTo>
                    <a:pt x="231" y="311"/>
                  </a:lnTo>
                  <a:lnTo>
                    <a:pt x="231" y="310"/>
                  </a:lnTo>
                  <a:lnTo>
                    <a:pt x="231" y="309"/>
                  </a:lnTo>
                  <a:lnTo>
                    <a:pt x="229" y="309"/>
                  </a:lnTo>
                  <a:lnTo>
                    <a:pt x="229" y="307"/>
                  </a:lnTo>
                  <a:lnTo>
                    <a:pt x="229" y="306"/>
                  </a:lnTo>
                  <a:lnTo>
                    <a:pt x="228" y="306"/>
                  </a:lnTo>
                  <a:lnTo>
                    <a:pt x="228" y="307"/>
                  </a:lnTo>
                  <a:lnTo>
                    <a:pt x="227" y="307"/>
                  </a:lnTo>
                  <a:lnTo>
                    <a:pt x="227" y="306"/>
                  </a:lnTo>
                  <a:lnTo>
                    <a:pt x="228" y="306"/>
                  </a:lnTo>
                  <a:lnTo>
                    <a:pt x="228" y="305"/>
                  </a:lnTo>
                  <a:lnTo>
                    <a:pt x="227" y="305"/>
                  </a:lnTo>
                  <a:lnTo>
                    <a:pt x="225" y="305"/>
                  </a:lnTo>
                  <a:lnTo>
                    <a:pt x="227" y="306"/>
                  </a:lnTo>
                  <a:lnTo>
                    <a:pt x="225" y="306"/>
                  </a:lnTo>
                  <a:lnTo>
                    <a:pt x="225" y="307"/>
                  </a:lnTo>
                  <a:lnTo>
                    <a:pt x="225" y="309"/>
                  </a:lnTo>
                  <a:lnTo>
                    <a:pt x="224" y="309"/>
                  </a:lnTo>
                  <a:lnTo>
                    <a:pt x="224" y="307"/>
                  </a:lnTo>
                  <a:lnTo>
                    <a:pt x="223" y="307"/>
                  </a:lnTo>
                  <a:lnTo>
                    <a:pt x="223" y="306"/>
                  </a:lnTo>
                  <a:lnTo>
                    <a:pt x="224" y="306"/>
                  </a:lnTo>
                  <a:lnTo>
                    <a:pt x="223" y="306"/>
                  </a:lnTo>
                  <a:lnTo>
                    <a:pt x="221" y="306"/>
                  </a:lnTo>
                  <a:lnTo>
                    <a:pt x="220" y="306"/>
                  </a:lnTo>
                  <a:lnTo>
                    <a:pt x="221" y="306"/>
                  </a:lnTo>
                  <a:lnTo>
                    <a:pt x="220" y="305"/>
                  </a:lnTo>
                  <a:lnTo>
                    <a:pt x="220" y="306"/>
                  </a:lnTo>
                  <a:lnTo>
                    <a:pt x="219" y="306"/>
                  </a:lnTo>
                  <a:lnTo>
                    <a:pt x="219" y="305"/>
                  </a:lnTo>
                  <a:lnTo>
                    <a:pt x="217" y="305"/>
                  </a:lnTo>
                  <a:lnTo>
                    <a:pt x="217" y="306"/>
                  </a:lnTo>
                  <a:lnTo>
                    <a:pt x="217" y="305"/>
                  </a:lnTo>
                  <a:lnTo>
                    <a:pt x="217" y="303"/>
                  </a:lnTo>
                  <a:lnTo>
                    <a:pt x="216" y="303"/>
                  </a:lnTo>
                  <a:lnTo>
                    <a:pt x="216" y="302"/>
                  </a:lnTo>
                  <a:lnTo>
                    <a:pt x="217" y="302"/>
                  </a:lnTo>
                  <a:lnTo>
                    <a:pt x="217" y="303"/>
                  </a:lnTo>
                  <a:lnTo>
                    <a:pt x="217" y="302"/>
                  </a:lnTo>
                  <a:lnTo>
                    <a:pt x="216" y="302"/>
                  </a:lnTo>
                  <a:lnTo>
                    <a:pt x="215" y="302"/>
                  </a:lnTo>
                  <a:lnTo>
                    <a:pt x="215" y="303"/>
                  </a:lnTo>
                  <a:lnTo>
                    <a:pt x="215" y="305"/>
                  </a:lnTo>
                  <a:lnTo>
                    <a:pt x="214" y="305"/>
                  </a:lnTo>
                  <a:lnTo>
                    <a:pt x="214" y="303"/>
                  </a:lnTo>
                  <a:lnTo>
                    <a:pt x="214" y="305"/>
                  </a:lnTo>
                  <a:lnTo>
                    <a:pt x="212" y="305"/>
                  </a:lnTo>
                  <a:lnTo>
                    <a:pt x="212" y="303"/>
                  </a:lnTo>
                  <a:lnTo>
                    <a:pt x="211" y="303"/>
                  </a:lnTo>
                  <a:lnTo>
                    <a:pt x="212" y="303"/>
                  </a:lnTo>
                  <a:lnTo>
                    <a:pt x="212" y="302"/>
                  </a:lnTo>
                  <a:lnTo>
                    <a:pt x="211" y="302"/>
                  </a:lnTo>
                  <a:lnTo>
                    <a:pt x="211" y="301"/>
                  </a:lnTo>
                  <a:lnTo>
                    <a:pt x="210" y="301"/>
                  </a:lnTo>
                  <a:lnTo>
                    <a:pt x="210" y="302"/>
                  </a:lnTo>
                  <a:lnTo>
                    <a:pt x="208" y="302"/>
                  </a:lnTo>
                  <a:lnTo>
                    <a:pt x="208" y="301"/>
                  </a:lnTo>
                  <a:lnTo>
                    <a:pt x="210" y="301"/>
                  </a:lnTo>
                  <a:lnTo>
                    <a:pt x="210" y="300"/>
                  </a:lnTo>
                  <a:lnTo>
                    <a:pt x="208" y="300"/>
                  </a:lnTo>
                  <a:lnTo>
                    <a:pt x="208" y="301"/>
                  </a:lnTo>
                  <a:lnTo>
                    <a:pt x="207" y="301"/>
                  </a:lnTo>
                  <a:lnTo>
                    <a:pt x="207" y="302"/>
                  </a:lnTo>
                  <a:lnTo>
                    <a:pt x="206" y="302"/>
                  </a:lnTo>
                  <a:lnTo>
                    <a:pt x="207" y="302"/>
                  </a:lnTo>
                  <a:lnTo>
                    <a:pt x="207" y="303"/>
                  </a:lnTo>
                  <a:lnTo>
                    <a:pt x="206" y="303"/>
                  </a:lnTo>
                  <a:lnTo>
                    <a:pt x="206" y="302"/>
                  </a:lnTo>
                  <a:lnTo>
                    <a:pt x="204" y="302"/>
                  </a:lnTo>
                  <a:lnTo>
                    <a:pt x="206" y="302"/>
                  </a:lnTo>
                  <a:lnTo>
                    <a:pt x="206" y="301"/>
                  </a:lnTo>
                  <a:lnTo>
                    <a:pt x="204" y="301"/>
                  </a:lnTo>
                  <a:lnTo>
                    <a:pt x="204" y="302"/>
                  </a:lnTo>
                  <a:lnTo>
                    <a:pt x="203" y="302"/>
                  </a:lnTo>
                  <a:lnTo>
                    <a:pt x="202" y="302"/>
                  </a:lnTo>
                  <a:lnTo>
                    <a:pt x="202" y="303"/>
                  </a:lnTo>
                  <a:lnTo>
                    <a:pt x="202" y="302"/>
                  </a:lnTo>
                  <a:lnTo>
                    <a:pt x="202" y="301"/>
                  </a:lnTo>
                  <a:lnTo>
                    <a:pt x="200" y="301"/>
                  </a:lnTo>
                  <a:lnTo>
                    <a:pt x="200" y="302"/>
                  </a:lnTo>
                  <a:lnTo>
                    <a:pt x="200" y="303"/>
                  </a:lnTo>
                  <a:lnTo>
                    <a:pt x="199" y="303"/>
                  </a:lnTo>
                  <a:lnTo>
                    <a:pt x="199" y="302"/>
                  </a:lnTo>
                  <a:lnTo>
                    <a:pt x="198" y="302"/>
                  </a:lnTo>
                  <a:lnTo>
                    <a:pt x="198" y="301"/>
                  </a:lnTo>
                  <a:lnTo>
                    <a:pt x="199" y="301"/>
                  </a:lnTo>
                  <a:lnTo>
                    <a:pt x="198" y="301"/>
                  </a:lnTo>
                  <a:lnTo>
                    <a:pt x="196" y="301"/>
                  </a:lnTo>
                  <a:lnTo>
                    <a:pt x="196" y="302"/>
                  </a:lnTo>
                  <a:lnTo>
                    <a:pt x="198" y="302"/>
                  </a:lnTo>
                  <a:lnTo>
                    <a:pt x="198" y="303"/>
                  </a:lnTo>
                  <a:lnTo>
                    <a:pt x="199" y="303"/>
                  </a:lnTo>
                  <a:lnTo>
                    <a:pt x="198" y="303"/>
                  </a:lnTo>
                  <a:lnTo>
                    <a:pt x="196" y="303"/>
                  </a:lnTo>
                  <a:lnTo>
                    <a:pt x="196" y="302"/>
                  </a:lnTo>
                  <a:lnTo>
                    <a:pt x="196" y="301"/>
                  </a:lnTo>
                  <a:lnTo>
                    <a:pt x="195" y="301"/>
                  </a:lnTo>
                  <a:lnTo>
                    <a:pt x="196" y="301"/>
                  </a:lnTo>
                  <a:lnTo>
                    <a:pt x="196" y="300"/>
                  </a:lnTo>
                  <a:lnTo>
                    <a:pt x="196" y="301"/>
                  </a:lnTo>
                  <a:lnTo>
                    <a:pt x="195" y="301"/>
                  </a:lnTo>
                  <a:lnTo>
                    <a:pt x="194" y="301"/>
                  </a:lnTo>
                  <a:lnTo>
                    <a:pt x="194" y="302"/>
                  </a:lnTo>
                  <a:lnTo>
                    <a:pt x="193" y="302"/>
                  </a:lnTo>
                  <a:lnTo>
                    <a:pt x="193" y="303"/>
                  </a:lnTo>
                  <a:lnTo>
                    <a:pt x="191" y="303"/>
                  </a:lnTo>
                  <a:lnTo>
                    <a:pt x="191" y="302"/>
                  </a:lnTo>
                  <a:lnTo>
                    <a:pt x="193" y="301"/>
                  </a:lnTo>
                  <a:lnTo>
                    <a:pt x="191" y="301"/>
                  </a:lnTo>
                  <a:lnTo>
                    <a:pt x="191" y="302"/>
                  </a:lnTo>
                  <a:lnTo>
                    <a:pt x="190" y="302"/>
                  </a:lnTo>
                  <a:lnTo>
                    <a:pt x="190" y="301"/>
                  </a:lnTo>
                  <a:lnTo>
                    <a:pt x="190" y="302"/>
                  </a:lnTo>
                  <a:lnTo>
                    <a:pt x="190" y="303"/>
                  </a:lnTo>
                  <a:lnTo>
                    <a:pt x="191" y="303"/>
                  </a:lnTo>
                  <a:lnTo>
                    <a:pt x="191" y="305"/>
                  </a:lnTo>
                  <a:lnTo>
                    <a:pt x="190" y="305"/>
                  </a:lnTo>
                  <a:lnTo>
                    <a:pt x="189" y="305"/>
                  </a:lnTo>
                  <a:lnTo>
                    <a:pt x="189" y="303"/>
                  </a:lnTo>
                  <a:lnTo>
                    <a:pt x="189" y="305"/>
                  </a:lnTo>
                  <a:lnTo>
                    <a:pt x="187" y="305"/>
                  </a:lnTo>
                  <a:lnTo>
                    <a:pt x="187" y="306"/>
                  </a:lnTo>
                  <a:lnTo>
                    <a:pt x="186" y="306"/>
                  </a:lnTo>
                  <a:lnTo>
                    <a:pt x="186" y="305"/>
                  </a:lnTo>
                  <a:lnTo>
                    <a:pt x="185" y="305"/>
                  </a:lnTo>
                  <a:lnTo>
                    <a:pt x="185" y="306"/>
                  </a:lnTo>
                  <a:lnTo>
                    <a:pt x="183" y="306"/>
                  </a:lnTo>
                  <a:lnTo>
                    <a:pt x="183" y="305"/>
                  </a:lnTo>
                  <a:lnTo>
                    <a:pt x="183" y="306"/>
                  </a:lnTo>
                  <a:lnTo>
                    <a:pt x="182" y="306"/>
                  </a:lnTo>
                  <a:lnTo>
                    <a:pt x="183" y="306"/>
                  </a:lnTo>
                  <a:lnTo>
                    <a:pt x="183" y="305"/>
                  </a:lnTo>
                  <a:lnTo>
                    <a:pt x="182" y="305"/>
                  </a:lnTo>
                  <a:lnTo>
                    <a:pt x="181" y="303"/>
                  </a:lnTo>
                  <a:lnTo>
                    <a:pt x="181" y="305"/>
                  </a:lnTo>
                  <a:lnTo>
                    <a:pt x="179" y="305"/>
                  </a:lnTo>
                  <a:lnTo>
                    <a:pt x="178" y="305"/>
                  </a:lnTo>
                  <a:lnTo>
                    <a:pt x="178" y="303"/>
                  </a:lnTo>
                  <a:lnTo>
                    <a:pt x="177" y="303"/>
                  </a:lnTo>
                  <a:lnTo>
                    <a:pt x="177" y="302"/>
                  </a:lnTo>
                  <a:lnTo>
                    <a:pt x="178" y="302"/>
                  </a:lnTo>
                  <a:lnTo>
                    <a:pt x="177" y="302"/>
                  </a:lnTo>
                  <a:lnTo>
                    <a:pt x="177" y="301"/>
                  </a:lnTo>
                  <a:lnTo>
                    <a:pt x="176" y="301"/>
                  </a:lnTo>
                  <a:lnTo>
                    <a:pt x="176" y="302"/>
                  </a:lnTo>
                  <a:lnTo>
                    <a:pt x="174" y="302"/>
                  </a:lnTo>
                  <a:lnTo>
                    <a:pt x="174" y="301"/>
                  </a:lnTo>
                  <a:lnTo>
                    <a:pt x="174" y="302"/>
                  </a:lnTo>
                  <a:lnTo>
                    <a:pt x="174" y="301"/>
                  </a:lnTo>
                  <a:lnTo>
                    <a:pt x="173" y="301"/>
                  </a:lnTo>
                  <a:lnTo>
                    <a:pt x="173" y="302"/>
                  </a:lnTo>
                  <a:lnTo>
                    <a:pt x="173" y="301"/>
                  </a:lnTo>
                  <a:lnTo>
                    <a:pt x="172" y="301"/>
                  </a:lnTo>
                  <a:lnTo>
                    <a:pt x="170" y="301"/>
                  </a:lnTo>
                  <a:lnTo>
                    <a:pt x="172" y="301"/>
                  </a:lnTo>
                  <a:lnTo>
                    <a:pt x="172" y="300"/>
                  </a:lnTo>
                  <a:lnTo>
                    <a:pt x="170" y="300"/>
                  </a:lnTo>
                  <a:lnTo>
                    <a:pt x="169" y="300"/>
                  </a:lnTo>
                  <a:lnTo>
                    <a:pt x="169" y="301"/>
                  </a:lnTo>
                  <a:lnTo>
                    <a:pt x="168" y="301"/>
                  </a:lnTo>
                  <a:lnTo>
                    <a:pt x="169" y="301"/>
                  </a:lnTo>
                  <a:lnTo>
                    <a:pt x="169" y="302"/>
                  </a:lnTo>
                  <a:lnTo>
                    <a:pt x="168" y="302"/>
                  </a:lnTo>
                  <a:lnTo>
                    <a:pt x="168" y="303"/>
                  </a:lnTo>
                  <a:lnTo>
                    <a:pt x="166" y="303"/>
                  </a:lnTo>
                  <a:lnTo>
                    <a:pt x="166" y="302"/>
                  </a:lnTo>
                  <a:lnTo>
                    <a:pt x="166" y="301"/>
                  </a:lnTo>
                  <a:lnTo>
                    <a:pt x="165" y="301"/>
                  </a:lnTo>
                  <a:lnTo>
                    <a:pt x="164" y="302"/>
                  </a:lnTo>
                  <a:lnTo>
                    <a:pt x="164" y="303"/>
                  </a:lnTo>
                  <a:lnTo>
                    <a:pt x="162" y="303"/>
                  </a:lnTo>
                  <a:lnTo>
                    <a:pt x="161" y="303"/>
                  </a:lnTo>
                  <a:lnTo>
                    <a:pt x="161" y="305"/>
                  </a:lnTo>
                  <a:lnTo>
                    <a:pt x="160" y="305"/>
                  </a:lnTo>
                  <a:lnTo>
                    <a:pt x="159" y="305"/>
                  </a:lnTo>
                  <a:lnTo>
                    <a:pt x="157" y="305"/>
                  </a:lnTo>
                  <a:lnTo>
                    <a:pt x="156" y="305"/>
                  </a:lnTo>
                  <a:lnTo>
                    <a:pt x="155" y="305"/>
                  </a:lnTo>
                  <a:lnTo>
                    <a:pt x="153" y="305"/>
                  </a:lnTo>
                  <a:lnTo>
                    <a:pt x="152" y="303"/>
                  </a:lnTo>
                  <a:lnTo>
                    <a:pt x="151" y="303"/>
                  </a:lnTo>
                  <a:lnTo>
                    <a:pt x="151" y="302"/>
                  </a:lnTo>
                  <a:lnTo>
                    <a:pt x="151" y="301"/>
                  </a:lnTo>
                  <a:lnTo>
                    <a:pt x="149" y="301"/>
                  </a:lnTo>
                  <a:lnTo>
                    <a:pt x="149" y="300"/>
                  </a:lnTo>
                  <a:lnTo>
                    <a:pt x="149" y="298"/>
                  </a:lnTo>
                  <a:lnTo>
                    <a:pt x="149" y="297"/>
                  </a:lnTo>
                  <a:lnTo>
                    <a:pt x="148" y="297"/>
                  </a:lnTo>
                  <a:lnTo>
                    <a:pt x="147" y="297"/>
                  </a:lnTo>
                  <a:lnTo>
                    <a:pt x="145" y="297"/>
                  </a:lnTo>
                  <a:lnTo>
                    <a:pt x="144" y="297"/>
                  </a:lnTo>
                  <a:lnTo>
                    <a:pt x="143" y="297"/>
                  </a:lnTo>
                  <a:lnTo>
                    <a:pt x="142" y="297"/>
                  </a:lnTo>
                  <a:lnTo>
                    <a:pt x="142" y="296"/>
                  </a:lnTo>
                  <a:lnTo>
                    <a:pt x="142" y="294"/>
                  </a:lnTo>
                  <a:lnTo>
                    <a:pt x="140" y="294"/>
                  </a:lnTo>
                  <a:lnTo>
                    <a:pt x="140" y="293"/>
                  </a:lnTo>
                  <a:lnTo>
                    <a:pt x="139" y="293"/>
                  </a:lnTo>
                  <a:lnTo>
                    <a:pt x="139" y="292"/>
                  </a:lnTo>
                  <a:lnTo>
                    <a:pt x="138" y="292"/>
                  </a:lnTo>
                  <a:lnTo>
                    <a:pt x="138" y="290"/>
                  </a:lnTo>
                  <a:lnTo>
                    <a:pt x="136" y="289"/>
                  </a:lnTo>
                  <a:lnTo>
                    <a:pt x="135" y="289"/>
                  </a:lnTo>
                  <a:lnTo>
                    <a:pt x="136" y="288"/>
                  </a:lnTo>
                  <a:lnTo>
                    <a:pt x="135" y="288"/>
                  </a:lnTo>
                  <a:lnTo>
                    <a:pt x="134" y="288"/>
                  </a:lnTo>
                  <a:lnTo>
                    <a:pt x="134" y="286"/>
                  </a:lnTo>
                  <a:lnTo>
                    <a:pt x="132" y="286"/>
                  </a:lnTo>
                  <a:lnTo>
                    <a:pt x="132" y="288"/>
                  </a:lnTo>
                  <a:lnTo>
                    <a:pt x="132" y="286"/>
                  </a:lnTo>
                  <a:lnTo>
                    <a:pt x="131" y="286"/>
                  </a:lnTo>
                  <a:lnTo>
                    <a:pt x="131" y="285"/>
                  </a:lnTo>
                  <a:lnTo>
                    <a:pt x="132" y="285"/>
                  </a:lnTo>
                  <a:lnTo>
                    <a:pt x="132" y="284"/>
                  </a:lnTo>
                  <a:lnTo>
                    <a:pt x="131" y="284"/>
                  </a:lnTo>
                  <a:lnTo>
                    <a:pt x="131" y="283"/>
                  </a:lnTo>
                  <a:lnTo>
                    <a:pt x="130" y="283"/>
                  </a:lnTo>
                  <a:lnTo>
                    <a:pt x="128" y="283"/>
                  </a:lnTo>
                  <a:lnTo>
                    <a:pt x="126" y="283"/>
                  </a:lnTo>
                  <a:lnTo>
                    <a:pt x="123" y="283"/>
                  </a:lnTo>
                  <a:lnTo>
                    <a:pt x="118" y="283"/>
                  </a:lnTo>
                  <a:lnTo>
                    <a:pt x="113" y="283"/>
                  </a:lnTo>
                  <a:lnTo>
                    <a:pt x="110" y="283"/>
                  </a:lnTo>
                  <a:lnTo>
                    <a:pt x="109" y="283"/>
                  </a:lnTo>
                  <a:lnTo>
                    <a:pt x="104" y="283"/>
                  </a:lnTo>
                  <a:lnTo>
                    <a:pt x="100" y="283"/>
                  </a:lnTo>
                  <a:lnTo>
                    <a:pt x="98" y="283"/>
                  </a:lnTo>
                  <a:lnTo>
                    <a:pt x="96" y="283"/>
                  </a:lnTo>
                  <a:lnTo>
                    <a:pt x="94" y="283"/>
                  </a:lnTo>
                  <a:lnTo>
                    <a:pt x="92" y="283"/>
                  </a:lnTo>
                  <a:lnTo>
                    <a:pt x="90" y="283"/>
                  </a:lnTo>
                  <a:lnTo>
                    <a:pt x="85" y="283"/>
                  </a:lnTo>
                  <a:lnTo>
                    <a:pt x="84" y="283"/>
                  </a:lnTo>
                  <a:lnTo>
                    <a:pt x="83" y="283"/>
                  </a:lnTo>
                  <a:lnTo>
                    <a:pt x="76" y="283"/>
                  </a:lnTo>
                  <a:lnTo>
                    <a:pt x="75" y="283"/>
                  </a:lnTo>
                  <a:lnTo>
                    <a:pt x="71" y="283"/>
                  </a:lnTo>
                  <a:lnTo>
                    <a:pt x="70" y="283"/>
                  </a:lnTo>
                  <a:lnTo>
                    <a:pt x="68" y="283"/>
                  </a:lnTo>
                  <a:lnTo>
                    <a:pt x="67" y="283"/>
                  </a:lnTo>
                  <a:lnTo>
                    <a:pt x="66" y="283"/>
                  </a:lnTo>
                  <a:lnTo>
                    <a:pt x="63" y="283"/>
                  </a:lnTo>
                  <a:lnTo>
                    <a:pt x="58" y="283"/>
                  </a:lnTo>
                  <a:lnTo>
                    <a:pt x="52" y="283"/>
                  </a:lnTo>
                  <a:lnTo>
                    <a:pt x="51" y="283"/>
                  </a:lnTo>
                  <a:lnTo>
                    <a:pt x="50" y="283"/>
                  </a:lnTo>
                  <a:lnTo>
                    <a:pt x="49" y="283"/>
                  </a:lnTo>
                  <a:lnTo>
                    <a:pt x="43" y="283"/>
                  </a:lnTo>
                  <a:lnTo>
                    <a:pt x="41" y="283"/>
                  </a:lnTo>
                  <a:lnTo>
                    <a:pt x="39" y="283"/>
                  </a:lnTo>
                  <a:lnTo>
                    <a:pt x="38" y="283"/>
                  </a:lnTo>
                  <a:lnTo>
                    <a:pt x="35" y="283"/>
                  </a:lnTo>
                  <a:lnTo>
                    <a:pt x="32" y="283"/>
                  </a:lnTo>
                  <a:lnTo>
                    <a:pt x="29" y="283"/>
                  </a:lnTo>
                  <a:lnTo>
                    <a:pt x="29" y="280"/>
                  </a:lnTo>
                  <a:lnTo>
                    <a:pt x="29" y="273"/>
                  </a:lnTo>
                  <a:lnTo>
                    <a:pt x="29" y="272"/>
                  </a:lnTo>
                  <a:lnTo>
                    <a:pt x="29" y="267"/>
                  </a:lnTo>
                  <a:lnTo>
                    <a:pt x="29" y="266"/>
                  </a:lnTo>
                  <a:lnTo>
                    <a:pt x="29" y="264"/>
                  </a:lnTo>
                  <a:lnTo>
                    <a:pt x="29" y="262"/>
                  </a:lnTo>
                  <a:lnTo>
                    <a:pt x="29" y="259"/>
                  </a:lnTo>
                  <a:lnTo>
                    <a:pt x="29" y="256"/>
                  </a:lnTo>
                  <a:lnTo>
                    <a:pt x="29" y="255"/>
                  </a:lnTo>
                  <a:lnTo>
                    <a:pt x="29" y="254"/>
                  </a:lnTo>
                  <a:lnTo>
                    <a:pt x="29" y="251"/>
                  </a:lnTo>
                  <a:lnTo>
                    <a:pt x="29" y="246"/>
                  </a:lnTo>
                  <a:lnTo>
                    <a:pt x="29" y="243"/>
                  </a:lnTo>
                  <a:lnTo>
                    <a:pt x="29" y="238"/>
                  </a:lnTo>
                  <a:lnTo>
                    <a:pt x="29" y="237"/>
                  </a:lnTo>
                  <a:lnTo>
                    <a:pt x="29" y="235"/>
                  </a:lnTo>
                  <a:lnTo>
                    <a:pt x="29" y="234"/>
                  </a:lnTo>
                  <a:lnTo>
                    <a:pt x="29" y="230"/>
                  </a:lnTo>
                  <a:lnTo>
                    <a:pt x="29" y="228"/>
                  </a:lnTo>
                  <a:lnTo>
                    <a:pt x="29" y="225"/>
                  </a:lnTo>
                  <a:lnTo>
                    <a:pt x="29" y="218"/>
                  </a:lnTo>
                  <a:lnTo>
                    <a:pt x="29" y="213"/>
                  </a:lnTo>
                  <a:lnTo>
                    <a:pt x="29" y="208"/>
                  </a:lnTo>
                  <a:lnTo>
                    <a:pt x="29" y="205"/>
                  </a:lnTo>
                  <a:lnTo>
                    <a:pt x="29" y="204"/>
                  </a:lnTo>
                  <a:lnTo>
                    <a:pt x="29" y="200"/>
                  </a:lnTo>
                  <a:lnTo>
                    <a:pt x="29" y="199"/>
                  </a:lnTo>
                  <a:lnTo>
                    <a:pt x="24" y="199"/>
                  </a:lnTo>
                  <a:lnTo>
                    <a:pt x="20" y="199"/>
                  </a:lnTo>
                  <a:lnTo>
                    <a:pt x="18" y="199"/>
                  </a:lnTo>
                  <a:lnTo>
                    <a:pt x="17" y="199"/>
                  </a:lnTo>
                  <a:lnTo>
                    <a:pt x="13" y="199"/>
                  </a:lnTo>
                  <a:lnTo>
                    <a:pt x="11" y="199"/>
                  </a:lnTo>
                  <a:lnTo>
                    <a:pt x="8" y="199"/>
                  </a:lnTo>
                  <a:lnTo>
                    <a:pt x="7" y="199"/>
                  </a:lnTo>
                  <a:lnTo>
                    <a:pt x="5" y="199"/>
                  </a:lnTo>
                  <a:lnTo>
                    <a:pt x="3" y="199"/>
                  </a:lnTo>
                  <a:lnTo>
                    <a:pt x="0" y="199"/>
                  </a:lnTo>
                  <a:lnTo>
                    <a:pt x="0" y="196"/>
                  </a:lnTo>
                  <a:lnTo>
                    <a:pt x="0" y="195"/>
                  </a:lnTo>
                  <a:lnTo>
                    <a:pt x="0" y="192"/>
                  </a:lnTo>
                  <a:lnTo>
                    <a:pt x="0" y="187"/>
                  </a:lnTo>
                  <a:lnTo>
                    <a:pt x="0" y="182"/>
                  </a:lnTo>
                  <a:lnTo>
                    <a:pt x="0" y="180"/>
                  </a:lnTo>
                  <a:lnTo>
                    <a:pt x="0" y="178"/>
                  </a:lnTo>
                  <a:lnTo>
                    <a:pt x="0" y="174"/>
                  </a:lnTo>
                  <a:lnTo>
                    <a:pt x="0" y="171"/>
                  </a:lnTo>
                  <a:lnTo>
                    <a:pt x="0" y="170"/>
                  </a:lnTo>
                  <a:lnTo>
                    <a:pt x="0" y="166"/>
                  </a:lnTo>
                  <a:lnTo>
                    <a:pt x="0" y="165"/>
                  </a:lnTo>
                  <a:lnTo>
                    <a:pt x="0" y="162"/>
                  </a:lnTo>
                  <a:lnTo>
                    <a:pt x="0" y="158"/>
                  </a:lnTo>
                  <a:lnTo>
                    <a:pt x="0" y="156"/>
                  </a:lnTo>
                  <a:lnTo>
                    <a:pt x="0" y="153"/>
                  </a:lnTo>
                  <a:lnTo>
                    <a:pt x="0" y="150"/>
                  </a:lnTo>
                  <a:lnTo>
                    <a:pt x="0" y="148"/>
                  </a:lnTo>
                  <a:lnTo>
                    <a:pt x="0" y="145"/>
                  </a:lnTo>
                  <a:lnTo>
                    <a:pt x="0" y="144"/>
                  </a:lnTo>
                  <a:lnTo>
                    <a:pt x="0" y="142"/>
                  </a:lnTo>
                  <a:lnTo>
                    <a:pt x="0" y="141"/>
                  </a:lnTo>
                  <a:lnTo>
                    <a:pt x="0" y="139"/>
                  </a:lnTo>
                  <a:lnTo>
                    <a:pt x="0" y="137"/>
                  </a:lnTo>
                  <a:lnTo>
                    <a:pt x="0" y="132"/>
                  </a:lnTo>
                  <a:lnTo>
                    <a:pt x="0" y="123"/>
                  </a:lnTo>
                  <a:lnTo>
                    <a:pt x="0" y="114"/>
                  </a:lnTo>
                  <a:lnTo>
                    <a:pt x="0" y="106"/>
                  </a:lnTo>
                  <a:lnTo>
                    <a:pt x="0" y="102"/>
                  </a:lnTo>
                  <a:lnTo>
                    <a:pt x="0" y="98"/>
                  </a:lnTo>
                  <a:lnTo>
                    <a:pt x="0" y="97"/>
                  </a:lnTo>
                  <a:lnTo>
                    <a:pt x="0" y="90"/>
                  </a:lnTo>
                  <a:lnTo>
                    <a:pt x="0" y="88"/>
                  </a:lnTo>
                  <a:lnTo>
                    <a:pt x="0" y="80"/>
                  </a:lnTo>
                  <a:lnTo>
                    <a:pt x="0" y="78"/>
                  </a:lnTo>
                  <a:lnTo>
                    <a:pt x="0" y="77"/>
                  </a:lnTo>
                  <a:lnTo>
                    <a:pt x="0" y="76"/>
                  </a:lnTo>
                  <a:lnTo>
                    <a:pt x="0" y="74"/>
                  </a:lnTo>
                  <a:lnTo>
                    <a:pt x="0" y="73"/>
                  </a:lnTo>
                  <a:lnTo>
                    <a:pt x="0" y="72"/>
                  </a:lnTo>
                  <a:lnTo>
                    <a:pt x="0" y="70"/>
                  </a:lnTo>
                  <a:lnTo>
                    <a:pt x="0" y="69"/>
                  </a:lnTo>
                  <a:lnTo>
                    <a:pt x="0" y="68"/>
                  </a:lnTo>
                  <a:lnTo>
                    <a:pt x="0" y="61"/>
                  </a:lnTo>
                  <a:lnTo>
                    <a:pt x="0" y="60"/>
                  </a:lnTo>
                  <a:lnTo>
                    <a:pt x="0" y="59"/>
                  </a:lnTo>
                  <a:lnTo>
                    <a:pt x="0" y="50"/>
                  </a:lnTo>
                  <a:lnTo>
                    <a:pt x="0" y="47"/>
                  </a:lnTo>
                  <a:lnTo>
                    <a:pt x="0" y="39"/>
                  </a:lnTo>
                  <a:lnTo>
                    <a:pt x="0" y="38"/>
                  </a:lnTo>
                  <a:lnTo>
                    <a:pt x="0" y="35"/>
                  </a:lnTo>
                  <a:lnTo>
                    <a:pt x="0" y="30"/>
                  </a:lnTo>
                  <a:lnTo>
                    <a:pt x="0" y="21"/>
                  </a:lnTo>
                  <a:lnTo>
                    <a:pt x="0" y="18"/>
                  </a:lnTo>
                  <a:lnTo>
                    <a:pt x="0" y="13"/>
                  </a:lnTo>
                  <a:lnTo>
                    <a:pt x="0" y="10"/>
                  </a:lnTo>
                  <a:lnTo>
                    <a:pt x="0" y="8"/>
                  </a:lnTo>
                  <a:lnTo>
                    <a:pt x="0" y="4"/>
                  </a:lnTo>
                  <a:lnTo>
                    <a:pt x="0" y="2"/>
                  </a:lnTo>
                  <a:lnTo>
                    <a:pt x="0" y="0"/>
                  </a:lnTo>
                  <a:lnTo>
                    <a:pt x="3" y="0"/>
                  </a:lnTo>
                  <a:lnTo>
                    <a:pt x="9" y="0"/>
                  </a:lnTo>
                  <a:lnTo>
                    <a:pt x="18" y="0"/>
                  </a:lnTo>
                  <a:lnTo>
                    <a:pt x="28" y="0"/>
                  </a:lnTo>
                  <a:lnTo>
                    <a:pt x="33" y="0"/>
                  </a:lnTo>
                  <a:lnTo>
                    <a:pt x="37" y="0"/>
                  </a:lnTo>
                  <a:lnTo>
                    <a:pt x="42" y="0"/>
                  </a:lnTo>
                  <a:lnTo>
                    <a:pt x="46" y="0"/>
                  </a:lnTo>
                  <a:lnTo>
                    <a:pt x="49" y="0"/>
                  </a:lnTo>
                  <a:lnTo>
                    <a:pt x="50" y="0"/>
                  </a:lnTo>
                  <a:lnTo>
                    <a:pt x="52" y="0"/>
                  </a:lnTo>
                  <a:lnTo>
                    <a:pt x="56" y="0"/>
                  </a:lnTo>
                  <a:lnTo>
                    <a:pt x="59" y="0"/>
                  </a:lnTo>
                  <a:lnTo>
                    <a:pt x="66" y="0"/>
                  </a:lnTo>
                  <a:lnTo>
                    <a:pt x="67" y="0"/>
                  </a:lnTo>
                  <a:lnTo>
                    <a:pt x="68" y="0"/>
                  </a:lnTo>
                  <a:lnTo>
                    <a:pt x="72" y="0"/>
                  </a:lnTo>
                  <a:lnTo>
                    <a:pt x="75" y="0"/>
                  </a:lnTo>
                  <a:lnTo>
                    <a:pt x="76" y="0"/>
                  </a:lnTo>
                  <a:lnTo>
                    <a:pt x="80" y="0"/>
                  </a:lnTo>
                  <a:lnTo>
                    <a:pt x="84" y="0"/>
                  </a:lnTo>
                  <a:lnTo>
                    <a:pt x="87" y="1"/>
                  </a:lnTo>
                  <a:lnTo>
                    <a:pt x="89" y="1"/>
                  </a:lnTo>
                  <a:lnTo>
                    <a:pt x="93" y="1"/>
                  </a:lnTo>
                  <a:lnTo>
                    <a:pt x="98" y="1"/>
                  </a:lnTo>
                  <a:lnTo>
                    <a:pt x="101" y="1"/>
                  </a:lnTo>
                  <a:lnTo>
                    <a:pt x="102" y="1"/>
                  </a:lnTo>
                  <a:lnTo>
                    <a:pt x="105" y="1"/>
                  </a:lnTo>
                  <a:lnTo>
                    <a:pt x="109" y="1"/>
                  </a:lnTo>
                  <a:lnTo>
                    <a:pt x="111" y="1"/>
                  </a:lnTo>
                  <a:lnTo>
                    <a:pt x="115" y="1"/>
                  </a:lnTo>
                  <a:lnTo>
                    <a:pt x="118" y="1"/>
                  </a:lnTo>
                  <a:lnTo>
                    <a:pt x="121" y="1"/>
                  </a:lnTo>
                  <a:lnTo>
                    <a:pt x="122" y="1"/>
                  </a:lnTo>
                  <a:lnTo>
                    <a:pt x="124" y="1"/>
                  </a:lnTo>
                  <a:lnTo>
                    <a:pt x="127" y="1"/>
                  </a:lnTo>
                  <a:lnTo>
                    <a:pt x="131" y="1"/>
                  </a:lnTo>
                  <a:lnTo>
                    <a:pt x="136" y="1"/>
                  </a:lnTo>
                  <a:lnTo>
                    <a:pt x="138" y="1"/>
                  </a:lnTo>
                  <a:lnTo>
                    <a:pt x="140" y="1"/>
                  </a:lnTo>
                  <a:lnTo>
                    <a:pt x="142" y="1"/>
                  </a:lnTo>
                  <a:lnTo>
                    <a:pt x="147" y="1"/>
                  </a:lnTo>
                  <a:lnTo>
                    <a:pt x="148" y="1"/>
                  </a:lnTo>
                  <a:lnTo>
                    <a:pt x="149" y="1"/>
                  </a:lnTo>
                  <a:lnTo>
                    <a:pt x="151" y="1"/>
                  </a:lnTo>
                  <a:lnTo>
                    <a:pt x="152" y="1"/>
                  </a:lnTo>
                  <a:lnTo>
                    <a:pt x="155" y="1"/>
                  </a:lnTo>
                  <a:lnTo>
                    <a:pt x="156" y="1"/>
                  </a:lnTo>
                  <a:lnTo>
                    <a:pt x="159" y="1"/>
                  </a:lnTo>
                  <a:lnTo>
                    <a:pt x="160" y="1"/>
                  </a:lnTo>
                  <a:lnTo>
                    <a:pt x="166" y="1"/>
                  </a:lnTo>
                  <a:lnTo>
                    <a:pt x="168" y="1"/>
                  </a:lnTo>
                  <a:lnTo>
                    <a:pt x="169" y="1"/>
                  </a:lnTo>
                  <a:lnTo>
                    <a:pt x="177" y="1"/>
                  </a:lnTo>
                  <a:lnTo>
                    <a:pt x="181" y="1"/>
                  </a:lnTo>
                  <a:lnTo>
                    <a:pt x="182" y="1"/>
                  </a:lnTo>
                  <a:lnTo>
                    <a:pt x="183" y="1"/>
                  </a:lnTo>
                  <a:lnTo>
                    <a:pt x="186" y="1"/>
                  </a:lnTo>
                  <a:lnTo>
                    <a:pt x="190" y="1"/>
                  </a:lnTo>
                  <a:lnTo>
                    <a:pt x="194" y="1"/>
                  </a:lnTo>
                  <a:lnTo>
                    <a:pt x="195"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2CD4148B-BAB5-439A-87BB-F55E71AC8883}"/>
                </a:ext>
              </a:extLst>
            </p:cNvPr>
            <p:cNvSpPr>
              <a:spLocks/>
            </p:cNvSpPr>
            <p:nvPr/>
          </p:nvSpPr>
          <p:spPr bwMode="auto">
            <a:xfrm>
              <a:off x="5723" y="1137"/>
              <a:ext cx="207" cy="300"/>
            </a:xfrm>
            <a:custGeom>
              <a:avLst/>
              <a:gdLst>
                <a:gd name="T0" fmla="*/ 187 w 207"/>
                <a:gd name="T1" fmla="*/ 21 h 300"/>
                <a:gd name="T2" fmla="*/ 205 w 207"/>
                <a:gd name="T3" fmla="*/ 50 h 300"/>
                <a:gd name="T4" fmla="*/ 205 w 207"/>
                <a:gd name="T5" fmla="*/ 87 h 300"/>
                <a:gd name="T6" fmla="*/ 205 w 207"/>
                <a:gd name="T7" fmla="*/ 110 h 300"/>
                <a:gd name="T8" fmla="*/ 202 w 207"/>
                <a:gd name="T9" fmla="*/ 109 h 300"/>
                <a:gd name="T10" fmla="*/ 196 w 207"/>
                <a:gd name="T11" fmla="*/ 112 h 300"/>
                <a:gd name="T12" fmla="*/ 190 w 207"/>
                <a:gd name="T13" fmla="*/ 122 h 300"/>
                <a:gd name="T14" fmla="*/ 195 w 207"/>
                <a:gd name="T15" fmla="*/ 132 h 300"/>
                <a:gd name="T16" fmla="*/ 188 w 207"/>
                <a:gd name="T17" fmla="*/ 143 h 300"/>
                <a:gd name="T18" fmla="*/ 196 w 207"/>
                <a:gd name="T19" fmla="*/ 146 h 300"/>
                <a:gd name="T20" fmla="*/ 198 w 207"/>
                <a:gd name="T21" fmla="*/ 149 h 300"/>
                <a:gd name="T22" fmla="*/ 195 w 207"/>
                <a:gd name="T23" fmla="*/ 160 h 300"/>
                <a:gd name="T24" fmla="*/ 185 w 207"/>
                <a:gd name="T25" fmla="*/ 170 h 300"/>
                <a:gd name="T26" fmla="*/ 186 w 207"/>
                <a:gd name="T27" fmla="*/ 182 h 300"/>
                <a:gd name="T28" fmla="*/ 187 w 207"/>
                <a:gd name="T29" fmla="*/ 187 h 300"/>
                <a:gd name="T30" fmla="*/ 191 w 207"/>
                <a:gd name="T31" fmla="*/ 197 h 300"/>
                <a:gd name="T32" fmla="*/ 199 w 207"/>
                <a:gd name="T33" fmla="*/ 204 h 300"/>
                <a:gd name="T34" fmla="*/ 196 w 207"/>
                <a:gd name="T35" fmla="*/ 214 h 300"/>
                <a:gd name="T36" fmla="*/ 207 w 207"/>
                <a:gd name="T37" fmla="*/ 229 h 300"/>
                <a:gd name="T38" fmla="*/ 178 w 207"/>
                <a:gd name="T39" fmla="*/ 245 h 300"/>
                <a:gd name="T40" fmla="*/ 151 w 207"/>
                <a:gd name="T41" fmla="*/ 250 h 300"/>
                <a:gd name="T42" fmla="*/ 151 w 207"/>
                <a:gd name="T43" fmla="*/ 291 h 300"/>
                <a:gd name="T44" fmla="*/ 118 w 207"/>
                <a:gd name="T45" fmla="*/ 300 h 300"/>
                <a:gd name="T46" fmla="*/ 86 w 207"/>
                <a:gd name="T47" fmla="*/ 291 h 300"/>
                <a:gd name="T48" fmla="*/ 56 w 207"/>
                <a:gd name="T49" fmla="*/ 269 h 300"/>
                <a:gd name="T50" fmla="*/ 31 w 207"/>
                <a:gd name="T51" fmla="*/ 252 h 300"/>
                <a:gd name="T52" fmla="*/ 17 w 207"/>
                <a:gd name="T53" fmla="*/ 232 h 300"/>
                <a:gd name="T54" fmla="*/ 24 w 207"/>
                <a:gd name="T55" fmla="*/ 214 h 300"/>
                <a:gd name="T56" fmla="*/ 10 w 207"/>
                <a:gd name="T57" fmla="*/ 197 h 300"/>
                <a:gd name="T58" fmla="*/ 0 w 207"/>
                <a:gd name="T59" fmla="*/ 169 h 300"/>
                <a:gd name="T60" fmla="*/ 9 w 207"/>
                <a:gd name="T61" fmla="*/ 142 h 300"/>
                <a:gd name="T62" fmla="*/ 24 w 207"/>
                <a:gd name="T63" fmla="*/ 131 h 300"/>
                <a:gd name="T64" fmla="*/ 18 w 207"/>
                <a:gd name="T65" fmla="*/ 149 h 300"/>
                <a:gd name="T66" fmla="*/ 22 w 207"/>
                <a:gd name="T67" fmla="*/ 167 h 300"/>
                <a:gd name="T68" fmla="*/ 39 w 207"/>
                <a:gd name="T69" fmla="*/ 167 h 300"/>
                <a:gd name="T70" fmla="*/ 52 w 207"/>
                <a:gd name="T71" fmla="*/ 152 h 300"/>
                <a:gd name="T72" fmla="*/ 65 w 207"/>
                <a:gd name="T73" fmla="*/ 140 h 300"/>
                <a:gd name="T74" fmla="*/ 63 w 207"/>
                <a:gd name="T75" fmla="*/ 125 h 300"/>
                <a:gd name="T76" fmla="*/ 46 w 207"/>
                <a:gd name="T77" fmla="*/ 123 h 300"/>
                <a:gd name="T78" fmla="*/ 27 w 207"/>
                <a:gd name="T79" fmla="*/ 123 h 300"/>
                <a:gd name="T80" fmla="*/ 10 w 207"/>
                <a:gd name="T81" fmla="*/ 109 h 300"/>
                <a:gd name="T82" fmla="*/ 21 w 207"/>
                <a:gd name="T83" fmla="*/ 96 h 300"/>
                <a:gd name="T84" fmla="*/ 24 w 207"/>
                <a:gd name="T85" fmla="*/ 76 h 300"/>
                <a:gd name="T86" fmla="*/ 37 w 207"/>
                <a:gd name="T87" fmla="*/ 58 h 300"/>
                <a:gd name="T88" fmla="*/ 50 w 207"/>
                <a:gd name="T89" fmla="*/ 87 h 300"/>
                <a:gd name="T90" fmla="*/ 37 w 207"/>
                <a:gd name="T91" fmla="*/ 102 h 300"/>
                <a:gd name="T92" fmla="*/ 56 w 207"/>
                <a:gd name="T93" fmla="*/ 108 h 300"/>
                <a:gd name="T94" fmla="*/ 72 w 207"/>
                <a:gd name="T95" fmla="*/ 98 h 300"/>
                <a:gd name="T96" fmla="*/ 69 w 207"/>
                <a:gd name="T97" fmla="*/ 83 h 300"/>
                <a:gd name="T98" fmla="*/ 62 w 207"/>
                <a:gd name="T99" fmla="*/ 63 h 300"/>
                <a:gd name="T100" fmla="*/ 68 w 207"/>
                <a:gd name="T101" fmla="*/ 40 h 300"/>
                <a:gd name="T102" fmla="*/ 56 w 207"/>
                <a:gd name="T103" fmla="*/ 19 h 300"/>
                <a:gd name="T104" fmla="*/ 65 w 207"/>
                <a:gd name="T105" fmla="*/ 0 h 300"/>
                <a:gd name="T106" fmla="*/ 80 w 207"/>
                <a:gd name="T107" fmla="*/ 5 h 300"/>
                <a:gd name="T108" fmla="*/ 82 w 207"/>
                <a:gd name="T109" fmla="*/ 23 h 300"/>
                <a:gd name="T110" fmla="*/ 88 w 207"/>
                <a:gd name="T111" fmla="*/ 41 h 300"/>
                <a:gd name="T112" fmla="*/ 109 w 207"/>
                <a:gd name="T113" fmla="*/ 32 h 300"/>
                <a:gd name="T114" fmla="*/ 127 w 207"/>
                <a:gd name="T115" fmla="*/ 25 h 300"/>
                <a:gd name="T116" fmla="*/ 140 w 207"/>
                <a:gd name="T117" fmla="*/ 29 h 300"/>
                <a:gd name="T118" fmla="*/ 152 w 207"/>
                <a:gd name="T119" fmla="*/ 2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7" h="300">
                  <a:moveTo>
                    <a:pt x="151" y="21"/>
                  </a:moveTo>
                  <a:lnTo>
                    <a:pt x="154" y="21"/>
                  </a:lnTo>
                  <a:lnTo>
                    <a:pt x="157" y="21"/>
                  </a:lnTo>
                  <a:lnTo>
                    <a:pt x="158" y="21"/>
                  </a:lnTo>
                  <a:lnTo>
                    <a:pt x="161" y="21"/>
                  </a:lnTo>
                  <a:lnTo>
                    <a:pt x="162" y="21"/>
                  </a:lnTo>
                  <a:lnTo>
                    <a:pt x="165" y="21"/>
                  </a:lnTo>
                  <a:lnTo>
                    <a:pt x="166" y="21"/>
                  </a:lnTo>
                  <a:lnTo>
                    <a:pt x="168" y="21"/>
                  </a:lnTo>
                  <a:lnTo>
                    <a:pt x="173" y="21"/>
                  </a:lnTo>
                  <a:lnTo>
                    <a:pt x="177" y="21"/>
                  </a:lnTo>
                  <a:lnTo>
                    <a:pt x="179" y="21"/>
                  </a:lnTo>
                  <a:lnTo>
                    <a:pt x="182" y="21"/>
                  </a:lnTo>
                  <a:lnTo>
                    <a:pt x="187" y="21"/>
                  </a:lnTo>
                  <a:lnTo>
                    <a:pt x="190" y="21"/>
                  </a:lnTo>
                  <a:lnTo>
                    <a:pt x="192" y="21"/>
                  </a:lnTo>
                  <a:lnTo>
                    <a:pt x="194" y="21"/>
                  </a:lnTo>
                  <a:lnTo>
                    <a:pt x="196" y="21"/>
                  </a:lnTo>
                  <a:lnTo>
                    <a:pt x="199" y="21"/>
                  </a:lnTo>
                  <a:lnTo>
                    <a:pt x="200" y="21"/>
                  </a:lnTo>
                  <a:lnTo>
                    <a:pt x="205" y="21"/>
                  </a:lnTo>
                  <a:lnTo>
                    <a:pt x="205" y="28"/>
                  </a:lnTo>
                  <a:lnTo>
                    <a:pt x="205" y="30"/>
                  </a:lnTo>
                  <a:lnTo>
                    <a:pt x="205" y="36"/>
                  </a:lnTo>
                  <a:lnTo>
                    <a:pt x="205" y="40"/>
                  </a:lnTo>
                  <a:lnTo>
                    <a:pt x="205" y="41"/>
                  </a:lnTo>
                  <a:lnTo>
                    <a:pt x="205" y="46"/>
                  </a:lnTo>
                  <a:lnTo>
                    <a:pt x="205" y="50"/>
                  </a:lnTo>
                  <a:lnTo>
                    <a:pt x="205" y="51"/>
                  </a:lnTo>
                  <a:lnTo>
                    <a:pt x="205" y="53"/>
                  </a:lnTo>
                  <a:lnTo>
                    <a:pt x="205" y="57"/>
                  </a:lnTo>
                  <a:lnTo>
                    <a:pt x="205" y="58"/>
                  </a:lnTo>
                  <a:lnTo>
                    <a:pt x="205" y="59"/>
                  </a:lnTo>
                  <a:lnTo>
                    <a:pt x="205" y="63"/>
                  </a:lnTo>
                  <a:lnTo>
                    <a:pt x="205" y="67"/>
                  </a:lnTo>
                  <a:lnTo>
                    <a:pt x="205" y="68"/>
                  </a:lnTo>
                  <a:lnTo>
                    <a:pt x="205" y="70"/>
                  </a:lnTo>
                  <a:lnTo>
                    <a:pt x="205" y="71"/>
                  </a:lnTo>
                  <a:lnTo>
                    <a:pt x="205" y="72"/>
                  </a:lnTo>
                  <a:lnTo>
                    <a:pt x="205" y="74"/>
                  </a:lnTo>
                  <a:lnTo>
                    <a:pt x="204" y="77"/>
                  </a:lnTo>
                  <a:lnTo>
                    <a:pt x="205" y="87"/>
                  </a:lnTo>
                  <a:lnTo>
                    <a:pt x="205" y="89"/>
                  </a:lnTo>
                  <a:lnTo>
                    <a:pt x="205" y="91"/>
                  </a:lnTo>
                  <a:lnTo>
                    <a:pt x="205" y="92"/>
                  </a:lnTo>
                  <a:lnTo>
                    <a:pt x="205" y="95"/>
                  </a:lnTo>
                  <a:lnTo>
                    <a:pt x="205" y="96"/>
                  </a:lnTo>
                  <a:lnTo>
                    <a:pt x="205" y="97"/>
                  </a:lnTo>
                  <a:lnTo>
                    <a:pt x="205" y="98"/>
                  </a:lnTo>
                  <a:lnTo>
                    <a:pt x="205" y="101"/>
                  </a:lnTo>
                  <a:lnTo>
                    <a:pt x="205" y="104"/>
                  </a:lnTo>
                  <a:lnTo>
                    <a:pt x="205" y="105"/>
                  </a:lnTo>
                  <a:lnTo>
                    <a:pt x="205" y="106"/>
                  </a:lnTo>
                  <a:lnTo>
                    <a:pt x="205" y="108"/>
                  </a:lnTo>
                  <a:lnTo>
                    <a:pt x="205" y="109"/>
                  </a:lnTo>
                  <a:lnTo>
                    <a:pt x="205" y="110"/>
                  </a:lnTo>
                  <a:lnTo>
                    <a:pt x="205" y="112"/>
                  </a:lnTo>
                  <a:lnTo>
                    <a:pt x="204" y="112"/>
                  </a:lnTo>
                  <a:lnTo>
                    <a:pt x="204" y="110"/>
                  </a:lnTo>
                  <a:lnTo>
                    <a:pt x="203" y="110"/>
                  </a:lnTo>
                  <a:lnTo>
                    <a:pt x="203" y="109"/>
                  </a:lnTo>
                  <a:lnTo>
                    <a:pt x="203" y="110"/>
                  </a:lnTo>
                  <a:lnTo>
                    <a:pt x="202" y="110"/>
                  </a:lnTo>
                  <a:lnTo>
                    <a:pt x="203" y="110"/>
                  </a:lnTo>
                  <a:lnTo>
                    <a:pt x="203" y="109"/>
                  </a:lnTo>
                  <a:lnTo>
                    <a:pt x="203" y="108"/>
                  </a:lnTo>
                  <a:lnTo>
                    <a:pt x="202" y="108"/>
                  </a:lnTo>
                  <a:lnTo>
                    <a:pt x="202" y="109"/>
                  </a:lnTo>
                  <a:lnTo>
                    <a:pt x="200" y="109"/>
                  </a:lnTo>
                  <a:lnTo>
                    <a:pt x="202" y="109"/>
                  </a:lnTo>
                  <a:lnTo>
                    <a:pt x="202" y="108"/>
                  </a:lnTo>
                  <a:lnTo>
                    <a:pt x="202" y="106"/>
                  </a:lnTo>
                  <a:lnTo>
                    <a:pt x="200" y="106"/>
                  </a:lnTo>
                  <a:lnTo>
                    <a:pt x="200" y="108"/>
                  </a:lnTo>
                  <a:lnTo>
                    <a:pt x="200" y="106"/>
                  </a:lnTo>
                  <a:lnTo>
                    <a:pt x="199" y="106"/>
                  </a:lnTo>
                  <a:lnTo>
                    <a:pt x="199" y="108"/>
                  </a:lnTo>
                  <a:lnTo>
                    <a:pt x="200" y="108"/>
                  </a:lnTo>
                  <a:lnTo>
                    <a:pt x="200" y="109"/>
                  </a:lnTo>
                  <a:lnTo>
                    <a:pt x="199" y="109"/>
                  </a:lnTo>
                  <a:lnTo>
                    <a:pt x="199" y="110"/>
                  </a:lnTo>
                  <a:lnTo>
                    <a:pt x="198" y="110"/>
                  </a:lnTo>
                  <a:lnTo>
                    <a:pt x="198" y="112"/>
                  </a:lnTo>
                  <a:lnTo>
                    <a:pt x="196" y="112"/>
                  </a:lnTo>
                  <a:lnTo>
                    <a:pt x="196" y="113"/>
                  </a:lnTo>
                  <a:lnTo>
                    <a:pt x="195" y="113"/>
                  </a:lnTo>
                  <a:lnTo>
                    <a:pt x="194" y="114"/>
                  </a:lnTo>
                  <a:lnTo>
                    <a:pt x="195" y="114"/>
                  </a:lnTo>
                  <a:lnTo>
                    <a:pt x="195" y="115"/>
                  </a:lnTo>
                  <a:lnTo>
                    <a:pt x="195" y="117"/>
                  </a:lnTo>
                  <a:lnTo>
                    <a:pt x="194" y="117"/>
                  </a:lnTo>
                  <a:lnTo>
                    <a:pt x="192" y="117"/>
                  </a:lnTo>
                  <a:lnTo>
                    <a:pt x="192" y="118"/>
                  </a:lnTo>
                  <a:lnTo>
                    <a:pt x="192" y="119"/>
                  </a:lnTo>
                  <a:lnTo>
                    <a:pt x="191" y="119"/>
                  </a:lnTo>
                  <a:lnTo>
                    <a:pt x="191" y="121"/>
                  </a:lnTo>
                  <a:lnTo>
                    <a:pt x="190" y="121"/>
                  </a:lnTo>
                  <a:lnTo>
                    <a:pt x="190" y="122"/>
                  </a:lnTo>
                  <a:lnTo>
                    <a:pt x="188" y="122"/>
                  </a:lnTo>
                  <a:lnTo>
                    <a:pt x="187" y="122"/>
                  </a:lnTo>
                  <a:lnTo>
                    <a:pt x="188" y="123"/>
                  </a:lnTo>
                  <a:lnTo>
                    <a:pt x="188" y="125"/>
                  </a:lnTo>
                  <a:lnTo>
                    <a:pt x="190" y="125"/>
                  </a:lnTo>
                  <a:lnTo>
                    <a:pt x="190" y="126"/>
                  </a:lnTo>
                  <a:lnTo>
                    <a:pt x="191" y="126"/>
                  </a:lnTo>
                  <a:lnTo>
                    <a:pt x="192" y="127"/>
                  </a:lnTo>
                  <a:lnTo>
                    <a:pt x="192" y="129"/>
                  </a:lnTo>
                  <a:lnTo>
                    <a:pt x="194" y="129"/>
                  </a:lnTo>
                  <a:lnTo>
                    <a:pt x="194" y="130"/>
                  </a:lnTo>
                  <a:lnTo>
                    <a:pt x="195" y="130"/>
                  </a:lnTo>
                  <a:lnTo>
                    <a:pt x="195" y="131"/>
                  </a:lnTo>
                  <a:lnTo>
                    <a:pt x="195" y="132"/>
                  </a:lnTo>
                  <a:lnTo>
                    <a:pt x="194" y="132"/>
                  </a:lnTo>
                  <a:lnTo>
                    <a:pt x="195" y="134"/>
                  </a:lnTo>
                  <a:lnTo>
                    <a:pt x="195" y="135"/>
                  </a:lnTo>
                  <a:lnTo>
                    <a:pt x="195" y="136"/>
                  </a:lnTo>
                  <a:lnTo>
                    <a:pt x="194" y="136"/>
                  </a:lnTo>
                  <a:lnTo>
                    <a:pt x="194" y="138"/>
                  </a:lnTo>
                  <a:lnTo>
                    <a:pt x="192" y="139"/>
                  </a:lnTo>
                  <a:lnTo>
                    <a:pt x="191" y="140"/>
                  </a:lnTo>
                  <a:lnTo>
                    <a:pt x="190" y="139"/>
                  </a:lnTo>
                  <a:lnTo>
                    <a:pt x="190" y="140"/>
                  </a:lnTo>
                  <a:lnTo>
                    <a:pt x="188" y="140"/>
                  </a:lnTo>
                  <a:lnTo>
                    <a:pt x="188" y="142"/>
                  </a:lnTo>
                  <a:lnTo>
                    <a:pt x="187" y="142"/>
                  </a:lnTo>
                  <a:lnTo>
                    <a:pt x="188" y="143"/>
                  </a:lnTo>
                  <a:lnTo>
                    <a:pt x="190" y="143"/>
                  </a:lnTo>
                  <a:lnTo>
                    <a:pt x="191" y="143"/>
                  </a:lnTo>
                  <a:lnTo>
                    <a:pt x="191" y="144"/>
                  </a:lnTo>
                  <a:lnTo>
                    <a:pt x="192" y="144"/>
                  </a:lnTo>
                  <a:lnTo>
                    <a:pt x="192" y="143"/>
                  </a:lnTo>
                  <a:lnTo>
                    <a:pt x="192" y="142"/>
                  </a:lnTo>
                  <a:lnTo>
                    <a:pt x="194" y="142"/>
                  </a:lnTo>
                  <a:lnTo>
                    <a:pt x="194" y="143"/>
                  </a:lnTo>
                  <a:lnTo>
                    <a:pt x="195" y="143"/>
                  </a:lnTo>
                  <a:lnTo>
                    <a:pt x="195" y="144"/>
                  </a:lnTo>
                  <a:lnTo>
                    <a:pt x="194" y="144"/>
                  </a:lnTo>
                  <a:lnTo>
                    <a:pt x="194" y="146"/>
                  </a:lnTo>
                  <a:lnTo>
                    <a:pt x="195" y="146"/>
                  </a:lnTo>
                  <a:lnTo>
                    <a:pt x="196" y="146"/>
                  </a:lnTo>
                  <a:lnTo>
                    <a:pt x="196" y="147"/>
                  </a:lnTo>
                  <a:lnTo>
                    <a:pt x="195" y="147"/>
                  </a:lnTo>
                  <a:lnTo>
                    <a:pt x="195" y="148"/>
                  </a:lnTo>
                  <a:lnTo>
                    <a:pt x="194" y="148"/>
                  </a:lnTo>
                  <a:lnTo>
                    <a:pt x="194" y="147"/>
                  </a:lnTo>
                  <a:lnTo>
                    <a:pt x="192" y="147"/>
                  </a:lnTo>
                  <a:lnTo>
                    <a:pt x="192" y="148"/>
                  </a:lnTo>
                  <a:lnTo>
                    <a:pt x="192" y="149"/>
                  </a:lnTo>
                  <a:lnTo>
                    <a:pt x="194" y="149"/>
                  </a:lnTo>
                  <a:lnTo>
                    <a:pt x="194" y="148"/>
                  </a:lnTo>
                  <a:lnTo>
                    <a:pt x="194" y="149"/>
                  </a:lnTo>
                  <a:lnTo>
                    <a:pt x="195" y="149"/>
                  </a:lnTo>
                  <a:lnTo>
                    <a:pt x="196" y="149"/>
                  </a:lnTo>
                  <a:lnTo>
                    <a:pt x="198" y="149"/>
                  </a:lnTo>
                  <a:lnTo>
                    <a:pt x="199" y="149"/>
                  </a:lnTo>
                  <a:lnTo>
                    <a:pt x="198" y="149"/>
                  </a:lnTo>
                  <a:lnTo>
                    <a:pt x="198" y="151"/>
                  </a:lnTo>
                  <a:lnTo>
                    <a:pt x="198" y="152"/>
                  </a:lnTo>
                  <a:lnTo>
                    <a:pt x="196" y="152"/>
                  </a:lnTo>
                  <a:lnTo>
                    <a:pt x="196" y="153"/>
                  </a:lnTo>
                  <a:lnTo>
                    <a:pt x="198" y="153"/>
                  </a:lnTo>
                  <a:lnTo>
                    <a:pt x="198" y="155"/>
                  </a:lnTo>
                  <a:lnTo>
                    <a:pt x="198" y="156"/>
                  </a:lnTo>
                  <a:lnTo>
                    <a:pt x="198" y="157"/>
                  </a:lnTo>
                  <a:lnTo>
                    <a:pt x="198" y="159"/>
                  </a:lnTo>
                  <a:lnTo>
                    <a:pt x="196" y="159"/>
                  </a:lnTo>
                  <a:lnTo>
                    <a:pt x="195" y="159"/>
                  </a:lnTo>
                  <a:lnTo>
                    <a:pt x="195" y="160"/>
                  </a:lnTo>
                  <a:lnTo>
                    <a:pt x="194" y="160"/>
                  </a:lnTo>
                  <a:lnTo>
                    <a:pt x="194" y="161"/>
                  </a:lnTo>
                  <a:lnTo>
                    <a:pt x="192" y="161"/>
                  </a:lnTo>
                  <a:lnTo>
                    <a:pt x="192" y="163"/>
                  </a:lnTo>
                  <a:lnTo>
                    <a:pt x="192" y="164"/>
                  </a:lnTo>
                  <a:lnTo>
                    <a:pt x="192" y="165"/>
                  </a:lnTo>
                  <a:lnTo>
                    <a:pt x="191" y="165"/>
                  </a:lnTo>
                  <a:lnTo>
                    <a:pt x="190" y="167"/>
                  </a:lnTo>
                  <a:lnTo>
                    <a:pt x="190" y="168"/>
                  </a:lnTo>
                  <a:lnTo>
                    <a:pt x="190" y="169"/>
                  </a:lnTo>
                  <a:lnTo>
                    <a:pt x="188" y="169"/>
                  </a:lnTo>
                  <a:lnTo>
                    <a:pt x="187" y="169"/>
                  </a:lnTo>
                  <a:lnTo>
                    <a:pt x="186" y="170"/>
                  </a:lnTo>
                  <a:lnTo>
                    <a:pt x="185" y="170"/>
                  </a:lnTo>
                  <a:lnTo>
                    <a:pt x="185" y="172"/>
                  </a:lnTo>
                  <a:lnTo>
                    <a:pt x="185" y="173"/>
                  </a:lnTo>
                  <a:lnTo>
                    <a:pt x="185" y="174"/>
                  </a:lnTo>
                  <a:lnTo>
                    <a:pt x="186" y="174"/>
                  </a:lnTo>
                  <a:lnTo>
                    <a:pt x="186" y="176"/>
                  </a:lnTo>
                  <a:lnTo>
                    <a:pt x="185" y="176"/>
                  </a:lnTo>
                  <a:lnTo>
                    <a:pt x="185" y="177"/>
                  </a:lnTo>
                  <a:lnTo>
                    <a:pt x="183" y="177"/>
                  </a:lnTo>
                  <a:lnTo>
                    <a:pt x="183" y="178"/>
                  </a:lnTo>
                  <a:lnTo>
                    <a:pt x="185" y="178"/>
                  </a:lnTo>
                  <a:lnTo>
                    <a:pt x="185" y="180"/>
                  </a:lnTo>
                  <a:lnTo>
                    <a:pt x="186" y="180"/>
                  </a:lnTo>
                  <a:lnTo>
                    <a:pt x="186" y="181"/>
                  </a:lnTo>
                  <a:lnTo>
                    <a:pt x="186" y="182"/>
                  </a:lnTo>
                  <a:lnTo>
                    <a:pt x="186" y="184"/>
                  </a:lnTo>
                  <a:lnTo>
                    <a:pt x="185" y="184"/>
                  </a:lnTo>
                  <a:lnTo>
                    <a:pt x="183" y="185"/>
                  </a:lnTo>
                  <a:lnTo>
                    <a:pt x="183" y="186"/>
                  </a:lnTo>
                  <a:lnTo>
                    <a:pt x="182" y="186"/>
                  </a:lnTo>
                  <a:lnTo>
                    <a:pt x="182" y="187"/>
                  </a:lnTo>
                  <a:lnTo>
                    <a:pt x="182" y="189"/>
                  </a:lnTo>
                  <a:lnTo>
                    <a:pt x="183" y="189"/>
                  </a:lnTo>
                  <a:lnTo>
                    <a:pt x="185" y="187"/>
                  </a:lnTo>
                  <a:lnTo>
                    <a:pt x="186" y="187"/>
                  </a:lnTo>
                  <a:lnTo>
                    <a:pt x="186" y="186"/>
                  </a:lnTo>
                  <a:lnTo>
                    <a:pt x="186" y="185"/>
                  </a:lnTo>
                  <a:lnTo>
                    <a:pt x="187" y="186"/>
                  </a:lnTo>
                  <a:lnTo>
                    <a:pt x="187" y="187"/>
                  </a:lnTo>
                  <a:lnTo>
                    <a:pt x="187" y="189"/>
                  </a:lnTo>
                  <a:lnTo>
                    <a:pt x="186" y="189"/>
                  </a:lnTo>
                  <a:lnTo>
                    <a:pt x="186" y="190"/>
                  </a:lnTo>
                  <a:lnTo>
                    <a:pt x="185" y="190"/>
                  </a:lnTo>
                  <a:lnTo>
                    <a:pt x="185" y="191"/>
                  </a:lnTo>
                  <a:lnTo>
                    <a:pt x="185" y="193"/>
                  </a:lnTo>
                  <a:lnTo>
                    <a:pt x="186" y="193"/>
                  </a:lnTo>
                  <a:lnTo>
                    <a:pt x="187" y="193"/>
                  </a:lnTo>
                  <a:lnTo>
                    <a:pt x="187" y="191"/>
                  </a:lnTo>
                  <a:lnTo>
                    <a:pt x="188" y="193"/>
                  </a:lnTo>
                  <a:lnTo>
                    <a:pt x="188" y="194"/>
                  </a:lnTo>
                  <a:lnTo>
                    <a:pt x="188" y="195"/>
                  </a:lnTo>
                  <a:lnTo>
                    <a:pt x="190" y="197"/>
                  </a:lnTo>
                  <a:lnTo>
                    <a:pt x="191" y="197"/>
                  </a:lnTo>
                  <a:lnTo>
                    <a:pt x="191" y="198"/>
                  </a:lnTo>
                  <a:lnTo>
                    <a:pt x="192" y="198"/>
                  </a:lnTo>
                  <a:lnTo>
                    <a:pt x="192" y="199"/>
                  </a:lnTo>
                  <a:lnTo>
                    <a:pt x="194" y="199"/>
                  </a:lnTo>
                  <a:lnTo>
                    <a:pt x="195" y="201"/>
                  </a:lnTo>
                  <a:lnTo>
                    <a:pt x="195" y="202"/>
                  </a:lnTo>
                  <a:lnTo>
                    <a:pt x="194" y="202"/>
                  </a:lnTo>
                  <a:lnTo>
                    <a:pt x="192" y="203"/>
                  </a:lnTo>
                  <a:lnTo>
                    <a:pt x="194" y="203"/>
                  </a:lnTo>
                  <a:lnTo>
                    <a:pt x="194" y="204"/>
                  </a:lnTo>
                  <a:lnTo>
                    <a:pt x="195" y="204"/>
                  </a:lnTo>
                  <a:lnTo>
                    <a:pt x="196" y="204"/>
                  </a:lnTo>
                  <a:lnTo>
                    <a:pt x="198" y="204"/>
                  </a:lnTo>
                  <a:lnTo>
                    <a:pt x="199" y="204"/>
                  </a:lnTo>
                  <a:lnTo>
                    <a:pt x="199" y="206"/>
                  </a:lnTo>
                  <a:lnTo>
                    <a:pt x="200" y="206"/>
                  </a:lnTo>
                  <a:lnTo>
                    <a:pt x="199" y="207"/>
                  </a:lnTo>
                  <a:lnTo>
                    <a:pt x="199" y="208"/>
                  </a:lnTo>
                  <a:lnTo>
                    <a:pt x="200" y="208"/>
                  </a:lnTo>
                  <a:lnTo>
                    <a:pt x="200" y="210"/>
                  </a:lnTo>
                  <a:lnTo>
                    <a:pt x="200" y="211"/>
                  </a:lnTo>
                  <a:lnTo>
                    <a:pt x="199" y="212"/>
                  </a:lnTo>
                  <a:lnTo>
                    <a:pt x="198" y="212"/>
                  </a:lnTo>
                  <a:lnTo>
                    <a:pt x="196" y="211"/>
                  </a:lnTo>
                  <a:lnTo>
                    <a:pt x="196" y="212"/>
                  </a:lnTo>
                  <a:lnTo>
                    <a:pt x="195" y="212"/>
                  </a:lnTo>
                  <a:lnTo>
                    <a:pt x="195" y="214"/>
                  </a:lnTo>
                  <a:lnTo>
                    <a:pt x="196" y="214"/>
                  </a:lnTo>
                  <a:lnTo>
                    <a:pt x="198" y="214"/>
                  </a:lnTo>
                  <a:lnTo>
                    <a:pt x="199" y="214"/>
                  </a:lnTo>
                  <a:lnTo>
                    <a:pt x="200" y="214"/>
                  </a:lnTo>
                  <a:lnTo>
                    <a:pt x="200" y="215"/>
                  </a:lnTo>
                  <a:lnTo>
                    <a:pt x="202" y="215"/>
                  </a:lnTo>
                  <a:lnTo>
                    <a:pt x="203" y="215"/>
                  </a:lnTo>
                  <a:lnTo>
                    <a:pt x="203" y="214"/>
                  </a:lnTo>
                  <a:lnTo>
                    <a:pt x="203" y="215"/>
                  </a:lnTo>
                  <a:lnTo>
                    <a:pt x="203" y="216"/>
                  </a:lnTo>
                  <a:lnTo>
                    <a:pt x="203" y="218"/>
                  </a:lnTo>
                  <a:lnTo>
                    <a:pt x="207" y="218"/>
                  </a:lnTo>
                  <a:lnTo>
                    <a:pt x="207" y="220"/>
                  </a:lnTo>
                  <a:lnTo>
                    <a:pt x="207" y="225"/>
                  </a:lnTo>
                  <a:lnTo>
                    <a:pt x="207" y="229"/>
                  </a:lnTo>
                  <a:lnTo>
                    <a:pt x="207" y="233"/>
                  </a:lnTo>
                  <a:lnTo>
                    <a:pt x="207" y="236"/>
                  </a:lnTo>
                  <a:lnTo>
                    <a:pt x="205" y="241"/>
                  </a:lnTo>
                  <a:lnTo>
                    <a:pt x="205" y="242"/>
                  </a:lnTo>
                  <a:lnTo>
                    <a:pt x="205" y="245"/>
                  </a:lnTo>
                  <a:lnTo>
                    <a:pt x="202" y="245"/>
                  </a:lnTo>
                  <a:lnTo>
                    <a:pt x="199" y="245"/>
                  </a:lnTo>
                  <a:lnTo>
                    <a:pt x="196" y="245"/>
                  </a:lnTo>
                  <a:lnTo>
                    <a:pt x="194" y="245"/>
                  </a:lnTo>
                  <a:lnTo>
                    <a:pt x="190" y="245"/>
                  </a:lnTo>
                  <a:lnTo>
                    <a:pt x="187" y="245"/>
                  </a:lnTo>
                  <a:lnTo>
                    <a:pt x="185" y="245"/>
                  </a:lnTo>
                  <a:lnTo>
                    <a:pt x="183" y="245"/>
                  </a:lnTo>
                  <a:lnTo>
                    <a:pt x="178" y="245"/>
                  </a:lnTo>
                  <a:lnTo>
                    <a:pt x="177" y="246"/>
                  </a:lnTo>
                  <a:lnTo>
                    <a:pt x="174" y="246"/>
                  </a:lnTo>
                  <a:lnTo>
                    <a:pt x="171" y="246"/>
                  </a:lnTo>
                  <a:lnTo>
                    <a:pt x="169" y="246"/>
                  </a:lnTo>
                  <a:lnTo>
                    <a:pt x="166" y="246"/>
                  </a:lnTo>
                  <a:lnTo>
                    <a:pt x="162" y="246"/>
                  </a:lnTo>
                  <a:lnTo>
                    <a:pt x="160" y="246"/>
                  </a:lnTo>
                  <a:lnTo>
                    <a:pt x="157" y="246"/>
                  </a:lnTo>
                  <a:lnTo>
                    <a:pt x="156" y="246"/>
                  </a:lnTo>
                  <a:lnTo>
                    <a:pt x="154" y="246"/>
                  </a:lnTo>
                  <a:lnTo>
                    <a:pt x="153" y="246"/>
                  </a:lnTo>
                  <a:lnTo>
                    <a:pt x="151" y="246"/>
                  </a:lnTo>
                  <a:lnTo>
                    <a:pt x="151" y="249"/>
                  </a:lnTo>
                  <a:lnTo>
                    <a:pt x="151" y="250"/>
                  </a:lnTo>
                  <a:lnTo>
                    <a:pt x="151" y="252"/>
                  </a:lnTo>
                  <a:lnTo>
                    <a:pt x="151" y="256"/>
                  </a:lnTo>
                  <a:lnTo>
                    <a:pt x="151" y="258"/>
                  </a:lnTo>
                  <a:lnTo>
                    <a:pt x="151" y="263"/>
                  </a:lnTo>
                  <a:lnTo>
                    <a:pt x="151" y="265"/>
                  </a:lnTo>
                  <a:lnTo>
                    <a:pt x="151" y="271"/>
                  </a:lnTo>
                  <a:lnTo>
                    <a:pt x="151" y="273"/>
                  </a:lnTo>
                  <a:lnTo>
                    <a:pt x="151" y="274"/>
                  </a:lnTo>
                  <a:lnTo>
                    <a:pt x="151" y="278"/>
                  </a:lnTo>
                  <a:lnTo>
                    <a:pt x="151" y="282"/>
                  </a:lnTo>
                  <a:lnTo>
                    <a:pt x="151" y="284"/>
                  </a:lnTo>
                  <a:lnTo>
                    <a:pt x="151" y="286"/>
                  </a:lnTo>
                  <a:lnTo>
                    <a:pt x="151" y="287"/>
                  </a:lnTo>
                  <a:lnTo>
                    <a:pt x="151" y="291"/>
                  </a:lnTo>
                  <a:lnTo>
                    <a:pt x="151" y="292"/>
                  </a:lnTo>
                  <a:lnTo>
                    <a:pt x="151" y="295"/>
                  </a:lnTo>
                  <a:lnTo>
                    <a:pt x="151" y="296"/>
                  </a:lnTo>
                  <a:lnTo>
                    <a:pt x="151" y="297"/>
                  </a:lnTo>
                  <a:lnTo>
                    <a:pt x="151" y="300"/>
                  </a:lnTo>
                  <a:lnTo>
                    <a:pt x="149" y="300"/>
                  </a:lnTo>
                  <a:lnTo>
                    <a:pt x="141" y="300"/>
                  </a:lnTo>
                  <a:lnTo>
                    <a:pt x="134" y="300"/>
                  </a:lnTo>
                  <a:lnTo>
                    <a:pt x="130" y="300"/>
                  </a:lnTo>
                  <a:lnTo>
                    <a:pt x="128" y="300"/>
                  </a:lnTo>
                  <a:lnTo>
                    <a:pt x="127" y="300"/>
                  </a:lnTo>
                  <a:lnTo>
                    <a:pt x="123" y="300"/>
                  </a:lnTo>
                  <a:lnTo>
                    <a:pt x="120" y="300"/>
                  </a:lnTo>
                  <a:lnTo>
                    <a:pt x="118" y="300"/>
                  </a:lnTo>
                  <a:lnTo>
                    <a:pt x="114" y="300"/>
                  </a:lnTo>
                  <a:lnTo>
                    <a:pt x="113" y="300"/>
                  </a:lnTo>
                  <a:lnTo>
                    <a:pt x="111" y="300"/>
                  </a:lnTo>
                  <a:lnTo>
                    <a:pt x="107" y="300"/>
                  </a:lnTo>
                  <a:lnTo>
                    <a:pt x="105" y="300"/>
                  </a:lnTo>
                  <a:lnTo>
                    <a:pt x="103" y="300"/>
                  </a:lnTo>
                  <a:lnTo>
                    <a:pt x="102" y="300"/>
                  </a:lnTo>
                  <a:lnTo>
                    <a:pt x="99" y="300"/>
                  </a:lnTo>
                  <a:lnTo>
                    <a:pt x="98" y="300"/>
                  </a:lnTo>
                  <a:lnTo>
                    <a:pt x="97" y="299"/>
                  </a:lnTo>
                  <a:lnTo>
                    <a:pt x="96" y="297"/>
                  </a:lnTo>
                  <a:lnTo>
                    <a:pt x="94" y="297"/>
                  </a:lnTo>
                  <a:lnTo>
                    <a:pt x="89" y="292"/>
                  </a:lnTo>
                  <a:lnTo>
                    <a:pt x="86" y="291"/>
                  </a:lnTo>
                  <a:lnTo>
                    <a:pt x="81" y="288"/>
                  </a:lnTo>
                  <a:lnTo>
                    <a:pt x="76" y="284"/>
                  </a:lnTo>
                  <a:lnTo>
                    <a:pt x="73" y="282"/>
                  </a:lnTo>
                  <a:lnTo>
                    <a:pt x="72" y="282"/>
                  </a:lnTo>
                  <a:lnTo>
                    <a:pt x="72" y="280"/>
                  </a:lnTo>
                  <a:lnTo>
                    <a:pt x="68" y="278"/>
                  </a:lnTo>
                  <a:lnTo>
                    <a:pt x="65" y="276"/>
                  </a:lnTo>
                  <a:lnTo>
                    <a:pt x="64" y="275"/>
                  </a:lnTo>
                  <a:lnTo>
                    <a:pt x="63" y="274"/>
                  </a:lnTo>
                  <a:lnTo>
                    <a:pt x="62" y="273"/>
                  </a:lnTo>
                  <a:lnTo>
                    <a:pt x="60" y="273"/>
                  </a:lnTo>
                  <a:lnTo>
                    <a:pt x="59" y="271"/>
                  </a:lnTo>
                  <a:lnTo>
                    <a:pt x="58" y="270"/>
                  </a:lnTo>
                  <a:lnTo>
                    <a:pt x="56" y="269"/>
                  </a:lnTo>
                  <a:lnTo>
                    <a:pt x="54" y="267"/>
                  </a:lnTo>
                  <a:lnTo>
                    <a:pt x="50" y="265"/>
                  </a:lnTo>
                  <a:lnTo>
                    <a:pt x="50" y="263"/>
                  </a:lnTo>
                  <a:lnTo>
                    <a:pt x="47" y="263"/>
                  </a:lnTo>
                  <a:lnTo>
                    <a:pt x="46" y="262"/>
                  </a:lnTo>
                  <a:lnTo>
                    <a:pt x="46" y="261"/>
                  </a:lnTo>
                  <a:lnTo>
                    <a:pt x="44" y="261"/>
                  </a:lnTo>
                  <a:lnTo>
                    <a:pt x="43" y="259"/>
                  </a:lnTo>
                  <a:lnTo>
                    <a:pt x="42" y="258"/>
                  </a:lnTo>
                  <a:lnTo>
                    <a:pt x="41" y="257"/>
                  </a:lnTo>
                  <a:lnTo>
                    <a:pt x="38" y="256"/>
                  </a:lnTo>
                  <a:lnTo>
                    <a:pt x="37" y="254"/>
                  </a:lnTo>
                  <a:lnTo>
                    <a:pt x="34" y="253"/>
                  </a:lnTo>
                  <a:lnTo>
                    <a:pt x="31" y="252"/>
                  </a:lnTo>
                  <a:lnTo>
                    <a:pt x="30" y="250"/>
                  </a:lnTo>
                  <a:lnTo>
                    <a:pt x="29" y="249"/>
                  </a:lnTo>
                  <a:lnTo>
                    <a:pt x="27" y="249"/>
                  </a:lnTo>
                  <a:lnTo>
                    <a:pt x="24" y="245"/>
                  </a:lnTo>
                  <a:lnTo>
                    <a:pt x="20" y="242"/>
                  </a:lnTo>
                  <a:lnTo>
                    <a:pt x="16" y="240"/>
                  </a:lnTo>
                  <a:lnTo>
                    <a:pt x="10" y="236"/>
                  </a:lnTo>
                  <a:lnTo>
                    <a:pt x="9" y="235"/>
                  </a:lnTo>
                  <a:lnTo>
                    <a:pt x="10" y="235"/>
                  </a:lnTo>
                  <a:lnTo>
                    <a:pt x="12" y="233"/>
                  </a:lnTo>
                  <a:lnTo>
                    <a:pt x="13" y="233"/>
                  </a:lnTo>
                  <a:lnTo>
                    <a:pt x="14" y="232"/>
                  </a:lnTo>
                  <a:lnTo>
                    <a:pt x="16" y="232"/>
                  </a:lnTo>
                  <a:lnTo>
                    <a:pt x="17" y="232"/>
                  </a:lnTo>
                  <a:lnTo>
                    <a:pt x="17" y="231"/>
                  </a:lnTo>
                  <a:lnTo>
                    <a:pt x="18" y="229"/>
                  </a:lnTo>
                  <a:lnTo>
                    <a:pt x="20" y="228"/>
                  </a:lnTo>
                  <a:lnTo>
                    <a:pt x="21" y="228"/>
                  </a:lnTo>
                  <a:lnTo>
                    <a:pt x="22" y="227"/>
                  </a:lnTo>
                  <a:lnTo>
                    <a:pt x="24" y="225"/>
                  </a:lnTo>
                  <a:lnTo>
                    <a:pt x="24" y="224"/>
                  </a:lnTo>
                  <a:lnTo>
                    <a:pt x="25" y="221"/>
                  </a:lnTo>
                  <a:lnTo>
                    <a:pt x="25" y="220"/>
                  </a:lnTo>
                  <a:lnTo>
                    <a:pt x="25" y="219"/>
                  </a:lnTo>
                  <a:lnTo>
                    <a:pt x="25" y="218"/>
                  </a:lnTo>
                  <a:lnTo>
                    <a:pt x="24" y="216"/>
                  </a:lnTo>
                  <a:lnTo>
                    <a:pt x="24" y="215"/>
                  </a:lnTo>
                  <a:lnTo>
                    <a:pt x="24" y="214"/>
                  </a:lnTo>
                  <a:lnTo>
                    <a:pt x="22" y="212"/>
                  </a:lnTo>
                  <a:lnTo>
                    <a:pt x="22" y="211"/>
                  </a:lnTo>
                  <a:lnTo>
                    <a:pt x="21" y="210"/>
                  </a:lnTo>
                  <a:lnTo>
                    <a:pt x="21" y="208"/>
                  </a:lnTo>
                  <a:lnTo>
                    <a:pt x="21" y="207"/>
                  </a:lnTo>
                  <a:lnTo>
                    <a:pt x="20" y="207"/>
                  </a:lnTo>
                  <a:lnTo>
                    <a:pt x="18" y="204"/>
                  </a:lnTo>
                  <a:lnTo>
                    <a:pt x="16" y="202"/>
                  </a:lnTo>
                  <a:lnTo>
                    <a:pt x="16" y="201"/>
                  </a:lnTo>
                  <a:lnTo>
                    <a:pt x="14" y="201"/>
                  </a:lnTo>
                  <a:lnTo>
                    <a:pt x="14" y="199"/>
                  </a:lnTo>
                  <a:lnTo>
                    <a:pt x="13" y="199"/>
                  </a:lnTo>
                  <a:lnTo>
                    <a:pt x="12" y="198"/>
                  </a:lnTo>
                  <a:lnTo>
                    <a:pt x="10" y="197"/>
                  </a:lnTo>
                  <a:lnTo>
                    <a:pt x="10" y="195"/>
                  </a:lnTo>
                  <a:lnTo>
                    <a:pt x="9" y="195"/>
                  </a:lnTo>
                  <a:lnTo>
                    <a:pt x="8" y="193"/>
                  </a:lnTo>
                  <a:lnTo>
                    <a:pt x="8" y="191"/>
                  </a:lnTo>
                  <a:lnTo>
                    <a:pt x="7" y="189"/>
                  </a:lnTo>
                  <a:lnTo>
                    <a:pt x="4" y="185"/>
                  </a:lnTo>
                  <a:lnTo>
                    <a:pt x="3" y="182"/>
                  </a:lnTo>
                  <a:lnTo>
                    <a:pt x="1" y="181"/>
                  </a:lnTo>
                  <a:lnTo>
                    <a:pt x="1" y="178"/>
                  </a:lnTo>
                  <a:lnTo>
                    <a:pt x="0" y="177"/>
                  </a:lnTo>
                  <a:lnTo>
                    <a:pt x="0" y="174"/>
                  </a:lnTo>
                  <a:lnTo>
                    <a:pt x="0" y="172"/>
                  </a:lnTo>
                  <a:lnTo>
                    <a:pt x="0" y="170"/>
                  </a:lnTo>
                  <a:lnTo>
                    <a:pt x="0" y="169"/>
                  </a:lnTo>
                  <a:lnTo>
                    <a:pt x="0" y="168"/>
                  </a:lnTo>
                  <a:lnTo>
                    <a:pt x="1" y="167"/>
                  </a:lnTo>
                  <a:lnTo>
                    <a:pt x="3" y="161"/>
                  </a:lnTo>
                  <a:lnTo>
                    <a:pt x="3" y="160"/>
                  </a:lnTo>
                  <a:lnTo>
                    <a:pt x="3" y="159"/>
                  </a:lnTo>
                  <a:lnTo>
                    <a:pt x="3" y="155"/>
                  </a:lnTo>
                  <a:lnTo>
                    <a:pt x="3" y="153"/>
                  </a:lnTo>
                  <a:lnTo>
                    <a:pt x="4" y="152"/>
                  </a:lnTo>
                  <a:lnTo>
                    <a:pt x="4" y="151"/>
                  </a:lnTo>
                  <a:lnTo>
                    <a:pt x="5" y="149"/>
                  </a:lnTo>
                  <a:lnTo>
                    <a:pt x="8" y="146"/>
                  </a:lnTo>
                  <a:lnTo>
                    <a:pt x="8" y="144"/>
                  </a:lnTo>
                  <a:lnTo>
                    <a:pt x="9" y="144"/>
                  </a:lnTo>
                  <a:lnTo>
                    <a:pt x="9" y="142"/>
                  </a:lnTo>
                  <a:lnTo>
                    <a:pt x="10" y="140"/>
                  </a:lnTo>
                  <a:lnTo>
                    <a:pt x="10" y="139"/>
                  </a:lnTo>
                  <a:lnTo>
                    <a:pt x="10" y="138"/>
                  </a:lnTo>
                  <a:lnTo>
                    <a:pt x="10" y="135"/>
                  </a:lnTo>
                  <a:lnTo>
                    <a:pt x="10" y="131"/>
                  </a:lnTo>
                  <a:lnTo>
                    <a:pt x="12" y="129"/>
                  </a:lnTo>
                  <a:lnTo>
                    <a:pt x="12" y="127"/>
                  </a:lnTo>
                  <a:lnTo>
                    <a:pt x="16" y="127"/>
                  </a:lnTo>
                  <a:lnTo>
                    <a:pt x="17" y="127"/>
                  </a:lnTo>
                  <a:lnTo>
                    <a:pt x="18" y="127"/>
                  </a:lnTo>
                  <a:lnTo>
                    <a:pt x="20" y="129"/>
                  </a:lnTo>
                  <a:lnTo>
                    <a:pt x="21" y="129"/>
                  </a:lnTo>
                  <a:lnTo>
                    <a:pt x="22" y="130"/>
                  </a:lnTo>
                  <a:lnTo>
                    <a:pt x="24" y="131"/>
                  </a:lnTo>
                  <a:lnTo>
                    <a:pt x="24" y="132"/>
                  </a:lnTo>
                  <a:lnTo>
                    <a:pt x="25" y="132"/>
                  </a:lnTo>
                  <a:lnTo>
                    <a:pt x="25" y="134"/>
                  </a:lnTo>
                  <a:lnTo>
                    <a:pt x="25" y="135"/>
                  </a:lnTo>
                  <a:lnTo>
                    <a:pt x="26" y="136"/>
                  </a:lnTo>
                  <a:lnTo>
                    <a:pt x="26" y="138"/>
                  </a:lnTo>
                  <a:lnTo>
                    <a:pt x="25" y="139"/>
                  </a:lnTo>
                  <a:lnTo>
                    <a:pt x="24" y="140"/>
                  </a:lnTo>
                  <a:lnTo>
                    <a:pt x="22" y="143"/>
                  </a:lnTo>
                  <a:lnTo>
                    <a:pt x="21" y="146"/>
                  </a:lnTo>
                  <a:lnTo>
                    <a:pt x="20" y="147"/>
                  </a:lnTo>
                  <a:lnTo>
                    <a:pt x="20" y="148"/>
                  </a:lnTo>
                  <a:lnTo>
                    <a:pt x="18" y="148"/>
                  </a:lnTo>
                  <a:lnTo>
                    <a:pt x="18" y="149"/>
                  </a:lnTo>
                  <a:lnTo>
                    <a:pt x="18" y="151"/>
                  </a:lnTo>
                  <a:lnTo>
                    <a:pt x="18" y="152"/>
                  </a:lnTo>
                  <a:lnTo>
                    <a:pt x="18" y="153"/>
                  </a:lnTo>
                  <a:lnTo>
                    <a:pt x="18" y="155"/>
                  </a:lnTo>
                  <a:lnTo>
                    <a:pt x="18" y="156"/>
                  </a:lnTo>
                  <a:lnTo>
                    <a:pt x="17" y="157"/>
                  </a:lnTo>
                  <a:lnTo>
                    <a:pt x="18" y="159"/>
                  </a:lnTo>
                  <a:lnTo>
                    <a:pt x="18" y="160"/>
                  </a:lnTo>
                  <a:lnTo>
                    <a:pt x="18" y="161"/>
                  </a:lnTo>
                  <a:lnTo>
                    <a:pt x="18" y="163"/>
                  </a:lnTo>
                  <a:lnTo>
                    <a:pt x="20" y="164"/>
                  </a:lnTo>
                  <a:lnTo>
                    <a:pt x="20" y="165"/>
                  </a:lnTo>
                  <a:lnTo>
                    <a:pt x="21" y="167"/>
                  </a:lnTo>
                  <a:lnTo>
                    <a:pt x="22" y="167"/>
                  </a:lnTo>
                  <a:lnTo>
                    <a:pt x="22" y="168"/>
                  </a:lnTo>
                  <a:lnTo>
                    <a:pt x="24" y="168"/>
                  </a:lnTo>
                  <a:lnTo>
                    <a:pt x="25" y="169"/>
                  </a:lnTo>
                  <a:lnTo>
                    <a:pt x="26" y="169"/>
                  </a:lnTo>
                  <a:lnTo>
                    <a:pt x="27" y="169"/>
                  </a:lnTo>
                  <a:lnTo>
                    <a:pt x="29" y="169"/>
                  </a:lnTo>
                  <a:lnTo>
                    <a:pt x="30" y="169"/>
                  </a:lnTo>
                  <a:lnTo>
                    <a:pt x="31" y="169"/>
                  </a:lnTo>
                  <a:lnTo>
                    <a:pt x="34" y="169"/>
                  </a:lnTo>
                  <a:lnTo>
                    <a:pt x="35" y="169"/>
                  </a:lnTo>
                  <a:lnTo>
                    <a:pt x="37" y="168"/>
                  </a:lnTo>
                  <a:lnTo>
                    <a:pt x="38" y="168"/>
                  </a:lnTo>
                  <a:lnTo>
                    <a:pt x="38" y="167"/>
                  </a:lnTo>
                  <a:lnTo>
                    <a:pt x="39" y="167"/>
                  </a:lnTo>
                  <a:lnTo>
                    <a:pt x="41" y="165"/>
                  </a:lnTo>
                  <a:lnTo>
                    <a:pt x="42" y="164"/>
                  </a:lnTo>
                  <a:lnTo>
                    <a:pt x="43" y="163"/>
                  </a:lnTo>
                  <a:lnTo>
                    <a:pt x="44" y="163"/>
                  </a:lnTo>
                  <a:lnTo>
                    <a:pt x="44" y="161"/>
                  </a:lnTo>
                  <a:lnTo>
                    <a:pt x="46" y="160"/>
                  </a:lnTo>
                  <a:lnTo>
                    <a:pt x="46" y="159"/>
                  </a:lnTo>
                  <a:lnTo>
                    <a:pt x="47" y="159"/>
                  </a:lnTo>
                  <a:lnTo>
                    <a:pt x="48" y="157"/>
                  </a:lnTo>
                  <a:lnTo>
                    <a:pt x="48" y="156"/>
                  </a:lnTo>
                  <a:lnTo>
                    <a:pt x="50" y="155"/>
                  </a:lnTo>
                  <a:lnTo>
                    <a:pt x="51" y="153"/>
                  </a:lnTo>
                  <a:lnTo>
                    <a:pt x="52" y="153"/>
                  </a:lnTo>
                  <a:lnTo>
                    <a:pt x="52" y="152"/>
                  </a:lnTo>
                  <a:lnTo>
                    <a:pt x="54" y="152"/>
                  </a:lnTo>
                  <a:lnTo>
                    <a:pt x="54" y="151"/>
                  </a:lnTo>
                  <a:lnTo>
                    <a:pt x="55" y="151"/>
                  </a:lnTo>
                  <a:lnTo>
                    <a:pt x="56" y="149"/>
                  </a:lnTo>
                  <a:lnTo>
                    <a:pt x="58" y="149"/>
                  </a:lnTo>
                  <a:lnTo>
                    <a:pt x="59" y="148"/>
                  </a:lnTo>
                  <a:lnTo>
                    <a:pt x="59" y="147"/>
                  </a:lnTo>
                  <a:lnTo>
                    <a:pt x="60" y="147"/>
                  </a:lnTo>
                  <a:lnTo>
                    <a:pt x="60" y="146"/>
                  </a:lnTo>
                  <a:lnTo>
                    <a:pt x="62" y="144"/>
                  </a:lnTo>
                  <a:lnTo>
                    <a:pt x="63" y="143"/>
                  </a:lnTo>
                  <a:lnTo>
                    <a:pt x="63" y="142"/>
                  </a:lnTo>
                  <a:lnTo>
                    <a:pt x="64" y="140"/>
                  </a:lnTo>
                  <a:lnTo>
                    <a:pt x="65" y="140"/>
                  </a:lnTo>
                  <a:lnTo>
                    <a:pt x="65" y="138"/>
                  </a:lnTo>
                  <a:lnTo>
                    <a:pt x="65" y="136"/>
                  </a:lnTo>
                  <a:lnTo>
                    <a:pt x="67" y="136"/>
                  </a:lnTo>
                  <a:lnTo>
                    <a:pt x="67" y="135"/>
                  </a:lnTo>
                  <a:lnTo>
                    <a:pt x="67" y="134"/>
                  </a:lnTo>
                  <a:lnTo>
                    <a:pt x="67" y="132"/>
                  </a:lnTo>
                  <a:lnTo>
                    <a:pt x="67" y="131"/>
                  </a:lnTo>
                  <a:lnTo>
                    <a:pt x="67" y="130"/>
                  </a:lnTo>
                  <a:lnTo>
                    <a:pt x="67" y="129"/>
                  </a:lnTo>
                  <a:lnTo>
                    <a:pt x="65" y="129"/>
                  </a:lnTo>
                  <a:lnTo>
                    <a:pt x="65" y="127"/>
                  </a:lnTo>
                  <a:lnTo>
                    <a:pt x="64" y="126"/>
                  </a:lnTo>
                  <a:lnTo>
                    <a:pt x="64" y="125"/>
                  </a:lnTo>
                  <a:lnTo>
                    <a:pt x="63" y="125"/>
                  </a:lnTo>
                  <a:lnTo>
                    <a:pt x="63" y="123"/>
                  </a:lnTo>
                  <a:lnTo>
                    <a:pt x="62" y="123"/>
                  </a:lnTo>
                  <a:lnTo>
                    <a:pt x="60" y="122"/>
                  </a:lnTo>
                  <a:lnTo>
                    <a:pt x="59" y="122"/>
                  </a:lnTo>
                  <a:lnTo>
                    <a:pt x="58" y="122"/>
                  </a:lnTo>
                  <a:lnTo>
                    <a:pt x="56" y="122"/>
                  </a:lnTo>
                  <a:lnTo>
                    <a:pt x="55" y="122"/>
                  </a:lnTo>
                  <a:lnTo>
                    <a:pt x="54" y="122"/>
                  </a:lnTo>
                  <a:lnTo>
                    <a:pt x="52" y="122"/>
                  </a:lnTo>
                  <a:lnTo>
                    <a:pt x="51" y="122"/>
                  </a:lnTo>
                  <a:lnTo>
                    <a:pt x="50" y="122"/>
                  </a:lnTo>
                  <a:lnTo>
                    <a:pt x="48" y="123"/>
                  </a:lnTo>
                  <a:lnTo>
                    <a:pt x="47" y="123"/>
                  </a:lnTo>
                  <a:lnTo>
                    <a:pt x="46" y="123"/>
                  </a:lnTo>
                  <a:lnTo>
                    <a:pt x="44" y="123"/>
                  </a:lnTo>
                  <a:lnTo>
                    <a:pt x="43" y="123"/>
                  </a:lnTo>
                  <a:lnTo>
                    <a:pt x="42" y="125"/>
                  </a:lnTo>
                  <a:lnTo>
                    <a:pt x="41" y="125"/>
                  </a:lnTo>
                  <a:lnTo>
                    <a:pt x="39" y="125"/>
                  </a:lnTo>
                  <a:lnTo>
                    <a:pt x="37" y="125"/>
                  </a:lnTo>
                  <a:lnTo>
                    <a:pt x="35" y="125"/>
                  </a:lnTo>
                  <a:lnTo>
                    <a:pt x="34" y="125"/>
                  </a:lnTo>
                  <a:lnTo>
                    <a:pt x="33" y="125"/>
                  </a:lnTo>
                  <a:lnTo>
                    <a:pt x="31" y="125"/>
                  </a:lnTo>
                  <a:lnTo>
                    <a:pt x="30" y="125"/>
                  </a:lnTo>
                  <a:lnTo>
                    <a:pt x="29" y="125"/>
                  </a:lnTo>
                  <a:lnTo>
                    <a:pt x="27" y="125"/>
                  </a:lnTo>
                  <a:lnTo>
                    <a:pt x="27" y="123"/>
                  </a:lnTo>
                  <a:lnTo>
                    <a:pt x="26" y="123"/>
                  </a:lnTo>
                  <a:lnTo>
                    <a:pt x="25" y="123"/>
                  </a:lnTo>
                  <a:lnTo>
                    <a:pt x="24" y="122"/>
                  </a:lnTo>
                  <a:lnTo>
                    <a:pt x="22" y="121"/>
                  </a:lnTo>
                  <a:lnTo>
                    <a:pt x="20" y="119"/>
                  </a:lnTo>
                  <a:lnTo>
                    <a:pt x="18" y="118"/>
                  </a:lnTo>
                  <a:lnTo>
                    <a:pt x="16" y="117"/>
                  </a:lnTo>
                  <a:lnTo>
                    <a:pt x="14" y="115"/>
                  </a:lnTo>
                  <a:lnTo>
                    <a:pt x="9" y="115"/>
                  </a:lnTo>
                  <a:lnTo>
                    <a:pt x="10" y="114"/>
                  </a:lnTo>
                  <a:lnTo>
                    <a:pt x="10" y="113"/>
                  </a:lnTo>
                  <a:lnTo>
                    <a:pt x="10" y="112"/>
                  </a:lnTo>
                  <a:lnTo>
                    <a:pt x="10" y="110"/>
                  </a:lnTo>
                  <a:lnTo>
                    <a:pt x="10" y="109"/>
                  </a:lnTo>
                  <a:lnTo>
                    <a:pt x="12" y="108"/>
                  </a:lnTo>
                  <a:lnTo>
                    <a:pt x="10" y="105"/>
                  </a:lnTo>
                  <a:lnTo>
                    <a:pt x="12" y="105"/>
                  </a:lnTo>
                  <a:lnTo>
                    <a:pt x="12" y="104"/>
                  </a:lnTo>
                  <a:lnTo>
                    <a:pt x="12" y="101"/>
                  </a:lnTo>
                  <a:lnTo>
                    <a:pt x="12" y="100"/>
                  </a:lnTo>
                  <a:lnTo>
                    <a:pt x="13" y="100"/>
                  </a:lnTo>
                  <a:lnTo>
                    <a:pt x="13" y="98"/>
                  </a:lnTo>
                  <a:lnTo>
                    <a:pt x="14" y="97"/>
                  </a:lnTo>
                  <a:lnTo>
                    <a:pt x="16" y="97"/>
                  </a:lnTo>
                  <a:lnTo>
                    <a:pt x="17" y="96"/>
                  </a:lnTo>
                  <a:lnTo>
                    <a:pt x="18" y="96"/>
                  </a:lnTo>
                  <a:lnTo>
                    <a:pt x="20" y="96"/>
                  </a:lnTo>
                  <a:lnTo>
                    <a:pt x="21" y="96"/>
                  </a:lnTo>
                  <a:lnTo>
                    <a:pt x="22" y="97"/>
                  </a:lnTo>
                  <a:lnTo>
                    <a:pt x="24" y="97"/>
                  </a:lnTo>
                  <a:lnTo>
                    <a:pt x="25" y="97"/>
                  </a:lnTo>
                  <a:lnTo>
                    <a:pt x="25" y="95"/>
                  </a:lnTo>
                  <a:lnTo>
                    <a:pt x="26" y="92"/>
                  </a:lnTo>
                  <a:lnTo>
                    <a:pt x="26" y="91"/>
                  </a:lnTo>
                  <a:lnTo>
                    <a:pt x="25" y="91"/>
                  </a:lnTo>
                  <a:lnTo>
                    <a:pt x="26" y="89"/>
                  </a:lnTo>
                  <a:lnTo>
                    <a:pt x="26" y="88"/>
                  </a:lnTo>
                  <a:lnTo>
                    <a:pt x="25" y="84"/>
                  </a:lnTo>
                  <a:lnTo>
                    <a:pt x="25" y="83"/>
                  </a:lnTo>
                  <a:lnTo>
                    <a:pt x="25" y="80"/>
                  </a:lnTo>
                  <a:lnTo>
                    <a:pt x="24" y="77"/>
                  </a:lnTo>
                  <a:lnTo>
                    <a:pt x="24" y="76"/>
                  </a:lnTo>
                  <a:lnTo>
                    <a:pt x="24" y="75"/>
                  </a:lnTo>
                  <a:lnTo>
                    <a:pt x="22" y="75"/>
                  </a:lnTo>
                  <a:lnTo>
                    <a:pt x="22" y="74"/>
                  </a:lnTo>
                  <a:lnTo>
                    <a:pt x="22" y="72"/>
                  </a:lnTo>
                  <a:lnTo>
                    <a:pt x="22" y="70"/>
                  </a:lnTo>
                  <a:lnTo>
                    <a:pt x="24" y="67"/>
                  </a:lnTo>
                  <a:lnTo>
                    <a:pt x="24" y="64"/>
                  </a:lnTo>
                  <a:lnTo>
                    <a:pt x="25" y="63"/>
                  </a:lnTo>
                  <a:lnTo>
                    <a:pt x="25" y="62"/>
                  </a:lnTo>
                  <a:lnTo>
                    <a:pt x="26" y="62"/>
                  </a:lnTo>
                  <a:lnTo>
                    <a:pt x="27" y="60"/>
                  </a:lnTo>
                  <a:lnTo>
                    <a:pt x="30" y="59"/>
                  </a:lnTo>
                  <a:lnTo>
                    <a:pt x="34" y="58"/>
                  </a:lnTo>
                  <a:lnTo>
                    <a:pt x="37" y="58"/>
                  </a:lnTo>
                  <a:lnTo>
                    <a:pt x="39" y="59"/>
                  </a:lnTo>
                  <a:lnTo>
                    <a:pt x="41" y="59"/>
                  </a:lnTo>
                  <a:lnTo>
                    <a:pt x="42" y="60"/>
                  </a:lnTo>
                  <a:lnTo>
                    <a:pt x="42" y="66"/>
                  </a:lnTo>
                  <a:lnTo>
                    <a:pt x="43" y="67"/>
                  </a:lnTo>
                  <a:lnTo>
                    <a:pt x="44" y="68"/>
                  </a:lnTo>
                  <a:lnTo>
                    <a:pt x="46" y="70"/>
                  </a:lnTo>
                  <a:lnTo>
                    <a:pt x="47" y="71"/>
                  </a:lnTo>
                  <a:lnTo>
                    <a:pt x="47" y="72"/>
                  </a:lnTo>
                  <a:lnTo>
                    <a:pt x="48" y="74"/>
                  </a:lnTo>
                  <a:lnTo>
                    <a:pt x="51" y="76"/>
                  </a:lnTo>
                  <a:lnTo>
                    <a:pt x="51" y="79"/>
                  </a:lnTo>
                  <a:lnTo>
                    <a:pt x="51" y="81"/>
                  </a:lnTo>
                  <a:lnTo>
                    <a:pt x="50" y="87"/>
                  </a:lnTo>
                  <a:lnTo>
                    <a:pt x="48" y="87"/>
                  </a:lnTo>
                  <a:lnTo>
                    <a:pt x="47" y="88"/>
                  </a:lnTo>
                  <a:lnTo>
                    <a:pt x="44" y="91"/>
                  </a:lnTo>
                  <a:lnTo>
                    <a:pt x="34" y="91"/>
                  </a:lnTo>
                  <a:lnTo>
                    <a:pt x="34" y="92"/>
                  </a:lnTo>
                  <a:lnTo>
                    <a:pt x="34" y="93"/>
                  </a:lnTo>
                  <a:lnTo>
                    <a:pt x="34" y="95"/>
                  </a:lnTo>
                  <a:lnTo>
                    <a:pt x="34" y="96"/>
                  </a:lnTo>
                  <a:lnTo>
                    <a:pt x="34" y="97"/>
                  </a:lnTo>
                  <a:lnTo>
                    <a:pt x="34" y="98"/>
                  </a:lnTo>
                  <a:lnTo>
                    <a:pt x="33" y="100"/>
                  </a:lnTo>
                  <a:lnTo>
                    <a:pt x="34" y="101"/>
                  </a:lnTo>
                  <a:lnTo>
                    <a:pt x="35" y="102"/>
                  </a:lnTo>
                  <a:lnTo>
                    <a:pt x="37" y="102"/>
                  </a:lnTo>
                  <a:lnTo>
                    <a:pt x="38" y="104"/>
                  </a:lnTo>
                  <a:lnTo>
                    <a:pt x="39" y="104"/>
                  </a:lnTo>
                  <a:lnTo>
                    <a:pt x="41" y="105"/>
                  </a:lnTo>
                  <a:lnTo>
                    <a:pt x="42" y="106"/>
                  </a:lnTo>
                  <a:lnTo>
                    <a:pt x="43" y="106"/>
                  </a:lnTo>
                  <a:lnTo>
                    <a:pt x="44" y="106"/>
                  </a:lnTo>
                  <a:lnTo>
                    <a:pt x="44" y="108"/>
                  </a:lnTo>
                  <a:lnTo>
                    <a:pt x="46" y="108"/>
                  </a:lnTo>
                  <a:lnTo>
                    <a:pt x="47" y="108"/>
                  </a:lnTo>
                  <a:lnTo>
                    <a:pt x="48" y="108"/>
                  </a:lnTo>
                  <a:lnTo>
                    <a:pt x="51" y="108"/>
                  </a:lnTo>
                  <a:lnTo>
                    <a:pt x="52" y="108"/>
                  </a:lnTo>
                  <a:lnTo>
                    <a:pt x="55" y="108"/>
                  </a:lnTo>
                  <a:lnTo>
                    <a:pt x="56" y="108"/>
                  </a:lnTo>
                  <a:lnTo>
                    <a:pt x="58" y="108"/>
                  </a:lnTo>
                  <a:lnTo>
                    <a:pt x="60" y="106"/>
                  </a:lnTo>
                  <a:lnTo>
                    <a:pt x="62" y="106"/>
                  </a:lnTo>
                  <a:lnTo>
                    <a:pt x="63" y="106"/>
                  </a:lnTo>
                  <a:lnTo>
                    <a:pt x="64" y="106"/>
                  </a:lnTo>
                  <a:lnTo>
                    <a:pt x="64" y="105"/>
                  </a:lnTo>
                  <a:lnTo>
                    <a:pt x="65" y="105"/>
                  </a:lnTo>
                  <a:lnTo>
                    <a:pt x="67" y="104"/>
                  </a:lnTo>
                  <a:lnTo>
                    <a:pt x="68" y="104"/>
                  </a:lnTo>
                  <a:lnTo>
                    <a:pt x="68" y="102"/>
                  </a:lnTo>
                  <a:lnTo>
                    <a:pt x="69" y="102"/>
                  </a:lnTo>
                  <a:lnTo>
                    <a:pt x="71" y="101"/>
                  </a:lnTo>
                  <a:lnTo>
                    <a:pt x="72" y="100"/>
                  </a:lnTo>
                  <a:lnTo>
                    <a:pt x="72" y="98"/>
                  </a:lnTo>
                  <a:lnTo>
                    <a:pt x="72" y="97"/>
                  </a:lnTo>
                  <a:lnTo>
                    <a:pt x="73" y="96"/>
                  </a:lnTo>
                  <a:lnTo>
                    <a:pt x="73" y="95"/>
                  </a:lnTo>
                  <a:lnTo>
                    <a:pt x="73" y="93"/>
                  </a:lnTo>
                  <a:lnTo>
                    <a:pt x="73" y="92"/>
                  </a:lnTo>
                  <a:lnTo>
                    <a:pt x="73" y="91"/>
                  </a:lnTo>
                  <a:lnTo>
                    <a:pt x="72" y="91"/>
                  </a:lnTo>
                  <a:lnTo>
                    <a:pt x="72" y="89"/>
                  </a:lnTo>
                  <a:lnTo>
                    <a:pt x="72" y="88"/>
                  </a:lnTo>
                  <a:lnTo>
                    <a:pt x="72" y="87"/>
                  </a:lnTo>
                  <a:lnTo>
                    <a:pt x="71" y="87"/>
                  </a:lnTo>
                  <a:lnTo>
                    <a:pt x="71" y="85"/>
                  </a:lnTo>
                  <a:lnTo>
                    <a:pt x="71" y="84"/>
                  </a:lnTo>
                  <a:lnTo>
                    <a:pt x="69" y="83"/>
                  </a:lnTo>
                  <a:lnTo>
                    <a:pt x="69" y="81"/>
                  </a:lnTo>
                  <a:lnTo>
                    <a:pt x="68" y="80"/>
                  </a:lnTo>
                  <a:lnTo>
                    <a:pt x="67" y="79"/>
                  </a:lnTo>
                  <a:lnTo>
                    <a:pt x="67" y="77"/>
                  </a:lnTo>
                  <a:lnTo>
                    <a:pt x="65" y="76"/>
                  </a:lnTo>
                  <a:lnTo>
                    <a:pt x="64" y="74"/>
                  </a:lnTo>
                  <a:lnTo>
                    <a:pt x="64" y="72"/>
                  </a:lnTo>
                  <a:lnTo>
                    <a:pt x="63" y="71"/>
                  </a:lnTo>
                  <a:lnTo>
                    <a:pt x="63" y="70"/>
                  </a:lnTo>
                  <a:lnTo>
                    <a:pt x="63" y="68"/>
                  </a:lnTo>
                  <a:lnTo>
                    <a:pt x="62" y="67"/>
                  </a:lnTo>
                  <a:lnTo>
                    <a:pt x="62" y="66"/>
                  </a:lnTo>
                  <a:lnTo>
                    <a:pt x="62" y="64"/>
                  </a:lnTo>
                  <a:lnTo>
                    <a:pt x="62" y="63"/>
                  </a:lnTo>
                  <a:lnTo>
                    <a:pt x="62" y="60"/>
                  </a:lnTo>
                  <a:lnTo>
                    <a:pt x="62" y="59"/>
                  </a:lnTo>
                  <a:lnTo>
                    <a:pt x="63" y="58"/>
                  </a:lnTo>
                  <a:lnTo>
                    <a:pt x="63" y="55"/>
                  </a:lnTo>
                  <a:lnTo>
                    <a:pt x="64" y="54"/>
                  </a:lnTo>
                  <a:lnTo>
                    <a:pt x="65" y="53"/>
                  </a:lnTo>
                  <a:lnTo>
                    <a:pt x="67" y="53"/>
                  </a:lnTo>
                  <a:lnTo>
                    <a:pt x="67" y="51"/>
                  </a:lnTo>
                  <a:lnTo>
                    <a:pt x="68" y="50"/>
                  </a:lnTo>
                  <a:lnTo>
                    <a:pt x="69" y="50"/>
                  </a:lnTo>
                  <a:lnTo>
                    <a:pt x="71" y="49"/>
                  </a:lnTo>
                  <a:lnTo>
                    <a:pt x="72" y="49"/>
                  </a:lnTo>
                  <a:lnTo>
                    <a:pt x="71" y="46"/>
                  </a:lnTo>
                  <a:lnTo>
                    <a:pt x="68" y="40"/>
                  </a:lnTo>
                  <a:lnTo>
                    <a:pt x="67" y="37"/>
                  </a:lnTo>
                  <a:lnTo>
                    <a:pt x="65" y="36"/>
                  </a:lnTo>
                  <a:lnTo>
                    <a:pt x="65" y="34"/>
                  </a:lnTo>
                  <a:lnTo>
                    <a:pt x="64" y="33"/>
                  </a:lnTo>
                  <a:lnTo>
                    <a:pt x="63" y="30"/>
                  </a:lnTo>
                  <a:lnTo>
                    <a:pt x="63" y="29"/>
                  </a:lnTo>
                  <a:lnTo>
                    <a:pt x="62" y="28"/>
                  </a:lnTo>
                  <a:lnTo>
                    <a:pt x="60" y="26"/>
                  </a:lnTo>
                  <a:lnTo>
                    <a:pt x="59" y="25"/>
                  </a:lnTo>
                  <a:lnTo>
                    <a:pt x="59" y="24"/>
                  </a:lnTo>
                  <a:lnTo>
                    <a:pt x="58" y="23"/>
                  </a:lnTo>
                  <a:lnTo>
                    <a:pt x="56" y="21"/>
                  </a:lnTo>
                  <a:lnTo>
                    <a:pt x="56" y="20"/>
                  </a:lnTo>
                  <a:lnTo>
                    <a:pt x="56" y="19"/>
                  </a:lnTo>
                  <a:lnTo>
                    <a:pt x="56" y="17"/>
                  </a:lnTo>
                  <a:lnTo>
                    <a:pt x="56" y="15"/>
                  </a:lnTo>
                  <a:lnTo>
                    <a:pt x="56" y="12"/>
                  </a:lnTo>
                  <a:lnTo>
                    <a:pt x="56" y="11"/>
                  </a:lnTo>
                  <a:lnTo>
                    <a:pt x="56" y="9"/>
                  </a:lnTo>
                  <a:lnTo>
                    <a:pt x="58" y="8"/>
                  </a:lnTo>
                  <a:lnTo>
                    <a:pt x="58" y="7"/>
                  </a:lnTo>
                  <a:lnTo>
                    <a:pt x="59" y="7"/>
                  </a:lnTo>
                  <a:lnTo>
                    <a:pt x="59" y="5"/>
                  </a:lnTo>
                  <a:lnTo>
                    <a:pt x="60" y="4"/>
                  </a:lnTo>
                  <a:lnTo>
                    <a:pt x="62" y="4"/>
                  </a:lnTo>
                  <a:lnTo>
                    <a:pt x="63" y="3"/>
                  </a:lnTo>
                  <a:lnTo>
                    <a:pt x="65" y="2"/>
                  </a:lnTo>
                  <a:lnTo>
                    <a:pt x="65" y="0"/>
                  </a:lnTo>
                  <a:lnTo>
                    <a:pt x="67" y="0"/>
                  </a:lnTo>
                  <a:lnTo>
                    <a:pt x="68" y="0"/>
                  </a:lnTo>
                  <a:lnTo>
                    <a:pt x="69" y="0"/>
                  </a:lnTo>
                  <a:lnTo>
                    <a:pt x="71" y="0"/>
                  </a:lnTo>
                  <a:lnTo>
                    <a:pt x="72" y="0"/>
                  </a:lnTo>
                  <a:lnTo>
                    <a:pt x="72" y="2"/>
                  </a:lnTo>
                  <a:lnTo>
                    <a:pt x="73" y="2"/>
                  </a:lnTo>
                  <a:lnTo>
                    <a:pt x="75" y="2"/>
                  </a:lnTo>
                  <a:lnTo>
                    <a:pt x="76" y="3"/>
                  </a:lnTo>
                  <a:lnTo>
                    <a:pt x="77" y="3"/>
                  </a:lnTo>
                  <a:lnTo>
                    <a:pt x="79" y="3"/>
                  </a:lnTo>
                  <a:lnTo>
                    <a:pt x="79" y="4"/>
                  </a:lnTo>
                  <a:lnTo>
                    <a:pt x="80" y="4"/>
                  </a:lnTo>
                  <a:lnTo>
                    <a:pt x="80" y="5"/>
                  </a:lnTo>
                  <a:lnTo>
                    <a:pt x="81" y="5"/>
                  </a:lnTo>
                  <a:lnTo>
                    <a:pt x="81" y="7"/>
                  </a:lnTo>
                  <a:lnTo>
                    <a:pt x="82" y="7"/>
                  </a:lnTo>
                  <a:lnTo>
                    <a:pt x="82" y="9"/>
                  </a:lnTo>
                  <a:lnTo>
                    <a:pt x="84" y="11"/>
                  </a:lnTo>
                  <a:lnTo>
                    <a:pt x="84" y="12"/>
                  </a:lnTo>
                  <a:lnTo>
                    <a:pt x="85" y="13"/>
                  </a:lnTo>
                  <a:lnTo>
                    <a:pt x="85" y="15"/>
                  </a:lnTo>
                  <a:lnTo>
                    <a:pt x="85" y="16"/>
                  </a:lnTo>
                  <a:lnTo>
                    <a:pt x="85" y="17"/>
                  </a:lnTo>
                  <a:lnTo>
                    <a:pt x="85" y="19"/>
                  </a:lnTo>
                  <a:lnTo>
                    <a:pt x="84" y="20"/>
                  </a:lnTo>
                  <a:lnTo>
                    <a:pt x="82" y="21"/>
                  </a:lnTo>
                  <a:lnTo>
                    <a:pt x="82" y="23"/>
                  </a:lnTo>
                  <a:lnTo>
                    <a:pt x="81" y="24"/>
                  </a:lnTo>
                  <a:lnTo>
                    <a:pt x="80" y="25"/>
                  </a:lnTo>
                  <a:lnTo>
                    <a:pt x="80" y="26"/>
                  </a:lnTo>
                  <a:lnTo>
                    <a:pt x="79" y="28"/>
                  </a:lnTo>
                  <a:lnTo>
                    <a:pt x="77" y="29"/>
                  </a:lnTo>
                  <a:lnTo>
                    <a:pt x="77" y="30"/>
                  </a:lnTo>
                  <a:lnTo>
                    <a:pt x="76" y="32"/>
                  </a:lnTo>
                  <a:lnTo>
                    <a:pt x="75" y="33"/>
                  </a:lnTo>
                  <a:lnTo>
                    <a:pt x="75" y="34"/>
                  </a:lnTo>
                  <a:lnTo>
                    <a:pt x="79" y="40"/>
                  </a:lnTo>
                  <a:lnTo>
                    <a:pt x="81" y="45"/>
                  </a:lnTo>
                  <a:lnTo>
                    <a:pt x="84" y="42"/>
                  </a:lnTo>
                  <a:lnTo>
                    <a:pt x="86" y="42"/>
                  </a:lnTo>
                  <a:lnTo>
                    <a:pt x="88" y="41"/>
                  </a:lnTo>
                  <a:lnTo>
                    <a:pt x="89" y="41"/>
                  </a:lnTo>
                  <a:lnTo>
                    <a:pt x="93" y="40"/>
                  </a:lnTo>
                  <a:lnTo>
                    <a:pt x="94" y="38"/>
                  </a:lnTo>
                  <a:lnTo>
                    <a:pt x="96" y="38"/>
                  </a:lnTo>
                  <a:lnTo>
                    <a:pt x="97" y="38"/>
                  </a:lnTo>
                  <a:lnTo>
                    <a:pt x="98" y="37"/>
                  </a:lnTo>
                  <a:lnTo>
                    <a:pt x="99" y="37"/>
                  </a:lnTo>
                  <a:lnTo>
                    <a:pt x="101" y="37"/>
                  </a:lnTo>
                  <a:lnTo>
                    <a:pt x="101" y="36"/>
                  </a:lnTo>
                  <a:lnTo>
                    <a:pt x="102" y="36"/>
                  </a:lnTo>
                  <a:lnTo>
                    <a:pt x="105" y="34"/>
                  </a:lnTo>
                  <a:lnTo>
                    <a:pt x="106" y="33"/>
                  </a:lnTo>
                  <a:lnTo>
                    <a:pt x="107" y="32"/>
                  </a:lnTo>
                  <a:lnTo>
                    <a:pt x="109" y="32"/>
                  </a:lnTo>
                  <a:lnTo>
                    <a:pt x="110" y="30"/>
                  </a:lnTo>
                  <a:lnTo>
                    <a:pt x="111" y="30"/>
                  </a:lnTo>
                  <a:lnTo>
                    <a:pt x="113" y="29"/>
                  </a:lnTo>
                  <a:lnTo>
                    <a:pt x="114" y="29"/>
                  </a:lnTo>
                  <a:lnTo>
                    <a:pt x="115" y="29"/>
                  </a:lnTo>
                  <a:lnTo>
                    <a:pt x="116" y="28"/>
                  </a:lnTo>
                  <a:lnTo>
                    <a:pt x="118" y="28"/>
                  </a:lnTo>
                  <a:lnTo>
                    <a:pt x="119" y="28"/>
                  </a:lnTo>
                  <a:lnTo>
                    <a:pt x="120" y="28"/>
                  </a:lnTo>
                  <a:lnTo>
                    <a:pt x="122" y="26"/>
                  </a:lnTo>
                  <a:lnTo>
                    <a:pt x="123" y="26"/>
                  </a:lnTo>
                  <a:lnTo>
                    <a:pt x="124" y="26"/>
                  </a:lnTo>
                  <a:lnTo>
                    <a:pt x="126" y="25"/>
                  </a:lnTo>
                  <a:lnTo>
                    <a:pt x="127" y="25"/>
                  </a:lnTo>
                  <a:lnTo>
                    <a:pt x="128" y="24"/>
                  </a:lnTo>
                  <a:lnTo>
                    <a:pt x="130" y="24"/>
                  </a:lnTo>
                  <a:lnTo>
                    <a:pt x="130" y="23"/>
                  </a:lnTo>
                  <a:lnTo>
                    <a:pt x="131" y="23"/>
                  </a:lnTo>
                  <a:lnTo>
                    <a:pt x="131" y="21"/>
                  </a:lnTo>
                  <a:lnTo>
                    <a:pt x="132" y="21"/>
                  </a:lnTo>
                  <a:lnTo>
                    <a:pt x="134" y="23"/>
                  </a:lnTo>
                  <a:lnTo>
                    <a:pt x="135" y="25"/>
                  </a:lnTo>
                  <a:lnTo>
                    <a:pt x="136" y="25"/>
                  </a:lnTo>
                  <a:lnTo>
                    <a:pt x="136" y="26"/>
                  </a:lnTo>
                  <a:lnTo>
                    <a:pt x="137" y="28"/>
                  </a:lnTo>
                  <a:lnTo>
                    <a:pt x="139" y="28"/>
                  </a:lnTo>
                  <a:lnTo>
                    <a:pt x="139" y="29"/>
                  </a:lnTo>
                  <a:lnTo>
                    <a:pt x="140" y="29"/>
                  </a:lnTo>
                  <a:lnTo>
                    <a:pt x="141" y="30"/>
                  </a:lnTo>
                  <a:lnTo>
                    <a:pt x="143" y="30"/>
                  </a:lnTo>
                  <a:lnTo>
                    <a:pt x="144" y="30"/>
                  </a:lnTo>
                  <a:lnTo>
                    <a:pt x="145" y="32"/>
                  </a:lnTo>
                  <a:lnTo>
                    <a:pt x="147" y="32"/>
                  </a:lnTo>
                  <a:lnTo>
                    <a:pt x="148" y="32"/>
                  </a:lnTo>
                  <a:lnTo>
                    <a:pt x="148" y="30"/>
                  </a:lnTo>
                  <a:lnTo>
                    <a:pt x="149" y="30"/>
                  </a:lnTo>
                  <a:lnTo>
                    <a:pt x="151" y="29"/>
                  </a:lnTo>
                  <a:lnTo>
                    <a:pt x="152" y="28"/>
                  </a:lnTo>
                  <a:lnTo>
                    <a:pt x="152" y="26"/>
                  </a:lnTo>
                  <a:lnTo>
                    <a:pt x="152" y="25"/>
                  </a:lnTo>
                  <a:lnTo>
                    <a:pt x="152" y="24"/>
                  </a:lnTo>
                  <a:lnTo>
                    <a:pt x="152" y="23"/>
                  </a:lnTo>
                  <a:lnTo>
                    <a:pt x="152" y="21"/>
                  </a:lnTo>
                  <a:lnTo>
                    <a:pt x="151" y="2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3F681856-4B07-4455-9AF3-BA28F046C861}"/>
                </a:ext>
              </a:extLst>
            </p:cNvPr>
            <p:cNvSpPr>
              <a:spLocks/>
            </p:cNvSpPr>
            <p:nvPr/>
          </p:nvSpPr>
          <p:spPr bwMode="auto">
            <a:xfrm>
              <a:off x="5905" y="1214"/>
              <a:ext cx="305" cy="142"/>
            </a:xfrm>
            <a:custGeom>
              <a:avLst/>
              <a:gdLst>
                <a:gd name="T0" fmla="*/ 216 w 305"/>
                <a:gd name="T1" fmla="*/ 0 h 142"/>
                <a:gd name="T2" fmla="*/ 251 w 305"/>
                <a:gd name="T3" fmla="*/ 0 h 142"/>
                <a:gd name="T4" fmla="*/ 276 w 305"/>
                <a:gd name="T5" fmla="*/ 11 h 142"/>
                <a:gd name="T6" fmla="*/ 276 w 305"/>
                <a:gd name="T7" fmla="*/ 45 h 142"/>
                <a:gd name="T8" fmla="*/ 294 w 305"/>
                <a:gd name="T9" fmla="*/ 57 h 142"/>
                <a:gd name="T10" fmla="*/ 305 w 305"/>
                <a:gd name="T11" fmla="*/ 88 h 142"/>
                <a:gd name="T12" fmla="*/ 305 w 305"/>
                <a:gd name="T13" fmla="*/ 120 h 142"/>
                <a:gd name="T14" fmla="*/ 294 w 305"/>
                <a:gd name="T15" fmla="*/ 141 h 142"/>
                <a:gd name="T16" fmla="*/ 249 w 305"/>
                <a:gd name="T17" fmla="*/ 141 h 142"/>
                <a:gd name="T18" fmla="*/ 212 w 305"/>
                <a:gd name="T19" fmla="*/ 141 h 142"/>
                <a:gd name="T20" fmla="*/ 177 w 305"/>
                <a:gd name="T21" fmla="*/ 142 h 142"/>
                <a:gd name="T22" fmla="*/ 147 w 305"/>
                <a:gd name="T23" fmla="*/ 141 h 142"/>
                <a:gd name="T24" fmla="*/ 111 w 305"/>
                <a:gd name="T25" fmla="*/ 141 h 142"/>
                <a:gd name="T26" fmla="*/ 64 w 305"/>
                <a:gd name="T27" fmla="*/ 141 h 142"/>
                <a:gd name="T28" fmla="*/ 21 w 305"/>
                <a:gd name="T29" fmla="*/ 139 h 142"/>
                <a:gd name="T30" fmla="*/ 14 w 305"/>
                <a:gd name="T31" fmla="*/ 135 h 142"/>
                <a:gd name="T32" fmla="*/ 16 w 305"/>
                <a:gd name="T33" fmla="*/ 127 h 142"/>
                <a:gd name="T34" fmla="*/ 9 w 305"/>
                <a:gd name="T35" fmla="*/ 121 h 142"/>
                <a:gd name="T36" fmla="*/ 4 w 305"/>
                <a:gd name="T37" fmla="*/ 113 h 142"/>
                <a:gd name="T38" fmla="*/ 0 w 305"/>
                <a:gd name="T39" fmla="*/ 109 h 142"/>
                <a:gd name="T40" fmla="*/ 3 w 305"/>
                <a:gd name="T41" fmla="*/ 100 h 142"/>
                <a:gd name="T42" fmla="*/ 8 w 305"/>
                <a:gd name="T43" fmla="*/ 91 h 142"/>
                <a:gd name="T44" fmla="*/ 16 w 305"/>
                <a:gd name="T45" fmla="*/ 82 h 142"/>
                <a:gd name="T46" fmla="*/ 14 w 305"/>
                <a:gd name="T47" fmla="*/ 72 h 142"/>
                <a:gd name="T48" fmla="*/ 14 w 305"/>
                <a:gd name="T49" fmla="*/ 70 h 142"/>
                <a:gd name="T50" fmla="*/ 9 w 305"/>
                <a:gd name="T51" fmla="*/ 67 h 142"/>
                <a:gd name="T52" fmla="*/ 12 w 305"/>
                <a:gd name="T53" fmla="*/ 59 h 142"/>
                <a:gd name="T54" fmla="*/ 9 w 305"/>
                <a:gd name="T55" fmla="*/ 49 h 142"/>
                <a:gd name="T56" fmla="*/ 10 w 305"/>
                <a:gd name="T57" fmla="*/ 41 h 142"/>
                <a:gd name="T58" fmla="*/ 17 w 305"/>
                <a:gd name="T59" fmla="*/ 33 h 142"/>
                <a:gd name="T60" fmla="*/ 18 w 305"/>
                <a:gd name="T61" fmla="*/ 32 h 142"/>
                <a:gd name="T62" fmla="*/ 23 w 305"/>
                <a:gd name="T63" fmla="*/ 35 h 142"/>
                <a:gd name="T64" fmla="*/ 27 w 305"/>
                <a:gd name="T65" fmla="*/ 31 h 142"/>
                <a:gd name="T66" fmla="*/ 33 w 305"/>
                <a:gd name="T67" fmla="*/ 25 h 142"/>
                <a:gd name="T68" fmla="*/ 35 w 305"/>
                <a:gd name="T69" fmla="*/ 20 h 142"/>
                <a:gd name="T70" fmla="*/ 37 w 305"/>
                <a:gd name="T71" fmla="*/ 14 h 142"/>
                <a:gd name="T72" fmla="*/ 43 w 305"/>
                <a:gd name="T73" fmla="*/ 10 h 142"/>
                <a:gd name="T74" fmla="*/ 48 w 305"/>
                <a:gd name="T75" fmla="*/ 10 h 142"/>
                <a:gd name="T76" fmla="*/ 56 w 305"/>
                <a:gd name="T77" fmla="*/ 10 h 142"/>
                <a:gd name="T78" fmla="*/ 60 w 305"/>
                <a:gd name="T79" fmla="*/ 8 h 142"/>
                <a:gd name="T80" fmla="*/ 68 w 305"/>
                <a:gd name="T81" fmla="*/ 12 h 142"/>
                <a:gd name="T82" fmla="*/ 72 w 305"/>
                <a:gd name="T83" fmla="*/ 20 h 142"/>
                <a:gd name="T84" fmla="*/ 75 w 305"/>
                <a:gd name="T85" fmla="*/ 25 h 142"/>
                <a:gd name="T86" fmla="*/ 82 w 305"/>
                <a:gd name="T87" fmla="*/ 25 h 142"/>
                <a:gd name="T88" fmla="*/ 89 w 305"/>
                <a:gd name="T89" fmla="*/ 31 h 142"/>
                <a:gd name="T90" fmla="*/ 94 w 305"/>
                <a:gd name="T91" fmla="*/ 29 h 142"/>
                <a:gd name="T92" fmla="*/ 98 w 305"/>
                <a:gd name="T93" fmla="*/ 33 h 142"/>
                <a:gd name="T94" fmla="*/ 102 w 305"/>
                <a:gd name="T95" fmla="*/ 40 h 142"/>
                <a:gd name="T96" fmla="*/ 109 w 305"/>
                <a:gd name="T97" fmla="*/ 40 h 142"/>
                <a:gd name="T98" fmla="*/ 116 w 305"/>
                <a:gd name="T99" fmla="*/ 41 h 142"/>
                <a:gd name="T100" fmla="*/ 124 w 305"/>
                <a:gd name="T101" fmla="*/ 38 h 142"/>
                <a:gd name="T102" fmla="*/ 130 w 305"/>
                <a:gd name="T103" fmla="*/ 36 h 142"/>
                <a:gd name="T104" fmla="*/ 135 w 305"/>
                <a:gd name="T105" fmla="*/ 36 h 142"/>
                <a:gd name="T106" fmla="*/ 139 w 305"/>
                <a:gd name="T107" fmla="*/ 31 h 142"/>
                <a:gd name="T108" fmla="*/ 147 w 305"/>
                <a:gd name="T109" fmla="*/ 32 h 142"/>
                <a:gd name="T110" fmla="*/ 154 w 305"/>
                <a:gd name="T111" fmla="*/ 25 h 142"/>
                <a:gd name="T112" fmla="*/ 158 w 305"/>
                <a:gd name="T113" fmla="*/ 21 h 142"/>
                <a:gd name="T114" fmla="*/ 165 w 305"/>
                <a:gd name="T115" fmla="*/ 18 h 142"/>
                <a:gd name="T116" fmla="*/ 171 w 305"/>
                <a:gd name="T117" fmla="*/ 11 h 142"/>
                <a:gd name="T118" fmla="*/ 175 w 305"/>
                <a:gd name="T119"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5" h="142">
                  <a:moveTo>
                    <a:pt x="178" y="2"/>
                  </a:moveTo>
                  <a:lnTo>
                    <a:pt x="178" y="0"/>
                  </a:lnTo>
                  <a:lnTo>
                    <a:pt x="181" y="0"/>
                  </a:lnTo>
                  <a:lnTo>
                    <a:pt x="183" y="0"/>
                  </a:lnTo>
                  <a:lnTo>
                    <a:pt x="186" y="0"/>
                  </a:lnTo>
                  <a:lnTo>
                    <a:pt x="187" y="0"/>
                  </a:lnTo>
                  <a:lnTo>
                    <a:pt x="190" y="0"/>
                  </a:lnTo>
                  <a:lnTo>
                    <a:pt x="191" y="0"/>
                  </a:lnTo>
                  <a:lnTo>
                    <a:pt x="194" y="0"/>
                  </a:lnTo>
                  <a:lnTo>
                    <a:pt x="196" y="0"/>
                  </a:lnTo>
                  <a:lnTo>
                    <a:pt x="203" y="0"/>
                  </a:lnTo>
                  <a:lnTo>
                    <a:pt x="216" y="0"/>
                  </a:lnTo>
                  <a:lnTo>
                    <a:pt x="219" y="0"/>
                  </a:lnTo>
                  <a:lnTo>
                    <a:pt x="221" y="0"/>
                  </a:lnTo>
                  <a:lnTo>
                    <a:pt x="226" y="0"/>
                  </a:lnTo>
                  <a:lnTo>
                    <a:pt x="229" y="0"/>
                  </a:lnTo>
                  <a:lnTo>
                    <a:pt x="236" y="0"/>
                  </a:lnTo>
                  <a:lnTo>
                    <a:pt x="238" y="0"/>
                  </a:lnTo>
                  <a:lnTo>
                    <a:pt x="241" y="0"/>
                  </a:lnTo>
                  <a:lnTo>
                    <a:pt x="242" y="0"/>
                  </a:lnTo>
                  <a:lnTo>
                    <a:pt x="243" y="0"/>
                  </a:lnTo>
                  <a:lnTo>
                    <a:pt x="246" y="0"/>
                  </a:lnTo>
                  <a:lnTo>
                    <a:pt x="250" y="0"/>
                  </a:lnTo>
                  <a:lnTo>
                    <a:pt x="251" y="0"/>
                  </a:lnTo>
                  <a:lnTo>
                    <a:pt x="260" y="2"/>
                  </a:lnTo>
                  <a:lnTo>
                    <a:pt x="264" y="2"/>
                  </a:lnTo>
                  <a:lnTo>
                    <a:pt x="268" y="2"/>
                  </a:lnTo>
                  <a:lnTo>
                    <a:pt x="270" y="2"/>
                  </a:lnTo>
                  <a:lnTo>
                    <a:pt x="271" y="2"/>
                  </a:lnTo>
                  <a:lnTo>
                    <a:pt x="272" y="2"/>
                  </a:lnTo>
                  <a:lnTo>
                    <a:pt x="275" y="2"/>
                  </a:lnTo>
                  <a:lnTo>
                    <a:pt x="276" y="2"/>
                  </a:lnTo>
                  <a:lnTo>
                    <a:pt x="276" y="3"/>
                  </a:lnTo>
                  <a:lnTo>
                    <a:pt x="276" y="6"/>
                  </a:lnTo>
                  <a:lnTo>
                    <a:pt x="276" y="8"/>
                  </a:lnTo>
                  <a:lnTo>
                    <a:pt x="276" y="11"/>
                  </a:lnTo>
                  <a:lnTo>
                    <a:pt x="276" y="14"/>
                  </a:lnTo>
                  <a:lnTo>
                    <a:pt x="276" y="16"/>
                  </a:lnTo>
                  <a:lnTo>
                    <a:pt x="276" y="20"/>
                  </a:lnTo>
                  <a:lnTo>
                    <a:pt x="276" y="23"/>
                  </a:lnTo>
                  <a:lnTo>
                    <a:pt x="276" y="24"/>
                  </a:lnTo>
                  <a:lnTo>
                    <a:pt x="276" y="28"/>
                  </a:lnTo>
                  <a:lnTo>
                    <a:pt x="276" y="29"/>
                  </a:lnTo>
                  <a:lnTo>
                    <a:pt x="276" y="32"/>
                  </a:lnTo>
                  <a:lnTo>
                    <a:pt x="276" y="36"/>
                  </a:lnTo>
                  <a:lnTo>
                    <a:pt x="276" y="38"/>
                  </a:lnTo>
                  <a:lnTo>
                    <a:pt x="276" y="40"/>
                  </a:lnTo>
                  <a:lnTo>
                    <a:pt x="276" y="45"/>
                  </a:lnTo>
                  <a:lnTo>
                    <a:pt x="276" y="50"/>
                  </a:lnTo>
                  <a:lnTo>
                    <a:pt x="276" y="53"/>
                  </a:lnTo>
                  <a:lnTo>
                    <a:pt x="276" y="54"/>
                  </a:lnTo>
                  <a:lnTo>
                    <a:pt x="276" y="57"/>
                  </a:lnTo>
                  <a:lnTo>
                    <a:pt x="279" y="57"/>
                  </a:lnTo>
                  <a:lnTo>
                    <a:pt x="281" y="57"/>
                  </a:lnTo>
                  <a:lnTo>
                    <a:pt x="283" y="57"/>
                  </a:lnTo>
                  <a:lnTo>
                    <a:pt x="284" y="57"/>
                  </a:lnTo>
                  <a:lnTo>
                    <a:pt x="287" y="57"/>
                  </a:lnTo>
                  <a:lnTo>
                    <a:pt x="289" y="57"/>
                  </a:lnTo>
                  <a:lnTo>
                    <a:pt x="293" y="57"/>
                  </a:lnTo>
                  <a:lnTo>
                    <a:pt x="294" y="57"/>
                  </a:lnTo>
                  <a:lnTo>
                    <a:pt x="296" y="57"/>
                  </a:lnTo>
                  <a:lnTo>
                    <a:pt x="300" y="57"/>
                  </a:lnTo>
                  <a:lnTo>
                    <a:pt x="305" y="57"/>
                  </a:lnTo>
                  <a:lnTo>
                    <a:pt x="305" y="58"/>
                  </a:lnTo>
                  <a:lnTo>
                    <a:pt x="305" y="62"/>
                  </a:lnTo>
                  <a:lnTo>
                    <a:pt x="305" y="63"/>
                  </a:lnTo>
                  <a:lnTo>
                    <a:pt x="305" y="66"/>
                  </a:lnTo>
                  <a:lnTo>
                    <a:pt x="305" y="71"/>
                  </a:lnTo>
                  <a:lnTo>
                    <a:pt x="305" y="76"/>
                  </a:lnTo>
                  <a:lnTo>
                    <a:pt x="305" y="83"/>
                  </a:lnTo>
                  <a:lnTo>
                    <a:pt x="305" y="86"/>
                  </a:lnTo>
                  <a:lnTo>
                    <a:pt x="305" y="88"/>
                  </a:lnTo>
                  <a:lnTo>
                    <a:pt x="305" y="92"/>
                  </a:lnTo>
                  <a:lnTo>
                    <a:pt x="305" y="93"/>
                  </a:lnTo>
                  <a:lnTo>
                    <a:pt x="305" y="95"/>
                  </a:lnTo>
                  <a:lnTo>
                    <a:pt x="305" y="96"/>
                  </a:lnTo>
                  <a:lnTo>
                    <a:pt x="305" y="101"/>
                  </a:lnTo>
                  <a:lnTo>
                    <a:pt x="305" y="104"/>
                  </a:lnTo>
                  <a:lnTo>
                    <a:pt x="305" y="109"/>
                  </a:lnTo>
                  <a:lnTo>
                    <a:pt x="305" y="112"/>
                  </a:lnTo>
                  <a:lnTo>
                    <a:pt x="305" y="113"/>
                  </a:lnTo>
                  <a:lnTo>
                    <a:pt x="305" y="114"/>
                  </a:lnTo>
                  <a:lnTo>
                    <a:pt x="305" y="117"/>
                  </a:lnTo>
                  <a:lnTo>
                    <a:pt x="305" y="120"/>
                  </a:lnTo>
                  <a:lnTo>
                    <a:pt x="305" y="122"/>
                  </a:lnTo>
                  <a:lnTo>
                    <a:pt x="305" y="124"/>
                  </a:lnTo>
                  <a:lnTo>
                    <a:pt x="305" y="125"/>
                  </a:lnTo>
                  <a:lnTo>
                    <a:pt x="305" y="130"/>
                  </a:lnTo>
                  <a:lnTo>
                    <a:pt x="305" y="131"/>
                  </a:lnTo>
                  <a:lnTo>
                    <a:pt x="305" y="138"/>
                  </a:lnTo>
                  <a:lnTo>
                    <a:pt x="305" y="141"/>
                  </a:lnTo>
                  <a:lnTo>
                    <a:pt x="301" y="141"/>
                  </a:lnTo>
                  <a:lnTo>
                    <a:pt x="300" y="141"/>
                  </a:lnTo>
                  <a:lnTo>
                    <a:pt x="298" y="141"/>
                  </a:lnTo>
                  <a:lnTo>
                    <a:pt x="296" y="141"/>
                  </a:lnTo>
                  <a:lnTo>
                    <a:pt x="294" y="141"/>
                  </a:lnTo>
                  <a:lnTo>
                    <a:pt x="293" y="141"/>
                  </a:lnTo>
                  <a:lnTo>
                    <a:pt x="292" y="141"/>
                  </a:lnTo>
                  <a:lnTo>
                    <a:pt x="289" y="141"/>
                  </a:lnTo>
                  <a:lnTo>
                    <a:pt x="287" y="141"/>
                  </a:lnTo>
                  <a:lnTo>
                    <a:pt x="285" y="141"/>
                  </a:lnTo>
                  <a:lnTo>
                    <a:pt x="277" y="141"/>
                  </a:lnTo>
                  <a:lnTo>
                    <a:pt x="272" y="141"/>
                  </a:lnTo>
                  <a:lnTo>
                    <a:pt x="268" y="141"/>
                  </a:lnTo>
                  <a:lnTo>
                    <a:pt x="262" y="141"/>
                  </a:lnTo>
                  <a:lnTo>
                    <a:pt x="259" y="141"/>
                  </a:lnTo>
                  <a:lnTo>
                    <a:pt x="258" y="141"/>
                  </a:lnTo>
                  <a:lnTo>
                    <a:pt x="249" y="141"/>
                  </a:lnTo>
                  <a:lnTo>
                    <a:pt x="245" y="141"/>
                  </a:lnTo>
                  <a:lnTo>
                    <a:pt x="241" y="142"/>
                  </a:lnTo>
                  <a:lnTo>
                    <a:pt x="241" y="141"/>
                  </a:lnTo>
                  <a:lnTo>
                    <a:pt x="239" y="141"/>
                  </a:lnTo>
                  <a:lnTo>
                    <a:pt x="238" y="141"/>
                  </a:lnTo>
                  <a:lnTo>
                    <a:pt x="236" y="141"/>
                  </a:lnTo>
                  <a:lnTo>
                    <a:pt x="230" y="141"/>
                  </a:lnTo>
                  <a:lnTo>
                    <a:pt x="225" y="142"/>
                  </a:lnTo>
                  <a:lnTo>
                    <a:pt x="221" y="142"/>
                  </a:lnTo>
                  <a:lnTo>
                    <a:pt x="215" y="141"/>
                  </a:lnTo>
                  <a:lnTo>
                    <a:pt x="213" y="141"/>
                  </a:lnTo>
                  <a:lnTo>
                    <a:pt x="212" y="141"/>
                  </a:lnTo>
                  <a:lnTo>
                    <a:pt x="211" y="141"/>
                  </a:lnTo>
                  <a:lnTo>
                    <a:pt x="208" y="142"/>
                  </a:lnTo>
                  <a:lnTo>
                    <a:pt x="207" y="142"/>
                  </a:lnTo>
                  <a:lnTo>
                    <a:pt x="203" y="142"/>
                  </a:lnTo>
                  <a:lnTo>
                    <a:pt x="202" y="142"/>
                  </a:lnTo>
                  <a:lnTo>
                    <a:pt x="200" y="142"/>
                  </a:lnTo>
                  <a:lnTo>
                    <a:pt x="196" y="142"/>
                  </a:lnTo>
                  <a:lnTo>
                    <a:pt x="192" y="142"/>
                  </a:lnTo>
                  <a:lnTo>
                    <a:pt x="188" y="142"/>
                  </a:lnTo>
                  <a:lnTo>
                    <a:pt x="183" y="142"/>
                  </a:lnTo>
                  <a:lnTo>
                    <a:pt x="181" y="142"/>
                  </a:lnTo>
                  <a:lnTo>
                    <a:pt x="177" y="142"/>
                  </a:lnTo>
                  <a:lnTo>
                    <a:pt x="174" y="142"/>
                  </a:lnTo>
                  <a:lnTo>
                    <a:pt x="166" y="142"/>
                  </a:lnTo>
                  <a:lnTo>
                    <a:pt x="165" y="142"/>
                  </a:lnTo>
                  <a:lnTo>
                    <a:pt x="164" y="142"/>
                  </a:lnTo>
                  <a:lnTo>
                    <a:pt x="162" y="142"/>
                  </a:lnTo>
                  <a:lnTo>
                    <a:pt x="160" y="141"/>
                  </a:lnTo>
                  <a:lnTo>
                    <a:pt x="158" y="141"/>
                  </a:lnTo>
                  <a:lnTo>
                    <a:pt x="157" y="141"/>
                  </a:lnTo>
                  <a:lnTo>
                    <a:pt x="156" y="141"/>
                  </a:lnTo>
                  <a:lnTo>
                    <a:pt x="149" y="141"/>
                  </a:lnTo>
                  <a:lnTo>
                    <a:pt x="148" y="141"/>
                  </a:lnTo>
                  <a:lnTo>
                    <a:pt x="147" y="141"/>
                  </a:lnTo>
                  <a:lnTo>
                    <a:pt x="144" y="141"/>
                  </a:lnTo>
                  <a:lnTo>
                    <a:pt x="137" y="141"/>
                  </a:lnTo>
                  <a:lnTo>
                    <a:pt x="132" y="141"/>
                  </a:lnTo>
                  <a:lnTo>
                    <a:pt x="130" y="141"/>
                  </a:lnTo>
                  <a:lnTo>
                    <a:pt x="128" y="141"/>
                  </a:lnTo>
                  <a:lnTo>
                    <a:pt x="127" y="141"/>
                  </a:lnTo>
                  <a:lnTo>
                    <a:pt x="124" y="141"/>
                  </a:lnTo>
                  <a:lnTo>
                    <a:pt x="123" y="141"/>
                  </a:lnTo>
                  <a:lnTo>
                    <a:pt x="120" y="141"/>
                  </a:lnTo>
                  <a:lnTo>
                    <a:pt x="118" y="141"/>
                  </a:lnTo>
                  <a:lnTo>
                    <a:pt x="113" y="141"/>
                  </a:lnTo>
                  <a:lnTo>
                    <a:pt x="111" y="141"/>
                  </a:lnTo>
                  <a:lnTo>
                    <a:pt x="109" y="141"/>
                  </a:lnTo>
                  <a:lnTo>
                    <a:pt x="107" y="141"/>
                  </a:lnTo>
                  <a:lnTo>
                    <a:pt x="102" y="141"/>
                  </a:lnTo>
                  <a:lnTo>
                    <a:pt x="99" y="141"/>
                  </a:lnTo>
                  <a:lnTo>
                    <a:pt x="90" y="141"/>
                  </a:lnTo>
                  <a:lnTo>
                    <a:pt x="84" y="141"/>
                  </a:lnTo>
                  <a:lnTo>
                    <a:pt x="82" y="141"/>
                  </a:lnTo>
                  <a:lnTo>
                    <a:pt x="81" y="141"/>
                  </a:lnTo>
                  <a:lnTo>
                    <a:pt x="77" y="141"/>
                  </a:lnTo>
                  <a:lnTo>
                    <a:pt x="72" y="141"/>
                  </a:lnTo>
                  <a:lnTo>
                    <a:pt x="65" y="141"/>
                  </a:lnTo>
                  <a:lnTo>
                    <a:pt x="64" y="141"/>
                  </a:lnTo>
                  <a:lnTo>
                    <a:pt x="63" y="141"/>
                  </a:lnTo>
                  <a:lnTo>
                    <a:pt x="58" y="141"/>
                  </a:lnTo>
                  <a:lnTo>
                    <a:pt x="52" y="141"/>
                  </a:lnTo>
                  <a:lnTo>
                    <a:pt x="50" y="141"/>
                  </a:lnTo>
                  <a:lnTo>
                    <a:pt x="43" y="141"/>
                  </a:lnTo>
                  <a:lnTo>
                    <a:pt x="37" y="141"/>
                  </a:lnTo>
                  <a:lnTo>
                    <a:pt x="35" y="141"/>
                  </a:lnTo>
                  <a:lnTo>
                    <a:pt x="34" y="141"/>
                  </a:lnTo>
                  <a:lnTo>
                    <a:pt x="31" y="141"/>
                  </a:lnTo>
                  <a:lnTo>
                    <a:pt x="25" y="141"/>
                  </a:lnTo>
                  <a:lnTo>
                    <a:pt x="21" y="141"/>
                  </a:lnTo>
                  <a:lnTo>
                    <a:pt x="21" y="139"/>
                  </a:lnTo>
                  <a:lnTo>
                    <a:pt x="21" y="138"/>
                  </a:lnTo>
                  <a:lnTo>
                    <a:pt x="21" y="137"/>
                  </a:lnTo>
                  <a:lnTo>
                    <a:pt x="21" y="138"/>
                  </a:lnTo>
                  <a:lnTo>
                    <a:pt x="20" y="138"/>
                  </a:lnTo>
                  <a:lnTo>
                    <a:pt x="18" y="138"/>
                  </a:lnTo>
                  <a:lnTo>
                    <a:pt x="18" y="137"/>
                  </a:lnTo>
                  <a:lnTo>
                    <a:pt x="17" y="137"/>
                  </a:lnTo>
                  <a:lnTo>
                    <a:pt x="16" y="137"/>
                  </a:lnTo>
                  <a:lnTo>
                    <a:pt x="14" y="137"/>
                  </a:lnTo>
                  <a:lnTo>
                    <a:pt x="13" y="137"/>
                  </a:lnTo>
                  <a:lnTo>
                    <a:pt x="13" y="135"/>
                  </a:lnTo>
                  <a:lnTo>
                    <a:pt x="14" y="135"/>
                  </a:lnTo>
                  <a:lnTo>
                    <a:pt x="14" y="134"/>
                  </a:lnTo>
                  <a:lnTo>
                    <a:pt x="16" y="135"/>
                  </a:lnTo>
                  <a:lnTo>
                    <a:pt x="17" y="135"/>
                  </a:lnTo>
                  <a:lnTo>
                    <a:pt x="18" y="134"/>
                  </a:lnTo>
                  <a:lnTo>
                    <a:pt x="18" y="133"/>
                  </a:lnTo>
                  <a:lnTo>
                    <a:pt x="18" y="131"/>
                  </a:lnTo>
                  <a:lnTo>
                    <a:pt x="17" y="131"/>
                  </a:lnTo>
                  <a:lnTo>
                    <a:pt x="17" y="130"/>
                  </a:lnTo>
                  <a:lnTo>
                    <a:pt x="18" y="129"/>
                  </a:lnTo>
                  <a:lnTo>
                    <a:pt x="17" y="129"/>
                  </a:lnTo>
                  <a:lnTo>
                    <a:pt x="17" y="127"/>
                  </a:lnTo>
                  <a:lnTo>
                    <a:pt x="16" y="127"/>
                  </a:lnTo>
                  <a:lnTo>
                    <a:pt x="14" y="127"/>
                  </a:lnTo>
                  <a:lnTo>
                    <a:pt x="13" y="127"/>
                  </a:lnTo>
                  <a:lnTo>
                    <a:pt x="12" y="127"/>
                  </a:lnTo>
                  <a:lnTo>
                    <a:pt x="12" y="126"/>
                  </a:lnTo>
                  <a:lnTo>
                    <a:pt x="10" y="126"/>
                  </a:lnTo>
                  <a:lnTo>
                    <a:pt x="12" y="125"/>
                  </a:lnTo>
                  <a:lnTo>
                    <a:pt x="13" y="125"/>
                  </a:lnTo>
                  <a:lnTo>
                    <a:pt x="13" y="124"/>
                  </a:lnTo>
                  <a:lnTo>
                    <a:pt x="12" y="122"/>
                  </a:lnTo>
                  <a:lnTo>
                    <a:pt x="10" y="122"/>
                  </a:lnTo>
                  <a:lnTo>
                    <a:pt x="10" y="121"/>
                  </a:lnTo>
                  <a:lnTo>
                    <a:pt x="9" y="121"/>
                  </a:lnTo>
                  <a:lnTo>
                    <a:pt x="9" y="120"/>
                  </a:lnTo>
                  <a:lnTo>
                    <a:pt x="8" y="120"/>
                  </a:lnTo>
                  <a:lnTo>
                    <a:pt x="6" y="118"/>
                  </a:lnTo>
                  <a:lnTo>
                    <a:pt x="6" y="117"/>
                  </a:lnTo>
                  <a:lnTo>
                    <a:pt x="6" y="116"/>
                  </a:lnTo>
                  <a:lnTo>
                    <a:pt x="5" y="114"/>
                  </a:lnTo>
                  <a:lnTo>
                    <a:pt x="5" y="116"/>
                  </a:lnTo>
                  <a:lnTo>
                    <a:pt x="4" y="116"/>
                  </a:lnTo>
                  <a:lnTo>
                    <a:pt x="3" y="116"/>
                  </a:lnTo>
                  <a:lnTo>
                    <a:pt x="3" y="114"/>
                  </a:lnTo>
                  <a:lnTo>
                    <a:pt x="3" y="113"/>
                  </a:lnTo>
                  <a:lnTo>
                    <a:pt x="4" y="113"/>
                  </a:lnTo>
                  <a:lnTo>
                    <a:pt x="4" y="112"/>
                  </a:lnTo>
                  <a:lnTo>
                    <a:pt x="5" y="112"/>
                  </a:lnTo>
                  <a:lnTo>
                    <a:pt x="5" y="110"/>
                  </a:lnTo>
                  <a:lnTo>
                    <a:pt x="5" y="109"/>
                  </a:lnTo>
                  <a:lnTo>
                    <a:pt x="4" y="108"/>
                  </a:lnTo>
                  <a:lnTo>
                    <a:pt x="4" y="109"/>
                  </a:lnTo>
                  <a:lnTo>
                    <a:pt x="4" y="110"/>
                  </a:lnTo>
                  <a:lnTo>
                    <a:pt x="3" y="110"/>
                  </a:lnTo>
                  <a:lnTo>
                    <a:pt x="1" y="112"/>
                  </a:lnTo>
                  <a:lnTo>
                    <a:pt x="0" y="112"/>
                  </a:lnTo>
                  <a:lnTo>
                    <a:pt x="0" y="110"/>
                  </a:lnTo>
                  <a:lnTo>
                    <a:pt x="0" y="109"/>
                  </a:lnTo>
                  <a:lnTo>
                    <a:pt x="1" y="109"/>
                  </a:lnTo>
                  <a:lnTo>
                    <a:pt x="1" y="108"/>
                  </a:lnTo>
                  <a:lnTo>
                    <a:pt x="3" y="107"/>
                  </a:lnTo>
                  <a:lnTo>
                    <a:pt x="4" y="107"/>
                  </a:lnTo>
                  <a:lnTo>
                    <a:pt x="4" y="105"/>
                  </a:lnTo>
                  <a:lnTo>
                    <a:pt x="4" y="104"/>
                  </a:lnTo>
                  <a:lnTo>
                    <a:pt x="4" y="103"/>
                  </a:lnTo>
                  <a:lnTo>
                    <a:pt x="3" y="103"/>
                  </a:lnTo>
                  <a:lnTo>
                    <a:pt x="3" y="101"/>
                  </a:lnTo>
                  <a:lnTo>
                    <a:pt x="1" y="101"/>
                  </a:lnTo>
                  <a:lnTo>
                    <a:pt x="1" y="100"/>
                  </a:lnTo>
                  <a:lnTo>
                    <a:pt x="3" y="100"/>
                  </a:lnTo>
                  <a:lnTo>
                    <a:pt x="3" y="99"/>
                  </a:lnTo>
                  <a:lnTo>
                    <a:pt x="4" y="99"/>
                  </a:lnTo>
                  <a:lnTo>
                    <a:pt x="4" y="97"/>
                  </a:lnTo>
                  <a:lnTo>
                    <a:pt x="3" y="97"/>
                  </a:lnTo>
                  <a:lnTo>
                    <a:pt x="3" y="96"/>
                  </a:lnTo>
                  <a:lnTo>
                    <a:pt x="3" y="95"/>
                  </a:lnTo>
                  <a:lnTo>
                    <a:pt x="3" y="93"/>
                  </a:lnTo>
                  <a:lnTo>
                    <a:pt x="4" y="93"/>
                  </a:lnTo>
                  <a:lnTo>
                    <a:pt x="5" y="92"/>
                  </a:lnTo>
                  <a:lnTo>
                    <a:pt x="6" y="92"/>
                  </a:lnTo>
                  <a:lnTo>
                    <a:pt x="8" y="92"/>
                  </a:lnTo>
                  <a:lnTo>
                    <a:pt x="8" y="91"/>
                  </a:lnTo>
                  <a:lnTo>
                    <a:pt x="8" y="90"/>
                  </a:lnTo>
                  <a:lnTo>
                    <a:pt x="9" y="88"/>
                  </a:lnTo>
                  <a:lnTo>
                    <a:pt x="10" y="88"/>
                  </a:lnTo>
                  <a:lnTo>
                    <a:pt x="10" y="87"/>
                  </a:lnTo>
                  <a:lnTo>
                    <a:pt x="10" y="86"/>
                  </a:lnTo>
                  <a:lnTo>
                    <a:pt x="10" y="84"/>
                  </a:lnTo>
                  <a:lnTo>
                    <a:pt x="12" y="84"/>
                  </a:lnTo>
                  <a:lnTo>
                    <a:pt x="12" y="83"/>
                  </a:lnTo>
                  <a:lnTo>
                    <a:pt x="13" y="83"/>
                  </a:lnTo>
                  <a:lnTo>
                    <a:pt x="13" y="82"/>
                  </a:lnTo>
                  <a:lnTo>
                    <a:pt x="14" y="82"/>
                  </a:lnTo>
                  <a:lnTo>
                    <a:pt x="16" y="82"/>
                  </a:lnTo>
                  <a:lnTo>
                    <a:pt x="16" y="80"/>
                  </a:lnTo>
                  <a:lnTo>
                    <a:pt x="16" y="79"/>
                  </a:lnTo>
                  <a:lnTo>
                    <a:pt x="16" y="78"/>
                  </a:lnTo>
                  <a:lnTo>
                    <a:pt x="16" y="76"/>
                  </a:lnTo>
                  <a:lnTo>
                    <a:pt x="14" y="76"/>
                  </a:lnTo>
                  <a:lnTo>
                    <a:pt x="14" y="75"/>
                  </a:lnTo>
                  <a:lnTo>
                    <a:pt x="16" y="75"/>
                  </a:lnTo>
                  <a:lnTo>
                    <a:pt x="16" y="74"/>
                  </a:lnTo>
                  <a:lnTo>
                    <a:pt x="16" y="72"/>
                  </a:lnTo>
                  <a:lnTo>
                    <a:pt x="17" y="72"/>
                  </a:lnTo>
                  <a:lnTo>
                    <a:pt x="16" y="72"/>
                  </a:lnTo>
                  <a:lnTo>
                    <a:pt x="14" y="72"/>
                  </a:lnTo>
                  <a:lnTo>
                    <a:pt x="13" y="72"/>
                  </a:lnTo>
                  <a:lnTo>
                    <a:pt x="12" y="72"/>
                  </a:lnTo>
                  <a:lnTo>
                    <a:pt x="12" y="71"/>
                  </a:lnTo>
                  <a:lnTo>
                    <a:pt x="12" y="72"/>
                  </a:lnTo>
                  <a:lnTo>
                    <a:pt x="10" y="72"/>
                  </a:lnTo>
                  <a:lnTo>
                    <a:pt x="10" y="71"/>
                  </a:lnTo>
                  <a:lnTo>
                    <a:pt x="10" y="70"/>
                  </a:lnTo>
                  <a:lnTo>
                    <a:pt x="12" y="70"/>
                  </a:lnTo>
                  <a:lnTo>
                    <a:pt x="12" y="71"/>
                  </a:lnTo>
                  <a:lnTo>
                    <a:pt x="13" y="71"/>
                  </a:lnTo>
                  <a:lnTo>
                    <a:pt x="13" y="70"/>
                  </a:lnTo>
                  <a:lnTo>
                    <a:pt x="14" y="70"/>
                  </a:lnTo>
                  <a:lnTo>
                    <a:pt x="14" y="69"/>
                  </a:lnTo>
                  <a:lnTo>
                    <a:pt x="13" y="69"/>
                  </a:lnTo>
                  <a:lnTo>
                    <a:pt x="12" y="69"/>
                  </a:lnTo>
                  <a:lnTo>
                    <a:pt x="12" y="67"/>
                  </a:lnTo>
                  <a:lnTo>
                    <a:pt x="13" y="67"/>
                  </a:lnTo>
                  <a:lnTo>
                    <a:pt x="13" y="66"/>
                  </a:lnTo>
                  <a:lnTo>
                    <a:pt x="12" y="66"/>
                  </a:lnTo>
                  <a:lnTo>
                    <a:pt x="12" y="65"/>
                  </a:lnTo>
                  <a:lnTo>
                    <a:pt x="10" y="65"/>
                  </a:lnTo>
                  <a:lnTo>
                    <a:pt x="10" y="66"/>
                  </a:lnTo>
                  <a:lnTo>
                    <a:pt x="10" y="67"/>
                  </a:lnTo>
                  <a:lnTo>
                    <a:pt x="9" y="67"/>
                  </a:lnTo>
                  <a:lnTo>
                    <a:pt x="9" y="66"/>
                  </a:lnTo>
                  <a:lnTo>
                    <a:pt x="8" y="66"/>
                  </a:lnTo>
                  <a:lnTo>
                    <a:pt x="6" y="66"/>
                  </a:lnTo>
                  <a:lnTo>
                    <a:pt x="5" y="65"/>
                  </a:lnTo>
                  <a:lnTo>
                    <a:pt x="6" y="65"/>
                  </a:lnTo>
                  <a:lnTo>
                    <a:pt x="6" y="63"/>
                  </a:lnTo>
                  <a:lnTo>
                    <a:pt x="8" y="63"/>
                  </a:lnTo>
                  <a:lnTo>
                    <a:pt x="8" y="62"/>
                  </a:lnTo>
                  <a:lnTo>
                    <a:pt x="9" y="63"/>
                  </a:lnTo>
                  <a:lnTo>
                    <a:pt x="10" y="62"/>
                  </a:lnTo>
                  <a:lnTo>
                    <a:pt x="12" y="61"/>
                  </a:lnTo>
                  <a:lnTo>
                    <a:pt x="12" y="59"/>
                  </a:lnTo>
                  <a:lnTo>
                    <a:pt x="13" y="59"/>
                  </a:lnTo>
                  <a:lnTo>
                    <a:pt x="13" y="58"/>
                  </a:lnTo>
                  <a:lnTo>
                    <a:pt x="13" y="57"/>
                  </a:lnTo>
                  <a:lnTo>
                    <a:pt x="12" y="55"/>
                  </a:lnTo>
                  <a:lnTo>
                    <a:pt x="13" y="55"/>
                  </a:lnTo>
                  <a:lnTo>
                    <a:pt x="13" y="54"/>
                  </a:lnTo>
                  <a:lnTo>
                    <a:pt x="13" y="53"/>
                  </a:lnTo>
                  <a:lnTo>
                    <a:pt x="12" y="53"/>
                  </a:lnTo>
                  <a:lnTo>
                    <a:pt x="12" y="52"/>
                  </a:lnTo>
                  <a:lnTo>
                    <a:pt x="10" y="52"/>
                  </a:lnTo>
                  <a:lnTo>
                    <a:pt x="10" y="50"/>
                  </a:lnTo>
                  <a:lnTo>
                    <a:pt x="9" y="49"/>
                  </a:lnTo>
                  <a:lnTo>
                    <a:pt x="8" y="49"/>
                  </a:lnTo>
                  <a:lnTo>
                    <a:pt x="8" y="48"/>
                  </a:lnTo>
                  <a:lnTo>
                    <a:pt x="6" y="48"/>
                  </a:lnTo>
                  <a:lnTo>
                    <a:pt x="6" y="46"/>
                  </a:lnTo>
                  <a:lnTo>
                    <a:pt x="5" y="45"/>
                  </a:lnTo>
                  <a:lnTo>
                    <a:pt x="6" y="45"/>
                  </a:lnTo>
                  <a:lnTo>
                    <a:pt x="8" y="45"/>
                  </a:lnTo>
                  <a:lnTo>
                    <a:pt x="8" y="44"/>
                  </a:lnTo>
                  <a:lnTo>
                    <a:pt x="9" y="44"/>
                  </a:lnTo>
                  <a:lnTo>
                    <a:pt x="9" y="42"/>
                  </a:lnTo>
                  <a:lnTo>
                    <a:pt x="10" y="42"/>
                  </a:lnTo>
                  <a:lnTo>
                    <a:pt x="10" y="41"/>
                  </a:lnTo>
                  <a:lnTo>
                    <a:pt x="10" y="40"/>
                  </a:lnTo>
                  <a:lnTo>
                    <a:pt x="12" y="40"/>
                  </a:lnTo>
                  <a:lnTo>
                    <a:pt x="13" y="40"/>
                  </a:lnTo>
                  <a:lnTo>
                    <a:pt x="13" y="38"/>
                  </a:lnTo>
                  <a:lnTo>
                    <a:pt x="13" y="37"/>
                  </a:lnTo>
                  <a:lnTo>
                    <a:pt x="12" y="37"/>
                  </a:lnTo>
                  <a:lnTo>
                    <a:pt x="13" y="36"/>
                  </a:lnTo>
                  <a:lnTo>
                    <a:pt x="14" y="36"/>
                  </a:lnTo>
                  <a:lnTo>
                    <a:pt x="14" y="35"/>
                  </a:lnTo>
                  <a:lnTo>
                    <a:pt x="16" y="35"/>
                  </a:lnTo>
                  <a:lnTo>
                    <a:pt x="16" y="33"/>
                  </a:lnTo>
                  <a:lnTo>
                    <a:pt x="17" y="33"/>
                  </a:lnTo>
                  <a:lnTo>
                    <a:pt x="17" y="32"/>
                  </a:lnTo>
                  <a:lnTo>
                    <a:pt x="18" y="32"/>
                  </a:lnTo>
                  <a:lnTo>
                    <a:pt x="18" y="31"/>
                  </a:lnTo>
                  <a:lnTo>
                    <a:pt x="17" y="31"/>
                  </a:lnTo>
                  <a:lnTo>
                    <a:pt x="17" y="29"/>
                  </a:lnTo>
                  <a:lnTo>
                    <a:pt x="18" y="29"/>
                  </a:lnTo>
                  <a:lnTo>
                    <a:pt x="18" y="31"/>
                  </a:lnTo>
                  <a:lnTo>
                    <a:pt x="18" y="29"/>
                  </a:lnTo>
                  <a:lnTo>
                    <a:pt x="20" y="29"/>
                  </a:lnTo>
                  <a:lnTo>
                    <a:pt x="20" y="31"/>
                  </a:lnTo>
                  <a:lnTo>
                    <a:pt x="20" y="32"/>
                  </a:lnTo>
                  <a:lnTo>
                    <a:pt x="18" y="32"/>
                  </a:lnTo>
                  <a:lnTo>
                    <a:pt x="20" y="32"/>
                  </a:lnTo>
                  <a:lnTo>
                    <a:pt x="20" y="31"/>
                  </a:lnTo>
                  <a:lnTo>
                    <a:pt x="21" y="31"/>
                  </a:lnTo>
                  <a:lnTo>
                    <a:pt x="21" y="32"/>
                  </a:lnTo>
                  <a:lnTo>
                    <a:pt x="21" y="33"/>
                  </a:lnTo>
                  <a:lnTo>
                    <a:pt x="20" y="33"/>
                  </a:lnTo>
                  <a:lnTo>
                    <a:pt x="21" y="33"/>
                  </a:lnTo>
                  <a:lnTo>
                    <a:pt x="21" y="32"/>
                  </a:lnTo>
                  <a:lnTo>
                    <a:pt x="21" y="33"/>
                  </a:lnTo>
                  <a:lnTo>
                    <a:pt x="22" y="33"/>
                  </a:lnTo>
                  <a:lnTo>
                    <a:pt x="22" y="35"/>
                  </a:lnTo>
                  <a:lnTo>
                    <a:pt x="23" y="35"/>
                  </a:lnTo>
                  <a:lnTo>
                    <a:pt x="23" y="33"/>
                  </a:lnTo>
                  <a:lnTo>
                    <a:pt x="23" y="32"/>
                  </a:lnTo>
                  <a:lnTo>
                    <a:pt x="23" y="33"/>
                  </a:lnTo>
                  <a:lnTo>
                    <a:pt x="25" y="33"/>
                  </a:lnTo>
                  <a:lnTo>
                    <a:pt x="26" y="33"/>
                  </a:lnTo>
                  <a:lnTo>
                    <a:pt x="26" y="32"/>
                  </a:lnTo>
                  <a:lnTo>
                    <a:pt x="25" y="32"/>
                  </a:lnTo>
                  <a:lnTo>
                    <a:pt x="25" y="31"/>
                  </a:lnTo>
                  <a:lnTo>
                    <a:pt x="26" y="31"/>
                  </a:lnTo>
                  <a:lnTo>
                    <a:pt x="26" y="29"/>
                  </a:lnTo>
                  <a:lnTo>
                    <a:pt x="26" y="31"/>
                  </a:lnTo>
                  <a:lnTo>
                    <a:pt x="27" y="31"/>
                  </a:lnTo>
                  <a:lnTo>
                    <a:pt x="27" y="29"/>
                  </a:lnTo>
                  <a:lnTo>
                    <a:pt x="29" y="29"/>
                  </a:lnTo>
                  <a:lnTo>
                    <a:pt x="30" y="29"/>
                  </a:lnTo>
                  <a:lnTo>
                    <a:pt x="30" y="28"/>
                  </a:lnTo>
                  <a:lnTo>
                    <a:pt x="29" y="28"/>
                  </a:lnTo>
                  <a:lnTo>
                    <a:pt x="29" y="27"/>
                  </a:lnTo>
                  <a:lnTo>
                    <a:pt x="30" y="27"/>
                  </a:lnTo>
                  <a:lnTo>
                    <a:pt x="30" y="28"/>
                  </a:lnTo>
                  <a:lnTo>
                    <a:pt x="30" y="27"/>
                  </a:lnTo>
                  <a:lnTo>
                    <a:pt x="30" y="25"/>
                  </a:lnTo>
                  <a:lnTo>
                    <a:pt x="31" y="25"/>
                  </a:lnTo>
                  <a:lnTo>
                    <a:pt x="33" y="25"/>
                  </a:lnTo>
                  <a:lnTo>
                    <a:pt x="31" y="25"/>
                  </a:lnTo>
                  <a:lnTo>
                    <a:pt x="30" y="25"/>
                  </a:lnTo>
                  <a:lnTo>
                    <a:pt x="30" y="24"/>
                  </a:lnTo>
                  <a:lnTo>
                    <a:pt x="30" y="23"/>
                  </a:lnTo>
                  <a:lnTo>
                    <a:pt x="31" y="24"/>
                  </a:lnTo>
                  <a:lnTo>
                    <a:pt x="31" y="23"/>
                  </a:lnTo>
                  <a:lnTo>
                    <a:pt x="33" y="23"/>
                  </a:lnTo>
                  <a:lnTo>
                    <a:pt x="33" y="21"/>
                  </a:lnTo>
                  <a:lnTo>
                    <a:pt x="33" y="20"/>
                  </a:lnTo>
                  <a:lnTo>
                    <a:pt x="34" y="20"/>
                  </a:lnTo>
                  <a:lnTo>
                    <a:pt x="34" y="19"/>
                  </a:lnTo>
                  <a:lnTo>
                    <a:pt x="35" y="20"/>
                  </a:lnTo>
                  <a:lnTo>
                    <a:pt x="35" y="19"/>
                  </a:lnTo>
                  <a:lnTo>
                    <a:pt x="35" y="18"/>
                  </a:lnTo>
                  <a:lnTo>
                    <a:pt x="37" y="18"/>
                  </a:lnTo>
                  <a:lnTo>
                    <a:pt x="37" y="19"/>
                  </a:lnTo>
                  <a:lnTo>
                    <a:pt x="38" y="19"/>
                  </a:lnTo>
                  <a:lnTo>
                    <a:pt x="38" y="18"/>
                  </a:lnTo>
                  <a:lnTo>
                    <a:pt x="38" y="16"/>
                  </a:lnTo>
                  <a:lnTo>
                    <a:pt x="37" y="16"/>
                  </a:lnTo>
                  <a:lnTo>
                    <a:pt x="38" y="16"/>
                  </a:lnTo>
                  <a:lnTo>
                    <a:pt x="38" y="15"/>
                  </a:lnTo>
                  <a:lnTo>
                    <a:pt x="37" y="15"/>
                  </a:lnTo>
                  <a:lnTo>
                    <a:pt x="37" y="14"/>
                  </a:lnTo>
                  <a:lnTo>
                    <a:pt x="38" y="14"/>
                  </a:lnTo>
                  <a:lnTo>
                    <a:pt x="38" y="12"/>
                  </a:lnTo>
                  <a:lnTo>
                    <a:pt x="39" y="12"/>
                  </a:lnTo>
                  <a:lnTo>
                    <a:pt x="39" y="11"/>
                  </a:lnTo>
                  <a:lnTo>
                    <a:pt x="38" y="10"/>
                  </a:lnTo>
                  <a:lnTo>
                    <a:pt x="39" y="10"/>
                  </a:lnTo>
                  <a:lnTo>
                    <a:pt x="41" y="10"/>
                  </a:lnTo>
                  <a:lnTo>
                    <a:pt x="39" y="11"/>
                  </a:lnTo>
                  <a:lnTo>
                    <a:pt x="41" y="11"/>
                  </a:lnTo>
                  <a:lnTo>
                    <a:pt x="41" y="10"/>
                  </a:lnTo>
                  <a:lnTo>
                    <a:pt x="42" y="10"/>
                  </a:lnTo>
                  <a:lnTo>
                    <a:pt x="43" y="10"/>
                  </a:lnTo>
                  <a:lnTo>
                    <a:pt x="43" y="8"/>
                  </a:lnTo>
                  <a:lnTo>
                    <a:pt x="44" y="8"/>
                  </a:lnTo>
                  <a:lnTo>
                    <a:pt x="44" y="10"/>
                  </a:lnTo>
                  <a:lnTo>
                    <a:pt x="43" y="10"/>
                  </a:lnTo>
                  <a:lnTo>
                    <a:pt x="44" y="10"/>
                  </a:lnTo>
                  <a:lnTo>
                    <a:pt x="46" y="10"/>
                  </a:lnTo>
                  <a:lnTo>
                    <a:pt x="46" y="11"/>
                  </a:lnTo>
                  <a:lnTo>
                    <a:pt x="46" y="12"/>
                  </a:lnTo>
                  <a:lnTo>
                    <a:pt x="47" y="12"/>
                  </a:lnTo>
                  <a:lnTo>
                    <a:pt x="47" y="11"/>
                  </a:lnTo>
                  <a:lnTo>
                    <a:pt x="48" y="11"/>
                  </a:lnTo>
                  <a:lnTo>
                    <a:pt x="48" y="10"/>
                  </a:lnTo>
                  <a:lnTo>
                    <a:pt x="48" y="8"/>
                  </a:lnTo>
                  <a:lnTo>
                    <a:pt x="50" y="8"/>
                  </a:lnTo>
                  <a:lnTo>
                    <a:pt x="50" y="10"/>
                  </a:lnTo>
                  <a:lnTo>
                    <a:pt x="50" y="11"/>
                  </a:lnTo>
                  <a:lnTo>
                    <a:pt x="51" y="11"/>
                  </a:lnTo>
                  <a:lnTo>
                    <a:pt x="51" y="10"/>
                  </a:lnTo>
                  <a:lnTo>
                    <a:pt x="52" y="10"/>
                  </a:lnTo>
                  <a:lnTo>
                    <a:pt x="54" y="10"/>
                  </a:lnTo>
                  <a:lnTo>
                    <a:pt x="54" y="11"/>
                  </a:lnTo>
                  <a:lnTo>
                    <a:pt x="54" y="10"/>
                  </a:lnTo>
                  <a:lnTo>
                    <a:pt x="55" y="10"/>
                  </a:lnTo>
                  <a:lnTo>
                    <a:pt x="56" y="10"/>
                  </a:lnTo>
                  <a:lnTo>
                    <a:pt x="56" y="8"/>
                  </a:lnTo>
                  <a:lnTo>
                    <a:pt x="56" y="7"/>
                  </a:lnTo>
                  <a:lnTo>
                    <a:pt x="56" y="8"/>
                  </a:lnTo>
                  <a:lnTo>
                    <a:pt x="58" y="8"/>
                  </a:lnTo>
                  <a:lnTo>
                    <a:pt x="58" y="10"/>
                  </a:lnTo>
                  <a:lnTo>
                    <a:pt x="59" y="10"/>
                  </a:lnTo>
                  <a:lnTo>
                    <a:pt x="59" y="8"/>
                  </a:lnTo>
                  <a:lnTo>
                    <a:pt x="58" y="8"/>
                  </a:lnTo>
                  <a:lnTo>
                    <a:pt x="59" y="8"/>
                  </a:lnTo>
                  <a:lnTo>
                    <a:pt x="60" y="8"/>
                  </a:lnTo>
                  <a:lnTo>
                    <a:pt x="60" y="10"/>
                  </a:lnTo>
                  <a:lnTo>
                    <a:pt x="60" y="8"/>
                  </a:lnTo>
                  <a:lnTo>
                    <a:pt x="61" y="8"/>
                  </a:lnTo>
                  <a:lnTo>
                    <a:pt x="63" y="10"/>
                  </a:lnTo>
                  <a:lnTo>
                    <a:pt x="63" y="11"/>
                  </a:lnTo>
                  <a:lnTo>
                    <a:pt x="63" y="10"/>
                  </a:lnTo>
                  <a:lnTo>
                    <a:pt x="64" y="10"/>
                  </a:lnTo>
                  <a:lnTo>
                    <a:pt x="64" y="11"/>
                  </a:lnTo>
                  <a:lnTo>
                    <a:pt x="65" y="11"/>
                  </a:lnTo>
                  <a:lnTo>
                    <a:pt x="65" y="12"/>
                  </a:lnTo>
                  <a:lnTo>
                    <a:pt x="65" y="14"/>
                  </a:lnTo>
                  <a:lnTo>
                    <a:pt x="67" y="14"/>
                  </a:lnTo>
                  <a:lnTo>
                    <a:pt x="67" y="12"/>
                  </a:lnTo>
                  <a:lnTo>
                    <a:pt x="68" y="12"/>
                  </a:lnTo>
                  <a:lnTo>
                    <a:pt x="68" y="14"/>
                  </a:lnTo>
                  <a:lnTo>
                    <a:pt x="67" y="14"/>
                  </a:lnTo>
                  <a:lnTo>
                    <a:pt x="68" y="14"/>
                  </a:lnTo>
                  <a:lnTo>
                    <a:pt x="68" y="15"/>
                  </a:lnTo>
                  <a:lnTo>
                    <a:pt x="69" y="16"/>
                  </a:lnTo>
                  <a:lnTo>
                    <a:pt x="69" y="18"/>
                  </a:lnTo>
                  <a:lnTo>
                    <a:pt x="69" y="19"/>
                  </a:lnTo>
                  <a:lnTo>
                    <a:pt x="71" y="19"/>
                  </a:lnTo>
                  <a:lnTo>
                    <a:pt x="72" y="19"/>
                  </a:lnTo>
                  <a:lnTo>
                    <a:pt x="72" y="20"/>
                  </a:lnTo>
                  <a:lnTo>
                    <a:pt x="71" y="20"/>
                  </a:lnTo>
                  <a:lnTo>
                    <a:pt x="72" y="20"/>
                  </a:lnTo>
                  <a:lnTo>
                    <a:pt x="73" y="20"/>
                  </a:lnTo>
                  <a:lnTo>
                    <a:pt x="73" y="21"/>
                  </a:lnTo>
                  <a:lnTo>
                    <a:pt x="72" y="21"/>
                  </a:lnTo>
                  <a:lnTo>
                    <a:pt x="72" y="23"/>
                  </a:lnTo>
                  <a:lnTo>
                    <a:pt x="73" y="23"/>
                  </a:lnTo>
                  <a:lnTo>
                    <a:pt x="73" y="24"/>
                  </a:lnTo>
                  <a:lnTo>
                    <a:pt x="73" y="25"/>
                  </a:lnTo>
                  <a:lnTo>
                    <a:pt x="73" y="27"/>
                  </a:lnTo>
                  <a:lnTo>
                    <a:pt x="75" y="27"/>
                  </a:lnTo>
                  <a:lnTo>
                    <a:pt x="75" y="25"/>
                  </a:lnTo>
                  <a:lnTo>
                    <a:pt x="75" y="24"/>
                  </a:lnTo>
                  <a:lnTo>
                    <a:pt x="75" y="25"/>
                  </a:lnTo>
                  <a:lnTo>
                    <a:pt x="76" y="25"/>
                  </a:lnTo>
                  <a:lnTo>
                    <a:pt x="76" y="27"/>
                  </a:lnTo>
                  <a:lnTo>
                    <a:pt x="76" y="28"/>
                  </a:lnTo>
                  <a:lnTo>
                    <a:pt x="77" y="28"/>
                  </a:lnTo>
                  <a:lnTo>
                    <a:pt x="77" y="27"/>
                  </a:lnTo>
                  <a:lnTo>
                    <a:pt x="76" y="27"/>
                  </a:lnTo>
                  <a:lnTo>
                    <a:pt x="77" y="27"/>
                  </a:lnTo>
                  <a:lnTo>
                    <a:pt x="78" y="27"/>
                  </a:lnTo>
                  <a:lnTo>
                    <a:pt x="80" y="27"/>
                  </a:lnTo>
                  <a:lnTo>
                    <a:pt x="81" y="27"/>
                  </a:lnTo>
                  <a:lnTo>
                    <a:pt x="82" y="27"/>
                  </a:lnTo>
                  <a:lnTo>
                    <a:pt x="82" y="25"/>
                  </a:lnTo>
                  <a:lnTo>
                    <a:pt x="81" y="25"/>
                  </a:lnTo>
                  <a:lnTo>
                    <a:pt x="81" y="24"/>
                  </a:lnTo>
                  <a:lnTo>
                    <a:pt x="82" y="24"/>
                  </a:lnTo>
                  <a:lnTo>
                    <a:pt x="82" y="25"/>
                  </a:lnTo>
                  <a:lnTo>
                    <a:pt x="84" y="25"/>
                  </a:lnTo>
                  <a:lnTo>
                    <a:pt x="85" y="27"/>
                  </a:lnTo>
                  <a:lnTo>
                    <a:pt x="86" y="27"/>
                  </a:lnTo>
                  <a:lnTo>
                    <a:pt x="86" y="28"/>
                  </a:lnTo>
                  <a:lnTo>
                    <a:pt x="86" y="29"/>
                  </a:lnTo>
                  <a:lnTo>
                    <a:pt x="86" y="31"/>
                  </a:lnTo>
                  <a:lnTo>
                    <a:pt x="88" y="31"/>
                  </a:lnTo>
                  <a:lnTo>
                    <a:pt x="89" y="31"/>
                  </a:lnTo>
                  <a:lnTo>
                    <a:pt x="90" y="31"/>
                  </a:lnTo>
                  <a:lnTo>
                    <a:pt x="90" y="32"/>
                  </a:lnTo>
                  <a:lnTo>
                    <a:pt x="90" y="33"/>
                  </a:lnTo>
                  <a:lnTo>
                    <a:pt x="90" y="35"/>
                  </a:lnTo>
                  <a:lnTo>
                    <a:pt x="92" y="33"/>
                  </a:lnTo>
                  <a:lnTo>
                    <a:pt x="92" y="32"/>
                  </a:lnTo>
                  <a:lnTo>
                    <a:pt x="93" y="32"/>
                  </a:lnTo>
                  <a:lnTo>
                    <a:pt x="92" y="32"/>
                  </a:lnTo>
                  <a:lnTo>
                    <a:pt x="92" y="31"/>
                  </a:lnTo>
                  <a:lnTo>
                    <a:pt x="93" y="31"/>
                  </a:lnTo>
                  <a:lnTo>
                    <a:pt x="94" y="31"/>
                  </a:lnTo>
                  <a:lnTo>
                    <a:pt x="94" y="29"/>
                  </a:lnTo>
                  <a:lnTo>
                    <a:pt x="95" y="29"/>
                  </a:lnTo>
                  <a:lnTo>
                    <a:pt x="97" y="29"/>
                  </a:lnTo>
                  <a:lnTo>
                    <a:pt x="98" y="29"/>
                  </a:lnTo>
                  <a:lnTo>
                    <a:pt x="97" y="29"/>
                  </a:lnTo>
                  <a:lnTo>
                    <a:pt x="97" y="31"/>
                  </a:lnTo>
                  <a:lnTo>
                    <a:pt x="98" y="31"/>
                  </a:lnTo>
                  <a:lnTo>
                    <a:pt x="99" y="31"/>
                  </a:lnTo>
                  <a:lnTo>
                    <a:pt x="99" y="32"/>
                  </a:lnTo>
                  <a:lnTo>
                    <a:pt x="98" y="32"/>
                  </a:lnTo>
                  <a:lnTo>
                    <a:pt x="98" y="33"/>
                  </a:lnTo>
                  <a:lnTo>
                    <a:pt x="99" y="33"/>
                  </a:lnTo>
                  <a:lnTo>
                    <a:pt x="98" y="33"/>
                  </a:lnTo>
                  <a:lnTo>
                    <a:pt x="98" y="35"/>
                  </a:lnTo>
                  <a:lnTo>
                    <a:pt x="99" y="35"/>
                  </a:lnTo>
                  <a:lnTo>
                    <a:pt x="99" y="36"/>
                  </a:lnTo>
                  <a:lnTo>
                    <a:pt x="101" y="36"/>
                  </a:lnTo>
                  <a:lnTo>
                    <a:pt x="101" y="37"/>
                  </a:lnTo>
                  <a:lnTo>
                    <a:pt x="102" y="37"/>
                  </a:lnTo>
                  <a:lnTo>
                    <a:pt x="101" y="37"/>
                  </a:lnTo>
                  <a:lnTo>
                    <a:pt x="101" y="38"/>
                  </a:lnTo>
                  <a:lnTo>
                    <a:pt x="101" y="40"/>
                  </a:lnTo>
                  <a:lnTo>
                    <a:pt x="102" y="40"/>
                  </a:lnTo>
                  <a:lnTo>
                    <a:pt x="102" y="38"/>
                  </a:lnTo>
                  <a:lnTo>
                    <a:pt x="102" y="40"/>
                  </a:lnTo>
                  <a:lnTo>
                    <a:pt x="103" y="40"/>
                  </a:lnTo>
                  <a:lnTo>
                    <a:pt x="103" y="38"/>
                  </a:lnTo>
                  <a:lnTo>
                    <a:pt x="105" y="38"/>
                  </a:lnTo>
                  <a:lnTo>
                    <a:pt x="105" y="37"/>
                  </a:lnTo>
                  <a:lnTo>
                    <a:pt x="105" y="38"/>
                  </a:lnTo>
                  <a:lnTo>
                    <a:pt x="105" y="40"/>
                  </a:lnTo>
                  <a:lnTo>
                    <a:pt x="106" y="38"/>
                  </a:lnTo>
                  <a:lnTo>
                    <a:pt x="106" y="40"/>
                  </a:lnTo>
                  <a:lnTo>
                    <a:pt x="107" y="40"/>
                  </a:lnTo>
                  <a:lnTo>
                    <a:pt x="107" y="38"/>
                  </a:lnTo>
                  <a:lnTo>
                    <a:pt x="107" y="40"/>
                  </a:lnTo>
                  <a:lnTo>
                    <a:pt x="109" y="40"/>
                  </a:lnTo>
                  <a:lnTo>
                    <a:pt x="109" y="38"/>
                  </a:lnTo>
                  <a:lnTo>
                    <a:pt x="110" y="38"/>
                  </a:lnTo>
                  <a:lnTo>
                    <a:pt x="110" y="40"/>
                  </a:lnTo>
                  <a:lnTo>
                    <a:pt x="109" y="40"/>
                  </a:lnTo>
                  <a:lnTo>
                    <a:pt x="109" y="41"/>
                  </a:lnTo>
                  <a:lnTo>
                    <a:pt x="110" y="41"/>
                  </a:lnTo>
                  <a:lnTo>
                    <a:pt x="111" y="41"/>
                  </a:lnTo>
                  <a:lnTo>
                    <a:pt x="113" y="41"/>
                  </a:lnTo>
                  <a:lnTo>
                    <a:pt x="113" y="42"/>
                  </a:lnTo>
                  <a:lnTo>
                    <a:pt x="114" y="42"/>
                  </a:lnTo>
                  <a:lnTo>
                    <a:pt x="115" y="41"/>
                  </a:lnTo>
                  <a:lnTo>
                    <a:pt x="116" y="41"/>
                  </a:lnTo>
                  <a:lnTo>
                    <a:pt x="118" y="41"/>
                  </a:lnTo>
                  <a:lnTo>
                    <a:pt x="118" y="40"/>
                  </a:lnTo>
                  <a:lnTo>
                    <a:pt x="116" y="40"/>
                  </a:lnTo>
                  <a:lnTo>
                    <a:pt x="116" y="38"/>
                  </a:lnTo>
                  <a:lnTo>
                    <a:pt x="118" y="38"/>
                  </a:lnTo>
                  <a:lnTo>
                    <a:pt x="119" y="38"/>
                  </a:lnTo>
                  <a:lnTo>
                    <a:pt x="119" y="40"/>
                  </a:lnTo>
                  <a:lnTo>
                    <a:pt x="119" y="38"/>
                  </a:lnTo>
                  <a:lnTo>
                    <a:pt x="120" y="38"/>
                  </a:lnTo>
                  <a:lnTo>
                    <a:pt x="122" y="38"/>
                  </a:lnTo>
                  <a:lnTo>
                    <a:pt x="123" y="38"/>
                  </a:lnTo>
                  <a:lnTo>
                    <a:pt x="124" y="38"/>
                  </a:lnTo>
                  <a:lnTo>
                    <a:pt x="124" y="37"/>
                  </a:lnTo>
                  <a:lnTo>
                    <a:pt x="126" y="37"/>
                  </a:lnTo>
                  <a:lnTo>
                    <a:pt x="126" y="36"/>
                  </a:lnTo>
                  <a:lnTo>
                    <a:pt x="126" y="37"/>
                  </a:lnTo>
                  <a:lnTo>
                    <a:pt x="127" y="37"/>
                  </a:lnTo>
                  <a:lnTo>
                    <a:pt x="128" y="37"/>
                  </a:lnTo>
                  <a:lnTo>
                    <a:pt x="130" y="37"/>
                  </a:lnTo>
                  <a:lnTo>
                    <a:pt x="130" y="36"/>
                  </a:lnTo>
                  <a:lnTo>
                    <a:pt x="130" y="35"/>
                  </a:lnTo>
                  <a:lnTo>
                    <a:pt x="131" y="35"/>
                  </a:lnTo>
                  <a:lnTo>
                    <a:pt x="131" y="36"/>
                  </a:lnTo>
                  <a:lnTo>
                    <a:pt x="130" y="36"/>
                  </a:lnTo>
                  <a:lnTo>
                    <a:pt x="131" y="36"/>
                  </a:lnTo>
                  <a:lnTo>
                    <a:pt x="131" y="35"/>
                  </a:lnTo>
                  <a:lnTo>
                    <a:pt x="132" y="35"/>
                  </a:lnTo>
                  <a:lnTo>
                    <a:pt x="132" y="36"/>
                  </a:lnTo>
                  <a:lnTo>
                    <a:pt x="132" y="37"/>
                  </a:lnTo>
                  <a:lnTo>
                    <a:pt x="133" y="37"/>
                  </a:lnTo>
                  <a:lnTo>
                    <a:pt x="133" y="36"/>
                  </a:lnTo>
                  <a:lnTo>
                    <a:pt x="132" y="36"/>
                  </a:lnTo>
                  <a:lnTo>
                    <a:pt x="133" y="36"/>
                  </a:lnTo>
                  <a:lnTo>
                    <a:pt x="133" y="35"/>
                  </a:lnTo>
                  <a:lnTo>
                    <a:pt x="133" y="36"/>
                  </a:lnTo>
                  <a:lnTo>
                    <a:pt x="135" y="36"/>
                  </a:lnTo>
                  <a:lnTo>
                    <a:pt x="135" y="35"/>
                  </a:lnTo>
                  <a:lnTo>
                    <a:pt x="136" y="35"/>
                  </a:lnTo>
                  <a:lnTo>
                    <a:pt x="136" y="36"/>
                  </a:lnTo>
                  <a:lnTo>
                    <a:pt x="137" y="36"/>
                  </a:lnTo>
                  <a:lnTo>
                    <a:pt x="137" y="35"/>
                  </a:lnTo>
                  <a:lnTo>
                    <a:pt x="137" y="33"/>
                  </a:lnTo>
                  <a:lnTo>
                    <a:pt x="137" y="35"/>
                  </a:lnTo>
                  <a:lnTo>
                    <a:pt x="139" y="35"/>
                  </a:lnTo>
                  <a:lnTo>
                    <a:pt x="139" y="33"/>
                  </a:lnTo>
                  <a:lnTo>
                    <a:pt x="137" y="33"/>
                  </a:lnTo>
                  <a:lnTo>
                    <a:pt x="139" y="32"/>
                  </a:lnTo>
                  <a:lnTo>
                    <a:pt x="139" y="31"/>
                  </a:lnTo>
                  <a:lnTo>
                    <a:pt x="140" y="31"/>
                  </a:lnTo>
                  <a:lnTo>
                    <a:pt x="140" y="32"/>
                  </a:lnTo>
                  <a:lnTo>
                    <a:pt x="140" y="31"/>
                  </a:lnTo>
                  <a:lnTo>
                    <a:pt x="141" y="32"/>
                  </a:lnTo>
                  <a:lnTo>
                    <a:pt x="143" y="32"/>
                  </a:lnTo>
                  <a:lnTo>
                    <a:pt x="144" y="32"/>
                  </a:lnTo>
                  <a:lnTo>
                    <a:pt x="145" y="32"/>
                  </a:lnTo>
                  <a:lnTo>
                    <a:pt x="145" y="31"/>
                  </a:lnTo>
                  <a:lnTo>
                    <a:pt x="145" y="32"/>
                  </a:lnTo>
                  <a:lnTo>
                    <a:pt x="147" y="32"/>
                  </a:lnTo>
                  <a:lnTo>
                    <a:pt x="147" y="31"/>
                  </a:lnTo>
                  <a:lnTo>
                    <a:pt x="147" y="32"/>
                  </a:lnTo>
                  <a:lnTo>
                    <a:pt x="148" y="32"/>
                  </a:lnTo>
                  <a:lnTo>
                    <a:pt x="149" y="32"/>
                  </a:lnTo>
                  <a:lnTo>
                    <a:pt x="150" y="32"/>
                  </a:lnTo>
                  <a:lnTo>
                    <a:pt x="150" y="31"/>
                  </a:lnTo>
                  <a:lnTo>
                    <a:pt x="152" y="31"/>
                  </a:lnTo>
                  <a:lnTo>
                    <a:pt x="153" y="31"/>
                  </a:lnTo>
                  <a:lnTo>
                    <a:pt x="154" y="31"/>
                  </a:lnTo>
                  <a:lnTo>
                    <a:pt x="154" y="29"/>
                  </a:lnTo>
                  <a:lnTo>
                    <a:pt x="154" y="28"/>
                  </a:lnTo>
                  <a:lnTo>
                    <a:pt x="153" y="28"/>
                  </a:lnTo>
                  <a:lnTo>
                    <a:pt x="153" y="27"/>
                  </a:lnTo>
                  <a:lnTo>
                    <a:pt x="154" y="25"/>
                  </a:lnTo>
                  <a:lnTo>
                    <a:pt x="153" y="25"/>
                  </a:lnTo>
                  <a:lnTo>
                    <a:pt x="153" y="24"/>
                  </a:lnTo>
                  <a:lnTo>
                    <a:pt x="153" y="23"/>
                  </a:lnTo>
                  <a:lnTo>
                    <a:pt x="154" y="23"/>
                  </a:lnTo>
                  <a:lnTo>
                    <a:pt x="156" y="23"/>
                  </a:lnTo>
                  <a:lnTo>
                    <a:pt x="156" y="21"/>
                  </a:lnTo>
                  <a:lnTo>
                    <a:pt x="154" y="21"/>
                  </a:lnTo>
                  <a:lnTo>
                    <a:pt x="156" y="21"/>
                  </a:lnTo>
                  <a:lnTo>
                    <a:pt x="157" y="21"/>
                  </a:lnTo>
                  <a:lnTo>
                    <a:pt x="157" y="23"/>
                  </a:lnTo>
                  <a:lnTo>
                    <a:pt x="158" y="23"/>
                  </a:lnTo>
                  <a:lnTo>
                    <a:pt x="158" y="21"/>
                  </a:lnTo>
                  <a:lnTo>
                    <a:pt x="157" y="21"/>
                  </a:lnTo>
                  <a:lnTo>
                    <a:pt x="157" y="20"/>
                  </a:lnTo>
                  <a:lnTo>
                    <a:pt x="158" y="20"/>
                  </a:lnTo>
                  <a:lnTo>
                    <a:pt x="158" y="19"/>
                  </a:lnTo>
                  <a:lnTo>
                    <a:pt x="158" y="20"/>
                  </a:lnTo>
                  <a:lnTo>
                    <a:pt x="160" y="20"/>
                  </a:lnTo>
                  <a:lnTo>
                    <a:pt x="160" y="19"/>
                  </a:lnTo>
                  <a:lnTo>
                    <a:pt x="161" y="19"/>
                  </a:lnTo>
                  <a:lnTo>
                    <a:pt x="161" y="18"/>
                  </a:lnTo>
                  <a:lnTo>
                    <a:pt x="162" y="18"/>
                  </a:lnTo>
                  <a:lnTo>
                    <a:pt x="164" y="18"/>
                  </a:lnTo>
                  <a:lnTo>
                    <a:pt x="165" y="18"/>
                  </a:lnTo>
                  <a:lnTo>
                    <a:pt x="165" y="16"/>
                  </a:lnTo>
                  <a:lnTo>
                    <a:pt x="166" y="16"/>
                  </a:lnTo>
                  <a:lnTo>
                    <a:pt x="166" y="15"/>
                  </a:lnTo>
                  <a:lnTo>
                    <a:pt x="167" y="15"/>
                  </a:lnTo>
                  <a:lnTo>
                    <a:pt x="167" y="14"/>
                  </a:lnTo>
                  <a:lnTo>
                    <a:pt x="169" y="14"/>
                  </a:lnTo>
                  <a:lnTo>
                    <a:pt x="169" y="15"/>
                  </a:lnTo>
                  <a:lnTo>
                    <a:pt x="170" y="15"/>
                  </a:lnTo>
                  <a:lnTo>
                    <a:pt x="170" y="14"/>
                  </a:lnTo>
                  <a:lnTo>
                    <a:pt x="170" y="12"/>
                  </a:lnTo>
                  <a:lnTo>
                    <a:pt x="171" y="12"/>
                  </a:lnTo>
                  <a:lnTo>
                    <a:pt x="171" y="11"/>
                  </a:lnTo>
                  <a:lnTo>
                    <a:pt x="173" y="10"/>
                  </a:lnTo>
                  <a:lnTo>
                    <a:pt x="174" y="10"/>
                  </a:lnTo>
                  <a:lnTo>
                    <a:pt x="174" y="8"/>
                  </a:lnTo>
                  <a:lnTo>
                    <a:pt x="175" y="8"/>
                  </a:lnTo>
                  <a:lnTo>
                    <a:pt x="175" y="7"/>
                  </a:lnTo>
                  <a:lnTo>
                    <a:pt x="174" y="7"/>
                  </a:lnTo>
                  <a:lnTo>
                    <a:pt x="174" y="6"/>
                  </a:lnTo>
                  <a:lnTo>
                    <a:pt x="175" y="6"/>
                  </a:lnTo>
                  <a:lnTo>
                    <a:pt x="175" y="7"/>
                  </a:lnTo>
                  <a:lnTo>
                    <a:pt x="175" y="6"/>
                  </a:lnTo>
                  <a:lnTo>
                    <a:pt x="175" y="4"/>
                  </a:lnTo>
                  <a:lnTo>
                    <a:pt x="175" y="6"/>
                  </a:lnTo>
                  <a:lnTo>
                    <a:pt x="175" y="4"/>
                  </a:lnTo>
                  <a:lnTo>
                    <a:pt x="174" y="4"/>
                  </a:lnTo>
                  <a:lnTo>
                    <a:pt x="175" y="4"/>
                  </a:lnTo>
                  <a:lnTo>
                    <a:pt x="175" y="3"/>
                  </a:lnTo>
                  <a:lnTo>
                    <a:pt x="177" y="3"/>
                  </a:lnTo>
                  <a:lnTo>
                    <a:pt x="177" y="2"/>
                  </a:lnTo>
                  <a:lnTo>
                    <a:pt x="178"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AA942C9D-5E27-4EB4-951A-0A1F9A88082B}"/>
                </a:ext>
              </a:extLst>
            </p:cNvPr>
            <p:cNvSpPr>
              <a:spLocks/>
            </p:cNvSpPr>
            <p:nvPr/>
          </p:nvSpPr>
          <p:spPr bwMode="auto">
            <a:xfrm>
              <a:off x="6705" y="1221"/>
              <a:ext cx="216" cy="187"/>
            </a:xfrm>
            <a:custGeom>
              <a:avLst/>
              <a:gdLst>
                <a:gd name="T0" fmla="*/ 201 w 216"/>
                <a:gd name="T1" fmla="*/ 0 h 187"/>
                <a:gd name="T2" fmla="*/ 205 w 216"/>
                <a:gd name="T3" fmla="*/ 9 h 187"/>
                <a:gd name="T4" fmla="*/ 213 w 216"/>
                <a:gd name="T5" fmla="*/ 13 h 187"/>
                <a:gd name="T6" fmla="*/ 213 w 216"/>
                <a:gd name="T7" fmla="*/ 28 h 187"/>
                <a:gd name="T8" fmla="*/ 213 w 216"/>
                <a:gd name="T9" fmla="*/ 41 h 187"/>
                <a:gd name="T10" fmla="*/ 214 w 216"/>
                <a:gd name="T11" fmla="*/ 64 h 187"/>
                <a:gd name="T12" fmla="*/ 214 w 216"/>
                <a:gd name="T13" fmla="*/ 77 h 187"/>
                <a:gd name="T14" fmla="*/ 214 w 216"/>
                <a:gd name="T15" fmla="*/ 88 h 187"/>
                <a:gd name="T16" fmla="*/ 214 w 216"/>
                <a:gd name="T17" fmla="*/ 98 h 187"/>
                <a:gd name="T18" fmla="*/ 214 w 216"/>
                <a:gd name="T19" fmla="*/ 114 h 187"/>
                <a:gd name="T20" fmla="*/ 214 w 216"/>
                <a:gd name="T21" fmla="*/ 120 h 187"/>
                <a:gd name="T22" fmla="*/ 214 w 216"/>
                <a:gd name="T23" fmla="*/ 128 h 187"/>
                <a:gd name="T24" fmla="*/ 214 w 216"/>
                <a:gd name="T25" fmla="*/ 134 h 187"/>
                <a:gd name="T26" fmla="*/ 214 w 216"/>
                <a:gd name="T27" fmla="*/ 144 h 187"/>
                <a:gd name="T28" fmla="*/ 216 w 216"/>
                <a:gd name="T29" fmla="*/ 160 h 187"/>
                <a:gd name="T30" fmla="*/ 216 w 216"/>
                <a:gd name="T31" fmla="*/ 168 h 187"/>
                <a:gd name="T32" fmla="*/ 216 w 216"/>
                <a:gd name="T33" fmla="*/ 175 h 187"/>
                <a:gd name="T34" fmla="*/ 216 w 216"/>
                <a:gd name="T35" fmla="*/ 181 h 187"/>
                <a:gd name="T36" fmla="*/ 212 w 216"/>
                <a:gd name="T37" fmla="*/ 187 h 187"/>
                <a:gd name="T38" fmla="*/ 204 w 216"/>
                <a:gd name="T39" fmla="*/ 187 h 187"/>
                <a:gd name="T40" fmla="*/ 195 w 216"/>
                <a:gd name="T41" fmla="*/ 187 h 187"/>
                <a:gd name="T42" fmla="*/ 182 w 216"/>
                <a:gd name="T43" fmla="*/ 186 h 187"/>
                <a:gd name="T44" fmla="*/ 166 w 216"/>
                <a:gd name="T45" fmla="*/ 186 h 187"/>
                <a:gd name="T46" fmla="*/ 150 w 216"/>
                <a:gd name="T47" fmla="*/ 187 h 187"/>
                <a:gd name="T48" fmla="*/ 132 w 216"/>
                <a:gd name="T49" fmla="*/ 187 h 187"/>
                <a:gd name="T50" fmla="*/ 123 w 216"/>
                <a:gd name="T51" fmla="*/ 187 h 187"/>
                <a:gd name="T52" fmla="*/ 110 w 216"/>
                <a:gd name="T53" fmla="*/ 187 h 187"/>
                <a:gd name="T54" fmla="*/ 103 w 216"/>
                <a:gd name="T55" fmla="*/ 174 h 187"/>
                <a:gd name="T56" fmla="*/ 103 w 216"/>
                <a:gd name="T57" fmla="*/ 164 h 187"/>
                <a:gd name="T58" fmla="*/ 90 w 216"/>
                <a:gd name="T59" fmla="*/ 160 h 187"/>
                <a:gd name="T60" fmla="*/ 80 w 216"/>
                <a:gd name="T61" fmla="*/ 160 h 187"/>
                <a:gd name="T62" fmla="*/ 69 w 216"/>
                <a:gd name="T63" fmla="*/ 160 h 187"/>
                <a:gd name="T64" fmla="*/ 61 w 216"/>
                <a:gd name="T65" fmla="*/ 160 h 187"/>
                <a:gd name="T66" fmla="*/ 52 w 216"/>
                <a:gd name="T67" fmla="*/ 160 h 187"/>
                <a:gd name="T68" fmla="*/ 43 w 216"/>
                <a:gd name="T69" fmla="*/ 160 h 187"/>
                <a:gd name="T70" fmla="*/ 36 w 216"/>
                <a:gd name="T71" fmla="*/ 160 h 187"/>
                <a:gd name="T72" fmla="*/ 29 w 216"/>
                <a:gd name="T73" fmla="*/ 160 h 187"/>
                <a:gd name="T74" fmla="*/ 18 w 216"/>
                <a:gd name="T75" fmla="*/ 160 h 187"/>
                <a:gd name="T76" fmla="*/ 4 w 216"/>
                <a:gd name="T77" fmla="*/ 160 h 187"/>
                <a:gd name="T78" fmla="*/ 0 w 216"/>
                <a:gd name="T79" fmla="*/ 153 h 187"/>
                <a:gd name="T80" fmla="*/ 0 w 216"/>
                <a:gd name="T81" fmla="*/ 140 h 187"/>
                <a:gd name="T82" fmla="*/ 0 w 216"/>
                <a:gd name="T83" fmla="*/ 123 h 187"/>
                <a:gd name="T84" fmla="*/ 0 w 216"/>
                <a:gd name="T85" fmla="*/ 110 h 187"/>
                <a:gd name="T86" fmla="*/ 4 w 216"/>
                <a:gd name="T87" fmla="*/ 105 h 187"/>
                <a:gd name="T88" fmla="*/ 9 w 216"/>
                <a:gd name="T89" fmla="*/ 89 h 187"/>
                <a:gd name="T90" fmla="*/ 9 w 216"/>
                <a:gd name="T91" fmla="*/ 76 h 187"/>
                <a:gd name="T92" fmla="*/ 8 w 216"/>
                <a:gd name="T93" fmla="*/ 54 h 187"/>
                <a:gd name="T94" fmla="*/ 8 w 216"/>
                <a:gd name="T95" fmla="*/ 46 h 187"/>
                <a:gd name="T96" fmla="*/ 8 w 216"/>
                <a:gd name="T97" fmla="*/ 37 h 187"/>
                <a:gd name="T98" fmla="*/ 8 w 216"/>
                <a:gd name="T99" fmla="*/ 26 h 187"/>
                <a:gd name="T100" fmla="*/ 8 w 216"/>
                <a:gd name="T101" fmla="*/ 13 h 187"/>
                <a:gd name="T102" fmla="*/ 15 w 216"/>
                <a:gd name="T103" fmla="*/ 1 h 187"/>
                <a:gd name="T104" fmla="*/ 29 w 216"/>
                <a:gd name="T105" fmla="*/ 1 h 187"/>
                <a:gd name="T106" fmla="*/ 42 w 216"/>
                <a:gd name="T107" fmla="*/ 1 h 187"/>
                <a:gd name="T108" fmla="*/ 61 w 216"/>
                <a:gd name="T109" fmla="*/ 1 h 187"/>
                <a:gd name="T110" fmla="*/ 74 w 216"/>
                <a:gd name="T111" fmla="*/ 1 h 187"/>
                <a:gd name="T112" fmla="*/ 93 w 216"/>
                <a:gd name="T113" fmla="*/ 1 h 187"/>
                <a:gd name="T114" fmla="*/ 119 w 216"/>
                <a:gd name="T115" fmla="*/ 0 h 187"/>
                <a:gd name="T116" fmla="*/ 131 w 216"/>
                <a:gd name="T117" fmla="*/ 0 h 187"/>
                <a:gd name="T118" fmla="*/ 141 w 216"/>
                <a:gd name="T119" fmla="*/ 0 h 187"/>
                <a:gd name="T120" fmla="*/ 158 w 216"/>
                <a:gd name="T121" fmla="*/ 0 h 187"/>
                <a:gd name="T122" fmla="*/ 170 w 216"/>
                <a:gd name="T123" fmla="*/ 0 h 187"/>
                <a:gd name="T124" fmla="*/ 188 w 216"/>
                <a:gd name="T1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6" h="187">
                  <a:moveTo>
                    <a:pt x="195" y="0"/>
                  </a:moveTo>
                  <a:lnTo>
                    <a:pt x="195" y="0"/>
                  </a:lnTo>
                  <a:lnTo>
                    <a:pt x="195" y="0"/>
                  </a:lnTo>
                  <a:lnTo>
                    <a:pt x="199" y="0"/>
                  </a:lnTo>
                  <a:lnTo>
                    <a:pt x="200" y="0"/>
                  </a:lnTo>
                  <a:lnTo>
                    <a:pt x="201" y="0"/>
                  </a:lnTo>
                  <a:lnTo>
                    <a:pt x="204" y="0"/>
                  </a:lnTo>
                  <a:lnTo>
                    <a:pt x="204" y="1"/>
                  </a:lnTo>
                  <a:lnTo>
                    <a:pt x="204" y="5"/>
                  </a:lnTo>
                  <a:lnTo>
                    <a:pt x="204" y="7"/>
                  </a:lnTo>
                  <a:lnTo>
                    <a:pt x="204" y="9"/>
                  </a:lnTo>
                  <a:lnTo>
                    <a:pt x="205" y="9"/>
                  </a:lnTo>
                  <a:lnTo>
                    <a:pt x="208" y="9"/>
                  </a:lnTo>
                  <a:lnTo>
                    <a:pt x="209" y="9"/>
                  </a:lnTo>
                  <a:lnTo>
                    <a:pt x="212" y="9"/>
                  </a:lnTo>
                  <a:lnTo>
                    <a:pt x="213" y="9"/>
                  </a:lnTo>
                  <a:lnTo>
                    <a:pt x="213" y="11"/>
                  </a:lnTo>
                  <a:lnTo>
                    <a:pt x="213" y="13"/>
                  </a:lnTo>
                  <a:lnTo>
                    <a:pt x="213" y="18"/>
                  </a:lnTo>
                  <a:lnTo>
                    <a:pt x="213" y="20"/>
                  </a:lnTo>
                  <a:lnTo>
                    <a:pt x="213" y="21"/>
                  </a:lnTo>
                  <a:lnTo>
                    <a:pt x="213" y="24"/>
                  </a:lnTo>
                  <a:lnTo>
                    <a:pt x="213" y="25"/>
                  </a:lnTo>
                  <a:lnTo>
                    <a:pt x="213" y="28"/>
                  </a:lnTo>
                  <a:lnTo>
                    <a:pt x="213" y="31"/>
                  </a:lnTo>
                  <a:lnTo>
                    <a:pt x="213" y="34"/>
                  </a:lnTo>
                  <a:lnTo>
                    <a:pt x="213" y="35"/>
                  </a:lnTo>
                  <a:lnTo>
                    <a:pt x="213" y="37"/>
                  </a:lnTo>
                  <a:lnTo>
                    <a:pt x="213" y="38"/>
                  </a:lnTo>
                  <a:lnTo>
                    <a:pt x="213" y="41"/>
                  </a:lnTo>
                  <a:lnTo>
                    <a:pt x="213" y="43"/>
                  </a:lnTo>
                  <a:lnTo>
                    <a:pt x="213" y="48"/>
                  </a:lnTo>
                  <a:lnTo>
                    <a:pt x="213" y="56"/>
                  </a:lnTo>
                  <a:lnTo>
                    <a:pt x="213" y="58"/>
                  </a:lnTo>
                  <a:lnTo>
                    <a:pt x="214" y="63"/>
                  </a:lnTo>
                  <a:lnTo>
                    <a:pt x="214" y="64"/>
                  </a:lnTo>
                  <a:lnTo>
                    <a:pt x="214" y="65"/>
                  </a:lnTo>
                  <a:lnTo>
                    <a:pt x="214" y="71"/>
                  </a:lnTo>
                  <a:lnTo>
                    <a:pt x="214" y="73"/>
                  </a:lnTo>
                  <a:lnTo>
                    <a:pt x="214" y="75"/>
                  </a:lnTo>
                  <a:lnTo>
                    <a:pt x="214" y="76"/>
                  </a:lnTo>
                  <a:lnTo>
                    <a:pt x="214" y="77"/>
                  </a:lnTo>
                  <a:lnTo>
                    <a:pt x="214" y="79"/>
                  </a:lnTo>
                  <a:lnTo>
                    <a:pt x="214" y="81"/>
                  </a:lnTo>
                  <a:lnTo>
                    <a:pt x="214" y="83"/>
                  </a:lnTo>
                  <a:lnTo>
                    <a:pt x="214" y="84"/>
                  </a:lnTo>
                  <a:lnTo>
                    <a:pt x="214" y="84"/>
                  </a:lnTo>
                  <a:lnTo>
                    <a:pt x="214" y="88"/>
                  </a:lnTo>
                  <a:lnTo>
                    <a:pt x="214" y="90"/>
                  </a:lnTo>
                  <a:lnTo>
                    <a:pt x="214" y="92"/>
                  </a:lnTo>
                  <a:lnTo>
                    <a:pt x="214" y="92"/>
                  </a:lnTo>
                  <a:lnTo>
                    <a:pt x="214" y="93"/>
                  </a:lnTo>
                  <a:lnTo>
                    <a:pt x="214" y="96"/>
                  </a:lnTo>
                  <a:lnTo>
                    <a:pt x="214" y="98"/>
                  </a:lnTo>
                  <a:lnTo>
                    <a:pt x="214" y="102"/>
                  </a:lnTo>
                  <a:lnTo>
                    <a:pt x="214" y="106"/>
                  </a:lnTo>
                  <a:lnTo>
                    <a:pt x="214" y="111"/>
                  </a:lnTo>
                  <a:lnTo>
                    <a:pt x="214" y="113"/>
                  </a:lnTo>
                  <a:lnTo>
                    <a:pt x="214" y="113"/>
                  </a:lnTo>
                  <a:lnTo>
                    <a:pt x="214" y="114"/>
                  </a:lnTo>
                  <a:lnTo>
                    <a:pt x="214" y="114"/>
                  </a:lnTo>
                  <a:lnTo>
                    <a:pt x="214" y="115"/>
                  </a:lnTo>
                  <a:lnTo>
                    <a:pt x="214" y="115"/>
                  </a:lnTo>
                  <a:lnTo>
                    <a:pt x="214" y="117"/>
                  </a:lnTo>
                  <a:lnTo>
                    <a:pt x="214" y="118"/>
                  </a:lnTo>
                  <a:lnTo>
                    <a:pt x="214" y="120"/>
                  </a:lnTo>
                  <a:lnTo>
                    <a:pt x="214" y="123"/>
                  </a:lnTo>
                  <a:lnTo>
                    <a:pt x="214" y="126"/>
                  </a:lnTo>
                  <a:lnTo>
                    <a:pt x="214" y="127"/>
                  </a:lnTo>
                  <a:lnTo>
                    <a:pt x="214" y="127"/>
                  </a:lnTo>
                  <a:lnTo>
                    <a:pt x="214" y="128"/>
                  </a:lnTo>
                  <a:lnTo>
                    <a:pt x="214" y="128"/>
                  </a:lnTo>
                  <a:lnTo>
                    <a:pt x="214" y="131"/>
                  </a:lnTo>
                  <a:lnTo>
                    <a:pt x="214" y="131"/>
                  </a:lnTo>
                  <a:lnTo>
                    <a:pt x="214" y="132"/>
                  </a:lnTo>
                  <a:lnTo>
                    <a:pt x="214" y="132"/>
                  </a:lnTo>
                  <a:lnTo>
                    <a:pt x="214" y="132"/>
                  </a:lnTo>
                  <a:lnTo>
                    <a:pt x="214" y="134"/>
                  </a:lnTo>
                  <a:lnTo>
                    <a:pt x="214" y="135"/>
                  </a:lnTo>
                  <a:lnTo>
                    <a:pt x="214" y="136"/>
                  </a:lnTo>
                  <a:lnTo>
                    <a:pt x="214" y="137"/>
                  </a:lnTo>
                  <a:lnTo>
                    <a:pt x="214" y="139"/>
                  </a:lnTo>
                  <a:lnTo>
                    <a:pt x="214" y="141"/>
                  </a:lnTo>
                  <a:lnTo>
                    <a:pt x="214" y="144"/>
                  </a:lnTo>
                  <a:lnTo>
                    <a:pt x="214" y="145"/>
                  </a:lnTo>
                  <a:lnTo>
                    <a:pt x="214" y="149"/>
                  </a:lnTo>
                  <a:lnTo>
                    <a:pt x="216" y="153"/>
                  </a:lnTo>
                  <a:lnTo>
                    <a:pt x="216" y="157"/>
                  </a:lnTo>
                  <a:lnTo>
                    <a:pt x="216" y="158"/>
                  </a:lnTo>
                  <a:lnTo>
                    <a:pt x="216" y="160"/>
                  </a:lnTo>
                  <a:lnTo>
                    <a:pt x="216" y="161"/>
                  </a:lnTo>
                  <a:lnTo>
                    <a:pt x="216" y="162"/>
                  </a:lnTo>
                  <a:lnTo>
                    <a:pt x="216" y="165"/>
                  </a:lnTo>
                  <a:lnTo>
                    <a:pt x="216" y="168"/>
                  </a:lnTo>
                  <a:lnTo>
                    <a:pt x="216" y="168"/>
                  </a:lnTo>
                  <a:lnTo>
                    <a:pt x="216" y="168"/>
                  </a:lnTo>
                  <a:lnTo>
                    <a:pt x="216" y="169"/>
                  </a:lnTo>
                  <a:lnTo>
                    <a:pt x="216" y="172"/>
                  </a:lnTo>
                  <a:lnTo>
                    <a:pt x="216" y="173"/>
                  </a:lnTo>
                  <a:lnTo>
                    <a:pt x="216" y="173"/>
                  </a:lnTo>
                  <a:lnTo>
                    <a:pt x="216" y="174"/>
                  </a:lnTo>
                  <a:lnTo>
                    <a:pt x="216" y="175"/>
                  </a:lnTo>
                  <a:lnTo>
                    <a:pt x="216" y="175"/>
                  </a:lnTo>
                  <a:lnTo>
                    <a:pt x="216" y="177"/>
                  </a:lnTo>
                  <a:lnTo>
                    <a:pt x="216" y="177"/>
                  </a:lnTo>
                  <a:lnTo>
                    <a:pt x="216" y="178"/>
                  </a:lnTo>
                  <a:lnTo>
                    <a:pt x="216" y="179"/>
                  </a:lnTo>
                  <a:lnTo>
                    <a:pt x="216" y="181"/>
                  </a:lnTo>
                  <a:lnTo>
                    <a:pt x="216" y="182"/>
                  </a:lnTo>
                  <a:lnTo>
                    <a:pt x="216" y="183"/>
                  </a:lnTo>
                  <a:lnTo>
                    <a:pt x="216" y="186"/>
                  </a:lnTo>
                  <a:lnTo>
                    <a:pt x="216" y="187"/>
                  </a:lnTo>
                  <a:lnTo>
                    <a:pt x="214" y="187"/>
                  </a:lnTo>
                  <a:lnTo>
                    <a:pt x="212" y="187"/>
                  </a:lnTo>
                  <a:lnTo>
                    <a:pt x="210" y="187"/>
                  </a:lnTo>
                  <a:lnTo>
                    <a:pt x="209" y="187"/>
                  </a:lnTo>
                  <a:lnTo>
                    <a:pt x="208" y="187"/>
                  </a:lnTo>
                  <a:lnTo>
                    <a:pt x="207" y="187"/>
                  </a:lnTo>
                  <a:lnTo>
                    <a:pt x="205" y="187"/>
                  </a:lnTo>
                  <a:lnTo>
                    <a:pt x="204" y="187"/>
                  </a:lnTo>
                  <a:lnTo>
                    <a:pt x="204" y="187"/>
                  </a:lnTo>
                  <a:lnTo>
                    <a:pt x="201" y="187"/>
                  </a:lnTo>
                  <a:lnTo>
                    <a:pt x="197" y="187"/>
                  </a:lnTo>
                  <a:lnTo>
                    <a:pt x="197" y="187"/>
                  </a:lnTo>
                  <a:lnTo>
                    <a:pt x="196" y="187"/>
                  </a:lnTo>
                  <a:lnTo>
                    <a:pt x="195" y="187"/>
                  </a:lnTo>
                  <a:lnTo>
                    <a:pt x="192" y="187"/>
                  </a:lnTo>
                  <a:lnTo>
                    <a:pt x="190" y="186"/>
                  </a:lnTo>
                  <a:lnTo>
                    <a:pt x="187" y="186"/>
                  </a:lnTo>
                  <a:lnTo>
                    <a:pt x="187" y="186"/>
                  </a:lnTo>
                  <a:lnTo>
                    <a:pt x="184" y="186"/>
                  </a:lnTo>
                  <a:lnTo>
                    <a:pt x="182" y="186"/>
                  </a:lnTo>
                  <a:lnTo>
                    <a:pt x="178" y="186"/>
                  </a:lnTo>
                  <a:lnTo>
                    <a:pt x="171" y="186"/>
                  </a:lnTo>
                  <a:lnTo>
                    <a:pt x="170" y="186"/>
                  </a:lnTo>
                  <a:lnTo>
                    <a:pt x="169" y="186"/>
                  </a:lnTo>
                  <a:lnTo>
                    <a:pt x="167" y="186"/>
                  </a:lnTo>
                  <a:lnTo>
                    <a:pt x="166" y="186"/>
                  </a:lnTo>
                  <a:lnTo>
                    <a:pt x="163" y="186"/>
                  </a:lnTo>
                  <a:lnTo>
                    <a:pt x="159" y="186"/>
                  </a:lnTo>
                  <a:lnTo>
                    <a:pt x="157" y="186"/>
                  </a:lnTo>
                  <a:lnTo>
                    <a:pt x="154" y="186"/>
                  </a:lnTo>
                  <a:lnTo>
                    <a:pt x="152" y="187"/>
                  </a:lnTo>
                  <a:lnTo>
                    <a:pt x="150" y="187"/>
                  </a:lnTo>
                  <a:lnTo>
                    <a:pt x="145" y="187"/>
                  </a:lnTo>
                  <a:lnTo>
                    <a:pt x="142" y="187"/>
                  </a:lnTo>
                  <a:lnTo>
                    <a:pt x="137" y="187"/>
                  </a:lnTo>
                  <a:lnTo>
                    <a:pt x="136" y="187"/>
                  </a:lnTo>
                  <a:lnTo>
                    <a:pt x="135" y="187"/>
                  </a:lnTo>
                  <a:lnTo>
                    <a:pt x="132" y="187"/>
                  </a:lnTo>
                  <a:lnTo>
                    <a:pt x="131" y="187"/>
                  </a:lnTo>
                  <a:lnTo>
                    <a:pt x="128" y="187"/>
                  </a:lnTo>
                  <a:lnTo>
                    <a:pt x="127" y="187"/>
                  </a:lnTo>
                  <a:lnTo>
                    <a:pt x="125" y="187"/>
                  </a:lnTo>
                  <a:lnTo>
                    <a:pt x="124" y="187"/>
                  </a:lnTo>
                  <a:lnTo>
                    <a:pt x="123" y="187"/>
                  </a:lnTo>
                  <a:lnTo>
                    <a:pt x="121" y="187"/>
                  </a:lnTo>
                  <a:lnTo>
                    <a:pt x="119" y="187"/>
                  </a:lnTo>
                  <a:lnTo>
                    <a:pt x="115" y="187"/>
                  </a:lnTo>
                  <a:lnTo>
                    <a:pt x="112" y="187"/>
                  </a:lnTo>
                  <a:lnTo>
                    <a:pt x="112" y="187"/>
                  </a:lnTo>
                  <a:lnTo>
                    <a:pt x="110" y="187"/>
                  </a:lnTo>
                  <a:lnTo>
                    <a:pt x="103" y="187"/>
                  </a:lnTo>
                  <a:lnTo>
                    <a:pt x="103" y="182"/>
                  </a:lnTo>
                  <a:lnTo>
                    <a:pt x="103" y="178"/>
                  </a:lnTo>
                  <a:lnTo>
                    <a:pt x="103" y="178"/>
                  </a:lnTo>
                  <a:lnTo>
                    <a:pt x="103" y="177"/>
                  </a:lnTo>
                  <a:lnTo>
                    <a:pt x="103" y="174"/>
                  </a:lnTo>
                  <a:lnTo>
                    <a:pt x="103" y="173"/>
                  </a:lnTo>
                  <a:lnTo>
                    <a:pt x="103" y="169"/>
                  </a:lnTo>
                  <a:lnTo>
                    <a:pt x="103" y="168"/>
                  </a:lnTo>
                  <a:lnTo>
                    <a:pt x="103" y="166"/>
                  </a:lnTo>
                  <a:lnTo>
                    <a:pt x="103" y="165"/>
                  </a:lnTo>
                  <a:lnTo>
                    <a:pt x="103" y="164"/>
                  </a:lnTo>
                  <a:lnTo>
                    <a:pt x="103" y="158"/>
                  </a:lnTo>
                  <a:lnTo>
                    <a:pt x="97" y="160"/>
                  </a:lnTo>
                  <a:lnTo>
                    <a:pt x="94" y="160"/>
                  </a:lnTo>
                  <a:lnTo>
                    <a:pt x="93" y="160"/>
                  </a:lnTo>
                  <a:lnTo>
                    <a:pt x="90" y="160"/>
                  </a:lnTo>
                  <a:lnTo>
                    <a:pt x="90" y="160"/>
                  </a:lnTo>
                  <a:lnTo>
                    <a:pt x="89" y="160"/>
                  </a:lnTo>
                  <a:lnTo>
                    <a:pt x="86" y="160"/>
                  </a:lnTo>
                  <a:lnTo>
                    <a:pt x="84" y="160"/>
                  </a:lnTo>
                  <a:lnTo>
                    <a:pt x="82" y="160"/>
                  </a:lnTo>
                  <a:lnTo>
                    <a:pt x="81" y="160"/>
                  </a:lnTo>
                  <a:lnTo>
                    <a:pt x="80" y="160"/>
                  </a:lnTo>
                  <a:lnTo>
                    <a:pt x="78" y="160"/>
                  </a:lnTo>
                  <a:lnTo>
                    <a:pt x="77" y="160"/>
                  </a:lnTo>
                  <a:lnTo>
                    <a:pt x="74" y="160"/>
                  </a:lnTo>
                  <a:lnTo>
                    <a:pt x="73" y="160"/>
                  </a:lnTo>
                  <a:lnTo>
                    <a:pt x="70" y="160"/>
                  </a:lnTo>
                  <a:lnTo>
                    <a:pt x="69" y="160"/>
                  </a:lnTo>
                  <a:lnTo>
                    <a:pt x="68" y="160"/>
                  </a:lnTo>
                  <a:lnTo>
                    <a:pt x="65" y="160"/>
                  </a:lnTo>
                  <a:lnTo>
                    <a:pt x="65" y="160"/>
                  </a:lnTo>
                  <a:lnTo>
                    <a:pt x="63" y="160"/>
                  </a:lnTo>
                  <a:lnTo>
                    <a:pt x="61" y="160"/>
                  </a:lnTo>
                  <a:lnTo>
                    <a:pt x="61" y="160"/>
                  </a:lnTo>
                  <a:lnTo>
                    <a:pt x="59" y="160"/>
                  </a:lnTo>
                  <a:lnTo>
                    <a:pt x="59" y="160"/>
                  </a:lnTo>
                  <a:lnTo>
                    <a:pt x="57" y="160"/>
                  </a:lnTo>
                  <a:lnTo>
                    <a:pt x="56" y="160"/>
                  </a:lnTo>
                  <a:lnTo>
                    <a:pt x="53" y="160"/>
                  </a:lnTo>
                  <a:lnTo>
                    <a:pt x="52" y="160"/>
                  </a:lnTo>
                  <a:lnTo>
                    <a:pt x="49" y="160"/>
                  </a:lnTo>
                  <a:lnTo>
                    <a:pt x="48" y="160"/>
                  </a:lnTo>
                  <a:lnTo>
                    <a:pt x="47" y="160"/>
                  </a:lnTo>
                  <a:lnTo>
                    <a:pt x="46" y="160"/>
                  </a:lnTo>
                  <a:lnTo>
                    <a:pt x="44" y="160"/>
                  </a:lnTo>
                  <a:lnTo>
                    <a:pt x="43" y="160"/>
                  </a:lnTo>
                  <a:lnTo>
                    <a:pt x="42" y="160"/>
                  </a:lnTo>
                  <a:lnTo>
                    <a:pt x="42" y="160"/>
                  </a:lnTo>
                  <a:lnTo>
                    <a:pt x="40" y="160"/>
                  </a:lnTo>
                  <a:lnTo>
                    <a:pt x="39" y="160"/>
                  </a:lnTo>
                  <a:lnTo>
                    <a:pt x="38" y="160"/>
                  </a:lnTo>
                  <a:lnTo>
                    <a:pt x="36" y="160"/>
                  </a:lnTo>
                  <a:lnTo>
                    <a:pt x="34" y="160"/>
                  </a:lnTo>
                  <a:lnTo>
                    <a:pt x="32" y="160"/>
                  </a:lnTo>
                  <a:lnTo>
                    <a:pt x="31" y="160"/>
                  </a:lnTo>
                  <a:lnTo>
                    <a:pt x="31" y="160"/>
                  </a:lnTo>
                  <a:lnTo>
                    <a:pt x="30" y="160"/>
                  </a:lnTo>
                  <a:lnTo>
                    <a:pt x="29" y="160"/>
                  </a:lnTo>
                  <a:lnTo>
                    <a:pt x="27" y="160"/>
                  </a:lnTo>
                  <a:lnTo>
                    <a:pt x="25" y="160"/>
                  </a:lnTo>
                  <a:lnTo>
                    <a:pt x="22" y="160"/>
                  </a:lnTo>
                  <a:lnTo>
                    <a:pt x="22" y="160"/>
                  </a:lnTo>
                  <a:lnTo>
                    <a:pt x="21" y="160"/>
                  </a:lnTo>
                  <a:lnTo>
                    <a:pt x="18" y="160"/>
                  </a:lnTo>
                  <a:lnTo>
                    <a:pt x="14" y="160"/>
                  </a:lnTo>
                  <a:lnTo>
                    <a:pt x="12" y="160"/>
                  </a:lnTo>
                  <a:lnTo>
                    <a:pt x="9" y="160"/>
                  </a:lnTo>
                  <a:lnTo>
                    <a:pt x="8" y="160"/>
                  </a:lnTo>
                  <a:lnTo>
                    <a:pt x="6" y="160"/>
                  </a:lnTo>
                  <a:lnTo>
                    <a:pt x="4" y="160"/>
                  </a:lnTo>
                  <a:lnTo>
                    <a:pt x="1" y="160"/>
                  </a:lnTo>
                  <a:lnTo>
                    <a:pt x="0" y="160"/>
                  </a:lnTo>
                  <a:lnTo>
                    <a:pt x="0" y="158"/>
                  </a:lnTo>
                  <a:lnTo>
                    <a:pt x="0" y="157"/>
                  </a:lnTo>
                  <a:lnTo>
                    <a:pt x="0" y="154"/>
                  </a:lnTo>
                  <a:lnTo>
                    <a:pt x="0" y="153"/>
                  </a:lnTo>
                  <a:lnTo>
                    <a:pt x="0" y="151"/>
                  </a:lnTo>
                  <a:lnTo>
                    <a:pt x="0" y="147"/>
                  </a:lnTo>
                  <a:lnTo>
                    <a:pt x="0" y="144"/>
                  </a:lnTo>
                  <a:lnTo>
                    <a:pt x="0" y="143"/>
                  </a:lnTo>
                  <a:lnTo>
                    <a:pt x="0" y="141"/>
                  </a:lnTo>
                  <a:lnTo>
                    <a:pt x="0" y="140"/>
                  </a:lnTo>
                  <a:lnTo>
                    <a:pt x="0" y="137"/>
                  </a:lnTo>
                  <a:lnTo>
                    <a:pt x="0" y="135"/>
                  </a:lnTo>
                  <a:lnTo>
                    <a:pt x="0" y="132"/>
                  </a:lnTo>
                  <a:lnTo>
                    <a:pt x="0" y="130"/>
                  </a:lnTo>
                  <a:lnTo>
                    <a:pt x="0" y="126"/>
                  </a:lnTo>
                  <a:lnTo>
                    <a:pt x="0" y="123"/>
                  </a:lnTo>
                  <a:lnTo>
                    <a:pt x="0" y="122"/>
                  </a:lnTo>
                  <a:lnTo>
                    <a:pt x="0" y="119"/>
                  </a:lnTo>
                  <a:lnTo>
                    <a:pt x="0" y="117"/>
                  </a:lnTo>
                  <a:lnTo>
                    <a:pt x="0" y="115"/>
                  </a:lnTo>
                  <a:lnTo>
                    <a:pt x="0" y="114"/>
                  </a:lnTo>
                  <a:lnTo>
                    <a:pt x="0" y="110"/>
                  </a:lnTo>
                  <a:lnTo>
                    <a:pt x="0" y="107"/>
                  </a:lnTo>
                  <a:lnTo>
                    <a:pt x="0" y="106"/>
                  </a:lnTo>
                  <a:lnTo>
                    <a:pt x="0" y="105"/>
                  </a:lnTo>
                  <a:lnTo>
                    <a:pt x="0" y="105"/>
                  </a:lnTo>
                  <a:lnTo>
                    <a:pt x="1" y="105"/>
                  </a:lnTo>
                  <a:lnTo>
                    <a:pt x="4" y="105"/>
                  </a:lnTo>
                  <a:lnTo>
                    <a:pt x="6" y="105"/>
                  </a:lnTo>
                  <a:lnTo>
                    <a:pt x="9" y="105"/>
                  </a:lnTo>
                  <a:lnTo>
                    <a:pt x="9" y="101"/>
                  </a:lnTo>
                  <a:lnTo>
                    <a:pt x="9" y="94"/>
                  </a:lnTo>
                  <a:lnTo>
                    <a:pt x="9" y="92"/>
                  </a:lnTo>
                  <a:lnTo>
                    <a:pt x="9" y="89"/>
                  </a:lnTo>
                  <a:lnTo>
                    <a:pt x="9" y="86"/>
                  </a:lnTo>
                  <a:lnTo>
                    <a:pt x="9" y="86"/>
                  </a:lnTo>
                  <a:lnTo>
                    <a:pt x="9" y="85"/>
                  </a:lnTo>
                  <a:lnTo>
                    <a:pt x="9" y="83"/>
                  </a:lnTo>
                  <a:lnTo>
                    <a:pt x="9" y="80"/>
                  </a:lnTo>
                  <a:lnTo>
                    <a:pt x="9" y="76"/>
                  </a:lnTo>
                  <a:lnTo>
                    <a:pt x="9" y="69"/>
                  </a:lnTo>
                  <a:lnTo>
                    <a:pt x="9" y="68"/>
                  </a:lnTo>
                  <a:lnTo>
                    <a:pt x="9" y="68"/>
                  </a:lnTo>
                  <a:lnTo>
                    <a:pt x="9" y="67"/>
                  </a:lnTo>
                  <a:lnTo>
                    <a:pt x="8" y="58"/>
                  </a:lnTo>
                  <a:lnTo>
                    <a:pt x="8" y="54"/>
                  </a:lnTo>
                  <a:lnTo>
                    <a:pt x="8" y="52"/>
                  </a:lnTo>
                  <a:lnTo>
                    <a:pt x="8" y="50"/>
                  </a:lnTo>
                  <a:lnTo>
                    <a:pt x="8" y="50"/>
                  </a:lnTo>
                  <a:lnTo>
                    <a:pt x="8" y="48"/>
                  </a:lnTo>
                  <a:lnTo>
                    <a:pt x="8" y="48"/>
                  </a:lnTo>
                  <a:lnTo>
                    <a:pt x="8" y="46"/>
                  </a:lnTo>
                  <a:lnTo>
                    <a:pt x="8" y="45"/>
                  </a:lnTo>
                  <a:lnTo>
                    <a:pt x="8" y="43"/>
                  </a:lnTo>
                  <a:lnTo>
                    <a:pt x="8" y="41"/>
                  </a:lnTo>
                  <a:lnTo>
                    <a:pt x="8" y="38"/>
                  </a:lnTo>
                  <a:lnTo>
                    <a:pt x="8" y="38"/>
                  </a:lnTo>
                  <a:lnTo>
                    <a:pt x="8" y="37"/>
                  </a:lnTo>
                  <a:lnTo>
                    <a:pt x="8" y="34"/>
                  </a:lnTo>
                  <a:lnTo>
                    <a:pt x="8" y="30"/>
                  </a:lnTo>
                  <a:lnTo>
                    <a:pt x="8" y="29"/>
                  </a:lnTo>
                  <a:lnTo>
                    <a:pt x="8" y="29"/>
                  </a:lnTo>
                  <a:lnTo>
                    <a:pt x="8" y="28"/>
                  </a:lnTo>
                  <a:lnTo>
                    <a:pt x="8" y="26"/>
                  </a:lnTo>
                  <a:lnTo>
                    <a:pt x="8" y="25"/>
                  </a:lnTo>
                  <a:lnTo>
                    <a:pt x="8" y="22"/>
                  </a:lnTo>
                  <a:lnTo>
                    <a:pt x="8" y="21"/>
                  </a:lnTo>
                  <a:lnTo>
                    <a:pt x="8" y="18"/>
                  </a:lnTo>
                  <a:lnTo>
                    <a:pt x="8" y="16"/>
                  </a:lnTo>
                  <a:lnTo>
                    <a:pt x="8" y="13"/>
                  </a:lnTo>
                  <a:lnTo>
                    <a:pt x="8" y="11"/>
                  </a:lnTo>
                  <a:lnTo>
                    <a:pt x="8" y="8"/>
                  </a:lnTo>
                  <a:lnTo>
                    <a:pt x="8" y="4"/>
                  </a:lnTo>
                  <a:lnTo>
                    <a:pt x="8" y="1"/>
                  </a:lnTo>
                  <a:lnTo>
                    <a:pt x="10" y="1"/>
                  </a:lnTo>
                  <a:lnTo>
                    <a:pt x="15" y="1"/>
                  </a:lnTo>
                  <a:lnTo>
                    <a:pt x="17" y="1"/>
                  </a:lnTo>
                  <a:lnTo>
                    <a:pt x="19" y="1"/>
                  </a:lnTo>
                  <a:lnTo>
                    <a:pt x="23" y="1"/>
                  </a:lnTo>
                  <a:lnTo>
                    <a:pt x="25" y="1"/>
                  </a:lnTo>
                  <a:lnTo>
                    <a:pt x="26" y="1"/>
                  </a:lnTo>
                  <a:lnTo>
                    <a:pt x="29" y="1"/>
                  </a:lnTo>
                  <a:lnTo>
                    <a:pt x="31" y="1"/>
                  </a:lnTo>
                  <a:lnTo>
                    <a:pt x="35" y="1"/>
                  </a:lnTo>
                  <a:lnTo>
                    <a:pt x="36" y="1"/>
                  </a:lnTo>
                  <a:lnTo>
                    <a:pt x="39" y="1"/>
                  </a:lnTo>
                  <a:lnTo>
                    <a:pt x="40" y="1"/>
                  </a:lnTo>
                  <a:lnTo>
                    <a:pt x="42" y="1"/>
                  </a:lnTo>
                  <a:lnTo>
                    <a:pt x="44" y="1"/>
                  </a:lnTo>
                  <a:lnTo>
                    <a:pt x="47" y="1"/>
                  </a:lnTo>
                  <a:lnTo>
                    <a:pt x="49" y="1"/>
                  </a:lnTo>
                  <a:lnTo>
                    <a:pt x="53" y="1"/>
                  </a:lnTo>
                  <a:lnTo>
                    <a:pt x="55" y="1"/>
                  </a:lnTo>
                  <a:lnTo>
                    <a:pt x="61" y="1"/>
                  </a:lnTo>
                  <a:lnTo>
                    <a:pt x="64" y="1"/>
                  </a:lnTo>
                  <a:lnTo>
                    <a:pt x="68" y="1"/>
                  </a:lnTo>
                  <a:lnTo>
                    <a:pt x="68" y="1"/>
                  </a:lnTo>
                  <a:lnTo>
                    <a:pt x="72" y="1"/>
                  </a:lnTo>
                  <a:lnTo>
                    <a:pt x="73" y="1"/>
                  </a:lnTo>
                  <a:lnTo>
                    <a:pt x="74" y="1"/>
                  </a:lnTo>
                  <a:lnTo>
                    <a:pt x="77" y="1"/>
                  </a:lnTo>
                  <a:lnTo>
                    <a:pt x="82" y="1"/>
                  </a:lnTo>
                  <a:lnTo>
                    <a:pt x="87" y="1"/>
                  </a:lnTo>
                  <a:lnTo>
                    <a:pt x="91" y="1"/>
                  </a:lnTo>
                  <a:lnTo>
                    <a:pt x="93" y="1"/>
                  </a:lnTo>
                  <a:lnTo>
                    <a:pt x="93" y="1"/>
                  </a:lnTo>
                  <a:lnTo>
                    <a:pt x="97" y="1"/>
                  </a:lnTo>
                  <a:lnTo>
                    <a:pt x="99" y="1"/>
                  </a:lnTo>
                  <a:lnTo>
                    <a:pt x="101" y="1"/>
                  </a:lnTo>
                  <a:lnTo>
                    <a:pt x="110" y="1"/>
                  </a:lnTo>
                  <a:lnTo>
                    <a:pt x="118" y="0"/>
                  </a:lnTo>
                  <a:lnTo>
                    <a:pt x="119" y="0"/>
                  </a:lnTo>
                  <a:lnTo>
                    <a:pt x="121" y="0"/>
                  </a:lnTo>
                  <a:lnTo>
                    <a:pt x="123" y="0"/>
                  </a:lnTo>
                  <a:lnTo>
                    <a:pt x="125" y="0"/>
                  </a:lnTo>
                  <a:lnTo>
                    <a:pt x="127" y="0"/>
                  </a:lnTo>
                  <a:lnTo>
                    <a:pt x="129" y="0"/>
                  </a:lnTo>
                  <a:lnTo>
                    <a:pt x="131" y="0"/>
                  </a:lnTo>
                  <a:lnTo>
                    <a:pt x="132" y="0"/>
                  </a:lnTo>
                  <a:lnTo>
                    <a:pt x="133" y="0"/>
                  </a:lnTo>
                  <a:lnTo>
                    <a:pt x="133" y="0"/>
                  </a:lnTo>
                  <a:lnTo>
                    <a:pt x="136" y="0"/>
                  </a:lnTo>
                  <a:lnTo>
                    <a:pt x="138" y="0"/>
                  </a:lnTo>
                  <a:lnTo>
                    <a:pt x="141" y="0"/>
                  </a:lnTo>
                  <a:lnTo>
                    <a:pt x="145" y="0"/>
                  </a:lnTo>
                  <a:lnTo>
                    <a:pt x="146" y="0"/>
                  </a:lnTo>
                  <a:lnTo>
                    <a:pt x="149" y="0"/>
                  </a:lnTo>
                  <a:lnTo>
                    <a:pt x="153" y="0"/>
                  </a:lnTo>
                  <a:lnTo>
                    <a:pt x="156" y="0"/>
                  </a:lnTo>
                  <a:lnTo>
                    <a:pt x="158" y="0"/>
                  </a:lnTo>
                  <a:lnTo>
                    <a:pt x="159" y="0"/>
                  </a:lnTo>
                  <a:lnTo>
                    <a:pt x="161" y="0"/>
                  </a:lnTo>
                  <a:lnTo>
                    <a:pt x="162" y="0"/>
                  </a:lnTo>
                  <a:lnTo>
                    <a:pt x="166" y="0"/>
                  </a:lnTo>
                  <a:lnTo>
                    <a:pt x="167" y="0"/>
                  </a:lnTo>
                  <a:lnTo>
                    <a:pt x="170" y="0"/>
                  </a:lnTo>
                  <a:lnTo>
                    <a:pt x="174" y="0"/>
                  </a:lnTo>
                  <a:lnTo>
                    <a:pt x="175" y="0"/>
                  </a:lnTo>
                  <a:lnTo>
                    <a:pt x="180" y="0"/>
                  </a:lnTo>
                  <a:lnTo>
                    <a:pt x="184" y="0"/>
                  </a:lnTo>
                  <a:lnTo>
                    <a:pt x="186" y="0"/>
                  </a:lnTo>
                  <a:lnTo>
                    <a:pt x="188" y="0"/>
                  </a:lnTo>
                  <a:lnTo>
                    <a:pt x="190" y="0"/>
                  </a:lnTo>
                  <a:lnTo>
                    <a:pt x="191" y="0"/>
                  </a:lnTo>
                  <a:lnTo>
                    <a:pt x="193" y="0"/>
                  </a:lnTo>
                  <a:lnTo>
                    <a:pt x="19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a:extLst>
                <a:ext uri="{FF2B5EF4-FFF2-40B4-BE49-F238E27FC236}">
                  <a16:creationId xmlns:a16="http://schemas.microsoft.com/office/drawing/2014/main" id="{602437EB-A2F5-40B0-B085-B4C3C8F7D000}"/>
                </a:ext>
              </a:extLst>
            </p:cNvPr>
            <p:cNvSpPr>
              <a:spLocks/>
            </p:cNvSpPr>
            <p:nvPr/>
          </p:nvSpPr>
          <p:spPr bwMode="auto">
            <a:xfrm>
              <a:off x="6434" y="1324"/>
              <a:ext cx="271" cy="151"/>
            </a:xfrm>
            <a:custGeom>
              <a:avLst/>
              <a:gdLst>
                <a:gd name="T0" fmla="*/ 98 w 271"/>
                <a:gd name="T1" fmla="*/ 2 h 151"/>
                <a:gd name="T2" fmla="*/ 116 w 271"/>
                <a:gd name="T3" fmla="*/ 0 h 151"/>
                <a:gd name="T4" fmla="*/ 136 w 271"/>
                <a:gd name="T5" fmla="*/ 2 h 151"/>
                <a:gd name="T6" fmla="*/ 153 w 271"/>
                <a:gd name="T7" fmla="*/ 2 h 151"/>
                <a:gd name="T8" fmla="*/ 171 w 271"/>
                <a:gd name="T9" fmla="*/ 2 h 151"/>
                <a:gd name="T10" fmla="*/ 183 w 271"/>
                <a:gd name="T11" fmla="*/ 2 h 151"/>
                <a:gd name="T12" fmla="*/ 197 w 271"/>
                <a:gd name="T13" fmla="*/ 2 h 151"/>
                <a:gd name="T14" fmla="*/ 214 w 271"/>
                <a:gd name="T15" fmla="*/ 2 h 151"/>
                <a:gd name="T16" fmla="*/ 228 w 271"/>
                <a:gd name="T17" fmla="*/ 2 h 151"/>
                <a:gd name="T18" fmla="*/ 251 w 271"/>
                <a:gd name="T19" fmla="*/ 2 h 151"/>
                <a:gd name="T20" fmla="*/ 263 w 271"/>
                <a:gd name="T21" fmla="*/ 2 h 151"/>
                <a:gd name="T22" fmla="*/ 271 w 271"/>
                <a:gd name="T23" fmla="*/ 12 h 151"/>
                <a:gd name="T24" fmla="*/ 271 w 271"/>
                <a:gd name="T25" fmla="*/ 29 h 151"/>
                <a:gd name="T26" fmla="*/ 271 w 271"/>
                <a:gd name="T27" fmla="*/ 44 h 151"/>
                <a:gd name="T28" fmla="*/ 271 w 271"/>
                <a:gd name="T29" fmla="*/ 59 h 151"/>
                <a:gd name="T30" fmla="*/ 264 w 271"/>
                <a:gd name="T31" fmla="*/ 66 h 151"/>
                <a:gd name="T32" fmla="*/ 252 w 271"/>
                <a:gd name="T33" fmla="*/ 67 h 151"/>
                <a:gd name="T34" fmla="*/ 243 w 271"/>
                <a:gd name="T35" fmla="*/ 76 h 151"/>
                <a:gd name="T36" fmla="*/ 243 w 271"/>
                <a:gd name="T37" fmla="*/ 99 h 151"/>
                <a:gd name="T38" fmla="*/ 243 w 271"/>
                <a:gd name="T39" fmla="*/ 118 h 151"/>
                <a:gd name="T40" fmla="*/ 237 w 271"/>
                <a:gd name="T41" fmla="*/ 131 h 151"/>
                <a:gd name="T42" fmla="*/ 225 w 271"/>
                <a:gd name="T43" fmla="*/ 133 h 151"/>
                <a:gd name="T44" fmla="*/ 225 w 271"/>
                <a:gd name="T45" fmla="*/ 147 h 151"/>
                <a:gd name="T46" fmla="*/ 217 w 271"/>
                <a:gd name="T47" fmla="*/ 150 h 151"/>
                <a:gd name="T48" fmla="*/ 211 w 271"/>
                <a:gd name="T49" fmla="*/ 150 h 151"/>
                <a:gd name="T50" fmla="*/ 199 w 271"/>
                <a:gd name="T51" fmla="*/ 150 h 151"/>
                <a:gd name="T52" fmla="*/ 184 w 271"/>
                <a:gd name="T53" fmla="*/ 151 h 151"/>
                <a:gd name="T54" fmla="*/ 170 w 271"/>
                <a:gd name="T55" fmla="*/ 150 h 151"/>
                <a:gd name="T56" fmla="*/ 169 w 271"/>
                <a:gd name="T57" fmla="*/ 142 h 151"/>
                <a:gd name="T58" fmla="*/ 158 w 271"/>
                <a:gd name="T59" fmla="*/ 142 h 151"/>
                <a:gd name="T60" fmla="*/ 150 w 271"/>
                <a:gd name="T61" fmla="*/ 142 h 151"/>
                <a:gd name="T62" fmla="*/ 142 w 271"/>
                <a:gd name="T63" fmla="*/ 142 h 151"/>
                <a:gd name="T64" fmla="*/ 132 w 271"/>
                <a:gd name="T65" fmla="*/ 142 h 151"/>
                <a:gd name="T66" fmla="*/ 119 w 271"/>
                <a:gd name="T67" fmla="*/ 142 h 151"/>
                <a:gd name="T68" fmla="*/ 108 w 271"/>
                <a:gd name="T69" fmla="*/ 142 h 151"/>
                <a:gd name="T70" fmla="*/ 85 w 271"/>
                <a:gd name="T71" fmla="*/ 142 h 151"/>
                <a:gd name="T72" fmla="*/ 76 w 271"/>
                <a:gd name="T73" fmla="*/ 142 h 151"/>
                <a:gd name="T74" fmla="*/ 60 w 271"/>
                <a:gd name="T75" fmla="*/ 142 h 151"/>
                <a:gd name="T76" fmla="*/ 44 w 271"/>
                <a:gd name="T77" fmla="*/ 142 h 151"/>
                <a:gd name="T78" fmla="*/ 21 w 271"/>
                <a:gd name="T79" fmla="*/ 142 h 151"/>
                <a:gd name="T80" fmla="*/ 10 w 271"/>
                <a:gd name="T81" fmla="*/ 142 h 151"/>
                <a:gd name="T82" fmla="*/ 1 w 271"/>
                <a:gd name="T83" fmla="*/ 134 h 151"/>
                <a:gd name="T84" fmla="*/ 1 w 271"/>
                <a:gd name="T85" fmla="*/ 116 h 151"/>
                <a:gd name="T86" fmla="*/ 0 w 271"/>
                <a:gd name="T87" fmla="*/ 91 h 151"/>
                <a:gd name="T88" fmla="*/ 0 w 271"/>
                <a:gd name="T89" fmla="*/ 70 h 151"/>
                <a:gd name="T90" fmla="*/ 0 w 271"/>
                <a:gd name="T91" fmla="*/ 63 h 151"/>
                <a:gd name="T92" fmla="*/ 0 w 271"/>
                <a:gd name="T93" fmla="*/ 51 h 151"/>
                <a:gd name="T94" fmla="*/ 0 w 271"/>
                <a:gd name="T95" fmla="*/ 45 h 151"/>
                <a:gd name="T96" fmla="*/ 0 w 271"/>
                <a:gd name="T97" fmla="*/ 37 h 151"/>
                <a:gd name="T98" fmla="*/ 0 w 271"/>
                <a:gd name="T99" fmla="*/ 31 h 151"/>
                <a:gd name="T100" fmla="*/ 5 w 271"/>
                <a:gd name="T101" fmla="*/ 3 h 151"/>
                <a:gd name="T102" fmla="*/ 29 w 271"/>
                <a:gd name="T103" fmla="*/ 2 h 151"/>
                <a:gd name="T104" fmla="*/ 52 w 271"/>
                <a:gd name="T105" fmla="*/ 2 h 151"/>
                <a:gd name="T106" fmla="*/ 64 w 271"/>
                <a:gd name="T107" fmla="*/ 2 h 151"/>
                <a:gd name="T108" fmla="*/ 74 w 271"/>
                <a:gd name="T109"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 h="151">
                  <a:moveTo>
                    <a:pt x="84" y="2"/>
                  </a:moveTo>
                  <a:lnTo>
                    <a:pt x="87" y="2"/>
                  </a:lnTo>
                  <a:lnTo>
                    <a:pt x="91" y="2"/>
                  </a:lnTo>
                  <a:lnTo>
                    <a:pt x="93" y="2"/>
                  </a:lnTo>
                  <a:lnTo>
                    <a:pt x="95" y="2"/>
                  </a:lnTo>
                  <a:lnTo>
                    <a:pt x="98" y="2"/>
                  </a:lnTo>
                  <a:lnTo>
                    <a:pt x="98" y="2"/>
                  </a:lnTo>
                  <a:lnTo>
                    <a:pt x="101" y="2"/>
                  </a:lnTo>
                  <a:lnTo>
                    <a:pt x="102" y="2"/>
                  </a:lnTo>
                  <a:lnTo>
                    <a:pt x="103" y="2"/>
                  </a:lnTo>
                  <a:lnTo>
                    <a:pt x="106" y="2"/>
                  </a:lnTo>
                  <a:lnTo>
                    <a:pt x="110" y="2"/>
                  </a:lnTo>
                  <a:lnTo>
                    <a:pt x="112" y="0"/>
                  </a:lnTo>
                  <a:lnTo>
                    <a:pt x="116" y="0"/>
                  </a:lnTo>
                  <a:lnTo>
                    <a:pt x="122" y="0"/>
                  </a:lnTo>
                  <a:lnTo>
                    <a:pt x="122" y="0"/>
                  </a:lnTo>
                  <a:lnTo>
                    <a:pt x="124" y="2"/>
                  </a:lnTo>
                  <a:lnTo>
                    <a:pt x="125" y="2"/>
                  </a:lnTo>
                  <a:lnTo>
                    <a:pt x="127" y="2"/>
                  </a:lnTo>
                  <a:lnTo>
                    <a:pt x="131" y="2"/>
                  </a:lnTo>
                  <a:lnTo>
                    <a:pt x="136" y="2"/>
                  </a:lnTo>
                  <a:lnTo>
                    <a:pt x="139" y="2"/>
                  </a:lnTo>
                  <a:lnTo>
                    <a:pt x="140" y="2"/>
                  </a:lnTo>
                  <a:lnTo>
                    <a:pt x="142" y="2"/>
                  </a:lnTo>
                  <a:lnTo>
                    <a:pt x="146" y="2"/>
                  </a:lnTo>
                  <a:lnTo>
                    <a:pt x="149" y="2"/>
                  </a:lnTo>
                  <a:lnTo>
                    <a:pt x="153" y="2"/>
                  </a:lnTo>
                  <a:lnTo>
                    <a:pt x="153" y="2"/>
                  </a:lnTo>
                  <a:lnTo>
                    <a:pt x="154" y="2"/>
                  </a:lnTo>
                  <a:lnTo>
                    <a:pt x="158" y="2"/>
                  </a:lnTo>
                  <a:lnTo>
                    <a:pt x="159" y="2"/>
                  </a:lnTo>
                  <a:lnTo>
                    <a:pt x="162" y="2"/>
                  </a:lnTo>
                  <a:lnTo>
                    <a:pt x="165" y="2"/>
                  </a:lnTo>
                  <a:lnTo>
                    <a:pt x="169" y="2"/>
                  </a:lnTo>
                  <a:lnTo>
                    <a:pt x="171" y="2"/>
                  </a:lnTo>
                  <a:lnTo>
                    <a:pt x="173" y="2"/>
                  </a:lnTo>
                  <a:lnTo>
                    <a:pt x="175" y="2"/>
                  </a:lnTo>
                  <a:lnTo>
                    <a:pt x="176" y="2"/>
                  </a:lnTo>
                  <a:lnTo>
                    <a:pt x="178" y="2"/>
                  </a:lnTo>
                  <a:lnTo>
                    <a:pt x="179" y="2"/>
                  </a:lnTo>
                  <a:lnTo>
                    <a:pt x="180" y="2"/>
                  </a:lnTo>
                  <a:lnTo>
                    <a:pt x="183" y="2"/>
                  </a:lnTo>
                  <a:lnTo>
                    <a:pt x="186" y="2"/>
                  </a:lnTo>
                  <a:lnTo>
                    <a:pt x="187" y="2"/>
                  </a:lnTo>
                  <a:lnTo>
                    <a:pt x="188" y="2"/>
                  </a:lnTo>
                  <a:lnTo>
                    <a:pt x="191" y="2"/>
                  </a:lnTo>
                  <a:lnTo>
                    <a:pt x="195" y="2"/>
                  </a:lnTo>
                  <a:lnTo>
                    <a:pt x="196" y="2"/>
                  </a:lnTo>
                  <a:lnTo>
                    <a:pt x="197" y="2"/>
                  </a:lnTo>
                  <a:lnTo>
                    <a:pt x="200" y="2"/>
                  </a:lnTo>
                  <a:lnTo>
                    <a:pt x="201" y="2"/>
                  </a:lnTo>
                  <a:lnTo>
                    <a:pt x="205" y="2"/>
                  </a:lnTo>
                  <a:lnTo>
                    <a:pt x="211" y="2"/>
                  </a:lnTo>
                  <a:lnTo>
                    <a:pt x="214" y="2"/>
                  </a:lnTo>
                  <a:lnTo>
                    <a:pt x="214" y="2"/>
                  </a:lnTo>
                  <a:lnTo>
                    <a:pt x="214" y="2"/>
                  </a:lnTo>
                  <a:lnTo>
                    <a:pt x="218" y="2"/>
                  </a:lnTo>
                  <a:lnTo>
                    <a:pt x="220" y="2"/>
                  </a:lnTo>
                  <a:lnTo>
                    <a:pt x="220" y="2"/>
                  </a:lnTo>
                  <a:lnTo>
                    <a:pt x="224" y="2"/>
                  </a:lnTo>
                  <a:lnTo>
                    <a:pt x="224" y="2"/>
                  </a:lnTo>
                  <a:lnTo>
                    <a:pt x="225" y="2"/>
                  </a:lnTo>
                  <a:lnTo>
                    <a:pt x="228" y="2"/>
                  </a:lnTo>
                  <a:lnTo>
                    <a:pt x="230" y="2"/>
                  </a:lnTo>
                  <a:lnTo>
                    <a:pt x="231" y="2"/>
                  </a:lnTo>
                  <a:lnTo>
                    <a:pt x="233" y="2"/>
                  </a:lnTo>
                  <a:lnTo>
                    <a:pt x="234" y="2"/>
                  </a:lnTo>
                  <a:lnTo>
                    <a:pt x="243" y="2"/>
                  </a:lnTo>
                  <a:lnTo>
                    <a:pt x="250" y="2"/>
                  </a:lnTo>
                  <a:lnTo>
                    <a:pt x="251" y="2"/>
                  </a:lnTo>
                  <a:lnTo>
                    <a:pt x="252" y="2"/>
                  </a:lnTo>
                  <a:lnTo>
                    <a:pt x="254" y="2"/>
                  </a:lnTo>
                  <a:lnTo>
                    <a:pt x="255" y="2"/>
                  </a:lnTo>
                  <a:lnTo>
                    <a:pt x="259" y="2"/>
                  </a:lnTo>
                  <a:lnTo>
                    <a:pt x="260" y="2"/>
                  </a:lnTo>
                  <a:lnTo>
                    <a:pt x="263" y="2"/>
                  </a:lnTo>
                  <a:lnTo>
                    <a:pt x="263" y="2"/>
                  </a:lnTo>
                  <a:lnTo>
                    <a:pt x="271" y="2"/>
                  </a:lnTo>
                  <a:lnTo>
                    <a:pt x="271" y="2"/>
                  </a:lnTo>
                  <a:lnTo>
                    <a:pt x="271" y="3"/>
                  </a:lnTo>
                  <a:lnTo>
                    <a:pt x="271" y="4"/>
                  </a:lnTo>
                  <a:lnTo>
                    <a:pt x="271" y="7"/>
                  </a:lnTo>
                  <a:lnTo>
                    <a:pt x="271" y="11"/>
                  </a:lnTo>
                  <a:lnTo>
                    <a:pt x="271" y="12"/>
                  </a:lnTo>
                  <a:lnTo>
                    <a:pt x="271" y="14"/>
                  </a:lnTo>
                  <a:lnTo>
                    <a:pt x="271" y="16"/>
                  </a:lnTo>
                  <a:lnTo>
                    <a:pt x="271" y="19"/>
                  </a:lnTo>
                  <a:lnTo>
                    <a:pt x="271" y="20"/>
                  </a:lnTo>
                  <a:lnTo>
                    <a:pt x="271" y="23"/>
                  </a:lnTo>
                  <a:lnTo>
                    <a:pt x="271" y="27"/>
                  </a:lnTo>
                  <a:lnTo>
                    <a:pt x="271" y="29"/>
                  </a:lnTo>
                  <a:lnTo>
                    <a:pt x="271" y="32"/>
                  </a:lnTo>
                  <a:lnTo>
                    <a:pt x="271" y="34"/>
                  </a:lnTo>
                  <a:lnTo>
                    <a:pt x="271" y="37"/>
                  </a:lnTo>
                  <a:lnTo>
                    <a:pt x="271" y="38"/>
                  </a:lnTo>
                  <a:lnTo>
                    <a:pt x="271" y="40"/>
                  </a:lnTo>
                  <a:lnTo>
                    <a:pt x="271" y="41"/>
                  </a:lnTo>
                  <a:lnTo>
                    <a:pt x="271" y="44"/>
                  </a:lnTo>
                  <a:lnTo>
                    <a:pt x="271" y="48"/>
                  </a:lnTo>
                  <a:lnTo>
                    <a:pt x="271" y="50"/>
                  </a:lnTo>
                  <a:lnTo>
                    <a:pt x="271" y="51"/>
                  </a:lnTo>
                  <a:lnTo>
                    <a:pt x="271" y="54"/>
                  </a:lnTo>
                  <a:lnTo>
                    <a:pt x="271" y="55"/>
                  </a:lnTo>
                  <a:lnTo>
                    <a:pt x="271" y="57"/>
                  </a:lnTo>
                  <a:lnTo>
                    <a:pt x="271" y="59"/>
                  </a:lnTo>
                  <a:lnTo>
                    <a:pt x="271" y="63"/>
                  </a:lnTo>
                  <a:lnTo>
                    <a:pt x="271" y="65"/>
                  </a:lnTo>
                  <a:lnTo>
                    <a:pt x="271" y="66"/>
                  </a:lnTo>
                  <a:lnTo>
                    <a:pt x="269" y="66"/>
                  </a:lnTo>
                  <a:lnTo>
                    <a:pt x="267" y="66"/>
                  </a:lnTo>
                  <a:lnTo>
                    <a:pt x="265" y="66"/>
                  </a:lnTo>
                  <a:lnTo>
                    <a:pt x="264" y="66"/>
                  </a:lnTo>
                  <a:lnTo>
                    <a:pt x="264" y="66"/>
                  </a:lnTo>
                  <a:lnTo>
                    <a:pt x="264" y="67"/>
                  </a:lnTo>
                  <a:lnTo>
                    <a:pt x="262" y="67"/>
                  </a:lnTo>
                  <a:lnTo>
                    <a:pt x="259" y="67"/>
                  </a:lnTo>
                  <a:lnTo>
                    <a:pt x="258" y="67"/>
                  </a:lnTo>
                  <a:lnTo>
                    <a:pt x="255" y="67"/>
                  </a:lnTo>
                  <a:lnTo>
                    <a:pt x="252" y="67"/>
                  </a:lnTo>
                  <a:lnTo>
                    <a:pt x="251" y="67"/>
                  </a:lnTo>
                  <a:lnTo>
                    <a:pt x="247" y="67"/>
                  </a:lnTo>
                  <a:lnTo>
                    <a:pt x="245" y="67"/>
                  </a:lnTo>
                  <a:lnTo>
                    <a:pt x="243" y="67"/>
                  </a:lnTo>
                  <a:lnTo>
                    <a:pt x="243" y="70"/>
                  </a:lnTo>
                  <a:lnTo>
                    <a:pt x="243" y="75"/>
                  </a:lnTo>
                  <a:lnTo>
                    <a:pt x="243" y="76"/>
                  </a:lnTo>
                  <a:lnTo>
                    <a:pt x="243" y="80"/>
                  </a:lnTo>
                  <a:lnTo>
                    <a:pt x="243" y="86"/>
                  </a:lnTo>
                  <a:lnTo>
                    <a:pt x="243" y="88"/>
                  </a:lnTo>
                  <a:lnTo>
                    <a:pt x="243" y="91"/>
                  </a:lnTo>
                  <a:lnTo>
                    <a:pt x="243" y="95"/>
                  </a:lnTo>
                  <a:lnTo>
                    <a:pt x="243" y="97"/>
                  </a:lnTo>
                  <a:lnTo>
                    <a:pt x="243" y="99"/>
                  </a:lnTo>
                  <a:lnTo>
                    <a:pt x="243" y="103"/>
                  </a:lnTo>
                  <a:lnTo>
                    <a:pt x="243" y="104"/>
                  </a:lnTo>
                  <a:lnTo>
                    <a:pt x="243" y="105"/>
                  </a:lnTo>
                  <a:lnTo>
                    <a:pt x="243" y="109"/>
                  </a:lnTo>
                  <a:lnTo>
                    <a:pt x="243" y="112"/>
                  </a:lnTo>
                  <a:lnTo>
                    <a:pt x="243" y="113"/>
                  </a:lnTo>
                  <a:lnTo>
                    <a:pt x="243" y="118"/>
                  </a:lnTo>
                  <a:lnTo>
                    <a:pt x="243" y="121"/>
                  </a:lnTo>
                  <a:lnTo>
                    <a:pt x="243" y="122"/>
                  </a:lnTo>
                  <a:lnTo>
                    <a:pt x="243" y="127"/>
                  </a:lnTo>
                  <a:lnTo>
                    <a:pt x="243" y="131"/>
                  </a:lnTo>
                  <a:lnTo>
                    <a:pt x="241" y="131"/>
                  </a:lnTo>
                  <a:lnTo>
                    <a:pt x="238" y="131"/>
                  </a:lnTo>
                  <a:lnTo>
                    <a:pt x="237" y="131"/>
                  </a:lnTo>
                  <a:lnTo>
                    <a:pt x="235" y="131"/>
                  </a:lnTo>
                  <a:lnTo>
                    <a:pt x="235" y="131"/>
                  </a:lnTo>
                  <a:lnTo>
                    <a:pt x="234" y="131"/>
                  </a:lnTo>
                  <a:lnTo>
                    <a:pt x="230" y="131"/>
                  </a:lnTo>
                  <a:lnTo>
                    <a:pt x="226" y="131"/>
                  </a:lnTo>
                  <a:lnTo>
                    <a:pt x="225" y="131"/>
                  </a:lnTo>
                  <a:lnTo>
                    <a:pt x="225" y="133"/>
                  </a:lnTo>
                  <a:lnTo>
                    <a:pt x="225" y="137"/>
                  </a:lnTo>
                  <a:lnTo>
                    <a:pt x="225" y="141"/>
                  </a:lnTo>
                  <a:lnTo>
                    <a:pt x="225" y="141"/>
                  </a:lnTo>
                  <a:lnTo>
                    <a:pt x="225" y="143"/>
                  </a:lnTo>
                  <a:lnTo>
                    <a:pt x="225" y="143"/>
                  </a:lnTo>
                  <a:lnTo>
                    <a:pt x="225" y="146"/>
                  </a:lnTo>
                  <a:lnTo>
                    <a:pt x="225" y="147"/>
                  </a:lnTo>
                  <a:lnTo>
                    <a:pt x="225" y="148"/>
                  </a:lnTo>
                  <a:lnTo>
                    <a:pt x="225" y="150"/>
                  </a:lnTo>
                  <a:lnTo>
                    <a:pt x="222" y="150"/>
                  </a:lnTo>
                  <a:lnTo>
                    <a:pt x="221" y="150"/>
                  </a:lnTo>
                  <a:lnTo>
                    <a:pt x="218" y="150"/>
                  </a:lnTo>
                  <a:lnTo>
                    <a:pt x="218" y="150"/>
                  </a:lnTo>
                  <a:lnTo>
                    <a:pt x="217" y="150"/>
                  </a:lnTo>
                  <a:lnTo>
                    <a:pt x="216" y="150"/>
                  </a:lnTo>
                  <a:lnTo>
                    <a:pt x="214" y="150"/>
                  </a:lnTo>
                  <a:lnTo>
                    <a:pt x="213" y="150"/>
                  </a:lnTo>
                  <a:lnTo>
                    <a:pt x="213" y="150"/>
                  </a:lnTo>
                  <a:lnTo>
                    <a:pt x="212" y="150"/>
                  </a:lnTo>
                  <a:lnTo>
                    <a:pt x="212" y="150"/>
                  </a:lnTo>
                  <a:lnTo>
                    <a:pt x="211" y="150"/>
                  </a:lnTo>
                  <a:lnTo>
                    <a:pt x="209" y="150"/>
                  </a:lnTo>
                  <a:lnTo>
                    <a:pt x="208" y="150"/>
                  </a:lnTo>
                  <a:lnTo>
                    <a:pt x="207" y="150"/>
                  </a:lnTo>
                  <a:lnTo>
                    <a:pt x="205" y="150"/>
                  </a:lnTo>
                  <a:lnTo>
                    <a:pt x="204" y="150"/>
                  </a:lnTo>
                  <a:lnTo>
                    <a:pt x="201" y="150"/>
                  </a:lnTo>
                  <a:lnTo>
                    <a:pt x="199" y="150"/>
                  </a:lnTo>
                  <a:lnTo>
                    <a:pt x="197" y="150"/>
                  </a:lnTo>
                  <a:lnTo>
                    <a:pt x="196" y="150"/>
                  </a:lnTo>
                  <a:lnTo>
                    <a:pt x="190" y="151"/>
                  </a:lnTo>
                  <a:lnTo>
                    <a:pt x="188" y="151"/>
                  </a:lnTo>
                  <a:lnTo>
                    <a:pt x="187" y="151"/>
                  </a:lnTo>
                  <a:lnTo>
                    <a:pt x="186" y="151"/>
                  </a:lnTo>
                  <a:lnTo>
                    <a:pt x="184" y="151"/>
                  </a:lnTo>
                  <a:lnTo>
                    <a:pt x="182" y="151"/>
                  </a:lnTo>
                  <a:lnTo>
                    <a:pt x="179" y="151"/>
                  </a:lnTo>
                  <a:lnTo>
                    <a:pt x="175" y="151"/>
                  </a:lnTo>
                  <a:lnTo>
                    <a:pt x="173" y="151"/>
                  </a:lnTo>
                  <a:lnTo>
                    <a:pt x="170" y="151"/>
                  </a:lnTo>
                  <a:lnTo>
                    <a:pt x="170" y="151"/>
                  </a:lnTo>
                  <a:lnTo>
                    <a:pt x="170" y="150"/>
                  </a:lnTo>
                  <a:lnTo>
                    <a:pt x="170" y="148"/>
                  </a:lnTo>
                  <a:lnTo>
                    <a:pt x="170" y="148"/>
                  </a:lnTo>
                  <a:lnTo>
                    <a:pt x="170" y="146"/>
                  </a:lnTo>
                  <a:lnTo>
                    <a:pt x="170" y="144"/>
                  </a:lnTo>
                  <a:lnTo>
                    <a:pt x="170" y="142"/>
                  </a:lnTo>
                  <a:lnTo>
                    <a:pt x="169" y="142"/>
                  </a:lnTo>
                  <a:lnTo>
                    <a:pt x="169" y="142"/>
                  </a:lnTo>
                  <a:lnTo>
                    <a:pt x="167" y="142"/>
                  </a:lnTo>
                  <a:lnTo>
                    <a:pt x="167" y="142"/>
                  </a:lnTo>
                  <a:lnTo>
                    <a:pt x="165" y="142"/>
                  </a:lnTo>
                  <a:lnTo>
                    <a:pt x="161" y="142"/>
                  </a:lnTo>
                  <a:lnTo>
                    <a:pt x="161" y="142"/>
                  </a:lnTo>
                  <a:lnTo>
                    <a:pt x="159" y="142"/>
                  </a:lnTo>
                  <a:lnTo>
                    <a:pt x="158" y="142"/>
                  </a:lnTo>
                  <a:lnTo>
                    <a:pt x="157" y="142"/>
                  </a:lnTo>
                  <a:lnTo>
                    <a:pt x="156" y="142"/>
                  </a:lnTo>
                  <a:lnTo>
                    <a:pt x="156" y="142"/>
                  </a:lnTo>
                  <a:lnTo>
                    <a:pt x="154" y="142"/>
                  </a:lnTo>
                  <a:lnTo>
                    <a:pt x="153" y="142"/>
                  </a:lnTo>
                  <a:lnTo>
                    <a:pt x="152" y="142"/>
                  </a:lnTo>
                  <a:lnTo>
                    <a:pt x="150" y="142"/>
                  </a:lnTo>
                  <a:lnTo>
                    <a:pt x="149" y="142"/>
                  </a:lnTo>
                  <a:lnTo>
                    <a:pt x="148" y="142"/>
                  </a:lnTo>
                  <a:lnTo>
                    <a:pt x="146" y="142"/>
                  </a:lnTo>
                  <a:lnTo>
                    <a:pt x="145" y="142"/>
                  </a:lnTo>
                  <a:lnTo>
                    <a:pt x="144" y="142"/>
                  </a:lnTo>
                  <a:lnTo>
                    <a:pt x="144" y="142"/>
                  </a:lnTo>
                  <a:lnTo>
                    <a:pt x="142" y="142"/>
                  </a:lnTo>
                  <a:lnTo>
                    <a:pt x="141" y="142"/>
                  </a:lnTo>
                  <a:lnTo>
                    <a:pt x="140" y="142"/>
                  </a:lnTo>
                  <a:lnTo>
                    <a:pt x="137" y="142"/>
                  </a:lnTo>
                  <a:lnTo>
                    <a:pt x="135" y="142"/>
                  </a:lnTo>
                  <a:lnTo>
                    <a:pt x="135" y="142"/>
                  </a:lnTo>
                  <a:lnTo>
                    <a:pt x="133" y="142"/>
                  </a:lnTo>
                  <a:lnTo>
                    <a:pt x="132" y="142"/>
                  </a:lnTo>
                  <a:lnTo>
                    <a:pt x="132" y="142"/>
                  </a:lnTo>
                  <a:lnTo>
                    <a:pt x="131" y="142"/>
                  </a:lnTo>
                  <a:lnTo>
                    <a:pt x="125" y="142"/>
                  </a:lnTo>
                  <a:lnTo>
                    <a:pt x="123" y="142"/>
                  </a:lnTo>
                  <a:lnTo>
                    <a:pt x="122" y="142"/>
                  </a:lnTo>
                  <a:lnTo>
                    <a:pt x="120" y="142"/>
                  </a:lnTo>
                  <a:lnTo>
                    <a:pt x="119" y="142"/>
                  </a:lnTo>
                  <a:lnTo>
                    <a:pt x="118" y="142"/>
                  </a:lnTo>
                  <a:lnTo>
                    <a:pt x="115" y="142"/>
                  </a:lnTo>
                  <a:lnTo>
                    <a:pt x="115" y="142"/>
                  </a:lnTo>
                  <a:lnTo>
                    <a:pt x="114" y="142"/>
                  </a:lnTo>
                  <a:lnTo>
                    <a:pt x="114" y="142"/>
                  </a:lnTo>
                  <a:lnTo>
                    <a:pt x="112" y="142"/>
                  </a:lnTo>
                  <a:lnTo>
                    <a:pt x="108" y="142"/>
                  </a:lnTo>
                  <a:lnTo>
                    <a:pt x="107" y="142"/>
                  </a:lnTo>
                  <a:lnTo>
                    <a:pt x="104" y="142"/>
                  </a:lnTo>
                  <a:lnTo>
                    <a:pt x="104" y="142"/>
                  </a:lnTo>
                  <a:lnTo>
                    <a:pt x="98" y="142"/>
                  </a:lnTo>
                  <a:lnTo>
                    <a:pt x="94" y="142"/>
                  </a:lnTo>
                  <a:lnTo>
                    <a:pt x="90" y="142"/>
                  </a:lnTo>
                  <a:lnTo>
                    <a:pt x="85" y="142"/>
                  </a:lnTo>
                  <a:lnTo>
                    <a:pt x="85" y="142"/>
                  </a:lnTo>
                  <a:lnTo>
                    <a:pt x="84" y="142"/>
                  </a:lnTo>
                  <a:lnTo>
                    <a:pt x="81" y="142"/>
                  </a:lnTo>
                  <a:lnTo>
                    <a:pt x="80" y="142"/>
                  </a:lnTo>
                  <a:lnTo>
                    <a:pt x="80" y="142"/>
                  </a:lnTo>
                  <a:lnTo>
                    <a:pt x="77" y="142"/>
                  </a:lnTo>
                  <a:lnTo>
                    <a:pt x="76" y="142"/>
                  </a:lnTo>
                  <a:lnTo>
                    <a:pt x="76" y="142"/>
                  </a:lnTo>
                  <a:lnTo>
                    <a:pt x="70" y="142"/>
                  </a:lnTo>
                  <a:lnTo>
                    <a:pt x="68" y="142"/>
                  </a:lnTo>
                  <a:lnTo>
                    <a:pt x="65" y="142"/>
                  </a:lnTo>
                  <a:lnTo>
                    <a:pt x="63" y="142"/>
                  </a:lnTo>
                  <a:lnTo>
                    <a:pt x="61" y="142"/>
                  </a:lnTo>
                  <a:lnTo>
                    <a:pt x="60" y="142"/>
                  </a:lnTo>
                  <a:lnTo>
                    <a:pt x="59" y="142"/>
                  </a:lnTo>
                  <a:lnTo>
                    <a:pt x="59" y="142"/>
                  </a:lnTo>
                  <a:lnTo>
                    <a:pt x="57" y="142"/>
                  </a:lnTo>
                  <a:lnTo>
                    <a:pt x="52" y="142"/>
                  </a:lnTo>
                  <a:lnTo>
                    <a:pt x="51" y="142"/>
                  </a:lnTo>
                  <a:lnTo>
                    <a:pt x="47" y="142"/>
                  </a:lnTo>
                  <a:lnTo>
                    <a:pt x="44" y="142"/>
                  </a:lnTo>
                  <a:lnTo>
                    <a:pt x="39" y="142"/>
                  </a:lnTo>
                  <a:lnTo>
                    <a:pt x="38" y="142"/>
                  </a:lnTo>
                  <a:lnTo>
                    <a:pt x="36" y="142"/>
                  </a:lnTo>
                  <a:lnTo>
                    <a:pt x="32" y="142"/>
                  </a:lnTo>
                  <a:lnTo>
                    <a:pt x="29" y="142"/>
                  </a:lnTo>
                  <a:lnTo>
                    <a:pt x="25" y="142"/>
                  </a:lnTo>
                  <a:lnTo>
                    <a:pt x="21" y="142"/>
                  </a:lnTo>
                  <a:lnTo>
                    <a:pt x="18" y="142"/>
                  </a:lnTo>
                  <a:lnTo>
                    <a:pt x="14" y="142"/>
                  </a:lnTo>
                  <a:lnTo>
                    <a:pt x="13" y="142"/>
                  </a:lnTo>
                  <a:lnTo>
                    <a:pt x="13" y="142"/>
                  </a:lnTo>
                  <a:lnTo>
                    <a:pt x="12" y="142"/>
                  </a:lnTo>
                  <a:lnTo>
                    <a:pt x="12" y="142"/>
                  </a:lnTo>
                  <a:lnTo>
                    <a:pt x="10" y="142"/>
                  </a:lnTo>
                  <a:lnTo>
                    <a:pt x="9" y="142"/>
                  </a:lnTo>
                  <a:lnTo>
                    <a:pt x="9" y="142"/>
                  </a:lnTo>
                  <a:lnTo>
                    <a:pt x="8" y="142"/>
                  </a:lnTo>
                  <a:lnTo>
                    <a:pt x="5" y="142"/>
                  </a:lnTo>
                  <a:lnTo>
                    <a:pt x="1" y="142"/>
                  </a:lnTo>
                  <a:lnTo>
                    <a:pt x="1" y="137"/>
                  </a:lnTo>
                  <a:lnTo>
                    <a:pt x="1" y="134"/>
                  </a:lnTo>
                  <a:lnTo>
                    <a:pt x="1" y="133"/>
                  </a:lnTo>
                  <a:lnTo>
                    <a:pt x="1" y="129"/>
                  </a:lnTo>
                  <a:lnTo>
                    <a:pt x="1" y="127"/>
                  </a:lnTo>
                  <a:lnTo>
                    <a:pt x="1" y="125"/>
                  </a:lnTo>
                  <a:lnTo>
                    <a:pt x="1" y="120"/>
                  </a:lnTo>
                  <a:lnTo>
                    <a:pt x="1" y="117"/>
                  </a:lnTo>
                  <a:lnTo>
                    <a:pt x="1" y="116"/>
                  </a:lnTo>
                  <a:lnTo>
                    <a:pt x="1" y="114"/>
                  </a:lnTo>
                  <a:lnTo>
                    <a:pt x="0" y="109"/>
                  </a:lnTo>
                  <a:lnTo>
                    <a:pt x="0" y="105"/>
                  </a:lnTo>
                  <a:lnTo>
                    <a:pt x="0" y="101"/>
                  </a:lnTo>
                  <a:lnTo>
                    <a:pt x="0" y="97"/>
                  </a:lnTo>
                  <a:lnTo>
                    <a:pt x="0" y="96"/>
                  </a:lnTo>
                  <a:lnTo>
                    <a:pt x="0" y="91"/>
                  </a:lnTo>
                  <a:lnTo>
                    <a:pt x="0" y="87"/>
                  </a:lnTo>
                  <a:lnTo>
                    <a:pt x="0" y="86"/>
                  </a:lnTo>
                  <a:lnTo>
                    <a:pt x="0" y="83"/>
                  </a:lnTo>
                  <a:lnTo>
                    <a:pt x="0" y="82"/>
                  </a:lnTo>
                  <a:lnTo>
                    <a:pt x="0" y="76"/>
                  </a:lnTo>
                  <a:lnTo>
                    <a:pt x="0" y="72"/>
                  </a:lnTo>
                  <a:lnTo>
                    <a:pt x="0" y="70"/>
                  </a:lnTo>
                  <a:lnTo>
                    <a:pt x="0" y="69"/>
                  </a:lnTo>
                  <a:lnTo>
                    <a:pt x="0" y="67"/>
                  </a:lnTo>
                  <a:lnTo>
                    <a:pt x="0" y="67"/>
                  </a:lnTo>
                  <a:lnTo>
                    <a:pt x="0" y="67"/>
                  </a:lnTo>
                  <a:lnTo>
                    <a:pt x="0" y="67"/>
                  </a:lnTo>
                  <a:lnTo>
                    <a:pt x="0" y="66"/>
                  </a:lnTo>
                  <a:lnTo>
                    <a:pt x="0" y="63"/>
                  </a:lnTo>
                  <a:lnTo>
                    <a:pt x="0" y="61"/>
                  </a:lnTo>
                  <a:lnTo>
                    <a:pt x="0" y="59"/>
                  </a:lnTo>
                  <a:lnTo>
                    <a:pt x="0" y="58"/>
                  </a:lnTo>
                  <a:lnTo>
                    <a:pt x="0" y="53"/>
                  </a:lnTo>
                  <a:lnTo>
                    <a:pt x="0" y="51"/>
                  </a:lnTo>
                  <a:lnTo>
                    <a:pt x="0" y="51"/>
                  </a:lnTo>
                  <a:lnTo>
                    <a:pt x="0" y="51"/>
                  </a:lnTo>
                  <a:lnTo>
                    <a:pt x="0" y="50"/>
                  </a:lnTo>
                  <a:lnTo>
                    <a:pt x="0" y="50"/>
                  </a:lnTo>
                  <a:lnTo>
                    <a:pt x="0" y="50"/>
                  </a:lnTo>
                  <a:lnTo>
                    <a:pt x="0" y="49"/>
                  </a:lnTo>
                  <a:lnTo>
                    <a:pt x="0" y="49"/>
                  </a:lnTo>
                  <a:lnTo>
                    <a:pt x="0" y="46"/>
                  </a:lnTo>
                  <a:lnTo>
                    <a:pt x="0" y="45"/>
                  </a:lnTo>
                  <a:lnTo>
                    <a:pt x="0" y="44"/>
                  </a:lnTo>
                  <a:lnTo>
                    <a:pt x="0" y="44"/>
                  </a:lnTo>
                  <a:lnTo>
                    <a:pt x="0" y="41"/>
                  </a:lnTo>
                  <a:lnTo>
                    <a:pt x="0" y="40"/>
                  </a:lnTo>
                  <a:lnTo>
                    <a:pt x="0" y="40"/>
                  </a:lnTo>
                  <a:lnTo>
                    <a:pt x="0" y="38"/>
                  </a:lnTo>
                  <a:lnTo>
                    <a:pt x="0" y="37"/>
                  </a:lnTo>
                  <a:lnTo>
                    <a:pt x="0" y="36"/>
                  </a:lnTo>
                  <a:lnTo>
                    <a:pt x="0" y="36"/>
                  </a:lnTo>
                  <a:lnTo>
                    <a:pt x="0" y="36"/>
                  </a:lnTo>
                  <a:lnTo>
                    <a:pt x="0" y="34"/>
                  </a:lnTo>
                  <a:lnTo>
                    <a:pt x="0" y="34"/>
                  </a:lnTo>
                  <a:lnTo>
                    <a:pt x="0" y="33"/>
                  </a:lnTo>
                  <a:lnTo>
                    <a:pt x="0" y="31"/>
                  </a:lnTo>
                  <a:lnTo>
                    <a:pt x="0" y="23"/>
                  </a:lnTo>
                  <a:lnTo>
                    <a:pt x="0" y="21"/>
                  </a:lnTo>
                  <a:lnTo>
                    <a:pt x="0" y="12"/>
                  </a:lnTo>
                  <a:lnTo>
                    <a:pt x="0" y="10"/>
                  </a:lnTo>
                  <a:lnTo>
                    <a:pt x="0" y="3"/>
                  </a:lnTo>
                  <a:lnTo>
                    <a:pt x="2" y="3"/>
                  </a:lnTo>
                  <a:lnTo>
                    <a:pt x="5" y="3"/>
                  </a:lnTo>
                  <a:lnTo>
                    <a:pt x="10" y="3"/>
                  </a:lnTo>
                  <a:lnTo>
                    <a:pt x="15" y="3"/>
                  </a:lnTo>
                  <a:lnTo>
                    <a:pt x="18" y="2"/>
                  </a:lnTo>
                  <a:lnTo>
                    <a:pt x="19" y="2"/>
                  </a:lnTo>
                  <a:lnTo>
                    <a:pt x="19" y="2"/>
                  </a:lnTo>
                  <a:lnTo>
                    <a:pt x="23" y="2"/>
                  </a:lnTo>
                  <a:lnTo>
                    <a:pt x="29" y="2"/>
                  </a:lnTo>
                  <a:lnTo>
                    <a:pt x="36" y="2"/>
                  </a:lnTo>
                  <a:lnTo>
                    <a:pt x="42" y="2"/>
                  </a:lnTo>
                  <a:lnTo>
                    <a:pt x="46" y="2"/>
                  </a:lnTo>
                  <a:lnTo>
                    <a:pt x="47" y="2"/>
                  </a:lnTo>
                  <a:lnTo>
                    <a:pt x="48" y="2"/>
                  </a:lnTo>
                  <a:lnTo>
                    <a:pt x="50" y="2"/>
                  </a:lnTo>
                  <a:lnTo>
                    <a:pt x="52" y="2"/>
                  </a:lnTo>
                  <a:lnTo>
                    <a:pt x="56" y="2"/>
                  </a:lnTo>
                  <a:lnTo>
                    <a:pt x="57" y="2"/>
                  </a:lnTo>
                  <a:lnTo>
                    <a:pt x="60" y="2"/>
                  </a:lnTo>
                  <a:lnTo>
                    <a:pt x="60" y="2"/>
                  </a:lnTo>
                  <a:lnTo>
                    <a:pt x="61" y="2"/>
                  </a:lnTo>
                  <a:lnTo>
                    <a:pt x="63" y="2"/>
                  </a:lnTo>
                  <a:lnTo>
                    <a:pt x="64" y="2"/>
                  </a:lnTo>
                  <a:lnTo>
                    <a:pt x="65" y="2"/>
                  </a:lnTo>
                  <a:lnTo>
                    <a:pt x="67" y="2"/>
                  </a:lnTo>
                  <a:lnTo>
                    <a:pt x="69" y="2"/>
                  </a:lnTo>
                  <a:lnTo>
                    <a:pt x="69" y="2"/>
                  </a:lnTo>
                  <a:lnTo>
                    <a:pt x="69" y="2"/>
                  </a:lnTo>
                  <a:lnTo>
                    <a:pt x="73" y="2"/>
                  </a:lnTo>
                  <a:lnTo>
                    <a:pt x="74" y="2"/>
                  </a:lnTo>
                  <a:lnTo>
                    <a:pt x="76" y="2"/>
                  </a:lnTo>
                  <a:lnTo>
                    <a:pt x="78" y="2"/>
                  </a:lnTo>
                  <a:lnTo>
                    <a:pt x="81" y="2"/>
                  </a:lnTo>
                  <a:lnTo>
                    <a:pt x="84"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a:extLst>
                <a:ext uri="{FF2B5EF4-FFF2-40B4-BE49-F238E27FC236}">
                  <a16:creationId xmlns:a16="http://schemas.microsoft.com/office/drawing/2014/main" id="{C6280A56-D4BD-4E58-B076-301EF6AFBD21}"/>
                </a:ext>
              </a:extLst>
            </p:cNvPr>
            <p:cNvSpPr>
              <a:spLocks/>
            </p:cNvSpPr>
            <p:nvPr/>
          </p:nvSpPr>
          <p:spPr bwMode="auto">
            <a:xfrm>
              <a:off x="6182" y="1355"/>
              <a:ext cx="254" cy="251"/>
            </a:xfrm>
            <a:custGeom>
              <a:avLst/>
              <a:gdLst>
                <a:gd name="T0" fmla="*/ 50 w 254"/>
                <a:gd name="T1" fmla="*/ 0 h 251"/>
                <a:gd name="T2" fmla="*/ 75 w 254"/>
                <a:gd name="T3" fmla="*/ 0 h 251"/>
                <a:gd name="T4" fmla="*/ 103 w 254"/>
                <a:gd name="T5" fmla="*/ 0 h 251"/>
                <a:gd name="T6" fmla="*/ 130 w 254"/>
                <a:gd name="T7" fmla="*/ 1 h 251"/>
                <a:gd name="T8" fmla="*/ 134 w 254"/>
                <a:gd name="T9" fmla="*/ 5 h 251"/>
                <a:gd name="T10" fmla="*/ 141 w 254"/>
                <a:gd name="T11" fmla="*/ 11 h 251"/>
                <a:gd name="T12" fmla="*/ 148 w 254"/>
                <a:gd name="T13" fmla="*/ 17 h 251"/>
                <a:gd name="T14" fmla="*/ 158 w 254"/>
                <a:gd name="T15" fmla="*/ 22 h 251"/>
                <a:gd name="T16" fmla="*/ 165 w 254"/>
                <a:gd name="T17" fmla="*/ 20 h 251"/>
                <a:gd name="T18" fmla="*/ 171 w 254"/>
                <a:gd name="T19" fmla="*/ 18 h 251"/>
                <a:gd name="T20" fmla="*/ 175 w 254"/>
                <a:gd name="T21" fmla="*/ 19 h 251"/>
                <a:gd name="T22" fmla="*/ 180 w 254"/>
                <a:gd name="T23" fmla="*/ 22 h 251"/>
                <a:gd name="T24" fmla="*/ 184 w 254"/>
                <a:gd name="T25" fmla="*/ 22 h 251"/>
                <a:gd name="T26" fmla="*/ 190 w 254"/>
                <a:gd name="T27" fmla="*/ 20 h 251"/>
                <a:gd name="T28" fmla="*/ 192 w 254"/>
                <a:gd name="T29" fmla="*/ 20 h 251"/>
                <a:gd name="T30" fmla="*/ 195 w 254"/>
                <a:gd name="T31" fmla="*/ 19 h 251"/>
                <a:gd name="T32" fmla="*/ 197 w 254"/>
                <a:gd name="T33" fmla="*/ 18 h 251"/>
                <a:gd name="T34" fmla="*/ 201 w 254"/>
                <a:gd name="T35" fmla="*/ 19 h 251"/>
                <a:gd name="T36" fmla="*/ 206 w 254"/>
                <a:gd name="T37" fmla="*/ 19 h 251"/>
                <a:gd name="T38" fmla="*/ 209 w 254"/>
                <a:gd name="T39" fmla="*/ 19 h 251"/>
                <a:gd name="T40" fmla="*/ 213 w 254"/>
                <a:gd name="T41" fmla="*/ 20 h 251"/>
                <a:gd name="T42" fmla="*/ 215 w 254"/>
                <a:gd name="T43" fmla="*/ 20 h 251"/>
                <a:gd name="T44" fmla="*/ 219 w 254"/>
                <a:gd name="T45" fmla="*/ 23 h 251"/>
                <a:gd name="T46" fmla="*/ 224 w 254"/>
                <a:gd name="T47" fmla="*/ 23 h 251"/>
                <a:gd name="T48" fmla="*/ 228 w 254"/>
                <a:gd name="T49" fmla="*/ 23 h 251"/>
                <a:gd name="T50" fmla="*/ 231 w 254"/>
                <a:gd name="T51" fmla="*/ 28 h 251"/>
                <a:gd name="T52" fmla="*/ 237 w 254"/>
                <a:gd name="T53" fmla="*/ 28 h 251"/>
                <a:gd name="T54" fmla="*/ 245 w 254"/>
                <a:gd name="T55" fmla="*/ 34 h 251"/>
                <a:gd name="T56" fmla="*/ 249 w 254"/>
                <a:gd name="T57" fmla="*/ 35 h 251"/>
                <a:gd name="T58" fmla="*/ 252 w 254"/>
                <a:gd name="T59" fmla="*/ 38 h 251"/>
                <a:gd name="T60" fmla="*/ 252 w 254"/>
                <a:gd name="T61" fmla="*/ 66 h 251"/>
                <a:gd name="T62" fmla="*/ 253 w 254"/>
                <a:gd name="T63" fmla="*/ 98 h 251"/>
                <a:gd name="T64" fmla="*/ 253 w 254"/>
                <a:gd name="T65" fmla="*/ 125 h 251"/>
                <a:gd name="T66" fmla="*/ 253 w 254"/>
                <a:gd name="T67" fmla="*/ 149 h 251"/>
                <a:gd name="T68" fmla="*/ 253 w 254"/>
                <a:gd name="T69" fmla="*/ 167 h 251"/>
                <a:gd name="T70" fmla="*/ 253 w 254"/>
                <a:gd name="T71" fmla="*/ 189 h 251"/>
                <a:gd name="T72" fmla="*/ 253 w 254"/>
                <a:gd name="T73" fmla="*/ 209 h 251"/>
                <a:gd name="T74" fmla="*/ 253 w 254"/>
                <a:gd name="T75" fmla="*/ 233 h 251"/>
                <a:gd name="T76" fmla="*/ 253 w 254"/>
                <a:gd name="T77" fmla="*/ 251 h 251"/>
                <a:gd name="T78" fmla="*/ 235 w 254"/>
                <a:gd name="T79" fmla="*/ 251 h 251"/>
                <a:gd name="T80" fmla="*/ 215 w 254"/>
                <a:gd name="T81" fmla="*/ 251 h 251"/>
                <a:gd name="T82" fmla="*/ 192 w 254"/>
                <a:gd name="T83" fmla="*/ 251 h 251"/>
                <a:gd name="T84" fmla="*/ 169 w 254"/>
                <a:gd name="T85" fmla="*/ 251 h 251"/>
                <a:gd name="T86" fmla="*/ 142 w 254"/>
                <a:gd name="T87" fmla="*/ 251 h 251"/>
                <a:gd name="T88" fmla="*/ 121 w 254"/>
                <a:gd name="T89" fmla="*/ 251 h 251"/>
                <a:gd name="T90" fmla="*/ 113 w 254"/>
                <a:gd name="T91" fmla="*/ 242 h 251"/>
                <a:gd name="T92" fmla="*/ 97 w 254"/>
                <a:gd name="T93" fmla="*/ 233 h 251"/>
                <a:gd name="T94" fmla="*/ 80 w 254"/>
                <a:gd name="T95" fmla="*/ 233 h 251"/>
                <a:gd name="T96" fmla="*/ 59 w 254"/>
                <a:gd name="T97" fmla="*/ 233 h 251"/>
                <a:gd name="T98" fmla="*/ 44 w 254"/>
                <a:gd name="T99" fmla="*/ 233 h 251"/>
                <a:gd name="T100" fmla="*/ 25 w 254"/>
                <a:gd name="T101" fmla="*/ 233 h 251"/>
                <a:gd name="T102" fmla="*/ 3 w 254"/>
                <a:gd name="T103" fmla="*/ 231 h 251"/>
                <a:gd name="T104" fmla="*/ 0 w 254"/>
                <a:gd name="T105" fmla="*/ 205 h 251"/>
                <a:gd name="T106" fmla="*/ 0 w 254"/>
                <a:gd name="T107" fmla="*/ 172 h 251"/>
                <a:gd name="T108" fmla="*/ 2 w 254"/>
                <a:gd name="T109" fmla="*/ 138 h 251"/>
                <a:gd name="T110" fmla="*/ 0 w 254"/>
                <a:gd name="T111" fmla="*/ 116 h 251"/>
                <a:gd name="T112" fmla="*/ 0 w 254"/>
                <a:gd name="T113" fmla="*/ 91 h 251"/>
                <a:gd name="T114" fmla="*/ 0 w 254"/>
                <a:gd name="T115" fmla="*/ 52 h 251"/>
                <a:gd name="T116" fmla="*/ 0 w 254"/>
                <a:gd name="T117" fmla="*/ 32 h 251"/>
                <a:gd name="T118" fmla="*/ 0 w 254"/>
                <a:gd name="T119" fmla="*/ 6 h 251"/>
                <a:gd name="T120" fmla="*/ 21 w 254"/>
                <a:gd name="T121"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4" h="251">
                  <a:moveTo>
                    <a:pt x="28" y="0"/>
                  </a:moveTo>
                  <a:lnTo>
                    <a:pt x="31" y="0"/>
                  </a:lnTo>
                  <a:lnTo>
                    <a:pt x="34" y="0"/>
                  </a:lnTo>
                  <a:lnTo>
                    <a:pt x="37" y="0"/>
                  </a:lnTo>
                  <a:lnTo>
                    <a:pt x="38" y="0"/>
                  </a:lnTo>
                  <a:lnTo>
                    <a:pt x="40" y="0"/>
                  </a:lnTo>
                  <a:lnTo>
                    <a:pt x="42" y="0"/>
                  </a:lnTo>
                  <a:lnTo>
                    <a:pt x="48" y="0"/>
                  </a:lnTo>
                  <a:lnTo>
                    <a:pt x="49" y="0"/>
                  </a:lnTo>
                  <a:lnTo>
                    <a:pt x="50" y="0"/>
                  </a:lnTo>
                  <a:lnTo>
                    <a:pt x="51" y="0"/>
                  </a:lnTo>
                  <a:lnTo>
                    <a:pt x="57" y="0"/>
                  </a:lnTo>
                  <a:lnTo>
                    <a:pt x="62" y="0"/>
                  </a:lnTo>
                  <a:lnTo>
                    <a:pt x="65" y="0"/>
                  </a:lnTo>
                  <a:lnTo>
                    <a:pt x="66" y="0"/>
                  </a:lnTo>
                  <a:lnTo>
                    <a:pt x="67" y="0"/>
                  </a:lnTo>
                  <a:lnTo>
                    <a:pt x="69" y="0"/>
                  </a:lnTo>
                  <a:lnTo>
                    <a:pt x="70" y="0"/>
                  </a:lnTo>
                  <a:lnTo>
                    <a:pt x="74" y="0"/>
                  </a:lnTo>
                  <a:lnTo>
                    <a:pt x="75" y="0"/>
                  </a:lnTo>
                  <a:lnTo>
                    <a:pt x="82" y="0"/>
                  </a:lnTo>
                  <a:lnTo>
                    <a:pt x="83" y="0"/>
                  </a:lnTo>
                  <a:lnTo>
                    <a:pt x="84" y="0"/>
                  </a:lnTo>
                  <a:lnTo>
                    <a:pt x="89" y="0"/>
                  </a:lnTo>
                  <a:lnTo>
                    <a:pt x="91" y="0"/>
                  </a:lnTo>
                  <a:lnTo>
                    <a:pt x="93" y="0"/>
                  </a:lnTo>
                  <a:lnTo>
                    <a:pt x="95" y="0"/>
                  </a:lnTo>
                  <a:lnTo>
                    <a:pt x="97" y="0"/>
                  </a:lnTo>
                  <a:lnTo>
                    <a:pt x="99" y="0"/>
                  </a:lnTo>
                  <a:lnTo>
                    <a:pt x="103" y="0"/>
                  </a:lnTo>
                  <a:lnTo>
                    <a:pt x="108" y="0"/>
                  </a:lnTo>
                  <a:lnTo>
                    <a:pt x="109" y="0"/>
                  </a:lnTo>
                  <a:lnTo>
                    <a:pt x="112" y="0"/>
                  </a:lnTo>
                  <a:lnTo>
                    <a:pt x="117" y="0"/>
                  </a:lnTo>
                  <a:lnTo>
                    <a:pt x="122" y="0"/>
                  </a:lnTo>
                  <a:lnTo>
                    <a:pt x="125" y="0"/>
                  </a:lnTo>
                  <a:lnTo>
                    <a:pt x="127" y="0"/>
                  </a:lnTo>
                  <a:lnTo>
                    <a:pt x="129" y="0"/>
                  </a:lnTo>
                  <a:lnTo>
                    <a:pt x="130" y="0"/>
                  </a:lnTo>
                  <a:lnTo>
                    <a:pt x="130" y="1"/>
                  </a:lnTo>
                  <a:lnTo>
                    <a:pt x="131" y="1"/>
                  </a:lnTo>
                  <a:lnTo>
                    <a:pt x="131" y="2"/>
                  </a:lnTo>
                  <a:lnTo>
                    <a:pt x="130" y="2"/>
                  </a:lnTo>
                  <a:lnTo>
                    <a:pt x="130" y="3"/>
                  </a:lnTo>
                  <a:lnTo>
                    <a:pt x="131" y="3"/>
                  </a:lnTo>
                  <a:lnTo>
                    <a:pt x="131" y="5"/>
                  </a:lnTo>
                  <a:lnTo>
                    <a:pt x="131" y="3"/>
                  </a:lnTo>
                  <a:lnTo>
                    <a:pt x="133" y="3"/>
                  </a:lnTo>
                  <a:lnTo>
                    <a:pt x="133" y="5"/>
                  </a:lnTo>
                  <a:lnTo>
                    <a:pt x="134" y="5"/>
                  </a:lnTo>
                  <a:lnTo>
                    <a:pt x="135" y="5"/>
                  </a:lnTo>
                  <a:lnTo>
                    <a:pt x="134" y="6"/>
                  </a:lnTo>
                  <a:lnTo>
                    <a:pt x="135" y="6"/>
                  </a:lnTo>
                  <a:lnTo>
                    <a:pt x="137" y="7"/>
                  </a:lnTo>
                  <a:lnTo>
                    <a:pt x="137" y="9"/>
                  </a:lnTo>
                  <a:lnTo>
                    <a:pt x="138" y="9"/>
                  </a:lnTo>
                  <a:lnTo>
                    <a:pt x="138" y="10"/>
                  </a:lnTo>
                  <a:lnTo>
                    <a:pt x="139" y="10"/>
                  </a:lnTo>
                  <a:lnTo>
                    <a:pt x="139" y="11"/>
                  </a:lnTo>
                  <a:lnTo>
                    <a:pt x="141" y="11"/>
                  </a:lnTo>
                  <a:lnTo>
                    <a:pt x="141" y="13"/>
                  </a:lnTo>
                  <a:lnTo>
                    <a:pt x="141" y="14"/>
                  </a:lnTo>
                  <a:lnTo>
                    <a:pt x="142" y="14"/>
                  </a:lnTo>
                  <a:lnTo>
                    <a:pt x="143" y="14"/>
                  </a:lnTo>
                  <a:lnTo>
                    <a:pt x="144" y="14"/>
                  </a:lnTo>
                  <a:lnTo>
                    <a:pt x="146" y="14"/>
                  </a:lnTo>
                  <a:lnTo>
                    <a:pt x="147" y="14"/>
                  </a:lnTo>
                  <a:lnTo>
                    <a:pt x="148" y="14"/>
                  </a:lnTo>
                  <a:lnTo>
                    <a:pt x="148" y="15"/>
                  </a:lnTo>
                  <a:lnTo>
                    <a:pt x="148" y="17"/>
                  </a:lnTo>
                  <a:lnTo>
                    <a:pt x="148" y="18"/>
                  </a:lnTo>
                  <a:lnTo>
                    <a:pt x="150" y="18"/>
                  </a:lnTo>
                  <a:lnTo>
                    <a:pt x="150" y="19"/>
                  </a:lnTo>
                  <a:lnTo>
                    <a:pt x="150" y="20"/>
                  </a:lnTo>
                  <a:lnTo>
                    <a:pt x="151" y="20"/>
                  </a:lnTo>
                  <a:lnTo>
                    <a:pt x="152" y="22"/>
                  </a:lnTo>
                  <a:lnTo>
                    <a:pt x="154" y="22"/>
                  </a:lnTo>
                  <a:lnTo>
                    <a:pt x="155" y="22"/>
                  </a:lnTo>
                  <a:lnTo>
                    <a:pt x="156" y="22"/>
                  </a:lnTo>
                  <a:lnTo>
                    <a:pt x="158" y="22"/>
                  </a:lnTo>
                  <a:lnTo>
                    <a:pt x="159" y="22"/>
                  </a:lnTo>
                  <a:lnTo>
                    <a:pt x="160" y="22"/>
                  </a:lnTo>
                  <a:lnTo>
                    <a:pt x="160" y="20"/>
                  </a:lnTo>
                  <a:lnTo>
                    <a:pt x="161" y="20"/>
                  </a:lnTo>
                  <a:lnTo>
                    <a:pt x="163" y="20"/>
                  </a:lnTo>
                  <a:lnTo>
                    <a:pt x="163" y="19"/>
                  </a:lnTo>
                  <a:lnTo>
                    <a:pt x="164" y="18"/>
                  </a:lnTo>
                  <a:lnTo>
                    <a:pt x="165" y="18"/>
                  </a:lnTo>
                  <a:lnTo>
                    <a:pt x="165" y="19"/>
                  </a:lnTo>
                  <a:lnTo>
                    <a:pt x="165" y="20"/>
                  </a:lnTo>
                  <a:lnTo>
                    <a:pt x="167" y="20"/>
                  </a:lnTo>
                  <a:lnTo>
                    <a:pt x="167" y="19"/>
                  </a:lnTo>
                  <a:lnTo>
                    <a:pt x="168" y="19"/>
                  </a:lnTo>
                  <a:lnTo>
                    <a:pt x="168" y="18"/>
                  </a:lnTo>
                  <a:lnTo>
                    <a:pt x="167" y="18"/>
                  </a:lnTo>
                  <a:lnTo>
                    <a:pt x="168" y="18"/>
                  </a:lnTo>
                  <a:lnTo>
                    <a:pt x="168" y="17"/>
                  </a:lnTo>
                  <a:lnTo>
                    <a:pt x="169" y="17"/>
                  </a:lnTo>
                  <a:lnTo>
                    <a:pt x="171" y="17"/>
                  </a:lnTo>
                  <a:lnTo>
                    <a:pt x="171" y="18"/>
                  </a:lnTo>
                  <a:lnTo>
                    <a:pt x="169" y="18"/>
                  </a:lnTo>
                  <a:lnTo>
                    <a:pt x="171" y="18"/>
                  </a:lnTo>
                  <a:lnTo>
                    <a:pt x="172" y="18"/>
                  </a:lnTo>
                  <a:lnTo>
                    <a:pt x="172" y="19"/>
                  </a:lnTo>
                  <a:lnTo>
                    <a:pt x="172" y="18"/>
                  </a:lnTo>
                  <a:lnTo>
                    <a:pt x="173" y="18"/>
                  </a:lnTo>
                  <a:lnTo>
                    <a:pt x="173" y="19"/>
                  </a:lnTo>
                  <a:lnTo>
                    <a:pt x="173" y="18"/>
                  </a:lnTo>
                  <a:lnTo>
                    <a:pt x="173" y="19"/>
                  </a:lnTo>
                  <a:lnTo>
                    <a:pt x="175" y="19"/>
                  </a:lnTo>
                  <a:lnTo>
                    <a:pt x="175" y="18"/>
                  </a:lnTo>
                  <a:lnTo>
                    <a:pt x="176" y="18"/>
                  </a:lnTo>
                  <a:lnTo>
                    <a:pt x="176" y="19"/>
                  </a:lnTo>
                  <a:lnTo>
                    <a:pt x="177" y="19"/>
                  </a:lnTo>
                  <a:lnTo>
                    <a:pt x="176" y="19"/>
                  </a:lnTo>
                  <a:lnTo>
                    <a:pt x="176" y="20"/>
                  </a:lnTo>
                  <a:lnTo>
                    <a:pt x="177" y="20"/>
                  </a:lnTo>
                  <a:lnTo>
                    <a:pt x="177" y="22"/>
                  </a:lnTo>
                  <a:lnTo>
                    <a:pt x="178" y="22"/>
                  </a:lnTo>
                  <a:lnTo>
                    <a:pt x="180" y="22"/>
                  </a:lnTo>
                  <a:lnTo>
                    <a:pt x="180" y="20"/>
                  </a:lnTo>
                  <a:lnTo>
                    <a:pt x="181" y="22"/>
                  </a:lnTo>
                  <a:lnTo>
                    <a:pt x="182" y="22"/>
                  </a:lnTo>
                  <a:lnTo>
                    <a:pt x="182" y="23"/>
                  </a:lnTo>
                  <a:lnTo>
                    <a:pt x="181" y="23"/>
                  </a:lnTo>
                  <a:lnTo>
                    <a:pt x="182" y="23"/>
                  </a:lnTo>
                  <a:lnTo>
                    <a:pt x="182" y="22"/>
                  </a:lnTo>
                  <a:lnTo>
                    <a:pt x="182" y="23"/>
                  </a:lnTo>
                  <a:lnTo>
                    <a:pt x="184" y="23"/>
                  </a:lnTo>
                  <a:lnTo>
                    <a:pt x="184" y="22"/>
                  </a:lnTo>
                  <a:lnTo>
                    <a:pt x="185" y="22"/>
                  </a:lnTo>
                  <a:lnTo>
                    <a:pt x="185" y="23"/>
                  </a:lnTo>
                  <a:lnTo>
                    <a:pt x="186" y="23"/>
                  </a:lnTo>
                  <a:lnTo>
                    <a:pt x="186" y="22"/>
                  </a:lnTo>
                  <a:lnTo>
                    <a:pt x="188" y="22"/>
                  </a:lnTo>
                  <a:lnTo>
                    <a:pt x="188" y="20"/>
                  </a:lnTo>
                  <a:lnTo>
                    <a:pt x="188" y="22"/>
                  </a:lnTo>
                  <a:lnTo>
                    <a:pt x="189" y="22"/>
                  </a:lnTo>
                  <a:lnTo>
                    <a:pt x="190" y="22"/>
                  </a:lnTo>
                  <a:lnTo>
                    <a:pt x="190" y="20"/>
                  </a:lnTo>
                  <a:lnTo>
                    <a:pt x="189" y="20"/>
                  </a:lnTo>
                  <a:lnTo>
                    <a:pt x="189" y="19"/>
                  </a:lnTo>
                  <a:lnTo>
                    <a:pt x="189" y="18"/>
                  </a:lnTo>
                  <a:lnTo>
                    <a:pt x="189" y="19"/>
                  </a:lnTo>
                  <a:lnTo>
                    <a:pt x="190" y="19"/>
                  </a:lnTo>
                  <a:lnTo>
                    <a:pt x="190" y="18"/>
                  </a:lnTo>
                  <a:lnTo>
                    <a:pt x="192" y="18"/>
                  </a:lnTo>
                  <a:lnTo>
                    <a:pt x="190" y="19"/>
                  </a:lnTo>
                  <a:lnTo>
                    <a:pt x="190" y="20"/>
                  </a:lnTo>
                  <a:lnTo>
                    <a:pt x="192" y="20"/>
                  </a:lnTo>
                  <a:lnTo>
                    <a:pt x="192" y="19"/>
                  </a:lnTo>
                  <a:lnTo>
                    <a:pt x="193" y="19"/>
                  </a:lnTo>
                  <a:lnTo>
                    <a:pt x="193" y="18"/>
                  </a:lnTo>
                  <a:lnTo>
                    <a:pt x="194" y="18"/>
                  </a:lnTo>
                  <a:lnTo>
                    <a:pt x="195" y="18"/>
                  </a:lnTo>
                  <a:lnTo>
                    <a:pt x="195" y="17"/>
                  </a:lnTo>
                  <a:lnTo>
                    <a:pt x="195" y="18"/>
                  </a:lnTo>
                  <a:lnTo>
                    <a:pt x="194" y="18"/>
                  </a:lnTo>
                  <a:lnTo>
                    <a:pt x="195" y="18"/>
                  </a:lnTo>
                  <a:lnTo>
                    <a:pt x="195" y="19"/>
                  </a:lnTo>
                  <a:lnTo>
                    <a:pt x="195" y="20"/>
                  </a:lnTo>
                  <a:lnTo>
                    <a:pt x="197" y="20"/>
                  </a:lnTo>
                  <a:lnTo>
                    <a:pt x="198" y="20"/>
                  </a:lnTo>
                  <a:lnTo>
                    <a:pt x="197" y="20"/>
                  </a:lnTo>
                  <a:lnTo>
                    <a:pt x="197" y="19"/>
                  </a:lnTo>
                  <a:lnTo>
                    <a:pt x="195" y="19"/>
                  </a:lnTo>
                  <a:lnTo>
                    <a:pt x="195" y="18"/>
                  </a:lnTo>
                  <a:lnTo>
                    <a:pt x="197" y="18"/>
                  </a:lnTo>
                  <a:lnTo>
                    <a:pt x="198" y="18"/>
                  </a:lnTo>
                  <a:lnTo>
                    <a:pt x="197" y="18"/>
                  </a:lnTo>
                  <a:lnTo>
                    <a:pt x="197" y="19"/>
                  </a:lnTo>
                  <a:lnTo>
                    <a:pt x="198" y="19"/>
                  </a:lnTo>
                  <a:lnTo>
                    <a:pt x="198" y="20"/>
                  </a:lnTo>
                  <a:lnTo>
                    <a:pt x="199" y="20"/>
                  </a:lnTo>
                  <a:lnTo>
                    <a:pt x="199" y="19"/>
                  </a:lnTo>
                  <a:lnTo>
                    <a:pt x="199" y="18"/>
                  </a:lnTo>
                  <a:lnTo>
                    <a:pt x="201" y="18"/>
                  </a:lnTo>
                  <a:lnTo>
                    <a:pt x="201" y="19"/>
                  </a:lnTo>
                  <a:lnTo>
                    <a:pt x="201" y="20"/>
                  </a:lnTo>
                  <a:lnTo>
                    <a:pt x="201" y="19"/>
                  </a:lnTo>
                  <a:lnTo>
                    <a:pt x="202" y="19"/>
                  </a:lnTo>
                  <a:lnTo>
                    <a:pt x="203" y="19"/>
                  </a:lnTo>
                  <a:lnTo>
                    <a:pt x="203" y="18"/>
                  </a:lnTo>
                  <a:lnTo>
                    <a:pt x="205" y="18"/>
                  </a:lnTo>
                  <a:lnTo>
                    <a:pt x="205" y="19"/>
                  </a:lnTo>
                  <a:lnTo>
                    <a:pt x="203" y="19"/>
                  </a:lnTo>
                  <a:lnTo>
                    <a:pt x="205" y="19"/>
                  </a:lnTo>
                  <a:lnTo>
                    <a:pt x="205" y="20"/>
                  </a:lnTo>
                  <a:lnTo>
                    <a:pt x="206" y="20"/>
                  </a:lnTo>
                  <a:lnTo>
                    <a:pt x="206" y="19"/>
                  </a:lnTo>
                  <a:lnTo>
                    <a:pt x="205" y="19"/>
                  </a:lnTo>
                  <a:lnTo>
                    <a:pt x="206" y="19"/>
                  </a:lnTo>
                  <a:lnTo>
                    <a:pt x="206" y="18"/>
                  </a:lnTo>
                  <a:lnTo>
                    <a:pt x="207" y="18"/>
                  </a:lnTo>
                  <a:lnTo>
                    <a:pt x="207" y="17"/>
                  </a:lnTo>
                  <a:lnTo>
                    <a:pt x="209" y="17"/>
                  </a:lnTo>
                  <a:lnTo>
                    <a:pt x="209" y="18"/>
                  </a:lnTo>
                  <a:lnTo>
                    <a:pt x="207" y="18"/>
                  </a:lnTo>
                  <a:lnTo>
                    <a:pt x="207" y="19"/>
                  </a:lnTo>
                  <a:lnTo>
                    <a:pt x="209" y="19"/>
                  </a:lnTo>
                  <a:lnTo>
                    <a:pt x="209" y="18"/>
                  </a:lnTo>
                  <a:lnTo>
                    <a:pt x="210" y="18"/>
                  </a:lnTo>
                  <a:lnTo>
                    <a:pt x="210" y="19"/>
                  </a:lnTo>
                  <a:lnTo>
                    <a:pt x="211" y="19"/>
                  </a:lnTo>
                  <a:lnTo>
                    <a:pt x="211" y="20"/>
                  </a:lnTo>
                  <a:lnTo>
                    <a:pt x="210" y="20"/>
                  </a:lnTo>
                  <a:lnTo>
                    <a:pt x="211" y="20"/>
                  </a:lnTo>
                  <a:lnTo>
                    <a:pt x="211" y="22"/>
                  </a:lnTo>
                  <a:lnTo>
                    <a:pt x="213" y="22"/>
                  </a:lnTo>
                  <a:lnTo>
                    <a:pt x="213" y="20"/>
                  </a:lnTo>
                  <a:lnTo>
                    <a:pt x="213" y="22"/>
                  </a:lnTo>
                  <a:lnTo>
                    <a:pt x="214" y="22"/>
                  </a:lnTo>
                  <a:lnTo>
                    <a:pt x="214" y="20"/>
                  </a:lnTo>
                  <a:lnTo>
                    <a:pt x="214" y="19"/>
                  </a:lnTo>
                  <a:lnTo>
                    <a:pt x="215" y="19"/>
                  </a:lnTo>
                  <a:lnTo>
                    <a:pt x="216" y="19"/>
                  </a:lnTo>
                  <a:lnTo>
                    <a:pt x="216" y="20"/>
                  </a:lnTo>
                  <a:lnTo>
                    <a:pt x="216" y="19"/>
                  </a:lnTo>
                  <a:lnTo>
                    <a:pt x="215" y="19"/>
                  </a:lnTo>
                  <a:lnTo>
                    <a:pt x="215" y="20"/>
                  </a:lnTo>
                  <a:lnTo>
                    <a:pt x="216" y="20"/>
                  </a:lnTo>
                  <a:lnTo>
                    <a:pt x="216" y="22"/>
                  </a:lnTo>
                  <a:lnTo>
                    <a:pt x="216" y="23"/>
                  </a:lnTo>
                  <a:lnTo>
                    <a:pt x="216" y="22"/>
                  </a:lnTo>
                  <a:lnTo>
                    <a:pt x="218" y="22"/>
                  </a:lnTo>
                  <a:lnTo>
                    <a:pt x="218" y="23"/>
                  </a:lnTo>
                  <a:lnTo>
                    <a:pt x="219" y="23"/>
                  </a:lnTo>
                  <a:lnTo>
                    <a:pt x="219" y="22"/>
                  </a:lnTo>
                  <a:lnTo>
                    <a:pt x="220" y="23"/>
                  </a:lnTo>
                  <a:lnTo>
                    <a:pt x="219" y="23"/>
                  </a:lnTo>
                  <a:lnTo>
                    <a:pt x="220" y="23"/>
                  </a:lnTo>
                  <a:lnTo>
                    <a:pt x="222" y="23"/>
                  </a:lnTo>
                  <a:lnTo>
                    <a:pt x="223" y="23"/>
                  </a:lnTo>
                  <a:lnTo>
                    <a:pt x="222" y="23"/>
                  </a:lnTo>
                  <a:lnTo>
                    <a:pt x="222" y="24"/>
                  </a:lnTo>
                  <a:lnTo>
                    <a:pt x="223" y="24"/>
                  </a:lnTo>
                  <a:lnTo>
                    <a:pt x="223" y="26"/>
                  </a:lnTo>
                  <a:lnTo>
                    <a:pt x="224" y="26"/>
                  </a:lnTo>
                  <a:lnTo>
                    <a:pt x="224" y="24"/>
                  </a:lnTo>
                  <a:lnTo>
                    <a:pt x="224" y="23"/>
                  </a:lnTo>
                  <a:lnTo>
                    <a:pt x="226" y="23"/>
                  </a:lnTo>
                  <a:lnTo>
                    <a:pt x="224" y="22"/>
                  </a:lnTo>
                  <a:lnTo>
                    <a:pt x="226" y="22"/>
                  </a:lnTo>
                  <a:lnTo>
                    <a:pt x="227" y="22"/>
                  </a:lnTo>
                  <a:lnTo>
                    <a:pt x="227" y="23"/>
                  </a:lnTo>
                  <a:lnTo>
                    <a:pt x="226" y="23"/>
                  </a:lnTo>
                  <a:lnTo>
                    <a:pt x="226" y="24"/>
                  </a:lnTo>
                  <a:lnTo>
                    <a:pt x="227" y="24"/>
                  </a:lnTo>
                  <a:lnTo>
                    <a:pt x="227" y="23"/>
                  </a:lnTo>
                  <a:lnTo>
                    <a:pt x="228" y="23"/>
                  </a:lnTo>
                  <a:lnTo>
                    <a:pt x="228" y="24"/>
                  </a:lnTo>
                  <a:lnTo>
                    <a:pt x="228" y="26"/>
                  </a:lnTo>
                  <a:lnTo>
                    <a:pt x="230" y="26"/>
                  </a:lnTo>
                  <a:lnTo>
                    <a:pt x="230" y="27"/>
                  </a:lnTo>
                  <a:lnTo>
                    <a:pt x="230" y="28"/>
                  </a:lnTo>
                  <a:lnTo>
                    <a:pt x="231" y="28"/>
                  </a:lnTo>
                  <a:lnTo>
                    <a:pt x="230" y="28"/>
                  </a:lnTo>
                  <a:lnTo>
                    <a:pt x="230" y="30"/>
                  </a:lnTo>
                  <a:lnTo>
                    <a:pt x="231" y="30"/>
                  </a:lnTo>
                  <a:lnTo>
                    <a:pt x="231" y="28"/>
                  </a:lnTo>
                  <a:lnTo>
                    <a:pt x="232" y="28"/>
                  </a:lnTo>
                  <a:lnTo>
                    <a:pt x="232" y="30"/>
                  </a:lnTo>
                  <a:lnTo>
                    <a:pt x="233" y="28"/>
                  </a:lnTo>
                  <a:lnTo>
                    <a:pt x="233" y="30"/>
                  </a:lnTo>
                  <a:lnTo>
                    <a:pt x="235" y="30"/>
                  </a:lnTo>
                  <a:lnTo>
                    <a:pt x="236" y="30"/>
                  </a:lnTo>
                  <a:lnTo>
                    <a:pt x="236" y="31"/>
                  </a:lnTo>
                  <a:lnTo>
                    <a:pt x="237" y="31"/>
                  </a:lnTo>
                  <a:lnTo>
                    <a:pt x="237" y="30"/>
                  </a:lnTo>
                  <a:lnTo>
                    <a:pt x="237" y="28"/>
                  </a:lnTo>
                  <a:lnTo>
                    <a:pt x="237" y="30"/>
                  </a:lnTo>
                  <a:lnTo>
                    <a:pt x="239" y="30"/>
                  </a:lnTo>
                  <a:lnTo>
                    <a:pt x="240" y="30"/>
                  </a:lnTo>
                  <a:lnTo>
                    <a:pt x="240" y="31"/>
                  </a:lnTo>
                  <a:lnTo>
                    <a:pt x="241" y="31"/>
                  </a:lnTo>
                  <a:lnTo>
                    <a:pt x="243" y="31"/>
                  </a:lnTo>
                  <a:lnTo>
                    <a:pt x="244" y="31"/>
                  </a:lnTo>
                  <a:lnTo>
                    <a:pt x="244" y="32"/>
                  </a:lnTo>
                  <a:lnTo>
                    <a:pt x="244" y="34"/>
                  </a:lnTo>
                  <a:lnTo>
                    <a:pt x="245" y="34"/>
                  </a:lnTo>
                  <a:lnTo>
                    <a:pt x="247" y="34"/>
                  </a:lnTo>
                  <a:lnTo>
                    <a:pt x="247" y="35"/>
                  </a:lnTo>
                  <a:lnTo>
                    <a:pt x="245" y="35"/>
                  </a:lnTo>
                  <a:lnTo>
                    <a:pt x="245" y="36"/>
                  </a:lnTo>
                  <a:lnTo>
                    <a:pt x="247" y="36"/>
                  </a:lnTo>
                  <a:lnTo>
                    <a:pt x="247" y="35"/>
                  </a:lnTo>
                  <a:lnTo>
                    <a:pt x="248" y="35"/>
                  </a:lnTo>
                  <a:lnTo>
                    <a:pt x="248" y="36"/>
                  </a:lnTo>
                  <a:lnTo>
                    <a:pt x="249" y="36"/>
                  </a:lnTo>
                  <a:lnTo>
                    <a:pt x="249" y="35"/>
                  </a:lnTo>
                  <a:lnTo>
                    <a:pt x="250" y="35"/>
                  </a:lnTo>
                  <a:lnTo>
                    <a:pt x="250" y="34"/>
                  </a:lnTo>
                  <a:lnTo>
                    <a:pt x="250" y="35"/>
                  </a:lnTo>
                  <a:lnTo>
                    <a:pt x="252" y="35"/>
                  </a:lnTo>
                  <a:lnTo>
                    <a:pt x="252" y="36"/>
                  </a:lnTo>
                  <a:lnTo>
                    <a:pt x="250" y="36"/>
                  </a:lnTo>
                  <a:lnTo>
                    <a:pt x="250" y="38"/>
                  </a:lnTo>
                  <a:lnTo>
                    <a:pt x="252" y="38"/>
                  </a:lnTo>
                  <a:lnTo>
                    <a:pt x="252" y="36"/>
                  </a:lnTo>
                  <a:lnTo>
                    <a:pt x="252" y="38"/>
                  </a:lnTo>
                  <a:lnTo>
                    <a:pt x="252" y="39"/>
                  </a:lnTo>
                  <a:lnTo>
                    <a:pt x="252" y="41"/>
                  </a:lnTo>
                  <a:lnTo>
                    <a:pt x="252" y="45"/>
                  </a:lnTo>
                  <a:lnTo>
                    <a:pt x="252" y="51"/>
                  </a:lnTo>
                  <a:lnTo>
                    <a:pt x="252" y="52"/>
                  </a:lnTo>
                  <a:lnTo>
                    <a:pt x="252" y="55"/>
                  </a:lnTo>
                  <a:lnTo>
                    <a:pt x="252" y="56"/>
                  </a:lnTo>
                  <a:lnTo>
                    <a:pt x="252" y="60"/>
                  </a:lnTo>
                  <a:lnTo>
                    <a:pt x="252" y="65"/>
                  </a:lnTo>
                  <a:lnTo>
                    <a:pt x="252" y="66"/>
                  </a:lnTo>
                  <a:lnTo>
                    <a:pt x="252" y="70"/>
                  </a:lnTo>
                  <a:lnTo>
                    <a:pt x="252" y="74"/>
                  </a:lnTo>
                  <a:lnTo>
                    <a:pt x="252" y="78"/>
                  </a:lnTo>
                  <a:lnTo>
                    <a:pt x="253" y="83"/>
                  </a:lnTo>
                  <a:lnTo>
                    <a:pt x="253" y="85"/>
                  </a:lnTo>
                  <a:lnTo>
                    <a:pt x="253" y="86"/>
                  </a:lnTo>
                  <a:lnTo>
                    <a:pt x="253" y="89"/>
                  </a:lnTo>
                  <a:lnTo>
                    <a:pt x="253" y="94"/>
                  </a:lnTo>
                  <a:lnTo>
                    <a:pt x="253" y="96"/>
                  </a:lnTo>
                  <a:lnTo>
                    <a:pt x="253" y="98"/>
                  </a:lnTo>
                  <a:lnTo>
                    <a:pt x="253" y="102"/>
                  </a:lnTo>
                  <a:lnTo>
                    <a:pt x="253" y="103"/>
                  </a:lnTo>
                  <a:lnTo>
                    <a:pt x="253" y="106"/>
                  </a:lnTo>
                  <a:lnTo>
                    <a:pt x="253" y="111"/>
                  </a:lnTo>
                  <a:lnTo>
                    <a:pt x="253" y="113"/>
                  </a:lnTo>
                  <a:lnTo>
                    <a:pt x="253" y="117"/>
                  </a:lnTo>
                  <a:lnTo>
                    <a:pt x="253" y="120"/>
                  </a:lnTo>
                  <a:lnTo>
                    <a:pt x="253" y="121"/>
                  </a:lnTo>
                  <a:lnTo>
                    <a:pt x="253" y="123"/>
                  </a:lnTo>
                  <a:lnTo>
                    <a:pt x="253" y="125"/>
                  </a:lnTo>
                  <a:lnTo>
                    <a:pt x="253" y="127"/>
                  </a:lnTo>
                  <a:lnTo>
                    <a:pt x="253" y="128"/>
                  </a:lnTo>
                  <a:lnTo>
                    <a:pt x="253" y="129"/>
                  </a:lnTo>
                  <a:lnTo>
                    <a:pt x="253" y="130"/>
                  </a:lnTo>
                  <a:lnTo>
                    <a:pt x="253" y="133"/>
                  </a:lnTo>
                  <a:lnTo>
                    <a:pt x="253" y="134"/>
                  </a:lnTo>
                  <a:lnTo>
                    <a:pt x="253" y="140"/>
                  </a:lnTo>
                  <a:lnTo>
                    <a:pt x="253" y="141"/>
                  </a:lnTo>
                  <a:lnTo>
                    <a:pt x="253" y="144"/>
                  </a:lnTo>
                  <a:lnTo>
                    <a:pt x="253" y="149"/>
                  </a:lnTo>
                  <a:lnTo>
                    <a:pt x="253" y="150"/>
                  </a:lnTo>
                  <a:lnTo>
                    <a:pt x="253" y="151"/>
                  </a:lnTo>
                  <a:lnTo>
                    <a:pt x="253" y="154"/>
                  </a:lnTo>
                  <a:lnTo>
                    <a:pt x="253" y="158"/>
                  </a:lnTo>
                  <a:lnTo>
                    <a:pt x="253" y="159"/>
                  </a:lnTo>
                  <a:lnTo>
                    <a:pt x="253" y="162"/>
                  </a:lnTo>
                  <a:lnTo>
                    <a:pt x="253" y="163"/>
                  </a:lnTo>
                  <a:lnTo>
                    <a:pt x="253" y="164"/>
                  </a:lnTo>
                  <a:lnTo>
                    <a:pt x="253" y="166"/>
                  </a:lnTo>
                  <a:lnTo>
                    <a:pt x="253" y="167"/>
                  </a:lnTo>
                  <a:lnTo>
                    <a:pt x="253" y="168"/>
                  </a:lnTo>
                  <a:lnTo>
                    <a:pt x="253" y="170"/>
                  </a:lnTo>
                  <a:lnTo>
                    <a:pt x="253" y="175"/>
                  </a:lnTo>
                  <a:lnTo>
                    <a:pt x="253" y="176"/>
                  </a:lnTo>
                  <a:lnTo>
                    <a:pt x="253" y="178"/>
                  </a:lnTo>
                  <a:lnTo>
                    <a:pt x="253" y="180"/>
                  </a:lnTo>
                  <a:lnTo>
                    <a:pt x="253" y="182"/>
                  </a:lnTo>
                  <a:lnTo>
                    <a:pt x="253" y="184"/>
                  </a:lnTo>
                  <a:lnTo>
                    <a:pt x="253" y="185"/>
                  </a:lnTo>
                  <a:lnTo>
                    <a:pt x="253" y="189"/>
                  </a:lnTo>
                  <a:lnTo>
                    <a:pt x="253" y="191"/>
                  </a:lnTo>
                  <a:lnTo>
                    <a:pt x="253" y="192"/>
                  </a:lnTo>
                  <a:lnTo>
                    <a:pt x="253" y="193"/>
                  </a:lnTo>
                  <a:lnTo>
                    <a:pt x="253" y="195"/>
                  </a:lnTo>
                  <a:lnTo>
                    <a:pt x="253" y="196"/>
                  </a:lnTo>
                  <a:lnTo>
                    <a:pt x="253" y="199"/>
                  </a:lnTo>
                  <a:lnTo>
                    <a:pt x="253" y="202"/>
                  </a:lnTo>
                  <a:lnTo>
                    <a:pt x="253" y="205"/>
                  </a:lnTo>
                  <a:lnTo>
                    <a:pt x="253" y="206"/>
                  </a:lnTo>
                  <a:lnTo>
                    <a:pt x="253" y="209"/>
                  </a:lnTo>
                  <a:lnTo>
                    <a:pt x="253" y="212"/>
                  </a:lnTo>
                  <a:lnTo>
                    <a:pt x="253" y="214"/>
                  </a:lnTo>
                  <a:lnTo>
                    <a:pt x="253" y="216"/>
                  </a:lnTo>
                  <a:lnTo>
                    <a:pt x="253" y="219"/>
                  </a:lnTo>
                  <a:lnTo>
                    <a:pt x="253" y="223"/>
                  </a:lnTo>
                  <a:lnTo>
                    <a:pt x="253" y="226"/>
                  </a:lnTo>
                  <a:lnTo>
                    <a:pt x="253" y="227"/>
                  </a:lnTo>
                  <a:lnTo>
                    <a:pt x="253" y="229"/>
                  </a:lnTo>
                  <a:lnTo>
                    <a:pt x="253" y="231"/>
                  </a:lnTo>
                  <a:lnTo>
                    <a:pt x="253" y="233"/>
                  </a:lnTo>
                  <a:lnTo>
                    <a:pt x="253" y="234"/>
                  </a:lnTo>
                  <a:lnTo>
                    <a:pt x="253" y="235"/>
                  </a:lnTo>
                  <a:lnTo>
                    <a:pt x="253" y="236"/>
                  </a:lnTo>
                  <a:lnTo>
                    <a:pt x="253" y="238"/>
                  </a:lnTo>
                  <a:lnTo>
                    <a:pt x="253" y="240"/>
                  </a:lnTo>
                  <a:lnTo>
                    <a:pt x="253" y="242"/>
                  </a:lnTo>
                  <a:lnTo>
                    <a:pt x="253" y="243"/>
                  </a:lnTo>
                  <a:lnTo>
                    <a:pt x="253" y="246"/>
                  </a:lnTo>
                  <a:lnTo>
                    <a:pt x="254" y="251"/>
                  </a:lnTo>
                  <a:lnTo>
                    <a:pt x="253" y="251"/>
                  </a:lnTo>
                  <a:lnTo>
                    <a:pt x="252" y="251"/>
                  </a:lnTo>
                  <a:lnTo>
                    <a:pt x="248" y="251"/>
                  </a:lnTo>
                  <a:lnTo>
                    <a:pt x="247" y="251"/>
                  </a:lnTo>
                  <a:lnTo>
                    <a:pt x="245" y="251"/>
                  </a:lnTo>
                  <a:lnTo>
                    <a:pt x="244" y="251"/>
                  </a:lnTo>
                  <a:lnTo>
                    <a:pt x="241" y="251"/>
                  </a:lnTo>
                  <a:lnTo>
                    <a:pt x="239" y="251"/>
                  </a:lnTo>
                  <a:lnTo>
                    <a:pt x="237" y="251"/>
                  </a:lnTo>
                  <a:lnTo>
                    <a:pt x="236" y="251"/>
                  </a:lnTo>
                  <a:lnTo>
                    <a:pt x="235" y="251"/>
                  </a:lnTo>
                  <a:lnTo>
                    <a:pt x="233" y="251"/>
                  </a:lnTo>
                  <a:lnTo>
                    <a:pt x="231" y="251"/>
                  </a:lnTo>
                  <a:lnTo>
                    <a:pt x="230" y="251"/>
                  </a:lnTo>
                  <a:lnTo>
                    <a:pt x="228" y="251"/>
                  </a:lnTo>
                  <a:lnTo>
                    <a:pt x="226" y="251"/>
                  </a:lnTo>
                  <a:lnTo>
                    <a:pt x="224" y="251"/>
                  </a:lnTo>
                  <a:lnTo>
                    <a:pt x="223" y="251"/>
                  </a:lnTo>
                  <a:lnTo>
                    <a:pt x="222" y="251"/>
                  </a:lnTo>
                  <a:lnTo>
                    <a:pt x="216" y="251"/>
                  </a:lnTo>
                  <a:lnTo>
                    <a:pt x="215" y="251"/>
                  </a:lnTo>
                  <a:lnTo>
                    <a:pt x="213" y="251"/>
                  </a:lnTo>
                  <a:lnTo>
                    <a:pt x="211" y="251"/>
                  </a:lnTo>
                  <a:lnTo>
                    <a:pt x="207" y="251"/>
                  </a:lnTo>
                  <a:lnTo>
                    <a:pt x="205" y="251"/>
                  </a:lnTo>
                  <a:lnTo>
                    <a:pt x="203" y="251"/>
                  </a:lnTo>
                  <a:lnTo>
                    <a:pt x="201" y="251"/>
                  </a:lnTo>
                  <a:lnTo>
                    <a:pt x="198" y="251"/>
                  </a:lnTo>
                  <a:lnTo>
                    <a:pt x="195" y="251"/>
                  </a:lnTo>
                  <a:lnTo>
                    <a:pt x="194" y="251"/>
                  </a:lnTo>
                  <a:lnTo>
                    <a:pt x="192" y="251"/>
                  </a:lnTo>
                  <a:lnTo>
                    <a:pt x="190" y="251"/>
                  </a:lnTo>
                  <a:lnTo>
                    <a:pt x="188" y="251"/>
                  </a:lnTo>
                  <a:lnTo>
                    <a:pt x="185" y="251"/>
                  </a:lnTo>
                  <a:lnTo>
                    <a:pt x="184" y="251"/>
                  </a:lnTo>
                  <a:lnTo>
                    <a:pt x="180" y="251"/>
                  </a:lnTo>
                  <a:lnTo>
                    <a:pt x="178" y="251"/>
                  </a:lnTo>
                  <a:lnTo>
                    <a:pt x="173" y="251"/>
                  </a:lnTo>
                  <a:lnTo>
                    <a:pt x="172" y="251"/>
                  </a:lnTo>
                  <a:lnTo>
                    <a:pt x="171" y="251"/>
                  </a:lnTo>
                  <a:lnTo>
                    <a:pt x="169" y="251"/>
                  </a:lnTo>
                  <a:lnTo>
                    <a:pt x="164" y="251"/>
                  </a:lnTo>
                  <a:lnTo>
                    <a:pt x="160" y="251"/>
                  </a:lnTo>
                  <a:lnTo>
                    <a:pt x="158" y="251"/>
                  </a:lnTo>
                  <a:lnTo>
                    <a:pt x="154" y="251"/>
                  </a:lnTo>
                  <a:lnTo>
                    <a:pt x="151" y="251"/>
                  </a:lnTo>
                  <a:lnTo>
                    <a:pt x="148" y="251"/>
                  </a:lnTo>
                  <a:lnTo>
                    <a:pt x="147" y="251"/>
                  </a:lnTo>
                  <a:lnTo>
                    <a:pt x="146" y="251"/>
                  </a:lnTo>
                  <a:lnTo>
                    <a:pt x="143" y="251"/>
                  </a:lnTo>
                  <a:lnTo>
                    <a:pt x="142" y="251"/>
                  </a:lnTo>
                  <a:lnTo>
                    <a:pt x="141" y="251"/>
                  </a:lnTo>
                  <a:lnTo>
                    <a:pt x="139" y="251"/>
                  </a:lnTo>
                  <a:lnTo>
                    <a:pt x="138" y="251"/>
                  </a:lnTo>
                  <a:lnTo>
                    <a:pt x="135" y="251"/>
                  </a:lnTo>
                  <a:lnTo>
                    <a:pt x="131" y="251"/>
                  </a:lnTo>
                  <a:lnTo>
                    <a:pt x="129" y="251"/>
                  </a:lnTo>
                  <a:lnTo>
                    <a:pt x="126" y="251"/>
                  </a:lnTo>
                  <a:lnTo>
                    <a:pt x="123" y="251"/>
                  </a:lnTo>
                  <a:lnTo>
                    <a:pt x="122" y="251"/>
                  </a:lnTo>
                  <a:lnTo>
                    <a:pt x="121" y="251"/>
                  </a:lnTo>
                  <a:lnTo>
                    <a:pt x="120" y="251"/>
                  </a:lnTo>
                  <a:lnTo>
                    <a:pt x="118" y="251"/>
                  </a:lnTo>
                  <a:lnTo>
                    <a:pt x="116" y="251"/>
                  </a:lnTo>
                  <a:lnTo>
                    <a:pt x="114" y="251"/>
                  </a:lnTo>
                  <a:lnTo>
                    <a:pt x="113" y="251"/>
                  </a:lnTo>
                  <a:lnTo>
                    <a:pt x="113" y="250"/>
                  </a:lnTo>
                  <a:lnTo>
                    <a:pt x="113" y="247"/>
                  </a:lnTo>
                  <a:lnTo>
                    <a:pt x="113" y="246"/>
                  </a:lnTo>
                  <a:lnTo>
                    <a:pt x="113" y="244"/>
                  </a:lnTo>
                  <a:lnTo>
                    <a:pt x="113" y="242"/>
                  </a:lnTo>
                  <a:lnTo>
                    <a:pt x="113" y="238"/>
                  </a:lnTo>
                  <a:lnTo>
                    <a:pt x="113" y="234"/>
                  </a:lnTo>
                  <a:lnTo>
                    <a:pt x="113" y="233"/>
                  </a:lnTo>
                  <a:lnTo>
                    <a:pt x="112" y="233"/>
                  </a:lnTo>
                  <a:lnTo>
                    <a:pt x="110" y="233"/>
                  </a:lnTo>
                  <a:lnTo>
                    <a:pt x="108" y="233"/>
                  </a:lnTo>
                  <a:lnTo>
                    <a:pt x="104" y="233"/>
                  </a:lnTo>
                  <a:lnTo>
                    <a:pt x="101" y="233"/>
                  </a:lnTo>
                  <a:lnTo>
                    <a:pt x="100" y="233"/>
                  </a:lnTo>
                  <a:lnTo>
                    <a:pt x="97" y="233"/>
                  </a:lnTo>
                  <a:lnTo>
                    <a:pt x="96" y="233"/>
                  </a:lnTo>
                  <a:lnTo>
                    <a:pt x="95" y="233"/>
                  </a:lnTo>
                  <a:lnTo>
                    <a:pt x="93" y="233"/>
                  </a:lnTo>
                  <a:lnTo>
                    <a:pt x="92" y="233"/>
                  </a:lnTo>
                  <a:lnTo>
                    <a:pt x="89" y="233"/>
                  </a:lnTo>
                  <a:lnTo>
                    <a:pt x="88" y="233"/>
                  </a:lnTo>
                  <a:lnTo>
                    <a:pt x="87" y="233"/>
                  </a:lnTo>
                  <a:lnTo>
                    <a:pt x="84" y="233"/>
                  </a:lnTo>
                  <a:lnTo>
                    <a:pt x="82" y="233"/>
                  </a:lnTo>
                  <a:lnTo>
                    <a:pt x="80" y="233"/>
                  </a:lnTo>
                  <a:lnTo>
                    <a:pt x="79" y="233"/>
                  </a:lnTo>
                  <a:lnTo>
                    <a:pt x="78" y="233"/>
                  </a:lnTo>
                  <a:lnTo>
                    <a:pt x="75" y="233"/>
                  </a:lnTo>
                  <a:lnTo>
                    <a:pt x="74" y="233"/>
                  </a:lnTo>
                  <a:lnTo>
                    <a:pt x="71" y="233"/>
                  </a:lnTo>
                  <a:lnTo>
                    <a:pt x="67" y="233"/>
                  </a:lnTo>
                  <a:lnTo>
                    <a:pt x="66" y="233"/>
                  </a:lnTo>
                  <a:lnTo>
                    <a:pt x="65" y="233"/>
                  </a:lnTo>
                  <a:lnTo>
                    <a:pt x="63" y="233"/>
                  </a:lnTo>
                  <a:lnTo>
                    <a:pt x="59" y="233"/>
                  </a:lnTo>
                  <a:lnTo>
                    <a:pt x="58" y="233"/>
                  </a:lnTo>
                  <a:lnTo>
                    <a:pt x="57" y="233"/>
                  </a:lnTo>
                  <a:lnTo>
                    <a:pt x="55" y="233"/>
                  </a:lnTo>
                  <a:lnTo>
                    <a:pt x="54" y="233"/>
                  </a:lnTo>
                  <a:lnTo>
                    <a:pt x="53" y="233"/>
                  </a:lnTo>
                  <a:lnTo>
                    <a:pt x="51" y="233"/>
                  </a:lnTo>
                  <a:lnTo>
                    <a:pt x="50" y="233"/>
                  </a:lnTo>
                  <a:lnTo>
                    <a:pt x="49" y="233"/>
                  </a:lnTo>
                  <a:lnTo>
                    <a:pt x="48" y="233"/>
                  </a:lnTo>
                  <a:lnTo>
                    <a:pt x="44" y="233"/>
                  </a:lnTo>
                  <a:lnTo>
                    <a:pt x="42" y="233"/>
                  </a:lnTo>
                  <a:lnTo>
                    <a:pt x="40" y="233"/>
                  </a:lnTo>
                  <a:lnTo>
                    <a:pt x="38" y="233"/>
                  </a:lnTo>
                  <a:lnTo>
                    <a:pt x="36" y="233"/>
                  </a:lnTo>
                  <a:lnTo>
                    <a:pt x="34" y="233"/>
                  </a:lnTo>
                  <a:lnTo>
                    <a:pt x="33" y="233"/>
                  </a:lnTo>
                  <a:lnTo>
                    <a:pt x="32" y="233"/>
                  </a:lnTo>
                  <a:lnTo>
                    <a:pt x="31" y="233"/>
                  </a:lnTo>
                  <a:lnTo>
                    <a:pt x="28" y="233"/>
                  </a:lnTo>
                  <a:lnTo>
                    <a:pt x="25" y="233"/>
                  </a:lnTo>
                  <a:lnTo>
                    <a:pt x="24" y="233"/>
                  </a:lnTo>
                  <a:lnTo>
                    <a:pt x="21" y="233"/>
                  </a:lnTo>
                  <a:lnTo>
                    <a:pt x="19" y="233"/>
                  </a:lnTo>
                  <a:lnTo>
                    <a:pt x="17" y="233"/>
                  </a:lnTo>
                  <a:lnTo>
                    <a:pt x="16" y="233"/>
                  </a:lnTo>
                  <a:lnTo>
                    <a:pt x="15" y="233"/>
                  </a:lnTo>
                  <a:lnTo>
                    <a:pt x="12" y="233"/>
                  </a:lnTo>
                  <a:lnTo>
                    <a:pt x="11" y="233"/>
                  </a:lnTo>
                  <a:lnTo>
                    <a:pt x="7" y="233"/>
                  </a:lnTo>
                  <a:lnTo>
                    <a:pt x="3" y="231"/>
                  </a:lnTo>
                  <a:lnTo>
                    <a:pt x="0" y="231"/>
                  </a:lnTo>
                  <a:lnTo>
                    <a:pt x="0" y="226"/>
                  </a:lnTo>
                  <a:lnTo>
                    <a:pt x="0" y="222"/>
                  </a:lnTo>
                  <a:lnTo>
                    <a:pt x="0" y="219"/>
                  </a:lnTo>
                  <a:lnTo>
                    <a:pt x="0" y="216"/>
                  </a:lnTo>
                  <a:lnTo>
                    <a:pt x="0" y="214"/>
                  </a:lnTo>
                  <a:lnTo>
                    <a:pt x="0" y="213"/>
                  </a:lnTo>
                  <a:lnTo>
                    <a:pt x="0" y="210"/>
                  </a:lnTo>
                  <a:lnTo>
                    <a:pt x="0" y="208"/>
                  </a:lnTo>
                  <a:lnTo>
                    <a:pt x="0" y="205"/>
                  </a:lnTo>
                  <a:lnTo>
                    <a:pt x="0" y="204"/>
                  </a:lnTo>
                  <a:lnTo>
                    <a:pt x="0" y="201"/>
                  </a:lnTo>
                  <a:lnTo>
                    <a:pt x="0" y="197"/>
                  </a:lnTo>
                  <a:lnTo>
                    <a:pt x="0" y="195"/>
                  </a:lnTo>
                  <a:lnTo>
                    <a:pt x="0" y="189"/>
                  </a:lnTo>
                  <a:lnTo>
                    <a:pt x="0" y="185"/>
                  </a:lnTo>
                  <a:lnTo>
                    <a:pt x="0" y="184"/>
                  </a:lnTo>
                  <a:lnTo>
                    <a:pt x="0" y="176"/>
                  </a:lnTo>
                  <a:lnTo>
                    <a:pt x="0" y="174"/>
                  </a:lnTo>
                  <a:lnTo>
                    <a:pt x="0" y="172"/>
                  </a:lnTo>
                  <a:lnTo>
                    <a:pt x="0" y="170"/>
                  </a:lnTo>
                  <a:lnTo>
                    <a:pt x="0" y="167"/>
                  </a:lnTo>
                  <a:lnTo>
                    <a:pt x="2" y="162"/>
                  </a:lnTo>
                  <a:lnTo>
                    <a:pt x="2" y="159"/>
                  </a:lnTo>
                  <a:lnTo>
                    <a:pt x="2" y="157"/>
                  </a:lnTo>
                  <a:lnTo>
                    <a:pt x="2" y="147"/>
                  </a:lnTo>
                  <a:lnTo>
                    <a:pt x="2" y="146"/>
                  </a:lnTo>
                  <a:lnTo>
                    <a:pt x="2" y="144"/>
                  </a:lnTo>
                  <a:lnTo>
                    <a:pt x="2" y="140"/>
                  </a:lnTo>
                  <a:lnTo>
                    <a:pt x="2" y="138"/>
                  </a:lnTo>
                  <a:lnTo>
                    <a:pt x="0" y="138"/>
                  </a:lnTo>
                  <a:lnTo>
                    <a:pt x="0" y="136"/>
                  </a:lnTo>
                  <a:lnTo>
                    <a:pt x="0" y="134"/>
                  </a:lnTo>
                  <a:lnTo>
                    <a:pt x="0" y="133"/>
                  </a:lnTo>
                  <a:lnTo>
                    <a:pt x="0" y="132"/>
                  </a:lnTo>
                  <a:lnTo>
                    <a:pt x="0" y="130"/>
                  </a:lnTo>
                  <a:lnTo>
                    <a:pt x="0" y="124"/>
                  </a:lnTo>
                  <a:lnTo>
                    <a:pt x="0" y="121"/>
                  </a:lnTo>
                  <a:lnTo>
                    <a:pt x="0" y="119"/>
                  </a:lnTo>
                  <a:lnTo>
                    <a:pt x="0" y="116"/>
                  </a:lnTo>
                  <a:lnTo>
                    <a:pt x="0" y="115"/>
                  </a:lnTo>
                  <a:lnTo>
                    <a:pt x="0" y="113"/>
                  </a:lnTo>
                  <a:lnTo>
                    <a:pt x="0" y="112"/>
                  </a:lnTo>
                  <a:lnTo>
                    <a:pt x="0" y="111"/>
                  </a:lnTo>
                  <a:lnTo>
                    <a:pt x="0" y="110"/>
                  </a:lnTo>
                  <a:lnTo>
                    <a:pt x="0" y="107"/>
                  </a:lnTo>
                  <a:lnTo>
                    <a:pt x="0" y="103"/>
                  </a:lnTo>
                  <a:lnTo>
                    <a:pt x="0" y="96"/>
                  </a:lnTo>
                  <a:lnTo>
                    <a:pt x="0" y="94"/>
                  </a:lnTo>
                  <a:lnTo>
                    <a:pt x="0" y="91"/>
                  </a:lnTo>
                  <a:lnTo>
                    <a:pt x="0" y="89"/>
                  </a:lnTo>
                  <a:lnTo>
                    <a:pt x="0" y="86"/>
                  </a:lnTo>
                  <a:lnTo>
                    <a:pt x="0" y="83"/>
                  </a:lnTo>
                  <a:lnTo>
                    <a:pt x="0" y="79"/>
                  </a:lnTo>
                  <a:lnTo>
                    <a:pt x="0" y="74"/>
                  </a:lnTo>
                  <a:lnTo>
                    <a:pt x="0" y="66"/>
                  </a:lnTo>
                  <a:lnTo>
                    <a:pt x="0" y="65"/>
                  </a:lnTo>
                  <a:lnTo>
                    <a:pt x="0" y="57"/>
                  </a:lnTo>
                  <a:lnTo>
                    <a:pt x="0" y="56"/>
                  </a:lnTo>
                  <a:lnTo>
                    <a:pt x="0" y="52"/>
                  </a:lnTo>
                  <a:lnTo>
                    <a:pt x="0" y="49"/>
                  </a:lnTo>
                  <a:lnTo>
                    <a:pt x="0" y="48"/>
                  </a:lnTo>
                  <a:lnTo>
                    <a:pt x="0" y="47"/>
                  </a:lnTo>
                  <a:lnTo>
                    <a:pt x="0" y="45"/>
                  </a:lnTo>
                  <a:lnTo>
                    <a:pt x="0" y="44"/>
                  </a:lnTo>
                  <a:lnTo>
                    <a:pt x="0" y="43"/>
                  </a:lnTo>
                  <a:lnTo>
                    <a:pt x="0" y="40"/>
                  </a:lnTo>
                  <a:lnTo>
                    <a:pt x="0" y="38"/>
                  </a:lnTo>
                  <a:lnTo>
                    <a:pt x="0" y="35"/>
                  </a:lnTo>
                  <a:lnTo>
                    <a:pt x="0" y="32"/>
                  </a:lnTo>
                  <a:lnTo>
                    <a:pt x="0" y="30"/>
                  </a:lnTo>
                  <a:lnTo>
                    <a:pt x="0" y="28"/>
                  </a:lnTo>
                  <a:lnTo>
                    <a:pt x="0" y="26"/>
                  </a:lnTo>
                  <a:lnTo>
                    <a:pt x="0" y="22"/>
                  </a:lnTo>
                  <a:lnTo>
                    <a:pt x="0" y="20"/>
                  </a:lnTo>
                  <a:lnTo>
                    <a:pt x="0" y="19"/>
                  </a:lnTo>
                  <a:lnTo>
                    <a:pt x="0" y="18"/>
                  </a:lnTo>
                  <a:lnTo>
                    <a:pt x="0" y="11"/>
                  </a:lnTo>
                  <a:lnTo>
                    <a:pt x="0" y="9"/>
                  </a:lnTo>
                  <a:lnTo>
                    <a:pt x="0" y="6"/>
                  </a:lnTo>
                  <a:lnTo>
                    <a:pt x="0" y="3"/>
                  </a:lnTo>
                  <a:lnTo>
                    <a:pt x="0" y="0"/>
                  </a:lnTo>
                  <a:lnTo>
                    <a:pt x="8" y="0"/>
                  </a:lnTo>
                  <a:lnTo>
                    <a:pt x="10" y="0"/>
                  </a:lnTo>
                  <a:lnTo>
                    <a:pt x="12" y="0"/>
                  </a:lnTo>
                  <a:lnTo>
                    <a:pt x="15" y="0"/>
                  </a:lnTo>
                  <a:lnTo>
                    <a:pt x="16" y="0"/>
                  </a:lnTo>
                  <a:lnTo>
                    <a:pt x="17" y="0"/>
                  </a:lnTo>
                  <a:lnTo>
                    <a:pt x="19" y="0"/>
                  </a:lnTo>
                  <a:lnTo>
                    <a:pt x="21" y="0"/>
                  </a:lnTo>
                  <a:lnTo>
                    <a:pt x="23" y="0"/>
                  </a:lnTo>
                  <a:lnTo>
                    <a:pt x="24" y="0"/>
                  </a:lnTo>
                  <a:lnTo>
                    <a:pt x="28"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a:extLst>
                <a:ext uri="{FF2B5EF4-FFF2-40B4-BE49-F238E27FC236}">
                  <a16:creationId xmlns:a16="http://schemas.microsoft.com/office/drawing/2014/main" id="{37F18E40-09C3-429D-89B5-F8BD632BD302}"/>
                </a:ext>
              </a:extLst>
            </p:cNvPr>
            <p:cNvSpPr>
              <a:spLocks/>
            </p:cNvSpPr>
            <p:nvPr/>
          </p:nvSpPr>
          <p:spPr bwMode="auto">
            <a:xfrm>
              <a:off x="5928" y="1355"/>
              <a:ext cx="256" cy="252"/>
            </a:xfrm>
            <a:custGeom>
              <a:avLst/>
              <a:gdLst>
                <a:gd name="T0" fmla="*/ 20 w 256"/>
                <a:gd name="T1" fmla="*/ 0 h 252"/>
                <a:gd name="T2" fmla="*/ 40 w 256"/>
                <a:gd name="T3" fmla="*/ 0 h 252"/>
                <a:gd name="T4" fmla="*/ 61 w 256"/>
                <a:gd name="T5" fmla="*/ 0 h 252"/>
                <a:gd name="T6" fmla="*/ 86 w 256"/>
                <a:gd name="T7" fmla="*/ 0 h 252"/>
                <a:gd name="T8" fmla="*/ 101 w 256"/>
                <a:gd name="T9" fmla="*/ 0 h 252"/>
                <a:gd name="T10" fmla="*/ 109 w 256"/>
                <a:gd name="T11" fmla="*/ 0 h 252"/>
                <a:gd name="T12" fmla="*/ 133 w 256"/>
                <a:gd name="T13" fmla="*/ 0 h 252"/>
                <a:gd name="T14" fmla="*/ 137 w 256"/>
                <a:gd name="T15" fmla="*/ 0 h 252"/>
                <a:gd name="T16" fmla="*/ 151 w 256"/>
                <a:gd name="T17" fmla="*/ 1 h 252"/>
                <a:gd name="T18" fmla="*/ 165 w 256"/>
                <a:gd name="T19" fmla="*/ 1 h 252"/>
                <a:gd name="T20" fmla="*/ 179 w 256"/>
                <a:gd name="T21" fmla="*/ 1 h 252"/>
                <a:gd name="T22" fmla="*/ 189 w 256"/>
                <a:gd name="T23" fmla="*/ 0 h 252"/>
                <a:gd name="T24" fmla="*/ 207 w 256"/>
                <a:gd name="T25" fmla="*/ 0 h 252"/>
                <a:gd name="T26" fmla="*/ 222 w 256"/>
                <a:gd name="T27" fmla="*/ 0 h 252"/>
                <a:gd name="T28" fmla="*/ 239 w 256"/>
                <a:gd name="T29" fmla="*/ 0 h 252"/>
                <a:gd name="T30" fmla="*/ 254 w 256"/>
                <a:gd name="T31" fmla="*/ 6 h 252"/>
                <a:gd name="T32" fmla="*/ 254 w 256"/>
                <a:gd name="T33" fmla="*/ 22 h 252"/>
                <a:gd name="T34" fmla="*/ 254 w 256"/>
                <a:gd name="T35" fmla="*/ 38 h 252"/>
                <a:gd name="T36" fmla="*/ 254 w 256"/>
                <a:gd name="T37" fmla="*/ 48 h 252"/>
                <a:gd name="T38" fmla="*/ 254 w 256"/>
                <a:gd name="T39" fmla="*/ 74 h 252"/>
                <a:gd name="T40" fmla="*/ 254 w 256"/>
                <a:gd name="T41" fmla="*/ 94 h 252"/>
                <a:gd name="T42" fmla="*/ 254 w 256"/>
                <a:gd name="T43" fmla="*/ 113 h 252"/>
                <a:gd name="T44" fmla="*/ 254 w 256"/>
                <a:gd name="T45" fmla="*/ 132 h 252"/>
                <a:gd name="T46" fmla="*/ 256 w 256"/>
                <a:gd name="T47" fmla="*/ 140 h 252"/>
                <a:gd name="T48" fmla="*/ 254 w 256"/>
                <a:gd name="T49" fmla="*/ 167 h 252"/>
                <a:gd name="T50" fmla="*/ 254 w 256"/>
                <a:gd name="T51" fmla="*/ 185 h 252"/>
                <a:gd name="T52" fmla="*/ 254 w 256"/>
                <a:gd name="T53" fmla="*/ 205 h 252"/>
                <a:gd name="T54" fmla="*/ 254 w 256"/>
                <a:gd name="T55" fmla="*/ 222 h 252"/>
                <a:gd name="T56" fmla="*/ 254 w 256"/>
                <a:gd name="T57" fmla="*/ 247 h 252"/>
                <a:gd name="T58" fmla="*/ 227 w 256"/>
                <a:gd name="T59" fmla="*/ 250 h 252"/>
                <a:gd name="T60" fmla="*/ 203 w 256"/>
                <a:gd name="T61" fmla="*/ 250 h 252"/>
                <a:gd name="T62" fmla="*/ 182 w 256"/>
                <a:gd name="T63" fmla="*/ 250 h 252"/>
                <a:gd name="T64" fmla="*/ 169 w 256"/>
                <a:gd name="T65" fmla="*/ 250 h 252"/>
                <a:gd name="T66" fmla="*/ 162 w 256"/>
                <a:gd name="T67" fmla="*/ 250 h 252"/>
                <a:gd name="T68" fmla="*/ 152 w 256"/>
                <a:gd name="T69" fmla="*/ 250 h 252"/>
                <a:gd name="T70" fmla="*/ 138 w 256"/>
                <a:gd name="T71" fmla="*/ 250 h 252"/>
                <a:gd name="T72" fmla="*/ 125 w 256"/>
                <a:gd name="T73" fmla="*/ 250 h 252"/>
                <a:gd name="T74" fmla="*/ 127 w 256"/>
                <a:gd name="T75" fmla="*/ 252 h 252"/>
                <a:gd name="T76" fmla="*/ 117 w 256"/>
                <a:gd name="T77" fmla="*/ 252 h 252"/>
                <a:gd name="T78" fmla="*/ 93 w 256"/>
                <a:gd name="T79" fmla="*/ 252 h 252"/>
                <a:gd name="T80" fmla="*/ 82 w 256"/>
                <a:gd name="T81" fmla="*/ 252 h 252"/>
                <a:gd name="T82" fmla="*/ 52 w 256"/>
                <a:gd name="T83" fmla="*/ 252 h 252"/>
                <a:gd name="T84" fmla="*/ 33 w 256"/>
                <a:gd name="T85" fmla="*/ 252 h 252"/>
                <a:gd name="T86" fmla="*/ 33 w 256"/>
                <a:gd name="T87" fmla="*/ 243 h 252"/>
                <a:gd name="T88" fmla="*/ 35 w 256"/>
                <a:gd name="T89" fmla="*/ 226 h 252"/>
                <a:gd name="T90" fmla="*/ 35 w 256"/>
                <a:gd name="T91" fmla="*/ 216 h 252"/>
                <a:gd name="T92" fmla="*/ 35 w 256"/>
                <a:gd name="T93" fmla="*/ 205 h 252"/>
                <a:gd name="T94" fmla="*/ 35 w 256"/>
                <a:gd name="T95" fmla="*/ 196 h 252"/>
                <a:gd name="T96" fmla="*/ 35 w 256"/>
                <a:gd name="T97" fmla="*/ 185 h 252"/>
                <a:gd name="T98" fmla="*/ 25 w 256"/>
                <a:gd name="T99" fmla="*/ 178 h 252"/>
                <a:gd name="T100" fmla="*/ 12 w 256"/>
                <a:gd name="T101" fmla="*/ 168 h 252"/>
                <a:gd name="T102" fmla="*/ 3 w 256"/>
                <a:gd name="T103" fmla="*/ 146 h 252"/>
                <a:gd name="T104" fmla="*/ 0 w 256"/>
                <a:gd name="T105" fmla="*/ 136 h 252"/>
                <a:gd name="T106" fmla="*/ 2 w 256"/>
                <a:gd name="T107" fmla="*/ 111 h 252"/>
                <a:gd name="T108" fmla="*/ 2 w 256"/>
                <a:gd name="T109" fmla="*/ 95 h 252"/>
                <a:gd name="T110" fmla="*/ 2 w 256"/>
                <a:gd name="T111" fmla="*/ 90 h 252"/>
                <a:gd name="T112" fmla="*/ 2 w 256"/>
                <a:gd name="T113" fmla="*/ 74 h 252"/>
                <a:gd name="T114" fmla="*/ 2 w 256"/>
                <a:gd name="T115" fmla="*/ 58 h 252"/>
                <a:gd name="T116" fmla="*/ 2 w 256"/>
                <a:gd name="T117" fmla="*/ 49 h 252"/>
                <a:gd name="T118" fmla="*/ 0 w 256"/>
                <a:gd name="T119" fmla="*/ 35 h 252"/>
                <a:gd name="T120" fmla="*/ 0 w 256"/>
                <a:gd name="T121" fmla="*/ 31 h 252"/>
                <a:gd name="T122" fmla="*/ 0 w 256"/>
                <a:gd name="T123" fmla="*/ 27 h 252"/>
                <a:gd name="T124" fmla="*/ 2 w 256"/>
                <a:gd name="T125" fmla="*/ 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6" h="252">
                  <a:moveTo>
                    <a:pt x="2" y="0"/>
                  </a:moveTo>
                  <a:lnTo>
                    <a:pt x="8" y="0"/>
                  </a:lnTo>
                  <a:lnTo>
                    <a:pt x="11" y="0"/>
                  </a:lnTo>
                  <a:lnTo>
                    <a:pt x="11" y="0"/>
                  </a:lnTo>
                  <a:lnTo>
                    <a:pt x="12" y="0"/>
                  </a:lnTo>
                  <a:lnTo>
                    <a:pt x="14" y="0"/>
                  </a:lnTo>
                  <a:lnTo>
                    <a:pt x="20" y="0"/>
                  </a:lnTo>
                  <a:lnTo>
                    <a:pt x="20" y="0"/>
                  </a:lnTo>
                  <a:lnTo>
                    <a:pt x="27" y="0"/>
                  </a:lnTo>
                  <a:lnTo>
                    <a:pt x="29" y="0"/>
                  </a:lnTo>
                  <a:lnTo>
                    <a:pt x="35" y="0"/>
                  </a:lnTo>
                  <a:lnTo>
                    <a:pt x="40" y="0"/>
                  </a:lnTo>
                  <a:lnTo>
                    <a:pt x="40" y="0"/>
                  </a:lnTo>
                  <a:lnTo>
                    <a:pt x="40" y="0"/>
                  </a:lnTo>
                  <a:lnTo>
                    <a:pt x="41" y="0"/>
                  </a:lnTo>
                  <a:lnTo>
                    <a:pt x="42" y="0"/>
                  </a:lnTo>
                  <a:lnTo>
                    <a:pt x="49" y="0"/>
                  </a:lnTo>
                  <a:lnTo>
                    <a:pt x="54" y="0"/>
                  </a:lnTo>
                  <a:lnTo>
                    <a:pt x="58" y="0"/>
                  </a:lnTo>
                  <a:lnTo>
                    <a:pt x="59" y="0"/>
                  </a:lnTo>
                  <a:lnTo>
                    <a:pt x="61" y="0"/>
                  </a:lnTo>
                  <a:lnTo>
                    <a:pt x="67" y="0"/>
                  </a:lnTo>
                  <a:lnTo>
                    <a:pt x="76" y="0"/>
                  </a:lnTo>
                  <a:lnTo>
                    <a:pt x="76" y="0"/>
                  </a:lnTo>
                  <a:lnTo>
                    <a:pt x="79" y="0"/>
                  </a:lnTo>
                  <a:lnTo>
                    <a:pt x="84" y="0"/>
                  </a:lnTo>
                  <a:lnTo>
                    <a:pt x="86" y="0"/>
                  </a:lnTo>
                  <a:lnTo>
                    <a:pt x="86" y="0"/>
                  </a:lnTo>
                  <a:lnTo>
                    <a:pt x="88" y="0"/>
                  </a:lnTo>
                  <a:lnTo>
                    <a:pt x="90" y="0"/>
                  </a:lnTo>
                  <a:lnTo>
                    <a:pt x="90" y="0"/>
                  </a:lnTo>
                  <a:lnTo>
                    <a:pt x="95" y="0"/>
                  </a:lnTo>
                  <a:lnTo>
                    <a:pt x="97" y="0"/>
                  </a:lnTo>
                  <a:lnTo>
                    <a:pt x="100" y="0"/>
                  </a:lnTo>
                  <a:lnTo>
                    <a:pt x="101" y="0"/>
                  </a:lnTo>
                  <a:lnTo>
                    <a:pt x="101" y="0"/>
                  </a:lnTo>
                  <a:lnTo>
                    <a:pt x="104" y="0"/>
                  </a:lnTo>
                  <a:lnTo>
                    <a:pt x="104" y="0"/>
                  </a:lnTo>
                  <a:lnTo>
                    <a:pt x="105" y="0"/>
                  </a:lnTo>
                  <a:lnTo>
                    <a:pt x="107" y="0"/>
                  </a:lnTo>
                  <a:lnTo>
                    <a:pt x="107" y="0"/>
                  </a:lnTo>
                  <a:lnTo>
                    <a:pt x="109" y="0"/>
                  </a:lnTo>
                  <a:lnTo>
                    <a:pt x="114" y="0"/>
                  </a:lnTo>
                  <a:lnTo>
                    <a:pt x="121" y="0"/>
                  </a:lnTo>
                  <a:lnTo>
                    <a:pt x="124" y="0"/>
                  </a:lnTo>
                  <a:lnTo>
                    <a:pt x="124" y="0"/>
                  </a:lnTo>
                  <a:lnTo>
                    <a:pt x="125" y="0"/>
                  </a:lnTo>
                  <a:lnTo>
                    <a:pt x="126" y="0"/>
                  </a:lnTo>
                  <a:lnTo>
                    <a:pt x="133" y="0"/>
                  </a:lnTo>
                  <a:lnTo>
                    <a:pt x="133" y="0"/>
                  </a:lnTo>
                  <a:lnTo>
                    <a:pt x="133" y="0"/>
                  </a:lnTo>
                  <a:lnTo>
                    <a:pt x="134" y="0"/>
                  </a:lnTo>
                  <a:lnTo>
                    <a:pt x="134" y="0"/>
                  </a:lnTo>
                  <a:lnTo>
                    <a:pt x="135" y="0"/>
                  </a:lnTo>
                  <a:lnTo>
                    <a:pt x="137" y="0"/>
                  </a:lnTo>
                  <a:lnTo>
                    <a:pt x="137" y="0"/>
                  </a:lnTo>
                  <a:lnTo>
                    <a:pt x="139" y="1"/>
                  </a:lnTo>
                  <a:lnTo>
                    <a:pt x="139" y="1"/>
                  </a:lnTo>
                  <a:lnTo>
                    <a:pt x="141" y="1"/>
                  </a:lnTo>
                  <a:lnTo>
                    <a:pt x="142" y="1"/>
                  </a:lnTo>
                  <a:lnTo>
                    <a:pt x="142" y="1"/>
                  </a:lnTo>
                  <a:lnTo>
                    <a:pt x="143" y="1"/>
                  </a:lnTo>
                  <a:lnTo>
                    <a:pt x="151" y="1"/>
                  </a:lnTo>
                  <a:lnTo>
                    <a:pt x="151" y="1"/>
                  </a:lnTo>
                  <a:lnTo>
                    <a:pt x="154" y="1"/>
                  </a:lnTo>
                  <a:lnTo>
                    <a:pt x="158" y="1"/>
                  </a:lnTo>
                  <a:lnTo>
                    <a:pt x="160" y="1"/>
                  </a:lnTo>
                  <a:lnTo>
                    <a:pt x="160" y="1"/>
                  </a:lnTo>
                  <a:lnTo>
                    <a:pt x="160" y="1"/>
                  </a:lnTo>
                  <a:lnTo>
                    <a:pt x="165" y="1"/>
                  </a:lnTo>
                  <a:lnTo>
                    <a:pt x="169" y="1"/>
                  </a:lnTo>
                  <a:lnTo>
                    <a:pt x="169" y="1"/>
                  </a:lnTo>
                  <a:lnTo>
                    <a:pt x="169" y="1"/>
                  </a:lnTo>
                  <a:lnTo>
                    <a:pt x="173" y="1"/>
                  </a:lnTo>
                  <a:lnTo>
                    <a:pt x="177" y="1"/>
                  </a:lnTo>
                  <a:lnTo>
                    <a:pt x="179" y="1"/>
                  </a:lnTo>
                  <a:lnTo>
                    <a:pt x="179" y="1"/>
                  </a:lnTo>
                  <a:lnTo>
                    <a:pt x="180" y="1"/>
                  </a:lnTo>
                  <a:lnTo>
                    <a:pt x="184" y="1"/>
                  </a:lnTo>
                  <a:lnTo>
                    <a:pt x="185" y="1"/>
                  </a:lnTo>
                  <a:lnTo>
                    <a:pt x="188" y="0"/>
                  </a:lnTo>
                  <a:lnTo>
                    <a:pt x="188" y="0"/>
                  </a:lnTo>
                  <a:lnTo>
                    <a:pt x="189" y="0"/>
                  </a:lnTo>
                  <a:lnTo>
                    <a:pt x="189" y="0"/>
                  </a:lnTo>
                  <a:lnTo>
                    <a:pt x="190" y="0"/>
                  </a:lnTo>
                  <a:lnTo>
                    <a:pt x="190" y="0"/>
                  </a:lnTo>
                  <a:lnTo>
                    <a:pt x="192" y="0"/>
                  </a:lnTo>
                  <a:lnTo>
                    <a:pt x="198" y="1"/>
                  </a:lnTo>
                  <a:lnTo>
                    <a:pt x="198" y="1"/>
                  </a:lnTo>
                  <a:lnTo>
                    <a:pt x="202" y="1"/>
                  </a:lnTo>
                  <a:lnTo>
                    <a:pt x="207" y="0"/>
                  </a:lnTo>
                  <a:lnTo>
                    <a:pt x="207" y="0"/>
                  </a:lnTo>
                  <a:lnTo>
                    <a:pt x="213" y="0"/>
                  </a:lnTo>
                  <a:lnTo>
                    <a:pt x="215" y="0"/>
                  </a:lnTo>
                  <a:lnTo>
                    <a:pt x="216" y="0"/>
                  </a:lnTo>
                  <a:lnTo>
                    <a:pt x="218" y="0"/>
                  </a:lnTo>
                  <a:lnTo>
                    <a:pt x="218" y="1"/>
                  </a:lnTo>
                  <a:lnTo>
                    <a:pt x="222" y="0"/>
                  </a:lnTo>
                  <a:lnTo>
                    <a:pt x="222" y="0"/>
                  </a:lnTo>
                  <a:lnTo>
                    <a:pt x="222" y="0"/>
                  </a:lnTo>
                  <a:lnTo>
                    <a:pt x="226" y="0"/>
                  </a:lnTo>
                  <a:lnTo>
                    <a:pt x="226" y="0"/>
                  </a:lnTo>
                  <a:lnTo>
                    <a:pt x="235" y="0"/>
                  </a:lnTo>
                  <a:lnTo>
                    <a:pt x="236" y="0"/>
                  </a:lnTo>
                  <a:lnTo>
                    <a:pt x="239" y="0"/>
                  </a:lnTo>
                  <a:lnTo>
                    <a:pt x="245" y="0"/>
                  </a:lnTo>
                  <a:lnTo>
                    <a:pt x="245" y="0"/>
                  </a:lnTo>
                  <a:lnTo>
                    <a:pt x="249" y="0"/>
                  </a:lnTo>
                  <a:lnTo>
                    <a:pt x="254" y="0"/>
                  </a:lnTo>
                  <a:lnTo>
                    <a:pt x="254" y="0"/>
                  </a:lnTo>
                  <a:lnTo>
                    <a:pt x="254" y="3"/>
                  </a:lnTo>
                  <a:lnTo>
                    <a:pt x="254" y="6"/>
                  </a:lnTo>
                  <a:lnTo>
                    <a:pt x="254" y="9"/>
                  </a:lnTo>
                  <a:lnTo>
                    <a:pt x="254" y="9"/>
                  </a:lnTo>
                  <a:lnTo>
                    <a:pt x="254" y="11"/>
                  </a:lnTo>
                  <a:lnTo>
                    <a:pt x="254" y="18"/>
                  </a:lnTo>
                  <a:lnTo>
                    <a:pt x="254" y="19"/>
                  </a:lnTo>
                  <a:lnTo>
                    <a:pt x="254" y="20"/>
                  </a:lnTo>
                  <a:lnTo>
                    <a:pt x="254" y="22"/>
                  </a:lnTo>
                  <a:lnTo>
                    <a:pt x="254" y="26"/>
                  </a:lnTo>
                  <a:lnTo>
                    <a:pt x="254" y="26"/>
                  </a:lnTo>
                  <a:lnTo>
                    <a:pt x="254" y="28"/>
                  </a:lnTo>
                  <a:lnTo>
                    <a:pt x="254" y="30"/>
                  </a:lnTo>
                  <a:lnTo>
                    <a:pt x="254" y="32"/>
                  </a:lnTo>
                  <a:lnTo>
                    <a:pt x="254" y="35"/>
                  </a:lnTo>
                  <a:lnTo>
                    <a:pt x="254" y="38"/>
                  </a:lnTo>
                  <a:lnTo>
                    <a:pt x="254" y="40"/>
                  </a:lnTo>
                  <a:lnTo>
                    <a:pt x="254" y="43"/>
                  </a:lnTo>
                  <a:lnTo>
                    <a:pt x="254" y="44"/>
                  </a:lnTo>
                  <a:lnTo>
                    <a:pt x="254" y="45"/>
                  </a:lnTo>
                  <a:lnTo>
                    <a:pt x="254" y="47"/>
                  </a:lnTo>
                  <a:lnTo>
                    <a:pt x="254" y="48"/>
                  </a:lnTo>
                  <a:lnTo>
                    <a:pt x="254" y="48"/>
                  </a:lnTo>
                  <a:lnTo>
                    <a:pt x="254" y="49"/>
                  </a:lnTo>
                  <a:lnTo>
                    <a:pt x="254" y="52"/>
                  </a:lnTo>
                  <a:lnTo>
                    <a:pt x="254" y="56"/>
                  </a:lnTo>
                  <a:lnTo>
                    <a:pt x="254" y="57"/>
                  </a:lnTo>
                  <a:lnTo>
                    <a:pt x="254" y="65"/>
                  </a:lnTo>
                  <a:lnTo>
                    <a:pt x="254" y="66"/>
                  </a:lnTo>
                  <a:lnTo>
                    <a:pt x="254" y="74"/>
                  </a:lnTo>
                  <a:lnTo>
                    <a:pt x="254" y="79"/>
                  </a:lnTo>
                  <a:lnTo>
                    <a:pt x="254" y="83"/>
                  </a:lnTo>
                  <a:lnTo>
                    <a:pt x="254" y="86"/>
                  </a:lnTo>
                  <a:lnTo>
                    <a:pt x="254" y="89"/>
                  </a:lnTo>
                  <a:lnTo>
                    <a:pt x="254" y="91"/>
                  </a:lnTo>
                  <a:lnTo>
                    <a:pt x="254" y="91"/>
                  </a:lnTo>
                  <a:lnTo>
                    <a:pt x="254" y="94"/>
                  </a:lnTo>
                  <a:lnTo>
                    <a:pt x="254" y="96"/>
                  </a:lnTo>
                  <a:lnTo>
                    <a:pt x="254" y="103"/>
                  </a:lnTo>
                  <a:lnTo>
                    <a:pt x="254" y="107"/>
                  </a:lnTo>
                  <a:lnTo>
                    <a:pt x="254" y="110"/>
                  </a:lnTo>
                  <a:lnTo>
                    <a:pt x="254" y="111"/>
                  </a:lnTo>
                  <a:lnTo>
                    <a:pt x="254" y="112"/>
                  </a:lnTo>
                  <a:lnTo>
                    <a:pt x="254" y="113"/>
                  </a:lnTo>
                  <a:lnTo>
                    <a:pt x="254" y="115"/>
                  </a:lnTo>
                  <a:lnTo>
                    <a:pt x="254" y="116"/>
                  </a:lnTo>
                  <a:lnTo>
                    <a:pt x="254" y="119"/>
                  </a:lnTo>
                  <a:lnTo>
                    <a:pt x="254" y="121"/>
                  </a:lnTo>
                  <a:lnTo>
                    <a:pt x="254" y="124"/>
                  </a:lnTo>
                  <a:lnTo>
                    <a:pt x="254" y="130"/>
                  </a:lnTo>
                  <a:lnTo>
                    <a:pt x="254" y="132"/>
                  </a:lnTo>
                  <a:lnTo>
                    <a:pt x="254" y="133"/>
                  </a:lnTo>
                  <a:lnTo>
                    <a:pt x="254" y="134"/>
                  </a:lnTo>
                  <a:lnTo>
                    <a:pt x="254" y="136"/>
                  </a:lnTo>
                  <a:lnTo>
                    <a:pt x="254" y="138"/>
                  </a:lnTo>
                  <a:lnTo>
                    <a:pt x="256" y="138"/>
                  </a:lnTo>
                  <a:lnTo>
                    <a:pt x="256" y="140"/>
                  </a:lnTo>
                  <a:lnTo>
                    <a:pt x="256" y="140"/>
                  </a:lnTo>
                  <a:lnTo>
                    <a:pt x="256" y="144"/>
                  </a:lnTo>
                  <a:lnTo>
                    <a:pt x="256" y="146"/>
                  </a:lnTo>
                  <a:lnTo>
                    <a:pt x="256" y="147"/>
                  </a:lnTo>
                  <a:lnTo>
                    <a:pt x="256" y="157"/>
                  </a:lnTo>
                  <a:lnTo>
                    <a:pt x="256" y="159"/>
                  </a:lnTo>
                  <a:lnTo>
                    <a:pt x="256" y="162"/>
                  </a:lnTo>
                  <a:lnTo>
                    <a:pt x="254" y="167"/>
                  </a:lnTo>
                  <a:lnTo>
                    <a:pt x="254" y="170"/>
                  </a:lnTo>
                  <a:lnTo>
                    <a:pt x="254" y="172"/>
                  </a:lnTo>
                  <a:lnTo>
                    <a:pt x="254" y="172"/>
                  </a:lnTo>
                  <a:lnTo>
                    <a:pt x="254" y="174"/>
                  </a:lnTo>
                  <a:lnTo>
                    <a:pt x="254" y="176"/>
                  </a:lnTo>
                  <a:lnTo>
                    <a:pt x="254" y="184"/>
                  </a:lnTo>
                  <a:lnTo>
                    <a:pt x="254" y="185"/>
                  </a:lnTo>
                  <a:lnTo>
                    <a:pt x="254" y="189"/>
                  </a:lnTo>
                  <a:lnTo>
                    <a:pt x="254" y="195"/>
                  </a:lnTo>
                  <a:lnTo>
                    <a:pt x="254" y="195"/>
                  </a:lnTo>
                  <a:lnTo>
                    <a:pt x="254" y="197"/>
                  </a:lnTo>
                  <a:lnTo>
                    <a:pt x="254" y="201"/>
                  </a:lnTo>
                  <a:lnTo>
                    <a:pt x="254" y="204"/>
                  </a:lnTo>
                  <a:lnTo>
                    <a:pt x="254" y="205"/>
                  </a:lnTo>
                  <a:lnTo>
                    <a:pt x="254" y="208"/>
                  </a:lnTo>
                  <a:lnTo>
                    <a:pt x="254" y="210"/>
                  </a:lnTo>
                  <a:lnTo>
                    <a:pt x="254" y="213"/>
                  </a:lnTo>
                  <a:lnTo>
                    <a:pt x="254" y="214"/>
                  </a:lnTo>
                  <a:lnTo>
                    <a:pt x="254" y="216"/>
                  </a:lnTo>
                  <a:lnTo>
                    <a:pt x="254" y="219"/>
                  </a:lnTo>
                  <a:lnTo>
                    <a:pt x="254" y="222"/>
                  </a:lnTo>
                  <a:lnTo>
                    <a:pt x="254" y="222"/>
                  </a:lnTo>
                  <a:lnTo>
                    <a:pt x="254" y="226"/>
                  </a:lnTo>
                  <a:lnTo>
                    <a:pt x="254" y="231"/>
                  </a:lnTo>
                  <a:lnTo>
                    <a:pt x="254" y="240"/>
                  </a:lnTo>
                  <a:lnTo>
                    <a:pt x="254" y="242"/>
                  </a:lnTo>
                  <a:lnTo>
                    <a:pt x="254" y="243"/>
                  </a:lnTo>
                  <a:lnTo>
                    <a:pt x="254" y="247"/>
                  </a:lnTo>
                  <a:lnTo>
                    <a:pt x="254" y="251"/>
                  </a:lnTo>
                  <a:lnTo>
                    <a:pt x="252" y="251"/>
                  </a:lnTo>
                  <a:lnTo>
                    <a:pt x="245" y="251"/>
                  </a:lnTo>
                  <a:lnTo>
                    <a:pt x="239" y="251"/>
                  </a:lnTo>
                  <a:lnTo>
                    <a:pt x="236" y="251"/>
                  </a:lnTo>
                  <a:lnTo>
                    <a:pt x="232" y="251"/>
                  </a:lnTo>
                  <a:lnTo>
                    <a:pt x="227" y="250"/>
                  </a:lnTo>
                  <a:lnTo>
                    <a:pt x="224" y="250"/>
                  </a:lnTo>
                  <a:lnTo>
                    <a:pt x="220" y="250"/>
                  </a:lnTo>
                  <a:lnTo>
                    <a:pt x="216" y="250"/>
                  </a:lnTo>
                  <a:lnTo>
                    <a:pt x="213" y="250"/>
                  </a:lnTo>
                  <a:lnTo>
                    <a:pt x="209" y="250"/>
                  </a:lnTo>
                  <a:lnTo>
                    <a:pt x="206" y="250"/>
                  </a:lnTo>
                  <a:lnTo>
                    <a:pt x="203" y="250"/>
                  </a:lnTo>
                  <a:lnTo>
                    <a:pt x="199" y="250"/>
                  </a:lnTo>
                  <a:lnTo>
                    <a:pt x="197" y="250"/>
                  </a:lnTo>
                  <a:lnTo>
                    <a:pt x="194" y="250"/>
                  </a:lnTo>
                  <a:lnTo>
                    <a:pt x="190" y="250"/>
                  </a:lnTo>
                  <a:lnTo>
                    <a:pt x="189" y="250"/>
                  </a:lnTo>
                  <a:lnTo>
                    <a:pt x="186" y="250"/>
                  </a:lnTo>
                  <a:lnTo>
                    <a:pt x="182" y="250"/>
                  </a:lnTo>
                  <a:lnTo>
                    <a:pt x="181" y="250"/>
                  </a:lnTo>
                  <a:lnTo>
                    <a:pt x="180" y="250"/>
                  </a:lnTo>
                  <a:lnTo>
                    <a:pt x="176" y="250"/>
                  </a:lnTo>
                  <a:lnTo>
                    <a:pt x="172" y="250"/>
                  </a:lnTo>
                  <a:lnTo>
                    <a:pt x="171" y="250"/>
                  </a:lnTo>
                  <a:lnTo>
                    <a:pt x="169" y="250"/>
                  </a:lnTo>
                  <a:lnTo>
                    <a:pt x="169" y="250"/>
                  </a:lnTo>
                  <a:lnTo>
                    <a:pt x="167" y="250"/>
                  </a:lnTo>
                  <a:lnTo>
                    <a:pt x="165" y="250"/>
                  </a:lnTo>
                  <a:lnTo>
                    <a:pt x="165" y="250"/>
                  </a:lnTo>
                  <a:lnTo>
                    <a:pt x="163" y="250"/>
                  </a:lnTo>
                  <a:lnTo>
                    <a:pt x="163" y="250"/>
                  </a:lnTo>
                  <a:lnTo>
                    <a:pt x="162" y="250"/>
                  </a:lnTo>
                  <a:lnTo>
                    <a:pt x="162" y="250"/>
                  </a:lnTo>
                  <a:lnTo>
                    <a:pt x="160" y="250"/>
                  </a:lnTo>
                  <a:lnTo>
                    <a:pt x="160" y="250"/>
                  </a:lnTo>
                  <a:lnTo>
                    <a:pt x="158" y="250"/>
                  </a:lnTo>
                  <a:lnTo>
                    <a:pt x="155" y="250"/>
                  </a:lnTo>
                  <a:lnTo>
                    <a:pt x="154" y="250"/>
                  </a:lnTo>
                  <a:lnTo>
                    <a:pt x="152" y="250"/>
                  </a:lnTo>
                  <a:lnTo>
                    <a:pt x="152" y="250"/>
                  </a:lnTo>
                  <a:lnTo>
                    <a:pt x="152" y="250"/>
                  </a:lnTo>
                  <a:lnTo>
                    <a:pt x="151" y="250"/>
                  </a:lnTo>
                  <a:lnTo>
                    <a:pt x="147" y="250"/>
                  </a:lnTo>
                  <a:lnTo>
                    <a:pt x="143" y="250"/>
                  </a:lnTo>
                  <a:lnTo>
                    <a:pt x="142" y="250"/>
                  </a:lnTo>
                  <a:lnTo>
                    <a:pt x="139" y="250"/>
                  </a:lnTo>
                  <a:lnTo>
                    <a:pt x="138" y="250"/>
                  </a:lnTo>
                  <a:lnTo>
                    <a:pt x="137" y="250"/>
                  </a:lnTo>
                  <a:lnTo>
                    <a:pt x="134" y="250"/>
                  </a:lnTo>
                  <a:lnTo>
                    <a:pt x="133" y="250"/>
                  </a:lnTo>
                  <a:lnTo>
                    <a:pt x="131" y="250"/>
                  </a:lnTo>
                  <a:lnTo>
                    <a:pt x="131" y="250"/>
                  </a:lnTo>
                  <a:lnTo>
                    <a:pt x="129" y="250"/>
                  </a:lnTo>
                  <a:lnTo>
                    <a:pt x="125" y="250"/>
                  </a:lnTo>
                  <a:lnTo>
                    <a:pt x="125" y="250"/>
                  </a:lnTo>
                  <a:lnTo>
                    <a:pt x="124" y="250"/>
                  </a:lnTo>
                  <a:lnTo>
                    <a:pt x="125" y="250"/>
                  </a:lnTo>
                  <a:lnTo>
                    <a:pt x="125" y="251"/>
                  </a:lnTo>
                  <a:lnTo>
                    <a:pt x="125" y="251"/>
                  </a:lnTo>
                  <a:lnTo>
                    <a:pt x="126" y="252"/>
                  </a:lnTo>
                  <a:lnTo>
                    <a:pt x="127" y="252"/>
                  </a:lnTo>
                  <a:lnTo>
                    <a:pt x="127" y="252"/>
                  </a:lnTo>
                  <a:lnTo>
                    <a:pt x="127" y="252"/>
                  </a:lnTo>
                  <a:lnTo>
                    <a:pt x="126" y="252"/>
                  </a:lnTo>
                  <a:lnTo>
                    <a:pt x="125" y="252"/>
                  </a:lnTo>
                  <a:lnTo>
                    <a:pt x="124" y="252"/>
                  </a:lnTo>
                  <a:lnTo>
                    <a:pt x="118" y="252"/>
                  </a:lnTo>
                  <a:lnTo>
                    <a:pt x="117" y="252"/>
                  </a:lnTo>
                  <a:lnTo>
                    <a:pt x="116" y="252"/>
                  </a:lnTo>
                  <a:lnTo>
                    <a:pt x="110" y="252"/>
                  </a:lnTo>
                  <a:lnTo>
                    <a:pt x="108" y="252"/>
                  </a:lnTo>
                  <a:lnTo>
                    <a:pt x="105" y="252"/>
                  </a:lnTo>
                  <a:lnTo>
                    <a:pt x="103" y="252"/>
                  </a:lnTo>
                  <a:lnTo>
                    <a:pt x="99" y="252"/>
                  </a:lnTo>
                  <a:lnTo>
                    <a:pt x="93" y="252"/>
                  </a:lnTo>
                  <a:lnTo>
                    <a:pt x="92" y="252"/>
                  </a:lnTo>
                  <a:lnTo>
                    <a:pt x="91" y="252"/>
                  </a:lnTo>
                  <a:lnTo>
                    <a:pt x="90" y="252"/>
                  </a:lnTo>
                  <a:lnTo>
                    <a:pt x="88" y="252"/>
                  </a:lnTo>
                  <a:lnTo>
                    <a:pt x="87" y="252"/>
                  </a:lnTo>
                  <a:lnTo>
                    <a:pt x="84" y="252"/>
                  </a:lnTo>
                  <a:lnTo>
                    <a:pt x="82" y="252"/>
                  </a:lnTo>
                  <a:lnTo>
                    <a:pt x="79" y="252"/>
                  </a:lnTo>
                  <a:lnTo>
                    <a:pt x="71" y="252"/>
                  </a:lnTo>
                  <a:lnTo>
                    <a:pt x="65" y="252"/>
                  </a:lnTo>
                  <a:lnTo>
                    <a:pt x="62" y="252"/>
                  </a:lnTo>
                  <a:lnTo>
                    <a:pt x="59" y="252"/>
                  </a:lnTo>
                  <a:lnTo>
                    <a:pt x="55" y="252"/>
                  </a:lnTo>
                  <a:lnTo>
                    <a:pt x="52" y="252"/>
                  </a:lnTo>
                  <a:lnTo>
                    <a:pt x="48" y="252"/>
                  </a:lnTo>
                  <a:lnTo>
                    <a:pt x="44" y="252"/>
                  </a:lnTo>
                  <a:lnTo>
                    <a:pt x="42" y="252"/>
                  </a:lnTo>
                  <a:lnTo>
                    <a:pt x="41" y="252"/>
                  </a:lnTo>
                  <a:lnTo>
                    <a:pt x="40" y="252"/>
                  </a:lnTo>
                  <a:lnTo>
                    <a:pt x="37" y="252"/>
                  </a:lnTo>
                  <a:lnTo>
                    <a:pt x="33" y="252"/>
                  </a:lnTo>
                  <a:lnTo>
                    <a:pt x="33" y="246"/>
                  </a:lnTo>
                  <a:lnTo>
                    <a:pt x="33" y="244"/>
                  </a:lnTo>
                  <a:lnTo>
                    <a:pt x="33" y="244"/>
                  </a:lnTo>
                  <a:lnTo>
                    <a:pt x="33" y="243"/>
                  </a:lnTo>
                  <a:lnTo>
                    <a:pt x="33" y="243"/>
                  </a:lnTo>
                  <a:lnTo>
                    <a:pt x="33" y="243"/>
                  </a:lnTo>
                  <a:lnTo>
                    <a:pt x="33" y="243"/>
                  </a:lnTo>
                  <a:lnTo>
                    <a:pt x="33" y="242"/>
                  </a:lnTo>
                  <a:lnTo>
                    <a:pt x="33" y="240"/>
                  </a:lnTo>
                  <a:lnTo>
                    <a:pt x="35" y="235"/>
                  </a:lnTo>
                  <a:lnTo>
                    <a:pt x="35" y="235"/>
                  </a:lnTo>
                  <a:lnTo>
                    <a:pt x="35" y="234"/>
                  </a:lnTo>
                  <a:lnTo>
                    <a:pt x="35" y="231"/>
                  </a:lnTo>
                  <a:lnTo>
                    <a:pt x="35" y="226"/>
                  </a:lnTo>
                  <a:lnTo>
                    <a:pt x="35" y="226"/>
                  </a:lnTo>
                  <a:lnTo>
                    <a:pt x="35" y="225"/>
                  </a:lnTo>
                  <a:lnTo>
                    <a:pt x="35" y="223"/>
                  </a:lnTo>
                  <a:lnTo>
                    <a:pt x="35" y="219"/>
                  </a:lnTo>
                  <a:lnTo>
                    <a:pt x="35" y="218"/>
                  </a:lnTo>
                  <a:lnTo>
                    <a:pt x="35" y="217"/>
                  </a:lnTo>
                  <a:lnTo>
                    <a:pt x="35" y="216"/>
                  </a:lnTo>
                  <a:lnTo>
                    <a:pt x="35" y="214"/>
                  </a:lnTo>
                  <a:lnTo>
                    <a:pt x="35" y="214"/>
                  </a:lnTo>
                  <a:lnTo>
                    <a:pt x="35" y="213"/>
                  </a:lnTo>
                  <a:lnTo>
                    <a:pt x="35" y="210"/>
                  </a:lnTo>
                  <a:lnTo>
                    <a:pt x="35" y="209"/>
                  </a:lnTo>
                  <a:lnTo>
                    <a:pt x="35" y="208"/>
                  </a:lnTo>
                  <a:lnTo>
                    <a:pt x="35" y="205"/>
                  </a:lnTo>
                  <a:lnTo>
                    <a:pt x="35" y="204"/>
                  </a:lnTo>
                  <a:lnTo>
                    <a:pt x="35" y="200"/>
                  </a:lnTo>
                  <a:lnTo>
                    <a:pt x="35" y="200"/>
                  </a:lnTo>
                  <a:lnTo>
                    <a:pt x="35" y="199"/>
                  </a:lnTo>
                  <a:lnTo>
                    <a:pt x="35" y="199"/>
                  </a:lnTo>
                  <a:lnTo>
                    <a:pt x="35" y="199"/>
                  </a:lnTo>
                  <a:lnTo>
                    <a:pt x="35" y="196"/>
                  </a:lnTo>
                  <a:lnTo>
                    <a:pt x="35" y="195"/>
                  </a:lnTo>
                  <a:lnTo>
                    <a:pt x="35" y="193"/>
                  </a:lnTo>
                  <a:lnTo>
                    <a:pt x="35" y="192"/>
                  </a:lnTo>
                  <a:lnTo>
                    <a:pt x="35" y="192"/>
                  </a:lnTo>
                  <a:lnTo>
                    <a:pt x="35" y="189"/>
                  </a:lnTo>
                  <a:lnTo>
                    <a:pt x="35" y="187"/>
                  </a:lnTo>
                  <a:lnTo>
                    <a:pt x="35" y="185"/>
                  </a:lnTo>
                  <a:lnTo>
                    <a:pt x="35" y="185"/>
                  </a:lnTo>
                  <a:lnTo>
                    <a:pt x="35" y="184"/>
                  </a:lnTo>
                  <a:lnTo>
                    <a:pt x="35" y="184"/>
                  </a:lnTo>
                  <a:lnTo>
                    <a:pt x="33" y="184"/>
                  </a:lnTo>
                  <a:lnTo>
                    <a:pt x="31" y="182"/>
                  </a:lnTo>
                  <a:lnTo>
                    <a:pt x="27" y="179"/>
                  </a:lnTo>
                  <a:lnTo>
                    <a:pt x="25" y="178"/>
                  </a:lnTo>
                  <a:lnTo>
                    <a:pt x="24" y="178"/>
                  </a:lnTo>
                  <a:lnTo>
                    <a:pt x="23" y="176"/>
                  </a:lnTo>
                  <a:lnTo>
                    <a:pt x="21" y="175"/>
                  </a:lnTo>
                  <a:lnTo>
                    <a:pt x="20" y="174"/>
                  </a:lnTo>
                  <a:lnTo>
                    <a:pt x="18" y="172"/>
                  </a:lnTo>
                  <a:lnTo>
                    <a:pt x="15" y="171"/>
                  </a:lnTo>
                  <a:lnTo>
                    <a:pt x="12" y="168"/>
                  </a:lnTo>
                  <a:lnTo>
                    <a:pt x="12" y="168"/>
                  </a:lnTo>
                  <a:lnTo>
                    <a:pt x="11" y="168"/>
                  </a:lnTo>
                  <a:lnTo>
                    <a:pt x="7" y="164"/>
                  </a:lnTo>
                  <a:lnTo>
                    <a:pt x="3" y="162"/>
                  </a:lnTo>
                  <a:lnTo>
                    <a:pt x="3" y="155"/>
                  </a:lnTo>
                  <a:lnTo>
                    <a:pt x="3" y="151"/>
                  </a:lnTo>
                  <a:lnTo>
                    <a:pt x="3" y="146"/>
                  </a:lnTo>
                  <a:lnTo>
                    <a:pt x="3" y="144"/>
                  </a:lnTo>
                  <a:lnTo>
                    <a:pt x="3" y="141"/>
                  </a:lnTo>
                  <a:lnTo>
                    <a:pt x="3" y="137"/>
                  </a:lnTo>
                  <a:lnTo>
                    <a:pt x="2" y="137"/>
                  </a:lnTo>
                  <a:lnTo>
                    <a:pt x="0" y="137"/>
                  </a:lnTo>
                  <a:lnTo>
                    <a:pt x="0" y="136"/>
                  </a:lnTo>
                  <a:lnTo>
                    <a:pt x="0" y="136"/>
                  </a:lnTo>
                  <a:lnTo>
                    <a:pt x="0" y="132"/>
                  </a:lnTo>
                  <a:lnTo>
                    <a:pt x="2" y="130"/>
                  </a:lnTo>
                  <a:lnTo>
                    <a:pt x="0" y="128"/>
                  </a:lnTo>
                  <a:lnTo>
                    <a:pt x="2" y="123"/>
                  </a:lnTo>
                  <a:lnTo>
                    <a:pt x="2" y="119"/>
                  </a:lnTo>
                  <a:lnTo>
                    <a:pt x="2" y="115"/>
                  </a:lnTo>
                  <a:lnTo>
                    <a:pt x="2" y="111"/>
                  </a:lnTo>
                  <a:lnTo>
                    <a:pt x="2" y="110"/>
                  </a:lnTo>
                  <a:lnTo>
                    <a:pt x="2" y="102"/>
                  </a:lnTo>
                  <a:lnTo>
                    <a:pt x="2" y="102"/>
                  </a:lnTo>
                  <a:lnTo>
                    <a:pt x="2" y="100"/>
                  </a:lnTo>
                  <a:lnTo>
                    <a:pt x="2" y="99"/>
                  </a:lnTo>
                  <a:lnTo>
                    <a:pt x="2" y="96"/>
                  </a:lnTo>
                  <a:lnTo>
                    <a:pt x="2" y="95"/>
                  </a:lnTo>
                  <a:lnTo>
                    <a:pt x="2" y="94"/>
                  </a:lnTo>
                  <a:lnTo>
                    <a:pt x="2" y="92"/>
                  </a:lnTo>
                  <a:lnTo>
                    <a:pt x="2" y="92"/>
                  </a:lnTo>
                  <a:lnTo>
                    <a:pt x="2" y="91"/>
                  </a:lnTo>
                  <a:lnTo>
                    <a:pt x="2" y="91"/>
                  </a:lnTo>
                  <a:lnTo>
                    <a:pt x="2" y="91"/>
                  </a:lnTo>
                  <a:lnTo>
                    <a:pt x="2" y="90"/>
                  </a:lnTo>
                  <a:lnTo>
                    <a:pt x="2" y="85"/>
                  </a:lnTo>
                  <a:lnTo>
                    <a:pt x="2" y="83"/>
                  </a:lnTo>
                  <a:lnTo>
                    <a:pt x="2" y="82"/>
                  </a:lnTo>
                  <a:lnTo>
                    <a:pt x="2" y="81"/>
                  </a:lnTo>
                  <a:lnTo>
                    <a:pt x="2" y="77"/>
                  </a:lnTo>
                  <a:lnTo>
                    <a:pt x="2" y="75"/>
                  </a:lnTo>
                  <a:lnTo>
                    <a:pt x="2" y="74"/>
                  </a:lnTo>
                  <a:lnTo>
                    <a:pt x="2" y="73"/>
                  </a:lnTo>
                  <a:lnTo>
                    <a:pt x="2" y="72"/>
                  </a:lnTo>
                  <a:lnTo>
                    <a:pt x="2" y="66"/>
                  </a:lnTo>
                  <a:lnTo>
                    <a:pt x="2" y="64"/>
                  </a:lnTo>
                  <a:lnTo>
                    <a:pt x="2" y="64"/>
                  </a:lnTo>
                  <a:lnTo>
                    <a:pt x="2" y="62"/>
                  </a:lnTo>
                  <a:lnTo>
                    <a:pt x="2" y="58"/>
                  </a:lnTo>
                  <a:lnTo>
                    <a:pt x="2" y="57"/>
                  </a:lnTo>
                  <a:lnTo>
                    <a:pt x="2" y="56"/>
                  </a:lnTo>
                  <a:lnTo>
                    <a:pt x="2" y="56"/>
                  </a:lnTo>
                  <a:lnTo>
                    <a:pt x="2" y="55"/>
                  </a:lnTo>
                  <a:lnTo>
                    <a:pt x="2" y="55"/>
                  </a:lnTo>
                  <a:lnTo>
                    <a:pt x="2" y="51"/>
                  </a:lnTo>
                  <a:lnTo>
                    <a:pt x="2" y="49"/>
                  </a:lnTo>
                  <a:lnTo>
                    <a:pt x="2" y="47"/>
                  </a:lnTo>
                  <a:lnTo>
                    <a:pt x="2" y="45"/>
                  </a:lnTo>
                  <a:lnTo>
                    <a:pt x="2" y="41"/>
                  </a:lnTo>
                  <a:lnTo>
                    <a:pt x="2" y="38"/>
                  </a:lnTo>
                  <a:lnTo>
                    <a:pt x="2" y="36"/>
                  </a:lnTo>
                  <a:lnTo>
                    <a:pt x="2" y="36"/>
                  </a:lnTo>
                  <a:lnTo>
                    <a:pt x="0" y="35"/>
                  </a:lnTo>
                  <a:lnTo>
                    <a:pt x="0" y="35"/>
                  </a:lnTo>
                  <a:lnTo>
                    <a:pt x="0" y="34"/>
                  </a:lnTo>
                  <a:lnTo>
                    <a:pt x="0" y="34"/>
                  </a:lnTo>
                  <a:lnTo>
                    <a:pt x="0" y="34"/>
                  </a:lnTo>
                  <a:lnTo>
                    <a:pt x="0" y="32"/>
                  </a:lnTo>
                  <a:lnTo>
                    <a:pt x="0" y="32"/>
                  </a:lnTo>
                  <a:lnTo>
                    <a:pt x="0" y="31"/>
                  </a:lnTo>
                  <a:lnTo>
                    <a:pt x="0" y="31"/>
                  </a:lnTo>
                  <a:lnTo>
                    <a:pt x="0" y="30"/>
                  </a:lnTo>
                  <a:lnTo>
                    <a:pt x="0" y="28"/>
                  </a:lnTo>
                  <a:lnTo>
                    <a:pt x="0" y="28"/>
                  </a:lnTo>
                  <a:lnTo>
                    <a:pt x="0" y="27"/>
                  </a:lnTo>
                  <a:lnTo>
                    <a:pt x="0" y="27"/>
                  </a:lnTo>
                  <a:lnTo>
                    <a:pt x="0" y="27"/>
                  </a:lnTo>
                  <a:lnTo>
                    <a:pt x="0" y="24"/>
                  </a:lnTo>
                  <a:lnTo>
                    <a:pt x="0" y="23"/>
                  </a:lnTo>
                  <a:lnTo>
                    <a:pt x="0" y="23"/>
                  </a:lnTo>
                  <a:lnTo>
                    <a:pt x="2" y="18"/>
                  </a:lnTo>
                  <a:lnTo>
                    <a:pt x="2" y="15"/>
                  </a:lnTo>
                  <a:lnTo>
                    <a:pt x="2" y="11"/>
                  </a:lnTo>
                  <a:lnTo>
                    <a:pt x="2" y="7"/>
                  </a:lnTo>
                  <a:lnTo>
                    <a:pt x="2" y="2"/>
                  </a:lnTo>
                  <a:lnTo>
                    <a:pt x="2"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a:extLst>
                <a:ext uri="{FF2B5EF4-FFF2-40B4-BE49-F238E27FC236}">
                  <a16:creationId xmlns:a16="http://schemas.microsoft.com/office/drawing/2014/main" id="{C06F7E11-DBE2-4986-9072-C8ED49070DC3}"/>
                </a:ext>
              </a:extLst>
            </p:cNvPr>
            <p:cNvSpPr>
              <a:spLocks/>
            </p:cNvSpPr>
            <p:nvPr/>
          </p:nvSpPr>
          <p:spPr bwMode="auto">
            <a:xfrm>
              <a:off x="5523" y="1372"/>
              <a:ext cx="301" cy="346"/>
            </a:xfrm>
            <a:custGeom>
              <a:avLst/>
              <a:gdLst>
                <a:gd name="T0" fmla="*/ 238 w 301"/>
                <a:gd name="T1" fmla="*/ 21 h 346"/>
                <a:gd name="T2" fmla="*/ 258 w 301"/>
                <a:gd name="T3" fmla="*/ 35 h 346"/>
                <a:gd name="T4" fmla="*/ 281 w 301"/>
                <a:gd name="T5" fmla="*/ 53 h 346"/>
                <a:gd name="T6" fmla="*/ 299 w 301"/>
                <a:gd name="T7" fmla="*/ 78 h 346"/>
                <a:gd name="T8" fmla="*/ 298 w 301"/>
                <a:gd name="T9" fmla="*/ 111 h 346"/>
                <a:gd name="T10" fmla="*/ 298 w 301"/>
                <a:gd name="T11" fmla="*/ 154 h 346"/>
                <a:gd name="T12" fmla="*/ 271 w 301"/>
                <a:gd name="T13" fmla="*/ 176 h 346"/>
                <a:gd name="T14" fmla="*/ 271 w 301"/>
                <a:gd name="T15" fmla="*/ 210 h 346"/>
                <a:gd name="T16" fmla="*/ 271 w 301"/>
                <a:gd name="T17" fmla="*/ 252 h 346"/>
                <a:gd name="T18" fmla="*/ 271 w 301"/>
                <a:gd name="T19" fmla="*/ 280 h 346"/>
                <a:gd name="T20" fmla="*/ 271 w 301"/>
                <a:gd name="T21" fmla="*/ 307 h 346"/>
                <a:gd name="T22" fmla="*/ 269 w 301"/>
                <a:gd name="T23" fmla="*/ 343 h 346"/>
                <a:gd name="T24" fmla="*/ 243 w 301"/>
                <a:gd name="T25" fmla="*/ 345 h 346"/>
                <a:gd name="T26" fmla="*/ 205 w 301"/>
                <a:gd name="T27" fmla="*/ 345 h 346"/>
                <a:gd name="T28" fmla="*/ 175 w 301"/>
                <a:gd name="T29" fmla="*/ 344 h 346"/>
                <a:gd name="T30" fmla="*/ 158 w 301"/>
                <a:gd name="T31" fmla="*/ 319 h 346"/>
                <a:gd name="T32" fmla="*/ 158 w 301"/>
                <a:gd name="T33" fmla="*/ 299 h 346"/>
                <a:gd name="T34" fmla="*/ 159 w 301"/>
                <a:gd name="T35" fmla="*/ 276 h 346"/>
                <a:gd name="T36" fmla="*/ 145 w 301"/>
                <a:gd name="T37" fmla="*/ 260 h 346"/>
                <a:gd name="T38" fmla="*/ 123 w 301"/>
                <a:gd name="T39" fmla="*/ 259 h 346"/>
                <a:gd name="T40" fmla="*/ 102 w 301"/>
                <a:gd name="T41" fmla="*/ 259 h 346"/>
                <a:gd name="T42" fmla="*/ 80 w 301"/>
                <a:gd name="T43" fmla="*/ 257 h 346"/>
                <a:gd name="T44" fmla="*/ 48 w 301"/>
                <a:gd name="T45" fmla="*/ 257 h 346"/>
                <a:gd name="T46" fmla="*/ 27 w 301"/>
                <a:gd name="T47" fmla="*/ 257 h 346"/>
                <a:gd name="T48" fmla="*/ 8 w 301"/>
                <a:gd name="T49" fmla="*/ 257 h 346"/>
                <a:gd name="T50" fmla="*/ 2 w 301"/>
                <a:gd name="T51" fmla="*/ 246 h 346"/>
                <a:gd name="T52" fmla="*/ 32 w 301"/>
                <a:gd name="T53" fmla="*/ 231 h 346"/>
                <a:gd name="T54" fmla="*/ 47 w 301"/>
                <a:gd name="T55" fmla="*/ 243 h 346"/>
                <a:gd name="T56" fmla="*/ 63 w 301"/>
                <a:gd name="T57" fmla="*/ 247 h 346"/>
                <a:gd name="T58" fmla="*/ 76 w 301"/>
                <a:gd name="T59" fmla="*/ 240 h 346"/>
                <a:gd name="T60" fmla="*/ 80 w 301"/>
                <a:gd name="T61" fmla="*/ 222 h 346"/>
                <a:gd name="T62" fmla="*/ 65 w 301"/>
                <a:gd name="T63" fmla="*/ 217 h 346"/>
                <a:gd name="T64" fmla="*/ 47 w 301"/>
                <a:gd name="T65" fmla="*/ 218 h 346"/>
                <a:gd name="T66" fmla="*/ 34 w 301"/>
                <a:gd name="T67" fmla="*/ 216 h 346"/>
                <a:gd name="T68" fmla="*/ 23 w 301"/>
                <a:gd name="T69" fmla="*/ 208 h 346"/>
                <a:gd name="T70" fmla="*/ 11 w 301"/>
                <a:gd name="T71" fmla="*/ 188 h 346"/>
                <a:gd name="T72" fmla="*/ 29 w 301"/>
                <a:gd name="T73" fmla="*/ 178 h 346"/>
                <a:gd name="T74" fmla="*/ 34 w 301"/>
                <a:gd name="T75" fmla="*/ 191 h 346"/>
                <a:gd name="T76" fmla="*/ 48 w 301"/>
                <a:gd name="T77" fmla="*/ 199 h 346"/>
                <a:gd name="T78" fmla="*/ 64 w 301"/>
                <a:gd name="T79" fmla="*/ 195 h 346"/>
                <a:gd name="T80" fmla="*/ 65 w 301"/>
                <a:gd name="T81" fmla="*/ 175 h 346"/>
                <a:gd name="T82" fmla="*/ 72 w 301"/>
                <a:gd name="T83" fmla="*/ 158 h 346"/>
                <a:gd name="T84" fmla="*/ 89 w 301"/>
                <a:gd name="T85" fmla="*/ 159 h 346"/>
                <a:gd name="T86" fmla="*/ 104 w 301"/>
                <a:gd name="T87" fmla="*/ 155 h 346"/>
                <a:gd name="T88" fmla="*/ 116 w 301"/>
                <a:gd name="T89" fmla="*/ 140 h 346"/>
                <a:gd name="T90" fmla="*/ 115 w 301"/>
                <a:gd name="T91" fmla="*/ 127 h 346"/>
                <a:gd name="T92" fmla="*/ 103 w 301"/>
                <a:gd name="T93" fmla="*/ 106 h 346"/>
                <a:gd name="T94" fmla="*/ 118 w 301"/>
                <a:gd name="T95" fmla="*/ 100 h 346"/>
                <a:gd name="T96" fmla="*/ 137 w 301"/>
                <a:gd name="T97" fmla="*/ 102 h 346"/>
                <a:gd name="T98" fmla="*/ 149 w 301"/>
                <a:gd name="T99" fmla="*/ 110 h 346"/>
                <a:gd name="T100" fmla="*/ 148 w 301"/>
                <a:gd name="T101" fmla="*/ 134 h 346"/>
                <a:gd name="T102" fmla="*/ 161 w 301"/>
                <a:gd name="T103" fmla="*/ 125 h 346"/>
                <a:gd name="T104" fmla="*/ 162 w 301"/>
                <a:gd name="T105" fmla="*/ 99 h 346"/>
                <a:gd name="T106" fmla="*/ 172 w 301"/>
                <a:gd name="T107" fmla="*/ 89 h 346"/>
                <a:gd name="T108" fmla="*/ 190 w 301"/>
                <a:gd name="T109" fmla="*/ 82 h 346"/>
                <a:gd name="T110" fmla="*/ 208 w 301"/>
                <a:gd name="T111" fmla="*/ 66 h 346"/>
                <a:gd name="T112" fmla="*/ 205 w 301"/>
                <a:gd name="T113" fmla="*/ 51 h 346"/>
                <a:gd name="T114" fmla="*/ 200 w 301"/>
                <a:gd name="T115" fmla="*/ 36 h 346"/>
                <a:gd name="T116" fmla="*/ 200 w 301"/>
                <a:gd name="T117" fmla="*/ 15 h 346"/>
                <a:gd name="T118" fmla="*/ 209 w 301"/>
                <a:gd name="T119"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1" h="346">
                  <a:moveTo>
                    <a:pt x="209" y="0"/>
                  </a:moveTo>
                  <a:lnTo>
                    <a:pt x="210" y="1"/>
                  </a:lnTo>
                  <a:lnTo>
                    <a:pt x="216" y="5"/>
                  </a:lnTo>
                  <a:lnTo>
                    <a:pt x="220" y="7"/>
                  </a:lnTo>
                  <a:lnTo>
                    <a:pt x="224" y="10"/>
                  </a:lnTo>
                  <a:lnTo>
                    <a:pt x="227" y="14"/>
                  </a:lnTo>
                  <a:lnTo>
                    <a:pt x="229" y="14"/>
                  </a:lnTo>
                  <a:lnTo>
                    <a:pt x="230" y="15"/>
                  </a:lnTo>
                  <a:lnTo>
                    <a:pt x="231" y="17"/>
                  </a:lnTo>
                  <a:lnTo>
                    <a:pt x="234" y="18"/>
                  </a:lnTo>
                  <a:lnTo>
                    <a:pt x="237" y="19"/>
                  </a:lnTo>
                  <a:lnTo>
                    <a:pt x="238" y="21"/>
                  </a:lnTo>
                  <a:lnTo>
                    <a:pt x="241" y="22"/>
                  </a:lnTo>
                  <a:lnTo>
                    <a:pt x="242" y="23"/>
                  </a:lnTo>
                  <a:lnTo>
                    <a:pt x="243" y="24"/>
                  </a:lnTo>
                  <a:lnTo>
                    <a:pt x="244" y="26"/>
                  </a:lnTo>
                  <a:lnTo>
                    <a:pt x="246" y="26"/>
                  </a:lnTo>
                  <a:lnTo>
                    <a:pt x="246" y="27"/>
                  </a:lnTo>
                  <a:lnTo>
                    <a:pt x="247" y="28"/>
                  </a:lnTo>
                  <a:lnTo>
                    <a:pt x="250" y="28"/>
                  </a:lnTo>
                  <a:lnTo>
                    <a:pt x="250" y="30"/>
                  </a:lnTo>
                  <a:lnTo>
                    <a:pt x="254" y="32"/>
                  </a:lnTo>
                  <a:lnTo>
                    <a:pt x="256" y="34"/>
                  </a:lnTo>
                  <a:lnTo>
                    <a:pt x="258" y="35"/>
                  </a:lnTo>
                  <a:lnTo>
                    <a:pt x="259" y="36"/>
                  </a:lnTo>
                  <a:lnTo>
                    <a:pt x="260" y="38"/>
                  </a:lnTo>
                  <a:lnTo>
                    <a:pt x="262" y="38"/>
                  </a:lnTo>
                  <a:lnTo>
                    <a:pt x="263" y="39"/>
                  </a:lnTo>
                  <a:lnTo>
                    <a:pt x="264" y="40"/>
                  </a:lnTo>
                  <a:lnTo>
                    <a:pt x="265" y="41"/>
                  </a:lnTo>
                  <a:lnTo>
                    <a:pt x="268" y="43"/>
                  </a:lnTo>
                  <a:lnTo>
                    <a:pt x="272" y="45"/>
                  </a:lnTo>
                  <a:lnTo>
                    <a:pt x="272" y="47"/>
                  </a:lnTo>
                  <a:lnTo>
                    <a:pt x="273" y="47"/>
                  </a:lnTo>
                  <a:lnTo>
                    <a:pt x="276" y="49"/>
                  </a:lnTo>
                  <a:lnTo>
                    <a:pt x="281" y="53"/>
                  </a:lnTo>
                  <a:lnTo>
                    <a:pt x="286" y="56"/>
                  </a:lnTo>
                  <a:lnTo>
                    <a:pt x="289" y="57"/>
                  </a:lnTo>
                  <a:lnTo>
                    <a:pt x="294" y="62"/>
                  </a:lnTo>
                  <a:lnTo>
                    <a:pt x="296" y="62"/>
                  </a:lnTo>
                  <a:lnTo>
                    <a:pt x="297" y="64"/>
                  </a:lnTo>
                  <a:lnTo>
                    <a:pt x="298" y="65"/>
                  </a:lnTo>
                  <a:lnTo>
                    <a:pt x="299" y="65"/>
                  </a:lnTo>
                  <a:lnTo>
                    <a:pt x="301" y="66"/>
                  </a:lnTo>
                  <a:lnTo>
                    <a:pt x="299" y="68"/>
                  </a:lnTo>
                  <a:lnTo>
                    <a:pt x="299" y="70"/>
                  </a:lnTo>
                  <a:lnTo>
                    <a:pt x="299" y="75"/>
                  </a:lnTo>
                  <a:lnTo>
                    <a:pt x="299" y="78"/>
                  </a:lnTo>
                  <a:lnTo>
                    <a:pt x="299" y="79"/>
                  </a:lnTo>
                  <a:lnTo>
                    <a:pt x="299" y="85"/>
                  </a:lnTo>
                  <a:lnTo>
                    <a:pt x="299" y="86"/>
                  </a:lnTo>
                  <a:lnTo>
                    <a:pt x="299" y="94"/>
                  </a:lnTo>
                  <a:lnTo>
                    <a:pt x="299" y="96"/>
                  </a:lnTo>
                  <a:lnTo>
                    <a:pt x="299" y="98"/>
                  </a:lnTo>
                  <a:lnTo>
                    <a:pt x="299" y="99"/>
                  </a:lnTo>
                  <a:lnTo>
                    <a:pt x="299" y="100"/>
                  </a:lnTo>
                  <a:lnTo>
                    <a:pt x="299" y="102"/>
                  </a:lnTo>
                  <a:lnTo>
                    <a:pt x="298" y="104"/>
                  </a:lnTo>
                  <a:lnTo>
                    <a:pt x="299" y="104"/>
                  </a:lnTo>
                  <a:lnTo>
                    <a:pt x="298" y="111"/>
                  </a:lnTo>
                  <a:lnTo>
                    <a:pt x="298" y="107"/>
                  </a:lnTo>
                  <a:lnTo>
                    <a:pt x="298" y="110"/>
                  </a:lnTo>
                  <a:lnTo>
                    <a:pt x="298" y="115"/>
                  </a:lnTo>
                  <a:lnTo>
                    <a:pt x="298" y="123"/>
                  </a:lnTo>
                  <a:lnTo>
                    <a:pt x="298" y="124"/>
                  </a:lnTo>
                  <a:lnTo>
                    <a:pt x="298" y="129"/>
                  </a:lnTo>
                  <a:lnTo>
                    <a:pt x="299" y="132"/>
                  </a:lnTo>
                  <a:lnTo>
                    <a:pt x="299" y="137"/>
                  </a:lnTo>
                  <a:lnTo>
                    <a:pt x="298" y="142"/>
                  </a:lnTo>
                  <a:lnTo>
                    <a:pt x="298" y="145"/>
                  </a:lnTo>
                  <a:lnTo>
                    <a:pt x="298" y="150"/>
                  </a:lnTo>
                  <a:lnTo>
                    <a:pt x="298" y="154"/>
                  </a:lnTo>
                  <a:lnTo>
                    <a:pt x="298" y="158"/>
                  </a:lnTo>
                  <a:lnTo>
                    <a:pt x="298" y="161"/>
                  </a:lnTo>
                  <a:lnTo>
                    <a:pt x="298" y="163"/>
                  </a:lnTo>
                  <a:lnTo>
                    <a:pt x="298" y="166"/>
                  </a:lnTo>
                  <a:lnTo>
                    <a:pt x="298" y="170"/>
                  </a:lnTo>
                  <a:lnTo>
                    <a:pt x="296" y="170"/>
                  </a:lnTo>
                  <a:lnTo>
                    <a:pt x="294" y="170"/>
                  </a:lnTo>
                  <a:lnTo>
                    <a:pt x="289" y="170"/>
                  </a:lnTo>
                  <a:lnTo>
                    <a:pt x="281" y="170"/>
                  </a:lnTo>
                  <a:lnTo>
                    <a:pt x="280" y="170"/>
                  </a:lnTo>
                  <a:lnTo>
                    <a:pt x="271" y="168"/>
                  </a:lnTo>
                  <a:lnTo>
                    <a:pt x="271" y="176"/>
                  </a:lnTo>
                  <a:lnTo>
                    <a:pt x="271" y="178"/>
                  </a:lnTo>
                  <a:lnTo>
                    <a:pt x="271" y="183"/>
                  </a:lnTo>
                  <a:lnTo>
                    <a:pt x="271" y="187"/>
                  </a:lnTo>
                  <a:lnTo>
                    <a:pt x="271" y="191"/>
                  </a:lnTo>
                  <a:lnTo>
                    <a:pt x="271" y="192"/>
                  </a:lnTo>
                  <a:lnTo>
                    <a:pt x="271" y="195"/>
                  </a:lnTo>
                  <a:lnTo>
                    <a:pt x="271" y="196"/>
                  </a:lnTo>
                  <a:lnTo>
                    <a:pt x="271" y="199"/>
                  </a:lnTo>
                  <a:lnTo>
                    <a:pt x="271" y="201"/>
                  </a:lnTo>
                  <a:lnTo>
                    <a:pt x="271" y="206"/>
                  </a:lnTo>
                  <a:lnTo>
                    <a:pt x="271" y="209"/>
                  </a:lnTo>
                  <a:lnTo>
                    <a:pt x="271" y="210"/>
                  </a:lnTo>
                  <a:lnTo>
                    <a:pt x="271" y="219"/>
                  </a:lnTo>
                  <a:lnTo>
                    <a:pt x="271" y="226"/>
                  </a:lnTo>
                  <a:lnTo>
                    <a:pt x="271" y="231"/>
                  </a:lnTo>
                  <a:lnTo>
                    <a:pt x="271" y="234"/>
                  </a:lnTo>
                  <a:lnTo>
                    <a:pt x="271" y="235"/>
                  </a:lnTo>
                  <a:lnTo>
                    <a:pt x="271" y="237"/>
                  </a:lnTo>
                  <a:lnTo>
                    <a:pt x="271" y="238"/>
                  </a:lnTo>
                  <a:lnTo>
                    <a:pt x="271" y="239"/>
                  </a:lnTo>
                  <a:lnTo>
                    <a:pt x="271" y="240"/>
                  </a:lnTo>
                  <a:lnTo>
                    <a:pt x="271" y="243"/>
                  </a:lnTo>
                  <a:lnTo>
                    <a:pt x="271" y="244"/>
                  </a:lnTo>
                  <a:lnTo>
                    <a:pt x="271" y="252"/>
                  </a:lnTo>
                  <a:lnTo>
                    <a:pt x="271" y="254"/>
                  </a:lnTo>
                  <a:lnTo>
                    <a:pt x="271" y="256"/>
                  </a:lnTo>
                  <a:lnTo>
                    <a:pt x="271" y="257"/>
                  </a:lnTo>
                  <a:lnTo>
                    <a:pt x="271" y="261"/>
                  </a:lnTo>
                  <a:lnTo>
                    <a:pt x="271" y="263"/>
                  </a:lnTo>
                  <a:lnTo>
                    <a:pt x="271" y="264"/>
                  </a:lnTo>
                  <a:lnTo>
                    <a:pt x="271" y="265"/>
                  </a:lnTo>
                  <a:lnTo>
                    <a:pt x="271" y="267"/>
                  </a:lnTo>
                  <a:lnTo>
                    <a:pt x="271" y="269"/>
                  </a:lnTo>
                  <a:lnTo>
                    <a:pt x="271" y="272"/>
                  </a:lnTo>
                  <a:lnTo>
                    <a:pt x="271" y="276"/>
                  </a:lnTo>
                  <a:lnTo>
                    <a:pt x="271" y="280"/>
                  </a:lnTo>
                  <a:lnTo>
                    <a:pt x="271" y="281"/>
                  </a:lnTo>
                  <a:lnTo>
                    <a:pt x="271" y="282"/>
                  </a:lnTo>
                  <a:lnTo>
                    <a:pt x="271" y="284"/>
                  </a:lnTo>
                  <a:lnTo>
                    <a:pt x="271" y="285"/>
                  </a:lnTo>
                  <a:lnTo>
                    <a:pt x="271" y="288"/>
                  </a:lnTo>
                  <a:lnTo>
                    <a:pt x="271" y="289"/>
                  </a:lnTo>
                  <a:lnTo>
                    <a:pt x="271" y="290"/>
                  </a:lnTo>
                  <a:lnTo>
                    <a:pt x="271" y="291"/>
                  </a:lnTo>
                  <a:lnTo>
                    <a:pt x="271" y="293"/>
                  </a:lnTo>
                  <a:lnTo>
                    <a:pt x="271" y="297"/>
                  </a:lnTo>
                  <a:lnTo>
                    <a:pt x="271" y="305"/>
                  </a:lnTo>
                  <a:lnTo>
                    <a:pt x="271" y="307"/>
                  </a:lnTo>
                  <a:lnTo>
                    <a:pt x="271" y="309"/>
                  </a:lnTo>
                  <a:lnTo>
                    <a:pt x="271" y="311"/>
                  </a:lnTo>
                  <a:lnTo>
                    <a:pt x="271" y="314"/>
                  </a:lnTo>
                  <a:lnTo>
                    <a:pt x="271" y="316"/>
                  </a:lnTo>
                  <a:lnTo>
                    <a:pt x="271" y="318"/>
                  </a:lnTo>
                  <a:lnTo>
                    <a:pt x="271" y="319"/>
                  </a:lnTo>
                  <a:lnTo>
                    <a:pt x="269" y="326"/>
                  </a:lnTo>
                  <a:lnTo>
                    <a:pt x="269" y="327"/>
                  </a:lnTo>
                  <a:lnTo>
                    <a:pt x="269" y="328"/>
                  </a:lnTo>
                  <a:lnTo>
                    <a:pt x="269" y="336"/>
                  </a:lnTo>
                  <a:lnTo>
                    <a:pt x="269" y="337"/>
                  </a:lnTo>
                  <a:lnTo>
                    <a:pt x="269" y="343"/>
                  </a:lnTo>
                  <a:lnTo>
                    <a:pt x="269" y="346"/>
                  </a:lnTo>
                  <a:lnTo>
                    <a:pt x="268" y="346"/>
                  </a:lnTo>
                  <a:lnTo>
                    <a:pt x="267" y="346"/>
                  </a:lnTo>
                  <a:lnTo>
                    <a:pt x="265" y="346"/>
                  </a:lnTo>
                  <a:lnTo>
                    <a:pt x="260" y="346"/>
                  </a:lnTo>
                  <a:lnTo>
                    <a:pt x="259" y="346"/>
                  </a:lnTo>
                  <a:lnTo>
                    <a:pt x="258" y="346"/>
                  </a:lnTo>
                  <a:lnTo>
                    <a:pt x="256" y="346"/>
                  </a:lnTo>
                  <a:lnTo>
                    <a:pt x="254" y="346"/>
                  </a:lnTo>
                  <a:lnTo>
                    <a:pt x="251" y="345"/>
                  </a:lnTo>
                  <a:lnTo>
                    <a:pt x="246" y="345"/>
                  </a:lnTo>
                  <a:lnTo>
                    <a:pt x="243" y="345"/>
                  </a:lnTo>
                  <a:lnTo>
                    <a:pt x="242" y="345"/>
                  </a:lnTo>
                  <a:lnTo>
                    <a:pt x="235" y="345"/>
                  </a:lnTo>
                  <a:lnTo>
                    <a:pt x="233" y="345"/>
                  </a:lnTo>
                  <a:lnTo>
                    <a:pt x="230" y="345"/>
                  </a:lnTo>
                  <a:lnTo>
                    <a:pt x="225" y="345"/>
                  </a:lnTo>
                  <a:lnTo>
                    <a:pt x="224" y="345"/>
                  </a:lnTo>
                  <a:lnTo>
                    <a:pt x="221" y="345"/>
                  </a:lnTo>
                  <a:lnTo>
                    <a:pt x="218" y="345"/>
                  </a:lnTo>
                  <a:lnTo>
                    <a:pt x="214" y="345"/>
                  </a:lnTo>
                  <a:lnTo>
                    <a:pt x="213" y="345"/>
                  </a:lnTo>
                  <a:lnTo>
                    <a:pt x="209" y="345"/>
                  </a:lnTo>
                  <a:lnTo>
                    <a:pt x="205" y="345"/>
                  </a:lnTo>
                  <a:lnTo>
                    <a:pt x="203" y="345"/>
                  </a:lnTo>
                  <a:lnTo>
                    <a:pt x="197" y="345"/>
                  </a:lnTo>
                  <a:lnTo>
                    <a:pt x="196" y="345"/>
                  </a:lnTo>
                  <a:lnTo>
                    <a:pt x="195" y="345"/>
                  </a:lnTo>
                  <a:lnTo>
                    <a:pt x="192" y="345"/>
                  </a:lnTo>
                  <a:lnTo>
                    <a:pt x="186" y="345"/>
                  </a:lnTo>
                  <a:lnTo>
                    <a:pt x="184" y="345"/>
                  </a:lnTo>
                  <a:lnTo>
                    <a:pt x="182" y="345"/>
                  </a:lnTo>
                  <a:lnTo>
                    <a:pt x="179" y="344"/>
                  </a:lnTo>
                  <a:lnTo>
                    <a:pt x="178" y="344"/>
                  </a:lnTo>
                  <a:lnTo>
                    <a:pt x="176" y="344"/>
                  </a:lnTo>
                  <a:lnTo>
                    <a:pt x="175" y="344"/>
                  </a:lnTo>
                  <a:lnTo>
                    <a:pt x="172" y="344"/>
                  </a:lnTo>
                  <a:lnTo>
                    <a:pt x="170" y="344"/>
                  </a:lnTo>
                  <a:lnTo>
                    <a:pt x="167" y="344"/>
                  </a:lnTo>
                  <a:lnTo>
                    <a:pt x="163" y="344"/>
                  </a:lnTo>
                  <a:lnTo>
                    <a:pt x="159" y="344"/>
                  </a:lnTo>
                  <a:lnTo>
                    <a:pt x="158" y="344"/>
                  </a:lnTo>
                  <a:lnTo>
                    <a:pt x="158" y="341"/>
                  </a:lnTo>
                  <a:lnTo>
                    <a:pt x="158" y="336"/>
                  </a:lnTo>
                  <a:lnTo>
                    <a:pt x="158" y="335"/>
                  </a:lnTo>
                  <a:lnTo>
                    <a:pt x="158" y="329"/>
                  </a:lnTo>
                  <a:lnTo>
                    <a:pt x="158" y="326"/>
                  </a:lnTo>
                  <a:lnTo>
                    <a:pt x="158" y="319"/>
                  </a:lnTo>
                  <a:lnTo>
                    <a:pt x="158" y="318"/>
                  </a:lnTo>
                  <a:lnTo>
                    <a:pt x="158" y="316"/>
                  </a:lnTo>
                  <a:lnTo>
                    <a:pt x="158" y="315"/>
                  </a:lnTo>
                  <a:lnTo>
                    <a:pt x="158" y="312"/>
                  </a:lnTo>
                  <a:lnTo>
                    <a:pt x="158" y="310"/>
                  </a:lnTo>
                  <a:lnTo>
                    <a:pt x="158" y="307"/>
                  </a:lnTo>
                  <a:lnTo>
                    <a:pt x="158" y="306"/>
                  </a:lnTo>
                  <a:lnTo>
                    <a:pt x="158" y="305"/>
                  </a:lnTo>
                  <a:lnTo>
                    <a:pt x="158" y="303"/>
                  </a:lnTo>
                  <a:lnTo>
                    <a:pt x="158" y="302"/>
                  </a:lnTo>
                  <a:lnTo>
                    <a:pt x="159" y="299"/>
                  </a:lnTo>
                  <a:lnTo>
                    <a:pt x="158" y="299"/>
                  </a:lnTo>
                  <a:lnTo>
                    <a:pt x="159" y="298"/>
                  </a:lnTo>
                  <a:lnTo>
                    <a:pt x="159" y="295"/>
                  </a:lnTo>
                  <a:lnTo>
                    <a:pt x="159" y="294"/>
                  </a:lnTo>
                  <a:lnTo>
                    <a:pt x="159" y="290"/>
                  </a:lnTo>
                  <a:lnTo>
                    <a:pt x="159" y="288"/>
                  </a:lnTo>
                  <a:lnTo>
                    <a:pt x="159" y="286"/>
                  </a:lnTo>
                  <a:lnTo>
                    <a:pt x="159" y="285"/>
                  </a:lnTo>
                  <a:lnTo>
                    <a:pt x="159" y="284"/>
                  </a:lnTo>
                  <a:lnTo>
                    <a:pt x="159" y="280"/>
                  </a:lnTo>
                  <a:lnTo>
                    <a:pt x="159" y="278"/>
                  </a:lnTo>
                  <a:lnTo>
                    <a:pt x="159" y="277"/>
                  </a:lnTo>
                  <a:lnTo>
                    <a:pt x="159" y="276"/>
                  </a:lnTo>
                  <a:lnTo>
                    <a:pt x="159" y="273"/>
                  </a:lnTo>
                  <a:lnTo>
                    <a:pt x="159" y="272"/>
                  </a:lnTo>
                  <a:lnTo>
                    <a:pt x="159" y="271"/>
                  </a:lnTo>
                  <a:lnTo>
                    <a:pt x="159" y="269"/>
                  </a:lnTo>
                  <a:lnTo>
                    <a:pt x="159" y="265"/>
                  </a:lnTo>
                  <a:lnTo>
                    <a:pt x="159" y="264"/>
                  </a:lnTo>
                  <a:lnTo>
                    <a:pt x="159" y="261"/>
                  </a:lnTo>
                  <a:lnTo>
                    <a:pt x="159" y="260"/>
                  </a:lnTo>
                  <a:lnTo>
                    <a:pt x="155" y="260"/>
                  </a:lnTo>
                  <a:lnTo>
                    <a:pt x="150" y="260"/>
                  </a:lnTo>
                  <a:lnTo>
                    <a:pt x="146" y="260"/>
                  </a:lnTo>
                  <a:lnTo>
                    <a:pt x="145" y="260"/>
                  </a:lnTo>
                  <a:lnTo>
                    <a:pt x="142" y="260"/>
                  </a:lnTo>
                  <a:lnTo>
                    <a:pt x="141" y="260"/>
                  </a:lnTo>
                  <a:lnTo>
                    <a:pt x="141" y="259"/>
                  </a:lnTo>
                  <a:lnTo>
                    <a:pt x="140" y="259"/>
                  </a:lnTo>
                  <a:lnTo>
                    <a:pt x="135" y="259"/>
                  </a:lnTo>
                  <a:lnTo>
                    <a:pt x="133" y="259"/>
                  </a:lnTo>
                  <a:lnTo>
                    <a:pt x="132" y="259"/>
                  </a:lnTo>
                  <a:lnTo>
                    <a:pt x="131" y="259"/>
                  </a:lnTo>
                  <a:lnTo>
                    <a:pt x="128" y="259"/>
                  </a:lnTo>
                  <a:lnTo>
                    <a:pt x="127" y="259"/>
                  </a:lnTo>
                  <a:lnTo>
                    <a:pt x="125" y="259"/>
                  </a:lnTo>
                  <a:lnTo>
                    <a:pt x="123" y="259"/>
                  </a:lnTo>
                  <a:lnTo>
                    <a:pt x="121" y="259"/>
                  </a:lnTo>
                  <a:lnTo>
                    <a:pt x="120" y="259"/>
                  </a:lnTo>
                  <a:lnTo>
                    <a:pt x="119" y="259"/>
                  </a:lnTo>
                  <a:lnTo>
                    <a:pt x="118" y="259"/>
                  </a:lnTo>
                  <a:lnTo>
                    <a:pt x="116" y="259"/>
                  </a:lnTo>
                  <a:lnTo>
                    <a:pt x="112" y="259"/>
                  </a:lnTo>
                  <a:lnTo>
                    <a:pt x="111" y="259"/>
                  </a:lnTo>
                  <a:lnTo>
                    <a:pt x="110" y="259"/>
                  </a:lnTo>
                  <a:lnTo>
                    <a:pt x="108" y="259"/>
                  </a:lnTo>
                  <a:lnTo>
                    <a:pt x="104" y="259"/>
                  </a:lnTo>
                  <a:lnTo>
                    <a:pt x="103" y="259"/>
                  </a:lnTo>
                  <a:lnTo>
                    <a:pt x="102" y="259"/>
                  </a:lnTo>
                  <a:lnTo>
                    <a:pt x="101" y="259"/>
                  </a:lnTo>
                  <a:lnTo>
                    <a:pt x="99" y="259"/>
                  </a:lnTo>
                  <a:lnTo>
                    <a:pt x="94" y="257"/>
                  </a:lnTo>
                  <a:lnTo>
                    <a:pt x="91" y="259"/>
                  </a:lnTo>
                  <a:lnTo>
                    <a:pt x="90" y="259"/>
                  </a:lnTo>
                  <a:lnTo>
                    <a:pt x="89" y="259"/>
                  </a:lnTo>
                  <a:lnTo>
                    <a:pt x="87" y="259"/>
                  </a:lnTo>
                  <a:lnTo>
                    <a:pt x="86" y="257"/>
                  </a:lnTo>
                  <a:lnTo>
                    <a:pt x="85" y="259"/>
                  </a:lnTo>
                  <a:lnTo>
                    <a:pt x="85" y="257"/>
                  </a:lnTo>
                  <a:lnTo>
                    <a:pt x="82" y="257"/>
                  </a:lnTo>
                  <a:lnTo>
                    <a:pt x="80" y="257"/>
                  </a:lnTo>
                  <a:lnTo>
                    <a:pt x="77" y="257"/>
                  </a:lnTo>
                  <a:lnTo>
                    <a:pt x="74" y="257"/>
                  </a:lnTo>
                  <a:lnTo>
                    <a:pt x="73" y="257"/>
                  </a:lnTo>
                  <a:lnTo>
                    <a:pt x="72" y="257"/>
                  </a:lnTo>
                  <a:lnTo>
                    <a:pt x="70" y="257"/>
                  </a:lnTo>
                  <a:lnTo>
                    <a:pt x="66" y="257"/>
                  </a:lnTo>
                  <a:lnTo>
                    <a:pt x="60" y="257"/>
                  </a:lnTo>
                  <a:lnTo>
                    <a:pt x="57" y="257"/>
                  </a:lnTo>
                  <a:lnTo>
                    <a:pt x="55" y="257"/>
                  </a:lnTo>
                  <a:lnTo>
                    <a:pt x="51" y="257"/>
                  </a:lnTo>
                  <a:lnTo>
                    <a:pt x="49" y="257"/>
                  </a:lnTo>
                  <a:lnTo>
                    <a:pt x="48" y="257"/>
                  </a:lnTo>
                  <a:lnTo>
                    <a:pt x="47" y="257"/>
                  </a:lnTo>
                  <a:lnTo>
                    <a:pt x="46" y="257"/>
                  </a:lnTo>
                  <a:lnTo>
                    <a:pt x="44" y="257"/>
                  </a:lnTo>
                  <a:lnTo>
                    <a:pt x="43" y="257"/>
                  </a:lnTo>
                  <a:lnTo>
                    <a:pt x="42" y="257"/>
                  </a:lnTo>
                  <a:lnTo>
                    <a:pt x="40" y="257"/>
                  </a:lnTo>
                  <a:lnTo>
                    <a:pt x="39" y="257"/>
                  </a:lnTo>
                  <a:lnTo>
                    <a:pt x="38" y="257"/>
                  </a:lnTo>
                  <a:lnTo>
                    <a:pt x="35" y="257"/>
                  </a:lnTo>
                  <a:lnTo>
                    <a:pt x="32" y="257"/>
                  </a:lnTo>
                  <a:lnTo>
                    <a:pt x="29" y="257"/>
                  </a:lnTo>
                  <a:lnTo>
                    <a:pt x="27" y="257"/>
                  </a:lnTo>
                  <a:lnTo>
                    <a:pt x="25" y="257"/>
                  </a:lnTo>
                  <a:lnTo>
                    <a:pt x="23" y="257"/>
                  </a:lnTo>
                  <a:lnTo>
                    <a:pt x="22" y="257"/>
                  </a:lnTo>
                  <a:lnTo>
                    <a:pt x="19" y="257"/>
                  </a:lnTo>
                  <a:lnTo>
                    <a:pt x="18" y="257"/>
                  </a:lnTo>
                  <a:lnTo>
                    <a:pt x="17" y="257"/>
                  </a:lnTo>
                  <a:lnTo>
                    <a:pt x="15" y="257"/>
                  </a:lnTo>
                  <a:lnTo>
                    <a:pt x="14" y="257"/>
                  </a:lnTo>
                  <a:lnTo>
                    <a:pt x="13" y="257"/>
                  </a:lnTo>
                  <a:lnTo>
                    <a:pt x="10" y="257"/>
                  </a:lnTo>
                  <a:lnTo>
                    <a:pt x="9" y="257"/>
                  </a:lnTo>
                  <a:lnTo>
                    <a:pt x="8" y="257"/>
                  </a:lnTo>
                  <a:lnTo>
                    <a:pt x="6" y="257"/>
                  </a:lnTo>
                  <a:lnTo>
                    <a:pt x="5" y="257"/>
                  </a:lnTo>
                  <a:lnTo>
                    <a:pt x="1" y="257"/>
                  </a:lnTo>
                  <a:lnTo>
                    <a:pt x="1" y="256"/>
                  </a:lnTo>
                  <a:lnTo>
                    <a:pt x="0" y="255"/>
                  </a:lnTo>
                  <a:lnTo>
                    <a:pt x="0" y="254"/>
                  </a:lnTo>
                  <a:lnTo>
                    <a:pt x="0" y="252"/>
                  </a:lnTo>
                  <a:lnTo>
                    <a:pt x="0" y="251"/>
                  </a:lnTo>
                  <a:lnTo>
                    <a:pt x="0" y="250"/>
                  </a:lnTo>
                  <a:lnTo>
                    <a:pt x="1" y="248"/>
                  </a:lnTo>
                  <a:lnTo>
                    <a:pt x="1" y="247"/>
                  </a:lnTo>
                  <a:lnTo>
                    <a:pt x="2" y="246"/>
                  </a:lnTo>
                  <a:lnTo>
                    <a:pt x="5" y="244"/>
                  </a:lnTo>
                  <a:lnTo>
                    <a:pt x="6" y="243"/>
                  </a:lnTo>
                  <a:lnTo>
                    <a:pt x="10" y="239"/>
                  </a:lnTo>
                  <a:lnTo>
                    <a:pt x="11" y="238"/>
                  </a:lnTo>
                  <a:lnTo>
                    <a:pt x="18" y="234"/>
                  </a:lnTo>
                  <a:lnTo>
                    <a:pt x="21" y="233"/>
                  </a:lnTo>
                  <a:lnTo>
                    <a:pt x="26" y="229"/>
                  </a:lnTo>
                  <a:lnTo>
                    <a:pt x="29" y="229"/>
                  </a:lnTo>
                  <a:lnTo>
                    <a:pt x="30" y="230"/>
                  </a:lnTo>
                  <a:lnTo>
                    <a:pt x="31" y="230"/>
                  </a:lnTo>
                  <a:lnTo>
                    <a:pt x="32" y="230"/>
                  </a:lnTo>
                  <a:lnTo>
                    <a:pt x="32" y="231"/>
                  </a:lnTo>
                  <a:lnTo>
                    <a:pt x="34" y="231"/>
                  </a:lnTo>
                  <a:lnTo>
                    <a:pt x="35" y="231"/>
                  </a:lnTo>
                  <a:lnTo>
                    <a:pt x="36" y="233"/>
                  </a:lnTo>
                  <a:lnTo>
                    <a:pt x="38" y="235"/>
                  </a:lnTo>
                  <a:lnTo>
                    <a:pt x="39" y="237"/>
                  </a:lnTo>
                  <a:lnTo>
                    <a:pt x="40" y="238"/>
                  </a:lnTo>
                  <a:lnTo>
                    <a:pt x="42" y="239"/>
                  </a:lnTo>
                  <a:lnTo>
                    <a:pt x="43" y="239"/>
                  </a:lnTo>
                  <a:lnTo>
                    <a:pt x="44" y="240"/>
                  </a:lnTo>
                  <a:lnTo>
                    <a:pt x="46" y="240"/>
                  </a:lnTo>
                  <a:lnTo>
                    <a:pt x="46" y="242"/>
                  </a:lnTo>
                  <a:lnTo>
                    <a:pt x="47" y="243"/>
                  </a:lnTo>
                  <a:lnTo>
                    <a:pt x="48" y="244"/>
                  </a:lnTo>
                  <a:lnTo>
                    <a:pt x="49" y="244"/>
                  </a:lnTo>
                  <a:lnTo>
                    <a:pt x="51" y="246"/>
                  </a:lnTo>
                  <a:lnTo>
                    <a:pt x="52" y="246"/>
                  </a:lnTo>
                  <a:lnTo>
                    <a:pt x="53" y="246"/>
                  </a:lnTo>
                  <a:lnTo>
                    <a:pt x="55" y="247"/>
                  </a:lnTo>
                  <a:lnTo>
                    <a:pt x="56" y="247"/>
                  </a:lnTo>
                  <a:lnTo>
                    <a:pt x="57" y="247"/>
                  </a:lnTo>
                  <a:lnTo>
                    <a:pt x="59" y="247"/>
                  </a:lnTo>
                  <a:lnTo>
                    <a:pt x="60" y="247"/>
                  </a:lnTo>
                  <a:lnTo>
                    <a:pt x="61" y="247"/>
                  </a:lnTo>
                  <a:lnTo>
                    <a:pt x="63" y="247"/>
                  </a:lnTo>
                  <a:lnTo>
                    <a:pt x="64" y="247"/>
                  </a:lnTo>
                  <a:lnTo>
                    <a:pt x="65" y="247"/>
                  </a:lnTo>
                  <a:lnTo>
                    <a:pt x="66" y="247"/>
                  </a:lnTo>
                  <a:lnTo>
                    <a:pt x="66" y="246"/>
                  </a:lnTo>
                  <a:lnTo>
                    <a:pt x="68" y="246"/>
                  </a:lnTo>
                  <a:lnTo>
                    <a:pt x="69" y="246"/>
                  </a:lnTo>
                  <a:lnTo>
                    <a:pt x="70" y="244"/>
                  </a:lnTo>
                  <a:lnTo>
                    <a:pt x="72" y="244"/>
                  </a:lnTo>
                  <a:lnTo>
                    <a:pt x="72" y="243"/>
                  </a:lnTo>
                  <a:lnTo>
                    <a:pt x="73" y="242"/>
                  </a:lnTo>
                  <a:lnTo>
                    <a:pt x="74" y="242"/>
                  </a:lnTo>
                  <a:lnTo>
                    <a:pt x="76" y="240"/>
                  </a:lnTo>
                  <a:lnTo>
                    <a:pt x="76" y="239"/>
                  </a:lnTo>
                  <a:lnTo>
                    <a:pt x="77" y="238"/>
                  </a:lnTo>
                  <a:lnTo>
                    <a:pt x="78" y="235"/>
                  </a:lnTo>
                  <a:lnTo>
                    <a:pt x="80" y="233"/>
                  </a:lnTo>
                  <a:lnTo>
                    <a:pt x="81" y="233"/>
                  </a:lnTo>
                  <a:lnTo>
                    <a:pt x="81" y="231"/>
                  </a:lnTo>
                  <a:lnTo>
                    <a:pt x="81" y="230"/>
                  </a:lnTo>
                  <a:lnTo>
                    <a:pt x="81" y="229"/>
                  </a:lnTo>
                  <a:lnTo>
                    <a:pt x="81" y="227"/>
                  </a:lnTo>
                  <a:lnTo>
                    <a:pt x="81" y="225"/>
                  </a:lnTo>
                  <a:lnTo>
                    <a:pt x="81" y="223"/>
                  </a:lnTo>
                  <a:lnTo>
                    <a:pt x="80" y="222"/>
                  </a:lnTo>
                  <a:lnTo>
                    <a:pt x="80" y="221"/>
                  </a:lnTo>
                  <a:lnTo>
                    <a:pt x="78" y="219"/>
                  </a:lnTo>
                  <a:lnTo>
                    <a:pt x="77" y="219"/>
                  </a:lnTo>
                  <a:lnTo>
                    <a:pt x="77" y="218"/>
                  </a:lnTo>
                  <a:lnTo>
                    <a:pt x="76" y="218"/>
                  </a:lnTo>
                  <a:lnTo>
                    <a:pt x="74" y="218"/>
                  </a:lnTo>
                  <a:lnTo>
                    <a:pt x="74" y="217"/>
                  </a:lnTo>
                  <a:lnTo>
                    <a:pt x="73" y="217"/>
                  </a:lnTo>
                  <a:lnTo>
                    <a:pt x="72" y="217"/>
                  </a:lnTo>
                  <a:lnTo>
                    <a:pt x="69" y="217"/>
                  </a:lnTo>
                  <a:lnTo>
                    <a:pt x="66" y="217"/>
                  </a:lnTo>
                  <a:lnTo>
                    <a:pt x="65" y="217"/>
                  </a:lnTo>
                  <a:lnTo>
                    <a:pt x="64" y="217"/>
                  </a:lnTo>
                  <a:lnTo>
                    <a:pt x="63" y="217"/>
                  </a:lnTo>
                  <a:lnTo>
                    <a:pt x="61" y="217"/>
                  </a:lnTo>
                  <a:lnTo>
                    <a:pt x="60" y="216"/>
                  </a:lnTo>
                  <a:lnTo>
                    <a:pt x="57" y="216"/>
                  </a:lnTo>
                  <a:lnTo>
                    <a:pt x="55" y="216"/>
                  </a:lnTo>
                  <a:lnTo>
                    <a:pt x="53" y="216"/>
                  </a:lnTo>
                  <a:lnTo>
                    <a:pt x="52" y="217"/>
                  </a:lnTo>
                  <a:lnTo>
                    <a:pt x="51" y="217"/>
                  </a:lnTo>
                  <a:lnTo>
                    <a:pt x="49" y="217"/>
                  </a:lnTo>
                  <a:lnTo>
                    <a:pt x="48" y="218"/>
                  </a:lnTo>
                  <a:lnTo>
                    <a:pt x="47" y="218"/>
                  </a:lnTo>
                  <a:lnTo>
                    <a:pt x="46" y="218"/>
                  </a:lnTo>
                  <a:lnTo>
                    <a:pt x="46" y="217"/>
                  </a:lnTo>
                  <a:lnTo>
                    <a:pt x="44" y="217"/>
                  </a:lnTo>
                  <a:lnTo>
                    <a:pt x="43" y="216"/>
                  </a:lnTo>
                  <a:lnTo>
                    <a:pt x="42" y="217"/>
                  </a:lnTo>
                  <a:lnTo>
                    <a:pt x="40" y="217"/>
                  </a:lnTo>
                  <a:lnTo>
                    <a:pt x="39" y="217"/>
                  </a:lnTo>
                  <a:lnTo>
                    <a:pt x="38" y="218"/>
                  </a:lnTo>
                  <a:lnTo>
                    <a:pt x="38" y="217"/>
                  </a:lnTo>
                  <a:lnTo>
                    <a:pt x="36" y="217"/>
                  </a:lnTo>
                  <a:lnTo>
                    <a:pt x="35" y="216"/>
                  </a:lnTo>
                  <a:lnTo>
                    <a:pt x="34" y="216"/>
                  </a:lnTo>
                  <a:lnTo>
                    <a:pt x="34" y="214"/>
                  </a:lnTo>
                  <a:lnTo>
                    <a:pt x="32" y="214"/>
                  </a:lnTo>
                  <a:lnTo>
                    <a:pt x="31" y="214"/>
                  </a:lnTo>
                  <a:lnTo>
                    <a:pt x="30" y="213"/>
                  </a:lnTo>
                  <a:lnTo>
                    <a:pt x="29" y="213"/>
                  </a:lnTo>
                  <a:lnTo>
                    <a:pt x="29" y="212"/>
                  </a:lnTo>
                  <a:lnTo>
                    <a:pt x="27" y="212"/>
                  </a:lnTo>
                  <a:lnTo>
                    <a:pt x="26" y="210"/>
                  </a:lnTo>
                  <a:lnTo>
                    <a:pt x="25" y="210"/>
                  </a:lnTo>
                  <a:lnTo>
                    <a:pt x="25" y="209"/>
                  </a:lnTo>
                  <a:lnTo>
                    <a:pt x="23" y="209"/>
                  </a:lnTo>
                  <a:lnTo>
                    <a:pt x="23" y="208"/>
                  </a:lnTo>
                  <a:lnTo>
                    <a:pt x="22" y="208"/>
                  </a:lnTo>
                  <a:lnTo>
                    <a:pt x="19" y="204"/>
                  </a:lnTo>
                  <a:lnTo>
                    <a:pt x="15" y="200"/>
                  </a:lnTo>
                  <a:lnTo>
                    <a:pt x="15" y="199"/>
                  </a:lnTo>
                  <a:lnTo>
                    <a:pt x="14" y="197"/>
                  </a:lnTo>
                  <a:lnTo>
                    <a:pt x="14" y="196"/>
                  </a:lnTo>
                  <a:lnTo>
                    <a:pt x="13" y="195"/>
                  </a:lnTo>
                  <a:lnTo>
                    <a:pt x="13" y="193"/>
                  </a:lnTo>
                  <a:lnTo>
                    <a:pt x="13" y="192"/>
                  </a:lnTo>
                  <a:lnTo>
                    <a:pt x="13" y="189"/>
                  </a:lnTo>
                  <a:lnTo>
                    <a:pt x="11" y="189"/>
                  </a:lnTo>
                  <a:lnTo>
                    <a:pt x="11" y="188"/>
                  </a:lnTo>
                  <a:lnTo>
                    <a:pt x="11" y="187"/>
                  </a:lnTo>
                  <a:lnTo>
                    <a:pt x="11" y="185"/>
                  </a:lnTo>
                  <a:lnTo>
                    <a:pt x="13" y="184"/>
                  </a:lnTo>
                  <a:lnTo>
                    <a:pt x="13" y="183"/>
                  </a:lnTo>
                  <a:lnTo>
                    <a:pt x="14" y="180"/>
                  </a:lnTo>
                  <a:lnTo>
                    <a:pt x="17" y="178"/>
                  </a:lnTo>
                  <a:lnTo>
                    <a:pt x="19" y="176"/>
                  </a:lnTo>
                  <a:lnTo>
                    <a:pt x="21" y="176"/>
                  </a:lnTo>
                  <a:lnTo>
                    <a:pt x="23" y="176"/>
                  </a:lnTo>
                  <a:lnTo>
                    <a:pt x="25" y="178"/>
                  </a:lnTo>
                  <a:lnTo>
                    <a:pt x="27" y="178"/>
                  </a:lnTo>
                  <a:lnTo>
                    <a:pt x="29" y="178"/>
                  </a:lnTo>
                  <a:lnTo>
                    <a:pt x="29" y="179"/>
                  </a:lnTo>
                  <a:lnTo>
                    <a:pt x="30" y="179"/>
                  </a:lnTo>
                  <a:lnTo>
                    <a:pt x="30" y="180"/>
                  </a:lnTo>
                  <a:lnTo>
                    <a:pt x="30" y="182"/>
                  </a:lnTo>
                  <a:lnTo>
                    <a:pt x="30" y="183"/>
                  </a:lnTo>
                  <a:lnTo>
                    <a:pt x="31" y="184"/>
                  </a:lnTo>
                  <a:lnTo>
                    <a:pt x="31" y="185"/>
                  </a:lnTo>
                  <a:lnTo>
                    <a:pt x="31" y="187"/>
                  </a:lnTo>
                  <a:lnTo>
                    <a:pt x="32" y="188"/>
                  </a:lnTo>
                  <a:lnTo>
                    <a:pt x="32" y="189"/>
                  </a:lnTo>
                  <a:lnTo>
                    <a:pt x="34" y="189"/>
                  </a:lnTo>
                  <a:lnTo>
                    <a:pt x="34" y="191"/>
                  </a:lnTo>
                  <a:lnTo>
                    <a:pt x="35" y="192"/>
                  </a:lnTo>
                  <a:lnTo>
                    <a:pt x="36" y="192"/>
                  </a:lnTo>
                  <a:lnTo>
                    <a:pt x="38" y="193"/>
                  </a:lnTo>
                  <a:lnTo>
                    <a:pt x="39" y="195"/>
                  </a:lnTo>
                  <a:lnTo>
                    <a:pt x="40" y="195"/>
                  </a:lnTo>
                  <a:lnTo>
                    <a:pt x="42" y="196"/>
                  </a:lnTo>
                  <a:lnTo>
                    <a:pt x="43" y="197"/>
                  </a:lnTo>
                  <a:lnTo>
                    <a:pt x="44" y="197"/>
                  </a:lnTo>
                  <a:lnTo>
                    <a:pt x="46" y="197"/>
                  </a:lnTo>
                  <a:lnTo>
                    <a:pt x="46" y="199"/>
                  </a:lnTo>
                  <a:lnTo>
                    <a:pt x="47" y="199"/>
                  </a:lnTo>
                  <a:lnTo>
                    <a:pt x="48" y="199"/>
                  </a:lnTo>
                  <a:lnTo>
                    <a:pt x="49" y="199"/>
                  </a:lnTo>
                  <a:lnTo>
                    <a:pt x="51" y="199"/>
                  </a:lnTo>
                  <a:lnTo>
                    <a:pt x="52" y="200"/>
                  </a:lnTo>
                  <a:lnTo>
                    <a:pt x="53" y="200"/>
                  </a:lnTo>
                  <a:lnTo>
                    <a:pt x="55" y="200"/>
                  </a:lnTo>
                  <a:lnTo>
                    <a:pt x="57" y="201"/>
                  </a:lnTo>
                  <a:lnTo>
                    <a:pt x="60" y="202"/>
                  </a:lnTo>
                  <a:lnTo>
                    <a:pt x="60" y="201"/>
                  </a:lnTo>
                  <a:lnTo>
                    <a:pt x="61" y="200"/>
                  </a:lnTo>
                  <a:lnTo>
                    <a:pt x="63" y="197"/>
                  </a:lnTo>
                  <a:lnTo>
                    <a:pt x="63" y="196"/>
                  </a:lnTo>
                  <a:lnTo>
                    <a:pt x="64" y="195"/>
                  </a:lnTo>
                  <a:lnTo>
                    <a:pt x="64" y="193"/>
                  </a:lnTo>
                  <a:lnTo>
                    <a:pt x="64" y="192"/>
                  </a:lnTo>
                  <a:lnTo>
                    <a:pt x="64" y="191"/>
                  </a:lnTo>
                  <a:lnTo>
                    <a:pt x="64" y="189"/>
                  </a:lnTo>
                  <a:lnTo>
                    <a:pt x="64" y="188"/>
                  </a:lnTo>
                  <a:lnTo>
                    <a:pt x="64" y="187"/>
                  </a:lnTo>
                  <a:lnTo>
                    <a:pt x="64" y="185"/>
                  </a:lnTo>
                  <a:lnTo>
                    <a:pt x="64" y="184"/>
                  </a:lnTo>
                  <a:lnTo>
                    <a:pt x="64" y="183"/>
                  </a:lnTo>
                  <a:lnTo>
                    <a:pt x="65" y="179"/>
                  </a:lnTo>
                  <a:lnTo>
                    <a:pt x="65" y="176"/>
                  </a:lnTo>
                  <a:lnTo>
                    <a:pt x="65" y="175"/>
                  </a:lnTo>
                  <a:lnTo>
                    <a:pt x="65" y="174"/>
                  </a:lnTo>
                  <a:lnTo>
                    <a:pt x="66" y="174"/>
                  </a:lnTo>
                  <a:lnTo>
                    <a:pt x="66" y="172"/>
                  </a:lnTo>
                  <a:lnTo>
                    <a:pt x="66" y="171"/>
                  </a:lnTo>
                  <a:lnTo>
                    <a:pt x="66" y="170"/>
                  </a:lnTo>
                  <a:lnTo>
                    <a:pt x="66" y="168"/>
                  </a:lnTo>
                  <a:lnTo>
                    <a:pt x="68" y="165"/>
                  </a:lnTo>
                  <a:lnTo>
                    <a:pt x="68" y="163"/>
                  </a:lnTo>
                  <a:lnTo>
                    <a:pt x="69" y="162"/>
                  </a:lnTo>
                  <a:lnTo>
                    <a:pt x="69" y="161"/>
                  </a:lnTo>
                  <a:lnTo>
                    <a:pt x="70" y="159"/>
                  </a:lnTo>
                  <a:lnTo>
                    <a:pt x="72" y="158"/>
                  </a:lnTo>
                  <a:lnTo>
                    <a:pt x="73" y="158"/>
                  </a:lnTo>
                  <a:lnTo>
                    <a:pt x="74" y="158"/>
                  </a:lnTo>
                  <a:lnTo>
                    <a:pt x="76" y="157"/>
                  </a:lnTo>
                  <a:lnTo>
                    <a:pt x="77" y="157"/>
                  </a:lnTo>
                  <a:lnTo>
                    <a:pt x="78" y="157"/>
                  </a:lnTo>
                  <a:lnTo>
                    <a:pt x="80" y="155"/>
                  </a:lnTo>
                  <a:lnTo>
                    <a:pt x="81" y="155"/>
                  </a:lnTo>
                  <a:lnTo>
                    <a:pt x="82" y="157"/>
                  </a:lnTo>
                  <a:lnTo>
                    <a:pt x="86" y="158"/>
                  </a:lnTo>
                  <a:lnTo>
                    <a:pt x="87" y="158"/>
                  </a:lnTo>
                  <a:lnTo>
                    <a:pt x="89" y="158"/>
                  </a:lnTo>
                  <a:lnTo>
                    <a:pt x="89" y="159"/>
                  </a:lnTo>
                  <a:lnTo>
                    <a:pt x="90" y="159"/>
                  </a:lnTo>
                  <a:lnTo>
                    <a:pt x="91" y="159"/>
                  </a:lnTo>
                  <a:lnTo>
                    <a:pt x="93" y="159"/>
                  </a:lnTo>
                  <a:lnTo>
                    <a:pt x="94" y="159"/>
                  </a:lnTo>
                  <a:lnTo>
                    <a:pt x="95" y="159"/>
                  </a:lnTo>
                  <a:lnTo>
                    <a:pt x="97" y="159"/>
                  </a:lnTo>
                  <a:lnTo>
                    <a:pt x="97" y="158"/>
                  </a:lnTo>
                  <a:lnTo>
                    <a:pt x="98" y="158"/>
                  </a:lnTo>
                  <a:lnTo>
                    <a:pt x="99" y="158"/>
                  </a:lnTo>
                  <a:lnTo>
                    <a:pt x="101" y="158"/>
                  </a:lnTo>
                  <a:lnTo>
                    <a:pt x="103" y="157"/>
                  </a:lnTo>
                  <a:lnTo>
                    <a:pt x="104" y="155"/>
                  </a:lnTo>
                  <a:lnTo>
                    <a:pt x="106" y="154"/>
                  </a:lnTo>
                  <a:lnTo>
                    <a:pt x="107" y="153"/>
                  </a:lnTo>
                  <a:lnTo>
                    <a:pt x="110" y="151"/>
                  </a:lnTo>
                  <a:lnTo>
                    <a:pt x="111" y="150"/>
                  </a:lnTo>
                  <a:lnTo>
                    <a:pt x="111" y="149"/>
                  </a:lnTo>
                  <a:lnTo>
                    <a:pt x="112" y="147"/>
                  </a:lnTo>
                  <a:lnTo>
                    <a:pt x="114" y="146"/>
                  </a:lnTo>
                  <a:lnTo>
                    <a:pt x="115" y="145"/>
                  </a:lnTo>
                  <a:lnTo>
                    <a:pt x="115" y="144"/>
                  </a:lnTo>
                  <a:lnTo>
                    <a:pt x="116" y="142"/>
                  </a:lnTo>
                  <a:lnTo>
                    <a:pt x="116" y="141"/>
                  </a:lnTo>
                  <a:lnTo>
                    <a:pt x="116" y="140"/>
                  </a:lnTo>
                  <a:lnTo>
                    <a:pt x="118" y="140"/>
                  </a:lnTo>
                  <a:lnTo>
                    <a:pt x="118" y="138"/>
                  </a:lnTo>
                  <a:lnTo>
                    <a:pt x="118" y="137"/>
                  </a:lnTo>
                  <a:lnTo>
                    <a:pt x="118" y="136"/>
                  </a:lnTo>
                  <a:lnTo>
                    <a:pt x="118" y="134"/>
                  </a:lnTo>
                  <a:lnTo>
                    <a:pt x="118" y="133"/>
                  </a:lnTo>
                  <a:lnTo>
                    <a:pt x="116" y="133"/>
                  </a:lnTo>
                  <a:lnTo>
                    <a:pt x="116" y="132"/>
                  </a:lnTo>
                  <a:lnTo>
                    <a:pt x="116" y="130"/>
                  </a:lnTo>
                  <a:lnTo>
                    <a:pt x="116" y="129"/>
                  </a:lnTo>
                  <a:lnTo>
                    <a:pt x="115" y="128"/>
                  </a:lnTo>
                  <a:lnTo>
                    <a:pt x="115" y="127"/>
                  </a:lnTo>
                  <a:lnTo>
                    <a:pt x="114" y="125"/>
                  </a:lnTo>
                  <a:lnTo>
                    <a:pt x="112" y="124"/>
                  </a:lnTo>
                  <a:lnTo>
                    <a:pt x="112" y="123"/>
                  </a:lnTo>
                  <a:lnTo>
                    <a:pt x="110" y="120"/>
                  </a:lnTo>
                  <a:lnTo>
                    <a:pt x="104" y="116"/>
                  </a:lnTo>
                  <a:lnTo>
                    <a:pt x="103" y="115"/>
                  </a:lnTo>
                  <a:lnTo>
                    <a:pt x="103" y="113"/>
                  </a:lnTo>
                  <a:lnTo>
                    <a:pt x="103" y="112"/>
                  </a:lnTo>
                  <a:lnTo>
                    <a:pt x="103" y="111"/>
                  </a:lnTo>
                  <a:lnTo>
                    <a:pt x="103" y="108"/>
                  </a:lnTo>
                  <a:lnTo>
                    <a:pt x="103" y="107"/>
                  </a:lnTo>
                  <a:lnTo>
                    <a:pt x="103" y="106"/>
                  </a:lnTo>
                  <a:lnTo>
                    <a:pt x="103" y="104"/>
                  </a:lnTo>
                  <a:lnTo>
                    <a:pt x="104" y="104"/>
                  </a:lnTo>
                  <a:lnTo>
                    <a:pt x="104" y="103"/>
                  </a:lnTo>
                  <a:lnTo>
                    <a:pt x="106" y="103"/>
                  </a:lnTo>
                  <a:lnTo>
                    <a:pt x="106" y="102"/>
                  </a:lnTo>
                  <a:lnTo>
                    <a:pt x="107" y="102"/>
                  </a:lnTo>
                  <a:lnTo>
                    <a:pt x="108" y="100"/>
                  </a:lnTo>
                  <a:lnTo>
                    <a:pt x="110" y="100"/>
                  </a:lnTo>
                  <a:lnTo>
                    <a:pt x="111" y="100"/>
                  </a:lnTo>
                  <a:lnTo>
                    <a:pt x="112" y="100"/>
                  </a:lnTo>
                  <a:lnTo>
                    <a:pt x="116" y="100"/>
                  </a:lnTo>
                  <a:lnTo>
                    <a:pt x="118" y="100"/>
                  </a:lnTo>
                  <a:lnTo>
                    <a:pt x="119" y="100"/>
                  </a:lnTo>
                  <a:lnTo>
                    <a:pt x="120" y="102"/>
                  </a:lnTo>
                  <a:lnTo>
                    <a:pt x="121" y="102"/>
                  </a:lnTo>
                  <a:lnTo>
                    <a:pt x="124" y="102"/>
                  </a:lnTo>
                  <a:lnTo>
                    <a:pt x="125" y="103"/>
                  </a:lnTo>
                  <a:lnTo>
                    <a:pt x="128" y="103"/>
                  </a:lnTo>
                  <a:lnTo>
                    <a:pt x="131" y="103"/>
                  </a:lnTo>
                  <a:lnTo>
                    <a:pt x="132" y="103"/>
                  </a:lnTo>
                  <a:lnTo>
                    <a:pt x="133" y="103"/>
                  </a:lnTo>
                  <a:lnTo>
                    <a:pt x="135" y="103"/>
                  </a:lnTo>
                  <a:lnTo>
                    <a:pt x="136" y="102"/>
                  </a:lnTo>
                  <a:lnTo>
                    <a:pt x="137" y="102"/>
                  </a:lnTo>
                  <a:lnTo>
                    <a:pt x="138" y="102"/>
                  </a:lnTo>
                  <a:lnTo>
                    <a:pt x="142" y="100"/>
                  </a:lnTo>
                  <a:lnTo>
                    <a:pt x="145" y="99"/>
                  </a:lnTo>
                  <a:lnTo>
                    <a:pt x="150" y="98"/>
                  </a:lnTo>
                  <a:lnTo>
                    <a:pt x="152" y="98"/>
                  </a:lnTo>
                  <a:lnTo>
                    <a:pt x="152" y="99"/>
                  </a:lnTo>
                  <a:lnTo>
                    <a:pt x="152" y="100"/>
                  </a:lnTo>
                  <a:lnTo>
                    <a:pt x="152" y="102"/>
                  </a:lnTo>
                  <a:lnTo>
                    <a:pt x="150" y="104"/>
                  </a:lnTo>
                  <a:lnTo>
                    <a:pt x="150" y="107"/>
                  </a:lnTo>
                  <a:lnTo>
                    <a:pt x="149" y="108"/>
                  </a:lnTo>
                  <a:lnTo>
                    <a:pt x="149" y="110"/>
                  </a:lnTo>
                  <a:lnTo>
                    <a:pt x="146" y="113"/>
                  </a:lnTo>
                  <a:lnTo>
                    <a:pt x="144" y="119"/>
                  </a:lnTo>
                  <a:lnTo>
                    <a:pt x="142" y="123"/>
                  </a:lnTo>
                  <a:lnTo>
                    <a:pt x="142" y="124"/>
                  </a:lnTo>
                  <a:lnTo>
                    <a:pt x="142" y="125"/>
                  </a:lnTo>
                  <a:lnTo>
                    <a:pt x="142" y="127"/>
                  </a:lnTo>
                  <a:lnTo>
                    <a:pt x="142" y="128"/>
                  </a:lnTo>
                  <a:lnTo>
                    <a:pt x="142" y="129"/>
                  </a:lnTo>
                  <a:lnTo>
                    <a:pt x="144" y="132"/>
                  </a:lnTo>
                  <a:lnTo>
                    <a:pt x="145" y="132"/>
                  </a:lnTo>
                  <a:lnTo>
                    <a:pt x="146" y="133"/>
                  </a:lnTo>
                  <a:lnTo>
                    <a:pt x="148" y="134"/>
                  </a:lnTo>
                  <a:lnTo>
                    <a:pt x="149" y="134"/>
                  </a:lnTo>
                  <a:lnTo>
                    <a:pt x="150" y="136"/>
                  </a:lnTo>
                  <a:lnTo>
                    <a:pt x="152" y="136"/>
                  </a:lnTo>
                  <a:lnTo>
                    <a:pt x="153" y="136"/>
                  </a:lnTo>
                  <a:lnTo>
                    <a:pt x="155" y="136"/>
                  </a:lnTo>
                  <a:lnTo>
                    <a:pt x="157" y="134"/>
                  </a:lnTo>
                  <a:lnTo>
                    <a:pt x="159" y="134"/>
                  </a:lnTo>
                  <a:lnTo>
                    <a:pt x="161" y="130"/>
                  </a:lnTo>
                  <a:lnTo>
                    <a:pt x="162" y="129"/>
                  </a:lnTo>
                  <a:lnTo>
                    <a:pt x="161" y="128"/>
                  </a:lnTo>
                  <a:lnTo>
                    <a:pt x="161" y="127"/>
                  </a:lnTo>
                  <a:lnTo>
                    <a:pt x="161" y="125"/>
                  </a:lnTo>
                  <a:lnTo>
                    <a:pt x="161" y="124"/>
                  </a:lnTo>
                  <a:lnTo>
                    <a:pt x="161" y="121"/>
                  </a:lnTo>
                  <a:lnTo>
                    <a:pt x="159" y="121"/>
                  </a:lnTo>
                  <a:lnTo>
                    <a:pt x="159" y="120"/>
                  </a:lnTo>
                  <a:lnTo>
                    <a:pt x="158" y="116"/>
                  </a:lnTo>
                  <a:lnTo>
                    <a:pt x="157" y="112"/>
                  </a:lnTo>
                  <a:lnTo>
                    <a:pt x="157" y="111"/>
                  </a:lnTo>
                  <a:lnTo>
                    <a:pt x="157" y="110"/>
                  </a:lnTo>
                  <a:lnTo>
                    <a:pt x="157" y="108"/>
                  </a:lnTo>
                  <a:lnTo>
                    <a:pt x="161" y="102"/>
                  </a:lnTo>
                  <a:lnTo>
                    <a:pt x="162" y="100"/>
                  </a:lnTo>
                  <a:lnTo>
                    <a:pt x="162" y="99"/>
                  </a:lnTo>
                  <a:lnTo>
                    <a:pt x="163" y="98"/>
                  </a:lnTo>
                  <a:lnTo>
                    <a:pt x="162" y="95"/>
                  </a:lnTo>
                  <a:lnTo>
                    <a:pt x="161" y="95"/>
                  </a:lnTo>
                  <a:lnTo>
                    <a:pt x="163" y="94"/>
                  </a:lnTo>
                  <a:lnTo>
                    <a:pt x="165" y="94"/>
                  </a:lnTo>
                  <a:lnTo>
                    <a:pt x="165" y="93"/>
                  </a:lnTo>
                  <a:lnTo>
                    <a:pt x="167" y="93"/>
                  </a:lnTo>
                  <a:lnTo>
                    <a:pt x="167" y="91"/>
                  </a:lnTo>
                  <a:lnTo>
                    <a:pt x="169" y="91"/>
                  </a:lnTo>
                  <a:lnTo>
                    <a:pt x="170" y="90"/>
                  </a:lnTo>
                  <a:lnTo>
                    <a:pt x="171" y="90"/>
                  </a:lnTo>
                  <a:lnTo>
                    <a:pt x="172" y="89"/>
                  </a:lnTo>
                  <a:lnTo>
                    <a:pt x="175" y="89"/>
                  </a:lnTo>
                  <a:lnTo>
                    <a:pt x="176" y="87"/>
                  </a:lnTo>
                  <a:lnTo>
                    <a:pt x="178" y="87"/>
                  </a:lnTo>
                  <a:lnTo>
                    <a:pt x="179" y="87"/>
                  </a:lnTo>
                  <a:lnTo>
                    <a:pt x="180" y="87"/>
                  </a:lnTo>
                  <a:lnTo>
                    <a:pt x="182" y="87"/>
                  </a:lnTo>
                  <a:lnTo>
                    <a:pt x="183" y="87"/>
                  </a:lnTo>
                  <a:lnTo>
                    <a:pt x="184" y="86"/>
                  </a:lnTo>
                  <a:lnTo>
                    <a:pt x="186" y="86"/>
                  </a:lnTo>
                  <a:lnTo>
                    <a:pt x="187" y="85"/>
                  </a:lnTo>
                  <a:lnTo>
                    <a:pt x="188" y="83"/>
                  </a:lnTo>
                  <a:lnTo>
                    <a:pt x="190" y="82"/>
                  </a:lnTo>
                  <a:lnTo>
                    <a:pt x="193" y="79"/>
                  </a:lnTo>
                  <a:lnTo>
                    <a:pt x="196" y="78"/>
                  </a:lnTo>
                  <a:lnTo>
                    <a:pt x="199" y="77"/>
                  </a:lnTo>
                  <a:lnTo>
                    <a:pt x="199" y="75"/>
                  </a:lnTo>
                  <a:lnTo>
                    <a:pt x="201" y="75"/>
                  </a:lnTo>
                  <a:lnTo>
                    <a:pt x="203" y="73"/>
                  </a:lnTo>
                  <a:lnTo>
                    <a:pt x="204" y="73"/>
                  </a:lnTo>
                  <a:lnTo>
                    <a:pt x="204" y="72"/>
                  </a:lnTo>
                  <a:lnTo>
                    <a:pt x="205" y="72"/>
                  </a:lnTo>
                  <a:lnTo>
                    <a:pt x="205" y="70"/>
                  </a:lnTo>
                  <a:lnTo>
                    <a:pt x="208" y="68"/>
                  </a:lnTo>
                  <a:lnTo>
                    <a:pt x="208" y="66"/>
                  </a:lnTo>
                  <a:lnTo>
                    <a:pt x="209" y="65"/>
                  </a:lnTo>
                  <a:lnTo>
                    <a:pt x="209" y="64"/>
                  </a:lnTo>
                  <a:lnTo>
                    <a:pt x="210" y="62"/>
                  </a:lnTo>
                  <a:lnTo>
                    <a:pt x="210" y="61"/>
                  </a:lnTo>
                  <a:lnTo>
                    <a:pt x="210" y="60"/>
                  </a:lnTo>
                  <a:lnTo>
                    <a:pt x="210" y="58"/>
                  </a:lnTo>
                  <a:lnTo>
                    <a:pt x="210" y="57"/>
                  </a:lnTo>
                  <a:lnTo>
                    <a:pt x="210" y="56"/>
                  </a:lnTo>
                  <a:lnTo>
                    <a:pt x="209" y="55"/>
                  </a:lnTo>
                  <a:lnTo>
                    <a:pt x="208" y="53"/>
                  </a:lnTo>
                  <a:lnTo>
                    <a:pt x="207" y="52"/>
                  </a:lnTo>
                  <a:lnTo>
                    <a:pt x="205" y="51"/>
                  </a:lnTo>
                  <a:lnTo>
                    <a:pt x="204" y="49"/>
                  </a:lnTo>
                  <a:lnTo>
                    <a:pt x="204" y="48"/>
                  </a:lnTo>
                  <a:lnTo>
                    <a:pt x="203" y="48"/>
                  </a:lnTo>
                  <a:lnTo>
                    <a:pt x="203" y="47"/>
                  </a:lnTo>
                  <a:lnTo>
                    <a:pt x="201" y="45"/>
                  </a:lnTo>
                  <a:lnTo>
                    <a:pt x="201" y="44"/>
                  </a:lnTo>
                  <a:lnTo>
                    <a:pt x="201" y="43"/>
                  </a:lnTo>
                  <a:lnTo>
                    <a:pt x="201" y="41"/>
                  </a:lnTo>
                  <a:lnTo>
                    <a:pt x="200" y="40"/>
                  </a:lnTo>
                  <a:lnTo>
                    <a:pt x="200" y="39"/>
                  </a:lnTo>
                  <a:lnTo>
                    <a:pt x="200" y="38"/>
                  </a:lnTo>
                  <a:lnTo>
                    <a:pt x="200" y="36"/>
                  </a:lnTo>
                  <a:lnTo>
                    <a:pt x="199" y="36"/>
                  </a:lnTo>
                  <a:lnTo>
                    <a:pt x="199" y="35"/>
                  </a:lnTo>
                  <a:lnTo>
                    <a:pt x="199" y="34"/>
                  </a:lnTo>
                  <a:lnTo>
                    <a:pt x="199" y="27"/>
                  </a:lnTo>
                  <a:lnTo>
                    <a:pt x="199" y="26"/>
                  </a:lnTo>
                  <a:lnTo>
                    <a:pt x="199" y="24"/>
                  </a:lnTo>
                  <a:lnTo>
                    <a:pt x="199" y="23"/>
                  </a:lnTo>
                  <a:lnTo>
                    <a:pt x="199" y="22"/>
                  </a:lnTo>
                  <a:lnTo>
                    <a:pt x="199" y="21"/>
                  </a:lnTo>
                  <a:lnTo>
                    <a:pt x="200" y="18"/>
                  </a:lnTo>
                  <a:lnTo>
                    <a:pt x="200" y="17"/>
                  </a:lnTo>
                  <a:lnTo>
                    <a:pt x="200" y="15"/>
                  </a:lnTo>
                  <a:lnTo>
                    <a:pt x="201" y="15"/>
                  </a:lnTo>
                  <a:lnTo>
                    <a:pt x="201" y="14"/>
                  </a:lnTo>
                  <a:lnTo>
                    <a:pt x="203" y="13"/>
                  </a:lnTo>
                  <a:lnTo>
                    <a:pt x="203" y="11"/>
                  </a:lnTo>
                  <a:lnTo>
                    <a:pt x="203" y="10"/>
                  </a:lnTo>
                  <a:lnTo>
                    <a:pt x="203" y="9"/>
                  </a:lnTo>
                  <a:lnTo>
                    <a:pt x="203" y="7"/>
                  </a:lnTo>
                  <a:lnTo>
                    <a:pt x="204" y="7"/>
                  </a:lnTo>
                  <a:lnTo>
                    <a:pt x="204" y="6"/>
                  </a:lnTo>
                  <a:lnTo>
                    <a:pt x="205" y="5"/>
                  </a:lnTo>
                  <a:lnTo>
                    <a:pt x="207" y="3"/>
                  </a:lnTo>
                  <a:lnTo>
                    <a:pt x="209"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a:extLst>
                <a:ext uri="{FF2B5EF4-FFF2-40B4-BE49-F238E27FC236}">
                  <a16:creationId xmlns:a16="http://schemas.microsoft.com/office/drawing/2014/main" id="{8154E60F-7DE6-49E3-8095-1A0891374928}"/>
                </a:ext>
              </a:extLst>
            </p:cNvPr>
            <p:cNvSpPr>
              <a:spLocks/>
            </p:cNvSpPr>
            <p:nvPr/>
          </p:nvSpPr>
          <p:spPr bwMode="auto">
            <a:xfrm>
              <a:off x="6659" y="1379"/>
              <a:ext cx="152" cy="281"/>
            </a:xfrm>
            <a:custGeom>
              <a:avLst/>
              <a:gdLst>
                <a:gd name="T0" fmla="*/ 149 w 152"/>
                <a:gd name="T1" fmla="*/ 48 h 281"/>
                <a:gd name="T2" fmla="*/ 149 w 152"/>
                <a:gd name="T3" fmla="*/ 66 h 281"/>
                <a:gd name="T4" fmla="*/ 149 w 152"/>
                <a:gd name="T5" fmla="*/ 82 h 281"/>
                <a:gd name="T6" fmla="*/ 150 w 152"/>
                <a:gd name="T7" fmla="*/ 93 h 281"/>
                <a:gd name="T8" fmla="*/ 150 w 152"/>
                <a:gd name="T9" fmla="*/ 99 h 281"/>
                <a:gd name="T10" fmla="*/ 150 w 152"/>
                <a:gd name="T11" fmla="*/ 110 h 281"/>
                <a:gd name="T12" fmla="*/ 149 w 152"/>
                <a:gd name="T13" fmla="*/ 122 h 281"/>
                <a:gd name="T14" fmla="*/ 149 w 152"/>
                <a:gd name="T15" fmla="*/ 144 h 281"/>
                <a:gd name="T16" fmla="*/ 149 w 152"/>
                <a:gd name="T17" fmla="*/ 158 h 281"/>
                <a:gd name="T18" fmla="*/ 149 w 152"/>
                <a:gd name="T19" fmla="*/ 169 h 281"/>
                <a:gd name="T20" fmla="*/ 149 w 152"/>
                <a:gd name="T21" fmla="*/ 181 h 281"/>
                <a:gd name="T22" fmla="*/ 150 w 152"/>
                <a:gd name="T23" fmla="*/ 198 h 281"/>
                <a:gd name="T24" fmla="*/ 150 w 152"/>
                <a:gd name="T25" fmla="*/ 212 h 281"/>
                <a:gd name="T26" fmla="*/ 150 w 152"/>
                <a:gd name="T27" fmla="*/ 226 h 281"/>
                <a:gd name="T28" fmla="*/ 150 w 152"/>
                <a:gd name="T29" fmla="*/ 247 h 281"/>
                <a:gd name="T30" fmla="*/ 152 w 152"/>
                <a:gd name="T31" fmla="*/ 261 h 281"/>
                <a:gd name="T32" fmla="*/ 144 w 152"/>
                <a:gd name="T33" fmla="*/ 270 h 281"/>
                <a:gd name="T34" fmla="*/ 133 w 152"/>
                <a:gd name="T35" fmla="*/ 270 h 281"/>
                <a:gd name="T36" fmla="*/ 123 w 152"/>
                <a:gd name="T37" fmla="*/ 271 h 281"/>
                <a:gd name="T38" fmla="*/ 107 w 152"/>
                <a:gd name="T39" fmla="*/ 271 h 281"/>
                <a:gd name="T40" fmla="*/ 86 w 152"/>
                <a:gd name="T41" fmla="*/ 271 h 281"/>
                <a:gd name="T42" fmla="*/ 73 w 152"/>
                <a:gd name="T43" fmla="*/ 271 h 281"/>
                <a:gd name="T44" fmla="*/ 59 w 152"/>
                <a:gd name="T45" fmla="*/ 271 h 281"/>
                <a:gd name="T46" fmla="*/ 52 w 152"/>
                <a:gd name="T47" fmla="*/ 281 h 281"/>
                <a:gd name="T48" fmla="*/ 40 w 152"/>
                <a:gd name="T49" fmla="*/ 281 h 281"/>
                <a:gd name="T50" fmla="*/ 27 w 152"/>
                <a:gd name="T51" fmla="*/ 281 h 281"/>
                <a:gd name="T52" fmla="*/ 18 w 152"/>
                <a:gd name="T53" fmla="*/ 281 h 281"/>
                <a:gd name="T54" fmla="*/ 10 w 152"/>
                <a:gd name="T55" fmla="*/ 281 h 281"/>
                <a:gd name="T56" fmla="*/ 5 w 152"/>
                <a:gd name="T57" fmla="*/ 281 h 281"/>
                <a:gd name="T58" fmla="*/ 1 w 152"/>
                <a:gd name="T59" fmla="*/ 275 h 281"/>
                <a:gd name="T60" fmla="*/ 1 w 152"/>
                <a:gd name="T61" fmla="*/ 266 h 281"/>
                <a:gd name="T62" fmla="*/ 1 w 152"/>
                <a:gd name="T63" fmla="*/ 256 h 281"/>
                <a:gd name="T64" fmla="*/ 1 w 152"/>
                <a:gd name="T65" fmla="*/ 249 h 281"/>
                <a:gd name="T66" fmla="*/ 1 w 152"/>
                <a:gd name="T67" fmla="*/ 237 h 281"/>
                <a:gd name="T68" fmla="*/ 1 w 152"/>
                <a:gd name="T69" fmla="*/ 226 h 281"/>
                <a:gd name="T70" fmla="*/ 0 w 152"/>
                <a:gd name="T71" fmla="*/ 197 h 281"/>
                <a:gd name="T72" fmla="*/ 0 w 152"/>
                <a:gd name="T73" fmla="*/ 177 h 281"/>
                <a:gd name="T74" fmla="*/ 0 w 152"/>
                <a:gd name="T75" fmla="*/ 164 h 281"/>
                <a:gd name="T76" fmla="*/ 0 w 152"/>
                <a:gd name="T77" fmla="*/ 150 h 281"/>
                <a:gd name="T78" fmla="*/ 0 w 152"/>
                <a:gd name="T79" fmla="*/ 140 h 281"/>
                <a:gd name="T80" fmla="*/ 0 w 152"/>
                <a:gd name="T81" fmla="*/ 134 h 281"/>
                <a:gd name="T82" fmla="*/ 0 w 152"/>
                <a:gd name="T83" fmla="*/ 123 h 281"/>
                <a:gd name="T84" fmla="*/ 0 w 152"/>
                <a:gd name="T85" fmla="*/ 113 h 281"/>
                <a:gd name="T86" fmla="*/ 0 w 152"/>
                <a:gd name="T87" fmla="*/ 105 h 281"/>
                <a:gd name="T88" fmla="*/ 0 w 152"/>
                <a:gd name="T89" fmla="*/ 95 h 281"/>
                <a:gd name="T90" fmla="*/ 0 w 152"/>
                <a:gd name="T91" fmla="*/ 86 h 281"/>
                <a:gd name="T92" fmla="*/ 10 w 152"/>
                <a:gd name="T93" fmla="*/ 76 h 281"/>
                <a:gd name="T94" fmla="*/ 18 w 152"/>
                <a:gd name="T95" fmla="*/ 67 h 281"/>
                <a:gd name="T96" fmla="*/ 18 w 152"/>
                <a:gd name="T97" fmla="*/ 49 h 281"/>
                <a:gd name="T98" fmla="*/ 18 w 152"/>
                <a:gd name="T99" fmla="*/ 31 h 281"/>
                <a:gd name="T100" fmla="*/ 22 w 152"/>
                <a:gd name="T101" fmla="*/ 12 h 281"/>
                <a:gd name="T102" fmla="*/ 39 w 152"/>
                <a:gd name="T103" fmla="*/ 12 h 281"/>
                <a:gd name="T104" fmla="*/ 46 w 152"/>
                <a:gd name="T105" fmla="*/ 10 h 281"/>
                <a:gd name="T106" fmla="*/ 54 w 152"/>
                <a:gd name="T107" fmla="*/ 2 h 281"/>
                <a:gd name="T108" fmla="*/ 68 w 152"/>
                <a:gd name="T109" fmla="*/ 2 h 281"/>
                <a:gd name="T110" fmla="*/ 78 w 152"/>
                <a:gd name="T111" fmla="*/ 2 h 281"/>
                <a:gd name="T112" fmla="*/ 88 w 152"/>
                <a:gd name="T113" fmla="*/ 2 h 281"/>
                <a:gd name="T114" fmla="*/ 98 w 152"/>
                <a:gd name="T115" fmla="*/ 2 h 281"/>
                <a:gd name="T116" fmla="*/ 107 w 152"/>
                <a:gd name="T117" fmla="*/ 2 h 281"/>
                <a:gd name="T118" fmla="*/ 119 w 152"/>
                <a:gd name="T119" fmla="*/ 2 h 281"/>
                <a:gd name="T120" fmla="*/ 130 w 152"/>
                <a:gd name="T121" fmla="*/ 2 h 281"/>
                <a:gd name="T122" fmla="*/ 143 w 152"/>
                <a:gd name="T123" fmla="*/ 2 h 281"/>
                <a:gd name="T124" fmla="*/ 149 w 152"/>
                <a:gd name="T125" fmla="*/ 1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281">
                  <a:moveTo>
                    <a:pt x="149" y="29"/>
                  </a:moveTo>
                  <a:lnTo>
                    <a:pt x="149" y="33"/>
                  </a:lnTo>
                  <a:lnTo>
                    <a:pt x="149" y="33"/>
                  </a:lnTo>
                  <a:lnTo>
                    <a:pt x="149" y="36"/>
                  </a:lnTo>
                  <a:lnTo>
                    <a:pt x="149" y="38"/>
                  </a:lnTo>
                  <a:lnTo>
                    <a:pt x="149" y="46"/>
                  </a:lnTo>
                  <a:lnTo>
                    <a:pt x="149" y="48"/>
                  </a:lnTo>
                  <a:lnTo>
                    <a:pt x="149" y="49"/>
                  </a:lnTo>
                  <a:lnTo>
                    <a:pt x="149" y="50"/>
                  </a:lnTo>
                  <a:lnTo>
                    <a:pt x="149" y="54"/>
                  </a:lnTo>
                  <a:lnTo>
                    <a:pt x="149" y="57"/>
                  </a:lnTo>
                  <a:lnTo>
                    <a:pt x="149" y="59"/>
                  </a:lnTo>
                  <a:lnTo>
                    <a:pt x="149" y="61"/>
                  </a:lnTo>
                  <a:lnTo>
                    <a:pt x="149" y="66"/>
                  </a:lnTo>
                  <a:lnTo>
                    <a:pt x="149" y="70"/>
                  </a:lnTo>
                  <a:lnTo>
                    <a:pt x="149" y="71"/>
                  </a:lnTo>
                  <a:lnTo>
                    <a:pt x="149" y="75"/>
                  </a:lnTo>
                  <a:lnTo>
                    <a:pt x="149" y="75"/>
                  </a:lnTo>
                  <a:lnTo>
                    <a:pt x="149" y="76"/>
                  </a:lnTo>
                  <a:lnTo>
                    <a:pt x="149" y="80"/>
                  </a:lnTo>
                  <a:lnTo>
                    <a:pt x="149" y="82"/>
                  </a:lnTo>
                  <a:lnTo>
                    <a:pt x="149" y="83"/>
                  </a:lnTo>
                  <a:lnTo>
                    <a:pt x="149" y="84"/>
                  </a:lnTo>
                  <a:lnTo>
                    <a:pt x="149" y="84"/>
                  </a:lnTo>
                  <a:lnTo>
                    <a:pt x="149" y="87"/>
                  </a:lnTo>
                  <a:lnTo>
                    <a:pt x="149" y="88"/>
                  </a:lnTo>
                  <a:lnTo>
                    <a:pt x="149" y="89"/>
                  </a:lnTo>
                  <a:lnTo>
                    <a:pt x="150" y="93"/>
                  </a:lnTo>
                  <a:lnTo>
                    <a:pt x="150" y="93"/>
                  </a:lnTo>
                  <a:lnTo>
                    <a:pt x="150" y="95"/>
                  </a:lnTo>
                  <a:lnTo>
                    <a:pt x="150" y="95"/>
                  </a:lnTo>
                  <a:lnTo>
                    <a:pt x="150" y="95"/>
                  </a:lnTo>
                  <a:lnTo>
                    <a:pt x="150" y="97"/>
                  </a:lnTo>
                  <a:lnTo>
                    <a:pt x="150" y="97"/>
                  </a:lnTo>
                  <a:lnTo>
                    <a:pt x="150" y="99"/>
                  </a:lnTo>
                  <a:lnTo>
                    <a:pt x="150" y="100"/>
                  </a:lnTo>
                  <a:lnTo>
                    <a:pt x="150" y="101"/>
                  </a:lnTo>
                  <a:lnTo>
                    <a:pt x="150" y="103"/>
                  </a:lnTo>
                  <a:lnTo>
                    <a:pt x="150" y="103"/>
                  </a:lnTo>
                  <a:lnTo>
                    <a:pt x="150" y="108"/>
                  </a:lnTo>
                  <a:lnTo>
                    <a:pt x="150" y="109"/>
                  </a:lnTo>
                  <a:lnTo>
                    <a:pt x="150" y="110"/>
                  </a:lnTo>
                  <a:lnTo>
                    <a:pt x="149" y="110"/>
                  </a:lnTo>
                  <a:lnTo>
                    <a:pt x="149" y="113"/>
                  </a:lnTo>
                  <a:lnTo>
                    <a:pt x="149" y="113"/>
                  </a:lnTo>
                  <a:lnTo>
                    <a:pt x="149" y="118"/>
                  </a:lnTo>
                  <a:lnTo>
                    <a:pt x="149" y="118"/>
                  </a:lnTo>
                  <a:lnTo>
                    <a:pt x="149" y="120"/>
                  </a:lnTo>
                  <a:lnTo>
                    <a:pt x="149" y="122"/>
                  </a:lnTo>
                  <a:lnTo>
                    <a:pt x="149" y="126"/>
                  </a:lnTo>
                  <a:lnTo>
                    <a:pt x="149" y="127"/>
                  </a:lnTo>
                  <a:lnTo>
                    <a:pt x="149" y="130"/>
                  </a:lnTo>
                  <a:lnTo>
                    <a:pt x="149" y="133"/>
                  </a:lnTo>
                  <a:lnTo>
                    <a:pt x="149" y="139"/>
                  </a:lnTo>
                  <a:lnTo>
                    <a:pt x="149" y="140"/>
                  </a:lnTo>
                  <a:lnTo>
                    <a:pt x="149" y="144"/>
                  </a:lnTo>
                  <a:lnTo>
                    <a:pt x="149" y="146"/>
                  </a:lnTo>
                  <a:lnTo>
                    <a:pt x="149" y="148"/>
                  </a:lnTo>
                  <a:lnTo>
                    <a:pt x="149" y="150"/>
                  </a:lnTo>
                  <a:lnTo>
                    <a:pt x="149" y="152"/>
                  </a:lnTo>
                  <a:lnTo>
                    <a:pt x="149" y="155"/>
                  </a:lnTo>
                  <a:lnTo>
                    <a:pt x="149" y="156"/>
                  </a:lnTo>
                  <a:lnTo>
                    <a:pt x="149" y="158"/>
                  </a:lnTo>
                  <a:lnTo>
                    <a:pt x="149" y="158"/>
                  </a:lnTo>
                  <a:lnTo>
                    <a:pt x="149" y="158"/>
                  </a:lnTo>
                  <a:lnTo>
                    <a:pt x="149" y="159"/>
                  </a:lnTo>
                  <a:lnTo>
                    <a:pt x="149" y="159"/>
                  </a:lnTo>
                  <a:lnTo>
                    <a:pt x="149" y="165"/>
                  </a:lnTo>
                  <a:lnTo>
                    <a:pt x="149" y="168"/>
                  </a:lnTo>
                  <a:lnTo>
                    <a:pt x="149" y="169"/>
                  </a:lnTo>
                  <a:lnTo>
                    <a:pt x="149" y="172"/>
                  </a:lnTo>
                  <a:lnTo>
                    <a:pt x="149" y="173"/>
                  </a:lnTo>
                  <a:lnTo>
                    <a:pt x="149" y="175"/>
                  </a:lnTo>
                  <a:lnTo>
                    <a:pt x="149" y="177"/>
                  </a:lnTo>
                  <a:lnTo>
                    <a:pt x="149" y="180"/>
                  </a:lnTo>
                  <a:lnTo>
                    <a:pt x="149" y="181"/>
                  </a:lnTo>
                  <a:lnTo>
                    <a:pt x="149" y="181"/>
                  </a:lnTo>
                  <a:lnTo>
                    <a:pt x="150" y="185"/>
                  </a:lnTo>
                  <a:lnTo>
                    <a:pt x="150" y="189"/>
                  </a:lnTo>
                  <a:lnTo>
                    <a:pt x="150" y="190"/>
                  </a:lnTo>
                  <a:lnTo>
                    <a:pt x="150" y="193"/>
                  </a:lnTo>
                  <a:lnTo>
                    <a:pt x="150" y="195"/>
                  </a:lnTo>
                  <a:lnTo>
                    <a:pt x="150" y="197"/>
                  </a:lnTo>
                  <a:lnTo>
                    <a:pt x="150" y="198"/>
                  </a:lnTo>
                  <a:lnTo>
                    <a:pt x="150" y="199"/>
                  </a:lnTo>
                  <a:lnTo>
                    <a:pt x="150" y="202"/>
                  </a:lnTo>
                  <a:lnTo>
                    <a:pt x="150" y="205"/>
                  </a:lnTo>
                  <a:lnTo>
                    <a:pt x="150" y="210"/>
                  </a:lnTo>
                  <a:lnTo>
                    <a:pt x="150" y="211"/>
                  </a:lnTo>
                  <a:lnTo>
                    <a:pt x="150" y="212"/>
                  </a:lnTo>
                  <a:lnTo>
                    <a:pt x="150" y="212"/>
                  </a:lnTo>
                  <a:lnTo>
                    <a:pt x="150" y="214"/>
                  </a:lnTo>
                  <a:lnTo>
                    <a:pt x="150" y="219"/>
                  </a:lnTo>
                  <a:lnTo>
                    <a:pt x="150" y="219"/>
                  </a:lnTo>
                  <a:lnTo>
                    <a:pt x="150" y="219"/>
                  </a:lnTo>
                  <a:lnTo>
                    <a:pt x="150" y="223"/>
                  </a:lnTo>
                  <a:lnTo>
                    <a:pt x="150" y="224"/>
                  </a:lnTo>
                  <a:lnTo>
                    <a:pt x="150" y="226"/>
                  </a:lnTo>
                  <a:lnTo>
                    <a:pt x="150" y="228"/>
                  </a:lnTo>
                  <a:lnTo>
                    <a:pt x="150" y="232"/>
                  </a:lnTo>
                  <a:lnTo>
                    <a:pt x="150" y="237"/>
                  </a:lnTo>
                  <a:lnTo>
                    <a:pt x="150" y="240"/>
                  </a:lnTo>
                  <a:lnTo>
                    <a:pt x="150" y="244"/>
                  </a:lnTo>
                  <a:lnTo>
                    <a:pt x="150" y="245"/>
                  </a:lnTo>
                  <a:lnTo>
                    <a:pt x="150" y="247"/>
                  </a:lnTo>
                  <a:lnTo>
                    <a:pt x="150" y="248"/>
                  </a:lnTo>
                  <a:lnTo>
                    <a:pt x="150" y="252"/>
                  </a:lnTo>
                  <a:lnTo>
                    <a:pt x="150" y="252"/>
                  </a:lnTo>
                  <a:lnTo>
                    <a:pt x="150" y="253"/>
                  </a:lnTo>
                  <a:lnTo>
                    <a:pt x="152" y="258"/>
                  </a:lnTo>
                  <a:lnTo>
                    <a:pt x="152" y="261"/>
                  </a:lnTo>
                  <a:lnTo>
                    <a:pt x="152" y="261"/>
                  </a:lnTo>
                  <a:lnTo>
                    <a:pt x="152" y="262"/>
                  </a:lnTo>
                  <a:lnTo>
                    <a:pt x="152" y="266"/>
                  </a:lnTo>
                  <a:lnTo>
                    <a:pt x="152" y="267"/>
                  </a:lnTo>
                  <a:lnTo>
                    <a:pt x="152" y="270"/>
                  </a:lnTo>
                  <a:lnTo>
                    <a:pt x="150" y="270"/>
                  </a:lnTo>
                  <a:lnTo>
                    <a:pt x="147" y="270"/>
                  </a:lnTo>
                  <a:lnTo>
                    <a:pt x="144" y="270"/>
                  </a:lnTo>
                  <a:lnTo>
                    <a:pt x="143" y="270"/>
                  </a:lnTo>
                  <a:lnTo>
                    <a:pt x="141" y="270"/>
                  </a:lnTo>
                  <a:lnTo>
                    <a:pt x="140" y="270"/>
                  </a:lnTo>
                  <a:lnTo>
                    <a:pt x="139" y="270"/>
                  </a:lnTo>
                  <a:lnTo>
                    <a:pt x="136" y="270"/>
                  </a:lnTo>
                  <a:lnTo>
                    <a:pt x="135" y="270"/>
                  </a:lnTo>
                  <a:lnTo>
                    <a:pt x="133" y="270"/>
                  </a:lnTo>
                  <a:lnTo>
                    <a:pt x="133" y="270"/>
                  </a:lnTo>
                  <a:lnTo>
                    <a:pt x="132" y="270"/>
                  </a:lnTo>
                  <a:lnTo>
                    <a:pt x="130" y="270"/>
                  </a:lnTo>
                  <a:lnTo>
                    <a:pt x="130" y="270"/>
                  </a:lnTo>
                  <a:lnTo>
                    <a:pt x="128" y="270"/>
                  </a:lnTo>
                  <a:lnTo>
                    <a:pt x="130" y="270"/>
                  </a:lnTo>
                  <a:lnTo>
                    <a:pt x="123" y="271"/>
                  </a:lnTo>
                  <a:lnTo>
                    <a:pt x="122" y="271"/>
                  </a:lnTo>
                  <a:lnTo>
                    <a:pt x="120" y="271"/>
                  </a:lnTo>
                  <a:lnTo>
                    <a:pt x="116" y="271"/>
                  </a:lnTo>
                  <a:lnTo>
                    <a:pt x="114" y="271"/>
                  </a:lnTo>
                  <a:lnTo>
                    <a:pt x="110" y="271"/>
                  </a:lnTo>
                  <a:lnTo>
                    <a:pt x="109" y="271"/>
                  </a:lnTo>
                  <a:lnTo>
                    <a:pt x="107" y="271"/>
                  </a:lnTo>
                  <a:lnTo>
                    <a:pt x="103" y="271"/>
                  </a:lnTo>
                  <a:lnTo>
                    <a:pt x="101" y="271"/>
                  </a:lnTo>
                  <a:lnTo>
                    <a:pt x="98" y="271"/>
                  </a:lnTo>
                  <a:lnTo>
                    <a:pt x="95" y="271"/>
                  </a:lnTo>
                  <a:lnTo>
                    <a:pt x="93" y="271"/>
                  </a:lnTo>
                  <a:lnTo>
                    <a:pt x="92" y="271"/>
                  </a:lnTo>
                  <a:lnTo>
                    <a:pt x="86" y="271"/>
                  </a:lnTo>
                  <a:lnTo>
                    <a:pt x="86" y="271"/>
                  </a:lnTo>
                  <a:lnTo>
                    <a:pt x="85" y="271"/>
                  </a:lnTo>
                  <a:lnTo>
                    <a:pt x="82" y="271"/>
                  </a:lnTo>
                  <a:lnTo>
                    <a:pt x="81" y="271"/>
                  </a:lnTo>
                  <a:lnTo>
                    <a:pt x="77" y="271"/>
                  </a:lnTo>
                  <a:lnTo>
                    <a:pt x="76" y="271"/>
                  </a:lnTo>
                  <a:lnTo>
                    <a:pt x="73" y="271"/>
                  </a:lnTo>
                  <a:lnTo>
                    <a:pt x="69" y="271"/>
                  </a:lnTo>
                  <a:lnTo>
                    <a:pt x="69" y="271"/>
                  </a:lnTo>
                  <a:lnTo>
                    <a:pt x="67" y="271"/>
                  </a:lnTo>
                  <a:lnTo>
                    <a:pt x="65" y="271"/>
                  </a:lnTo>
                  <a:lnTo>
                    <a:pt x="63" y="271"/>
                  </a:lnTo>
                  <a:lnTo>
                    <a:pt x="61" y="271"/>
                  </a:lnTo>
                  <a:lnTo>
                    <a:pt x="59" y="271"/>
                  </a:lnTo>
                  <a:lnTo>
                    <a:pt x="58" y="271"/>
                  </a:lnTo>
                  <a:lnTo>
                    <a:pt x="58" y="277"/>
                  </a:lnTo>
                  <a:lnTo>
                    <a:pt x="58" y="279"/>
                  </a:lnTo>
                  <a:lnTo>
                    <a:pt x="58" y="281"/>
                  </a:lnTo>
                  <a:lnTo>
                    <a:pt x="58" y="281"/>
                  </a:lnTo>
                  <a:lnTo>
                    <a:pt x="52" y="281"/>
                  </a:lnTo>
                  <a:lnTo>
                    <a:pt x="52" y="281"/>
                  </a:lnTo>
                  <a:lnTo>
                    <a:pt x="51" y="281"/>
                  </a:lnTo>
                  <a:lnTo>
                    <a:pt x="51" y="281"/>
                  </a:lnTo>
                  <a:lnTo>
                    <a:pt x="50" y="281"/>
                  </a:lnTo>
                  <a:lnTo>
                    <a:pt x="48" y="281"/>
                  </a:lnTo>
                  <a:lnTo>
                    <a:pt x="47" y="281"/>
                  </a:lnTo>
                  <a:lnTo>
                    <a:pt x="42" y="281"/>
                  </a:lnTo>
                  <a:lnTo>
                    <a:pt x="40" y="281"/>
                  </a:lnTo>
                  <a:lnTo>
                    <a:pt x="39" y="281"/>
                  </a:lnTo>
                  <a:lnTo>
                    <a:pt x="38" y="281"/>
                  </a:lnTo>
                  <a:lnTo>
                    <a:pt x="35" y="281"/>
                  </a:lnTo>
                  <a:lnTo>
                    <a:pt x="34" y="281"/>
                  </a:lnTo>
                  <a:lnTo>
                    <a:pt x="33" y="281"/>
                  </a:lnTo>
                  <a:lnTo>
                    <a:pt x="30" y="281"/>
                  </a:lnTo>
                  <a:lnTo>
                    <a:pt x="27" y="281"/>
                  </a:lnTo>
                  <a:lnTo>
                    <a:pt x="25" y="281"/>
                  </a:lnTo>
                  <a:lnTo>
                    <a:pt x="23" y="281"/>
                  </a:lnTo>
                  <a:lnTo>
                    <a:pt x="21" y="281"/>
                  </a:lnTo>
                  <a:lnTo>
                    <a:pt x="21" y="281"/>
                  </a:lnTo>
                  <a:lnTo>
                    <a:pt x="21" y="281"/>
                  </a:lnTo>
                  <a:lnTo>
                    <a:pt x="20" y="281"/>
                  </a:lnTo>
                  <a:lnTo>
                    <a:pt x="18" y="281"/>
                  </a:lnTo>
                  <a:lnTo>
                    <a:pt x="17" y="281"/>
                  </a:lnTo>
                  <a:lnTo>
                    <a:pt x="16" y="281"/>
                  </a:lnTo>
                  <a:lnTo>
                    <a:pt x="14" y="281"/>
                  </a:lnTo>
                  <a:lnTo>
                    <a:pt x="13" y="281"/>
                  </a:lnTo>
                  <a:lnTo>
                    <a:pt x="13" y="281"/>
                  </a:lnTo>
                  <a:lnTo>
                    <a:pt x="12" y="281"/>
                  </a:lnTo>
                  <a:lnTo>
                    <a:pt x="10" y="281"/>
                  </a:lnTo>
                  <a:lnTo>
                    <a:pt x="9" y="281"/>
                  </a:lnTo>
                  <a:lnTo>
                    <a:pt x="8" y="281"/>
                  </a:lnTo>
                  <a:lnTo>
                    <a:pt x="8" y="281"/>
                  </a:lnTo>
                  <a:lnTo>
                    <a:pt x="6" y="281"/>
                  </a:lnTo>
                  <a:lnTo>
                    <a:pt x="6" y="281"/>
                  </a:lnTo>
                  <a:lnTo>
                    <a:pt x="6" y="281"/>
                  </a:lnTo>
                  <a:lnTo>
                    <a:pt x="5" y="281"/>
                  </a:lnTo>
                  <a:lnTo>
                    <a:pt x="4" y="281"/>
                  </a:lnTo>
                  <a:lnTo>
                    <a:pt x="3" y="281"/>
                  </a:lnTo>
                  <a:lnTo>
                    <a:pt x="1" y="281"/>
                  </a:lnTo>
                  <a:lnTo>
                    <a:pt x="1" y="278"/>
                  </a:lnTo>
                  <a:lnTo>
                    <a:pt x="1" y="277"/>
                  </a:lnTo>
                  <a:lnTo>
                    <a:pt x="1" y="277"/>
                  </a:lnTo>
                  <a:lnTo>
                    <a:pt x="1" y="275"/>
                  </a:lnTo>
                  <a:lnTo>
                    <a:pt x="1" y="273"/>
                  </a:lnTo>
                  <a:lnTo>
                    <a:pt x="1" y="271"/>
                  </a:lnTo>
                  <a:lnTo>
                    <a:pt x="1" y="270"/>
                  </a:lnTo>
                  <a:lnTo>
                    <a:pt x="1" y="269"/>
                  </a:lnTo>
                  <a:lnTo>
                    <a:pt x="1" y="269"/>
                  </a:lnTo>
                  <a:lnTo>
                    <a:pt x="1" y="267"/>
                  </a:lnTo>
                  <a:lnTo>
                    <a:pt x="1" y="266"/>
                  </a:lnTo>
                  <a:lnTo>
                    <a:pt x="1" y="265"/>
                  </a:lnTo>
                  <a:lnTo>
                    <a:pt x="1" y="262"/>
                  </a:lnTo>
                  <a:lnTo>
                    <a:pt x="1" y="262"/>
                  </a:lnTo>
                  <a:lnTo>
                    <a:pt x="1" y="261"/>
                  </a:lnTo>
                  <a:lnTo>
                    <a:pt x="1" y="260"/>
                  </a:lnTo>
                  <a:lnTo>
                    <a:pt x="1" y="257"/>
                  </a:lnTo>
                  <a:lnTo>
                    <a:pt x="1" y="256"/>
                  </a:lnTo>
                  <a:lnTo>
                    <a:pt x="1" y="254"/>
                  </a:lnTo>
                  <a:lnTo>
                    <a:pt x="1" y="254"/>
                  </a:lnTo>
                  <a:lnTo>
                    <a:pt x="1" y="253"/>
                  </a:lnTo>
                  <a:lnTo>
                    <a:pt x="1" y="252"/>
                  </a:lnTo>
                  <a:lnTo>
                    <a:pt x="1" y="252"/>
                  </a:lnTo>
                  <a:lnTo>
                    <a:pt x="1" y="250"/>
                  </a:lnTo>
                  <a:lnTo>
                    <a:pt x="1" y="249"/>
                  </a:lnTo>
                  <a:lnTo>
                    <a:pt x="1" y="248"/>
                  </a:lnTo>
                  <a:lnTo>
                    <a:pt x="1" y="245"/>
                  </a:lnTo>
                  <a:lnTo>
                    <a:pt x="1" y="244"/>
                  </a:lnTo>
                  <a:lnTo>
                    <a:pt x="1" y="240"/>
                  </a:lnTo>
                  <a:lnTo>
                    <a:pt x="1" y="240"/>
                  </a:lnTo>
                  <a:lnTo>
                    <a:pt x="1" y="239"/>
                  </a:lnTo>
                  <a:lnTo>
                    <a:pt x="1" y="237"/>
                  </a:lnTo>
                  <a:lnTo>
                    <a:pt x="1" y="237"/>
                  </a:lnTo>
                  <a:lnTo>
                    <a:pt x="1" y="236"/>
                  </a:lnTo>
                  <a:lnTo>
                    <a:pt x="1" y="235"/>
                  </a:lnTo>
                  <a:lnTo>
                    <a:pt x="1" y="233"/>
                  </a:lnTo>
                  <a:lnTo>
                    <a:pt x="1" y="232"/>
                  </a:lnTo>
                  <a:lnTo>
                    <a:pt x="1" y="228"/>
                  </a:lnTo>
                  <a:lnTo>
                    <a:pt x="1" y="226"/>
                  </a:lnTo>
                  <a:lnTo>
                    <a:pt x="1" y="223"/>
                  </a:lnTo>
                  <a:lnTo>
                    <a:pt x="1" y="219"/>
                  </a:lnTo>
                  <a:lnTo>
                    <a:pt x="1" y="215"/>
                  </a:lnTo>
                  <a:lnTo>
                    <a:pt x="1" y="211"/>
                  </a:lnTo>
                  <a:lnTo>
                    <a:pt x="1" y="206"/>
                  </a:lnTo>
                  <a:lnTo>
                    <a:pt x="1" y="202"/>
                  </a:lnTo>
                  <a:lnTo>
                    <a:pt x="0" y="197"/>
                  </a:lnTo>
                  <a:lnTo>
                    <a:pt x="0" y="193"/>
                  </a:lnTo>
                  <a:lnTo>
                    <a:pt x="0" y="190"/>
                  </a:lnTo>
                  <a:lnTo>
                    <a:pt x="0" y="188"/>
                  </a:lnTo>
                  <a:lnTo>
                    <a:pt x="0" y="182"/>
                  </a:lnTo>
                  <a:lnTo>
                    <a:pt x="0" y="180"/>
                  </a:lnTo>
                  <a:lnTo>
                    <a:pt x="0" y="178"/>
                  </a:lnTo>
                  <a:lnTo>
                    <a:pt x="0" y="177"/>
                  </a:lnTo>
                  <a:lnTo>
                    <a:pt x="0" y="176"/>
                  </a:lnTo>
                  <a:lnTo>
                    <a:pt x="0" y="173"/>
                  </a:lnTo>
                  <a:lnTo>
                    <a:pt x="0" y="172"/>
                  </a:lnTo>
                  <a:lnTo>
                    <a:pt x="0" y="171"/>
                  </a:lnTo>
                  <a:lnTo>
                    <a:pt x="0" y="168"/>
                  </a:lnTo>
                  <a:lnTo>
                    <a:pt x="0" y="165"/>
                  </a:lnTo>
                  <a:lnTo>
                    <a:pt x="0" y="164"/>
                  </a:lnTo>
                  <a:lnTo>
                    <a:pt x="0" y="163"/>
                  </a:lnTo>
                  <a:lnTo>
                    <a:pt x="0" y="163"/>
                  </a:lnTo>
                  <a:lnTo>
                    <a:pt x="0" y="159"/>
                  </a:lnTo>
                  <a:lnTo>
                    <a:pt x="0" y="156"/>
                  </a:lnTo>
                  <a:lnTo>
                    <a:pt x="0" y="155"/>
                  </a:lnTo>
                  <a:lnTo>
                    <a:pt x="0" y="152"/>
                  </a:lnTo>
                  <a:lnTo>
                    <a:pt x="0" y="150"/>
                  </a:lnTo>
                  <a:lnTo>
                    <a:pt x="0" y="150"/>
                  </a:lnTo>
                  <a:lnTo>
                    <a:pt x="0" y="148"/>
                  </a:lnTo>
                  <a:lnTo>
                    <a:pt x="0" y="146"/>
                  </a:lnTo>
                  <a:lnTo>
                    <a:pt x="0" y="144"/>
                  </a:lnTo>
                  <a:lnTo>
                    <a:pt x="0" y="143"/>
                  </a:lnTo>
                  <a:lnTo>
                    <a:pt x="0" y="142"/>
                  </a:lnTo>
                  <a:lnTo>
                    <a:pt x="0" y="140"/>
                  </a:lnTo>
                  <a:lnTo>
                    <a:pt x="0" y="139"/>
                  </a:lnTo>
                  <a:lnTo>
                    <a:pt x="0" y="139"/>
                  </a:lnTo>
                  <a:lnTo>
                    <a:pt x="0" y="138"/>
                  </a:lnTo>
                  <a:lnTo>
                    <a:pt x="0" y="137"/>
                  </a:lnTo>
                  <a:lnTo>
                    <a:pt x="0" y="137"/>
                  </a:lnTo>
                  <a:lnTo>
                    <a:pt x="0" y="135"/>
                  </a:lnTo>
                  <a:lnTo>
                    <a:pt x="0" y="134"/>
                  </a:lnTo>
                  <a:lnTo>
                    <a:pt x="0" y="133"/>
                  </a:lnTo>
                  <a:lnTo>
                    <a:pt x="0" y="131"/>
                  </a:lnTo>
                  <a:lnTo>
                    <a:pt x="0" y="130"/>
                  </a:lnTo>
                  <a:lnTo>
                    <a:pt x="0" y="129"/>
                  </a:lnTo>
                  <a:lnTo>
                    <a:pt x="0" y="127"/>
                  </a:lnTo>
                  <a:lnTo>
                    <a:pt x="0" y="123"/>
                  </a:lnTo>
                  <a:lnTo>
                    <a:pt x="0" y="123"/>
                  </a:lnTo>
                  <a:lnTo>
                    <a:pt x="0" y="122"/>
                  </a:lnTo>
                  <a:lnTo>
                    <a:pt x="0" y="121"/>
                  </a:lnTo>
                  <a:lnTo>
                    <a:pt x="0" y="120"/>
                  </a:lnTo>
                  <a:lnTo>
                    <a:pt x="0" y="117"/>
                  </a:lnTo>
                  <a:lnTo>
                    <a:pt x="0" y="117"/>
                  </a:lnTo>
                  <a:lnTo>
                    <a:pt x="0" y="113"/>
                  </a:lnTo>
                  <a:lnTo>
                    <a:pt x="0" y="113"/>
                  </a:lnTo>
                  <a:lnTo>
                    <a:pt x="0" y="113"/>
                  </a:lnTo>
                  <a:lnTo>
                    <a:pt x="0" y="113"/>
                  </a:lnTo>
                  <a:lnTo>
                    <a:pt x="0" y="109"/>
                  </a:lnTo>
                  <a:lnTo>
                    <a:pt x="0" y="108"/>
                  </a:lnTo>
                  <a:lnTo>
                    <a:pt x="0" y="106"/>
                  </a:lnTo>
                  <a:lnTo>
                    <a:pt x="0" y="106"/>
                  </a:lnTo>
                  <a:lnTo>
                    <a:pt x="0" y="105"/>
                  </a:lnTo>
                  <a:lnTo>
                    <a:pt x="0" y="105"/>
                  </a:lnTo>
                  <a:lnTo>
                    <a:pt x="0" y="104"/>
                  </a:lnTo>
                  <a:lnTo>
                    <a:pt x="0" y="103"/>
                  </a:lnTo>
                  <a:lnTo>
                    <a:pt x="0" y="103"/>
                  </a:lnTo>
                  <a:lnTo>
                    <a:pt x="0" y="100"/>
                  </a:lnTo>
                  <a:lnTo>
                    <a:pt x="0" y="99"/>
                  </a:lnTo>
                  <a:lnTo>
                    <a:pt x="0" y="95"/>
                  </a:lnTo>
                  <a:lnTo>
                    <a:pt x="0" y="93"/>
                  </a:lnTo>
                  <a:lnTo>
                    <a:pt x="0" y="92"/>
                  </a:lnTo>
                  <a:lnTo>
                    <a:pt x="0" y="91"/>
                  </a:lnTo>
                  <a:lnTo>
                    <a:pt x="0" y="88"/>
                  </a:lnTo>
                  <a:lnTo>
                    <a:pt x="0" y="88"/>
                  </a:lnTo>
                  <a:lnTo>
                    <a:pt x="0" y="86"/>
                  </a:lnTo>
                  <a:lnTo>
                    <a:pt x="0" y="86"/>
                  </a:lnTo>
                  <a:lnTo>
                    <a:pt x="0" y="82"/>
                  </a:lnTo>
                  <a:lnTo>
                    <a:pt x="0" y="78"/>
                  </a:lnTo>
                  <a:lnTo>
                    <a:pt x="0" y="76"/>
                  </a:lnTo>
                  <a:lnTo>
                    <a:pt x="1" y="76"/>
                  </a:lnTo>
                  <a:lnTo>
                    <a:pt x="5" y="76"/>
                  </a:lnTo>
                  <a:lnTo>
                    <a:pt x="9" y="76"/>
                  </a:lnTo>
                  <a:lnTo>
                    <a:pt x="10" y="76"/>
                  </a:lnTo>
                  <a:lnTo>
                    <a:pt x="10" y="76"/>
                  </a:lnTo>
                  <a:lnTo>
                    <a:pt x="12" y="76"/>
                  </a:lnTo>
                  <a:lnTo>
                    <a:pt x="13" y="76"/>
                  </a:lnTo>
                  <a:lnTo>
                    <a:pt x="16" y="76"/>
                  </a:lnTo>
                  <a:lnTo>
                    <a:pt x="18" y="76"/>
                  </a:lnTo>
                  <a:lnTo>
                    <a:pt x="18" y="72"/>
                  </a:lnTo>
                  <a:lnTo>
                    <a:pt x="18" y="67"/>
                  </a:lnTo>
                  <a:lnTo>
                    <a:pt x="18" y="66"/>
                  </a:lnTo>
                  <a:lnTo>
                    <a:pt x="18" y="63"/>
                  </a:lnTo>
                  <a:lnTo>
                    <a:pt x="18" y="58"/>
                  </a:lnTo>
                  <a:lnTo>
                    <a:pt x="18" y="57"/>
                  </a:lnTo>
                  <a:lnTo>
                    <a:pt x="18" y="54"/>
                  </a:lnTo>
                  <a:lnTo>
                    <a:pt x="18" y="50"/>
                  </a:lnTo>
                  <a:lnTo>
                    <a:pt x="18" y="49"/>
                  </a:lnTo>
                  <a:lnTo>
                    <a:pt x="18" y="48"/>
                  </a:lnTo>
                  <a:lnTo>
                    <a:pt x="18" y="44"/>
                  </a:lnTo>
                  <a:lnTo>
                    <a:pt x="18" y="42"/>
                  </a:lnTo>
                  <a:lnTo>
                    <a:pt x="18" y="40"/>
                  </a:lnTo>
                  <a:lnTo>
                    <a:pt x="18" y="36"/>
                  </a:lnTo>
                  <a:lnTo>
                    <a:pt x="18" y="33"/>
                  </a:lnTo>
                  <a:lnTo>
                    <a:pt x="18" y="31"/>
                  </a:lnTo>
                  <a:lnTo>
                    <a:pt x="18" y="25"/>
                  </a:lnTo>
                  <a:lnTo>
                    <a:pt x="18" y="21"/>
                  </a:lnTo>
                  <a:lnTo>
                    <a:pt x="18" y="20"/>
                  </a:lnTo>
                  <a:lnTo>
                    <a:pt x="18" y="15"/>
                  </a:lnTo>
                  <a:lnTo>
                    <a:pt x="18" y="12"/>
                  </a:lnTo>
                  <a:lnTo>
                    <a:pt x="20" y="12"/>
                  </a:lnTo>
                  <a:lnTo>
                    <a:pt x="22" y="12"/>
                  </a:lnTo>
                  <a:lnTo>
                    <a:pt x="26" y="12"/>
                  </a:lnTo>
                  <a:lnTo>
                    <a:pt x="27" y="12"/>
                  </a:lnTo>
                  <a:lnTo>
                    <a:pt x="30" y="12"/>
                  </a:lnTo>
                  <a:lnTo>
                    <a:pt x="33" y="12"/>
                  </a:lnTo>
                  <a:lnTo>
                    <a:pt x="34" y="12"/>
                  </a:lnTo>
                  <a:lnTo>
                    <a:pt x="37" y="12"/>
                  </a:lnTo>
                  <a:lnTo>
                    <a:pt x="39" y="12"/>
                  </a:lnTo>
                  <a:lnTo>
                    <a:pt x="39" y="11"/>
                  </a:lnTo>
                  <a:lnTo>
                    <a:pt x="39" y="11"/>
                  </a:lnTo>
                  <a:lnTo>
                    <a:pt x="40" y="11"/>
                  </a:lnTo>
                  <a:lnTo>
                    <a:pt x="42" y="11"/>
                  </a:lnTo>
                  <a:lnTo>
                    <a:pt x="44" y="11"/>
                  </a:lnTo>
                  <a:lnTo>
                    <a:pt x="46" y="11"/>
                  </a:lnTo>
                  <a:lnTo>
                    <a:pt x="46" y="10"/>
                  </a:lnTo>
                  <a:lnTo>
                    <a:pt x="46" y="8"/>
                  </a:lnTo>
                  <a:lnTo>
                    <a:pt x="46" y="4"/>
                  </a:lnTo>
                  <a:lnTo>
                    <a:pt x="46" y="2"/>
                  </a:lnTo>
                  <a:lnTo>
                    <a:pt x="47" y="2"/>
                  </a:lnTo>
                  <a:lnTo>
                    <a:pt x="50" y="2"/>
                  </a:lnTo>
                  <a:lnTo>
                    <a:pt x="52" y="2"/>
                  </a:lnTo>
                  <a:lnTo>
                    <a:pt x="54" y="2"/>
                  </a:lnTo>
                  <a:lnTo>
                    <a:pt x="55" y="2"/>
                  </a:lnTo>
                  <a:lnTo>
                    <a:pt x="58" y="2"/>
                  </a:lnTo>
                  <a:lnTo>
                    <a:pt x="60" y="2"/>
                  </a:lnTo>
                  <a:lnTo>
                    <a:pt x="64" y="2"/>
                  </a:lnTo>
                  <a:lnTo>
                    <a:pt x="67" y="2"/>
                  </a:lnTo>
                  <a:lnTo>
                    <a:pt x="68" y="2"/>
                  </a:lnTo>
                  <a:lnTo>
                    <a:pt x="68" y="2"/>
                  </a:lnTo>
                  <a:lnTo>
                    <a:pt x="71" y="2"/>
                  </a:lnTo>
                  <a:lnTo>
                    <a:pt x="73" y="2"/>
                  </a:lnTo>
                  <a:lnTo>
                    <a:pt x="75" y="2"/>
                  </a:lnTo>
                  <a:lnTo>
                    <a:pt x="76" y="2"/>
                  </a:lnTo>
                  <a:lnTo>
                    <a:pt x="77" y="2"/>
                  </a:lnTo>
                  <a:lnTo>
                    <a:pt x="77" y="2"/>
                  </a:lnTo>
                  <a:lnTo>
                    <a:pt x="78" y="2"/>
                  </a:lnTo>
                  <a:lnTo>
                    <a:pt x="80" y="2"/>
                  </a:lnTo>
                  <a:lnTo>
                    <a:pt x="82" y="2"/>
                  </a:lnTo>
                  <a:lnTo>
                    <a:pt x="84" y="2"/>
                  </a:lnTo>
                  <a:lnTo>
                    <a:pt x="85" y="2"/>
                  </a:lnTo>
                  <a:lnTo>
                    <a:pt x="86" y="2"/>
                  </a:lnTo>
                  <a:lnTo>
                    <a:pt x="88" y="2"/>
                  </a:lnTo>
                  <a:lnTo>
                    <a:pt x="88" y="2"/>
                  </a:lnTo>
                  <a:lnTo>
                    <a:pt x="89" y="2"/>
                  </a:lnTo>
                  <a:lnTo>
                    <a:pt x="90" y="2"/>
                  </a:lnTo>
                  <a:lnTo>
                    <a:pt x="92" y="2"/>
                  </a:lnTo>
                  <a:lnTo>
                    <a:pt x="93" y="2"/>
                  </a:lnTo>
                  <a:lnTo>
                    <a:pt x="94" y="2"/>
                  </a:lnTo>
                  <a:lnTo>
                    <a:pt x="95" y="2"/>
                  </a:lnTo>
                  <a:lnTo>
                    <a:pt x="98" y="2"/>
                  </a:lnTo>
                  <a:lnTo>
                    <a:pt x="99" y="2"/>
                  </a:lnTo>
                  <a:lnTo>
                    <a:pt x="102" y="2"/>
                  </a:lnTo>
                  <a:lnTo>
                    <a:pt x="103" y="2"/>
                  </a:lnTo>
                  <a:lnTo>
                    <a:pt x="105" y="2"/>
                  </a:lnTo>
                  <a:lnTo>
                    <a:pt x="105" y="2"/>
                  </a:lnTo>
                  <a:lnTo>
                    <a:pt x="107" y="2"/>
                  </a:lnTo>
                  <a:lnTo>
                    <a:pt x="107" y="2"/>
                  </a:lnTo>
                  <a:lnTo>
                    <a:pt x="109" y="2"/>
                  </a:lnTo>
                  <a:lnTo>
                    <a:pt x="111" y="2"/>
                  </a:lnTo>
                  <a:lnTo>
                    <a:pt x="111" y="2"/>
                  </a:lnTo>
                  <a:lnTo>
                    <a:pt x="114" y="2"/>
                  </a:lnTo>
                  <a:lnTo>
                    <a:pt x="115" y="2"/>
                  </a:lnTo>
                  <a:lnTo>
                    <a:pt x="116" y="2"/>
                  </a:lnTo>
                  <a:lnTo>
                    <a:pt x="119" y="2"/>
                  </a:lnTo>
                  <a:lnTo>
                    <a:pt x="120" y="2"/>
                  </a:lnTo>
                  <a:lnTo>
                    <a:pt x="123" y="2"/>
                  </a:lnTo>
                  <a:lnTo>
                    <a:pt x="124" y="2"/>
                  </a:lnTo>
                  <a:lnTo>
                    <a:pt x="126" y="2"/>
                  </a:lnTo>
                  <a:lnTo>
                    <a:pt x="127" y="2"/>
                  </a:lnTo>
                  <a:lnTo>
                    <a:pt x="128" y="2"/>
                  </a:lnTo>
                  <a:lnTo>
                    <a:pt x="130" y="2"/>
                  </a:lnTo>
                  <a:lnTo>
                    <a:pt x="132" y="2"/>
                  </a:lnTo>
                  <a:lnTo>
                    <a:pt x="135" y="2"/>
                  </a:lnTo>
                  <a:lnTo>
                    <a:pt x="136" y="2"/>
                  </a:lnTo>
                  <a:lnTo>
                    <a:pt x="136" y="2"/>
                  </a:lnTo>
                  <a:lnTo>
                    <a:pt x="139" y="2"/>
                  </a:lnTo>
                  <a:lnTo>
                    <a:pt x="140" y="2"/>
                  </a:lnTo>
                  <a:lnTo>
                    <a:pt x="143" y="2"/>
                  </a:lnTo>
                  <a:lnTo>
                    <a:pt x="149" y="0"/>
                  </a:lnTo>
                  <a:lnTo>
                    <a:pt x="149" y="6"/>
                  </a:lnTo>
                  <a:lnTo>
                    <a:pt x="149" y="7"/>
                  </a:lnTo>
                  <a:lnTo>
                    <a:pt x="149" y="8"/>
                  </a:lnTo>
                  <a:lnTo>
                    <a:pt x="149" y="10"/>
                  </a:lnTo>
                  <a:lnTo>
                    <a:pt x="149" y="11"/>
                  </a:lnTo>
                  <a:lnTo>
                    <a:pt x="149" y="15"/>
                  </a:lnTo>
                  <a:lnTo>
                    <a:pt x="149" y="16"/>
                  </a:lnTo>
                  <a:lnTo>
                    <a:pt x="149" y="19"/>
                  </a:lnTo>
                  <a:lnTo>
                    <a:pt x="149" y="20"/>
                  </a:lnTo>
                  <a:lnTo>
                    <a:pt x="149" y="20"/>
                  </a:lnTo>
                  <a:lnTo>
                    <a:pt x="149" y="24"/>
                  </a:lnTo>
                  <a:lnTo>
                    <a:pt x="149" y="2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a:extLst>
                <a:ext uri="{FF2B5EF4-FFF2-40B4-BE49-F238E27FC236}">
                  <a16:creationId xmlns:a16="http://schemas.microsoft.com/office/drawing/2014/main" id="{7248537A-3B19-42D1-A805-FDF23AA3ACA7}"/>
                </a:ext>
              </a:extLst>
            </p:cNvPr>
            <p:cNvSpPr>
              <a:spLocks/>
            </p:cNvSpPr>
            <p:nvPr/>
          </p:nvSpPr>
          <p:spPr bwMode="auto">
            <a:xfrm>
              <a:off x="5794" y="1382"/>
              <a:ext cx="169" cy="281"/>
            </a:xfrm>
            <a:custGeom>
              <a:avLst/>
              <a:gdLst>
                <a:gd name="T0" fmla="*/ 40 w 169"/>
                <a:gd name="T1" fmla="*/ 55 h 281"/>
                <a:gd name="T2" fmla="*/ 57 w 169"/>
                <a:gd name="T3" fmla="*/ 55 h 281"/>
                <a:gd name="T4" fmla="*/ 80 w 169"/>
                <a:gd name="T5" fmla="*/ 52 h 281"/>
                <a:gd name="T6" fmla="*/ 80 w 169"/>
                <a:gd name="T7" fmla="*/ 47 h 281"/>
                <a:gd name="T8" fmla="*/ 80 w 169"/>
                <a:gd name="T9" fmla="*/ 29 h 281"/>
                <a:gd name="T10" fmla="*/ 80 w 169"/>
                <a:gd name="T11" fmla="*/ 11 h 281"/>
                <a:gd name="T12" fmla="*/ 80 w 169"/>
                <a:gd name="T13" fmla="*/ 1 h 281"/>
                <a:gd name="T14" fmla="*/ 95 w 169"/>
                <a:gd name="T15" fmla="*/ 1 h 281"/>
                <a:gd name="T16" fmla="*/ 112 w 169"/>
                <a:gd name="T17" fmla="*/ 0 h 281"/>
                <a:gd name="T18" fmla="*/ 125 w 169"/>
                <a:gd name="T19" fmla="*/ 0 h 281"/>
                <a:gd name="T20" fmla="*/ 134 w 169"/>
                <a:gd name="T21" fmla="*/ 1 h 281"/>
                <a:gd name="T22" fmla="*/ 134 w 169"/>
                <a:gd name="T23" fmla="*/ 7 h 281"/>
                <a:gd name="T24" fmla="*/ 136 w 169"/>
                <a:gd name="T25" fmla="*/ 14 h 281"/>
                <a:gd name="T26" fmla="*/ 136 w 169"/>
                <a:gd name="T27" fmla="*/ 29 h 281"/>
                <a:gd name="T28" fmla="*/ 136 w 169"/>
                <a:gd name="T29" fmla="*/ 39 h 281"/>
                <a:gd name="T30" fmla="*/ 136 w 169"/>
                <a:gd name="T31" fmla="*/ 55 h 281"/>
                <a:gd name="T32" fmla="*/ 136 w 169"/>
                <a:gd name="T33" fmla="*/ 65 h 281"/>
                <a:gd name="T34" fmla="*/ 136 w 169"/>
                <a:gd name="T35" fmla="*/ 75 h 281"/>
                <a:gd name="T36" fmla="*/ 134 w 169"/>
                <a:gd name="T37" fmla="*/ 101 h 281"/>
                <a:gd name="T38" fmla="*/ 137 w 169"/>
                <a:gd name="T39" fmla="*/ 110 h 281"/>
                <a:gd name="T40" fmla="*/ 141 w 169"/>
                <a:gd name="T41" fmla="*/ 137 h 281"/>
                <a:gd name="T42" fmla="*/ 155 w 169"/>
                <a:gd name="T43" fmla="*/ 148 h 281"/>
                <a:gd name="T44" fmla="*/ 169 w 169"/>
                <a:gd name="T45" fmla="*/ 157 h 281"/>
                <a:gd name="T46" fmla="*/ 169 w 169"/>
                <a:gd name="T47" fmla="*/ 165 h 281"/>
                <a:gd name="T48" fmla="*/ 169 w 169"/>
                <a:gd name="T49" fmla="*/ 173 h 281"/>
                <a:gd name="T50" fmla="*/ 169 w 169"/>
                <a:gd name="T51" fmla="*/ 186 h 281"/>
                <a:gd name="T52" fmla="*/ 169 w 169"/>
                <a:gd name="T53" fmla="*/ 196 h 281"/>
                <a:gd name="T54" fmla="*/ 169 w 169"/>
                <a:gd name="T55" fmla="*/ 208 h 281"/>
                <a:gd name="T56" fmla="*/ 167 w 169"/>
                <a:gd name="T57" fmla="*/ 217 h 281"/>
                <a:gd name="T58" fmla="*/ 167 w 169"/>
                <a:gd name="T59" fmla="*/ 234 h 281"/>
                <a:gd name="T60" fmla="*/ 167 w 169"/>
                <a:gd name="T61" fmla="*/ 245 h 281"/>
                <a:gd name="T62" fmla="*/ 167 w 169"/>
                <a:gd name="T63" fmla="*/ 255 h 281"/>
                <a:gd name="T64" fmla="*/ 167 w 169"/>
                <a:gd name="T65" fmla="*/ 270 h 281"/>
                <a:gd name="T66" fmla="*/ 149 w 169"/>
                <a:gd name="T67" fmla="*/ 281 h 281"/>
                <a:gd name="T68" fmla="*/ 132 w 169"/>
                <a:gd name="T69" fmla="*/ 281 h 281"/>
                <a:gd name="T70" fmla="*/ 119 w 169"/>
                <a:gd name="T71" fmla="*/ 281 h 281"/>
                <a:gd name="T72" fmla="*/ 106 w 169"/>
                <a:gd name="T73" fmla="*/ 280 h 281"/>
                <a:gd name="T74" fmla="*/ 90 w 169"/>
                <a:gd name="T75" fmla="*/ 280 h 281"/>
                <a:gd name="T76" fmla="*/ 61 w 169"/>
                <a:gd name="T77" fmla="*/ 280 h 281"/>
                <a:gd name="T78" fmla="*/ 43 w 169"/>
                <a:gd name="T79" fmla="*/ 280 h 281"/>
                <a:gd name="T80" fmla="*/ 28 w 169"/>
                <a:gd name="T81" fmla="*/ 280 h 281"/>
                <a:gd name="T82" fmla="*/ 4 w 169"/>
                <a:gd name="T83" fmla="*/ 280 h 281"/>
                <a:gd name="T84" fmla="*/ 0 w 169"/>
                <a:gd name="T85" fmla="*/ 272 h 281"/>
                <a:gd name="T86" fmla="*/ 0 w 169"/>
                <a:gd name="T87" fmla="*/ 257 h 281"/>
                <a:gd name="T88" fmla="*/ 0 w 169"/>
                <a:gd name="T89" fmla="*/ 247 h 281"/>
                <a:gd name="T90" fmla="*/ 0 w 169"/>
                <a:gd name="T91" fmla="*/ 230 h 281"/>
                <a:gd name="T92" fmla="*/ 0 w 169"/>
                <a:gd name="T93" fmla="*/ 221 h 281"/>
                <a:gd name="T94" fmla="*/ 0 w 169"/>
                <a:gd name="T95" fmla="*/ 189 h 281"/>
                <a:gd name="T96" fmla="*/ 0 w 169"/>
                <a:gd name="T97" fmla="*/ 168 h 281"/>
                <a:gd name="T98" fmla="*/ 25 w 169"/>
                <a:gd name="T99" fmla="*/ 160 h 281"/>
                <a:gd name="T100" fmla="*/ 27 w 169"/>
                <a:gd name="T101" fmla="*/ 148 h 281"/>
                <a:gd name="T102" fmla="*/ 27 w 169"/>
                <a:gd name="T103" fmla="*/ 119 h 281"/>
                <a:gd name="T104" fmla="*/ 27 w 169"/>
                <a:gd name="T105" fmla="*/ 101 h 281"/>
                <a:gd name="T106" fmla="*/ 28 w 169"/>
                <a:gd name="T107" fmla="*/ 86 h 281"/>
                <a:gd name="T108" fmla="*/ 28 w 169"/>
                <a:gd name="T109" fmla="*/ 6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9" h="281">
                  <a:moveTo>
                    <a:pt x="28" y="55"/>
                  </a:moveTo>
                  <a:lnTo>
                    <a:pt x="31" y="55"/>
                  </a:lnTo>
                  <a:lnTo>
                    <a:pt x="32" y="55"/>
                  </a:lnTo>
                  <a:lnTo>
                    <a:pt x="34" y="55"/>
                  </a:lnTo>
                  <a:lnTo>
                    <a:pt x="36" y="55"/>
                  </a:lnTo>
                  <a:lnTo>
                    <a:pt x="36" y="55"/>
                  </a:lnTo>
                  <a:lnTo>
                    <a:pt x="40" y="55"/>
                  </a:lnTo>
                  <a:lnTo>
                    <a:pt x="42" y="55"/>
                  </a:lnTo>
                  <a:lnTo>
                    <a:pt x="43" y="55"/>
                  </a:lnTo>
                  <a:lnTo>
                    <a:pt x="47" y="55"/>
                  </a:lnTo>
                  <a:lnTo>
                    <a:pt x="49" y="55"/>
                  </a:lnTo>
                  <a:lnTo>
                    <a:pt x="52" y="55"/>
                  </a:lnTo>
                  <a:lnTo>
                    <a:pt x="56" y="55"/>
                  </a:lnTo>
                  <a:lnTo>
                    <a:pt x="57" y="55"/>
                  </a:lnTo>
                  <a:lnTo>
                    <a:pt x="59" y="55"/>
                  </a:lnTo>
                  <a:lnTo>
                    <a:pt x="59" y="55"/>
                  </a:lnTo>
                  <a:lnTo>
                    <a:pt x="63" y="55"/>
                  </a:lnTo>
                  <a:lnTo>
                    <a:pt x="70" y="55"/>
                  </a:lnTo>
                  <a:lnTo>
                    <a:pt x="78" y="55"/>
                  </a:lnTo>
                  <a:lnTo>
                    <a:pt x="80" y="55"/>
                  </a:lnTo>
                  <a:lnTo>
                    <a:pt x="80" y="52"/>
                  </a:lnTo>
                  <a:lnTo>
                    <a:pt x="80" y="51"/>
                  </a:lnTo>
                  <a:lnTo>
                    <a:pt x="80" y="51"/>
                  </a:lnTo>
                  <a:lnTo>
                    <a:pt x="80" y="51"/>
                  </a:lnTo>
                  <a:lnTo>
                    <a:pt x="80" y="50"/>
                  </a:lnTo>
                  <a:lnTo>
                    <a:pt x="80" y="50"/>
                  </a:lnTo>
                  <a:lnTo>
                    <a:pt x="80" y="47"/>
                  </a:lnTo>
                  <a:lnTo>
                    <a:pt x="80" y="47"/>
                  </a:lnTo>
                  <a:lnTo>
                    <a:pt x="80" y="46"/>
                  </a:lnTo>
                  <a:lnTo>
                    <a:pt x="80" y="42"/>
                  </a:lnTo>
                  <a:lnTo>
                    <a:pt x="80" y="41"/>
                  </a:lnTo>
                  <a:lnTo>
                    <a:pt x="80" y="39"/>
                  </a:lnTo>
                  <a:lnTo>
                    <a:pt x="80" y="37"/>
                  </a:lnTo>
                  <a:lnTo>
                    <a:pt x="80" y="33"/>
                  </a:lnTo>
                  <a:lnTo>
                    <a:pt x="80" y="29"/>
                  </a:lnTo>
                  <a:lnTo>
                    <a:pt x="80" y="28"/>
                  </a:lnTo>
                  <a:lnTo>
                    <a:pt x="80" y="28"/>
                  </a:lnTo>
                  <a:lnTo>
                    <a:pt x="80" y="26"/>
                  </a:lnTo>
                  <a:lnTo>
                    <a:pt x="80" y="20"/>
                  </a:lnTo>
                  <a:lnTo>
                    <a:pt x="80" y="18"/>
                  </a:lnTo>
                  <a:lnTo>
                    <a:pt x="80" y="13"/>
                  </a:lnTo>
                  <a:lnTo>
                    <a:pt x="80" y="11"/>
                  </a:lnTo>
                  <a:lnTo>
                    <a:pt x="80" y="7"/>
                  </a:lnTo>
                  <a:lnTo>
                    <a:pt x="80" y="7"/>
                  </a:lnTo>
                  <a:lnTo>
                    <a:pt x="80" y="5"/>
                  </a:lnTo>
                  <a:lnTo>
                    <a:pt x="80" y="5"/>
                  </a:lnTo>
                  <a:lnTo>
                    <a:pt x="80" y="4"/>
                  </a:lnTo>
                  <a:lnTo>
                    <a:pt x="80" y="1"/>
                  </a:lnTo>
                  <a:lnTo>
                    <a:pt x="80" y="1"/>
                  </a:lnTo>
                  <a:lnTo>
                    <a:pt x="82" y="1"/>
                  </a:lnTo>
                  <a:lnTo>
                    <a:pt x="83" y="1"/>
                  </a:lnTo>
                  <a:lnTo>
                    <a:pt x="85" y="1"/>
                  </a:lnTo>
                  <a:lnTo>
                    <a:pt x="86" y="1"/>
                  </a:lnTo>
                  <a:lnTo>
                    <a:pt x="89" y="1"/>
                  </a:lnTo>
                  <a:lnTo>
                    <a:pt x="91" y="1"/>
                  </a:lnTo>
                  <a:lnTo>
                    <a:pt x="95" y="1"/>
                  </a:lnTo>
                  <a:lnTo>
                    <a:pt x="98" y="1"/>
                  </a:lnTo>
                  <a:lnTo>
                    <a:pt x="100" y="1"/>
                  </a:lnTo>
                  <a:lnTo>
                    <a:pt x="103" y="1"/>
                  </a:lnTo>
                  <a:lnTo>
                    <a:pt x="106" y="1"/>
                  </a:lnTo>
                  <a:lnTo>
                    <a:pt x="106" y="1"/>
                  </a:lnTo>
                  <a:lnTo>
                    <a:pt x="107" y="0"/>
                  </a:lnTo>
                  <a:lnTo>
                    <a:pt x="112" y="0"/>
                  </a:lnTo>
                  <a:lnTo>
                    <a:pt x="112" y="0"/>
                  </a:lnTo>
                  <a:lnTo>
                    <a:pt x="114" y="0"/>
                  </a:lnTo>
                  <a:lnTo>
                    <a:pt x="116" y="0"/>
                  </a:lnTo>
                  <a:lnTo>
                    <a:pt x="119" y="0"/>
                  </a:lnTo>
                  <a:lnTo>
                    <a:pt x="119" y="0"/>
                  </a:lnTo>
                  <a:lnTo>
                    <a:pt x="123" y="0"/>
                  </a:lnTo>
                  <a:lnTo>
                    <a:pt x="125" y="0"/>
                  </a:lnTo>
                  <a:lnTo>
                    <a:pt x="125" y="0"/>
                  </a:lnTo>
                  <a:lnTo>
                    <a:pt x="128" y="0"/>
                  </a:lnTo>
                  <a:lnTo>
                    <a:pt x="131" y="0"/>
                  </a:lnTo>
                  <a:lnTo>
                    <a:pt x="134" y="0"/>
                  </a:lnTo>
                  <a:lnTo>
                    <a:pt x="134" y="0"/>
                  </a:lnTo>
                  <a:lnTo>
                    <a:pt x="134" y="1"/>
                  </a:lnTo>
                  <a:lnTo>
                    <a:pt x="134" y="1"/>
                  </a:lnTo>
                  <a:lnTo>
                    <a:pt x="134" y="3"/>
                  </a:lnTo>
                  <a:lnTo>
                    <a:pt x="134" y="4"/>
                  </a:lnTo>
                  <a:lnTo>
                    <a:pt x="134" y="4"/>
                  </a:lnTo>
                  <a:lnTo>
                    <a:pt x="134" y="5"/>
                  </a:lnTo>
                  <a:lnTo>
                    <a:pt x="134" y="5"/>
                  </a:lnTo>
                  <a:lnTo>
                    <a:pt x="134" y="7"/>
                  </a:lnTo>
                  <a:lnTo>
                    <a:pt x="134" y="7"/>
                  </a:lnTo>
                  <a:lnTo>
                    <a:pt x="134" y="7"/>
                  </a:lnTo>
                  <a:lnTo>
                    <a:pt x="134" y="8"/>
                  </a:lnTo>
                  <a:lnTo>
                    <a:pt x="134" y="8"/>
                  </a:lnTo>
                  <a:lnTo>
                    <a:pt x="136" y="9"/>
                  </a:lnTo>
                  <a:lnTo>
                    <a:pt x="136" y="9"/>
                  </a:lnTo>
                  <a:lnTo>
                    <a:pt x="136" y="11"/>
                  </a:lnTo>
                  <a:lnTo>
                    <a:pt x="136" y="14"/>
                  </a:lnTo>
                  <a:lnTo>
                    <a:pt x="136" y="18"/>
                  </a:lnTo>
                  <a:lnTo>
                    <a:pt x="136" y="20"/>
                  </a:lnTo>
                  <a:lnTo>
                    <a:pt x="136" y="22"/>
                  </a:lnTo>
                  <a:lnTo>
                    <a:pt x="136" y="24"/>
                  </a:lnTo>
                  <a:lnTo>
                    <a:pt x="136" y="28"/>
                  </a:lnTo>
                  <a:lnTo>
                    <a:pt x="136" y="28"/>
                  </a:lnTo>
                  <a:lnTo>
                    <a:pt x="136" y="29"/>
                  </a:lnTo>
                  <a:lnTo>
                    <a:pt x="136" y="29"/>
                  </a:lnTo>
                  <a:lnTo>
                    <a:pt x="136" y="30"/>
                  </a:lnTo>
                  <a:lnTo>
                    <a:pt x="136" y="31"/>
                  </a:lnTo>
                  <a:lnTo>
                    <a:pt x="136" y="35"/>
                  </a:lnTo>
                  <a:lnTo>
                    <a:pt x="136" y="37"/>
                  </a:lnTo>
                  <a:lnTo>
                    <a:pt x="136" y="37"/>
                  </a:lnTo>
                  <a:lnTo>
                    <a:pt x="136" y="39"/>
                  </a:lnTo>
                  <a:lnTo>
                    <a:pt x="136" y="45"/>
                  </a:lnTo>
                  <a:lnTo>
                    <a:pt x="136" y="46"/>
                  </a:lnTo>
                  <a:lnTo>
                    <a:pt x="136" y="47"/>
                  </a:lnTo>
                  <a:lnTo>
                    <a:pt x="136" y="48"/>
                  </a:lnTo>
                  <a:lnTo>
                    <a:pt x="136" y="50"/>
                  </a:lnTo>
                  <a:lnTo>
                    <a:pt x="136" y="54"/>
                  </a:lnTo>
                  <a:lnTo>
                    <a:pt x="136" y="55"/>
                  </a:lnTo>
                  <a:lnTo>
                    <a:pt x="136" y="56"/>
                  </a:lnTo>
                  <a:lnTo>
                    <a:pt x="136" y="58"/>
                  </a:lnTo>
                  <a:lnTo>
                    <a:pt x="136" y="63"/>
                  </a:lnTo>
                  <a:lnTo>
                    <a:pt x="136" y="64"/>
                  </a:lnTo>
                  <a:lnTo>
                    <a:pt x="136" y="64"/>
                  </a:lnTo>
                  <a:lnTo>
                    <a:pt x="136" y="64"/>
                  </a:lnTo>
                  <a:lnTo>
                    <a:pt x="136" y="65"/>
                  </a:lnTo>
                  <a:lnTo>
                    <a:pt x="136" y="65"/>
                  </a:lnTo>
                  <a:lnTo>
                    <a:pt x="136" y="67"/>
                  </a:lnTo>
                  <a:lnTo>
                    <a:pt x="136" y="68"/>
                  </a:lnTo>
                  <a:lnTo>
                    <a:pt x="136" y="69"/>
                  </a:lnTo>
                  <a:lnTo>
                    <a:pt x="136" y="72"/>
                  </a:lnTo>
                  <a:lnTo>
                    <a:pt x="136" y="73"/>
                  </a:lnTo>
                  <a:lnTo>
                    <a:pt x="136" y="75"/>
                  </a:lnTo>
                  <a:lnTo>
                    <a:pt x="136" y="75"/>
                  </a:lnTo>
                  <a:lnTo>
                    <a:pt x="136" y="83"/>
                  </a:lnTo>
                  <a:lnTo>
                    <a:pt x="136" y="84"/>
                  </a:lnTo>
                  <a:lnTo>
                    <a:pt x="136" y="88"/>
                  </a:lnTo>
                  <a:lnTo>
                    <a:pt x="136" y="92"/>
                  </a:lnTo>
                  <a:lnTo>
                    <a:pt x="136" y="96"/>
                  </a:lnTo>
                  <a:lnTo>
                    <a:pt x="134" y="101"/>
                  </a:lnTo>
                  <a:lnTo>
                    <a:pt x="136" y="103"/>
                  </a:lnTo>
                  <a:lnTo>
                    <a:pt x="134" y="105"/>
                  </a:lnTo>
                  <a:lnTo>
                    <a:pt x="134" y="109"/>
                  </a:lnTo>
                  <a:lnTo>
                    <a:pt x="134" y="109"/>
                  </a:lnTo>
                  <a:lnTo>
                    <a:pt x="134" y="110"/>
                  </a:lnTo>
                  <a:lnTo>
                    <a:pt x="136" y="110"/>
                  </a:lnTo>
                  <a:lnTo>
                    <a:pt x="137" y="110"/>
                  </a:lnTo>
                  <a:lnTo>
                    <a:pt x="137" y="114"/>
                  </a:lnTo>
                  <a:lnTo>
                    <a:pt x="137" y="117"/>
                  </a:lnTo>
                  <a:lnTo>
                    <a:pt x="137" y="119"/>
                  </a:lnTo>
                  <a:lnTo>
                    <a:pt x="137" y="124"/>
                  </a:lnTo>
                  <a:lnTo>
                    <a:pt x="137" y="128"/>
                  </a:lnTo>
                  <a:lnTo>
                    <a:pt x="137" y="135"/>
                  </a:lnTo>
                  <a:lnTo>
                    <a:pt x="141" y="137"/>
                  </a:lnTo>
                  <a:lnTo>
                    <a:pt x="145" y="141"/>
                  </a:lnTo>
                  <a:lnTo>
                    <a:pt x="146" y="141"/>
                  </a:lnTo>
                  <a:lnTo>
                    <a:pt x="146" y="141"/>
                  </a:lnTo>
                  <a:lnTo>
                    <a:pt x="149" y="144"/>
                  </a:lnTo>
                  <a:lnTo>
                    <a:pt x="152" y="145"/>
                  </a:lnTo>
                  <a:lnTo>
                    <a:pt x="154" y="147"/>
                  </a:lnTo>
                  <a:lnTo>
                    <a:pt x="155" y="148"/>
                  </a:lnTo>
                  <a:lnTo>
                    <a:pt x="157" y="149"/>
                  </a:lnTo>
                  <a:lnTo>
                    <a:pt x="158" y="151"/>
                  </a:lnTo>
                  <a:lnTo>
                    <a:pt x="159" y="151"/>
                  </a:lnTo>
                  <a:lnTo>
                    <a:pt x="161" y="152"/>
                  </a:lnTo>
                  <a:lnTo>
                    <a:pt x="165" y="155"/>
                  </a:lnTo>
                  <a:lnTo>
                    <a:pt x="167" y="157"/>
                  </a:lnTo>
                  <a:lnTo>
                    <a:pt x="169" y="157"/>
                  </a:lnTo>
                  <a:lnTo>
                    <a:pt x="169" y="157"/>
                  </a:lnTo>
                  <a:lnTo>
                    <a:pt x="169" y="158"/>
                  </a:lnTo>
                  <a:lnTo>
                    <a:pt x="169" y="158"/>
                  </a:lnTo>
                  <a:lnTo>
                    <a:pt x="169" y="160"/>
                  </a:lnTo>
                  <a:lnTo>
                    <a:pt x="169" y="162"/>
                  </a:lnTo>
                  <a:lnTo>
                    <a:pt x="169" y="165"/>
                  </a:lnTo>
                  <a:lnTo>
                    <a:pt x="169" y="165"/>
                  </a:lnTo>
                  <a:lnTo>
                    <a:pt x="169" y="166"/>
                  </a:lnTo>
                  <a:lnTo>
                    <a:pt x="169" y="168"/>
                  </a:lnTo>
                  <a:lnTo>
                    <a:pt x="169" y="169"/>
                  </a:lnTo>
                  <a:lnTo>
                    <a:pt x="169" y="172"/>
                  </a:lnTo>
                  <a:lnTo>
                    <a:pt x="169" y="172"/>
                  </a:lnTo>
                  <a:lnTo>
                    <a:pt x="169" y="172"/>
                  </a:lnTo>
                  <a:lnTo>
                    <a:pt x="169" y="173"/>
                  </a:lnTo>
                  <a:lnTo>
                    <a:pt x="169" y="173"/>
                  </a:lnTo>
                  <a:lnTo>
                    <a:pt x="169" y="177"/>
                  </a:lnTo>
                  <a:lnTo>
                    <a:pt x="169" y="178"/>
                  </a:lnTo>
                  <a:lnTo>
                    <a:pt x="169" y="181"/>
                  </a:lnTo>
                  <a:lnTo>
                    <a:pt x="169" y="182"/>
                  </a:lnTo>
                  <a:lnTo>
                    <a:pt x="169" y="183"/>
                  </a:lnTo>
                  <a:lnTo>
                    <a:pt x="169" y="186"/>
                  </a:lnTo>
                  <a:lnTo>
                    <a:pt x="169" y="187"/>
                  </a:lnTo>
                  <a:lnTo>
                    <a:pt x="169" y="187"/>
                  </a:lnTo>
                  <a:lnTo>
                    <a:pt x="169" y="189"/>
                  </a:lnTo>
                  <a:lnTo>
                    <a:pt x="169" y="190"/>
                  </a:lnTo>
                  <a:lnTo>
                    <a:pt x="169" y="191"/>
                  </a:lnTo>
                  <a:lnTo>
                    <a:pt x="169" y="192"/>
                  </a:lnTo>
                  <a:lnTo>
                    <a:pt x="169" y="196"/>
                  </a:lnTo>
                  <a:lnTo>
                    <a:pt x="169" y="198"/>
                  </a:lnTo>
                  <a:lnTo>
                    <a:pt x="169" y="199"/>
                  </a:lnTo>
                  <a:lnTo>
                    <a:pt x="169" y="199"/>
                  </a:lnTo>
                  <a:lnTo>
                    <a:pt x="169" y="204"/>
                  </a:lnTo>
                  <a:lnTo>
                    <a:pt x="169" y="207"/>
                  </a:lnTo>
                  <a:lnTo>
                    <a:pt x="169" y="208"/>
                  </a:lnTo>
                  <a:lnTo>
                    <a:pt x="169" y="208"/>
                  </a:lnTo>
                  <a:lnTo>
                    <a:pt x="167" y="213"/>
                  </a:lnTo>
                  <a:lnTo>
                    <a:pt x="167" y="215"/>
                  </a:lnTo>
                  <a:lnTo>
                    <a:pt x="167" y="216"/>
                  </a:lnTo>
                  <a:lnTo>
                    <a:pt x="167" y="216"/>
                  </a:lnTo>
                  <a:lnTo>
                    <a:pt x="167" y="216"/>
                  </a:lnTo>
                  <a:lnTo>
                    <a:pt x="167" y="216"/>
                  </a:lnTo>
                  <a:lnTo>
                    <a:pt x="167" y="217"/>
                  </a:lnTo>
                  <a:lnTo>
                    <a:pt x="167" y="217"/>
                  </a:lnTo>
                  <a:lnTo>
                    <a:pt x="167" y="219"/>
                  </a:lnTo>
                  <a:lnTo>
                    <a:pt x="167" y="225"/>
                  </a:lnTo>
                  <a:lnTo>
                    <a:pt x="167" y="227"/>
                  </a:lnTo>
                  <a:lnTo>
                    <a:pt x="167" y="227"/>
                  </a:lnTo>
                  <a:lnTo>
                    <a:pt x="167" y="228"/>
                  </a:lnTo>
                  <a:lnTo>
                    <a:pt x="167" y="234"/>
                  </a:lnTo>
                  <a:lnTo>
                    <a:pt x="167" y="234"/>
                  </a:lnTo>
                  <a:lnTo>
                    <a:pt x="167" y="237"/>
                  </a:lnTo>
                  <a:lnTo>
                    <a:pt x="167" y="240"/>
                  </a:lnTo>
                  <a:lnTo>
                    <a:pt x="167" y="241"/>
                  </a:lnTo>
                  <a:lnTo>
                    <a:pt x="167" y="242"/>
                  </a:lnTo>
                  <a:lnTo>
                    <a:pt x="167" y="244"/>
                  </a:lnTo>
                  <a:lnTo>
                    <a:pt x="167" y="245"/>
                  </a:lnTo>
                  <a:lnTo>
                    <a:pt x="167" y="247"/>
                  </a:lnTo>
                  <a:lnTo>
                    <a:pt x="167" y="247"/>
                  </a:lnTo>
                  <a:lnTo>
                    <a:pt x="167" y="249"/>
                  </a:lnTo>
                  <a:lnTo>
                    <a:pt x="167" y="249"/>
                  </a:lnTo>
                  <a:lnTo>
                    <a:pt x="167" y="253"/>
                  </a:lnTo>
                  <a:lnTo>
                    <a:pt x="167" y="254"/>
                  </a:lnTo>
                  <a:lnTo>
                    <a:pt x="167" y="255"/>
                  </a:lnTo>
                  <a:lnTo>
                    <a:pt x="167" y="257"/>
                  </a:lnTo>
                  <a:lnTo>
                    <a:pt x="167" y="258"/>
                  </a:lnTo>
                  <a:lnTo>
                    <a:pt x="167" y="262"/>
                  </a:lnTo>
                  <a:lnTo>
                    <a:pt x="167" y="264"/>
                  </a:lnTo>
                  <a:lnTo>
                    <a:pt x="167" y="267"/>
                  </a:lnTo>
                  <a:lnTo>
                    <a:pt x="167" y="268"/>
                  </a:lnTo>
                  <a:lnTo>
                    <a:pt x="167" y="270"/>
                  </a:lnTo>
                  <a:lnTo>
                    <a:pt x="167" y="272"/>
                  </a:lnTo>
                  <a:lnTo>
                    <a:pt x="167" y="278"/>
                  </a:lnTo>
                  <a:lnTo>
                    <a:pt x="167" y="281"/>
                  </a:lnTo>
                  <a:lnTo>
                    <a:pt x="157" y="281"/>
                  </a:lnTo>
                  <a:lnTo>
                    <a:pt x="154" y="281"/>
                  </a:lnTo>
                  <a:lnTo>
                    <a:pt x="150" y="281"/>
                  </a:lnTo>
                  <a:lnTo>
                    <a:pt x="149" y="281"/>
                  </a:lnTo>
                  <a:lnTo>
                    <a:pt x="146" y="281"/>
                  </a:lnTo>
                  <a:lnTo>
                    <a:pt x="144" y="281"/>
                  </a:lnTo>
                  <a:lnTo>
                    <a:pt x="142" y="281"/>
                  </a:lnTo>
                  <a:lnTo>
                    <a:pt x="141" y="281"/>
                  </a:lnTo>
                  <a:lnTo>
                    <a:pt x="140" y="281"/>
                  </a:lnTo>
                  <a:lnTo>
                    <a:pt x="138" y="281"/>
                  </a:lnTo>
                  <a:lnTo>
                    <a:pt x="132" y="281"/>
                  </a:lnTo>
                  <a:lnTo>
                    <a:pt x="129" y="281"/>
                  </a:lnTo>
                  <a:lnTo>
                    <a:pt x="125" y="281"/>
                  </a:lnTo>
                  <a:lnTo>
                    <a:pt x="121" y="281"/>
                  </a:lnTo>
                  <a:lnTo>
                    <a:pt x="121" y="281"/>
                  </a:lnTo>
                  <a:lnTo>
                    <a:pt x="120" y="281"/>
                  </a:lnTo>
                  <a:lnTo>
                    <a:pt x="120" y="281"/>
                  </a:lnTo>
                  <a:lnTo>
                    <a:pt x="119" y="281"/>
                  </a:lnTo>
                  <a:lnTo>
                    <a:pt x="116" y="281"/>
                  </a:lnTo>
                  <a:lnTo>
                    <a:pt x="115" y="281"/>
                  </a:lnTo>
                  <a:lnTo>
                    <a:pt x="114" y="281"/>
                  </a:lnTo>
                  <a:lnTo>
                    <a:pt x="112" y="281"/>
                  </a:lnTo>
                  <a:lnTo>
                    <a:pt x="111" y="280"/>
                  </a:lnTo>
                  <a:lnTo>
                    <a:pt x="111" y="280"/>
                  </a:lnTo>
                  <a:lnTo>
                    <a:pt x="106" y="280"/>
                  </a:lnTo>
                  <a:lnTo>
                    <a:pt x="106" y="280"/>
                  </a:lnTo>
                  <a:lnTo>
                    <a:pt x="104" y="280"/>
                  </a:lnTo>
                  <a:lnTo>
                    <a:pt x="104" y="280"/>
                  </a:lnTo>
                  <a:lnTo>
                    <a:pt x="100" y="280"/>
                  </a:lnTo>
                  <a:lnTo>
                    <a:pt x="98" y="280"/>
                  </a:lnTo>
                  <a:lnTo>
                    <a:pt x="94" y="280"/>
                  </a:lnTo>
                  <a:lnTo>
                    <a:pt x="90" y="280"/>
                  </a:lnTo>
                  <a:lnTo>
                    <a:pt x="89" y="280"/>
                  </a:lnTo>
                  <a:lnTo>
                    <a:pt x="86" y="280"/>
                  </a:lnTo>
                  <a:lnTo>
                    <a:pt x="82" y="280"/>
                  </a:lnTo>
                  <a:lnTo>
                    <a:pt x="73" y="280"/>
                  </a:lnTo>
                  <a:lnTo>
                    <a:pt x="69" y="280"/>
                  </a:lnTo>
                  <a:lnTo>
                    <a:pt x="64" y="280"/>
                  </a:lnTo>
                  <a:lnTo>
                    <a:pt x="61" y="280"/>
                  </a:lnTo>
                  <a:lnTo>
                    <a:pt x="57" y="280"/>
                  </a:lnTo>
                  <a:lnTo>
                    <a:pt x="56" y="280"/>
                  </a:lnTo>
                  <a:lnTo>
                    <a:pt x="52" y="280"/>
                  </a:lnTo>
                  <a:lnTo>
                    <a:pt x="51" y="280"/>
                  </a:lnTo>
                  <a:lnTo>
                    <a:pt x="48" y="280"/>
                  </a:lnTo>
                  <a:lnTo>
                    <a:pt x="45" y="280"/>
                  </a:lnTo>
                  <a:lnTo>
                    <a:pt x="43" y="280"/>
                  </a:lnTo>
                  <a:lnTo>
                    <a:pt x="38" y="280"/>
                  </a:lnTo>
                  <a:lnTo>
                    <a:pt x="36" y="280"/>
                  </a:lnTo>
                  <a:lnTo>
                    <a:pt x="35" y="280"/>
                  </a:lnTo>
                  <a:lnTo>
                    <a:pt x="34" y="280"/>
                  </a:lnTo>
                  <a:lnTo>
                    <a:pt x="31" y="280"/>
                  </a:lnTo>
                  <a:lnTo>
                    <a:pt x="30" y="280"/>
                  </a:lnTo>
                  <a:lnTo>
                    <a:pt x="28" y="280"/>
                  </a:lnTo>
                  <a:lnTo>
                    <a:pt x="26" y="280"/>
                  </a:lnTo>
                  <a:lnTo>
                    <a:pt x="21" y="280"/>
                  </a:lnTo>
                  <a:lnTo>
                    <a:pt x="18" y="280"/>
                  </a:lnTo>
                  <a:lnTo>
                    <a:pt x="17" y="280"/>
                  </a:lnTo>
                  <a:lnTo>
                    <a:pt x="13" y="280"/>
                  </a:lnTo>
                  <a:lnTo>
                    <a:pt x="9" y="280"/>
                  </a:lnTo>
                  <a:lnTo>
                    <a:pt x="4" y="280"/>
                  </a:lnTo>
                  <a:lnTo>
                    <a:pt x="4" y="280"/>
                  </a:lnTo>
                  <a:lnTo>
                    <a:pt x="0" y="280"/>
                  </a:lnTo>
                  <a:lnTo>
                    <a:pt x="0" y="279"/>
                  </a:lnTo>
                  <a:lnTo>
                    <a:pt x="0" y="278"/>
                  </a:lnTo>
                  <a:lnTo>
                    <a:pt x="0" y="275"/>
                  </a:lnTo>
                  <a:lnTo>
                    <a:pt x="0" y="274"/>
                  </a:lnTo>
                  <a:lnTo>
                    <a:pt x="0" y="272"/>
                  </a:lnTo>
                  <a:lnTo>
                    <a:pt x="0" y="271"/>
                  </a:lnTo>
                  <a:lnTo>
                    <a:pt x="0" y="270"/>
                  </a:lnTo>
                  <a:lnTo>
                    <a:pt x="0" y="266"/>
                  </a:lnTo>
                  <a:lnTo>
                    <a:pt x="0" y="262"/>
                  </a:lnTo>
                  <a:lnTo>
                    <a:pt x="0" y="262"/>
                  </a:lnTo>
                  <a:lnTo>
                    <a:pt x="0" y="259"/>
                  </a:lnTo>
                  <a:lnTo>
                    <a:pt x="0" y="257"/>
                  </a:lnTo>
                  <a:lnTo>
                    <a:pt x="0" y="255"/>
                  </a:lnTo>
                  <a:lnTo>
                    <a:pt x="0" y="255"/>
                  </a:lnTo>
                  <a:lnTo>
                    <a:pt x="0" y="254"/>
                  </a:lnTo>
                  <a:lnTo>
                    <a:pt x="0" y="253"/>
                  </a:lnTo>
                  <a:lnTo>
                    <a:pt x="0" y="251"/>
                  </a:lnTo>
                  <a:lnTo>
                    <a:pt x="0" y="251"/>
                  </a:lnTo>
                  <a:lnTo>
                    <a:pt x="0" y="247"/>
                  </a:lnTo>
                  <a:lnTo>
                    <a:pt x="0" y="246"/>
                  </a:lnTo>
                  <a:lnTo>
                    <a:pt x="0" y="244"/>
                  </a:lnTo>
                  <a:lnTo>
                    <a:pt x="0" y="242"/>
                  </a:lnTo>
                  <a:lnTo>
                    <a:pt x="0" y="234"/>
                  </a:lnTo>
                  <a:lnTo>
                    <a:pt x="0" y="233"/>
                  </a:lnTo>
                  <a:lnTo>
                    <a:pt x="0" y="233"/>
                  </a:lnTo>
                  <a:lnTo>
                    <a:pt x="0" y="230"/>
                  </a:lnTo>
                  <a:lnTo>
                    <a:pt x="0" y="229"/>
                  </a:lnTo>
                  <a:lnTo>
                    <a:pt x="0" y="228"/>
                  </a:lnTo>
                  <a:lnTo>
                    <a:pt x="0" y="227"/>
                  </a:lnTo>
                  <a:lnTo>
                    <a:pt x="0" y="227"/>
                  </a:lnTo>
                  <a:lnTo>
                    <a:pt x="0" y="225"/>
                  </a:lnTo>
                  <a:lnTo>
                    <a:pt x="0" y="224"/>
                  </a:lnTo>
                  <a:lnTo>
                    <a:pt x="0" y="221"/>
                  </a:lnTo>
                  <a:lnTo>
                    <a:pt x="0" y="216"/>
                  </a:lnTo>
                  <a:lnTo>
                    <a:pt x="0" y="209"/>
                  </a:lnTo>
                  <a:lnTo>
                    <a:pt x="0" y="200"/>
                  </a:lnTo>
                  <a:lnTo>
                    <a:pt x="0" y="199"/>
                  </a:lnTo>
                  <a:lnTo>
                    <a:pt x="0" y="196"/>
                  </a:lnTo>
                  <a:lnTo>
                    <a:pt x="0" y="191"/>
                  </a:lnTo>
                  <a:lnTo>
                    <a:pt x="0" y="189"/>
                  </a:lnTo>
                  <a:lnTo>
                    <a:pt x="0" y="186"/>
                  </a:lnTo>
                  <a:lnTo>
                    <a:pt x="0" y="185"/>
                  </a:lnTo>
                  <a:lnTo>
                    <a:pt x="0" y="182"/>
                  </a:lnTo>
                  <a:lnTo>
                    <a:pt x="0" y="181"/>
                  </a:lnTo>
                  <a:lnTo>
                    <a:pt x="0" y="177"/>
                  </a:lnTo>
                  <a:lnTo>
                    <a:pt x="0" y="173"/>
                  </a:lnTo>
                  <a:lnTo>
                    <a:pt x="0" y="168"/>
                  </a:lnTo>
                  <a:lnTo>
                    <a:pt x="0" y="166"/>
                  </a:lnTo>
                  <a:lnTo>
                    <a:pt x="0" y="158"/>
                  </a:lnTo>
                  <a:lnTo>
                    <a:pt x="9" y="160"/>
                  </a:lnTo>
                  <a:lnTo>
                    <a:pt x="10" y="160"/>
                  </a:lnTo>
                  <a:lnTo>
                    <a:pt x="18" y="160"/>
                  </a:lnTo>
                  <a:lnTo>
                    <a:pt x="23" y="160"/>
                  </a:lnTo>
                  <a:lnTo>
                    <a:pt x="25" y="160"/>
                  </a:lnTo>
                  <a:lnTo>
                    <a:pt x="27" y="160"/>
                  </a:lnTo>
                  <a:lnTo>
                    <a:pt x="27" y="160"/>
                  </a:lnTo>
                  <a:lnTo>
                    <a:pt x="27" y="156"/>
                  </a:lnTo>
                  <a:lnTo>
                    <a:pt x="27" y="153"/>
                  </a:lnTo>
                  <a:lnTo>
                    <a:pt x="27" y="151"/>
                  </a:lnTo>
                  <a:lnTo>
                    <a:pt x="27" y="148"/>
                  </a:lnTo>
                  <a:lnTo>
                    <a:pt x="27" y="148"/>
                  </a:lnTo>
                  <a:lnTo>
                    <a:pt x="27" y="144"/>
                  </a:lnTo>
                  <a:lnTo>
                    <a:pt x="27" y="140"/>
                  </a:lnTo>
                  <a:lnTo>
                    <a:pt x="27" y="135"/>
                  </a:lnTo>
                  <a:lnTo>
                    <a:pt x="27" y="132"/>
                  </a:lnTo>
                  <a:lnTo>
                    <a:pt x="28" y="127"/>
                  </a:lnTo>
                  <a:lnTo>
                    <a:pt x="28" y="122"/>
                  </a:lnTo>
                  <a:lnTo>
                    <a:pt x="27" y="119"/>
                  </a:lnTo>
                  <a:lnTo>
                    <a:pt x="27" y="114"/>
                  </a:lnTo>
                  <a:lnTo>
                    <a:pt x="27" y="114"/>
                  </a:lnTo>
                  <a:lnTo>
                    <a:pt x="27" y="113"/>
                  </a:lnTo>
                  <a:lnTo>
                    <a:pt x="27" y="105"/>
                  </a:lnTo>
                  <a:lnTo>
                    <a:pt x="27" y="100"/>
                  </a:lnTo>
                  <a:lnTo>
                    <a:pt x="27" y="97"/>
                  </a:lnTo>
                  <a:lnTo>
                    <a:pt x="27" y="101"/>
                  </a:lnTo>
                  <a:lnTo>
                    <a:pt x="28" y="94"/>
                  </a:lnTo>
                  <a:lnTo>
                    <a:pt x="27" y="94"/>
                  </a:lnTo>
                  <a:lnTo>
                    <a:pt x="28" y="92"/>
                  </a:lnTo>
                  <a:lnTo>
                    <a:pt x="28" y="90"/>
                  </a:lnTo>
                  <a:lnTo>
                    <a:pt x="28" y="89"/>
                  </a:lnTo>
                  <a:lnTo>
                    <a:pt x="28" y="88"/>
                  </a:lnTo>
                  <a:lnTo>
                    <a:pt x="28" y="86"/>
                  </a:lnTo>
                  <a:lnTo>
                    <a:pt x="28" y="84"/>
                  </a:lnTo>
                  <a:lnTo>
                    <a:pt x="28" y="76"/>
                  </a:lnTo>
                  <a:lnTo>
                    <a:pt x="28" y="75"/>
                  </a:lnTo>
                  <a:lnTo>
                    <a:pt x="28" y="69"/>
                  </a:lnTo>
                  <a:lnTo>
                    <a:pt x="28" y="68"/>
                  </a:lnTo>
                  <a:lnTo>
                    <a:pt x="28" y="65"/>
                  </a:lnTo>
                  <a:lnTo>
                    <a:pt x="28" y="65"/>
                  </a:lnTo>
                  <a:lnTo>
                    <a:pt x="28" y="60"/>
                  </a:lnTo>
                  <a:lnTo>
                    <a:pt x="28" y="58"/>
                  </a:lnTo>
                  <a:lnTo>
                    <a:pt x="30" y="56"/>
                  </a:lnTo>
                  <a:lnTo>
                    <a:pt x="28" y="5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a:extLst>
                <a:ext uri="{FF2B5EF4-FFF2-40B4-BE49-F238E27FC236}">
                  <a16:creationId xmlns:a16="http://schemas.microsoft.com/office/drawing/2014/main" id="{FDF0667F-1BF3-4192-A193-CF83B956A94B}"/>
                </a:ext>
              </a:extLst>
            </p:cNvPr>
            <p:cNvSpPr>
              <a:spLocks/>
            </p:cNvSpPr>
            <p:nvPr/>
          </p:nvSpPr>
          <p:spPr bwMode="auto">
            <a:xfrm>
              <a:off x="6808" y="1407"/>
              <a:ext cx="206" cy="242"/>
            </a:xfrm>
            <a:custGeom>
              <a:avLst/>
              <a:gdLst>
                <a:gd name="T0" fmla="*/ 204 w 206"/>
                <a:gd name="T1" fmla="*/ 6 h 242"/>
                <a:gd name="T2" fmla="*/ 203 w 206"/>
                <a:gd name="T3" fmla="*/ 17 h 242"/>
                <a:gd name="T4" fmla="*/ 203 w 206"/>
                <a:gd name="T5" fmla="*/ 25 h 242"/>
                <a:gd name="T6" fmla="*/ 203 w 206"/>
                <a:gd name="T7" fmla="*/ 30 h 242"/>
                <a:gd name="T8" fmla="*/ 202 w 206"/>
                <a:gd name="T9" fmla="*/ 38 h 242"/>
                <a:gd name="T10" fmla="*/ 200 w 206"/>
                <a:gd name="T11" fmla="*/ 48 h 242"/>
                <a:gd name="T12" fmla="*/ 200 w 206"/>
                <a:gd name="T13" fmla="*/ 56 h 242"/>
                <a:gd name="T14" fmla="*/ 199 w 206"/>
                <a:gd name="T15" fmla="*/ 75 h 242"/>
                <a:gd name="T16" fmla="*/ 198 w 206"/>
                <a:gd name="T17" fmla="*/ 89 h 242"/>
                <a:gd name="T18" fmla="*/ 196 w 206"/>
                <a:gd name="T19" fmla="*/ 97 h 242"/>
                <a:gd name="T20" fmla="*/ 195 w 206"/>
                <a:gd name="T21" fmla="*/ 110 h 242"/>
                <a:gd name="T22" fmla="*/ 194 w 206"/>
                <a:gd name="T23" fmla="*/ 127 h 242"/>
                <a:gd name="T24" fmla="*/ 193 w 206"/>
                <a:gd name="T25" fmla="*/ 144 h 242"/>
                <a:gd name="T26" fmla="*/ 191 w 206"/>
                <a:gd name="T27" fmla="*/ 164 h 242"/>
                <a:gd name="T28" fmla="*/ 190 w 206"/>
                <a:gd name="T29" fmla="*/ 175 h 242"/>
                <a:gd name="T30" fmla="*/ 187 w 206"/>
                <a:gd name="T31" fmla="*/ 203 h 242"/>
                <a:gd name="T32" fmla="*/ 185 w 206"/>
                <a:gd name="T33" fmla="*/ 232 h 242"/>
                <a:gd name="T34" fmla="*/ 182 w 206"/>
                <a:gd name="T35" fmla="*/ 242 h 242"/>
                <a:gd name="T36" fmla="*/ 161 w 206"/>
                <a:gd name="T37" fmla="*/ 242 h 242"/>
                <a:gd name="T38" fmla="*/ 144 w 206"/>
                <a:gd name="T39" fmla="*/ 242 h 242"/>
                <a:gd name="T40" fmla="*/ 132 w 206"/>
                <a:gd name="T41" fmla="*/ 242 h 242"/>
                <a:gd name="T42" fmla="*/ 117 w 206"/>
                <a:gd name="T43" fmla="*/ 242 h 242"/>
                <a:gd name="T44" fmla="*/ 102 w 206"/>
                <a:gd name="T45" fmla="*/ 242 h 242"/>
                <a:gd name="T46" fmla="*/ 92 w 206"/>
                <a:gd name="T47" fmla="*/ 242 h 242"/>
                <a:gd name="T48" fmla="*/ 84 w 206"/>
                <a:gd name="T49" fmla="*/ 242 h 242"/>
                <a:gd name="T50" fmla="*/ 76 w 206"/>
                <a:gd name="T51" fmla="*/ 242 h 242"/>
                <a:gd name="T52" fmla="*/ 63 w 206"/>
                <a:gd name="T53" fmla="*/ 242 h 242"/>
                <a:gd name="T54" fmla="*/ 47 w 206"/>
                <a:gd name="T55" fmla="*/ 242 h 242"/>
                <a:gd name="T56" fmla="*/ 38 w 206"/>
                <a:gd name="T57" fmla="*/ 242 h 242"/>
                <a:gd name="T58" fmla="*/ 25 w 206"/>
                <a:gd name="T59" fmla="*/ 242 h 242"/>
                <a:gd name="T60" fmla="*/ 15 w 206"/>
                <a:gd name="T61" fmla="*/ 242 h 242"/>
                <a:gd name="T62" fmla="*/ 7 w 206"/>
                <a:gd name="T63" fmla="*/ 242 h 242"/>
                <a:gd name="T64" fmla="*/ 3 w 206"/>
                <a:gd name="T65" fmla="*/ 234 h 242"/>
                <a:gd name="T66" fmla="*/ 1 w 206"/>
                <a:gd name="T67" fmla="*/ 220 h 242"/>
                <a:gd name="T68" fmla="*/ 1 w 206"/>
                <a:gd name="T69" fmla="*/ 200 h 242"/>
                <a:gd name="T70" fmla="*/ 1 w 206"/>
                <a:gd name="T71" fmla="*/ 186 h 242"/>
                <a:gd name="T72" fmla="*/ 1 w 206"/>
                <a:gd name="T73" fmla="*/ 171 h 242"/>
                <a:gd name="T74" fmla="*/ 1 w 206"/>
                <a:gd name="T75" fmla="*/ 157 h 242"/>
                <a:gd name="T76" fmla="*/ 0 w 206"/>
                <a:gd name="T77" fmla="*/ 144 h 242"/>
                <a:gd name="T78" fmla="*/ 0 w 206"/>
                <a:gd name="T79" fmla="*/ 130 h 242"/>
                <a:gd name="T80" fmla="*/ 0 w 206"/>
                <a:gd name="T81" fmla="*/ 118 h 242"/>
                <a:gd name="T82" fmla="*/ 0 w 206"/>
                <a:gd name="T83" fmla="*/ 98 h 242"/>
                <a:gd name="T84" fmla="*/ 0 w 206"/>
                <a:gd name="T85" fmla="*/ 82 h 242"/>
                <a:gd name="T86" fmla="*/ 1 w 206"/>
                <a:gd name="T87" fmla="*/ 72 h 242"/>
                <a:gd name="T88" fmla="*/ 1 w 206"/>
                <a:gd name="T89" fmla="*/ 65 h 242"/>
                <a:gd name="T90" fmla="*/ 0 w 206"/>
                <a:gd name="T91" fmla="*/ 55 h 242"/>
                <a:gd name="T92" fmla="*/ 0 w 206"/>
                <a:gd name="T93" fmla="*/ 42 h 242"/>
                <a:gd name="T94" fmla="*/ 0 w 206"/>
                <a:gd name="T95" fmla="*/ 21 h 242"/>
                <a:gd name="T96" fmla="*/ 0 w 206"/>
                <a:gd name="T97" fmla="*/ 1 h 242"/>
                <a:gd name="T98" fmla="*/ 20 w 206"/>
                <a:gd name="T99" fmla="*/ 1 h 242"/>
                <a:gd name="T100" fmla="*/ 32 w 206"/>
                <a:gd name="T101" fmla="*/ 1 h 242"/>
                <a:gd name="T102" fmla="*/ 51 w 206"/>
                <a:gd name="T103" fmla="*/ 0 h 242"/>
                <a:gd name="T104" fmla="*/ 67 w 206"/>
                <a:gd name="T105" fmla="*/ 0 h 242"/>
                <a:gd name="T106" fmla="*/ 87 w 206"/>
                <a:gd name="T107" fmla="*/ 0 h 242"/>
                <a:gd name="T108" fmla="*/ 101 w 206"/>
                <a:gd name="T109" fmla="*/ 1 h 242"/>
                <a:gd name="T110" fmla="*/ 109 w 206"/>
                <a:gd name="T111" fmla="*/ 1 h 242"/>
                <a:gd name="T112" fmla="*/ 126 w 206"/>
                <a:gd name="T113" fmla="*/ 1 h 242"/>
                <a:gd name="T114" fmla="*/ 135 w 206"/>
                <a:gd name="T115" fmla="*/ 0 h 242"/>
                <a:gd name="T116" fmla="*/ 143 w 206"/>
                <a:gd name="T117" fmla="*/ 0 h 242"/>
                <a:gd name="T118" fmla="*/ 156 w 206"/>
                <a:gd name="T119" fmla="*/ 0 h 242"/>
                <a:gd name="T120" fmla="*/ 173 w 206"/>
                <a:gd name="T121" fmla="*/ 0 h 242"/>
                <a:gd name="T122" fmla="*/ 186 w 206"/>
                <a:gd name="T123" fmla="*/ 0 h 242"/>
                <a:gd name="T124" fmla="*/ 194 w 206"/>
                <a:gd name="T12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6" h="242">
                  <a:moveTo>
                    <a:pt x="206" y="0"/>
                  </a:moveTo>
                  <a:lnTo>
                    <a:pt x="204" y="1"/>
                  </a:lnTo>
                  <a:lnTo>
                    <a:pt x="204" y="3"/>
                  </a:lnTo>
                  <a:lnTo>
                    <a:pt x="204" y="4"/>
                  </a:lnTo>
                  <a:lnTo>
                    <a:pt x="204" y="4"/>
                  </a:lnTo>
                  <a:lnTo>
                    <a:pt x="204" y="5"/>
                  </a:lnTo>
                  <a:lnTo>
                    <a:pt x="204" y="6"/>
                  </a:lnTo>
                  <a:lnTo>
                    <a:pt x="204" y="9"/>
                  </a:lnTo>
                  <a:lnTo>
                    <a:pt x="204" y="9"/>
                  </a:lnTo>
                  <a:lnTo>
                    <a:pt x="204" y="13"/>
                  </a:lnTo>
                  <a:lnTo>
                    <a:pt x="204" y="13"/>
                  </a:lnTo>
                  <a:lnTo>
                    <a:pt x="204" y="16"/>
                  </a:lnTo>
                  <a:lnTo>
                    <a:pt x="204" y="16"/>
                  </a:lnTo>
                  <a:lnTo>
                    <a:pt x="203" y="17"/>
                  </a:lnTo>
                  <a:lnTo>
                    <a:pt x="203" y="18"/>
                  </a:lnTo>
                  <a:lnTo>
                    <a:pt x="203" y="18"/>
                  </a:lnTo>
                  <a:lnTo>
                    <a:pt x="203" y="21"/>
                  </a:lnTo>
                  <a:lnTo>
                    <a:pt x="203" y="22"/>
                  </a:lnTo>
                  <a:lnTo>
                    <a:pt x="203" y="22"/>
                  </a:lnTo>
                  <a:lnTo>
                    <a:pt x="203" y="25"/>
                  </a:lnTo>
                  <a:lnTo>
                    <a:pt x="203" y="25"/>
                  </a:lnTo>
                  <a:lnTo>
                    <a:pt x="203" y="27"/>
                  </a:lnTo>
                  <a:lnTo>
                    <a:pt x="203" y="27"/>
                  </a:lnTo>
                  <a:lnTo>
                    <a:pt x="203" y="29"/>
                  </a:lnTo>
                  <a:lnTo>
                    <a:pt x="203" y="29"/>
                  </a:lnTo>
                  <a:lnTo>
                    <a:pt x="203" y="30"/>
                  </a:lnTo>
                  <a:lnTo>
                    <a:pt x="203" y="30"/>
                  </a:lnTo>
                  <a:lnTo>
                    <a:pt x="203" y="30"/>
                  </a:lnTo>
                  <a:lnTo>
                    <a:pt x="203" y="30"/>
                  </a:lnTo>
                  <a:lnTo>
                    <a:pt x="203" y="31"/>
                  </a:lnTo>
                  <a:lnTo>
                    <a:pt x="203" y="31"/>
                  </a:lnTo>
                  <a:lnTo>
                    <a:pt x="202" y="34"/>
                  </a:lnTo>
                  <a:lnTo>
                    <a:pt x="202" y="37"/>
                  </a:lnTo>
                  <a:lnTo>
                    <a:pt x="202" y="37"/>
                  </a:lnTo>
                  <a:lnTo>
                    <a:pt x="202" y="38"/>
                  </a:lnTo>
                  <a:lnTo>
                    <a:pt x="202" y="39"/>
                  </a:lnTo>
                  <a:lnTo>
                    <a:pt x="202" y="40"/>
                  </a:lnTo>
                  <a:lnTo>
                    <a:pt x="202" y="43"/>
                  </a:lnTo>
                  <a:lnTo>
                    <a:pt x="202" y="44"/>
                  </a:lnTo>
                  <a:lnTo>
                    <a:pt x="202" y="46"/>
                  </a:lnTo>
                  <a:lnTo>
                    <a:pt x="202" y="47"/>
                  </a:lnTo>
                  <a:lnTo>
                    <a:pt x="200" y="48"/>
                  </a:lnTo>
                  <a:lnTo>
                    <a:pt x="200" y="50"/>
                  </a:lnTo>
                  <a:lnTo>
                    <a:pt x="200" y="51"/>
                  </a:lnTo>
                  <a:lnTo>
                    <a:pt x="200" y="51"/>
                  </a:lnTo>
                  <a:lnTo>
                    <a:pt x="200" y="52"/>
                  </a:lnTo>
                  <a:lnTo>
                    <a:pt x="200" y="52"/>
                  </a:lnTo>
                  <a:lnTo>
                    <a:pt x="200" y="54"/>
                  </a:lnTo>
                  <a:lnTo>
                    <a:pt x="200" y="56"/>
                  </a:lnTo>
                  <a:lnTo>
                    <a:pt x="200" y="56"/>
                  </a:lnTo>
                  <a:lnTo>
                    <a:pt x="200" y="58"/>
                  </a:lnTo>
                  <a:lnTo>
                    <a:pt x="200" y="63"/>
                  </a:lnTo>
                  <a:lnTo>
                    <a:pt x="199" y="64"/>
                  </a:lnTo>
                  <a:lnTo>
                    <a:pt x="199" y="68"/>
                  </a:lnTo>
                  <a:lnTo>
                    <a:pt x="199" y="71"/>
                  </a:lnTo>
                  <a:lnTo>
                    <a:pt x="199" y="75"/>
                  </a:lnTo>
                  <a:lnTo>
                    <a:pt x="199" y="77"/>
                  </a:lnTo>
                  <a:lnTo>
                    <a:pt x="198" y="78"/>
                  </a:lnTo>
                  <a:lnTo>
                    <a:pt x="198" y="80"/>
                  </a:lnTo>
                  <a:lnTo>
                    <a:pt x="198" y="81"/>
                  </a:lnTo>
                  <a:lnTo>
                    <a:pt x="198" y="82"/>
                  </a:lnTo>
                  <a:lnTo>
                    <a:pt x="198" y="86"/>
                  </a:lnTo>
                  <a:lnTo>
                    <a:pt x="198" y="89"/>
                  </a:lnTo>
                  <a:lnTo>
                    <a:pt x="198" y="90"/>
                  </a:lnTo>
                  <a:lnTo>
                    <a:pt x="198" y="90"/>
                  </a:lnTo>
                  <a:lnTo>
                    <a:pt x="198" y="92"/>
                  </a:lnTo>
                  <a:lnTo>
                    <a:pt x="198" y="92"/>
                  </a:lnTo>
                  <a:lnTo>
                    <a:pt x="196" y="94"/>
                  </a:lnTo>
                  <a:lnTo>
                    <a:pt x="196" y="94"/>
                  </a:lnTo>
                  <a:lnTo>
                    <a:pt x="196" y="97"/>
                  </a:lnTo>
                  <a:lnTo>
                    <a:pt x="196" y="99"/>
                  </a:lnTo>
                  <a:lnTo>
                    <a:pt x="196" y="102"/>
                  </a:lnTo>
                  <a:lnTo>
                    <a:pt x="196" y="103"/>
                  </a:lnTo>
                  <a:lnTo>
                    <a:pt x="196" y="106"/>
                  </a:lnTo>
                  <a:lnTo>
                    <a:pt x="196" y="107"/>
                  </a:lnTo>
                  <a:lnTo>
                    <a:pt x="195" y="109"/>
                  </a:lnTo>
                  <a:lnTo>
                    <a:pt x="195" y="110"/>
                  </a:lnTo>
                  <a:lnTo>
                    <a:pt x="195" y="111"/>
                  </a:lnTo>
                  <a:lnTo>
                    <a:pt x="195" y="116"/>
                  </a:lnTo>
                  <a:lnTo>
                    <a:pt x="195" y="119"/>
                  </a:lnTo>
                  <a:lnTo>
                    <a:pt x="195" y="119"/>
                  </a:lnTo>
                  <a:lnTo>
                    <a:pt x="194" y="122"/>
                  </a:lnTo>
                  <a:lnTo>
                    <a:pt x="194" y="124"/>
                  </a:lnTo>
                  <a:lnTo>
                    <a:pt x="194" y="127"/>
                  </a:lnTo>
                  <a:lnTo>
                    <a:pt x="194" y="128"/>
                  </a:lnTo>
                  <a:lnTo>
                    <a:pt x="194" y="131"/>
                  </a:lnTo>
                  <a:lnTo>
                    <a:pt x="194" y="132"/>
                  </a:lnTo>
                  <a:lnTo>
                    <a:pt x="193" y="135"/>
                  </a:lnTo>
                  <a:lnTo>
                    <a:pt x="193" y="136"/>
                  </a:lnTo>
                  <a:lnTo>
                    <a:pt x="193" y="137"/>
                  </a:lnTo>
                  <a:lnTo>
                    <a:pt x="193" y="144"/>
                  </a:lnTo>
                  <a:lnTo>
                    <a:pt x="193" y="147"/>
                  </a:lnTo>
                  <a:lnTo>
                    <a:pt x="191" y="156"/>
                  </a:lnTo>
                  <a:lnTo>
                    <a:pt x="191" y="156"/>
                  </a:lnTo>
                  <a:lnTo>
                    <a:pt x="191" y="157"/>
                  </a:lnTo>
                  <a:lnTo>
                    <a:pt x="191" y="160"/>
                  </a:lnTo>
                  <a:lnTo>
                    <a:pt x="191" y="162"/>
                  </a:lnTo>
                  <a:lnTo>
                    <a:pt x="191" y="164"/>
                  </a:lnTo>
                  <a:lnTo>
                    <a:pt x="191" y="165"/>
                  </a:lnTo>
                  <a:lnTo>
                    <a:pt x="191" y="166"/>
                  </a:lnTo>
                  <a:lnTo>
                    <a:pt x="191" y="166"/>
                  </a:lnTo>
                  <a:lnTo>
                    <a:pt x="191" y="166"/>
                  </a:lnTo>
                  <a:lnTo>
                    <a:pt x="191" y="167"/>
                  </a:lnTo>
                  <a:lnTo>
                    <a:pt x="190" y="171"/>
                  </a:lnTo>
                  <a:lnTo>
                    <a:pt x="190" y="175"/>
                  </a:lnTo>
                  <a:lnTo>
                    <a:pt x="190" y="177"/>
                  </a:lnTo>
                  <a:lnTo>
                    <a:pt x="189" y="184"/>
                  </a:lnTo>
                  <a:lnTo>
                    <a:pt x="189" y="188"/>
                  </a:lnTo>
                  <a:lnTo>
                    <a:pt x="187" y="194"/>
                  </a:lnTo>
                  <a:lnTo>
                    <a:pt x="187" y="196"/>
                  </a:lnTo>
                  <a:lnTo>
                    <a:pt x="187" y="198"/>
                  </a:lnTo>
                  <a:lnTo>
                    <a:pt x="187" y="203"/>
                  </a:lnTo>
                  <a:lnTo>
                    <a:pt x="187" y="204"/>
                  </a:lnTo>
                  <a:lnTo>
                    <a:pt x="186" y="215"/>
                  </a:lnTo>
                  <a:lnTo>
                    <a:pt x="186" y="215"/>
                  </a:lnTo>
                  <a:lnTo>
                    <a:pt x="186" y="217"/>
                  </a:lnTo>
                  <a:lnTo>
                    <a:pt x="185" y="221"/>
                  </a:lnTo>
                  <a:lnTo>
                    <a:pt x="185" y="222"/>
                  </a:lnTo>
                  <a:lnTo>
                    <a:pt x="185" y="232"/>
                  </a:lnTo>
                  <a:lnTo>
                    <a:pt x="185" y="232"/>
                  </a:lnTo>
                  <a:lnTo>
                    <a:pt x="185" y="233"/>
                  </a:lnTo>
                  <a:lnTo>
                    <a:pt x="185" y="234"/>
                  </a:lnTo>
                  <a:lnTo>
                    <a:pt x="183" y="238"/>
                  </a:lnTo>
                  <a:lnTo>
                    <a:pt x="183" y="239"/>
                  </a:lnTo>
                  <a:lnTo>
                    <a:pt x="183" y="242"/>
                  </a:lnTo>
                  <a:lnTo>
                    <a:pt x="182" y="242"/>
                  </a:lnTo>
                  <a:lnTo>
                    <a:pt x="178" y="242"/>
                  </a:lnTo>
                  <a:lnTo>
                    <a:pt x="173" y="242"/>
                  </a:lnTo>
                  <a:lnTo>
                    <a:pt x="169" y="242"/>
                  </a:lnTo>
                  <a:lnTo>
                    <a:pt x="166" y="242"/>
                  </a:lnTo>
                  <a:lnTo>
                    <a:pt x="162" y="242"/>
                  </a:lnTo>
                  <a:lnTo>
                    <a:pt x="162" y="242"/>
                  </a:lnTo>
                  <a:lnTo>
                    <a:pt x="161" y="242"/>
                  </a:lnTo>
                  <a:lnTo>
                    <a:pt x="159" y="242"/>
                  </a:lnTo>
                  <a:lnTo>
                    <a:pt x="156" y="242"/>
                  </a:lnTo>
                  <a:lnTo>
                    <a:pt x="152" y="242"/>
                  </a:lnTo>
                  <a:lnTo>
                    <a:pt x="152" y="242"/>
                  </a:lnTo>
                  <a:lnTo>
                    <a:pt x="148" y="242"/>
                  </a:lnTo>
                  <a:lnTo>
                    <a:pt x="147" y="242"/>
                  </a:lnTo>
                  <a:lnTo>
                    <a:pt x="144" y="242"/>
                  </a:lnTo>
                  <a:lnTo>
                    <a:pt x="143" y="242"/>
                  </a:lnTo>
                  <a:lnTo>
                    <a:pt x="140" y="242"/>
                  </a:lnTo>
                  <a:lnTo>
                    <a:pt x="138" y="242"/>
                  </a:lnTo>
                  <a:lnTo>
                    <a:pt x="136" y="242"/>
                  </a:lnTo>
                  <a:lnTo>
                    <a:pt x="135" y="242"/>
                  </a:lnTo>
                  <a:lnTo>
                    <a:pt x="134" y="242"/>
                  </a:lnTo>
                  <a:lnTo>
                    <a:pt x="132" y="242"/>
                  </a:lnTo>
                  <a:lnTo>
                    <a:pt x="131" y="242"/>
                  </a:lnTo>
                  <a:lnTo>
                    <a:pt x="130" y="242"/>
                  </a:lnTo>
                  <a:lnTo>
                    <a:pt x="126" y="242"/>
                  </a:lnTo>
                  <a:lnTo>
                    <a:pt x="125" y="242"/>
                  </a:lnTo>
                  <a:lnTo>
                    <a:pt x="125" y="242"/>
                  </a:lnTo>
                  <a:lnTo>
                    <a:pt x="119" y="242"/>
                  </a:lnTo>
                  <a:lnTo>
                    <a:pt x="117" y="242"/>
                  </a:lnTo>
                  <a:lnTo>
                    <a:pt x="115" y="242"/>
                  </a:lnTo>
                  <a:lnTo>
                    <a:pt x="114" y="242"/>
                  </a:lnTo>
                  <a:lnTo>
                    <a:pt x="113" y="242"/>
                  </a:lnTo>
                  <a:lnTo>
                    <a:pt x="109" y="242"/>
                  </a:lnTo>
                  <a:lnTo>
                    <a:pt x="106" y="242"/>
                  </a:lnTo>
                  <a:lnTo>
                    <a:pt x="104" y="242"/>
                  </a:lnTo>
                  <a:lnTo>
                    <a:pt x="102" y="242"/>
                  </a:lnTo>
                  <a:lnTo>
                    <a:pt x="100" y="242"/>
                  </a:lnTo>
                  <a:lnTo>
                    <a:pt x="96" y="242"/>
                  </a:lnTo>
                  <a:lnTo>
                    <a:pt x="94" y="242"/>
                  </a:lnTo>
                  <a:lnTo>
                    <a:pt x="93" y="242"/>
                  </a:lnTo>
                  <a:lnTo>
                    <a:pt x="93" y="242"/>
                  </a:lnTo>
                  <a:lnTo>
                    <a:pt x="92" y="242"/>
                  </a:lnTo>
                  <a:lnTo>
                    <a:pt x="92" y="242"/>
                  </a:lnTo>
                  <a:lnTo>
                    <a:pt x="92" y="242"/>
                  </a:lnTo>
                  <a:lnTo>
                    <a:pt x="90" y="242"/>
                  </a:lnTo>
                  <a:lnTo>
                    <a:pt x="88" y="242"/>
                  </a:lnTo>
                  <a:lnTo>
                    <a:pt x="88" y="242"/>
                  </a:lnTo>
                  <a:lnTo>
                    <a:pt x="87" y="242"/>
                  </a:lnTo>
                  <a:lnTo>
                    <a:pt x="87" y="242"/>
                  </a:lnTo>
                  <a:lnTo>
                    <a:pt x="84" y="242"/>
                  </a:lnTo>
                  <a:lnTo>
                    <a:pt x="84" y="242"/>
                  </a:lnTo>
                  <a:lnTo>
                    <a:pt x="83" y="242"/>
                  </a:lnTo>
                  <a:lnTo>
                    <a:pt x="80" y="242"/>
                  </a:lnTo>
                  <a:lnTo>
                    <a:pt x="79" y="242"/>
                  </a:lnTo>
                  <a:lnTo>
                    <a:pt x="79" y="242"/>
                  </a:lnTo>
                  <a:lnTo>
                    <a:pt x="77" y="242"/>
                  </a:lnTo>
                  <a:lnTo>
                    <a:pt x="76" y="242"/>
                  </a:lnTo>
                  <a:lnTo>
                    <a:pt x="75" y="242"/>
                  </a:lnTo>
                  <a:lnTo>
                    <a:pt x="73" y="242"/>
                  </a:lnTo>
                  <a:lnTo>
                    <a:pt x="71" y="242"/>
                  </a:lnTo>
                  <a:lnTo>
                    <a:pt x="68" y="242"/>
                  </a:lnTo>
                  <a:lnTo>
                    <a:pt x="66" y="242"/>
                  </a:lnTo>
                  <a:lnTo>
                    <a:pt x="64" y="242"/>
                  </a:lnTo>
                  <a:lnTo>
                    <a:pt x="63" y="242"/>
                  </a:lnTo>
                  <a:lnTo>
                    <a:pt x="60" y="242"/>
                  </a:lnTo>
                  <a:lnTo>
                    <a:pt x="59" y="242"/>
                  </a:lnTo>
                  <a:lnTo>
                    <a:pt x="56" y="242"/>
                  </a:lnTo>
                  <a:lnTo>
                    <a:pt x="53" y="242"/>
                  </a:lnTo>
                  <a:lnTo>
                    <a:pt x="50" y="242"/>
                  </a:lnTo>
                  <a:lnTo>
                    <a:pt x="49" y="242"/>
                  </a:lnTo>
                  <a:lnTo>
                    <a:pt x="47" y="242"/>
                  </a:lnTo>
                  <a:lnTo>
                    <a:pt x="46" y="242"/>
                  </a:lnTo>
                  <a:lnTo>
                    <a:pt x="45" y="242"/>
                  </a:lnTo>
                  <a:lnTo>
                    <a:pt x="43" y="242"/>
                  </a:lnTo>
                  <a:lnTo>
                    <a:pt x="41" y="242"/>
                  </a:lnTo>
                  <a:lnTo>
                    <a:pt x="39" y="242"/>
                  </a:lnTo>
                  <a:lnTo>
                    <a:pt x="39" y="242"/>
                  </a:lnTo>
                  <a:lnTo>
                    <a:pt x="38" y="242"/>
                  </a:lnTo>
                  <a:lnTo>
                    <a:pt x="38" y="242"/>
                  </a:lnTo>
                  <a:lnTo>
                    <a:pt x="35" y="242"/>
                  </a:lnTo>
                  <a:lnTo>
                    <a:pt x="33" y="242"/>
                  </a:lnTo>
                  <a:lnTo>
                    <a:pt x="30" y="242"/>
                  </a:lnTo>
                  <a:lnTo>
                    <a:pt x="29" y="242"/>
                  </a:lnTo>
                  <a:lnTo>
                    <a:pt x="25" y="242"/>
                  </a:lnTo>
                  <a:lnTo>
                    <a:pt x="25" y="242"/>
                  </a:lnTo>
                  <a:lnTo>
                    <a:pt x="22" y="242"/>
                  </a:lnTo>
                  <a:lnTo>
                    <a:pt x="22" y="242"/>
                  </a:lnTo>
                  <a:lnTo>
                    <a:pt x="21" y="242"/>
                  </a:lnTo>
                  <a:lnTo>
                    <a:pt x="20" y="242"/>
                  </a:lnTo>
                  <a:lnTo>
                    <a:pt x="20" y="242"/>
                  </a:lnTo>
                  <a:lnTo>
                    <a:pt x="16" y="242"/>
                  </a:lnTo>
                  <a:lnTo>
                    <a:pt x="15" y="242"/>
                  </a:lnTo>
                  <a:lnTo>
                    <a:pt x="13" y="242"/>
                  </a:lnTo>
                  <a:lnTo>
                    <a:pt x="12" y="242"/>
                  </a:lnTo>
                  <a:lnTo>
                    <a:pt x="12" y="242"/>
                  </a:lnTo>
                  <a:lnTo>
                    <a:pt x="9" y="242"/>
                  </a:lnTo>
                  <a:lnTo>
                    <a:pt x="8" y="242"/>
                  </a:lnTo>
                  <a:lnTo>
                    <a:pt x="7" y="242"/>
                  </a:lnTo>
                  <a:lnTo>
                    <a:pt x="7" y="242"/>
                  </a:lnTo>
                  <a:lnTo>
                    <a:pt x="5" y="242"/>
                  </a:lnTo>
                  <a:lnTo>
                    <a:pt x="5" y="242"/>
                  </a:lnTo>
                  <a:lnTo>
                    <a:pt x="3" y="242"/>
                  </a:lnTo>
                  <a:lnTo>
                    <a:pt x="3" y="242"/>
                  </a:lnTo>
                  <a:lnTo>
                    <a:pt x="3" y="239"/>
                  </a:lnTo>
                  <a:lnTo>
                    <a:pt x="3" y="238"/>
                  </a:lnTo>
                  <a:lnTo>
                    <a:pt x="3" y="234"/>
                  </a:lnTo>
                  <a:lnTo>
                    <a:pt x="3" y="233"/>
                  </a:lnTo>
                  <a:lnTo>
                    <a:pt x="3" y="233"/>
                  </a:lnTo>
                  <a:lnTo>
                    <a:pt x="3" y="230"/>
                  </a:lnTo>
                  <a:lnTo>
                    <a:pt x="1" y="225"/>
                  </a:lnTo>
                  <a:lnTo>
                    <a:pt x="1" y="224"/>
                  </a:lnTo>
                  <a:lnTo>
                    <a:pt x="1" y="224"/>
                  </a:lnTo>
                  <a:lnTo>
                    <a:pt x="1" y="220"/>
                  </a:lnTo>
                  <a:lnTo>
                    <a:pt x="1" y="219"/>
                  </a:lnTo>
                  <a:lnTo>
                    <a:pt x="1" y="217"/>
                  </a:lnTo>
                  <a:lnTo>
                    <a:pt x="1" y="216"/>
                  </a:lnTo>
                  <a:lnTo>
                    <a:pt x="1" y="212"/>
                  </a:lnTo>
                  <a:lnTo>
                    <a:pt x="1" y="209"/>
                  </a:lnTo>
                  <a:lnTo>
                    <a:pt x="1" y="204"/>
                  </a:lnTo>
                  <a:lnTo>
                    <a:pt x="1" y="200"/>
                  </a:lnTo>
                  <a:lnTo>
                    <a:pt x="1" y="198"/>
                  </a:lnTo>
                  <a:lnTo>
                    <a:pt x="1" y="196"/>
                  </a:lnTo>
                  <a:lnTo>
                    <a:pt x="1" y="195"/>
                  </a:lnTo>
                  <a:lnTo>
                    <a:pt x="1" y="191"/>
                  </a:lnTo>
                  <a:lnTo>
                    <a:pt x="1" y="191"/>
                  </a:lnTo>
                  <a:lnTo>
                    <a:pt x="1" y="191"/>
                  </a:lnTo>
                  <a:lnTo>
                    <a:pt x="1" y="186"/>
                  </a:lnTo>
                  <a:lnTo>
                    <a:pt x="1" y="184"/>
                  </a:lnTo>
                  <a:lnTo>
                    <a:pt x="1" y="184"/>
                  </a:lnTo>
                  <a:lnTo>
                    <a:pt x="1" y="183"/>
                  </a:lnTo>
                  <a:lnTo>
                    <a:pt x="1" y="182"/>
                  </a:lnTo>
                  <a:lnTo>
                    <a:pt x="1" y="177"/>
                  </a:lnTo>
                  <a:lnTo>
                    <a:pt x="1" y="174"/>
                  </a:lnTo>
                  <a:lnTo>
                    <a:pt x="1" y="171"/>
                  </a:lnTo>
                  <a:lnTo>
                    <a:pt x="1" y="170"/>
                  </a:lnTo>
                  <a:lnTo>
                    <a:pt x="1" y="169"/>
                  </a:lnTo>
                  <a:lnTo>
                    <a:pt x="1" y="167"/>
                  </a:lnTo>
                  <a:lnTo>
                    <a:pt x="1" y="165"/>
                  </a:lnTo>
                  <a:lnTo>
                    <a:pt x="1" y="162"/>
                  </a:lnTo>
                  <a:lnTo>
                    <a:pt x="1" y="161"/>
                  </a:lnTo>
                  <a:lnTo>
                    <a:pt x="1" y="157"/>
                  </a:lnTo>
                  <a:lnTo>
                    <a:pt x="0" y="153"/>
                  </a:lnTo>
                  <a:lnTo>
                    <a:pt x="0" y="153"/>
                  </a:lnTo>
                  <a:lnTo>
                    <a:pt x="0" y="152"/>
                  </a:lnTo>
                  <a:lnTo>
                    <a:pt x="0" y="149"/>
                  </a:lnTo>
                  <a:lnTo>
                    <a:pt x="0" y="147"/>
                  </a:lnTo>
                  <a:lnTo>
                    <a:pt x="0" y="145"/>
                  </a:lnTo>
                  <a:lnTo>
                    <a:pt x="0" y="144"/>
                  </a:lnTo>
                  <a:lnTo>
                    <a:pt x="0" y="141"/>
                  </a:lnTo>
                  <a:lnTo>
                    <a:pt x="0" y="140"/>
                  </a:lnTo>
                  <a:lnTo>
                    <a:pt x="0" y="137"/>
                  </a:lnTo>
                  <a:lnTo>
                    <a:pt x="0" y="131"/>
                  </a:lnTo>
                  <a:lnTo>
                    <a:pt x="0" y="131"/>
                  </a:lnTo>
                  <a:lnTo>
                    <a:pt x="0" y="130"/>
                  </a:lnTo>
                  <a:lnTo>
                    <a:pt x="0" y="130"/>
                  </a:lnTo>
                  <a:lnTo>
                    <a:pt x="0" y="130"/>
                  </a:lnTo>
                  <a:lnTo>
                    <a:pt x="0" y="128"/>
                  </a:lnTo>
                  <a:lnTo>
                    <a:pt x="0" y="127"/>
                  </a:lnTo>
                  <a:lnTo>
                    <a:pt x="0" y="124"/>
                  </a:lnTo>
                  <a:lnTo>
                    <a:pt x="0" y="122"/>
                  </a:lnTo>
                  <a:lnTo>
                    <a:pt x="0" y="120"/>
                  </a:lnTo>
                  <a:lnTo>
                    <a:pt x="0" y="118"/>
                  </a:lnTo>
                  <a:lnTo>
                    <a:pt x="0" y="116"/>
                  </a:lnTo>
                  <a:lnTo>
                    <a:pt x="0" y="112"/>
                  </a:lnTo>
                  <a:lnTo>
                    <a:pt x="0" y="111"/>
                  </a:lnTo>
                  <a:lnTo>
                    <a:pt x="0" y="105"/>
                  </a:lnTo>
                  <a:lnTo>
                    <a:pt x="0" y="102"/>
                  </a:lnTo>
                  <a:lnTo>
                    <a:pt x="0" y="99"/>
                  </a:lnTo>
                  <a:lnTo>
                    <a:pt x="0" y="98"/>
                  </a:lnTo>
                  <a:lnTo>
                    <a:pt x="0" y="94"/>
                  </a:lnTo>
                  <a:lnTo>
                    <a:pt x="0" y="92"/>
                  </a:lnTo>
                  <a:lnTo>
                    <a:pt x="0" y="90"/>
                  </a:lnTo>
                  <a:lnTo>
                    <a:pt x="0" y="90"/>
                  </a:lnTo>
                  <a:lnTo>
                    <a:pt x="0" y="85"/>
                  </a:lnTo>
                  <a:lnTo>
                    <a:pt x="0" y="85"/>
                  </a:lnTo>
                  <a:lnTo>
                    <a:pt x="0" y="82"/>
                  </a:lnTo>
                  <a:lnTo>
                    <a:pt x="1" y="82"/>
                  </a:lnTo>
                  <a:lnTo>
                    <a:pt x="1" y="81"/>
                  </a:lnTo>
                  <a:lnTo>
                    <a:pt x="1" y="80"/>
                  </a:lnTo>
                  <a:lnTo>
                    <a:pt x="1" y="75"/>
                  </a:lnTo>
                  <a:lnTo>
                    <a:pt x="1" y="75"/>
                  </a:lnTo>
                  <a:lnTo>
                    <a:pt x="1" y="73"/>
                  </a:lnTo>
                  <a:lnTo>
                    <a:pt x="1" y="72"/>
                  </a:lnTo>
                  <a:lnTo>
                    <a:pt x="1" y="71"/>
                  </a:lnTo>
                  <a:lnTo>
                    <a:pt x="1" y="69"/>
                  </a:lnTo>
                  <a:lnTo>
                    <a:pt x="1" y="69"/>
                  </a:lnTo>
                  <a:lnTo>
                    <a:pt x="1" y="67"/>
                  </a:lnTo>
                  <a:lnTo>
                    <a:pt x="1" y="67"/>
                  </a:lnTo>
                  <a:lnTo>
                    <a:pt x="1" y="67"/>
                  </a:lnTo>
                  <a:lnTo>
                    <a:pt x="1" y="65"/>
                  </a:lnTo>
                  <a:lnTo>
                    <a:pt x="1" y="65"/>
                  </a:lnTo>
                  <a:lnTo>
                    <a:pt x="0" y="61"/>
                  </a:lnTo>
                  <a:lnTo>
                    <a:pt x="0" y="60"/>
                  </a:lnTo>
                  <a:lnTo>
                    <a:pt x="0" y="59"/>
                  </a:lnTo>
                  <a:lnTo>
                    <a:pt x="0" y="56"/>
                  </a:lnTo>
                  <a:lnTo>
                    <a:pt x="0" y="56"/>
                  </a:lnTo>
                  <a:lnTo>
                    <a:pt x="0" y="55"/>
                  </a:lnTo>
                  <a:lnTo>
                    <a:pt x="0" y="54"/>
                  </a:lnTo>
                  <a:lnTo>
                    <a:pt x="0" y="52"/>
                  </a:lnTo>
                  <a:lnTo>
                    <a:pt x="0" y="48"/>
                  </a:lnTo>
                  <a:lnTo>
                    <a:pt x="0" y="47"/>
                  </a:lnTo>
                  <a:lnTo>
                    <a:pt x="0" y="47"/>
                  </a:lnTo>
                  <a:lnTo>
                    <a:pt x="0" y="43"/>
                  </a:lnTo>
                  <a:lnTo>
                    <a:pt x="0" y="42"/>
                  </a:lnTo>
                  <a:lnTo>
                    <a:pt x="0" y="38"/>
                  </a:lnTo>
                  <a:lnTo>
                    <a:pt x="0" y="33"/>
                  </a:lnTo>
                  <a:lnTo>
                    <a:pt x="0" y="31"/>
                  </a:lnTo>
                  <a:lnTo>
                    <a:pt x="0" y="29"/>
                  </a:lnTo>
                  <a:lnTo>
                    <a:pt x="0" y="26"/>
                  </a:lnTo>
                  <a:lnTo>
                    <a:pt x="0" y="22"/>
                  </a:lnTo>
                  <a:lnTo>
                    <a:pt x="0" y="21"/>
                  </a:lnTo>
                  <a:lnTo>
                    <a:pt x="0" y="20"/>
                  </a:lnTo>
                  <a:lnTo>
                    <a:pt x="0" y="18"/>
                  </a:lnTo>
                  <a:lnTo>
                    <a:pt x="0" y="10"/>
                  </a:lnTo>
                  <a:lnTo>
                    <a:pt x="0" y="8"/>
                  </a:lnTo>
                  <a:lnTo>
                    <a:pt x="0" y="5"/>
                  </a:lnTo>
                  <a:lnTo>
                    <a:pt x="0" y="5"/>
                  </a:lnTo>
                  <a:lnTo>
                    <a:pt x="0" y="1"/>
                  </a:lnTo>
                  <a:lnTo>
                    <a:pt x="7" y="1"/>
                  </a:lnTo>
                  <a:lnTo>
                    <a:pt x="9" y="1"/>
                  </a:lnTo>
                  <a:lnTo>
                    <a:pt x="9" y="1"/>
                  </a:lnTo>
                  <a:lnTo>
                    <a:pt x="12" y="1"/>
                  </a:lnTo>
                  <a:lnTo>
                    <a:pt x="16" y="1"/>
                  </a:lnTo>
                  <a:lnTo>
                    <a:pt x="18" y="1"/>
                  </a:lnTo>
                  <a:lnTo>
                    <a:pt x="20" y="1"/>
                  </a:lnTo>
                  <a:lnTo>
                    <a:pt x="21" y="1"/>
                  </a:lnTo>
                  <a:lnTo>
                    <a:pt x="22" y="1"/>
                  </a:lnTo>
                  <a:lnTo>
                    <a:pt x="24" y="1"/>
                  </a:lnTo>
                  <a:lnTo>
                    <a:pt x="25" y="1"/>
                  </a:lnTo>
                  <a:lnTo>
                    <a:pt x="28" y="1"/>
                  </a:lnTo>
                  <a:lnTo>
                    <a:pt x="29" y="1"/>
                  </a:lnTo>
                  <a:lnTo>
                    <a:pt x="32" y="1"/>
                  </a:lnTo>
                  <a:lnTo>
                    <a:pt x="33" y="1"/>
                  </a:lnTo>
                  <a:lnTo>
                    <a:pt x="34" y="1"/>
                  </a:lnTo>
                  <a:lnTo>
                    <a:pt x="39" y="1"/>
                  </a:lnTo>
                  <a:lnTo>
                    <a:pt x="42" y="1"/>
                  </a:lnTo>
                  <a:lnTo>
                    <a:pt x="47" y="1"/>
                  </a:lnTo>
                  <a:lnTo>
                    <a:pt x="49" y="1"/>
                  </a:lnTo>
                  <a:lnTo>
                    <a:pt x="51" y="0"/>
                  </a:lnTo>
                  <a:lnTo>
                    <a:pt x="54" y="0"/>
                  </a:lnTo>
                  <a:lnTo>
                    <a:pt x="56" y="0"/>
                  </a:lnTo>
                  <a:lnTo>
                    <a:pt x="60" y="0"/>
                  </a:lnTo>
                  <a:lnTo>
                    <a:pt x="63" y="0"/>
                  </a:lnTo>
                  <a:lnTo>
                    <a:pt x="64" y="0"/>
                  </a:lnTo>
                  <a:lnTo>
                    <a:pt x="66" y="0"/>
                  </a:lnTo>
                  <a:lnTo>
                    <a:pt x="67" y="0"/>
                  </a:lnTo>
                  <a:lnTo>
                    <a:pt x="68" y="0"/>
                  </a:lnTo>
                  <a:lnTo>
                    <a:pt x="75" y="0"/>
                  </a:lnTo>
                  <a:lnTo>
                    <a:pt x="79" y="0"/>
                  </a:lnTo>
                  <a:lnTo>
                    <a:pt x="81" y="0"/>
                  </a:lnTo>
                  <a:lnTo>
                    <a:pt x="84" y="0"/>
                  </a:lnTo>
                  <a:lnTo>
                    <a:pt x="84" y="0"/>
                  </a:lnTo>
                  <a:lnTo>
                    <a:pt x="87" y="0"/>
                  </a:lnTo>
                  <a:lnTo>
                    <a:pt x="89" y="1"/>
                  </a:lnTo>
                  <a:lnTo>
                    <a:pt x="92" y="1"/>
                  </a:lnTo>
                  <a:lnTo>
                    <a:pt x="93" y="1"/>
                  </a:lnTo>
                  <a:lnTo>
                    <a:pt x="94" y="1"/>
                  </a:lnTo>
                  <a:lnTo>
                    <a:pt x="94" y="1"/>
                  </a:lnTo>
                  <a:lnTo>
                    <a:pt x="98" y="1"/>
                  </a:lnTo>
                  <a:lnTo>
                    <a:pt x="101" y="1"/>
                  </a:lnTo>
                  <a:lnTo>
                    <a:pt x="101" y="1"/>
                  </a:lnTo>
                  <a:lnTo>
                    <a:pt x="102" y="1"/>
                  </a:lnTo>
                  <a:lnTo>
                    <a:pt x="104" y="1"/>
                  </a:lnTo>
                  <a:lnTo>
                    <a:pt x="105" y="1"/>
                  </a:lnTo>
                  <a:lnTo>
                    <a:pt x="106" y="1"/>
                  </a:lnTo>
                  <a:lnTo>
                    <a:pt x="107" y="1"/>
                  </a:lnTo>
                  <a:lnTo>
                    <a:pt x="109" y="1"/>
                  </a:lnTo>
                  <a:lnTo>
                    <a:pt x="111" y="1"/>
                  </a:lnTo>
                  <a:lnTo>
                    <a:pt x="113" y="1"/>
                  </a:lnTo>
                  <a:lnTo>
                    <a:pt x="114" y="1"/>
                  </a:lnTo>
                  <a:lnTo>
                    <a:pt x="119" y="1"/>
                  </a:lnTo>
                  <a:lnTo>
                    <a:pt x="122" y="1"/>
                  </a:lnTo>
                  <a:lnTo>
                    <a:pt x="123" y="1"/>
                  </a:lnTo>
                  <a:lnTo>
                    <a:pt x="126" y="1"/>
                  </a:lnTo>
                  <a:lnTo>
                    <a:pt x="127" y="1"/>
                  </a:lnTo>
                  <a:lnTo>
                    <a:pt x="128" y="1"/>
                  </a:lnTo>
                  <a:lnTo>
                    <a:pt x="130" y="1"/>
                  </a:lnTo>
                  <a:lnTo>
                    <a:pt x="132" y="1"/>
                  </a:lnTo>
                  <a:lnTo>
                    <a:pt x="132" y="1"/>
                  </a:lnTo>
                  <a:lnTo>
                    <a:pt x="134" y="1"/>
                  </a:lnTo>
                  <a:lnTo>
                    <a:pt x="135" y="0"/>
                  </a:lnTo>
                  <a:lnTo>
                    <a:pt x="135" y="0"/>
                  </a:lnTo>
                  <a:lnTo>
                    <a:pt x="136" y="0"/>
                  </a:lnTo>
                  <a:lnTo>
                    <a:pt x="136" y="0"/>
                  </a:lnTo>
                  <a:lnTo>
                    <a:pt x="138" y="0"/>
                  </a:lnTo>
                  <a:lnTo>
                    <a:pt x="140" y="0"/>
                  </a:lnTo>
                  <a:lnTo>
                    <a:pt x="142" y="0"/>
                  </a:lnTo>
                  <a:lnTo>
                    <a:pt x="143" y="0"/>
                  </a:lnTo>
                  <a:lnTo>
                    <a:pt x="143" y="0"/>
                  </a:lnTo>
                  <a:lnTo>
                    <a:pt x="147" y="0"/>
                  </a:lnTo>
                  <a:lnTo>
                    <a:pt x="149" y="0"/>
                  </a:lnTo>
                  <a:lnTo>
                    <a:pt x="152" y="0"/>
                  </a:lnTo>
                  <a:lnTo>
                    <a:pt x="153" y="0"/>
                  </a:lnTo>
                  <a:lnTo>
                    <a:pt x="155" y="0"/>
                  </a:lnTo>
                  <a:lnTo>
                    <a:pt x="156" y="0"/>
                  </a:lnTo>
                  <a:lnTo>
                    <a:pt x="160" y="0"/>
                  </a:lnTo>
                  <a:lnTo>
                    <a:pt x="161" y="0"/>
                  </a:lnTo>
                  <a:lnTo>
                    <a:pt x="164" y="0"/>
                  </a:lnTo>
                  <a:lnTo>
                    <a:pt x="166" y="0"/>
                  </a:lnTo>
                  <a:lnTo>
                    <a:pt x="169" y="0"/>
                  </a:lnTo>
                  <a:lnTo>
                    <a:pt x="170" y="0"/>
                  </a:lnTo>
                  <a:lnTo>
                    <a:pt x="173" y="0"/>
                  </a:lnTo>
                  <a:lnTo>
                    <a:pt x="174" y="0"/>
                  </a:lnTo>
                  <a:lnTo>
                    <a:pt x="179" y="0"/>
                  </a:lnTo>
                  <a:lnTo>
                    <a:pt x="182" y="0"/>
                  </a:lnTo>
                  <a:lnTo>
                    <a:pt x="185" y="0"/>
                  </a:lnTo>
                  <a:lnTo>
                    <a:pt x="185" y="0"/>
                  </a:lnTo>
                  <a:lnTo>
                    <a:pt x="185" y="0"/>
                  </a:lnTo>
                  <a:lnTo>
                    <a:pt x="186" y="0"/>
                  </a:lnTo>
                  <a:lnTo>
                    <a:pt x="189" y="0"/>
                  </a:lnTo>
                  <a:lnTo>
                    <a:pt x="189" y="0"/>
                  </a:lnTo>
                  <a:lnTo>
                    <a:pt x="191" y="0"/>
                  </a:lnTo>
                  <a:lnTo>
                    <a:pt x="191" y="0"/>
                  </a:lnTo>
                  <a:lnTo>
                    <a:pt x="193" y="0"/>
                  </a:lnTo>
                  <a:lnTo>
                    <a:pt x="193" y="0"/>
                  </a:lnTo>
                  <a:lnTo>
                    <a:pt x="194" y="0"/>
                  </a:lnTo>
                  <a:lnTo>
                    <a:pt x="196" y="0"/>
                  </a:lnTo>
                  <a:lnTo>
                    <a:pt x="198" y="0"/>
                  </a:lnTo>
                  <a:lnTo>
                    <a:pt x="199" y="0"/>
                  </a:lnTo>
                  <a:lnTo>
                    <a:pt x="200" y="0"/>
                  </a:lnTo>
                  <a:lnTo>
                    <a:pt x="206"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a:extLst>
                <a:ext uri="{FF2B5EF4-FFF2-40B4-BE49-F238E27FC236}">
                  <a16:creationId xmlns:a16="http://schemas.microsoft.com/office/drawing/2014/main" id="{C5AC64CE-9149-40AB-95E1-549D832D2778}"/>
                </a:ext>
              </a:extLst>
            </p:cNvPr>
            <p:cNvSpPr>
              <a:spLocks/>
            </p:cNvSpPr>
            <p:nvPr/>
          </p:nvSpPr>
          <p:spPr bwMode="auto">
            <a:xfrm>
              <a:off x="6435" y="1466"/>
              <a:ext cx="225" cy="196"/>
            </a:xfrm>
            <a:custGeom>
              <a:avLst/>
              <a:gdLst>
                <a:gd name="T0" fmla="*/ 224 w 225"/>
                <a:gd name="T1" fmla="*/ 18 h 196"/>
                <a:gd name="T2" fmla="*/ 224 w 225"/>
                <a:gd name="T3" fmla="*/ 26 h 196"/>
                <a:gd name="T4" fmla="*/ 224 w 225"/>
                <a:gd name="T5" fmla="*/ 40 h 196"/>
                <a:gd name="T6" fmla="*/ 224 w 225"/>
                <a:gd name="T7" fmla="*/ 50 h 196"/>
                <a:gd name="T8" fmla="*/ 224 w 225"/>
                <a:gd name="T9" fmla="*/ 59 h 196"/>
                <a:gd name="T10" fmla="*/ 224 w 225"/>
                <a:gd name="T11" fmla="*/ 76 h 196"/>
                <a:gd name="T12" fmla="*/ 224 w 225"/>
                <a:gd name="T13" fmla="*/ 89 h 196"/>
                <a:gd name="T14" fmla="*/ 224 w 225"/>
                <a:gd name="T15" fmla="*/ 110 h 196"/>
                <a:gd name="T16" fmla="*/ 225 w 225"/>
                <a:gd name="T17" fmla="*/ 141 h 196"/>
                <a:gd name="T18" fmla="*/ 225 w 225"/>
                <a:gd name="T19" fmla="*/ 153 h 196"/>
                <a:gd name="T20" fmla="*/ 225 w 225"/>
                <a:gd name="T21" fmla="*/ 165 h 196"/>
                <a:gd name="T22" fmla="*/ 225 w 225"/>
                <a:gd name="T23" fmla="*/ 175 h 196"/>
                <a:gd name="T24" fmla="*/ 225 w 225"/>
                <a:gd name="T25" fmla="*/ 184 h 196"/>
                <a:gd name="T26" fmla="*/ 223 w 225"/>
                <a:gd name="T27" fmla="*/ 194 h 196"/>
                <a:gd name="T28" fmla="*/ 208 w 225"/>
                <a:gd name="T29" fmla="*/ 194 h 196"/>
                <a:gd name="T30" fmla="*/ 200 w 225"/>
                <a:gd name="T31" fmla="*/ 194 h 196"/>
                <a:gd name="T32" fmla="*/ 191 w 225"/>
                <a:gd name="T33" fmla="*/ 194 h 196"/>
                <a:gd name="T34" fmla="*/ 178 w 225"/>
                <a:gd name="T35" fmla="*/ 195 h 196"/>
                <a:gd name="T36" fmla="*/ 160 w 225"/>
                <a:gd name="T37" fmla="*/ 195 h 196"/>
                <a:gd name="T38" fmla="*/ 141 w 225"/>
                <a:gd name="T39" fmla="*/ 195 h 196"/>
                <a:gd name="T40" fmla="*/ 124 w 225"/>
                <a:gd name="T41" fmla="*/ 195 h 196"/>
                <a:gd name="T42" fmla="*/ 107 w 225"/>
                <a:gd name="T43" fmla="*/ 195 h 196"/>
                <a:gd name="T44" fmla="*/ 77 w 225"/>
                <a:gd name="T45" fmla="*/ 195 h 196"/>
                <a:gd name="T46" fmla="*/ 62 w 225"/>
                <a:gd name="T47" fmla="*/ 196 h 196"/>
                <a:gd name="T48" fmla="*/ 43 w 225"/>
                <a:gd name="T49" fmla="*/ 196 h 196"/>
                <a:gd name="T50" fmla="*/ 29 w 225"/>
                <a:gd name="T51" fmla="*/ 196 h 196"/>
                <a:gd name="T52" fmla="*/ 11 w 225"/>
                <a:gd name="T53" fmla="*/ 196 h 196"/>
                <a:gd name="T54" fmla="*/ 1 w 225"/>
                <a:gd name="T55" fmla="*/ 191 h 196"/>
                <a:gd name="T56" fmla="*/ 1 w 225"/>
                <a:gd name="T57" fmla="*/ 165 h 196"/>
                <a:gd name="T58" fmla="*/ 1 w 225"/>
                <a:gd name="T59" fmla="*/ 148 h 196"/>
                <a:gd name="T60" fmla="*/ 0 w 225"/>
                <a:gd name="T61" fmla="*/ 131 h 196"/>
                <a:gd name="T62" fmla="*/ 0 w 225"/>
                <a:gd name="T63" fmla="*/ 118 h 196"/>
                <a:gd name="T64" fmla="*/ 0 w 225"/>
                <a:gd name="T65" fmla="*/ 98 h 196"/>
                <a:gd name="T66" fmla="*/ 0 w 225"/>
                <a:gd name="T67" fmla="*/ 82 h 196"/>
                <a:gd name="T68" fmla="*/ 0 w 225"/>
                <a:gd name="T69" fmla="*/ 69 h 196"/>
                <a:gd name="T70" fmla="*/ 0 w 225"/>
                <a:gd name="T71" fmla="*/ 55 h 196"/>
                <a:gd name="T72" fmla="*/ 0 w 225"/>
                <a:gd name="T73" fmla="*/ 43 h 196"/>
                <a:gd name="T74" fmla="*/ 0 w 225"/>
                <a:gd name="T75" fmla="*/ 29 h 196"/>
                <a:gd name="T76" fmla="*/ 0 w 225"/>
                <a:gd name="T77" fmla="*/ 14 h 196"/>
                <a:gd name="T78" fmla="*/ 4 w 225"/>
                <a:gd name="T79" fmla="*/ 0 h 196"/>
                <a:gd name="T80" fmla="*/ 12 w 225"/>
                <a:gd name="T81" fmla="*/ 0 h 196"/>
                <a:gd name="T82" fmla="*/ 37 w 225"/>
                <a:gd name="T83" fmla="*/ 0 h 196"/>
                <a:gd name="T84" fmla="*/ 58 w 225"/>
                <a:gd name="T85" fmla="*/ 0 h 196"/>
                <a:gd name="T86" fmla="*/ 75 w 225"/>
                <a:gd name="T87" fmla="*/ 0 h 196"/>
                <a:gd name="T88" fmla="*/ 89 w 225"/>
                <a:gd name="T89" fmla="*/ 0 h 196"/>
                <a:gd name="T90" fmla="*/ 113 w 225"/>
                <a:gd name="T91" fmla="*/ 0 h 196"/>
                <a:gd name="T92" fmla="*/ 122 w 225"/>
                <a:gd name="T93" fmla="*/ 0 h 196"/>
                <a:gd name="T94" fmla="*/ 136 w 225"/>
                <a:gd name="T95" fmla="*/ 0 h 196"/>
                <a:gd name="T96" fmla="*/ 147 w 225"/>
                <a:gd name="T97" fmla="*/ 0 h 196"/>
                <a:gd name="T98" fmla="*/ 156 w 225"/>
                <a:gd name="T99" fmla="*/ 0 h 196"/>
                <a:gd name="T100" fmla="*/ 168 w 225"/>
                <a:gd name="T101" fmla="*/ 0 h 196"/>
                <a:gd name="T102" fmla="*/ 169 w 225"/>
                <a:gd name="T103" fmla="*/ 9 h 196"/>
                <a:gd name="T104" fmla="*/ 186 w 225"/>
                <a:gd name="T105" fmla="*/ 9 h 196"/>
                <a:gd name="T106" fmla="*/ 204 w 225"/>
                <a:gd name="T107" fmla="*/ 8 h 196"/>
                <a:gd name="T108" fmla="*/ 212 w 225"/>
                <a:gd name="T109" fmla="*/ 8 h 196"/>
                <a:gd name="T110" fmla="*/ 224 w 225"/>
                <a:gd name="T111" fmla="*/ 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 h="196">
                  <a:moveTo>
                    <a:pt x="224" y="8"/>
                  </a:moveTo>
                  <a:lnTo>
                    <a:pt x="224" y="12"/>
                  </a:lnTo>
                  <a:lnTo>
                    <a:pt x="224" y="13"/>
                  </a:lnTo>
                  <a:lnTo>
                    <a:pt x="224" y="16"/>
                  </a:lnTo>
                  <a:lnTo>
                    <a:pt x="224" y="16"/>
                  </a:lnTo>
                  <a:lnTo>
                    <a:pt x="224" y="17"/>
                  </a:lnTo>
                  <a:lnTo>
                    <a:pt x="224" y="18"/>
                  </a:lnTo>
                  <a:lnTo>
                    <a:pt x="224" y="18"/>
                  </a:lnTo>
                  <a:lnTo>
                    <a:pt x="224" y="19"/>
                  </a:lnTo>
                  <a:lnTo>
                    <a:pt x="224" y="19"/>
                  </a:lnTo>
                  <a:lnTo>
                    <a:pt x="224" y="21"/>
                  </a:lnTo>
                  <a:lnTo>
                    <a:pt x="224" y="22"/>
                  </a:lnTo>
                  <a:lnTo>
                    <a:pt x="224" y="26"/>
                  </a:lnTo>
                  <a:lnTo>
                    <a:pt x="224" y="26"/>
                  </a:lnTo>
                  <a:lnTo>
                    <a:pt x="224" y="26"/>
                  </a:lnTo>
                  <a:lnTo>
                    <a:pt x="224" y="26"/>
                  </a:lnTo>
                  <a:lnTo>
                    <a:pt x="224" y="30"/>
                  </a:lnTo>
                  <a:lnTo>
                    <a:pt x="224" y="30"/>
                  </a:lnTo>
                  <a:lnTo>
                    <a:pt x="224" y="33"/>
                  </a:lnTo>
                  <a:lnTo>
                    <a:pt x="224" y="34"/>
                  </a:lnTo>
                  <a:lnTo>
                    <a:pt x="224" y="35"/>
                  </a:lnTo>
                  <a:lnTo>
                    <a:pt x="224" y="36"/>
                  </a:lnTo>
                  <a:lnTo>
                    <a:pt x="224" y="36"/>
                  </a:lnTo>
                  <a:lnTo>
                    <a:pt x="224" y="40"/>
                  </a:lnTo>
                  <a:lnTo>
                    <a:pt x="224" y="42"/>
                  </a:lnTo>
                  <a:lnTo>
                    <a:pt x="224" y="43"/>
                  </a:lnTo>
                  <a:lnTo>
                    <a:pt x="224" y="44"/>
                  </a:lnTo>
                  <a:lnTo>
                    <a:pt x="224" y="46"/>
                  </a:lnTo>
                  <a:lnTo>
                    <a:pt x="224" y="47"/>
                  </a:lnTo>
                  <a:lnTo>
                    <a:pt x="224" y="48"/>
                  </a:lnTo>
                  <a:lnTo>
                    <a:pt x="224" y="50"/>
                  </a:lnTo>
                  <a:lnTo>
                    <a:pt x="224" y="50"/>
                  </a:lnTo>
                  <a:lnTo>
                    <a:pt x="224" y="51"/>
                  </a:lnTo>
                  <a:lnTo>
                    <a:pt x="224" y="52"/>
                  </a:lnTo>
                  <a:lnTo>
                    <a:pt x="224" y="52"/>
                  </a:lnTo>
                  <a:lnTo>
                    <a:pt x="224" y="53"/>
                  </a:lnTo>
                  <a:lnTo>
                    <a:pt x="224" y="55"/>
                  </a:lnTo>
                  <a:lnTo>
                    <a:pt x="224" y="56"/>
                  </a:lnTo>
                  <a:lnTo>
                    <a:pt x="224" y="57"/>
                  </a:lnTo>
                  <a:lnTo>
                    <a:pt x="224" y="59"/>
                  </a:lnTo>
                  <a:lnTo>
                    <a:pt x="224" y="61"/>
                  </a:lnTo>
                  <a:lnTo>
                    <a:pt x="224" y="63"/>
                  </a:lnTo>
                  <a:lnTo>
                    <a:pt x="224" y="63"/>
                  </a:lnTo>
                  <a:lnTo>
                    <a:pt x="224" y="65"/>
                  </a:lnTo>
                  <a:lnTo>
                    <a:pt x="224" y="68"/>
                  </a:lnTo>
                  <a:lnTo>
                    <a:pt x="224" y="69"/>
                  </a:lnTo>
                  <a:lnTo>
                    <a:pt x="224" y="72"/>
                  </a:lnTo>
                  <a:lnTo>
                    <a:pt x="224" y="76"/>
                  </a:lnTo>
                  <a:lnTo>
                    <a:pt x="224" y="76"/>
                  </a:lnTo>
                  <a:lnTo>
                    <a:pt x="224" y="77"/>
                  </a:lnTo>
                  <a:lnTo>
                    <a:pt x="224" y="78"/>
                  </a:lnTo>
                  <a:lnTo>
                    <a:pt x="224" y="81"/>
                  </a:lnTo>
                  <a:lnTo>
                    <a:pt x="224" y="84"/>
                  </a:lnTo>
                  <a:lnTo>
                    <a:pt x="224" y="85"/>
                  </a:lnTo>
                  <a:lnTo>
                    <a:pt x="224" y="86"/>
                  </a:lnTo>
                  <a:lnTo>
                    <a:pt x="224" y="89"/>
                  </a:lnTo>
                  <a:lnTo>
                    <a:pt x="224" y="90"/>
                  </a:lnTo>
                  <a:lnTo>
                    <a:pt x="224" y="91"/>
                  </a:lnTo>
                  <a:lnTo>
                    <a:pt x="224" y="93"/>
                  </a:lnTo>
                  <a:lnTo>
                    <a:pt x="224" y="95"/>
                  </a:lnTo>
                  <a:lnTo>
                    <a:pt x="224" y="101"/>
                  </a:lnTo>
                  <a:lnTo>
                    <a:pt x="224" y="103"/>
                  </a:lnTo>
                  <a:lnTo>
                    <a:pt x="224" y="106"/>
                  </a:lnTo>
                  <a:lnTo>
                    <a:pt x="224" y="110"/>
                  </a:lnTo>
                  <a:lnTo>
                    <a:pt x="225" y="115"/>
                  </a:lnTo>
                  <a:lnTo>
                    <a:pt x="225" y="119"/>
                  </a:lnTo>
                  <a:lnTo>
                    <a:pt x="225" y="124"/>
                  </a:lnTo>
                  <a:lnTo>
                    <a:pt x="225" y="128"/>
                  </a:lnTo>
                  <a:lnTo>
                    <a:pt x="225" y="132"/>
                  </a:lnTo>
                  <a:lnTo>
                    <a:pt x="225" y="136"/>
                  </a:lnTo>
                  <a:lnTo>
                    <a:pt x="225" y="139"/>
                  </a:lnTo>
                  <a:lnTo>
                    <a:pt x="225" y="141"/>
                  </a:lnTo>
                  <a:lnTo>
                    <a:pt x="225" y="145"/>
                  </a:lnTo>
                  <a:lnTo>
                    <a:pt x="225" y="146"/>
                  </a:lnTo>
                  <a:lnTo>
                    <a:pt x="225" y="148"/>
                  </a:lnTo>
                  <a:lnTo>
                    <a:pt x="225" y="149"/>
                  </a:lnTo>
                  <a:lnTo>
                    <a:pt x="225" y="150"/>
                  </a:lnTo>
                  <a:lnTo>
                    <a:pt x="225" y="150"/>
                  </a:lnTo>
                  <a:lnTo>
                    <a:pt x="225" y="152"/>
                  </a:lnTo>
                  <a:lnTo>
                    <a:pt x="225" y="153"/>
                  </a:lnTo>
                  <a:lnTo>
                    <a:pt x="225" y="153"/>
                  </a:lnTo>
                  <a:lnTo>
                    <a:pt x="225" y="157"/>
                  </a:lnTo>
                  <a:lnTo>
                    <a:pt x="225" y="158"/>
                  </a:lnTo>
                  <a:lnTo>
                    <a:pt x="225" y="161"/>
                  </a:lnTo>
                  <a:lnTo>
                    <a:pt x="225" y="162"/>
                  </a:lnTo>
                  <a:lnTo>
                    <a:pt x="225" y="163"/>
                  </a:lnTo>
                  <a:lnTo>
                    <a:pt x="225" y="165"/>
                  </a:lnTo>
                  <a:lnTo>
                    <a:pt x="225" y="165"/>
                  </a:lnTo>
                  <a:lnTo>
                    <a:pt x="225" y="166"/>
                  </a:lnTo>
                  <a:lnTo>
                    <a:pt x="225" y="167"/>
                  </a:lnTo>
                  <a:lnTo>
                    <a:pt x="225" y="167"/>
                  </a:lnTo>
                  <a:lnTo>
                    <a:pt x="225" y="169"/>
                  </a:lnTo>
                  <a:lnTo>
                    <a:pt x="225" y="170"/>
                  </a:lnTo>
                  <a:lnTo>
                    <a:pt x="225" y="173"/>
                  </a:lnTo>
                  <a:lnTo>
                    <a:pt x="225" y="174"/>
                  </a:lnTo>
                  <a:lnTo>
                    <a:pt x="225" y="175"/>
                  </a:lnTo>
                  <a:lnTo>
                    <a:pt x="225" y="175"/>
                  </a:lnTo>
                  <a:lnTo>
                    <a:pt x="225" y="178"/>
                  </a:lnTo>
                  <a:lnTo>
                    <a:pt x="225" y="179"/>
                  </a:lnTo>
                  <a:lnTo>
                    <a:pt x="225" y="180"/>
                  </a:lnTo>
                  <a:lnTo>
                    <a:pt x="225" y="182"/>
                  </a:lnTo>
                  <a:lnTo>
                    <a:pt x="225" y="182"/>
                  </a:lnTo>
                  <a:lnTo>
                    <a:pt x="225" y="183"/>
                  </a:lnTo>
                  <a:lnTo>
                    <a:pt x="225" y="184"/>
                  </a:lnTo>
                  <a:lnTo>
                    <a:pt x="225" y="186"/>
                  </a:lnTo>
                  <a:lnTo>
                    <a:pt x="225" y="188"/>
                  </a:lnTo>
                  <a:lnTo>
                    <a:pt x="225" y="190"/>
                  </a:lnTo>
                  <a:lnTo>
                    <a:pt x="225" y="190"/>
                  </a:lnTo>
                  <a:lnTo>
                    <a:pt x="225" y="191"/>
                  </a:lnTo>
                  <a:lnTo>
                    <a:pt x="225" y="194"/>
                  </a:lnTo>
                  <a:lnTo>
                    <a:pt x="224" y="194"/>
                  </a:lnTo>
                  <a:lnTo>
                    <a:pt x="223" y="194"/>
                  </a:lnTo>
                  <a:lnTo>
                    <a:pt x="220" y="194"/>
                  </a:lnTo>
                  <a:lnTo>
                    <a:pt x="219" y="194"/>
                  </a:lnTo>
                  <a:lnTo>
                    <a:pt x="217" y="194"/>
                  </a:lnTo>
                  <a:lnTo>
                    <a:pt x="216" y="194"/>
                  </a:lnTo>
                  <a:lnTo>
                    <a:pt x="216" y="194"/>
                  </a:lnTo>
                  <a:lnTo>
                    <a:pt x="213" y="194"/>
                  </a:lnTo>
                  <a:lnTo>
                    <a:pt x="210" y="194"/>
                  </a:lnTo>
                  <a:lnTo>
                    <a:pt x="208" y="194"/>
                  </a:lnTo>
                  <a:lnTo>
                    <a:pt x="208" y="194"/>
                  </a:lnTo>
                  <a:lnTo>
                    <a:pt x="207" y="194"/>
                  </a:lnTo>
                  <a:lnTo>
                    <a:pt x="207" y="194"/>
                  </a:lnTo>
                  <a:lnTo>
                    <a:pt x="206" y="194"/>
                  </a:lnTo>
                  <a:lnTo>
                    <a:pt x="202" y="194"/>
                  </a:lnTo>
                  <a:lnTo>
                    <a:pt x="202" y="194"/>
                  </a:lnTo>
                  <a:lnTo>
                    <a:pt x="200" y="194"/>
                  </a:lnTo>
                  <a:lnTo>
                    <a:pt x="200" y="194"/>
                  </a:lnTo>
                  <a:lnTo>
                    <a:pt x="200" y="194"/>
                  </a:lnTo>
                  <a:lnTo>
                    <a:pt x="199" y="194"/>
                  </a:lnTo>
                  <a:lnTo>
                    <a:pt x="198" y="194"/>
                  </a:lnTo>
                  <a:lnTo>
                    <a:pt x="198" y="194"/>
                  </a:lnTo>
                  <a:lnTo>
                    <a:pt x="196" y="194"/>
                  </a:lnTo>
                  <a:lnTo>
                    <a:pt x="195" y="194"/>
                  </a:lnTo>
                  <a:lnTo>
                    <a:pt x="194" y="195"/>
                  </a:lnTo>
                  <a:lnTo>
                    <a:pt x="191" y="194"/>
                  </a:lnTo>
                  <a:lnTo>
                    <a:pt x="190" y="195"/>
                  </a:lnTo>
                  <a:lnTo>
                    <a:pt x="189" y="195"/>
                  </a:lnTo>
                  <a:lnTo>
                    <a:pt x="186" y="195"/>
                  </a:lnTo>
                  <a:lnTo>
                    <a:pt x="185" y="195"/>
                  </a:lnTo>
                  <a:lnTo>
                    <a:pt x="182" y="195"/>
                  </a:lnTo>
                  <a:lnTo>
                    <a:pt x="179" y="195"/>
                  </a:lnTo>
                  <a:lnTo>
                    <a:pt x="178" y="195"/>
                  </a:lnTo>
                  <a:lnTo>
                    <a:pt x="178" y="195"/>
                  </a:lnTo>
                  <a:lnTo>
                    <a:pt x="174" y="195"/>
                  </a:lnTo>
                  <a:lnTo>
                    <a:pt x="172" y="195"/>
                  </a:lnTo>
                  <a:lnTo>
                    <a:pt x="170" y="195"/>
                  </a:lnTo>
                  <a:lnTo>
                    <a:pt x="169" y="195"/>
                  </a:lnTo>
                  <a:lnTo>
                    <a:pt x="166" y="195"/>
                  </a:lnTo>
                  <a:lnTo>
                    <a:pt x="162" y="195"/>
                  </a:lnTo>
                  <a:lnTo>
                    <a:pt x="161" y="195"/>
                  </a:lnTo>
                  <a:lnTo>
                    <a:pt x="160" y="195"/>
                  </a:lnTo>
                  <a:lnTo>
                    <a:pt x="156" y="195"/>
                  </a:lnTo>
                  <a:lnTo>
                    <a:pt x="155" y="195"/>
                  </a:lnTo>
                  <a:lnTo>
                    <a:pt x="153" y="195"/>
                  </a:lnTo>
                  <a:lnTo>
                    <a:pt x="152" y="195"/>
                  </a:lnTo>
                  <a:lnTo>
                    <a:pt x="151" y="195"/>
                  </a:lnTo>
                  <a:lnTo>
                    <a:pt x="147" y="195"/>
                  </a:lnTo>
                  <a:lnTo>
                    <a:pt x="143" y="195"/>
                  </a:lnTo>
                  <a:lnTo>
                    <a:pt x="141" y="195"/>
                  </a:lnTo>
                  <a:lnTo>
                    <a:pt x="136" y="195"/>
                  </a:lnTo>
                  <a:lnTo>
                    <a:pt x="134" y="195"/>
                  </a:lnTo>
                  <a:lnTo>
                    <a:pt x="132" y="195"/>
                  </a:lnTo>
                  <a:lnTo>
                    <a:pt x="131" y="195"/>
                  </a:lnTo>
                  <a:lnTo>
                    <a:pt x="130" y="195"/>
                  </a:lnTo>
                  <a:lnTo>
                    <a:pt x="128" y="195"/>
                  </a:lnTo>
                  <a:lnTo>
                    <a:pt x="127" y="195"/>
                  </a:lnTo>
                  <a:lnTo>
                    <a:pt x="124" y="195"/>
                  </a:lnTo>
                  <a:lnTo>
                    <a:pt x="122" y="195"/>
                  </a:lnTo>
                  <a:lnTo>
                    <a:pt x="121" y="195"/>
                  </a:lnTo>
                  <a:lnTo>
                    <a:pt x="119" y="195"/>
                  </a:lnTo>
                  <a:lnTo>
                    <a:pt x="118" y="195"/>
                  </a:lnTo>
                  <a:lnTo>
                    <a:pt x="115" y="195"/>
                  </a:lnTo>
                  <a:lnTo>
                    <a:pt x="113" y="195"/>
                  </a:lnTo>
                  <a:lnTo>
                    <a:pt x="111" y="195"/>
                  </a:lnTo>
                  <a:lnTo>
                    <a:pt x="107" y="195"/>
                  </a:lnTo>
                  <a:lnTo>
                    <a:pt x="105" y="195"/>
                  </a:lnTo>
                  <a:lnTo>
                    <a:pt x="98" y="195"/>
                  </a:lnTo>
                  <a:lnTo>
                    <a:pt x="94" y="195"/>
                  </a:lnTo>
                  <a:lnTo>
                    <a:pt x="93" y="195"/>
                  </a:lnTo>
                  <a:lnTo>
                    <a:pt x="90" y="195"/>
                  </a:lnTo>
                  <a:lnTo>
                    <a:pt x="88" y="195"/>
                  </a:lnTo>
                  <a:lnTo>
                    <a:pt x="85" y="195"/>
                  </a:lnTo>
                  <a:lnTo>
                    <a:pt x="77" y="195"/>
                  </a:lnTo>
                  <a:lnTo>
                    <a:pt x="76" y="195"/>
                  </a:lnTo>
                  <a:lnTo>
                    <a:pt x="73" y="195"/>
                  </a:lnTo>
                  <a:lnTo>
                    <a:pt x="71" y="196"/>
                  </a:lnTo>
                  <a:lnTo>
                    <a:pt x="69" y="196"/>
                  </a:lnTo>
                  <a:lnTo>
                    <a:pt x="67" y="196"/>
                  </a:lnTo>
                  <a:lnTo>
                    <a:pt x="66" y="196"/>
                  </a:lnTo>
                  <a:lnTo>
                    <a:pt x="64" y="196"/>
                  </a:lnTo>
                  <a:lnTo>
                    <a:pt x="62" y="196"/>
                  </a:lnTo>
                  <a:lnTo>
                    <a:pt x="59" y="196"/>
                  </a:lnTo>
                  <a:lnTo>
                    <a:pt x="58" y="196"/>
                  </a:lnTo>
                  <a:lnTo>
                    <a:pt x="55" y="196"/>
                  </a:lnTo>
                  <a:lnTo>
                    <a:pt x="52" y="196"/>
                  </a:lnTo>
                  <a:lnTo>
                    <a:pt x="49" y="196"/>
                  </a:lnTo>
                  <a:lnTo>
                    <a:pt x="45" y="196"/>
                  </a:lnTo>
                  <a:lnTo>
                    <a:pt x="43" y="196"/>
                  </a:lnTo>
                  <a:lnTo>
                    <a:pt x="43" y="196"/>
                  </a:lnTo>
                  <a:lnTo>
                    <a:pt x="43" y="196"/>
                  </a:lnTo>
                  <a:lnTo>
                    <a:pt x="41" y="196"/>
                  </a:lnTo>
                  <a:lnTo>
                    <a:pt x="39" y="196"/>
                  </a:lnTo>
                  <a:lnTo>
                    <a:pt x="38" y="196"/>
                  </a:lnTo>
                  <a:lnTo>
                    <a:pt x="34" y="196"/>
                  </a:lnTo>
                  <a:lnTo>
                    <a:pt x="34" y="196"/>
                  </a:lnTo>
                  <a:lnTo>
                    <a:pt x="31" y="196"/>
                  </a:lnTo>
                  <a:lnTo>
                    <a:pt x="29" y="196"/>
                  </a:lnTo>
                  <a:lnTo>
                    <a:pt x="28" y="196"/>
                  </a:lnTo>
                  <a:lnTo>
                    <a:pt x="26" y="196"/>
                  </a:lnTo>
                  <a:lnTo>
                    <a:pt x="22" y="196"/>
                  </a:lnTo>
                  <a:lnTo>
                    <a:pt x="20" y="196"/>
                  </a:lnTo>
                  <a:lnTo>
                    <a:pt x="18" y="196"/>
                  </a:lnTo>
                  <a:lnTo>
                    <a:pt x="17" y="196"/>
                  </a:lnTo>
                  <a:lnTo>
                    <a:pt x="16" y="196"/>
                  </a:lnTo>
                  <a:lnTo>
                    <a:pt x="11" y="196"/>
                  </a:lnTo>
                  <a:lnTo>
                    <a:pt x="8" y="196"/>
                  </a:lnTo>
                  <a:lnTo>
                    <a:pt x="8" y="196"/>
                  </a:lnTo>
                  <a:lnTo>
                    <a:pt x="8" y="196"/>
                  </a:lnTo>
                  <a:lnTo>
                    <a:pt x="5" y="196"/>
                  </a:lnTo>
                  <a:lnTo>
                    <a:pt x="1" y="196"/>
                  </a:lnTo>
                  <a:lnTo>
                    <a:pt x="1" y="195"/>
                  </a:lnTo>
                  <a:lnTo>
                    <a:pt x="1" y="194"/>
                  </a:lnTo>
                  <a:lnTo>
                    <a:pt x="1" y="191"/>
                  </a:lnTo>
                  <a:lnTo>
                    <a:pt x="1" y="188"/>
                  </a:lnTo>
                  <a:lnTo>
                    <a:pt x="1" y="187"/>
                  </a:lnTo>
                  <a:lnTo>
                    <a:pt x="1" y="180"/>
                  </a:lnTo>
                  <a:lnTo>
                    <a:pt x="1" y="178"/>
                  </a:lnTo>
                  <a:lnTo>
                    <a:pt x="1" y="177"/>
                  </a:lnTo>
                  <a:lnTo>
                    <a:pt x="1" y="169"/>
                  </a:lnTo>
                  <a:lnTo>
                    <a:pt x="1" y="169"/>
                  </a:lnTo>
                  <a:lnTo>
                    <a:pt x="1" y="165"/>
                  </a:lnTo>
                  <a:lnTo>
                    <a:pt x="1" y="163"/>
                  </a:lnTo>
                  <a:lnTo>
                    <a:pt x="1" y="160"/>
                  </a:lnTo>
                  <a:lnTo>
                    <a:pt x="1" y="160"/>
                  </a:lnTo>
                  <a:lnTo>
                    <a:pt x="1" y="158"/>
                  </a:lnTo>
                  <a:lnTo>
                    <a:pt x="1" y="157"/>
                  </a:lnTo>
                  <a:lnTo>
                    <a:pt x="1" y="154"/>
                  </a:lnTo>
                  <a:lnTo>
                    <a:pt x="1" y="149"/>
                  </a:lnTo>
                  <a:lnTo>
                    <a:pt x="1" y="148"/>
                  </a:lnTo>
                  <a:lnTo>
                    <a:pt x="1" y="146"/>
                  </a:lnTo>
                  <a:lnTo>
                    <a:pt x="1" y="145"/>
                  </a:lnTo>
                  <a:lnTo>
                    <a:pt x="1" y="143"/>
                  </a:lnTo>
                  <a:lnTo>
                    <a:pt x="1" y="140"/>
                  </a:lnTo>
                  <a:lnTo>
                    <a:pt x="1" y="140"/>
                  </a:lnTo>
                  <a:lnTo>
                    <a:pt x="0" y="135"/>
                  </a:lnTo>
                  <a:lnTo>
                    <a:pt x="0" y="132"/>
                  </a:lnTo>
                  <a:lnTo>
                    <a:pt x="0" y="131"/>
                  </a:lnTo>
                  <a:lnTo>
                    <a:pt x="0" y="129"/>
                  </a:lnTo>
                  <a:lnTo>
                    <a:pt x="0" y="127"/>
                  </a:lnTo>
                  <a:lnTo>
                    <a:pt x="0" y="125"/>
                  </a:lnTo>
                  <a:lnTo>
                    <a:pt x="0" y="124"/>
                  </a:lnTo>
                  <a:lnTo>
                    <a:pt x="0" y="123"/>
                  </a:lnTo>
                  <a:lnTo>
                    <a:pt x="0" y="122"/>
                  </a:lnTo>
                  <a:lnTo>
                    <a:pt x="0" y="120"/>
                  </a:lnTo>
                  <a:lnTo>
                    <a:pt x="0" y="118"/>
                  </a:lnTo>
                  <a:lnTo>
                    <a:pt x="0" y="116"/>
                  </a:lnTo>
                  <a:lnTo>
                    <a:pt x="0" y="115"/>
                  </a:lnTo>
                  <a:lnTo>
                    <a:pt x="0" y="112"/>
                  </a:lnTo>
                  <a:lnTo>
                    <a:pt x="0" y="108"/>
                  </a:lnTo>
                  <a:lnTo>
                    <a:pt x="0" y="105"/>
                  </a:lnTo>
                  <a:lnTo>
                    <a:pt x="0" y="103"/>
                  </a:lnTo>
                  <a:lnTo>
                    <a:pt x="0" y="101"/>
                  </a:lnTo>
                  <a:lnTo>
                    <a:pt x="0" y="98"/>
                  </a:lnTo>
                  <a:lnTo>
                    <a:pt x="0" y="95"/>
                  </a:lnTo>
                  <a:lnTo>
                    <a:pt x="0" y="94"/>
                  </a:lnTo>
                  <a:lnTo>
                    <a:pt x="0" y="91"/>
                  </a:lnTo>
                  <a:lnTo>
                    <a:pt x="0" y="88"/>
                  </a:lnTo>
                  <a:lnTo>
                    <a:pt x="0" y="85"/>
                  </a:lnTo>
                  <a:lnTo>
                    <a:pt x="0" y="84"/>
                  </a:lnTo>
                  <a:lnTo>
                    <a:pt x="0" y="84"/>
                  </a:lnTo>
                  <a:lnTo>
                    <a:pt x="0" y="82"/>
                  </a:lnTo>
                  <a:lnTo>
                    <a:pt x="0" y="81"/>
                  </a:lnTo>
                  <a:lnTo>
                    <a:pt x="0" y="80"/>
                  </a:lnTo>
                  <a:lnTo>
                    <a:pt x="0" y="78"/>
                  </a:lnTo>
                  <a:lnTo>
                    <a:pt x="0" y="74"/>
                  </a:lnTo>
                  <a:lnTo>
                    <a:pt x="0" y="74"/>
                  </a:lnTo>
                  <a:lnTo>
                    <a:pt x="0" y="73"/>
                  </a:lnTo>
                  <a:lnTo>
                    <a:pt x="0" y="71"/>
                  </a:lnTo>
                  <a:lnTo>
                    <a:pt x="0" y="69"/>
                  </a:lnTo>
                  <a:lnTo>
                    <a:pt x="0" y="67"/>
                  </a:lnTo>
                  <a:lnTo>
                    <a:pt x="0" y="65"/>
                  </a:lnTo>
                  <a:lnTo>
                    <a:pt x="0" y="64"/>
                  </a:lnTo>
                  <a:lnTo>
                    <a:pt x="0" y="64"/>
                  </a:lnTo>
                  <a:lnTo>
                    <a:pt x="0" y="59"/>
                  </a:lnTo>
                  <a:lnTo>
                    <a:pt x="0" y="57"/>
                  </a:lnTo>
                  <a:lnTo>
                    <a:pt x="0" y="56"/>
                  </a:lnTo>
                  <a:lnTo>
                    <a:pt x="0" y="55"/>
                  </a:lnTo>
                  <a:lnTo>
                    <a:pt x="0" y="53"/>
                  </a:lnTo>
                  <a:lnTo>
                    <a:pt x="0" y="52"/>
                  </a:lnTo>
                  <a:lnTo>
                    <a:pt x="0" y="52"/>
                  </a:lnTo>
                  <a:lnTo>
                    <a:pt x="0" y="51"/>
                  </a:lnTo>
                  <a:lnTo>
                    <a:pt x="0" y="51"/>
                  </a:lnTo>
                  <a:lnTo>
                    <a:pt x="0" y="48"/>
                  </a:lnTo>
                  <a:lnTo>
                    <a:pt x="0" y="47"/>
                  </a:lnTo>
                  <a:lnTo>
                    <a:pt x="0" y="43"/>
                  </a:lnTo>
                  <a:lnTo>
                    <a:pt x="0" y="43"/>
                  </a:lnTo>
                  <a:lnTo>
                    <a:pt x="0" y="40"/>
                  </a:lnTo>
                  <a:lnTo>
                    <a:pt x="0" y="39"/>
                  </a:lnTo>
                  <a:lnTo>
                    <a:pt x="0" y="38"/>
                  </a:lnTo>
                  <a:lnTo>
                    <a:pt x="0" y="33"/>
                  </a:lnTo>
                  <a:lnTo>
                    <a:pt x="0" y="30"/>
                  </a:lnTo>
                  <a:lnTo>
                    <a:pt x="0" y="29"/>
                  </a:lnTo>
                  <a:lnTo>
                    <a:pt x="0" y="29"/>
                  </a:lnTo>
                  <a:lnTo>
                    <a:pt x="0" y="23"/>
                  </a:lnTo>
                  <a:lnTo>
                    <a:pt x="0" y="22"/>
                  </a:lnTo>
                  <a:lnTo>
                    <a:pt x="0" y="19"/>
                  </a:lnTo>
                  <a:lnTo>
                    <a:pt x="0" y="19"/>
                  </a:lnTo>
                  <a:lnTo>
                    <a:pt x="0" y="18"/>
                  </a:lnTo>
                  <a:lnTo>
                    <a:pt x="0" y="17"/>
                  </a:lnTo>
                  <a:lnTo>
                    <a:pt x="0" y="16"/>
                  </a:lnTo>
                  <a:lnTo>
                    <a:pt x="0" y="14"/>
                  </a:lnTo>
                  <a:lnTo>
                    <a:pt x="0" y="14"/>
                  </a:lnTo>
                  <a:lnTo>
                    <a:pt x="0" y="12"/>
                  </a:lnTo>
                  <a:lnTo>
                    <a:pt x="0" y="10"/>
                  </a:lnTo>
                  <a:lnTo>
                    <a:pt x="0" y="9"/>
                  </a:lnTo>
                  <a:lnTo>
                    <a:pt x="0" y="6"/>
                  </a:lnTo>
                  <a:lnTo>
                    <a:pt x="0" y="2"/>
                  </a:lnTo>
                  <a:lnTo>
                    <a:pt x="0" y="0"/>
                  </a:lnTo>
                  <a:lnTo>
                    <a:pt x="4" y="0"/>
                  </a:lnTo>
                  <a:lnTo>
                    <a:pt x="7" y="0"/>
                  </a:lnTo>
                  <a:lnTo>
                    <a:pt x="8" y="0"/>
                  </a:lnTo>
                  <a:lnTo>
                    <a:pt x="8" y="0"/>
                  </a:lnTo>
                  <a:lnTo>
                    <a:pt x="9" y="0"/>
                  </a:lnTo>
                  <a:lnTo>
                    <a:pt x="11" y="0"/>
                  </a:lnTo>
                  <a:lnTo>
                    <a:pt x="11" y="0"/>
                  </a:lnTo>
                  <a:lnTo>
                    <a:pt x="12" y="0"/>
                  </a:lnTo>
                  <a:lnTo>
                    <a:pt x="12" y="0"/>
                  </a:lnTo>
                  <a:lnTo>
                    <a:pt x="13" y="0"/>
                  </a:lnTo>
                  <a:lnTo>
                    <a:pt x="17" y="0"/>
                  </a:lnTo>
                  <a:lnTo>
                    <a:pt x="20" y="0"/>
                  </a:lnTo>
                  <a:lnTo>
                    <a:pt x="24" y="0"/>
                  </a:lnTo>
                  <a:lnTo>
                    <a:pt x="28" y="0"/>
                  </a:lnTo>
                  <a:lnTo>
                    <a:pt x="31" y="0"/>
                  </a:lnTo>
                  <a:lnTo>
                    <a:pt x="35" y="0"/>
                  </a:lnTo>
                  <a:lnTo>
                    <a:pt x="37" y="0"/>
                  </a:lnTo>
                  <a:lnTo>
                    <a:pt x="38" y="0"/>
                  </a:lnTo>
                  <a:lnTo>
                    <a:pt x="43" y="0"/>
                  </a:lnTo>
                  <a:lnTo>
                    <a:pt x="46" y="0"/>
                  </a:lnTo>
                  <a:lnTo>
                    <a:pt x="50" y="0"/>
                  </a:lnTo>
                  <a:lnTo>
                    <a:pt x="51" y="0"/>
                  </a:lnTo>
                  <a:lnTo>
                    <a:pt x="56" y="0"/>
                  </a:lnTo>
                  <a:lnTo>
                    <a:pt x="58" y="0"/>
                  </a:lnTo>
                  <a:lnTo>
                    <a:pt x="58" y="0"/>
                  </a:lnTo>
                  <a:lnTo>
                    <a:pt x="59" y="0"/>
                  </a:lnTo>
                  <a:lnTo>
                    <a:pt x="60" y="0"/>
                  </a:lnTo>
                  <a:lnTo>
                    <a:pt x="62" y="0"/>
                  </a:lnTo>
                  <a:lnTo>
                    <a:pt x="64" y="0"/>
                  </a:lnTo>
                  <a:lnTo>
                    <a:pt x="67" y="0"/>
                  </a:lnTo>
                  <a:lnTo>
                    <a:pt x="69" y="0"/>
                  </a:lnTo>
                  <a:lnTo>
                    <a:pt x="75" y="0"/>
                  </a:lnTo>
                  <a:lnTo>
                    <a:pt x="75" y="0"/>
                  </a:lnTo>
                  <a:lnTo>
                    <a:pt x="76" y="0"/>
                  </a:lnTo>
                  <a:lnTo>
                    <a:pt x="79" y="0"/>
                  </a:lnTo>
                  <a:lnTo>
                    <a:pt x="79" y="0"/>
                  </a:lnTo>
                  <a:lnTo>
                    <a:pt x="80" y="0"/>
                  </a:lnTo>
                  <a:lnTo>
                    <a:pt x="83" y="0"/>
                  </a:lnTo>
                  <a:lnTo>
                    <a:pt x="84" y="0"/>
                  </a:lnTo>
                  <a:lnTo>
                    <a:pt x="84" y="0"/>
                  </a:lnTo>
                  <a:lnTo>
                    <a:pt x="89" y="0"/>
                  </a:lnTo>
                  <a:lnTo>
                    <a:pt x="93" y="0"/>
                  </a:lnTo>
                  <a:lnTo>
                    <a:pt x="97" y="0"/>
                  </a:lnTo>
                  <a:lnTo>
                    <a:pt x="103" y="0"/>
                  </a:lnTo>
                  <a:lnTo>
                    <a:pt x="103" y="0"/>
                  </a:lnTo>
                  <a:lnTo>
                    <a:pt x="106" y="0"/>
                  </a:lnTo>
                  <a:lnTo>
                    <a:pt x="107" y="0"/>
                  </a:lnTo>
                  <a:lnTo>
                    <a:pt x="111" y="0"/>
                  </a:lnTo>
                  <a:lnTo>
                    <a:pt x="113" y="0"/>
                  </a:lnTo>
                  <a:lnTo>
                    <a:pt x="113" y="0"/>
                  </a:lnTo>
                  <a:lnTo>
                    <a:pt x="114" y="0"/>
                  </a:lnTo>
                  <a:lnTo>
                    <a:pt x="114" y="0"/>
                  </a:lnTo>
                  <a:lnTo>
                    <a:pt x="117" y="0"/>
                  </a:lnTo>
                  <a:lnTo>
                    <a:pt x="118" y="0"/>
                  </a:lnTo>
                  <a:lnTo>
                    <a:pt x="119" y="0"/>
                  </a:lnTo>
                  <a:lnTo>
                    <a:pt x="121" y="0"/>
                  </a:lnTo>
                  <a:lnTo>
                    <a:pt x="122" y="0"/>
                  </a:lnTo>
                  <a:lnTo>
                    <a:pt x="124" y="0"/>
                  </a:lnTo>
                  <a:lnTo>
                    <a:pt x="130" y="0"/>
                  </a:lnTo>
                  <a:lnTo>
                    <a:pt x="131" y="0"/>
                  </a:lnTo>
                  <a:lnTo>
                    <a:pt x="131" y="0"/>
                  </a:lnTo>
                  <a:lnTo>
                    <a:pt x="132" y="0"/>
                  </a:lnTo>
                  <a:lnTo>
                    <a:pt x="134" y="0"/>
                  </a:lnTo>
                  <a:lnTo>
                    <a:pt x="134" y="0"/>
                  </a:lnTo>
                  <a:lnTo>
                    <a:pt x="136" y="0"/>
                  </a:lnTo>
                  <a:lnTo>
                    <a:pt x="139" y="0"/>
                  </a:lnTo>
                  <a:lnTo>
                    <a:pt x="140" y="0"/>
                  </a:lnTo>
                  <a:lnTo>
                    <a:pt x="141" y="0"/>
                  </a:lnTo>
                  <a:lnTo>
                    <a:pt x="143" y="0"/>
                  </a:lnTo>
                  <a:lnTo>
                    <a:pt x="143" y="0"/>
                  </a:lnTo>
                  <a:lnTo>
                    <a:pt x="144" y="0"/>
                  </a:lnTo>
                  <a:lnTo>
                    <a:pt x="145" y="0"/>
                  </a:lnTo>
                  <a:lnTo>
                    <a:pt x="147" y="0"/>
                  </a:lnTo>
                  <a:lnTo>
                    <a:pt x="148" y="0"/>
                  </a:lnTo>
                  <a:lnTo>
                    <a:pt x="149" y="0"/>
                  </a:lnTo>
                  <a:lnTo>
                    <a:pt x="151" y="0"/>
                  </a:lnTo>
                  <a:lnTo>
                    <a:pt x="152" y="0"/>
                  </a:lnTo>
                  <a:lnTo>
                    <a:pt x="153" y="0"/>
                  </a:lnTo>
                  <a:lnTo>
                    <a:pt x="155" y="0"/>
                  </a:lnTo>
                  <a:lnTo>
                    <a:pt x="155" y="0"/>
                  </a:lnTo>
                  <a:lnTo>
                    <a:pt x="156" y="0"/>
                  </a:lnTo>
                  <a:lnTo>
                    <a:pt x="157" y="0"/>
                  </a:lnTo>
                  <a:lnTo>
                    <a:pt x="158" y="0"/>
                  </a:lnTo>
                  <a:lnTo>
                    <a:pt x="160" y="0"/>
                  </a:lnTo>
                  <a:lnTo>
                    <a:pt x="160" y="0"/>
                  </a:lnTo>
                  <a:lnTo>
                    <a:pt x="164" y="0"/>
                  </a:lnTo>
                  <a:lnTo>
                    <a:pt x="166" y="0"/>
                  </a:lnTo>
                  <a:lnTo>
                    <a:pt x="166" y="0"/>
                  </a:lnTo>
                  <a:lnTo>
                    <a:pt x="168" y="0"/>
                  </a:lnTo>
                  <a:lnTo>
                    <a:pt x="168" y="0"/>
                  </a:lnTo>
                  <a:lnTo>
                    <a:pt x="169" y="0"/>
                  </a:lnTo>
                  <a:lnTo>
                    <a:pt x="169" y="2"/>
                  </a:lnTo>
                  <a:lnTo>
                    <a:pt x="169" y="4"/>
                  </a:lnTo>
                  <a:lnTo>
                    <a:pt x="169" y="6"/>
                  </a:lnTo>
                  <a:lnTo>
                    <a:pt x="169" y="6"/>
                  </a:lnTo>
                  <a:lnTo>
                    <a:pt x="169" y="8"/>
                  </a:lnTo>
                  <a:lnTo>
                    <a:pt x="169" y="9"/>
                  </a:lnTo>
                  <a:lnTo>
                    <a:pt x="169" y="9"/>
                  </a:lnTo>
                  <a:lnTo>
                    <a:pt x="172" y="9"/>
                  </a:lnTo>
                  <a:lnTo>
                    <a:pt x="174" y="9"/>
                  </a:lnTo>
                  <a:lnTo>
                    <a:pt x="178" y="9"/>
                  </a:lnTo>
                  <a:lnTo>
                    <a:pt x="181" y="9"/>
                  </a:lnTo>
                  <a:lnTo>
                    <a:pt x="183" y="9"/>
                  </a:lnTo>
                  <a:lnTo>
                    <a:pt x="185" y="9"/>
                  </a:lnTo>
                  <a:lnTo>
                    <a:pt x="186" y="9"/>
                  </a:lnTo>
                  <a:lnTo>
                    <a:pt x="187" y="9"/>
                  </a:lnTo>
                  <a:lnTo>
                    <a:pt x="189" y="9"/>
                  </a:lnTo>
                  <a:lnTo>
                    <a:pt x="195" y="8"/>
                  </a:lnTo>
                  <a:lnTo>
                    <a:pt x="196" y="8"/>
                  </a:lnTo>
                  <a:lnTo>
                    <a:pt x="198" y="8"/>
                  </a:lnTo>
                  <a:lnTo>
                    <a:pt x="200" y="8"/>
                  </a:lnTo>
                  <a:lnTo>
                    <a:pt x="203" y="8"/>
                  </a:lnTo>
                  <a:lnTo>
                    <a:pt x="204" y="8"/>
                  </a:lnTo>
                  <a:lnTo>
                    <a:pt x="206" y="8"/>
                  </a:lnTo>
                  <a:lnTo>
                    <a:pt x="207" y="8"/>
                  </a:lnTo>
                  <a:lnTo>
                    <a:pt x="208" y="8"/>
                  </a:lnTo>
                  <a:lnTo>
                    <a:pt x="210" y="8"/>
                  </a:lnTo>
                  <a:lnTo>
                    <a:pt x="211" y="8"/>
                  </a:lnTo>
                  <a:lnTo>
                    <a:pt x="211" y="8"/>
                  </a:lnTo>
                  <a:lnTo>
                    <a:pt x="212" y="8"/>
                  </a:lnTo>
                  <a:lnTo>
                    <a:pt x="212" y="8"/>
                  </a:lnTo>
                  <a:lnTo>
                    <a:pt x="213" y="8"/>
                  </a:lnTo>
                  <a:lnTo>
                    <a:pt x="215" y="8"/>
                  </a:lnTo>
                  <a:lnTo>
                    <a:pt x="216" y="8"/>
                  </a:lnTo>
                  <a:lnTo>
                    <a:pt x="217" y="8"/>
                  </a:lnTo>
                  <a:lnTo>
                    <a:pt x="217" y="8"/>
                  </a:lnTo>
                  <a:lnTo>
                    <a:pt x="220" y="8"/>
                  </a:lnTo>
                  <a:lnTo>
                    <a:pt x="221" y="8"/>
                  </a:lnTo>
                  <a:lnTo>
                    <a:pt x="224" y="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2">
              <a:extLst>
                <a:ext uri="{FF2B5EF4-FFF2-40B4-BE49-F238E27FC236}">
                  <a16:creationId xmlns:a16="http://schemas.microsoft.com/office/drawing/2014/main" id="{036E9C4A-4D96-499D-AC24-9BC7DBC9B0C4}"/>
                </a:ext>
              </a:extLst>
            </p:cNvPr>
            <p:cNvSpPr>
              <a:spLocks/>
            </p:cNvSpPr>
            <p:nvPr/>
          </p:nvSpPr>
          <p:spPr bwMode="auto">
            <a:xfrm>
              <a:off x="6070" y="1586"/>
              <a:ext cx="226" cy="210"/>
            </a:xfrm>
            <a:custGeom>
              <a:avLst/>
              <a:gdLst>
                <a:gd name="T0" fmla="*/ 128 w 226"/>
                <a:gd name="T1" fmla="*/ 2 h 210"/>
                <a:gd name="T2" fmla="*/ 140 w 226"/>
                <a:gd name="T3" fmla="*/ 2 h 210"/>
                <a:gd name="T4" fmla="*/ 148 w 226"/>
                <a:gd name="T5" fmla="*/ 2 h 210"/>
                <a:gd name="T6" fmla="*/ 162 w 226"/>
                <a:gd name="T7" fmla="*/ 2 h 210"/>
                <a:gd name="T8" fmla="*/ 167 w 226"/>
                <a:gd name="T9" fmla="*/ 2 h 210"/>
                <a:gd name="T10" fmla="*/ 179 w 226"/>
                <a:gd name="T11" fmla="*/ 2 h 210"/>
                <a:gd name="T12" fmla="*/ 192 w 226"/>
                <a:gd name="T13" fmla="*/ 2 h 210"/>
                <a:gd name="T14" fmla="*/ 205 w 226"/>
                <a:gd name="T15" fmla="*/ 2 h 210"/>
                <a:gd name="T16" fmla="*/ 212 w 226"/>
                <a:gd name="T17" fmla="*/ 2 h 210"/>
                <a:gd name="T18" fmla="*/ 224 w 226"/>
                <a:gd name="T19" fmla="*/ 2 h 210"/>
                <a:gd name="T20" fmla="*/ 225 w 226"/>
                <a:gd name="T21" fmla="*/ 16 h 210"/>
                <a:gd name="T22" fmla="*/ 225 w 226"/>
                <a:gd name="T23" fmla="*/ 24 h 210"/>
                <a:gd name="T24" fmla="*/ 225 w 226"/>
                <a:gd name="T25" fmla="*/ 34 h 210"/>
                <a:gd name="T26" fmla="*/ 225 w 226"/>
                <a:gd name="T27" fmla="*/ 46 h 210"/>
                <a:gd name="T28" fmla="*/ 225 w 226"/>
                <a:gd name="T29" fmla="*/ 58 h 210"/>
                <a:gd name="T30" fmla="*/ 225 w 226"/>
                <a:gd name="T31" fmla="*/ 74 h 210"/>
                <a:gd name="T32" fmla="*/ 226 w 226"/>
                <a:gd name="T33" fmla="*/ 84 h 210"/>
                <a:gd name="T34" fmla="*/ 226 w 226"/>
                <a:gd name="T35" fmla="*/ 97 h 210"/>
                <a:gd name="T36" fmla="*/ 226 w 226"/>
                <a:gd name="T37" fmla="*/ 112 h 210"/>
                <a:gd name="T38" fmla="*/ 226 w 226"/>
                <a:gd name="T39" fmla="*/ 134 h 210"/>
                <a:gd name="T40" fmla="*/ 226 w 226"/>
                <a:gd name="T41" fmla="*/ 148 h 210"/>
                <a:gd name="T42" fmla="*/ 226 w 226"/>
                <a:gd name="T43" fmla="*/ 165 h 210"/>
                <a:gd name="T44" fmla="*/ 226 w 226"/>
                <a:gd name="T45" fmla="*/ 184 h 210"/>
                <a:gd name="T46" fmla="*/ 226 w 226"/>
                <a:gd name="T47" fmla="*/ 197 h 210"/>
                <a:gd name="T48" fmla="*/ 221 w 226"/>
                <a:gd name="T49" fmla="*/ 208 h 210"/>
                <a:gd name="T50" fmla="*/ 199 w 226"/>
                <a:gd name="T51" fmla="*/ 208 h 210"/>
                <a:gd name="T52" fmla="*/ 181 w 226"/>
                <a:gd name="T53" fmla="*/ 210 h 210"/>
                <a:gd name="T54" fmla="*/ 156 w 226"/>
                <a:gd name="T55" fmla="*/ 210 h 210"/>
                <a:gd name="T56" fmla="*/ 137 w 226"/>
                <a:gd name="T57" fmla="*/ 210 h 210"/>
                <a:gd name="T58" fmla="*/ 114 w 226"/>
                <a:gd name="T59" fmla="*/ 210 h 210"/>
                <a:gd name="T60" fmla="*/ 95 w 226"/>
                <a:gd name="T61" fmla="*/ 210 h 210"/>
                <a:gd name="T62" fmla="*/ 86 w 226"/>
                <a:gd name="T63" fmla="*/ 195 h 210"/>
                <a:gd name="T64" fmla="*/ 76 w 226"/>
                <a:gd name="T65" fmla="*/ 190 h 210"/>
                <a:gd name="T66" fmla="*/ 54 w 226"/>
                <a:gd name="T67" fmla="*/ 190 h 210"/>
                <a:gd name="T68" fmla="*/ 37 w 226"/>
                <a:gd name="T69" fmla="*/ 190 h 210"/>
                <a:gd name="T70" fmla="*/ 20 w 226"/>
                <a:gd name="T71" fmla="*/ 190 h 210"/>
                <a:gd name="T72" fmla="*/ 2 w 226"/>
                <a:gd name="T73" fmla="*/ 186 h 210"/>
                <a:gd name="T74" fmla="*/ 2 w 226"/>
                <a:gd name="T75" fmla="*/ 173 h 210"/>
                <a:gd name="T76" fmla="*/ 4 w 226"/>
                <a:gd name="T77" fmla="*/ 163 h 210"/>
                <a:gd name="T78" fmla="*/ 4 w 226"/>
                <a:gd name="T79" fmla="*/ 147 h 210"/>
                <a:gd name="T80" fmla="*/ 4 w 226"/>
                <a:gd name="T81" fmla="*/ 140 h 210"/>
                <a:gd name="T82" fmla="*/ 2 w 226"/>
                <a:gd name="T83" fmla="*/ 126 h 210"/>
                <a:gd name="T84" fmla="*/ 2 w 226"/>
                <a:gd name="T85" fmla="*/ 113 h 210"/>
                <a:gd name="T86" fmla="*/ 2 w 226"/>
                <a:gd name="T87" fmla="*/ 92 h 210"/>
                <a:gd name="T88" fmla="*/ 2 w 226"/>
                <a:gd name="T89" fmla="*/ 83 h 210"/>
                <a:gd name="T90" fmla="*/ 4 w 226"/>
                <a:gd name="T91" fmla="*/ 66 h 210"/>
                <a:gd name="T92" fmla="*/ 4 w 226"/>
                <a:gd name="T93" fmla="*/ 45 h 210"/>
                <a:gd name="T94" fmla="*/ 0 w 226"/>
                <a:gd name="T95" fmla="*/ 32 h 210"/>
                <a:gd name="T96" fmla="*/ 1 w 226"/>
                <a:gd name="T97" fmla="*/ 19 h 210"/>
                <a:gd name="T98" fmla="*/ 13 w 226"/>
                <a:gd name="T99" fmla="*/ 19 h 210"/>
                <a:gd name="T100" fmla="*/ 21 w 226"/>
                <a:gd name="T101" fmla="*/ 19 h 210"/>
                <a:gd name="T102" fmla="*/ 30 w 226"/>
                <a:gd name="T103" fmla="*/ 19 h 210"/>
                <a:gd name="T104" fmla="*/ 48 w 226"/>
                <a:gd name="T105" fmla="*/ 19 h 210"/>
                <a:gd name="T106" fmla="*/ 71 w 226"/>
                <a:gd name="T107" fmla="*/ 19 h 210"/>
                <a:gd name="T108" fmla="*/ 97 w 226"/>
                <a:gd name="T109" fmla="*/ 20 h 210"/>
                <a:gd name="T110" fmla="*/ 112 w 226"/>
                <a:gd name="T111" fmla="*/ 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 h="210">
                  <a:moveTo>
                    <a:pt x="112" y="0"/>
                  </a:moveTo>
                  <a:lnTo>
                    <a:pt x="115" y="0"/>
                  </a:lnTo>
                  <a:lnTo>
                    <a:pt x="119" y="2"/>
                  </a:lnTo>
                  <a:lnTo>
                    <a:pt x="123" y="2"/>
                  </a:lnTo>
                  <a:lnTo>
                    <a:pt x="124" y="2"/>
                  </a:lnTo>
                  <a:lnTo>
                    <a:pt x="127" y="2"/>
                  </a:lnTo>
                  <a:lnTo>
                    <a:pt x="128" y="2"/>
                  </a:lnTo>
                  <a:lnTo>
                    <a:pt x="129" y="2"/>
                  </a:lnTo>
                  <a:lnTo>
                    <a:pt x="129" y="2"/>
                  </a:lnTo>
                  <a:lnTo>
                    <a:pt x="131" y="2"/>
                  </a:lnTo>
                  <a:lnTo>
                    <a:pt x="133" y="2"/>
                  </a:lnTo>
                  <a:lnTo>
                    <a:pt x="136" y="2"/>
                  </a:lnTo>
                  <a:lnTo>
                    <a:pt x="137" y="2"/>
                  </a:lnTo>
                  <a:lnTo>
                    <a:pt x="140" y="2"/>
                  </a:lnTo>
                  <a:lnTo>
                    <a:pt x="140" y="2"/>
                  </a:lnTo>
                  <a:lnTo>
                    <a:pt x="143" y="2"/>
                  </a:lnTo>
                  <a:lnTo>
                    <a:pt x="144" y="2"/>
                  </a:lnTo>
                  <a:lnTo>
                    <a:pt x="145" y="2"/>
                  </a:lnTo>
                  <a:lnTo>
                    <a:pt x="145" y="2"/>
                  </a:lnTo>
                  <a:lnTo>
                    <a:pt x="146" y="2"/>
                  </a:lnTo>
                  <a:lnTo>
                    <a:pt x="148" y="2"/>
                  </a:lnTo>
                  <a:lnTo>
                    <a:pt x="150" y="2"/>
                  </a:lnTo>
                  <a:lnTo>
                    <a:pt x="152" y="2"/>
                  </a:lnTo>
                  <a:lnTo>
                    <a:pt x="154" y="2"/>
                  </a:lnTo>
                  <a:lnTo>
                    <a:pt x="156" y="2"/>
                  </a:lnTo>
                  <a:lnTo>
                    <a:pt x="160" y="2"/>
                  </a:lnTo>
                  <a:lnTo>
                    <a:pt x="161" y="2"/>
                  </a:lnTo>
                  <a:lnTo>
                    <a:pt x="162" y="2"/>
                  </a:lnTo>
                  <a:lnTo>
                    <a:pt x="162" y="2"/>
                  </a:lnTo>
                  <a:lnTo>
                    <a:pt x="163" y="2"/>
                  </a:lnTo>
                  <a:lnTo>
                    <a:pt x="163" y="2"/>
                  </a:lnTo>
                  <a:lnTo>
                    <a:pt x="165" y="2"/>
                  </a:lnTo>
                  <a:lnTo>
                    <a:pt x="166" y="2"/>
                  </a:lnTo>
                  <a:lnTo>
                    <a:pt x="167" y="2"/>
                  </a:lnTo>
                  <a:lnTo>
                    <a:pt x="167" y="2"/>
                  </a:lnTo>
                  <a:lnTo>
                    <a:pt x="169" y="2"/>
                  </a:lnTo>
                  <a:lnTo>
                    <a:pt x="170" y="2"/>
                  </a:lnTo>
                  <a:lnTo>
                    <a:pt x="171" y="2"/>
                  </a:lnTo>
                  <a:lnTo>
                    <a:pt x="175" y="2"/>
                  </a:lnTo>
                  <a:lnTo>
                    <a:pt x="177" y="2"/>
                  </a:lnTo>
                  <a:lnTo>
                    <a:pt x="178" y="2"/>
                  </a:lnTo>
                  <a:lnTo>
                    <a:pt x="179" y="2"/>
                  </a:lnTo>
                  <a:lnTo>
                    <a:pt x="183" y="2"/>
                  </a:lnTo>
                  <a:lnTo>
                    <a:pt x="186" y="2"/>
                  </a:lnTo>
                  <a:lnTo>
                    <a:pt x="187" y="2"/>
                  </a:lnTo>
                  <a:lnTo>
                    <a:pt x="190" y="2"/>
                  </a:lnTo>
                  <a:lnTo>
                    <a:pt x="191" y="2"/>
                  </a:lnTo>
                  <a:lnTo>
                    <a:pt x="191" y="2"/>
                  </a:lnTo>
                  <a:lnTo>
                    <a:pt x="192" y="2"/>
                  </a:lnTo>
                  <a:lnTo>
                    <a:pt x="194" y="2"/>
                  </a:lnTo>
                  <a:lnTo>
                    <a:pt x="196" y="2"/>
                  </a:lnTo>
                  <a:lnTo>
                    <a:pt x="199" y="2"/>
                  </a:lnTo>
                  <a:lnTo>
                    <a:pt x="200" y="2"/>
                  </a:lnTo>
                  <a:lnTo>
                    <a:pt x="201" y="2"/>
                  </a:lnTo>
                  <a:lnTo>
                    <a:pt x="204" y="2"/>
                  </a:lnTo>
                  <a:lnTo>
                    <a:pt x="205" y="2"/>
                  </a:lnTo>
                  <a:lnTo>
                    <a:pt x="207" y="2"/>
                  </a:lnTo>
                  <a:lnTo>
                    <a:pt x="208" y="2"/>
                  </a:lnTo>
                  <a:lnTo>
                    <a:pt x="208" y="2"/>
                  </a:lnTo>
                  <a:lnTo>
                    <a:pt x="208" y="2"/>
                  </a:lnTo>
                  <a:lnTo>
                    <a:pt x="209" y="2"/>
                  </a:lnTo>
                  <a:lnTo>
                    <a:pt x="209" y="2"/>
                  </a:lnTo>
                  <a:lnTo>
                    <a:pt x="212" y="2"/>
                  </a:lnTo>
                  <a:lnTo>
                    <a:pt x="213" y="2"/>
                  </a:lnTo>
                  <a:lnTo>
                    <a:pt x="213" y="2"/>
                  </a:lnTo>
                  <a:lnTo>
                    <a:pt x="216" y="2"/>
                  </a:lnTo>
                  <a:lnTo>
                    <a:pt x="216" y="2"/>
                  </a:lnTo>
                  <a:lnTo>
                    <a:pt x="220" y="2"/>
                  </a:lnTo>
                  <a:lnTo>
                    <a:pt x="222" y="2"/>
                  </a:lnTo>
                  <a:lnTo>
                    <a:pt x="224" y="2"/>
                  </a:lnTo>
                  <a:lnTo>
                    <a:pt x="225" y="2"/>
                  </a:lnTo>
                  <a:lnTo>
                    <a:pt x="225" y="3"/>
                  </a:lnTo>
                  <a:lnTo>
                    <a:pt x="225" y="7"/>
                  </a:lnTo>
                  <a:lnTo>
                    <a:pt x="225" y="11"/>
                  </a:lnTo>
                  <a:lnTo>
                    <a:pt x="225" y="13"/>
                  </a:lnTo>
                  <a:lnTo>
                    <a:pt x="225" y="15"/>
                  </a:lnTo>
                  <a:lnTo>
                    <a:pt x="225" y="16"/>
                  </a:lnTo>
                  <a:lnTo>
                    <a:pt x="225" y="19"/>
                  </a:lnTo>
                  <a:lnTo>
                    <a:pt x="225" y="20"/>
                  </a:lnTo>
                  <a:lnTo>
                    <a:pt x="225" y="20"/>
                  </a:lnTo>
                  <a:lnTo>
                    <a:pt x="225" y="23"/>
                  </a:lnTo>
                  <a:lnTo>
                    <a:pt x="225" y="23"/>
                  </a:lnTo>
                  <a:lnTo>
                    <a:pt x="225" y="24"/>
                  </a:lnTo>
                  <a:lnTo>
                    <a:pt x="225" y="24"/>
                  </a:lnTo>
                  <a:lnTo>
                    <a:pt x="225" y="25"/>
                  </a:lnTo>
                  <a:lnTo>
                    <a:pt x="225" y="26"/>
                  </a:lnTo>
                  <a:lnTo>
                    <a:pt x="225" y="29"/>
                  </a:lnTo>
                  <a:lnTo>
                    <a:pt x="225" y="30"/>
                  </a:lnTo>
                  <a:lnTo>
                    <a:pt x="225" y="30"/>
                  </a:lnTo>
                  <a:lnTo>
                    <a:pt x="225" y="32"/>
                  </a:lnTo>
                  <a:lnTo>
                    <a:pt x="225" y="34"/>
                  </a:lnTo>
                  <a:lnTo>
                    <a:pt x="225" y="36"/>
                  </a:lnTo>
                  <a:lnTo>
                    <a:pt x="225" y="40"/>
                  </a:lnTo>
                  <a:lnTo>
                    <a:pt x="225" y="40"/>
                  </a:lnTo>
                  <a:lnTo>
                    <a:pt x="225" y="41"/>
                  </a:lnTo>
                  <a:lnTo>
                    <a:pt x="225" y="42"/>
                  </a:lnTo>
                  <a:lnTo>
                    <a:pt x="225" y="43"/>
                  </a:lnTo>
                  <a:lnTo>
                    <a:pt x="225" y="46"/>
                  </a:lnTo>
                  <a:lnTo>
                    <a:pt x="225" y="46"/>
                  </a:lnTo>
                  <a:lnTo>
                    <a:pt x="225" y="49"/>
                  </a:lnTo>
                  <a:lnTo>
                    <a:pt x="225" y="51"/>
                  </a:lnTo>
                  <a:lnTo>
                    <a:pt x="225" y="54"/>
                  </a:lnTo>
                  <a:lnTo>
                    <a:pt x="225" y="55"/>
                  </a:lnTo>
                  <a:lnTo>
                    <a:pt x="225" y="57"/>
                  </a:lnTo>
                  <a:lnTo>
                    <a:pt x="225" y="58"/>
                  </a:lnTo>
                  <a:lnTo>
                    <a:pt x="225" y="60"/>
                  </a:lnTo>
                  <a:lnTo>
                    <a:pt x="225" y="62"/>
                  </a:lnTo>
                  <a:lnTo>
                    <a:pt x="225" y="64"/>
                  </a:lnTo>
                  <a:lnTo>
                    <a:pt x="225" y="66"/>
                  </a:lnTo>
                  <a:lnTo>
                    <a:pt x="225" y="66"/>
                  </a:lnTo>
                  <a:lnTo>
                    <a:pt x="225" y="67"/>
                  </a:lnTo>
                  <a:lnTo>
                    <a:pt x="225" y="74"/>
                  </a:lnTo>
                  <a:lnTo>
                    <a:pt x="225" y="76"/>
                  </a:lnTo>
                  <a:lnTo>
                    <a:pt x="225" y="79"/>
                  </a:lnTo>
                  <a:lnTo>
                    <a:pt x="226" y="79"/>
                  </a:lnTo>
                  <a:lnTo>
                    <a:pt x="226" y="79"/>
                  </a:lnTo>
                  <a:lnTo>
                    <a:pt x="226" y="80"/>
                  </a:lnTo>
                  <a:lnTo>
                    <a:pt x="226" y="83"/>
                  </a:lnTo>
                  <a:lnTo>
                    <a:pt x="226" y="84"/>
                  </a:lnTo>
                  <a:lnTo>
                    <a:pt x="226" y="85"/>
                  </a:lnTo>
                  <a:lnTo>
                    <a:pt x="226" y="88"/>
                  </a:lnTo>
                  <a:lnTo>
                    <a:pt x="226" y="92"/>
                  </a:lnTo>
                  <a:lnTo>
                    <a:pt x="226" y="93"/>
                  </a:lnTo>
                  <a:lnTo>
                    <a:pt x="226" y="95"/>
                  </a:lnTo>
                  <a:lnTo>
                    <a:pt x="226" y="96"/>
                  </a:lnTo>
                  <a:lnTo>
                    <a:pt x="226" y="97"/>
                  </a:lnTo>
                  <a:lnTo>
                    <a:pt x="226" y="98"/>
                  </a:lnTo>
                  <a:lnTo>
                    <a:pt x="226" y="104"/>
                  </a:lnTo>
                  <a:lnTo>
                    <a:pt x="226" y="106"/>
                  </a:lnTo>
                  <a:lnTo>
                    <a:pt x="226" y="106"/>
                  </a:lnTo>
                  <a:lnTo>
                    <a:pt x="226" y="109"/>
                  </a:lnTo>
                  <a:lnTo>
                    <a:pt x="226" y="110"/>
                  </a:lnTo>
                  <a:lnTo>
                    <a:pt x="226" y="112"/>
                  </a:lnTo>
                  <a:lnTo>
                    <a:pt x="226" y="114"/>
                  </a:lnTo>
                  <a:lnTo>
                    <a:pt x="226" y="119"/>
                  </a:lnTo>
                  <a:lnTo>
                    <a:pt x="226" y="122"/>
                  </a:lnTo>
                  <a:lnTo>
                    <a:pt x="226" y="125"/>
                  </a:lnTo>
                  <a:lnTo>
                    <a:pt x="226" y="127"/>
                  </a:lnTo>
                  <a:lnTo>
                    <a:pt x="226" y="132"/>
                  </a:lnTo>
                  <a:lnTo>
                    <a:pt x="226" y="134"/>
                  </a:lnTo>
                  <a:lnTo>
                    <a:pt x="226" y="135"/>
                  </a:lnTo>
                  <a:lnTo>
                    <a:pt x="226" y="135"/>
                  </a:lnTo>
                  <a:lnTo>
                    <a:pt x="226" y="139"/>
                  </a:lnTo>
                  <a:lnTo>
                    <a:pt x="226" y="142"/>
                  </a:lnTo>
                  <a:lnTo>
                    <a:pt x="226" y="143"/>
                  </a:lnTo>
                  <a:lnTo>
                    <a:pt x="226" y="144"/>
                  </a:lnTo>
                  <a:lnTo>
                    <a:pt x="226" y="148"/>
                  </a:lnTo>
                  <a:lnTo>
                    <a:pt x="226" y="152"/>
                  </a:lnTo>
                  <a:lnTo>
                    <a:pt x="226" y="155"/>
                  </a:lnTo>
                  <a:lnTo>
                    <a:pt x="226" y="160"/>
                  </a:lnTo>
                  <a:lnTo>
                    <a:pt x="226" y="160"/>
                  </a:lnTo>
                  <a:lnTo>
                    <a:pt x="226" y="163"/>
                  </a:lnTo>
                  <a:lnTo>
                    <a:pt x="226" y="165"/>
                  </a:lnTo>
                  <a:lnTo>
                    <a:pt x="226" y="165"/>
                  </a:lnTo>
                  <a:lnTo>
                    <a:pt x="226" y="170"/>
                  </a:lnTo>
                  <a:lnTo>
                    <a:pt x="226" y="172"/>
                  </a:lnTo>
                  <a:lnTo>
                    <a:pt x="226" y="176"/>
                  </a:lnTo>
                  <a:lnTo>
                    <a:pt x="226" y="178"/>
                  </a:lnTo>
                  <a:lnTo>
                    <a:pt x="226" y="180"/>
                  </a:lnTo>
                  <a:lnTo>
                    <a:pt x="226" y="182"/>
                  </a:lnTo>
                  <a:lnTo>
                    <a:pt x="226" y="184"/>
                  </a:lnTo>
                  <a:lnTo>
                    <a:pt x="226" y="184"/>
                  </a:lnTo>
                  <a:lnTo>
                    <a:pt x="226" y="185"/>
                  </a:lnTo>
                  <a:lnTo>
                    <a:pt x="226" y="190"/>
                  </a:lnTo>
                  <a:lnTo>
                    <a:pt x="226" y="193"/>
                  </a:lnTo>
                  <a:lnTo>
                    <a:pt x="226" y="194"/>
                  </a:lnTo>
                  <a:lnTo>
                    <a:pt x="226" y="195"/>
                  </a:lnTo>
                  <a:lnTo>
                    <a:pt x="226" y="197"/>
                  </a:lnTo>
                  <a:lnTo>
                    <a:pt x="226" y="198"/>
                  </a:lnTo>
                  <a:lnTo>
                    <a:pt x="226" y="199"/>
                  </a:lnTo>
                  <a:lnTo>
                    <a:pt x="226" y="204"/>
                  </a:lnTo>
                  <a:lnTo>
                    <a:pt x="226" y="204"/>
                  </a:lnTo>
                  <a:lnTo>
                    <a:pt x="226" y="207"/>
                  </a:lnTo>
                  <a:lnTo>
                    <a:pt x="226" y="208"/>
                  </a:lnTo>
                  <a:lnTo>
                    <a:pt x="221" y="208"/>
                  </a:lnTo>
                  <a:lnTo>
                    <a:pt x="217" y="208"/>
                  </a:lnTo>
                  <a:lnTo>
                    <a:pt x="216" y="208"/>
                  </a:lnTo>
                  <a:lnTo>
                    <a:pt x="213" y="208"/>
                  </a:lnTo>
                  <a:lnTo>
                    <a:pt x="211" y="208"/>
                  </a:lnTo>
                  <a:lnTo>
                    <a:pt x="205" y="208"/>
                  </a:lnTo>
                  <a:lnTo>
                    <a:pt x="203" y="208"/>
                  </a:lnTo>
                  <a:lnTo>
                    <a:pt x="199" y="208"/>
                  </a:lnTo>
                  <a:lnTo>
                    <a:pt x="195" y="210"/>
                  </a:lnTo>
                  <a:lnTo>
                    <a:pt x="192" y="210"/>
                  </a:lnTo>
                  <a:lnTo>
                    <a:pt x="190" y="210"/>
                  </a:lnTo>
                  <a:lnTo>
                    <a:pt x="184" y="210"/>
                  </a:lnTo>
                  <a:lnTo>
                    <a:pt x="184" y="210"/>
                  </a:lnTo>
                  <a:lnTo>
                    <a:pt x="181" y="210"/>
                  </a:lnTo>
                  <a:lnTo>
                    <a:pt x="181" y="210"/>
                  </a:lnTo>
                  <a:lnTo>
                    <a:pt x="178" y="210"/>
                  </a:lnTo>
                  <a:lnTo>
                    <a:pt x="173" y="210"/>
                  </a:lnTo>
                  <a:lnTo>
                    <a:pt x="171" y="210"/>
                  </a:lnTo>
                  <a:lnTo>
                    <a:pt x="170" y="210"/>
                  </a:lnTo>
                  <a:lnTo>
                    <a:pt x="163" y="210"/>
                  </a:lnTo>
                  <a:lnTo>
                    <a:pt x="160" y="210"/>
                  </a:lnTo>
                  <a:lnTo>
                    <a:pt x="156" y="210"/>
                  </a:lnTo>
                  <a:lnTo>
                    <a:pt x="152" y="210"/>
                  </a:lnTo>
                  <a:lnTo>
                    <a:pt x="149" y="210"/>
                  </a:lnTo>
                  <a:lnTo>
                    <a:pt x="143" y="210"/>
                  </a:lnTo>
                  <a:lnTo>
                    <a:pt x="141" y="210"/>
                  </a:lnTo>
                  <a:lnTo>
                    <a:pt x="140" y="210"/>
                  </a:lnTo>
                  <a:lnTo>
                    <a:pt x="139" y="210"/>
                  </a:lnTo>
                  <a:lnTo>
                    <a:pt x="137" y="210"/>
                  </a:lnTo>
                  <a:lnTo>
                    <a:pt x="133" y="210"/>
                  </a:lnTo>
                  <a:lnTo>
                    <a:pt x="131" y="210"/>
                  </a:lnTo>
                  <a:lnTo>
                    <a:pt x="126" y="210"/>
                  </a:lnTo>
                  <a:lnTo>
                    <a:pt x="124" y="210"/>
                  </a:lnTo>
                  <a:lnTo>
                    <a:pt x="123" y="210"/>
                  </a:lnTo>
                  <a:lnTo>
                    <a:pt x="115" y="210"/>
                  </a:lnTo>
                  <a:lnTo>
                    <a:pt x="114" y="210"/>
                  </a:lnTo>
                  <a:lnTo>
                    <a:pt x="112" y="210"/>
                  </a:lnTo>
                  <a:lnTo>
                    <a:pt x="109" y="210"/>
                  </a:lnTo>
                  <a:lnTo>
                    <a:pt x="106" y="210"/>
                  </a:lnTo>
                  <a:lnTo>
                    <a:pt x="103" y="210"/>
                  </a:lnTo>
                  <a:lnTo>
                    <a:pt x="101" y="210"/>
                  </a:lnTo>
                  <a:lnTo>
                    <a:pt x="97" y="210"/>
                  </a:lnTo>
                  <a:lnTo>
                    <a:pt x="95" y="210"/>
                  </a:lnTo>
                  <a:lnTo>
                    <a:pt x="94" y="210"/>
                  </a:lnTo>
                  <a:lnTo>
                    <a:pt x="86" y="210"/>
                  </a:lnTo>
                  <a:lnTo>
                    <a:pt x="86" y="206"/>
                  </a:lnTo>
                  <a:lnTo>
                    <a:pt x="86" y="203"/>
                  </a:lnTo>
                  <a:lnTo>
                    <a:pt x="86" y="202"/>
                  </a:lnTo>
                  <a:lnTo>
                    <a:pt x="86" y="199"/>
                  </a:lnTo>
                  <a:lnTo>
                    <a:pt x="86" y="195"/>
                  </a:lnTo>
                  <a:lnTo>
                    <a:pt x="86" y="194"/>
                  </a:lnTo>
                  <a:lnTo>
                    <a:pt x="86" y="190"/>
                  </a:lnTo>
                  <a:lnTo>
                    <a:pt x="82" y="190"/>
                  </a:lnTo>
                  <a:lnTo>
                    <a:pt x="81" y="190"/>
                  </a:lnTo>
                  <a:lnTo>
                    <a:pt x="80" y="190"/>
                  </a:lnTo>
                  <a:lnTo>
                    <a:pt x="77" y="190"/>
                  </a:lnTo>
                  <a:lnTo>
                    <a:pt x="76" y="190"/>
                  </a:lnTo>
                  <a:lnTo>
                    <a:pt x="72" y="190"/>
                  </a:lnTo>
                  <a:lnTo>
                    <a:pt x="68" y="190"/>
                  </a:lnTo>
                  <a:lnTo>
                    <a:pt x="65" y="190"/>
                  </a:lnTo>
                  <a:lnTo>
                    <a:pt x="60" y="190"/>
                  </a:lnTo>
                  <a:lnTo>
                    <a:pt x="60" y="190"/>
                  </a:lnTo>
                  <a:lnTo>
                    <a:pt x="56" y="190"/>
                  </a:lnTo>
                  <a:lnTo>
                    <a:pt x="54" y="190"/>
                  </a:lnTo>
                  <a:lnTo>
                    <a:pt x="50" y="190"/>
                  </a:lnTo>
                  <a:lnTo>
                    <a:pt x="47" y="190"/>
                  </a:lnTo>
                  <a:lnTo>
                    <a:pt x="43" y="190"/>
                  </a:lnTo>
                  <a:lnTo>
                    <a:pt x="40" y="190"/>
                  </a:lnTo>
                  <a:lnTo>
                    <a:pt x="39" y="190"/>
                  </a:lnTo>
                  <a:lnTo>
                    <a:pt x="38" y="190"/>
                  </a:lnTo>
                  <a:lnTo>
                    <a:pt x="37" y="190"/>
                  </a:lnTo>
                  <a:lnTo>
                    <a:pt x="35" y="190"/>
                  </a:lnTo>
                  <a:lnTo>
                    <a:pt x="34" y="190"/>
                  </a:lnTo>
                  <a:lnTo>
                    <a:pt x="30" y="190"/>
                  </a:lnTo>
                  <a:lnTo>
                    <a:pt x="29" y="190"/>
                  </a:lnTo>
                  <a:lnTo>
                    <a:pt x="25" y="190"/>
                  </a:lnTo>
                  <a:lnTo>
                    <a:pt x="21" y="190"/>
                  </a:lnTo>
                  <a:lnTo>
                    <a:pt x="20" y="190"/>
                  </a:lnTo>
                  <a:lnTo>
                    <a:pt x="12" y="190"/>
                  </a:lnTo>
                  <a:lnTo>
                    <a:pt x="6" y="190"/>
                  </a:lnTo>
                  <a:lnTo>
                    <a:pt x="4" y="190"/>
                  </a:lnTo>
                  <a:lnTo>
                    <a:pt x="2" y="190"/>
                  </a:lnTo>
                  <a:lnTo>
                    <a:pt x="2" y="189"/>
                  </a:lnTo>
                  <a:lnTo>
                    <a:pt x="2" y="187"/>
                  </a:lnTo>
                  <a:lnTo>
                    <a:pt x="2" y="186"/>
                  </a:lnTo>
                  <a:lnTo>
                    <a:pt x="2" y="185"/>
                  </a:lnTo>
                  <a:lnTo>
                    <a:pt x="2" y="181"/>
                  </a:lnTo>
                  <a:lnTo>
                    <a:pt x="2" y="180"/>
                  </a:lnTo>
                  <a:lnTo>
                    <a:pt x="2" y="178"/>
                  </a:lnTo>
                  <a:lnTo>
                    <a:pt x="2" y="177"/>
                  </a:lnTo>
                  <a:lnTo>
                    <a:pt x="2" y="176"/>
                  </a:lnTo>
                  <a:lnTo>
                    <a:pt x="2" y="173"/>
                  </a:lnTo>
                  <a:lnTo>
                    <a:pt x="2" y="172"/>
                  </a:lnTo>
                  <a:lnTo>
                    <a:pt x="4" y="170"/>
                  </a:lnTo>
                  <a:lnTo>
                    <a:pt x="4" y="168"/>
                  </a:lnTo>
                  <a:lnTo>
                    <a:pt x="4" y="164"/>
                  </a:lnTo>
                  <a:lnTo>
                    <a:pt x="4" y="163"/>
                  </a:lnTo>
                  <a:lnTo>
                    <a:pt x="4" y="163"/>
                  </a:lnTo>
                  <a:lnTo>
                    <a:pt x="4" y="163"/>
                  </a:lnTo>
                  <a:lnTo>
                    <a:pt x="4" y="161"/>
                  </a:lnTo>
                  <a:lnTo>
                    <a:pt x="4" y="159"/>
                  </a:lnTo>
                  <a:lnTo>
                    <a:pt x="4" y="155"/>
                  </a:lnTo>
                  <a:lnTo>
                    <a:pt x="4" y="152"/>
                  </a:lnTo>
                  <a:lnTo>
                    <a:pt x="4" y="151"/>
                  </a:lnTo>
                  <a:lnTo>
                    <a:pt x="4" y="149"/>
                  </a:lnTo>
                  <a:lnTo>
                    <a:pt x="4" y="147"/>
                  </a:lnTo>
                  <a:lnTo>
                    <a:pt x="4" y="146"/>
                  </a:lnTo>
                  <a:lnTo>
                    <a:pt x="4" y="143"/>
                  </a:lnTo>
                  <a:lnTo>
                    <a:pt x="4" y="143"/>
                  </a:lnTo>
                  <a:lnTo>
                    <a:pt x="4" y="143"/>
                  </a:lnTo>
                  <a:lnTo>
                    <a:pt x="4" y="142"/>
                  </a:lnTo>
                  <a:lnTo>
                    <a:pt x="4" y="140"/>
                  </a:lnTo>
                  <a:lnTo>
                    <a:pt x="4" y="140"/>
                  </a:lnTo>
                  <a:lnTo>
                    <a:pt x="2" y="139"/>
                  </a:lnTo>
                  <a:lnTo>
                    <a:pt x="2" y="138"/>
                  </a:lnTo>
                  <a:lnTo>
                    <a:pt x="2" y="136"/>
                  </a:lnTo>
                  <a:lnTo>
                    <a:pt x="2" y="134"/>
                  </a:lnTo>
                  <a:lnTo>
                    <a:pt x="2" y="132"/>
                  </a:lnTo>
                  <a:lnTo>
                    <a:pt x="2" y="130"/>
                  </a:lnTo>
                  <a:lnTo>
                    <a:pt x="2" y="126"/>
                  </a:lnTo>
                  <a:lnTo>
                    <a:pt x="2" y="125"/>
                  </a:lnTo>
                  <a:lnTo>
                    <a:pt x="2" y="125"/>
                  </a:lnTo>
                  <a:lnTo>
                    <a:pt x="2" y="123"/>
                  </a:lnTo>
                  <a:lnTo>
                    <a:pt x="2" y="121"/>
                  </a:lnTo>
                  <a:lnTo>
                    <a:pt x="2" y="119"/>
                  </a:lnTo>
                  <a:lnTo>
                    <a:pt x="2" y="115"/>
                  </a:lnTo>
                  <a:lnTo>
                    <a:pt x="2" y="113"/>
                  </a:lnTo>
                  <a:lnTo>
                    <a:pt x="2" y="105"/>
                  </a:lnTo>
                  <a:lnTo>
                    <a:pt x="2" y="100"/>
                  </a:lnTo>
                  <a:lnTo>
                    <a:pt x="2" y="98"/>
                  </a:lnTo>
                  <a:lnTo>
                    <a:pt x="2" y="96"/>
                  </a:lnTo>
                  <a:lnTo>
                    <a:pt x="2" y="95"/>
                  </a:lnTo>
                  <a:lnTo>
                    <a:pt x="2" y="93"/>
                  </a:lnTo>
                  <a:lnTo>
                    <a:pt x="2" y="92"/>
                  </a:lnTo>
                  <a:lnTo>
                    <a:pt x="2" y="91"/>
                  </a:lnTo>
                  <a:lnTo>
                    <a:pt x="2" y="89"/>
                  </a:lnTo>
                  <a:lnTo>
                    <a:pt x="2" y="88"/>
                  </a:lnTo>
                  <a:lnTo>
                    <a:pt x="2" y="87"/>
                  </a:lnTo>
                  <a:lnTo>
                    <a:pt x="2" y="87"/>
                  </a:lnTo>
                  <a:lnTo>
                    <a:pt x="2" y="84"/>
                  </a:lnTo>
                  <a:lnTo>
                    <a:pt x="2" y="83"/>
                  </a:lnTo>
                  <a:lnTo>
                    <a:pt x="2" y="79"/>
                  </a:lnTo>
                  <a:lnTo>
                    <a:pt x="2" y="77"/>
                  </a:lnTo>
                  <a:lnTo>
                    <a:pt x="4" y="74"/>
                  </a:lnTo>
                  <a:lnTo>
                    <a:pt x="4" y="72"/>
                  </a:lnTo>
                  <a:lnTo>
                    <a:pt x="4" y="71"/>
                  </a:lnTo>
                  <a:lnTo>
                    <a:pt x="4" y="68"/>
                  </a:lnTo>
                  <a:lnTo>
                    <a:pt x="4" y="66"/>
                  </a:lnTo>
                  <a:lnTo>
                    <a:pt x="4" y="63"/>
                  </a:lnTo>
                  <a:lnTo>
                    <a:pt x="4" y="59"/>
                  </a:lnTo>
                  <a:lnTo>
                    <a:pt x="4" y="54"/>
                  </a:lnTo>
                  <a:lnTo>
                    <a:pt x="4" y="50"/>
                  </a:lnTo>
                  <a:lnTo>
                    <a:pt x="4" y="49"/>
                  </a:lnTo>
                  <a:lnTo>
                    <a:pt x="4" y="47"/>
                  </a:lnTo>
                  <a:lnTo>
                    <a:pt x="4" y="45"/>
                  </a:lnTo>
                  <a:lnTo>
                    <a:pt x="4" y="43"/>
                  </a:lnTo>
                  <a:lnTo>
                    <a:pt x="4" y="40"/>
                  </a:lnTo>
                  <a:lnTo>
                    <a:pt x="4" y="38"/>
                  </a:lnTo>
                  <a:lnTo>
                    <a:pt x="4" y="34"/>
                  </a:lnTo>
                  <a:lnTo>
                    <a:pt x="1" y="33"/>
                  </a:lnTo>
                  <a:lnTo>
                    <a:pt x="1" y="32"/>
                  </a:lnTo>
                  <a:lnTo>
                    <a:pt x="0" y="32"/>
                  </a:lnTo>
                  <a:lnTo>
                    <a:pt x="0" y="28"/>
                  </a:lnTo>
                  <a:lnTo>
                    <a:pt x="0" y="26"/>
                  </a:lnTo>
                  <a:lnTo>
                    <a:pt x="0" y="25"/>
                  </a:lnTo>
                  <a:lnTo>
                    <a:pt x="0" y="23"/>
                  </a:lnTo>
                  <a:lnTo>
                    <a:pt x="0" y="20"/>
                  </a:lnTo>
                  <a:lnTo>
                    <a:pt x="0" y="19"/>
                  </a:lnTo>
                  <a:lnTo>
                    <a:pt x="1" y="19"/>
                  </a:lnTo>
                  <a:lnTo>
                    <a:pt x="5" y="19"/>
                  </a:lnTo>
                  <a:lnTo>
                    <a:pt x="9" y="19"/>
                  </a:lnTo>
                  <a:lnTo>
                    <a:pt x="10" y="19"/>
                  </a:lnTo>
                  <a:lnTo>
                    <a:pt x="10" y="19"/>
                  </a:lnTo>
                  <a:lnTo>
                    <a:pt x="10" y="19"/>
                  </a:lnTo>
                  <a:lnTo>
                    <a:pt x="12" y="19"/>
                  </a:lnTo>
                  <a:lnTo>
                    <a:pt x="13" y="19"/>
                  </a:lnTo>
                  <a:lnTo>
                    <a:pt x="16" y="19"/>
                  </a:lnTo>
                  <a:lnTo>
                    <a:pt x="18" y="19"/>
                  </a:lnTo>
                  <a:lnTo>
                    <a:pt x="18" y="19"/>
                  </a:lnTo>
                  <a:lnTo>
                    <a:pt x="20" y="19"/>
                  </a:lnTo>
                  <a:lnTo>
                    <a:pt x="20" y="19"/>
                  </a:lnTo>
                  <a:lnTo>
                    <a:pt x="21" y="19"/>
                  </a:lnTo>
                  <a:lnTo>
                    <a:pt x="21" y="19"/>
                  </a:lnTo>
                  <a:lnTo>
                    <a:pt x="23" y="19"/>
                  </a:lnTo>
                  <a:lnTo>
                    <a:pt x="23" y="19"/>
                  </a:lnTo>
                  <a:lnTo>
                    <a:pt x="25" y="19"/>
                  </a:lnTo>
                  <a:lnTo>
                    <a:pt x="27" y="19"/>
                  </a:lnTo>
                  <a:lnTo>
                    <a:pt x="27" y="19"/>
                  </a:lnTo>
                  <a:lnTo>
                    <a:pt x="29" y="19"/>
                  </a:lnTo>
                  <a:lnTo>
                    <a:pt x="30" y="19"/>
                  </a:lnTo>
                  <a:lnTo>
                    <a:pt x="34" y="19"/>
                  </a:lnTo>
                  <a:lnTo>
                    <a:pt x="38" y="19"/>
                  </a:lnTo>
                  <a:lnTo>
                    <a:pt x="39" y="19"/>
                  </a:lnTo>
                  <a:lnTo>
                    <a:pt x="40" y="19"/>
                  </a:lnTo>
                  <a:lnTo>
                    <a:pt x="44" y="19"/>
                  </a:lnTo>
                  <a:lnTo>
                    <a:pt x="47" y="19"/>
                  </a:lnTo>
                  <a:lnTo>
                    <a:pt x="48" y="19"/>
                  </a:lnTo>
                  <a:lnTo>
                    <a:pt x="52" y="19"/>
                  </a:lnTo>
                  <a:lnTo>
                    <a:pt x="55" y="19"/>
                  </a:lnTo>
                  <a:lnTo>
                    <a:pt x="57" y="19"/>
                  </a:lnTo>
                  <a:lnTo>
                    <a:pt x="61" y="19"/>
                  </a:lnTo>
                  <a:lnTo>
                    <a:pt x="64" y="19"/>
                  </a:lnTo>
                  <a:lnTo>
                    <a:pt x="67" y="19"/>
                  </a:lnTo>
                  <a:lnTo>
                    <a:pt x="71" y="19"/>
                  </a:lnTo>
                  <a:lnTo>
                    <a:pt x="74" y="19"/>
                  </a:lnTo>
                  <a:lnTo>
                    <a:pt x="78" y="19"/>
                  </a:lnTo>
                  <a:lnTo>
                    <a:pt x="82" y="19"/>
                  </a:lnTo>
                  <a:lnTo>
                    <a:pt x="85" y="19"/>
                  </a:lnTo>
                  <a:lnTo>
                    <a:pt x="90" y="20"/>
                  </a:lnTo>
                  <a:lnTo>
                    <a:pt x="94" y="20"/>
                  </a:lnTo>
                  <a:lnTo>
                    <a:pt x="97" y="20"/>
                  </a:lnTo>
                  <a:lnTo>
                    <a:pt x="103" y="20"/>
                  </a:lnTo>
                  <a:lnTo>
                    <a:pt x="110" y="20"/>
                  </a:lnTo>
                  <a:lnTo>
                    <a:pt x="112" y="20"/>
                  </a:lnTo>
                  <a:lnTo>
                    <a:pt x="112" y="16"/>
                  </a:lnTo>
                  <a:lnTo>
                    <a:pt x="112" y="12"/>
                  </a:lnTo>
                  <a:lnTo>
                    <a:pt x="112" y="11"/>
                  </a:lnTo>
                  <a:lnTo>
                    <a:pt x="112" y="9"/>
                  </a:lnTo>
                  <a:lnTo>
                    <a:pt x="112"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3">
              <a:extLst>
                <a:ext uri="{FF2B5EF4-FFF2-40B4-BE49-F238E27FC236}">
                  <a16:creationId xmlns:a16="http://schemas.microsoft.com/office/drawing/2014/main" id="{DE9DBE56-0BEC-4E50-A7E1-CE0662E8BE15}"/>
                </a:ext>
              </a:extLst>
            </p:cNvPr>
            <p:cNvSpPr>
              <a:spLocks/>
            </p:cNvSpPr>
            <p:nvPr/>
          </p:nvSpPr>
          <p:spPr bwMode="auto">
            <a:xfrm>
              <a:off x="5791" y="1605"/>
              <a:ext cx="283" cy="301"/>
            </a:xfrm>
            <a:custGeom>
              <a:avLst/>
              <a:gdLst>
                <a:gd name="T0" fmla="*/ 196 w 283"/>
                <a:gd name="T1" fmla="*/ 2 h 301"/>
                <a:gd name="T2" fmla="*/ 228 w 283"/>
                <a:gd name="T3" fmla="*/ 2 h 301"/>
                <a:gd name="T4" fmla="*/ 255 w 283"/>
                <a:gd name="T5" fmla="*/ 2 h 301"/>
                <a:gd name="T6" fmla="*/ 266 w 283"/>
                <a:gd name="T7" fmla="*/ 0 h 301"/>
                <a:gd name="T8" fmla="*/ 279 w 283"/>
                <a:gd name="T9" fmla="*/ 6 h 301"/>
                <a:gd name="T10" fmla="*/ 283 w 283"/>
                <a:gd name="T11" fmla="*/ 26 h 301"/>
                <a:gd name="T12" fmla="*/ 283 w 283"/>
                <a:gd name="T13" fmla="*/ 53 h 301"/>
                <a:gd name="T14" fmla="*/ 281 w 283"/>
                <a:gd name="T15" fmla="*/ 73 h 301"/>
                <a:gd name="T16" fmla="*/ 281 w 283"/>
                <a:gd name="T17" fmla="*/ 102 h 301"/>
                <a:gd name="T18" fmla="*/ 283 w 283"/>
                <a:gd name="T19" fmla="*/ 121 h 301"/>
                <a:gd name="T20" fmla="*/ 283 w 283"/>
                <a:gd name="T21" fmla="*/ 142 h 301"/>
                <a:gd name="T22" fmla="*/ 281 w 283"/>
                <a:gd name="T23" fmla="*/ 161 h 301"/>
                <a:gd name="T24" fmla="*/ 281 w 283"/>
                <a:gd name="T25" fmla="*/ 182 h 301"/>
                <a:gd name="T26" fmla="*/ 281 w 283"/>
                <a:gd name="T27" fmla="*/ 214 h 301"/>
                <a:gd name="T28" fmla="*/ 257 w 283"/>
                <a:gd name="T29" fmla="*/ 218 h 301"/>
                <a:gd name="T30" fmla="*/ 241 w 283"/>
                <a:gd name="T31" fmla="*/ 227 h 301"/>
                <a:gd name="T32" fmla="*/ 216 w 283"/>
                <a:gd name="T33" fmla="*/ 226 h 301"/>
                <a:gd name="T34" fmla="*/ 189 w 283"/>
                <a:gd name="T35" fmla="*/ 226 h 301"/>
                <a:gd name="T36" fmla="*/ 169 w 283"/>
                <a:gd name="T37" fmla="*/ 234 h 301"/>
                <a:gd name="T38" fmla="*/ 169 w 283"/>
                <a:gd name="T39" fmla="*/ 256 h 301"/>
                <a:gd name="T40" fmla="*/ 168 w 283"/>
                <a:gd name="T41" fmla="*/ 284 h 301"/>
                <a:gd name="T42" fmla="*/ 141 w 283"/>
                <a:gd name="T43" fmla="*/ 284 h 301"/>
                <a:gd name="T44" fmla="*/ 120 w 283"/>
                <a:gd name="T45" fmla="*/ 277 h 301"/>
                <a:gd name="T46" fmla="*/ 111 w 283"/>
                <a:gd name="T47" fmla="*/ 273 h 301"/>
                <a:gd name="T48" fmla="*/ 106 w 283"/>
                <a:gd name="T49" fmla="*/ 284 h 301"/>
                <a:gd name="T50" fmla="*/ 102 w 283"/>
                <a:gd name="T51" fmla="*/ 293 h 301"/>
                <a:gd name="T52" fmla="*/ 94 w 283"/>
                <a:gd name="T53" fmla="*/ 299 h 301"/>
                <a:gd name="T54" fmla="*/ 85 w 283"/>
                <a:gd name="T55" fmla="*/ 298 h 301"/>
                <a:gd name="T56" fmla="*/ 77 w 283"/>
                <a:gd name="T57" fmla="*/ 290 h 301"/>
                <a:gd name="T58" fmla="*/ 75 w 283"/>
                <a:gd name="T59" fmla="*/ 281 h 301"/>
                <a:gd name="T60" fmla="*/ 77 w 283"/>
                <a:gd name="T61" fmla="*/ 271 h 301"/>
                <a:gd name="T62" fmla="*/ 85 w 283"/>
                <a:gd name="T63" fmla="*/ 264 h 301"/>
                <a:gd name="T64" fmla="*/ 96 w 283"/>
                <a:gd name="T65" fmla="*/ 261 h 301"/>
                <a:gd name="T66" fmla="*/ 105 w 283"/>
                <a:gd name="T67" fmla="*/ 257 h 301"/>
                <a:gd name="T68" fmla="*/ 115 w 283"/>
                <a:gd name="T69" fmla="*/ 256 h 301"/>
                <a:gd name="T70" fmla="*/ 123 w 283"/>
                <a:gd name="T71" fmla="*/ 259 h 301"/>
                <a:gd name="T72" fmla="*/ 135 w 283"/>
                <a:gd name="T73" fmla="*/ 257 h 301"/>
                <a:gd name="T74" fmla="*/ 144 w 283"/>
                <a:gd name="T75" fmla="*/ 254 h 301"/>
                <a:gd name="T76" fmla="*/ 149 w 283"/>
                <a:gd name="T77" fmla="*/ 244 h 301"/>
                <a:gd name="T78" fmla="*/ 147 w 283"/>
                <a:gd name="T79" fmla="*/ 235 h 301"/>
                <a:gd name="T80" fmla="*/ 141 w 283"/>
                <a:gd name="T81" fmla="*/ 227 h 301"/>
                <a:gd name="T82" fmla="*/ 115 w 283"/>
                <a:gd name="T83" fmla="*/ 226 h 301"/>
                <a:gd name="T84" fmla="*/ 97 w 283"/>
                <a:gd name="T85" fmla="*/ 226 h 301"/>
                <a:gd name="T86" fmla="*/ 66 w 283"/>
                <a:gd name="T87" fmla="*/ 226 h 301"/>
                <a:gd name="T88" fmla="*/ 43 w 283"/>
                <a:gd name="T89" fmla="*/ 226 h 301"/>
                <a:gd name="T90" fmla="*/ 25 w 283"/>
                <a:gd name="T91" fmla="*/ 226 h 301"/>
                <a:gd name="T92" fmla="*/ 1 w 283"/>
                <a:gd name="T93" fmla="*/ 225 h 301"/>
                <a:gd name="T94" fmla="*/ 1 w 283"/>
                <a:gd name="T95" fmla="*/ 202 h 301"/>
                <a:gd name="T96" fmla="*/ 1 w 283"/>
                <a:gd name="T97" fmla="*/ 172 h 301"/>
                <a:gd name="T98" fmla="*/ 1 w 283"/>
                <a:gd name="T99" fmla="*/ 144 h 301"/>
                <a:gd name="T100" fmla="*/ 1 w 283"/>
                <a:gd name="T101" fmla="*/ 115 h 301"/>
                <a:gd name="T102" fmla="*/ 3 w 283"/>
                <a:gd name="T103" fmla="*/ 83 h 301"/>
                <a:gd name="T104" fmla="*/ 7 w 283"/>
                <a:gd name="T105" fmla="*/ 57 h 301"/>
                <a:gd name="T106" fmla="*/ 37 w 283"/>
                <a:gd name="T107" fmla="*/ 57 h 301"/>
                <a:gd name="T108" fmla="*/ 60 w 283"/>
                <a:gd name="T109" fmla="*/ 57 h 301"/>
                <a:gd name="T110" fmla="*/ 101 w 283"/>
                <a:gd name="T111" fmla="*/ 57 h 301"/>
                <a:gd name="T112" fmla="*/ 123 w 283"/>
                <a:gd name="T113" fmla="*/ 58 h 301"/>
                <a:gd name="T114" fmla="*/ 149 w 283"/>
                <a:gd name="T115" fmla="*/ 58 h 301"/>
                <a:gd name="T116" fmla="*/ 170 w 283"/>
                <a:gd name="T117" fmla="*/ 44 h 301"/>
                <a:gd name="T118" fmla="*/ 170 w 283"/>
                <a:gd name="T119" fmla="*/ 2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3" h="301">
                  <a:moveTo>
                    <a:pt x="170" y="2"/>
                  </a:moveTo>
                  <a:lnTo>
                    <a:pt x="174" y="2"/>
                  </a:lnTo>
                  <a:lnTo>
                    <a:pt x="177" y="2"/>
                  </a:lnTo>
                  <a:lnTo>
                    <a:pt x="178" y="2"/>
                  </a:lnTo>
                  <a:lnTo>
                    <a:pt x="179" y="2"/>
                  </a:lnTo>
                  <a:lnTo>
                    <a:pt x="181" y="2"/>
                  </a:lnTo>
                  <a:lnTo>
                    <a:pt x="185" y="2"/>
                  </a:lnTo>
                  <a:lnTo>
                    <a:pt x="189" y="2"/>
                  </a:lnTo>
                  <a:lnTo>
                    <a:pt x="192" y="2"/>
                  </a:lnTo>
                  <a:lnTo>
                    <a:pt x="196" y="2"/>
                  </a:lnTo>
                  <a:lnTo>
                    <a:pt x="199" y="2"/>
                  </a:lnTo>
                  <a:lnTo>
                    <a:pt x="202" y="2"/>
                  </a:lnTo>
                  <a:lnTo>
                    <a:pt x="208" y="2"/>
                  </a:lnTo>
                  <a:lnTo>
                    <a:pt x="216" y="2"/>
                  </a:lnTo>
                  <a:lnTo>
                    <a:pt x="219" y="2"/>
                  </a:lnTo>
                  <a:lnTo>
                    <a:pt x="221" y="2"/>
                  </a:lnTo>
                  <a:lnTo>
                    <a:pt x="224" y="2"/>
                  </a:lnTo>
                  <a:lnTo>
                    <a:pt x="225" y="2"/>
                  </a:lnTo>
                  <a:lnTo>
                    <a:pt x="227" y="2"/>
                  </a:lnTo>
                  <a:lnTo>
                    <a:pt x="228" y="2"/>
                  </a:lnTo>
                  <a:lnTo>
                    <a:pt x="229" y="2"/>
                  </a:lnTo>
                  <a:lnTo>
                    <a:pt x="230" y="2"/>
                  </a:lnTo>
                  <a:lnTo>
                    <a:pt x="236" y="2"/>
                  </a:lnTo>
                  <a:lnTo>
                    <a:pt x="240" y="2"/>
                  </a:lnTo>
                  <a:lnTo>
                    <a:pt x="242" y="2"/>
                  </a:lnTo>
                  <a:lnTo>
                    <a:pt x="245" y="2"/>
                  </a:lnTo>
                  <a:lnTo>
                    <a:pt x="247" y="2"/>
                  </a:lnTo>
                  <a:lnTo>
                    <a:pt x="253" y="2"/>
                  </a:lnTo>
                  <a:lnTo>
                    <a:pt x="254" y="2"/>
                  </a:lnTo>
                  <a:lnTo>
                    <a:pt x="255" y="2"/>
                  </a:lnTo>
                  <a:lnTo>
                    <a:pt x="261" y="2"/>
                  </a:lnTo>
                  <a:lnTo>
                    <a:pt x="262" y="2"/>
                  </a:lnTo>
                  <a:lnTo>
                    <a:pt x="263" y="2"/>
                  </a:lnTo>
                  <a:lnTo>
                    <a:pt x="264" y="2"/>
                  </a:lnTo>
                  <a:lnTo>
                    <a:pt x="263" y="2"/>
                  </a:lnTo>
                  <a:lnTo>
                    <a:pt x="262" y="1"/>
                  </a:lnTo>
                  <a:lnTo>
                    <a:pt x="262" y="0"/>
                  </a:lnTo>
                  <a:lnTo>
                    <a:pt x="261" y="0"/>
                  </a:lnTo>
                  <a:lnTo>
                    <a:pt x="262" y="0"/>
                  </a:lnTo>
                  <a:lnTo>
                    <a:pt x="266" y="0"/>
                  </a:lnTo>
                  <a:lnTo>
                    <a:pt x="268" y="0"/>
                  </a:lnTo>
                  <a:lnTo>
                    <a:pt x="270" y="0"/>
                  </a:lnTo>
                  <a:lnTo>
                    <a:pt x="271" y="0"/>
                  </a:lnTo>
                  <a:lnTo>
                    <a:pt x="274" y="0"/>
                  </a:lnTo>
                  <a:lnTo>
                    <a:pt x="275" y="0"/>
                  </a:lnTo>
                  <a:lnTo>
                    <a:pt x="276" y="0"/>
                  </a:lnTo>
                  <a:lnTo>
                    <a:pt x="279" y="0"/>
                  </a:lnTo>
                  <a:lnTo>
                    <a:pt x="279" y="1"/>
                  </a:lnTo>
                  <a:lnTo>
                    <a:pt x="279" y="4"/>
                  </a:lnTo>
                  <a:lnTo>
                    <a:pt x="279" y="6"/>
                  </a:lnTo>
                  <a:lnTo>
                    <a:pt x="279" y="7"/>
                  </a:lnTo>
                  <a:lnTo>
                    <a:pt x="279" y="9"/>
                  </a:lnTo>
                  <a:lnTo>
                    <a:pt x="279" y="13"/>
                  </a:lnTo>
                  <a:lnTo>
                    <a:pt x="280" y="13"/>
                  </a:lnTo>
                  <a:lnTo>
                    <a:pt x="280" y="14"/>
                  </a:lnTo>
                  <a:lnTo>
                    <a:pt x="283" y="15"/>
                  </a:lnTo>
                  <a:lnTo>
                    <a:pt x="283" y="19"/>
                  </a:lnTo>
                  <a:lnTo>
                    <a:pt x="283" y="21"/>
                  </a:lnTo>
                  <a:lnTo>
                    <a:pt x="283" y="24"/>
                  </a:lnTo>
                  <a:lnTo>
                    <a:pt x="283" y="26"/>
                  </a:lnTo>
                  <a:lnTo>
                    <a:pt x="283" y="28"/>
                  </a:lnTo>
                  <a:lnTo>
                    <a:pt x="283" y="30"/>
                  </a:lnTo>
                  <a:lnTo>
                    <a:pt x="283" y="31"/>
                  </a:lnTo>
                  <a:lnTo>
                    <a:pt x="283" y="35"/>
                  </a:lnTo>
                  <a:lnTo>
                    <a:pt x="283" y="40"/>
                  </a:lnTo>
                  <a:lnTo>
                    <a:pt x="283" y="44"/>
                  </a:lnTo>
                  <a:lnTo>
                    <a:pt x="283" y="47"/>
                  </a:lnTo>
                  <a:lnTo>
                    <a:pt x="283" y="49"/>
                  </a:lnTo>
                  <a:lnTo>
                    <a:pt x="283" y="52"/>
                  </a:lnTo>
                  <a:lnTo>
                    <a:pt x="283" y="53"/>
                  </a:lnTo>
                  <a:lnTo>
                    <a:pt x="283" y="55"/>
                  </a:lnTo>
                  <a:lnTo>
                    <a:pt x="281" y="58"/>
                  </a:lnTo>
                  <a:lnTo>
                    <a:pt x="281" y="60"/>
                  </a:lnTo>
                  <a:lnTo>
                    <a:pt x="281" y="64"/>
                  </a:lnTo>
                  <a:lnTo>
                    <a:pt x="281" y="65"/>
                  </a:lnTo>
                  <a:lnTo>
                    <a:pt x="281" y="68"/>
                  </a:lnTo>
                  <a:lnTo>
                    <a:pt x="281" y="69"/>
                  </a:lnTo>
                  <a:lnTo>
                    <a:pt x="281" y="70"/>
                  </a:lnTo>
                  <a:lnTo>
                    <a:pt x="281" y="72"/>
                  </a:lnTo>
                  <a:lnTo>
                    <a:pt x="281" y="73"/>
                  </a:lnTo>
                  <a:lnTo>
                    <a:pt x="281" y="74"/>
                  </a:lnTo>
                  <a:lnTo>
                    <a:pt x="281" y="76"/>
                  </a:lnTo>
                  <a:lnTo>
                    <a:pt x="281" y="77"/>
                  </a:lnTo>
                  <a:lnTo>
                    <a:pt x="281" y="79"/>
                  </a:lnTo>
                  <a:lnTo>
                    <a:pt x="281" y="81"/>
                  </a:lnTo>
                  <a:lnTo>
                    <a:pt x="281" y="86"/>
                  </a:lnTo>
                  <a:lnTo>
                    <a:pt x="281" y="94"/>
                  </a:lnTo>
                  <a:lnTo>
                    <a:pt x="281" y="96"/>
                  </a:lnTo>
                  <a:lnTo>
                    <a:pt x="281" y="100"/>
                  </a:lnTo>
                  <a:lnTo>
                    <a:pt x="281" y="102"/>
                  </a:lnTo>
                  <a:lnTo>
                    <a:pt x="281" y="104"/>
                  </a:lnTo>
                  <a:lnTo>
                    <a:pt x="281" y="106"/>
                  </a:lnTo>
                  <a:lnTo>
                    <a:pt x="281" y="107"/>
                  </a:lnTo>
                  <a:lnTo>
                    <a:pt x="281" y="111"/>
                  </a:lnTo>
                  <a:lnTo>
                    <a:pt x="281" y="113"/>
                  </a:lnTo>
                  <a:lnTo>
                    <a:pt x="281" y="115"/>
                  </a:lnTo>
                  <a:lnTo>
                    <a:pt x="281" y="117"/>
                  </a:lnTo>
                  <a:lnTo>
                    <a:pt x="281" y="119"/>
                  </a:lnTo>
                  <a:lnTo>
                    <a:pt x="281" y="120"/>
                  </a:lnTo>
                  <a:lnTo>
                    <a:pt x="283" y="121"/>
                  </a:lnTo>
                  <a:lnTo>
                    <a:pt x="283" y="123"/>
                  </a:lnTo>
                  <a:lnTo>
                    <a:pt x="283" y="124"/>
                  </a:lnTo>
                  <a:lnTo>
                    <a:pt x="283" y="127"/>
                  </a:lnTo>
                  <a:lnTo>
                    <a:pt x="283" y="128"/>
                  </a:lnTo>
                  <a:lnTo>
                    <a:pt x="283" y="130"/>
                  </a:lnTo>
                  <a:lnTo>
                    <a:pt x="283" y="132"/>
                  </a:lnTo>
                  <a:lnTo>
                    <a:pt x="283" y="133"/>
                  </a:lnTo>
                  <a:lnTo>
                    <a:pt x="283" y="136"/>
                  </a:lnTo>
                  <a:lnTo>
                    <a:pt x="283" y="140"/>
                  </a:lnTo>
                  <a:lnTo>
                    <a:pt x="283" y="142"/>
                  </a:lnTo>
                  <a:lnTo>
                    <a:pt x="283" y="144"/>
                  </a:lnTo>
                  <a:lnTo>
                    <a:pt x="283" y="145"/>
                  </a:lnTo>
                  <a:lnTo>
                    <a:pt x="283" y="149"/>
                  </a:lnTo>
                  <a:lnTo>
                    <a:pt x="283" y="151"/>
                  </a:lnTo>
                  <a:lnTo>
                    <a:pt x="281" y="153"/>
                  </a:lnTo>
                  <a:lnTo>
                    <a:pt x="281" y="154"/>
                  </a:lnTo>
                  <a:lnTo>
                    <a:pt x="281" y="157"/>
                  </a:lnTo>
                  <a:lnTo>
                    <a:pt x="281" y="158"/>
                  </a:lnTo>
                  <a:lnTo>
                    <a:pt x="281" y="159"/>
                  </a:lnTo>
                  <a:lnTo>
                    <a:pt x="281" y="161"/>
                  </a:lnTo>
                  <a:lnTo>
                    <a:pt x="281" y="162"/>
                  </a:lnTo>
                  <a:lnTo>
                    <a:pt x="281" y="166"/>
                  </a:lnTo>
                  <a:lnTo>
                    <a:pt x="281" y="167"/>
                  </a:lnTo>
                  <a:lnTo>
                    <a:pt x="281" y="168"/>
                  </a:lnTo>
                  <a:lnTo>
                    <a:pt x="281" y="170"/>
                  </a:lnTo>
                  <a:lnTo>
                    <a:pt x="281" y="171"/>
                  </a:lnTo>
                  <a:lnTo>
                    <a:pt x="281" y="174"/>
                  </a:lnTo>
                  <a:lnTo>
                    <a:pt x="281" y="176"/>
                  </a:lnTo>
                  <a:lnTo>
                    <a:pt x="281" y="180"/>
                  </a:lnTo>
                  <a:lnTo>
                    <a:pt x="281" y="182"/>
                  </a:lnTo>
                  <a:lnTo>
                    <a:pt x="281" y="183"/>
                  </a:lnTo>
                  <a:lnTo>
                    <a:pt x="281" y="184"/>
                  </a:lnTo>
                  <a:lnTo>
                    <a:pt x="281" y="185"/>
                  </a:lnTo>
                  <a:lnTo>
                    <a:pt x="281" y="187"/>
                  </a:lnTo>
                  <a:lnTo>
                    <a:pt x="281" y="189"/>
                  </a:lnTo>
                  <a:lnTo>
                    <a:pt x="281" y="193"/>
                  </a:lnTo>
                  <a:lnTo>
                    <a:pt x="281" y="200"/>
                  </a:lnTo>
                  <a:lnTo>
                    <a:pt x="281" y="206"/>
                  </a:lnTo>
                  <a:lnTo>
                    <a:pt x="281" y="209"/>
                  </a:lnTo>
                  <a:lnTo>
                    <a:pt x="281" y="214"/>
                  </a:lnTo>
                  <a:lnTo>
                    <a:pt x="281" y="218"/>
                  </a:lnTo>
                  <a:lnTo>
                    <a:pt x="280" y="218"/>
                  </a:lnTo>
                  <a:lnTo>
                    <a:pt x="275" y="218"/>
                  </a:lnTo>
                  <a:lnTo>
                    <a:pt x="272" y="218"/>
                  </a:lnTo>
                  <a:lnTo>
                    <a:pt x="271" y="218"/>
                  </a:lnTo>
                  <a:lnTo>
                    <a:pt x="267" y="218"/>
                  </a:lnTo>
                  <a:lnTo>
                    <a:pt x="266" y="218"/>
                  </a:lnTo>
                  <a:lnTo>
                    <a:pt x="263" y="218"/>
                  </a:lnTo>
                  <a:lnTo>
                    <a:pt x="261" y="218"/>
                  </a:lnTo>
                  <a:lnTo>
                    <a:pt x="257" y="218"/>
                  </a:lnTo>
                  <a:lnTo>
                    <a:pt x="255" y="218"/>
                  </a:lnTo>
                  <a:lnTo>
                    <a:pt x="254" y="218"/>
                  </a:lnTo>
                  <a:lnTo>
                    <a:pt x="254" y="220"/>
                  </a:lnTo>
                  <a:lnTo>
                    <a:pt x="254" y="227"/>
                  </a:lnTo>
                  <a:lnTo>
                    <a:pt x="251" y="227"/>
                  </a:lnTo>
                  <a:lnTo>
                    <a:pt x="249" y="227"/>
                  </a:lnTo>
                  <a:lnTo>
                    <a:pt x="247" y="227"/>
                  </a:lnTo>
                  <a:lnTo>
                    <a:pt x="245" y="227"/>
                  </a:lnTo>
                  <a:lnTo>
                    <a:pt x="242" y="227"/>
                  </a:lnTo>
                  <a:lnTo>
                    <a:pt x="241" y="227"/>
                  </a:lnTo>
                  <a:lnTo>
                    <a:pt x="238" y="227"/>
                  </a:lnTo>
                  <a:lnTo>
                    <a:pt x="236" y="227"/>
                  </a:lnTo>
                  <a:lnTo>
                    <a:pt x="232" y="227"/>
                  </a:lnTo>
                  <a:lnTo>
                    <a:pt x="229" y="227"/>
                  </a:lnTo>
                  <a:lnTo>
                    <a:pt x="228" y="227"/>
                  </a:lnTo>
                  <a:lnTo>
                    <a:pt x="227" y="227"/>
                  </a:lnTo>
                  <a:lnTo>
                    <a:pt x="225" y="227"/>
                  </a:lnTo>
                  <a:lnTo>
                    <a:pt x="220" y="227"/>
                  </a:lnTo>
                  <a:lnTo>
                    <a:pt x="219" y="226"/>
                  </a:lnTo>
                  <a:lnTo>
                    <a:pt x="216" y="226"/>
                  </a:lnTo>
                  <a:lnTo>
                    <a:pt x="212" y="226"/>
                  </a:lnTo>
                  <a:lnTo>
                    <a:pt x="207" y="226"/>
                  </a:lnTo>
                  <a:lnTo>
                    <a:pt x="204" y="226"/>
                  </a:lnTo>
                  <a:lnTo>
                    <a:pt x="200" y="226"/>
                  </a:lnTo>
                  <a:lnTo>
                    <a:pt x="199" y="226"/>
                  </a:lnTo>
                  <a:lnTo>
                    <a:pt x="198" y="226"/>
                  </a:lnTo>
                  <a:lnTo>
                    <a:pt x="196" y="226"/>
                  </a:lnTo>
                  <a:lnTo>
                    <a:pt x="191" y="226"/>
                  </a:lnTo>
                  <a:lnTo>
                    <a:pt x="190" y="226"/>
                  </a:lnTo>
                  <a:lnTo>
                    <a:pt x="189" y="226"/>
                  </a:lnTo>
                  <a:lnTo>
                    <a:pt x="187" y="226"/>
                  </a:lnTo>
                  <a:lnTo>
                    <a:pt x="185" y="226"/>
                  </a:lnTo>
                  <a:lnTo>
                    <a:pt x="179" y="226"/>
                  </a:lnTo>
                  <a:lnTo>
                    <a:pt x="178" y="226"/>
                  </a:lnTo>
                  <a:lnTo>
                    <a:pt x="175" y="226"/>
                  </a:lnTo>
                  <a:lnTo>
                    <a:pt x="174" y="226"/>
                  </a:lnTo>
                  <a:lnTo>
                    <a:pt x="169" y="227"/>
                  </a:lnTo>
                  <a:lnTo>
                    <a:pt x="169" y="229"/>
                  </a:lnTo>
                  <a:lnTo>
                    <a:pt x="169" y="233"/>
                  </a:lnTo>
                  <a:lnTo>
                    <a:pt x="169" y="234"/>
                  </a:lnTo>
                  <a:lnTo>
                    <a:pt x="169" y="235"/>
                  </a:lnTo>
                  <a:lnTo>
                    <a:pt x="169" y="237"/>
                  </a:lnTo>
                  <a:lnTo>
                    <a:pt x="169" y="239"/>
                  </a:lnTo>
                  <a:lnTo>
                    <a:pt x="169" y="240"/>
                  </a:lnTo>
                  <a:lnTo>
                    <a:pt x="169" y="243"/>
                  </a:lnTo>
                  <a:lnTo>
                    <a:pt x="169" y="246"/>
                  </a:lnTo>
                  <a:lnTo>
                    <a:pt x="169" y="248"/>
                  </a:lnTo>
                  <a:lnTo>
                    <a:pt x="169" y="251"/>
                  </a:lnTo>
                  <a:lnTo>
                    <a:pt x="169" y="255"/>
                  </a:lnTo>
                  <a:lnTo>
                    <a:pt x="169" y="256"/>
                  </a:lnTo>
                  <a:lnTo>
                    <a:pt x="169" y="257"/>
                  </a:lnTo>
                  <a:lnTo>
                    <a:pt x="169" y="260"/>
                  </a:lnTo>
                  <a:lnTo>
                    <a:pt x="169" y="264"/>
                  </a:lnTo>
                  <a:lnTo>
                    <a:pt x="169" y="265"/>
                  </a:lnTo>
                  <a:lnTo>
                    <a:pt x="169" y="269"/>
                  </a:lnTo>
                  <a:lnTo>
                    <a:pt x="169" y="272"/>
                  </a:lnTo>
                  <a:lnTo>
                    <a:pt x="169" y="273"/>
                  </a:lnTo>
                  <a:lnTo>
                    <a:pt x="169" y="281"/>
                  </a:lnTo>
                  <a:lnTo>
                    <a:pt x="169" y="284"/>
                  </a:lnTo>
                  <a:lnTo>
                    <a:pt x="168" y="284"/>
                  </a:lnTo>
                  <a:lnTo>
                    <a:pt x="165" y="284"/>
                  </a:lnTo>
                  <a:lnTo>
                    <a:pt x="161" y="284"/>
                  </a:lnTo>
                  <a:lnTo>
                    <a:pt x="160" y="284"/>
                  </a:lnTo>
                  <a:lnTo>
                    <a:pt x="158" y="284"/>
                  </a:lnTo>
                  <a:lnTo>
                    <a:pt x="157" y="284"/>
                  </a:lnTo>
                  <a:lnTo>
                    <a:pt x="155" y="284"/>
                  </a:lnTo>
                  <a:lnTo>
                    <a:pt x="152" y="284"/>
                  </a:lnTo>
                  <a:lnTo>
                    <a:pt x="151" y="284"/>
                  </a:lnTo>
                  <a:lnTo>
                    <a:pt x="149" y="284"/>
                  </a:lnTo>
                  <a:lnTo>
                    <a:pt x="141" y="284"/>
                  </a:lnTo>
                  <a:lnTo>
                    <a:pt x="137" y="282"/>
                  </a:lnTo>
                  <a:lnTo>
                    <a:pt x="131" y="282"/>
                  </a:lnTo>
                  <a:lnTo>
                    <a:pt x="128" y="282"/>
                  </a:lnTo>
                  <a:lnTo>
                    <a:pt x="126" y="282"/>
                  </a:lnTo>
                  <a:lnTo>
                    <a:pt x="124" y="282"/>
                  </a:lnTo>
                  <a:lnTo>
                    <a:pt x="123" y="281"/>
                  </a:lnTo>
                  <a:lnTo>
                    <a:pt x="123" y="280"/>
                  </a:lnTo>
                  <a:lnTo>
                    <a:pt x="122" y="278"/>
                  </a:lnTo>
                  <a:lnTo>
                    <a:pt x="122" y="277"/>
                  </a:lnTo>
                  <a:lnTo>
                    <a:pt x="120" y="277"/>
                  </a:lnTo>
                  <a:lnTo>
                    <a:pt x="120" y="276"/>
                  </a:lnTo>
                  <a:lnTo>
                    <a:pt x="119" y="276"/>
                  </a:lnTo>
                  <a:lnTo>
                    <a:pt x="119" y="274"/>
                  </a:lnTo>
                  <a:lnTo>
                    <a:pt x="118" y="274"/>
                  </a:lnTo>
                  <a:lnTo>
                    <a:pt x="117" y="274"/>
                  </a:lnTo>
                  <a:lnTo>
                    <a:pt x="117" y="273"/>
                  </a:lnTo>
                  <a:lnTo>
                    <a:pt x="115" y="273"/>
                  </a:lnTo>
                  <a:lnTo>
                    <a:pt x="114" y="273"/>
                  </a:lnTo>
                  <a:lnTo>
                    <a:pt x="113" y="273"/>
                  </a:lnTo>
                  <a:lnTo>
                    <a:pt x="111" y="273"/>
                  </a:lnTo>
                  <a:lnTo>
                    <a:pt x="111" y="274"/>
                  </a:lnTo>
                  <a:lnTo>
                    <a:pt x="110" y="274"/>
                  </a:lnTo>
                  <a:lnTo>
                    <a:pt x="109" y="274"/>
                  </a:lnTo>
                  <a:lnTo>
                    <a:pt x="107" y="276"/>
                  </a:lnTo>
                  <a:lnTo>
                    <a:pt x="107" y="277"/>
                  </a:lnTo>
                  <a:lnTo>
                    <a:pt x="107" y="278"/>
                  </a:lnTo>
                  <a:lnTo>
                    <a:pt x="107" y="280"/>
                  </a:lnTo>
                  <a:lnTo>
                    <a:pt x="106" y="281"/>
                  </a:lnTo>
                  <a:lnTo>
                    <a:pt x="106" y="282"/>
                  </a:lnTo>
                  <a:lnTo>
                    <a:pt x="106" y="284"/>
                  </a:lnTo>
                  <a:lnTo>
                    <a:pt x="106" y="285"/>
                  </a:lnTo>
                  <a:lnTo>
                    <a:pt x="106" y="286"/>
                  </a:lnTo>
                  <a:lnTo>
                    <a:pt x="105" y="286"/>
                  </a:lnTo>
                  <a:lnTo>
                    <a:pt x="105" y="288"/>
                  </a:lnTo>
                  <a:lnTo>
                    <a:pt x="105" y="289"/>
                  </a:lnTo>
                  <a:lnTo>
                    <a:pt x="103" y="289"/>
                  </a:lnTo>
                  <a:lnTo>
                    <a:pt x="103" y="290"/>
                  </a:lnTo>
                  <a:lnTo>
                    <a:pt x="103" y="291"/>
                  </a:lnTo>
                  <a:lnTo>
                    <a:pt x="102" y="291"/>
                  </a:lnTo>
                  <a:lnTo>
                    <a:pt x="102" y="293"/>
                  </a:lnTo>
                  <a:lnTo>
                    <a:pt x="102" y="294"/>
                  </a:lnTo>
                  <a:lnTo>
                    <a:pt x="102" y="295"/>
                  </a:lnTo>
                  <a:lnTo>
                    <a:pt x="101" y="295"/>
                  </a:lnTo>
                  <a:lnTo>
                    <a:pt x="101" y="297"/>
                  </a:lnTo>
                  <a:lnTo>
                    <a:pt x="100" y="297"/>
                  </a:lnTo>
                  <a:lnTo>
                    <a:pt x="100" y="298"/>
                  </a:lnTo>
                  <a:lnTo>
                    <a:pt x="98" y="298"/>
                  </a:lnTo>
                  <a:lnTo>
                    <a:pt x="97" y="299"/>
                  </a:lnTo>
                  <a:lnTo>
                    <a:pt x="96" y="299"/>
                  </a:lnTo>
                  <a:lnTo>
                    <a:pt x="94" y="299"/>
                  </a:lnTo>
                  <a:lnTo>
                    <a:pt x="94" y="301"/>
                  </a:lnTo>
                  <a:lnTo>
                    <a:pt x="93" y="301"/>
                  </a:lnTo>
                  <a:lnTo>
                    <a:pt x="92" y="301"/>
                  </a:lnTo>
                  <a:lnTo>
                    <a:pt x="90" y="301"/>
                  </a:lnTo>
                  <a:lnTo>
                    <a:pt x="89" y="301"/>
                  </a:lnTo>
                  <a:lnTo>
                    <a:pt x="88" y="301"/>
                  </a:lnTo>
                  <a:lnTo>
                    <a:pt x="88" y="299"/>
                  </a:lnTo>
                  <a:lnTo>
                    <a:pt x="86" y="299"/>
                  </a:lnTo>
                  <a:lnTo>
                    <a:pt x="86" y="298"/>
                  </a:lnTo>
                  <a:lnTo>
                    <a:pt x="85" y="298"/>
                  </a:lnTo>
                  <a:lnTo>
                    <a:pt x="84" y="298"/>
                  </a:lnTo>
                  <a:lnTo>
                    <a:pt x="83" y="298"/>
                  </a:lnTo>
                  <a:lnTo>
                    <a:pt x="81" y="298"/>
                  </a:lnTo>
                  <a:lnTo>
                    <a:pt x="81" y="297"/>
                  </a:lnTo>
                  <a:lnTo>
                    <a:pt x="80" y="295"/>
                  </a:lnTo>
                  <a:lnTo>
                    <a:pt x="80" y="294"/>
                  </a:lnTo>
                  <a:lnTo>
                    <a:pt x="80" y="293"/>
                  </a:lnTo>
                  <a:lnTo>
                    <a:pt x="79" y="291"/>
                  </a:lnTo>
                  <a:lnTo>
                    <a:pt x="79" y="290"/>
                  </a:lnTo>
                  <a:lnTo>
                    <a:pt x="77" y="290"/>
                  </a:lnTo>
                  <a:lnTo>
                    <a:pt x="77" y="289"/>
                  </a:lnTo>
                  <a:lnTo>
                    <a:pt x="76" y="288"/>
                  </a:lnTo>
                  <a:lnTo>
                    <a:pt x="76" y="286"/>
                  </a:lnTo>
                  <a:lnTo>
                    <a:pt x="75" y="286"/>
                  </a:lnTo>
                  <a:lnTo>
                    <a:pt x="75" y="285"/>
                  </a:lnTo>
                  <a:lnTo>
                    <a:pt x="76" y="285"/>
                  </a:lnTo>
                  <a:lnTo>
                    <a:pt x="76" y="284"/>
                  </a:lnTo>
                  <a:lnTo>
                    <a:pt x="75" y="284"/>
                  </a:lnTo>
                  <a:lnTo>
                    <a:pt x="75" y="282"/>
                  </a:lnTo>
                  <a:lnTo>
                    <a:pt x="75" y="281"/>
                  </a:lnTo>
                  <a:lnTo>
                    <a:pt x="75" y="280"/>
                  </a:lnTo>
                  <a:lnTo>
                    <a:pt x="75" y="278"/>
                  </a:lnTo>
                  <a:lnTo>
                    <a:pt x="75" y="277"/>
                  </a:lnTo>
                  <a:lnTo>
                    <a:pt x="75" y="276"/>
                  </a:lnTo>
                  <a:lnTo>
                    <a:pt x="76" y="276"/>
                  </a:lnTo>
                  <a:lnTo>
                    <a:pt x="76" y="274"/>
                  </a:lnTo>
                  <a:lnTo>
                    <a:pt x="76" y="273"/>
                  </a:lnTo>
                  <a:lnTo>
                    <a:pt x="77" y="273"/>
                  </a:lnTo>
                  <a:lnTo>
                    <a:pt x="77" y="272"/>
                  </a:lnTo>
                  <a:lnTo>
                    <a:pt x="77" y="271"/>
                  </a:lnTo>
                  <a:lnTo>
                    <a:pt x="79" y="271"/>
                  </a:lnTo>
                  <a:lnTo>
                    <a:pt x="79" y="269"/>
                  </a:lnTo>
                  <a:lnTo>
                    <a:pt x="79" y="268"/>
                  </a:lnTo>
                  <a:lnTo>
                    <a:pt x="80" y="268"/>
                  </a:lnTo>
                  <a:lnTo>
                    <a:pt x="80" y="267"/>
                  </a:lnTo>
                  <a:lnTo>
                    <a:pt x="81" y="267"/>
                  </a:lnTo>
                  <a:lnTo>
                    <a:pt x="83" y="267"/>
                  </a:lnTo>
                  <a:lnTo>
                    <a:pt x="83" y="265"/>
                  </a:lnTo>
                  <a:lnTo>
                    <a:pt x="84" y="264"/>
                  </a:lnTo>
                  <a:lnTo>
                    <a:pt x="85" y="264"/>
                  </a:lnTo>
                  <a:lnTo>
                    <a:pt x="86" y="264"/>
                  </a:lnTo>
                  <a:lnTo>
                    <a:pt x="88" y="264"/>
                  </a:lnTo>
                  <a:lnTo>
                    <a:pt x="89" y="264"/>
                  </a:lnTo>
                  <a:lnTo>
                    <a:pt x="89" y="263"/>
                  </a:lnTo>
                  <a:lnTo>
                    <a:pt x="90" y="263"/>
                  </a:lnTo>
                  <a:lnTo>
                    <a:pt x="92" y="263"/>
                  </a:lnTo>
                  <a:lnTo>
                    <a:pt x="92" y="261"/>
                  </a:lnTo>
                  <a:lnTo>
                    <a:pt x="93" y="261"/>
                  </a:lnTo>
                  <a:lnTo>
                    <a:pt x="94" y="261"/>
                  </a:lnTo>
                  <a:lnTo>
                    <a:pt x="96" y="261"/>
                  </a:lnTo>
                  <a:lnTo>
                    <a:pt x="96" y="260"/>
                  </a:lnTo>
                  <a:lnTo>
                    <a:pt x="97" y="260"/>
                  </a:lnTo>
                  <a:lnTo>
                    <a:pt x="98" y="260"/>
                  </a:lnTo>
                  <a:lnTo>
                    <a:pt x="100" y="260"/>
                  </a:lnTo>
                  <a:lnTo>
                    <a:pt x="100" y="259"/>
                  </a:lnTo>
                  <a:lnTo>
                    <a:pt x="101" y="259"/>
                  </a:lnTo>
                  <a:lnTo>
                    <a:pt x="102" y="259"/>
                  </a:lnTo>
                  <a:lnTo>
                    <a:pt x="102" y="257"/>
                  </a:lnTo>
                  <a:lnTo>
                    <a:pt x="103" y="257"/>
                  </a:lnTo>
                  <a:lnTo>
                    <a:pt x="105" y="257"/>
                  </a:lnTo>
                  <a:lnTo>
                    <a:pt x="106" y="257"/>
                  </a:lnTo>
                  <a:lnTo>
                    <a:pt x="107" y="256"/>
                  </a:lnTo>
                  <a:lnTo>
                    <a:pt x="109" y="256"/>
                  </a:lnTo>
                  <a:lnTo>
                    <a:pt x="110" y="256"/>
                  </a:lnTo>
                  <a:lnTo>
                    <a:pt x="111" y="256"/>
                  </a:lnTo>
                  <a:lnTo>
                    <a:pt x="113" y="256"/>
                  </a:lnTo>
                  <a:lnTo>
                    <a:pt x="113" y="257"/>
                  </a:lnTo>
                  <a:lnTo>
                    <a:pt x="114" y="257"/>
                  </a:lnTo>
                  <a:lnTo>
                    <a:pt x="115" y="257"/>
                  </a:lnTo>
                  <a:lnTo>
                    <a:pt x="115" y="256"/>
                  </a:lnTo>
                  <a:lnTo>
                    <a:pt x="115" y="255"/>
                  </a:lnTo>
                  <a:lnTo>
                    <a:pt x="117" y="255"/>
                  </a:lnTo>
                  <a:lnTo>
                    <a:pt x="118" y="255"/>
                  </a:lnTo>
                  <a:lnTo>
                    <a:pt x="118" y="256"/>
                  </a:lnTo>
                  <a:lnTo>
                    <a:pt x="119" y="256"/>
                  </a:lnTo>
                  <a:lnTo>
                    <a:pt x="119" y="257"/>
                  </a:lnTo>
                  <a:lnTo>
                    <a:pt x="119" y="259"/>
                  </a:lnTo>
                  <a:lnTo>
                    <a:pt x="120" y="259"/>
                  </a:lnTo>
                  <a:lnTo>
                    <a:pt x="122" y="259"/>
                  </a:lnTo>
                  <a:lnTo>
                    <a:pt x="123" y="259"/>
                  </a:lnTo>
                  <a:lnTo>
                    <a:pt x="124" y="259"/>
                  </a:lnTo>
                  <a:lnTo>
                    <a:pt x="126" y="259"/>
                  </a:lnTo>
                  <a:lnTo>
                    <a:pt x="127" y="259"/>
                  </a:lnTo>
                  <a:lnTo>
                    <a:pt x="128" y="259"/>
                  </a:lnTo>
                  <a:lnTo>
                    <a:pt x="130" y="259"/>
                  </a:lnTo>
                  <a:lnTo>
                    <a:pt x="131" y="259"/>
                  </a:lnTo>
                  <a:lnTo>
                    <a:pt x="132" y="259"/>
                  </a:lnTo>
                  <a:lnTo>
                    <a:pt x="134" y="259"/>
                  </a:lnTo>
                  <a:lnTo>
                    <a:pt x="135" y="259"/>
                  </a:lnTo>
                  <a:lnTo>
                    <a:pt x="135" y="257"/>
                  </a:lnTo>
                  <a:lnTo>
                    <a:pt x="136" y="257"/>
                  </a:lnTo>
                  <a:lnTo>
                    <a:pt x="137" y="257"/>
                  </a:lnTo>
                  <a:lnTo>
                    <a:pt x="139" y="257"/>
                  </a:lnTo>
                  <a:lnTo>
                    <a:pt x="139" y="256"/>
                  </a:lnTo>
                  <a:lnTo>
                    <a:pt x="140" y="256"/>
                  </a:lnTo>
                  <a:lnTo>
                    <a:pt x="141" y="256"/>
                  </a:lnTo>
                  <a:lnTo>
                    <a:pt x="141" y="255"/>
                  </a:lnTo>
                  <a:lnTo>
                    <a:pt x="143" y="255"/>
                  </a:lnTo>
                  <a:lnTo>
                    <a:pt x="144" y="255"/>
                  </a:lnTo>
                  <a:lnTo>
                    <a:pt x="144" y="254"/>
                  </a:lnTo>
                  <a:lnTo>
                    <a:pt x="145" y="254"/>
                  </a:lnTo>
                  <a:lnTo>
                    <a:pt x="145" y="252"/>
                  </a:lnTo>
                  <a:lnTo>
                    <a:pt x="145" y="251"/>
                  </a:lnTo>
                  <a:lnTo>
                    <a:pt x="147" y="251"/>
                  </a:lnTo>
                  <a:lnTo>
                    <a:pt x="147" y="250"/>
                  </a:lnTo>
                  <a:lnTo>
                    <a:pt x="148" y="250"/>
                  </a:lnTo>
                  <a:lnTo>
                    <a:pt x="148" y="248"/>
                  </a:lnTo>
                  <a:lnTo>
                    <a:pt x="149" y="247"/>
                  </a:lnTo>
                  <a:lnTo>
                    <a:pt x="149" y="246"/>
                  </a:lnTo>
                  <a:lnTo>
                    <a:pt x="149" y="244"/>
                  </a:lnTo>
                  <a:lnTo>
                    <a:pt x="149" y="243"/>
                  </a:lnTo>
                  <a:lnTo>
                    <a:pt x="151" y="243"/>
                  </a:lnTo>
                  <a:lnTo>
                    <a:pt x="151" y="242"/>
                  </a:lnTo>
                  <a:lnTo>
                    <a:pt x="151" y="240"/>
                  </a:lnTo>
                  <a:lnTo>
                    <a:pt x="151" y="239"/>
                  </a:lnTo>
                  <a:lnTo>
                    <a:pt x="149" y="238"/>
                  </a:lnTo>
                  <a:lnTo>
                    <a:pt x="148" y="238"/>
                  </a:lnTo>
                  <a:lnTo>
                    <a:pt x="148" y="237"/>
                  </a:lnTo>
                  <a:lnTo>
                    <a:pt x="147" y="237"/>
                  </a:lnTo>
                  <a:lnTo>
                    <a:pt x="147" y="235"/>
                  </a:lnTo>
                  <a:lnTo>
                    <a:pt x="147" y="234"/>
                  </a:lnTo>
                  <a:lnTo>
                    <a:pt x="145" y="234"/>
                  </a:lnTo>
                  <a:lnTo>
                    <a:pt x="145" y="233"/>
                  </a:lnTo>
                  <a:lnTo>
                    <a:pt x="145" y="231"/>
                  </a:lnTo>
                  <a:lnTo>
                    <a:pt x="147" y="231"/>
                  </a:lnTo>
                  <a:lnTo>
                    <a:pt x="147" y="230"/>
                  </a:lnTo>
                  <a:lnTo>
                    <a:pt x="145" y="230"/>
                  </a:lnTo>
                  <a:lnTo>
                    <a:pt x="145" y="229"/>
                  </a:lnTo>
                  <a:lnTo>
                    <a:pt x="144" y="227"/>
                  </a:lnTo>
                  <a:lnTo>
                    <a:pt x="141" y="227"/>
                  </a:lnTo>
                  <a:lnTo>
                    <a:pt x="137" y="227"/>
                  </a:lnTo>
                  <a:lnTo>
                    <a:pt x="136" y="227"/>
                  </a:lnTo>
                  <a:lnTo>
                    <a:pt x="135" y="227"/>
                  </a:lnTo>
                  <a:lnTo>
                    <a:pt x="134" y="227"/>
                  </a:lnTo>
                  <a:lnTo>
                    <a:pt x="132" y="227"/>
                  </a:lnTo>
                  <a:lnTo>
                    <a:pt x="130" y="227"/>
                  </a:lnTo>
                  <a:lnTo>
                    <a:pt x="124" y="226"/>
                  </a:lnTo>
                  <a:lnTo>
                    <a:pt x="122" y="226"/>
                  </a:lnTo>
                  <a:lnTo>
                    <a:pt x="120" y="226"/>
                  </a:lnTo>
                  <a:lnTo>
                    <a:pt x="115" y="226"/>
                  </a:lnTo>
                  <a:lnTo>
                    <a:pt x="113" y="226"/>
                  </a:lnTo>
                  <a:lnTo>
                    <a:pt x="109" y="226"/>
                  </a:lnTo>
                  <a:lnTo>
                    <a:pt x="106" y="226"/>
                  </a:lnTo>
                  <a:lnTo>
                    <a:pt x="105" y="226"/>
                  </a:lnTo>
                  <a:lnTo>
                    <a:pt x="103" y="226"/>
                  </a:lnTo>
                  <a:lnTo>
                    <a:pt x="102" y="226"/>
                  </a:lnTo>
                  <a:lnTo>
                    <a:pt x="101" y="226"/>
                  </a:lnTo>
                  <a:lnTo>
                    <a:pt x="100" y="226"/>
                  </a:lnTo>
                  <a:lnTo>
                    <a:pt x="98" y="226"/>
                  </a:lnTo>
                  <a:lnTo>
                    <a:pt x="97" y="226"/>
                  </a:lnTo>
                  <a:lnTo>
                    <a:pt x="96" y="226"/>
                  </a:lnTo>
                  <a:lnTo>
                    <a:pt x="94" y="226"/>
                  </a:lnTo>
                  <a:lnTo>
                    <a:pt x="89" y="226"/>
                  </a:lnTo>
                  <a:lnTo>
                    <a:pt x="85" y="226"/>
                  </a:lnTo>
                  <a:lnTo>
                    <a:pt x="80" y="226"/>
                  </a:lnTo>
                  <a:lnTo>
                    <a:pt x="79" y="226"/>
                  </a:lnTo>
                  <a:lnTo>
                    <a:pt x="76" y="226"/>
                  </a:lnTo>
                  <a:lnTo>
                    <a:pt x="71" y="226"/>
                  </a:lnTo>
                  <a:lnTo>
                    <a:pt x="67" y="226"/>
                  </a:lnTo>
                  <a:lnTo>
                    <a:pt x="66" y="226"/>
                  </a:lnTo>
                  <a:lnTo>
                    <a:pt x="64" y="226"/>
                  </a:lnTo>
                  <a:lnTo>
                    <a:pt x="60" y="226"/>
                  </a:lnTo>
                  <a:lnTo>
                    <a:pt x="58" y="226"/>
                  </a:lnTo>
                  <a:lnTo>
                    <a:pt x="56" y="226"/>
                  </a:lnTo>
                  <a:lnTo>
                    <a:pt x="55" y="226"/>
                  </a:lnTo>
                  <a:lnTo>
                    <a:pt x="54" y="226"/>
                  </a:lnTo>
                  <a:lnTo>
                    <a:pt x="47" y="226"/>
                  </a:lnTo>
                  <a:lnTo>
                    <a:pt x="46" y="226"/>
                  </a:lnTo>
                  <a:lnTo>
                    <a:pt x="45" y="226"/>
                  </a:lnTo>
                  <a:lnTo>
                    <a:pt x="43" y="226"/>
                  </a:lnTo>
                  <a:lnTo>
                    <a:pt x="42" y="226"/>
                  </a:lnTo>
                  <a:lnTo>
                    <a:pt x="41" y="226"/>
                  </a:lnTo>
                  <a:lnTo>
                    <a:pt x="39" y="226"/>
                  </a:lnTo>
                  <a:lnTo>
                    <a:pt x="38" y="226"/>
                  </a:lnTo>
                  <a:lnTo>
                    <a:pt x="33" y="226"/>
                  </a:lnTo>
                  <a:lnTo>
                    <a:pt x="31" y="226"/>
                  </a:lnTo>
                  <a:lnTo>
                    <a:pt x="29" y="226"/>
                  </a:lnTo>
                  <a:lnTo>
                    <a:pt x="28" y="226"/>
                  </a:lnTo>
                  <a:lnTo>
                    <a:pt x="26" y="226"/>
                  </a:lnTo>
                  <a:lnTo>
                    <a:pt x="25" y="226"/>
                  </a:lnTo>
                  <a:lnTo>
                    <a:pt x="22" y="225"/>
                  </a:lnTo>
                  <a:lnTo>
                    <a:pt x="20" y="225"/>
                  </a:lnTo>
                  <a:lnTo>
                    <a:pt x="18" y="225"/>
                  </a:lnTo>
                  <a:lnTo>
                    <a:pt x="16" y="225"/>
                  </a:lnTo>
                  <a:lnTo>
                    <a:pt x="14" y="225"/>
                  </a:lnTo>
                  <a:lnTo>
                    <a:pt x="11" y="225"/>
                  </a:lnTo>
                  <a:lnTo>
                    <a:pt x="9" y="225"/>
                  </a:lnTo>
                  <a:lnTo>
                    <a:pt x="8" y="225"/>
                  </a:lnTo>
                  <a:lnTo>
                    <a:pt x="4" y="225"/>
                  </a:lnTo>
                  <a:lnTo>
                    <a:pt x="1" y="225"/>
                  </a:lnTo>
                  <a:lnTo>
                    <a:pt x="0" y="225"/>
                  </a:lnTo>
                  <a:lnTo>
                    <a:pt x="1" y="223"/>
                  </a:lnTo>
                  <a:lnTo>
                    <a:pt x="1" y="221"/>
                  </a:lnTo>
                  <a:lnTo>
                    <a:pt x="1" y="220"/>
                  </a:lnTo>
                  <a:lnTo>
                    <a:pt x="1" y="218"/>
                  </a:lnTo>
                  <a:lnTo>
                    <a:pt x="1" y="213"/>
                  </a:lnTo>
                  <a:lnTo>
                    <a:pt x="1" y="210"/>
                  </a:lnTo>
                  <a:lnTo>
                    <a:pt x="1" y="206"/>
                  </a:lnTo>
                  <a:lnTo>
                    <a:pt x="1" y="205"/>
                  </a:lnTo>
                  <a:lnTo>
                    <a:pt x="1" y="202"/>
                  </a:lnTo>
                  <a:lnTo>
                    <a:pt x="1" y="199"/>
                  </a:lnTo>
                  <a:lnTo>
                    <a:pt x="1" y="196"/>
                  </a:lnTo>
                  <a:lnTo>
                    <a:pt x="1" y="192"/>
                  </a:lnTo>
                  <a:lnTo>
                    <a:pt x="1" y="188"/>
                  </a:lnTo>
                  <a:lnTo>
                    <a:pt x="1" y="184"/>
                  </a:lnTo>
                  <a:lnTo>
                    <a:pt x="1" y="183"/>
                  </a:lnTo>
                  <a:lnTo>
                    <a:pt x="1" y="179"/>
                  </a:lnTo>
                  <a:lnTo>
                    <a:pt x="1" y="178"/>
                  </a:lnTo>
                  <a:lnTo>
                    <a:pt x="1" y="174"/>
                  </a:lnTo>
                  <a:lnTo>
                    <a:pt x="1" y="172"/>
                  </a:lnTo>
                  <a:lnTo>
                    <a:pt x="1" y="171"/>
                  </a:lnTo>
                  <a:lnTo>
                    <a:pt x="1" y="170"/>
                  </a:lnTo>
                  <a:lnTo>
                    <a:pt x="1" y="168"/>
                  </a:lnTo>
                  <a:lnTo>
                    <a:pt x="1" y="165"/>
                  </a:lnTo>
                  <a:lnTo>
                    <a:pt x="1" y="162"/>
                  </a:lnTo>
                  <a:lnTo>
                    <a:pt x="1" y="158"/>
                  </a:lnTo>
                  <a:lnTo>
                    <a:pt x="1" y="151"/>
                  </a:lnTo>
                  <a:lnTo>
                    <a:pt x="1" y="150"/>
                  </a:lnTo>
                  <a:lnTo>
                    <a:pt x="1" y="149"/>
                  </a:lnTo>
                  <a:lnTo>
                    <a:pt x="1" y="144"/>
                  </a:lnTo>
                  <a:lnTo>
                    <a:pt x="1" y="141"/>
                  </a:lnTo>
                  <a:lnTo>
                    <a:pt x="1" y="137"/>
                  </a:lnTo>
                  <a:lnTo>
                    <a:pt x="1" y="133"/>
                  </a:lnTo>
                  <a:lnTo>
                    <a:pt x="3" y="129"/>
                  </a:lnTo>
                  <a:lnTo>
                    <a:pt x="3" y="124"/>
                  </a:lnTo>
                  <a:lnTo>
                    <a:pt x="3" y="123"/>
                  </a:lnTo>
                  <a:lnTo>
                    <a:pt x="3" y="121"/>
                  </a:lnTo>
                  <a:lnTo>
                    <a:pt x="1" y="119"/>
                  </a:lnTo>
                  <a:lnTo>
                    <a:pt x="1" y="117"/>
                  </a:lnTo>
                  <a:lnTo>
                    <a:pt x="1" y="115"/>
                  </a:lnTo>
                  <a:lnTo>
                    <a:pt x="1" y="113"/>
                  </a:lnTo>
                  <a:lnTo>
                    <a:pt x="1" y="110"/>
                  </a:lnTo>
                  <a:lnTo>
                    <a:pt x="1" y="104"/>
                  </a:lnTo>
                  <a:lnTo>
                    <a:pt x="1" y="103"/>
                  </a:lnTo>
                  <a:lnTo>
                    <a:pt x="1" y="95"/>
                  </a:lnTo>
                  <a:lnTo>
                    <a:pt x="1" y="94"/>
                  </a:lnTo>
                  <a:lnTo>
                    <a:pt x="1" y="93"/>
                  </a:lnTo>
                  <a:lnTo>
                    <a:pt x="3" y="86"/>
                  </a:lnTo>
                  <a:lnTo>
                    <a:pt x="3" y="85"/>
                  </a:lnTo>
                  <a:lnTo>
                    <a:pt x="3" y="83"/>
                  </a:lnTo>
                  <a:lnTo>
                    <a:pt x="3" y="81"/>
                  </a:lnTo>
                  <a:lnTo>
                    <a:pt x="3" y="78"/>
                  </a:lnTo>
                  <a:lnTo>
                    <a:pt x="3" y="76"/>
                  </a:lnTo>
                  <a:lnTo>
                    <a:pt x="3" y="74"/>
                  </a:lnTo>
                  <a:lnTo>
                    <a:pt x="3" y="72"/>
                  </a:lnTo>
                  <a:lnTo>
                    <a:pt x="3" y="64"/>
                  </a:lnTo>
                  <a:lnTo>
                    <a:pt x="3" y="60"/>
                  </a:lnTo>
                  <a:lnTo>
                    <a:pt x="3" y="58"/>
                  </a:lnTo>
                  <a:lnTo>
                    <a:pt x="3" y="57"/>
                  </a:lnTo>
                  <a:lnTo>
                    <a:pt x="7" y="57"/>
                  </a:lnTo>
                  <a:lnTo>
                    <a:pt x="12" y="57"/>
                  </a:lnTo>
                  <a:lnTo>
                    <a:pt x="16" y="57"/>
                  </a:lnTo>
                  <a:lnTo>
                    <a:pt x="20" y="57"/>
                  </a:lnTo>
                  <a:lnTo>
                    <a:pt x="21" y="57"/>
                  </a:lnTo>
                  <a:lnTo>
                    <a:pt x="24" y="57"/>
                  </a:lnTo>
                  <a:lnTo>
                    <a:pt x="29" y="57"/>
                  </a:lnTo>
                  <a:lnTo>
                    <a:pt x="31" y="57"/>
                  </a:lnTo>
                  <a:lnTo>
                    <a:pt x="33" y="57"/>
                  </a:lnTo>
                  <a:lnTo>
                    <a:pt x="34" y="57"/>
                  </a:lnTo>
                  <a:lnTo>
                    <a:pt x="37" y="57"/>
                  </a:lnTo>
                  <a:lnTo>
                    <a:pt x="38" y="57"/>
                  </a:lnTo>
                  <a:lnTo>
                    <a:pt x="39" y="57"/>
                  </a:lnTo>
                  <a:lnTo>
                    <a:pt x="41" y="57"/>
                  </a:lnTo>
                  <a:lnTo>
                    <a:pt x="46" y="57"/>
                  </a:lnTo>
                  <a:lnTo>
                    <a:pt x="48" y="57"/>
                  </a:lnTo>
                  <a:lnTo>
                    <a:pt x="51" y="57"/>
                  </a:lnTo>
                  <a:lnTo>
                    <a:pt x="54" y="57"/>
                  </a:lnTo>
                  <a:lnTo>
                    <a:pt x="55" y="57"/>
                  </a:lnTo>
                  <a:lnTo>
                    <a:pt x="59" y="57"/>
                  </a:lnTo>
                  <a:lnTo>
                    <a:pt x="60" y="57"/>
                  </a:lnTo>
                  <a:lnTo>
                    <a:pt x="64" y="57"/>
                  </a:lnTo>
                  <a:lnTo>
                    <a:pt x="67" y="57"/>
                  </a:lnTo>
                  <a:lnTo>
                    <a:pt x="72" y="57"/>
                  </a:lnTo>
                  <a:lnTo>
                    <a:pt x="76" y="57"/>
                  </a:lnTo>
                  <a:lnTo>
                    <a:pt x="85" y="57"/>
                  </a:lnTo>
                  <a:lnTo>
                    <a:pt x="89" y="57"/>
                  </a:lnTo>
                  <a:lnTo>
                    <a:pt x="92" y="57"/>
                  </a:lnTo>
                  <a:lnTo>
                    <a:pt x="93" y="57"/>
                  </a:lnTo>
                  <a:lnTo>
                    <a:pt x="97" y="57"/>
                  </a:lnTo>
                  <a:lnTo>
                    <a:pt x="101" y="57"/>
                  </a:lnTo>
                  <a:lnTo>
                    <a:pt x="103" y="57"/>
                  </a:lnTo>
                  <a:lnTo>
                    <a:pt x="107" y="57"/>
                  </a:lnTo>
                  <a:lnTo>
                    <a:pt x="109" y="57"/>
                  </a:lnTo>
                  <a:lnTo>
                    <a:pt x="114" y="57"/>
                  </a:lnTo>
                  <a:lnTo>
                    <a:pt x="115" y="58"/>
                  </a:lnTo>
                  <a:lnTo>
                    <a:pt x="117" y="58"/>
                  </a:lnTo>
                  <a:lnTo>
                    <a:pt x="118" y="58"/>
                  </a:lnTo>
                  <a:lnTo>
                    <a:pt x="119" y="58"/>
                  </a:lnTo>
                  <a:lnTo>
                    <a:pt x="122" y="58"/>
                  </a:lnTo>
                  <a:lnTo>
                    <a:pt x="123" y="58"/>
                  </a:lnTo>
                  <a:lnTo>
                    <a:pt x="124" y="58"/>
                  </a:lnTo>
                  <a:lnTo>
                    <a:pt x="128" y="58"/>
                  </a:lnTo>
                  <a:lnTo>
                    <a:pt x="132" y="58"/>
                  </a:lnTo>
                  <a:lnTo>
                    <a:pt x="135" y="58"/>
                  </a:lnTo>
                  <a:lnTo>
                    <a:pt x="141" y="58"/>
                  </a:lnTo>
                  <a:lnTo>
                    <a:pt x="143" y="58"/>
                  </a:lnTo>
                  <a:lnTo>
                    <a:pt x="144" y="58"/>
                  </a:lnTo>
                  <a:lnTo>
                    <a:pt x="145" y="58"/>
                  </a:lnTo>
                  <a:lnTo>
                    <a:pt x="147" y="58"/>
                  </a:lnTo>
                  <a:lnTo>
                    <a:pt x="149" y="58"/>
                  </a:lnTo>
                  <a:lnTo>
                    <a:pt x="152" y="58"/>
                  </a:lnTo>
                  <a:lnTo>
                    <a:pt x="153" y="58"/>
                  </a:lnTo>
                  <a:lnTo>
                    <a:pt x="157" y="58"/>
                  </a:lnTo>
                  <a:lnTo>
                    <a:pt x="160" y="58"/>
                  </a:lnTo>
                  <a:lnTo>
                    <a:pt x="170" y="58"/>
                  </a:lnTo>
                  <a:lnTo>
                    <a:pt x="170" y="55"/>
                  </a:lnTo>
                  <a:lnTo>
                    <a:pt x="170" y="49"/>
                  </a:lnTo>
                  <a:lnTo>
                    <a:pt x="170" y="47"/>
                  </a:lnTo>
                  <a:lnTo>
                    <a:pt x="170" y="45"/>
                  </a:lnTo>
                  <a:lnTo>
                    <a:pt x="170" y="44"/>
                  </a:lnTo>
                  <a:lnTo>
                    <a:pt x="170" y="41"/>
                  </a:lnTo>
                  <a:lnTo>
                    <a:pt x="170" y="39"/>
                  </a:lnTo>
                  <a:lnTo>
                    <a:pt x="170" y="35"/>
                  </a:lnTo>
                  <a:lnTo>
                    <a:pt x="170" y="34"/>
                  </a:lnTo>
                  <a:lnTo>
                    <a:pt x="170" y="32"/>
                  </a:lnTo>
                  <a:lnTo>
                    <a:pt x="170" y="31"/>
                  </a:lnTo>
                  <a:lnTo>
                    <a:pt x="170" y="30"/>
                  </a:lnTo>
                  <a:lnTo>
                    <a:pt x="170" y="26"/>
                  </a:lnTo>
                  <a:lnTo>
                    <a:pt x="170" y="24"/>
                  </a:lnTo>
                  <a:lnTo>
                    <a:pt x="170" y="22"/>
                  </a:lnTo>
                  <a:lnTo>
                    <a:pt x="170" y="21"/>
                  </a:lnTo>
                  <a:lnTo>
                    <a:pt x="170" y="19"/>
                  </a:lnTo>
                  <a:lnTo>
                    <a:pt x="170" y="18"/>
                  </a:lnTo>
                  <a:lnTo>
                    <a:pt x="170" y="17"/>
                  </a:lnTo>
                  <a:lnTo>
                    <a:pt x="170" y="14"/>
                  </a:lnTo>
                  <a:lnTo>
                    <a:pt x="170" y="11"/>
                  </a:lnTo>
                  <a:lnTo>
                    <a:pt x="170" y="5"/>
                  </a:lnTo>
                  <a:lnTo>
                    <a:pt x="170" y="4"/>
                  </a:lnTo>
                  <a:lnTo>
                    <a:pt x="170"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a:extLst>
                <a:ext uri="{FF2B5EF4-FFF2-40B4-BE49-F238E27FC236}">
                  <a16:creationId xmlns:a16="http://schemas.microsoft.com/office/drawing/2014/main" id="{54FD69A4-9EAD-47B4-BFCB-07856F7FE16E}"/>
                </a:ext>
              </a:extLst>
            </p:cNvPr>
            <p:cNvSpPr>
              <a:spLocks/>
            </p:cNvSpPr>
            <p:nvPr/>
          </p:nvSpPr>
          <p:spPr bwMode="auto">
            <a:xfrm>
              <a:off x="6295" y="1606"/>
              <a:ext cx="199" cy="283"/>
            </a:xfrm>
            <a:custGeom>
              <a:avLst/>
              <a:gdLst>
                <a:gd name="T0" fmla="*/ 7 w 199"/>
                <a:gd name="T1" fmla="*/ 0 h 283"/>
                <a:gd name="T2" fmla="*/ 22 w 199"/>
                <a:gd name="T3" fmla="*/ 0 h 283"/>
                <a:gd name="T4" fmla="*/ 30 w 199"/>
                <a:gd name="T5" fmla="*/ 0 h 283"/>
                <a:gd name="T6" fmla="*/ 51 w 199"/>
                <a:gd name="T7" fmla="*/ 0 h 283"/>
                <a:gd name="T8" fmla="*/ 71 w 199"/>
                <a:gd name="T9" fmla="*/ 0 h 283"/>
                <a:gd name="T10" fmla="*/ 85 w 199"/>
                <a:gd name="T11" fmla="*/ 0 h 283"/>
                <a:gd name="T12" fmla="*/ 103 w 199"/>
                <a:gd name="T13" fmla="*/ 0 h 283"/>
                <a:gd name="T14" fmla="*/ 118 w 199"/>
                <a:gd name="T15" fmla="*/ 0 h 283"/>
                <a:gd name="T16" fmla="*/ 132 w 199"/>
                <a:gd name="T17" fmla="*/ 0 h 283"/>
                <a:gd name="T18" fmla="*/ 141 w 199"/>
                <a:gd name="T19" fmla="*/ 0 h 283"/>
                <a:gd name="T20" fmla="*/ 141 w 199"/>
                <a:gd name="T21" fmla="*/ 18 h 283"/>
                <a:gd name="T22" fmla="*/ 141 w 199"/>
                <a:gd name="T23" fmla="*/ 38 h 283"/>
                <a:gd name="T24" fmla="*/ 145 w 199"/>
                <a:gd name="T25" fmla="*/ 56 h 283"/>
                <a:gd name="T26" fmla="*/ 160 w 199"/>
                <a:gd name="T27" fmla="*/ 56 h 283"/>
                <a:gd name="T28" fmla="*/ 178 w 199"/>
                <a:gd name="T29" fmla="*/ 56 h 283"/>
                <a:gd name="T30" fmla="*/ 192 w 199"/>
                <a:gd name="T31" fmla="*/ 56 h 283"/>
                <a:gd name="T32" fmla="*/ 198 w 199"/>
                <a:gd name="T33" fmla="*/ 75 h 283"/>
                <a:gd name="T34" fmla="*/ 199 w 199"/>
                <a:gd name="T35" fmla="*/ 97 h 283"/>
                <a:gd name="T36" fmla="*/ 199 w 199"/>
                <a:gd name="T37" fmla="*/ 118 h 283"/>
                <a:gd name="T38" fmla="*/ 199 w 199"/>
                <a:gd name="T39" fmla="*/ 126 h 283"/>
                <a:gd name="T40" fmla="*/ 199 w 199"/>
                <a:gd name="T41" fmla="*/ 139 h 283"/>
                <a:gd name="T42" fmla="*/ 199 w 199"/>
                <a:gd name="T43" fmla="*/ 158 h 283"/>
                <a:gd name="T44" fmla="*/ 199 w 199"/>
                <a:gd name="T45" fmla="*/ 171 h 283"/>
                <a:gd name="T46" fmla="*/ 199 w 199"/>
                <a:gd name="T47" fmla="*/ 183 h 283"/>
                <a:gd name="T48" fmla="*/ 199 w 199"/>
                <a:gd name="T49" fmla="*/ 200 h 283"/>
                <a:gd name="T50" fmla="*/ 196 w 199"/>
                <a:gd name="T51" fmla="*/ 224 h 283"/>
                <a:gd name="T52" fmla="*/ 179 w 199"/>
                <a:gd name="T53" fmla="*/ 224 h 283"/>
                <a:gd name="T54" fmla="*/ 171 w 199"/>
                <a:gd name="T55" fmla="*/ 229 h 283"/>
                <a:gd name="T56" fmla="*/ 171 w 199"/>
                <a:gd name="T57" fmla="*/ 239 h 283"/>
                <a:gd name="T58" fmla="*/ 171 w 199"/>
                <a:gd name="T59" fmla="*/ 255 h 283"/>
                <a:gd name="T60" fmla="*/ 171 w 199"/>
                <a:gd name="T61" fmla="*/ 271 h 283"/>
                <a:gd name="T62" fmla="*/ 170 w 199"/>
                <a:gd name="T63" fmla="*/ 281 h 283"/>
                <a:gd name="T64" fmla="*/ 144 w 199"/>
                <a:gd name="T65" fmla="*/ 281 h 283"/>
                <a:gd name="T66" fmla="*/ 131 w 199"/>
                <a:gd name="T67" fmla="*/ 281 h 283"/>
                <a:gd name="T68" fmla="*/ 109 w 199"/>
                <a:gd name="T69" fmla="*/ 283 h 283"/>
                <a:gd name="T70" fmla="*/ 93 w 199"/>
                <a:gd name="T71" fmla="*/ 283 h 283"/>
                <a:gd name="T72" fmla="*/ 73 w 199"/>
                <a:gd name="T73" fmla="*/ 283 h 283"/>
                <a:gd name="T74" fmla="*/ 48 w 199"/>
                <a:gd name="T75" fmla="*/ 283 h 283"/>
                <a:gd name="T76" fmla="*/ 37 w 199"/>
                <a:gd name="T77" fmla="*/ 283 h 283"/>
                <a:gd name="T78" fmla="*/ 17 w 199"/>
                <a:gd name="T79" fmla="*/ 283 h 283"/>
                <a:gd name="T80" fmla="*/ 5 w 199"/>
                <a:gd name="T81" fmla="*/ 283 h 283"/>
                <a:gd name="T82" fmla="*/ 3 w 199"/>
                <a:gd name="T83" fmla="*/ 268 h 283"/>
                <a:gd name="T84" fmla="*/ 3 w 199"/>
                <a:gd name="T85" fmla="*/ 263 h 283"/>
                <a:gd name="T86" fmla="*/ 1 w 199"/>
                <a:gd name="T87" fmla="*/ 239 h 283"/>
                <a:gd name="T88" fmla="*/ 1 w 199"/>
                <a:gd name="T89" fmla="*/ 221 h 283"/>
                <a:gd name="T90" fmla="*/ 1 w 199"/>
                <a:gd name="T91" fmla="*/ 187 h 283"/>
                <a:gd name="T92" fmla="*/ 1 w 199"/>
                <a:gd name="T93" fmla="*/ 173 h 283"/>
                <a:gd name="T94" fmla="*/ 1 w 199"/>
                <a:gd name="T95" fmla="*/ 156 h 283"/>
                <a:gd name="T96" fmla="*/ 1 w 199"/>
                <a:gd name="T97" fmla="*/ 135 h 283"/>
                <a:gd name="T98" fmla="*/ 1 w 199"/>
                <a:gd name="T99" fmla="*/ 115 h 283"/>
                <a:gd name="T100" fmla="*/ 1 w 199"/>
                <a:gd name="T101" fmla="*/ 92 h 283"/>
                <a:gd name="T102" fmla="*/ 1 w 199"/>
                <a:gd name="T103" fmla="*/ 76 h 283"/>
                <a:gd name="T104" fmla="*/ 1 w 199"/>
                <a:gd name="T105" fmla="*/ 60 h 283"/>
                <a:gd name="T106" fmla="*/ 0 w 199"/>
                <a:gd name="T107" fmla="*/ 46 h 283"/>
                <a:gd name="T108" fmla="*/ 0 w 199"/>
                <a:gd name="T109" fmla="*/ 31 h 283"/>
                <a:gd name="T110" fmla="*/ 0 w 199"/>
                <a:gd name="T111" fmla="*/ 20 h 283"/>
                <a:gd name="T112" fmla="*/ 0 w 199"/>
                <a:gd name="T113" fmla="*/ 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283">
                  <a:moveTo>
                    <a:pt x="0" y="0"/>
                  </a:moveTo>
                  <a:lnTo>
                    <a:pt x="0" y="0"/>
                  </a:lnTo>
                  <a:lnTo>
                    <a:pt x="1" y="0"/>
                  </a:lnTo>
                  <a:lnTo>
                    <a:pt x="1" y="0"/>
                  </a:lnTo>
                  <a:lnTo>
                    <a:pt x="3" y="0"/>
                  </a:lnTo>
                  <a:lnTo>
                    <a:pt x="5" y="0"/>
                  </a:lnTo>
                  <a:lnTo>
                    <a:pt x="5" y="0"/>
                  </a:lnTo>
                  <a:lnTo>
                    <a:pt x="7" y="0"/>
                  </a:lnTo>
                  <a:lnTo>
                    <a:pt x="8" y="0"/>
                  </a:lnTo>
                  <a:lnTo>
                    <a:pt x="8" y="0"/>
                  </a:lnTo>
                  <a:lnTo>
                    <a:pt x="9" y="0"/>
                  </a:lnTo>
                  <a:lnTo>
                    <a:pt x="10" y="0"/>
                  </a:lnTo>
                  <a:lnTo>
                    <a:pt x="13" y="0"/>
                  </a:lnTo>
                  <a:lnTo>
                    <a:pt x="16" y="0"/>
                  </a:lnTo>
                  <a:lnTo>
                    <a:pt x="18" y="0"/>
                  </a:lnTo>
                  <a:lnTo>
                    <a:pt x="22" y="0"/>
                  </a:lnTo>
                  <a:lnTo>
                    <a:pt x="25" y="0"/>
                  </a:lnTo>
                  <a:lnTo>
                    <a:pt x="26" y="0"/>
                  </a:lnTo>
                  <a:lnTo>
                    <a:pt x="26" y="0"/>
                  </a:lnTo>
                  <a:lnTo>
                    <a:pt x="28" y="0"/>
                  </a:lnTo>
                  <a:lnTo>
                    <a:pt x="28" y="0"/>
                  </a:lnTo>
                  <a:lnTo>
                    <a:pt x="28" y="0"/>
                  </a:lnTo>
                  <a:lnTo>
                    <a:pt x="29" y="0"/>
                  </a:lnTo>
                  <a:lnTo>
                    <a:pt x="30" y="0"/>
                  </a:lnTo>
                  <a:lnTo>
                    <a:pt x="33" y="0"/>
                  </a:lnTo>
                  <a:lnTo>
                    <a:pt x="34" y="0"/>
                  </a:lnTo>
                  <a:lnTo>
                    <a:pt x="35" y="0"/>
                  </a:lnTo>
                  <a:lnTo>
                    <a:pt x="38" y="0"/>
                  </a:lnTo>
                  <a:lnTo>
                    <a:pt x="41" y="0"/>
                  </a:lnTo>
                  <a:lnTo>
                    <a:pt x="45" y="0"/>
                  </a:lnTo>
                  <a:lnTo>
                    <a:pt x="47" y="0"/>
                  </a:lnTo>
                  <a:lnTo>
                    <a:pt x="51" y="0"/>
                  </a:lnTo>
                  <a:lnTo>
                    <a:pt x="56" y="0"/>
                  </a:lnTo>
                  <a:lnTo>
                    <a:pt x="58" y="0"/>
                  </a:lnTo>
                  <a:lnTo>
                    <a:pt x="59" y="0"/>
                  </a:lnTo>
                  <a:lnTo>
                    <a:pt x="60" y="0"/>
                  </a:lnTo>
                  <a:lnTo>
                    <a:pt x="65" y="0"/>
                  </a:lnTo>
                  <a:lnTo>
                    <a:pt x="65" y="0"/>
                  </a:lnTo>
                  <a:lnTo>
                    <a:pt x="67" y="0"/>
                  </a:lnTo>
                  <a:lnTo>
                    <a:pt x="71" y="0"/>
                  </a:lnTo>
                  <a:lnTo>
                    <a:pt x="72" y="0"/>
                  </a:lnTo>
                  <a:lnTo>
                    <a:pt x="72" y="0"/>
                  </a:lnTo>
                  <a:lnTo>
                    <a:pt x="75" y="0"/>
                  </a:lnTo>
                  <a:lnTo>
                    <a:pt x="77" y="0"/>
                  </a:lnTo>
                  <a:lnTo>
                    <a:pt x="79" y="0"/>
                  </a:lnTo>
                  <a:lnTo>
                    <a:pt x="81" y="0"/>
                  </a:lnTo>
                  <a:lnTo>
                    <a:pt x="82" y="0"/>
                  </a:lnTo>
                  <a:lnTo>
                    <a:pt x="85" y="0"/>
                  </a:lnTo>
                  <a:lnTo>
                    <a:pt x="88" y="0"/>
                  </a:lnTo>
                  <a:lnTo>
                    <a:pt x="90" y="0"/>
                  </a:lnTo>
                  <a:lnTo>
                    <a:pt x="92" y="0"/>
                  </a:lnTo>
                  <a:lnTo>
                    <a:pt x="94" y="0"/>
                  </a:lnTo>
                  <a:lnTo>
                    <a:pt x="98" y="0"/>
                  </a:lnTo>
                  <a:lnTo>
                    <a:pt x="100" y="0"/>
                  </a:lnTo>
                  <a:lnTo>
                    <a:pt x="102" y="0"/>
                  </a:lnTo>
                  <a:lnTo>
                    <a:pt x="103" y="0"/>
                  </a:lnTo>
                  <a:lnTo>
                    <a:pt x="109" y="0"/>
                  </a:lnTo>
                  <a:lnTo>
                    <a:pt x="110" y="0"/>
                  </a:lnTo>
                  <a:lnTo>
                    <a:pt x="110" y="0"/>
                  </a:lnTo>
                  <a:lnTo>
                    <a:pt x="111" y="0"/>
                  </a:lnTo>
                  <a:lnTo>
                    <a:pt x="113" y="0"/>
                  </a:lnTo>
                  <a:lnTo>
                    <a:pt x="115" y="0"/>
                  </a:lnTo>
                  <a:lnTo>
                    <a:pt x="117" y="0"/>
                  </a:lnTo>
                  <a:lnTo>
                    <a:pt x="118" y="0"/>
                  </a:lnTo>
                  <a:lnTo>
                    <a:pt x="120" y="0"/>
                  </a:lnTo>
                  <a:lnTo>
                    <a:pt x="122" y="0"/>
                  </a:lnTo>
                  <a:lnTo>
                    <a:pt x="123" y="0"/>
                  </a:lnTo>
                  <a:lnTo>
                    <a:pt x="124" y="0"/>
                  </a:lnTo>
                  <a:lnTo>
                    <a:pt x="126" y="0"/>
                  </a:lnTo>
                  <a:lnTo>
                    <a:pt x="128" y="0"/>
                  </a:lnTo>
                  <a:lnTo>
                    <a:pt x="131" y="0"/>
                  </a:lnTo>
                  <a:lnTo>
                    <a:pt x="132" y="0"/>
                  </a:lnTo>
                  <a:lnTo>
                    <a:pt x="134" y="0"/>
                  </a:lnTo>
                  <a:lnTo>
                    <a:pt x="134" y="0"/>
                  </a:lnTo>
                  <a:lnTo>
                    <a:pt x="135" y="0"/>
                  </a:lnTo>
                  <a:lnTo>
                    <a:pt x="139" y="0"/>
                  </a:lnTo>
                  <a:lnTo>
                    <a:pt x="139" y="0"/>
                  </a:lnTo>
                  <a:lnTo>
                    <a:pt x="140" y="0"/>
                  </a:lnTo>
                  <a:lnTo>
                    <a:pt x="141" y="0"/>
                  </a:lnTo>
                  <a:lnTo>
                    <a:pt x="141" y="0"/>
                  </a:lnTo>
                  <a:lnTo>
                    <a:pt x="141" y="3"/>
                  </a:lnTo>
                  <a:lnTo>
                    <a:pt x="141" y="5"/>
                  </a:lnTo>
                  <a:lnTo>
                    <a:pt x="141" y="6"/>
                  </a:lnTo>
                  <a:lnTo>
                    <a:pt x="141" y="8"/>
                  </a:lnTo>
                  <a:lnTo>
                    <a:pt x="141" y="9"/>
                  </a:lnTo>
                  <a:lnTo>
                    <a:pt x="141" y="14"/>
                  </a:lnTo>
                  <a:lnTo>
                    <a:pt x="141" y="17"/>
                  </a:lnTo>
                  <a:lnTo>
                    <a:pt x="141" y="18"/>
                  </a:lnTo>
                  <a:lnTo>
                    <a:pt x="141" y="20"/>
                  </a:lnTo>
                  <a:lnTo>
                    <a:pt x="141" y="20"/>
                  </a:lnTo>
                  <a:lnTo>
                    <a:pt x="141" y="23"/>
                  </a:lnTo>
                  <a:lnTo>
                    <a:pt x="141" y="25"/>
                  </a:lnTo>
                  <a:lnTo>
                    <a:pt x="141" y="29"/>
                  </a:lnTo>
                  <a:lnTo>
                    <a:pt x="141" y="29"/>
                  </a:lnTo>
                  <a:lnTo>
                    <a:pt x="141" y="37"/>
                  </a:lnTo>
                  <a:lnTo>
                    <a:pt x="141" y="38"/>
                  </a:lnTo>
                  <a:lnTo>
                    <a:pt x="141" y="40"/>
                  </a:lnTo>
                  <a:lnTo>
                    <a:pt x="141" y="47"/>
                  </a:lnTo>
                  <a:lnTo>
                    <a:pt x="141" y="48"/>
                  </a:lnTo>
                  <a:lnTo>
                    <a:pt x="141" y="51"/>
                  </a:lnTo>
                  <a:lnTo>
                    <a:pt x="141" y="54"/>
                  </a:lnTo>
                  <a:lnTo>
                    <a:pt x="141" y="55"/>
                  </a:lnTo>
                  <a:lnTo>
                    <a:pt x="141" y="56"/>
                  </a:lnTo>
                  <a:lnTo>
                    <a:pt x="145" y="56"/>
                  </a:lnTo>
                  <a:lnTo>
                    <a:pt x="148" y="56"/>
                  </a:lnTo>
                  <a:lnTo>
                    <a:pt x="148" y="56"/>
                  </a:lnTo>
                  <a:lnTo>
                    <a:pt x="148" y="56"/>
                  </a:lnTo>
                  <a:lnTo>
                    <a:pt x="151" y="56"/>
                  </a:lnTo>
                  <a:lnTo>
                    <a:pt x="156" y="56"/>
                  </a:lnTo>
                  <a:lnTo>
                    <a:pt x="157" y="56"/>
                  </a:lnTo>
                  <a:lnTo>
                    <a:pt x="158" y="56"/>
                  </a:lnTo>
                  <a:lnTo>
                    <a:pt x="160" y="56"/>
                  </a:lnTo>
                  <a:lnTo>
                    <a:pt x="162" y="56"/>
                  </a:lnTo>
                  <a:lnTo>
                    <a:pt x="166" y="56"/>
                  </a:lnTo>
                  <a:lnTo>
                    <a:pt x="168" y="56"/>
                  </a:lnTo>
                  <a:lnTo>
                    <a:pt x="169" y="56"/>
                  </a:lnTo>
                  <a:lnTo>
                    <a:pt x="171" y="56"/>
                  </a:lnTo>
                  <a:lnTo>
                    <a:pt x="174" y="56"/>
                  </a:lnTo>
                  <a:lnTo>
                    <a:pt x="174" y="56"/>
                  </a:lnTo>
                  <a:lnTo>
                    <a:pt x="178" y="56"/>
                  </a:lnTo>
                  <a:lnTo>
                    <a:pt x="179" y="56"/>
                  </a:lnTo>
                  <a:lnTo>
                    <a:pt x="181" y="56"/>
                  </a:lnTo>
                  <a:lnTo>
                    <a:pt x="183" y="56"/>
                  </a:lnTo>
                  <a:lnTo>
                    <a:pt x="183" y="56"/>
                  </a:lnTo>
                  <a:lnTo>
                    <a:pt x="183" y="56"/>
                  </a:lnTo>
                  <a:lnTo>
                    <a:pt x="185" y="56"/>
                  </a:lnTo>
                  <a:lnTo>
                    <a:pt x="189" y="56"/>
                  </a:lnTo>
                  <a:lnTo>
                    <a:pt x="192" y="56"/>
                  </a:lnTo>
                  <a:lnTo>
                    <a:pt x="195" y="56"/>
                  </a:lnTo>
                  <a:lnTo>
                    <a:pt x="198" y="56"/>
                  </a:lnTo>
                  <a:lnTo>
                    <a:pt x="198" y="56"/>
                  </a:lnTo>
                  <a:lnTo>
                    <a:pt x="198" y="60"/>
                  </a:lnTo>
                  <a:lnTo>
                    <a:pt x="198" y="64"/>
                  </a:lnTo>
                  <a:lnTo>
                    <a:pt x="198" y="67"/>
                  </a:lnTo>
                  <a:lnTo>
                    <a:pt x="198" y="71"/>
                  </a:lnTo>
                  <a:lnTo>
                    <a:pt x="198" y="75"/>
                  </a:lnTo>
                  <a:lnTo>
                    <a:pt x="198" y="77"/>
                  </a:lnTo>
                  <a:lnTo>
                    <a:pt x="198" y="82"/>
                  </a:lnTo>
                  <a:lnTo>
                    <a:pt x="198" y="84"/>
                  </a:lnTo>
                  <a:lnTo>
                    <a:pt x="198" y="86"/>
                  </a:lnTo>
                  <a:lnTo>
                    <a:pt x="198" y="89"/>
                  </a:lnTo>
                  <a:lnTo>
                    <a:pt x="198" y="93"/>
                  </a:lnTo>
                  <a:lnTo>
                    <a:pt x="199" y="94"/>
                  </a:lnTo>
                  <a:lnTo>
                    <a:pt x="199" y="97"/>
                  </a:lnTo>
                  <a:lnTo>
                    <a:pt x="199" y="99"/>
                  </a:lnTo>
                  <a:lnTo>
                    <a:pt x="199" y="101"/>
                  </a:lnTo>
                  <a:lnTo>
                    <a:pt x="199" y="101"/>
                  </a:lnTo>
                  <a:lnTo>
                    <a:pt x="199" y="101"/>
                  </a:lnTo>
                  <a:lnTo>
                    <a:pt x="199" y="102"/>
                  </a:lnTo>
                  <a:lnTo>
                    <a:pt x="199" y="103"/>
                  </a:lnTo>
                  <a:lnTo>
                    <a:pt x="199" y="112"/>
                  </a:lnTo>
                  <a:lnTo>
                    <a:pt x="199" y="118"/>
                  </a:lnTo>
                  <a:lnTo>
                    <a:pt x="199" y="118"/>
                  </a:lnTo>
                  <a:lnTo>
                    <a:pt x="199" y="119"/>
                  </a:lnTo>
                  <a:lnTo>
                    <a:pt x="199" y="119"/>
                  </a:lnTo>
                  <a:lnTo>
                    <a:pt x="199" y="122"/>
                  </a:lnTo>
                  <a:lnTo>
                    <a:pt x="199" y="126"/>
                  </a:lnTo>
                  <a:lnTo>
                    <a:pt x="199" y="126"/>
                  </a:lnTo>
                  <a:lnTo>
                    <a:pt x="199" y="126"/>
                  </a:lnTo>
                  <a:lnTo>
                    <a:pt x="199" y="126"/>
                  </a:lnTo>
                  <a:lnTo>
                    <a:pt x="199" y="127"/>
                  </a:lnTo>
                  <a:lnTo>
                    <a:pt x="199" y="127"/>
                  </a:lnTo>
                  <a:lnTo>
                    <a:pt x="199" y="128"/>
                  </a:lnTo>
                  <a:lnTo>
                    <a:pt x="199" y="131"/>
                  </a:lnTo>
                  <a:lnTo>
                    <a:pt x="199" y="131"/>
                  </a:lnTo>
                  <a:lnTo>
                    <a:pt x="199" y="133"/>
                  </a:lnTo>
                  <a:lnTo>
                    <a:pt x="199" y="136"/>
                  </a:lnTo>
                  <a:lnTo>
                    <a:pt x="199" y="139"/>
                  </a:lnTo>
                  <a:lnTo>
                    <a:pt x="199" y="140"/>
                  </a:lnTo>
                  <a:lnTo>
                    <a:pt x="199" y="143"/>
                  </a:lnTo>
                  <a:lnTo>
                    <a:pt x="199" y="144"/>
                  </a:lnTo>
                  <a:lnTo>
                    <a:pt x="199" y="149"/>
                  </a:lnTo>
                  <a:lnTo>
                    <a:pt x="199" y="152"/>
                  </a:lnTo>
                  <a:lnTo>
                    <a:pt x="199" y="156"/>
                  </a:lnTo>
                  <a:lnTo>
                    <a:pt x="199" y="156"/>
                  </a:lnTo>
                  <a:lnTo>
                    <a:pt x="199" y="158"/>
                  </a:lnTo>
                  <a:lnTo>
                    <a:pt x="199" y="158"/>
                  </a:lnTo>
                  <a:lnTo>
                    <a:pt x="199" y="158"/>
                  </a:lnTo>
                  <a:lnTo>
                    <a:pt x="199" y="158"/>
                  </a:lnTo>
                  <a:lnTo>
                    <a:pt x="199" y="158"/>
                  </a:lnTo>
                  <a:lnTo>
                    <a:pt x="199" y="160"/>
                  </a:lnTo>
                  <a:lnTo>
                    <a:pt x="199" y="161"/>
                  </a:lnTo>
                  <a:lnTo>
                    <a:pt x="199" y="169"/>
                  </a:lnTo>
                  <a:lnTo>
                    <a:pt x="199" y="171"/>
                  </a:lnTo>
                  <a:lnTo>
                    <a:pt x="199" y="171"/>
                  </a:lnTo>
                  <a:lnTo>
                    <a:pt x="199" y="173"/>
                  </a:lnTo>
                  <a:lnTo>
                    <a:pt x="199" y="178"/>
                  </a:lnTo>
                  <a:lnTo>
                    <a:pt x="199" y="179"/>
                  </a:lnTo>
                  <a:lnTo>
                    <a:pt x="199" y="181"/>
                  </a:lnTo>
                  <a:lnTo>
                    <a:pt x="199" y="181"/>
                  </a:lnTo>
                  <a:lnTo>
                    <a:pt x="199" y="182"/>
                  </a:lnTo>
                  <a:lnTo>
                    <a:pt x="199" y="183"/>
                  </a:lnTo>
                  <a:lnTo>
                    <a:pt x="199" y="184"/>
                  </a:lnTo>
                  <a:lnTo>
                    <a:pt x="199" y="186"/>
                  </a:lnTo>
                  <a:lnTo>
                    <a:pt x="199" y="187"/>
                  </a:lnTo>
                  <a:lnTo>
                    <a:pt x="199" y="188"/>
                  </a:lnTo>
                  <a:lnTo>
                    <a:pt x="199" y="190"/>
                  </a:lnTo>
                  <a:lnTo>
                    <a:pt x="199" y="192"/>
                  </a:lnTo>
                  <a:lnTo>
                    <a:pt x="199" y="196"/>
                  </a:lnTo>
                  <a:lnTo>
                    <a:pt x="199" y="200"/>
                  </a:lnTo>
                  <a:lnTo>
                    <a:pt x="199" y="201"/>
                  </a:lnTo>
                  <a:lnTo>
                    <a:pt x="199" y="207"/>
                  </a:lnTo>
                  <a:lnTo>
                    <a:pt x="199" y="207"/>
                  </a:lnTo>
                  <a:lnTo>
                    <a:pt x="199" y="215"/>
                  </a:lnTo>
                  <a:lnTo>
                    <a:pt x="199" y="216"/>
                  </a:lnTo>
                  <a:lnTo>
                    <a:pt x="199" y="221"/>
                  </a:lnTo>
                  <a:lnTo>
                    <a:pt x="199" y="224"/>
                  </a:lnTo>
                  <a:lnTo>
                    <a:pt x="196" y="224"/>
                  </a:lnTo>
                  <a:lnTo>
                    <a:pt x="191" y="224"/>
                  </a:lnTo>
                  <a:lnTo>
                    <a:pt x="189" y="224"/>
                  </a:lnTo>
                  <a:lnTo>
                    <a:pt x="187" y="224"/>
                  </a:lnTo>
                  <a:lnTo>
                    <a:pt x="185" y="224"/>
                  </a:lnTo>
                  <a:lnTo>
                    <a:pt x="182" y="224"/>
                  </a:lnTo>
                  <a:lnTo>
                    <a:pt x="182" y="224"/>
                  </a:lnTo>
                  <a:lnTo>
                    <a:pt x="181" y="224"/>
                  </a:lnTo>
                  <a:lnTo>
                    <a:pt x="179" y="224"/>
                  </a:lnTo>
                  <a:lnTo>
                    <a:pt x="177" y="224"/>
                  </a:lnTo>
                  <a:lnTo>
                    <a:pt x="175" y="224"/>
                  </a:lnTo>
                  <a:lnTo>
                    <a:pt x="175" y="224"/>
                  </a:lnTo>
                  <a:lnTo>
                    <a:pt x="174" y="224"/>
                  </a:lnTo>
                  <a:lnTo>
                    <a:pt x="171" y="224"/>
                  </a:lnTo>
                  <a:lnTo>
                    <a:pt x="171" y="226"/>
                  </a:lnTo>
                  <a:lnTo>
                    <a:pt x="171" y="228"/>
                  </a:lnTo>
                  <a:lnTo>
                    <a:pt x="171" y="229"/>
                  </a:lnTo>
                  <a:lnTo>
                    <a:pt x="171" y="232"/>
                  </a:lnTo>
                  <a:lnTo>
                    <a:pt x="171" y="233"/>
                  </a:lnTo>
                  <a:lnTo>
                    <a:pt x="171" y="236"/>
                  </a:lnTo>
                  <a:lnTo>
                    <a:pt x="171" y="236"/>
                  </a:lnTo>
                  <a:lnTo>
                    <a:pt x="171" y="237"/>
                  </a:lnTo>
                  <a:lnTo>
                    <a:pt x="171" y="238"/>
                  </a:lnTo>
                  <a:lnTo>
                    <a:pt x="171" y="239"/>
                  </a:lnTo>
                  <a:lnTo>
                    <a:pt x="171" y="239"/>
                  </a:lnTo>
                  <a:lnTo>
                    <a:pt x="171" y="242"/>
                  </a:lnTo>
                  <a:lnTo>
                    <a:pt x="171" y="243"/>
                  </a:lnTo>
                  <a:lnTo>
                    <a:pt x="171" y="243"/>
                  </a:lnTo>
                  <a:lnTo>
                    <a:pt x="171" y="246"/>
                  </a:lnTo>
                  <a:lnTo>
                    <a:pt x="171" y="253"/>
                  </a:lnTo>
                  <a:lnTo>
                    <a:pt x="171" y="253"/>
                  </a:lnTo>
                  <a:lnTo>
                    <a:pt x="171" y="254"/>
                  </a:lnTo>
                  <a:lnTo>
                    <a:pt x="171" y="255"/>
                  </a:lnTo>
                  <a:lnTo>
                    <a:pt x="171" y="258"/>
                  </a:lnTo>
                  <a:lnTo>
                    <a:pt x="171" y="258"/>
                  </a:lnTo>
                  <a:lnTo>
                    <a:pt x="171" y="258"/>
                  </a:lnTo>
                  <a:lnTo>
                    <a:pt x="171" y="259"/>
                  </a:lnTo>
                  <a:lnTo>
                    <a:pt x="171" y="262"/>
                  </a:lnTo>
                  <a:lnTo>
                    <a:pt x="171" y="266"/>
                  </a:lnTo>
                  <a:lnTo>
                    <a:pt x="171" y="270"/>
                  </a:lnTo>
                  <a:lnTo>
                    <a:pt x="171" y="271"/>
                  </a:lnTo>
                  <a:lnTo>
                    <a:pt x="171" y="271"/>
                  </a:lnTo>
                  <a:lnTo>
                    <a:pt x="171" y="272"/>
                  </a:lnTo>
                  <a:lnTo>
                    <a:pt x="171" y="273"/>
                  </a:lnTo>
                  <a:lnTo>
                    <a:pt x="171" y="276"/>
                  </a:lnTo>
                  <a:lnTo>
                    <a:pt x="171" y="279"/>
                  </a:lnTo>
                  <a:lnTo>
                    <a:pt x="171" y="281"/>
                  </a:lnTo>
                  <a:lnTo>
                    <a:pt x="171" y="281"/>
                  </a:lnTo>
                  <a:lnTo>
                    <a:pt x="170" y="281"/>
                  </a:lnTo>
                  <a:lnTo>
                    <a:pt x="165" y="281"/>
                  </a:lnTo>
                  <a:lnTo>
                    <a:pt x="160" y="281"/>
                  </a:lnTo>
                  <a:lnTo>
                    <a:pt x="157" y="281"/>
                  </a:lnTo>
                  <a:lnTo>
                    <a:pt x="153" y="281"/>
                  </a:lnTo>
                  <a:lnTo>
                    <a:pt x="151" y="281"/>
                  </a:lnTo>
                  <a:lnTo>
                    <a:pt x="149" y="281"/>
                  </a:lnTo>
                  <a:lnTo>
                    <a:pt x="145" y="281"/>
                  </a:lnTo>
                  <a:lnTo>
                    <a:pt x="144" y="281"/>
                  </a:lnTo>
                  <a:lnTo>
                    <a:pt x="143" y="281"/>
                  </a:lnTo>
                  <a:lnTo>
                    <a:pt x="141" y="281"/>
                  </a:lnTo>
                  <a:lnTo>
                    <a:pt x="140" y="281"/>
                  </a:lnTo>
                  <a:lnTo>
                    <a:pt x="137" y="281"/>
                  </a:lnTo>
                  <a:lnTo>
                    <a:pt x="134" y="281"/>
                  </a:lnTo>
                  <a:lnTo>
                    <a:pt x="132" y="281"/>
                  </a:lnTo>
                  <a:lnTo>
                    <a:pt x="132" y="281"/>
                  </a:lnTo>
                  <a:lnTo>
                    <a:pt x="131" y="281"/>
                  </a:lnTo>
                  <a:lnTo>
                    <a:pt x="128" y="281"/>
                  </a:lnTo>
                  <a:lnTo>
                    <a:pt x="124" y="281"/>
                  </a:lnTo>
                  <a:lnTo>
                    <a:pt x="123" y="281"/>
                  </a:lnTo>
                  <a:lnTo>
                    <a:pt x="122" y="281"/>
                  </a:lnTo>
                  <a:lnTo>
                    <a:pt x="118" y="281"/>
                  </a:lnTo>
                  <a:lnTo>
                    <a:pt x="115" y="281"/>
                  </a:lnTo>
                  <a:lnTo>
                    <a:pt x="114" y="281"/>
                  </a:lnTo>
                  <a:lnTo>
                    <a:pt x="109" y="283"/>
                  </a:lnTo>
                  <a:lnTo>
                    <a:pt x="105" y="283"/>
                  </a:lnTo>
                  <a:lnTo>
                    <a:pt x="102" y="283"/>
                  </a:lnTo>
                  <a:lnTo>
                    <a:pt x="101" y="283"/>
                  </a:lnTo>
                  <a:lnTo>
                    <a:pt x="100" y="283"/>
                  </a:lnTo>
                  <a:lnTo>
                    <a:pt x="98" y="283"/>
                  </a:lnTo>
                  <a:lnTo>
                    <a:pt x="98" y="283"/>
                  </a:lnTo>
                  <a:lnTo>
                    <a:pt x="96" y="283"/>
                  </a:lnTo>
                  <a:lnTo>
                    <a:pt x="93" y="283"/>
                  </a:lnTo>
                  <a:lnTo>
                    <a:pt x="90" y="283"/>
                  </a:lnTo>
                  <a:lnTo>
                    <a:pt x="88" y="283"/>
                  </a:lnTo>
                  <a:lnTo>
                    <a:pt x="86" y="283"/>
                  </a:lnTo>
                  <a:lnTo>
                    <a:pt x="82" y="283"/>
                  </a:lnTo>
                  <a:lnTo>
                    <a:pt x="80" y="283"/>
                  </a:lnTo>
                  <a:lnTo>
                    <a:pt x="79" y="283"/>
                  </a:lnTo>
                  <a:lnTo>
                    <a:pt x="75" y="283"/>
                  </a:lnTo>
                  <a:lnTo>
                    <a:pt x="73" y="283"/>
                  </a:lnTo>
                  <a:lnTo>
                    <a:pt x="69" y="283"/>
                  </a:lnTo>
                  <a:lnTo>
                    <a:pt x="68" y="283"/>
                  </a:lnTo>
                  <a:lnTo>
                    <a:pt x="67" y="283"/>
                  </a:lnTo>
                  <a:lnTo>
                    <a:pt x="67" y="283"/>
                  </a:lnTo>
                  <a:lnTo>
                    <a:pt x="63" y="283"/>
                  </a:lnTo>
                  <a:lnTo>
                    <a:pt x="58" y="283"/>
                  </a:lnTo>
                  <a:lnTo>
                    <a:pt x="52" y="283"/>
                  </a:lnTo>
                  <a:lnTo>
                    <a:pt x="48" y="283"/>
                  </a:lnTo>
                  <a:lnTo>
                    <a:pt x="46" y="283"/>
                  </a:lnTo>
                  <a:lnTo>
                    <a:pt x="45" y="283"/>
                  </a:lnTo>
                  <a:lnTo>
                    <a:pt x="42" y="283"/>
                  </a:lnTo>
                  <a:lnTo>
                    <a:pt x="42" y="283"/>
                  </a:lnTo>
                  <a:lnTo>
                    <a:pt x="39" y="283"/>
                  </a:lnTo>
                  <a:lnTo>
                    <a:pt x="39" y="283"/>
                  </a:lnTo>
                  <a:lnTo>
                    <a:pt x="38" y="283"/>
                  </a:lnTo>
                  <a:lnTo>
                    <a:pt x="37" y="283"/>
                  </a:lnTo>
                  <a:lnTo>
                    <a:pt x="35" y="283"/>
                  </a:lnTo>
                  <a:lnTo>
                    <a:pt x="30" y="283"/>
                  </a:lnTo>
                  <a:lnTo>
                    <a:pt x="28" y="283"/>
                  </a:lnTo>
                  <a:lnTo>
                    <a:pt x="25" y="283"/>
                  </a:lnTo>
                  <a:lnTo>
                    <a:pt x="25" y="283"/>
                  </a:lnTo>
                  <a:lnTo>
                    <a:pt x="21" y="283"/>
                  </a:lnTo>
                  <a:lnTo>
                    <a:pt x="18" y="283"/>
                  </a:lnTo>
                  <a:lnTo>
                    <a:pt x="17" y="283"/>
                  </a:lnTo>
                  <a:lnTo>
                    <a:pt x="16" y="283"/>
                  </a:lnTo>
                  <a:lnTo>
                    <a:pt x="13" y="283"/>
                  </a:lnTo>
                  <a:lnTo>
                    <a:pt x="12" y="283"/>
                  </a:lnTo>
                  <a:lnTo>
                    <a:pt x="9" y="283"/>
                  </a:lnTo>
                  <a:lnTo>
                    <a:pt x="8" y="283"/>
                  </a:lnTo>
                  <a:lnTo>
                    <a:pt x="7" y="283"/>
                  </a:lnTo>
                  <a:lnTo>
                    <a:pt x="5" y="283"/>
                  </a:lnTo>
                  <a:lnTo>
                    <a:pt x="5" y="283"/>
                  </a:lnTo>
                  <a:lnTo>
                    <a:pt x="3" y="283"/>
                  </a:lnTo>
                  <a:lnTo>
                    <a:pt x="3" y="283"/>
                  </a:lnTo>
                  <a:lnTo>
                    <a:pt x="3" y="281"/>
                  </a:lnTo>
                  <a:lnTo>
                    <a:pt x="3" y="279"/>
                  </a:lnTo>
                  <a:lnTo>
                    <a:pt x="3" y="275"/>
                  </a:lnTo>
                  <a:lnTo>
                    <a:pt x="3" y="273"/>
                  </a:lnTo>
                  <a:lnTo>
                    <a:pt x="3" y="270"/>
                  </a:lnTo>
                  <a:lnTo>
                    <a:pt x="3" y="268"/>
                  </a:lnTo>
                  <a:lnTo>
                    <a:pt x="3" y="268"/>
                  </a:lnTo>
                  <a:lnTo>
                    <a:pt x="3" y="266"/>
                  </a:lnTo>
                  <a:lnTo>
                    <a:pt x="3" y="264"/>
                  </a:lnTo>
                  <a:lnTo>
                    <a:pt x="3" y="264"/>
                  </a:lnTo>
                  <a:lnTo>
                    <a:pt x="3" y="264"/>
                  </a:lnTo>
                  <a:lnTo>
                    <a:pt x="3" y="263"/>
                  </a:lnTo>
                  <a:lnTo>
                    <a:pt x="3" y="263"/>
                  </a:lnTo>
                  <a:lnTo>
                    <a:pt x="3" y="263"/>
                  </a:lnTo>
                  <a:lnTo>
                    <a:pt x="3" y="259"/>
                  </a:lnTo>
                  <a:lnTo>
                    <a:pt x="1" y="259"/>
                  </a:lnTo>
                  <a:lnTo>
                    <a:pt x="1" y="256"/>
                  </a:lnTo>
                  <a:lnTo>
                    <a:pt x="1" y="255"/>
                  </a:lnTo>
                  <a:lnTo>
                    <a:pt x="1" y="254"/>
                  </a:lnTo>
                  <a:lnTo>
                    <a:pt x="1" y="250"/>
                  </a:lnTo>
                  <a:lnTo>
                    <a:pt x="1" y="249"/>
                  </a:lnTo>
                  <a:lnTo>
                    <a:pt x="1" y="239"/>
                  </a:lnTo>
                  <a:lnTo>
                    <a:pt x="1" y="238"/>
                  </a:lnTo>
                  <a:lnTo>
                    <a:pt x="1" y="237"/>
                  </a:lnTo>
                  <a:lnTo>
                    <a:pt x="1" y="236"/>
                  </a:lnTo>
                  <a:lnTo>
                    <a:pt x="1" y="229"/>
                  </a:lnTo>
                  <a:lnTo>
                    <a:pt x="1" y="226"/>
                  </a:lnTo>
                  <a:lnTo>
                    <a:pt x="1" y="225"/>
                  </a:lnTo>
                  <a:lnTo>
                    <a:pt x="1" y="222"/>
                  </a:lnTo>
                  <a:lnTo>
                    <a:pt x="1" y="221"/>
                  </a:lnTo>
                  <a:lnTo>
                    <a:pt x="1" y="217"/>
                  </a:lnTo>
                  <a:lnTo>
                    <a:pt x="1" y="208"/>
                  </a:lnTo>
                  <a:lnTo>
                    <a:pt x="1" y="200"/>
                  </a:lnTo>
                  <a:lnTo>
                    <a:pt x="1" y="198"/>
                  </a:lnTo>
                  <a:lnTo>
                    <a:pt x="1" y="196"/>
                  </a:lnTo>
                  <a:lnTo>
                    <a:pt x="1" y="192"/>
                  </a:lnTo>
                  <a:lnTo>
                    <a:pt x="1" y="188"/>
                  </a:lnTo>
                  <a:lnTo>
                    <a:pt x="1" y="187"/>
                  </a:lnTo>
                  <a:lnTo>
                    <a:pt x="1" y="184"/>
                  </a:lnTo>
                  <a:lnTo>
                    <a:pt x="1" y="184"/>
                  </a:lnTo>
                  <a:lnTo>
                    <a:pt x="1" y="179"/>
                  </a:lnTo>
                  <a:lnTo>
                    <a:pt x="1" y="178"/>
                  </a:lnTo>
                  <a:lnTo>
                    <a:pt x="1" y="177"/>
                  </a:lnTo>
                  <a:lnTo>
                    <a:pt x="1" y="175"/>
                  </a:lnTo>
                  <a:lnTo>
                    <a:pt x="1" y="174"/>
                  </a:lnTo>
                  <a:lnTo>
                    <a:pt x="1" y="173"/>
                  </a:lnTo>
                  <a:lnTo>
                    <a:pt x="1" y="170"/>
                  </a:lnTo>
                  <a:lnTo>
                    <a:pt x="1" y="165"/>
                  </a:lnTo>
                  <a:lnTo>
                    <a:pt x="1" y="164"/>
                  </a:lnTo>
                  <a:lnTo>
                    <a:pt x="1" y="164"/>
                  </a:lnTo>
                  <a:lnTo>
                    <a:pt x="1" y="162"/>
                  </a:lnTo>
                  <a:lnTo>
                    <a:pt x="1" y="160"/>
                  </a:lnTo>
                  <a:lnTo>
                    <a:pt x="1" y="158"/>
                  </a:lnTo>
                  <a:lnTo>
                    <a:pt x="1" y="156"/>
                  </a:lnTo>
                  <a:lnTo>
                    <a:pt x="1" y="152"/>
                  </a:lnTo>
                  <a:lnTo>
                    <a:pt x="1" y="150"/>
                  </a:lnTo>
                  <a:lnTo>
                    <a:pt x="1" y="145"/>
                  </a:lnTo>
                  <a:lnTo>
                    <a:pt x="1" y="145"/>
                  </a:lnTo>
                  <a:lnTo>
                    <a:pt x="1" y="143"/>
                  </a:lnTo>
                  <a:lnTo>
                    <a:pt x="1" y="140"/>
                  </a:lnTo>
                  <a:lnTo>
                    <a:pt x="1" y="140"/>
                  </a:lnTo>
                  <a:lnTo>
                    <a:pt x="1" y="135"/>
                  </a:lnTo>
                  <a:lnTo>
                    <a:pt x="1" y="132"/>
                  </a:lnTo>
                  <a:lnTo>
                    <a:pt x="1" y="128"/>
                  </a:lnTo>
                  <a:lnTo>
                    <a:pt x="1" y="124"/>
                  </a:lnTo>
                  <a:lnTo>
                    <a:pt x="1" y="123"/>
                  </a:lnTo>
                  <a:lnTo>
                    <a:pt x="1" y="122"/>
                  </a:lnTo>
                  <a:lnTo>
                    <a:pt x="1" y="119"/>
                  </a:lnTo>
                  <a:lnTo>
                    <a:pt x="1" y="115"/>
                  </a:lnTo>
                  <a:lnTo>
                    <a:pt x="1" y="115"/>
                  </a:lnTo>
                  <a:lnTo>
                    <a:pt x="1" y="114"/>
                  </a:lnTo>
                  <a:lnTo>
                    <a:pt x="1" y="112"/>
                  </a:lnTo>
                  <a:lnTo>
                    <a:pt x="1" y="107"/>
                  </a:lnTo>
                  <a:lnTo>
                    <a:pt x="1" y="105"/>
                  </a:lnTo>
                  <a:lnTo>
                    <a:pt x="1" y="102"/>
                  </a:lnTo>
                  <a:lnTo>
                    <a:pt x="1" y="99"/>
                  </a:lnTo>
                  <a:lnTo>
                    <a:pt x="1" y="94"/>
                  </a:lnTo>
                  <a:lnTo>
                    <a:pt x="1" y="92"/>
                  </a:lnTo>
                  <a:lnTo>
                    <a:pt x="1" y="90"/>
                  </a:lnTo>
                  <a:lnTo>
                    <a:pt x="1" y="89"/>
                  </a:lnTo>
                  <a:lnTo>
                    <a:pt x="1" y="86"/>
                  </a:lnTo>
                  <a:lnTo>
                    <a:pt x="1" y="86"/>
                  </a:lnTo>
                  <a:lnTo>
                    <a:pt x="1" y="84"/>
                  </a:lnTo>
                  <a:lnTo>
                    <a:pt x="1" y="78"/>
                  </a:lnTo>
                  <a:lnTo>
                    <a:pt x="1" y="77"/>
                  </a:lnTo>
                  <a:lnTo>
                    <a:pt x="1" y="76"/>
                  </a:lnTo>
                  <a:lnTo>
                    <a:pt x="1" y="75"/>
                  </a:lnTo>
                  <a:lnTo>
                    <a:pt x="1" y="73"/>
                  </a:lnTo>
                  <a:lnTo>
                    <a:pt x="1" y="72"/>
                  </a:lnTo>
                  <a:lnTo>
                    <a:pt x="1" y="68"/>
                  </a:lnTo>
                  <a:lnTo>
                    <a:pt x="1" y="65"/>
                  </a:lnTo>
                  <a:lnTo>
                    <a:pt x="1" y="64"/>
                  </a:lnTo>
                  <a:lnTo>
                    <a:pt x="1" y="63"/>
                  </a:lnTo>
                  <a:lnTo>
                    <a:pt x="1" y="60"/>
                  </a:lnTo>
                  <a:lnTo>
                    <a:pt x="1" y="59"/>
                  </a:lnTo>
                  <a:lnTo>
                    <a:pt x="1" y="59"/>
                  </a:lnTo>
                  <a:lnTo>
                    <a:pt x="0" y="59"/>
                  </a:lnTo>
                  <a:lnTo>
                    <a:pt x="0" y="56"/>
                  </a:lnTo>
                  <a:lnTo>
                    <a:pt x="0" y="54"/>
                  </a:lnTo>
                  <a:lnTo>
                    <a:pt x="0" y="47"/>
                  </a:lnTo>
                  <a:lnTo>
                    <a:pt x="0" y="46"/>
                  </a:lnTo>
                  <a:lnTo>
                    <a:pt x="0" y="46"/>
                  </a:lnTo>
                  <a:lnTo>
                    <a:pt x="0" y="44"/>
                  </a:lnTo>
                  <a:lnTo>
                    <a:pt x="0" y="42"/>
                  </a:lnTo>
                  <a:lnTo>
                    <a:pt x="0" y="40"/>
                  </a:lnTo>
                  <a:lnTo>
                    <a:pt x="0" y="38"/>
                  </a:lnTo>
                  <a:lnTo>
                    <a:pt x="0" y="37"/>
                  </a:lnTo>
                  <a:lnTo>
                    <a:pt x="0" y="35"/>
                  </a:lnTo>
                  <a:lnTo>
                    <a:pt x="0" y="34"/>
                  </a:lnTo>
                  <a:lnTo>
                    <a:pt x="0" y="31"/>
                  </a:lnTo>
                  <a:lnTo>
                    <a:pt x="0" y="29"/>
                  </a:lnTo>
                  <a:lnTo>
                    <a:pt x="0" y="26"/>
                  </a:lnTo>
                  <a:lnTo>
                    <a:pt x="0" y="26"/>
                  </a:lnTo>
                  <a:lnTo>
                    <a:pt x="0" y="23"/>
                  </a:lnTo>
                  <a:lnTo>
                    <a:pt x="0" y="22"/>
                  </a:lnTo>
                  <a:lnTo>
                    <a:pt x="0" y="21"/>
                  </a:lnTo>
                  <a:lnTo>
                    <a:pt x="0" y="20"/>
                  </a:lnTo>
                  <a:lnTo>
                    <a:pt x="0" y="20"/>
                  </a:lnTo>
                  <a:lnTo>
                    <a:pt x="0" y="16"/>
                  </a:lnTo>
                  <a:lnTo>
                    <a:pt x="0" y="14"/>
                  </a:lnTo>
                  <a:lnTo>
                    <a:pt x="0" y="12"/>
                  </a:lnTo>
                  <a:lnTo>
                    <a:pt x="0" y="10"/>
                  </a:lnTo>
                  <a:lnTo>
                    <a:pt x="0" y="10"/>
                  </a:lnTo>
                  <a:lnTo>
                    <a:pt x="0" y="9"/>
                  </a:lnTo>
                  <a:lnTo>
                    <a:pt x="0" y="6"/>
                  </a:lnTo>
                  <a:lnTo>
                    <a:pt x="0" y="5"/>
                  </a:lnTo>
                  <a:lnTo>
                    <a:pt x="0" y="4"/>
                  </a:lnTo>
                  <a:lnTo>
                    <a:pt x="0" y="4"/>
                  </a:lnTo>
                  <a:lnTo>
                    <a:pt x="0" y="3"/>
                  </a:lnTo>
                  <a:lnTo>
                    <a:pt x="0" y="3"/>
                  </a:lnTo>
                  <a:lnTo>
                    <a:pt x="0" y="0"/>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id="{EE49B62D-2814-4CF9-A490-79710CC3BC3A}"/>
                </a:ext>
              </a:extLst>
            </p:cNvPr>
            <p:cNvSpPr>
              <a:spLocks/>
            </p:cNvSpPr>
            <p:nvPr/>
          </p:nvSpPr>
          <p:spPr bwMode="auto">
            <a:xfrm>
              <a:off x="5372" y="1629"/>
              <a:ext cx="310" cy="380"/>
            </a:xfrm>
            <a:custGeom>
              <a:avLst/>
              <a:gdLst>
                <a:gd name="T0" fmla="*/ 93 w 310"/>
                <a:gd name="T1" fmla="*/ 74 h 380"/>
                <a:gd name="T2" fmla="*/ 109 w 310"/>
                <a:gd name="T3" fmla="*/ 80 h 380"/>
                <a:gd name="T4" fmla="*/ 123 w 310"/>
                <a:gd name="T5" fmla="*/ 89 h 380"/>
                <a:gd name="T6" fmla="*/ 142 w 310"/>
                <a:gd name="T7" fmla="*/ 103 h 380"/>
                <a:gd name="T8" fmla="*/ 144 w 310"/>
                <a:gd name="T9" fmla="*/ 84 h 380"/>
                <a:gd name="T10" fmla="*/ 139 w 310"/>
                <a:gd name="T11" fmla="*/ 63 h 380"/>
                <a:gd name="T12" fmla="*/ 161 w 310"/>
                <a:gd name="T13" fmla="*/ 66 h 380"/>
                <a:gd name="T14" fmla="*/ 186 w 310"/>
                <a:gd name="T15" fmla="*/ 61 h 380"/>
                <a:gd name="T16" fmla="*/ 189 w 310"/>
                <a:gd name="T17" fmla="*/ 41 h 380"/>
                <a:gd name="T18" fmla="*/ 197 w 310"/>
                <a:gd name="T19" fmla="*/ 23 h 380"/>
                <a:gd name="T20" fmla="*/ 182 w 310"/>
                <a:gd name="T21" fmla="*/ 17 h 380"/>
                <a:gd name="T22" fmla="*/ 157 w 310"/>
                <a:gd name="T23" fmla="*/ 7 h 380"/>
                <a:gd name="T24" fmla="*/ 170 w 310"/>
                <a:gd name="T25" fmla="*/ 0 h 380"/>
                <a:gd name="T26" fmla="*/ 199 w 310"/>
                <a:gd name="T27" fmla="*/ 0 h 380"/>
                <a:gd name="T28" fmla="*/ 237 w 310"/>
                <a:gd name="T29" fmla="*/ 0 h 380"/>
                <a:gd name="T30" fmla="*/ 269 w 310"/>
                <a:gd name="T31" fmla="*/ 2 h 380"/>
                <a:gd name="T32" fmla="*/ 296 w 310"/>
                <a:gd name="T33" fmla="*/ 3 h 380"/>
                <a:gd name="T34" fmla="*/ 310 w 310"/>
                <a:gd name="T35" fmla="*/ 27 h 380"/>
                <a:gd name="T36" fmla="*/ 309 w 310"/>
                <a:gd name="T37" fmla="*/ 55 h 380"/>
                <a:gd name="T38" fmla="*/ 310 w 310"/>
                <a:gd name="T39" fmla="*/ 103 h 380"/>
                <a:gd name="T40" fmla="*/ 310 w 310"/>
                <a:gd name="T41" fmla="*/ 137 h 380"/>
                <a:gd name="T42" fmla="*/ 309 w 310"/>
                <a:gd name="T43" fmla="*/ 171 h 380"/>
                <a:gd name="T44" fmla="*/ 309 w 310"/>
                <a:gd name="T45" fmla="*/ 211 h 380"/>
                <a:gd name="T46" fmla="*/ 308 w 310"/>
                <a:gd name="T47" fmla="*/ 249 h 380"/>
                <a:gd name="T48" fmla="*/ 308 w 310"/>
                <a:gd name="T49" fmla="*/ 295 h 380"/>
                <a:gd name="T50" fmla="*/ 289 w 310"/>
                <a:gd name="T51" fmla="*/ 325 h 380"/>
                <a:gd name="T52" fmla="*/ 252 w 310"/>
                <a:gd name="T53" fmla="*/ 333 h 380"/>
                <a:gd name="T54" fmla="*/ 252 w 310"/>
                <a:gd name="T55" fmla="*/ 371 h 380"/>
                <a:gd name="T56" fmla="*/ 225 w 310"/>
                <a:gd name="T57" fmla="*/ 380 h 380"/>
                <a:gd name="T58" fmla="*/ 194 w 310"/>
                <a:gd name="T59" fmla="*/ 380 h 380"/>
                <a:gd name="T60" fmla="*/ 155 w 310"/>
                <a:gd name="T61" fmla="*/ 379 h 380"/>
                <a:gd name="T62" fmla="*/ 113 w 310"/>
                <a:gd name="T63" fmla="*/ 379 h 380"/>
                <a:gd name="T64" fmla="*/ 71 w 310"/>
                <a:gd name="T65" fmla="*/ 377 h 380"/>
                <a:gd name="T66" fmla="*/ 28 w 310"/>
                <a:gd name="T67" fmla="*/ 377 h 380"/>
                <a:gd name="T68" fmla="*/ 0 w 310"/>
                <a:gd name="T69" fmla="*/ 363 h 380"/>
                <a:gd name="T70" fmla="*/ 15 w 310"/>
                <a:gd name="T71" fmla="*/ 351 h 380"/>
                <a:gd name="T72" fmla="*/ 36 w 310"/>
                <a:gd name="T73" fmla="*/ 343 h 380"/>
                <a:gd name="T74" fmla="*/ 54 w 310"/>
                <a:gd name="T75" fmla="*/ 336 h 380"/>
                <a:gd name="T76" fmla="*/ 47 w 310"/>
                <a:gd name="T77" fmla="*/ 313 h 380"/>
                <a:gd name="T78" fmla="*/ 28 w 310"/>
                <a:gd name="T79" fmla="*/ 299 h 380"/>
                <a:gd name="T80" fmla="*/ 5 w 310"/>
                <a:gd name="T81" fmla="*/ 291 h 380"/>
                <a:gd name="T82" fmla="*/ 8 w 310"/>
                <a:gd name="T83" fmla="*/ 273 h 380"/>
                <a:gd name="T84" fmla="*/ 37 w 310"/>
                <a:gd name="T85" fmla="*/ 265 h 380"/>
                <a:gd name="T86" fmla="*/ 58 w 310"/>
                <a:gd name="T87" fmla="*/ 287 h 380"/>
                <a:gd name="T88" fmla="*/ 79 w 310"/>
                <a:gd name="T89" fmla="*/ 296 h 380"/>
                <a:gd name="T90" fmla="*/ 97 w 310"/>
                <a:gd name="T91" fmla="*/ 290 h 380"/>
                <a:gd name="T92" fmla="*/ 108 w 310"/>
                <a:gd name="T93" fmla="*/ 277 h 380"/>
                <a:gd name="T94" fmla="*/ 98 w 310"/>
                <a:gd name="T95" fmla="*/ 262 h 380"/>
                <a:gd name="T96" fmla="*/ 81 w 310"/>
                <a:gd name="T97" fmla="*/ 262 h 380"/>
                <a:gd name="T98" fmla="*/ 60 w 310"/>
                <a:gd name="T99" fmla="*/ 264 h 380"/>
                <a:gd name="T100" fmla="*/ 47 w 310"/>
                <a:gd name="T101" fmla="*/ 245 h 380"/>
                <a:gd name="T102" fmla="*/ 49 w 310"/>
                <a:gd name="T103" fmla="*/ 226 h 380"/>
                <a:gd name="T104" fmla="*/ 60 w 310"/>
                <a:gd name="T105" fmla="*/ 216 h 380"/>
                <a:gd name="T106" fmla="*/ 87 w 310"/>
                <a:gd name="T107" fmla="*/ 219 h 380"/>
                <a:gd name="T108" fmla="*/ 111 w 310"/>
                <a:gd name="T109" fmla="*/ 228 h 380"/>
                <a:gd name="T110" fmla="*/ 128 w 310"/>
                <a:gd name="T111" fmla="*/ 223 h 380"/>
                <a:gd name="T112" fmla="*/ 127 w 310"/>
                <a:gd name="T113" fmla="*/ 206 h 380"/>
                <a:gd name="T114" fmla="*/ 108 w 310"/>
                <a:gd name="T115" fmla="*/ 199 h 380"/>
                <a:gd name="T116" fmla="*/ 92 w 310"/>
                <a:gd name="T117" fmla="*/ 182 h 380"/>
                <a:gd name="T118" fmla="*/ 93 w 310"/>
                <a:gd name="T119" fmla="*/ 156 h 380"/>
                <a:gd name="T120" fmla="*/ 119 w 310"/>
                <a:gd name="T121" fmla="*/ 127 h 380"/>
                <a:gd name="T122" fmla="*/ 102 w 310"/>
                <a:gd name="T123" fmla="*/ 110 h 380"/>
                <a:gd name="T124" fmla="*/ 80 w 310"/>
                <a:gd name="T125" fmla="*/ 99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 h="380">
                  <a:moveTo>
                    <a:pt x="80" y="76"/>
                  </a:moveTo>
                  <a:lnTo>
                    <a:pt x="81" y="75"/>
                  </a:lnTo>
                  <a:lnTo>
                    <a:pt x="81" y="74"/>
                  </a:lnTo>
                  <a:lnTo>
                    <a:pt x="81" y="72"/>
                  </a:lnTo>
                  <a:lnTo>
                    <a:pt x="83" y="72"/>
                  </a:lnTo>
                  <a:lnTo>
                    <a:pt x="83" y="71"/>
                  </a:lnTo>
                  <a:lnTo>
                    <a:pt x="84" y="71"/>
                  </a:lnTo>
                  <a:lnTo>
                    <a:pt x="85" y="71"/>
                  </a:lnTo>
                  <a:lnTo>
                    <a:pt x="87" y="71"/>
                  </a:lnTo>
                  <a:lnTo>
                    <a:pt x="88" y="71"/>
                  </a:lnTo>
                  <a:lnTo>
                    <a:pt x="89" y="71"/>
                  </a:lnTo>
                  <a:lnTo>
                    <a:pt x="90" y="71"/>
                  </a:lnTo>
                  <a:lnTo>
                    <a:pt x="90" y="72"/>
                  </a:lnTo>
                  <a:lnTo>
                    <a:pt x="92" y="72"/>
                  </a:lnTo>
                  <a:lnTo>
                    <a:pt x="92" y="74"/>
                  </a:lnTo>
                  <a:lnTo>
                    <a:pt x="93" y="74"/>
                  </a:lnTo>
                  <a:lnTo>
                    <a:pt x="93" y="75"/>
                  </a:lnTo>
                  <a:lnTo>
                    <a:pt x="94" y="75"/>
                  </a:lnTo>
                  <a:lnTo>
                    <a:pt x="96" y="76"/>
                  </a:lnTo>
                  <a:lnTo>
                    <a:pt x="96" y="78"/>
                  </a:lnTo>
                  <a:lnTo>
                    <a:pt x="97" y="79"/>
                  </a:lnTo>
                  <a:lnTo>
                    <a:pt x="98" y="79"/>
                  </a:lnTo>
                  <a:lnTo>
                    <a:pt x="98" y="80"/>
                  </a:lnTo>
                  <a:lnTo>
                    <a:pt x="100" y="80"/>
                  </a:lnTo>
                  <a:lnTo>
                    <a:pt x="101" y="80"/>
                  </a:lnTo>
                  <a:lnTo>
                    <a:pt x="101" y="82"/>
                  </a:lnTo>
                  <a:lnTo>
                    <a:pt x="102" y="82"/>
                  </a:lnTo>
                  <a:lnTo>
                    <a:pt x="104" y="82"/>
                  </a:lnTo>
                  <a:lnTo>
                    <a:pt x="105" y="82"/>
                  </a:lnTo>
                  <a:lnTo>
                    <a:pt x="106" y="82"/>
                  </a:lnTo>
                  <a:lnTo>
                    <a:pt x="108" y="82"/>
                  </a:lnTo>
                  <a:lnTo>
                    <a:pt x="109" y="80"/>
                  </a:lnTo>
                  <a:lnTo>
                    <a:pt x="110" y="79"/>
                  </a:lnTo>
                  <a:lnTo>
                    <a:pt x="111" y="79"/>
                  </a:lnTo>
                  <a:lnTo>
                    <a:pt x="113" y="78"/>
                  </a:lnTo>
                  <a:lnTo>
                    <a:pt x="114" y="78"/>
                  </a:lnTo>
                  <a:lnTo>
                    <a:pt x="114" y="76"/>
                  </a:lnTo>
                  <a:lnTo>
                    <a:pt x="117" y="76"/>
                  </a:lnTo>
                  <a:lnTo>
                    <a:pt x="117" y="75"/>
                  </a:lnTo>
                  <a:lnTo>
                    <a:pt x="118" y="75"/>
                  </a:lnTo>
                  <a:lnTo>
                    <a:pt x="118" y="76"/>
                  </a:lnTo>
                  <a:lnTo>
                    <a:pt x="119" y="76"/>
                  </a:lnTo>
                  <a:lnTo>
                    <a:pt x="119" y="79"/>
                  </a:lnTo>
                  <a:lnTo>
                    <a:pt x="121" y="82"/>
                  </a:lnTo>
                  <a:lnTo>
                    <a:pt x="122" y="84"/>
                  </a:lnTo>
                  <a:lnTo>
                    <a:pt x="123" y="87"/>
                  </a:lnTo>
                  <a:lnTo>
                    <a:pt x="123" y="88"/>
                  </a:lnTo>
                  <a:lnTo>
                    <a:pt x="123" y="89"/>
                  </a:lnTo>
                  <a:lnTo>
                    <a:pt x="125" y="91"/>
                  </a:lnTo>
                  <a:lnTo>
                    <a:pt x="126" y="93"/>
                  </a:lnTo>
                  <a:lnTo>
                    <a:pt x="126" y="95"/>
                  </a:lnTo>
                  <a:lnTo>
                    <a:pt x="126" y="96"/>
                  </a:lnTo>
                  <a:lnTo>
                    <a:pt x="127" y="97"/>
                  </a:lnTo>
                  <a:lnTo>
                    <a:pt x="127" y="99"/>
                  </a:lnTo>
                  <a:lnTo>
                    <a:pt x="128" y="100"/>
                  </a:lnTo>
                  <a:lnTo>
                    <a:pt x="131" y="101"/>
                  </a:lnTo>
                  <a:lnTo>
                    <a:pt x="132" y="101"/>
                  </a:lnTo>
                  <a:lnTo>
                    <a:pt x="134" y="103"/>
                  </a:lnTo>
                  <a:lnTo>
                    <a:pt x="135" y="103"/>
                  </a:lnTo>
                  <a:lnTo>
                    <a:pt x="136" y="103"/>
                  </a:lnTo>
                  <a:lnTo>
                    <a:pt x="138" y="103"/>
                  </a:lnTo>
                  <a:lnTo>
                    <a:pt x="139" y="103"/>
                  </a:lnTo>
                  <a:lnTo>
                    <a:pt x="140" y="103"/>
                  </a:lnTo>
                  <a:lnTo>
                    <a:pt x="142" y="103"/>
                  </a:lnTo>
                  <a:lnTo>
                    <a:pt x="143" y="101"/>
                  </a:lnTo>
                  <a:lnTo>
                    <a:pt x="144" y="101"/>
                  </a:lnTo>
                  <a:lnTo>
                    <a:pt x="145" y="101"/>
                  </a:lnTo>
                  <a:lnTo>
                    <a:pt x="145" y="100"/>
                  </a:lnTo>
                  <a:lnTo>
                    <a:pt x="147" y="99"/>
                  </a:lnTo>
                  <a:lnTo>
                    <a:pt x="147" y="97"/>
                  </a:lnTo>
                  <a:lnTo>
                    <a:pt x="148" y="96"/>
                  </a:lnTo>
                  <a:lnTo>
                    <a:pt x="148" y="95"/>
                  </a:lnTo>
                  <a:lnTo>
                    <a:pt x="148" y="93"/>
                  </a:lnTo>
                  <a:lnTo>
                    <a:pt x="148" y="92"/>
                  </a:lnTo>
                  <a:lnTo>
                    <a:pt x="148" y="91"/>
                  </a:lnTo>
                  <a:lnTo>
                    <a:pt x="148" y="89"/>
                  </a:lnTo>
                  <a:lnTo>
                    <a:pt x="147" y="89"/>
                  </a:lnTo>
                  <a:lnTo>
                    <a:pt x="147" y="88"/>
                  </a:lnTo>
                  <a:lnTo>
                    <a:pt x="145" y="86"/>
                  </a:lnTo>
                  <a:lnTo>
                    <a:pt x="144" y="84"/>
                  </a:lnTo>
                  <a:lnTo>
                    <a:pt x="143" y="83"/>
                  </a:lnTo>
                  <a:lnTo>
                    <a:pt x="143" y="82"/>
                  </a:lnTo>
                  <a:lnTo>
                    <a:pt x="142" y="82"/>
                  </a:lnTo>
                  <a:lnTo>
                    <a:pt x="142" y="80"/>
                  </a:lnTo>
                  <a:lnTo>
                    <a:pt x="140" y="80"/>
                  </a:lnTo>
                  <a:lnTo>
                    <a:pt x="140" y="79"/>
                  </a:lnTo>
                  <a:lnTo>
                    <a:pt x="139" y="79"/>
                  </a:lnTo>
                  <a:lnTo>
                    <a:pt x="139" y="78"/>
                  </a:lnTo>
                  <a:lnTo>
                    <a:pt x="139" y="76"/>
                  </a:lnTo>
                  <a:lnTo>
                    <a:pt x="138" y="75"/>
                  </a:lnTo>
                  <a:lnTo>
                    <a:pt x="136" y="71"/>
                  </a:lnTo>
                  <a:lnTo>
                    <a:pt x="135" y="66"/>
                  </a:lnTo>
                  <a:lnTo>
                    <a:pt x="135" y="65"/>
                  </a:lnTo>
                  <a:lnTo>
                    <a:pt x="138" y="65"/>
                  </a:lnTo>
                  <a:lnTo>
                    <a:pt x="138" y="63"/>
                  </a:lnTo>
                  <a:lnTo>
                    <a:pt x="139" y="63"/>
                  </a:lnTo>
                  <a:lnTo>
                    <a:pt x="142" y="63"/>
                  </a:lnTo>
                  <a:lnTo>
                    <a:pt x="143" y="63"/>
                  </a:lnTo>
                  <a:lnTo>
                    <a:pt x="144" y="63"/>
                  </a:lnTo>
                  <a:lnTo>
                    <a:pt x="145" y="63"/>
                  </a:lnTo>
                  <a:lnTo>
                    <a:pt x="147" y="63"/>
                  </a:lnTo>
                  <a:lnTo>
                    <a:pt x="148" y="65"/>
                  </a:lnTo>
                  <a:lnTo>
                    <a:pt x="149" y="65"/>
                  </a:lnTo>
                  <a:lnTo>
                    <a:pt x="151" y="65"/>
                  </a:lnTo>
                  <a:lnTo>
                    <a:pt x="152" y="65"/>
                  </a:lnTo>
                  <a:lnTo>
                    <a:pt x="152" y="66"/>
                  </a:lnTo>
                  <a:lnTo>
                    <a:pt x="153" y="66"/>
                  </a:lnTo>
                  <a:lnTo>
                    <a:pt x="155" y="66"/>
                  </a:lnTo>
                  <a:lnTo>
                    <a:pt x="156" y="66"/>
                  </a:lnTo>
                  <a:lnTo>
                    <a:pt x="157" y="66"/>
                  </a:lnTo>
                  <a:lnTo>
                    <a:pt x="159" y="66"/>
                  </a:lnTo>
                  <a:lnTo>
                    <a:pt x="161" y="66"/>
                  </a:lnTo>
                  <a:lnTo>
                    <a:pt x="162" y="65"/>
                  </a:lnTo>
                  <a:lnTo>
                    <a:pt x="164" y="65"/>
                  </a:lnTo>
                  <a:lnTo>
                    <a:pt x="165" y="65"/>
                  </a:lnTo>
                  <a:lnTo>
                    <a:pt x="166" y="63"/>
                  </a:lnTo>
                  <a:lnTo>
                    <a:pt x="168" y="63"/>
                  </a:lnTo>
                  <a:lnTo>
                    <a:pt x="169" y="63"/>
                  </a:lnTo>
                  <a:lnTo>
                    <a:pt x="170" y="63"/>
                  </a:lnTo>
                  <a:lnTo>
                    <a:pt x="173" y="63"/>
                  </a:lnTo>
                  <a:lnTo>
                    <a:pt x="174" y="63"/>
                  </a:lnTo>
                  <a:lnTo>
                    <a:pt x="177" y="63"/>
                  </a:lnTo>
                  <a:lnTo>
                    <a:pt x="178" y="63"/>
                  </a:lnTo>
                  <a:lnTo>
                    <a:pt x="180" y="63"/>
                  </a:lnTo>
                  <a:lnTo>
                    <a:pt x="182" y="62"/>
                  </a:lnTo>
                  <a:lnTo>
                    <a:pt x="183" y="62"/>
                  </a:lnTo>
                  <a:lnTo>
                    <a:pt x="185" y="61"/>
                  </a:lnTo>
                  <a:lnTo>
                    <a:pt x="186" y="61"/>
                  </a:lnTo>
                  <a:lnTo>
                    <a:pt x="186" y="59"/>
                  </a:lnTo>
                  <a:lnTo>
                    <a:pt x="187" y="59"/>
                  </a:lnTo>
                  <a:lnTo>
                    <a:pt x="187" y="58"/>
                  </a:lnTo>
                  <a:lnTo>
                    <a:pt x="189" y="57"/>
                  </a:lnTo>
                  <a:lnTo>
                    <a:pt x="189" y="55"/>
                  </a:lnTo>
                  <a:lnTo>
                    <a:pt x="189" y="53"/>
                  </a:lnTo>
                  <a:lnTo>
                    <a:pt x="189" y="52"/>
                  </a:lnTo>
                  <a:lnTo>
                    <a:pt x="187" y="50"/>
                  </a:lnTo>
                  <a:lnTo>
                    <a:pt x="187" y="49"/>
                  </a:lnTo>
                  <a:lnTo>
                    <a:pt x="187" y="48"/>
                  </a:lnTo>
                  <a:lnTo>
                    <a:pt x="187" y="46"/>
                  </a:lnTo>
                  <a:lnTo>
                    <a:pt x="187" y="45"/>
                  </a:lnTo>
                  <a:lnTo>
                    <a:pt x="187" y="44"/>
                  </a:lnTo>
                  <a:lnTo>
                    <a:pt x="187" y="42"/>
                  </a:lnTo>
                  <a:lnTo>
                    <a:pt x="189" y="42"/>
                  </a:lnTo>
                  <a:lnTo>
                    <a:pt x="189" y="41"/>
                  </a:lnTo>
                  <a:lnTo>
                    <a:pt x="189" y="40"/>
                  </a:lnTo>
                  <a:lnTo>
                    <a:pt x="190" y="40"/>
                  </a:lnTo>
                  <a:lnTo>
                    <a:pt x="190" y="38"/>
                  </a:lnTo>
                  <a:lnTo>
                    <a:pt x="191" y="37"/>
                  </a:lnTo>
                  <a:lnTo>
                    <a:pt x="191" y="36"/>
                  </a:lnTo>
                  <a:lnTo>
                    <a:pt x="194" y="34"/>
                  </a:lnTo>
                  <a:lnTo>
                    <a:pt x="194" y="33"/>
                  </a:lnTo>
                  <a:lnTo>
                    <a:pt x="195" y="32"/>
                  </a:lnTo>
                  <a:lnTo>
                    <a:pt x="195" y="31"/>
                  </a:lnTo>
                  <a:lnTo>
                    <a:pt x="197" y="31"/>
                  </a:lnTo>
                  <a:lnTo>
                    <a:pt x="197" y="29"/>
                  </a:lnTo>
                  <a:lnTo>
                    <a:pt x="197" y="28"/>
                  </a:lnTo>
                  <a:lnTo>
                    <a:pt x="198" y="27"/>
                  </a:lnTo>
                  <a:lnTo>
                    <a:pt x="198" y="25"/>
                  </a:lnTo>
                  <a:lnTo>
                    <a:pt x="198" y="24"/>
                  </a:lnTo>
                  <a:lnTo>
                    <a:pt x="197" y="23"/>
                  </a:lnTo>
                  <a:lnTo>
                    <a:pt x="197" y="21"/>
                  </a:lnTo>
                  <a:lnTo>
                    <a:pt x="195" y="21"/>
                  </a:lnTo>
                  <a:lnTo>
                    <a:pt x="195" y="20"/>
                  </a:lnTo>
                  <a:lnTo>
                    <a:pt x="194" y="19"/>
                  </a:lnTo>
                  <a:lnTo>
                    <a:pt x="193" y="17"/>
                  </a:lnTo>
                  <a:lnTo>
                    <a:pt x="193" y="16"/>
                  </a:lnTo>
                  <a:lnTo>
                    <a:pt x="191" y="16"/>
                  </a:lnTo>
                  <a:lnTo>
                    <a:pt x="190" y="16"/>
                  </a:lnTo>
                  <a:lnTo>
                    <a:pt x="190" y="15"/>
                  </a:lnTo>
                  <a:lnTo>
                    <a:pt x="189" y="15"/>
                  </a:lnTo>
                  <a:lnTo>
                    <a:pt x="187" y="15"/>
                  </a:lnTo>
                  <a:lnTo>
                    <a:pt x="186" y="15"/>
                  </a:lnTo>
                  <a:lnTo>
                    <a:pt x="185" y="15"/>
                  </a:lnTo>
                  <a:lnTo>
                    <a:pt x="185" y="16"/>
                  </a:lnTo>
                  <a:lnTo>
                    <a:pt x="182" y="16"/>
                  </a:lnTo>
                  <a:lnTo>
                    <a:pt x="182" y="17"/>
                  </a:lnTo>
                  <a:lnTo>
                    <a:pt x="178" y="17"/>
                  </a:lnTo>
                  <a:lnTo>
                    <a:pt x="177" y="17"/>
                  </a:lnTo>
                  <a:lnTo>
                    <a:pt x="176" y="17"/>
                  </a:lnTo>
                  <a:lnTo>
                    <a:pt x="174" y="19"/>
                  </a:lnTo>
                  <a:lnTo>
                    <a:pt x="173" y="19"/>
                  </a:lnTo>
                  <a:lnTo>
                    <a:pt x="173" y="17"/>
                  </a:lnTo>
                  <a:lnTo>
                    <a:pt x="172" y="17"/>
                  </a:lnTo>
                  <a:lnTo>
                    <a:pt x="170" y="17"/>
                  </a:lnTo>
                  <a:lnTo>
                    <a:pt x="169" y="16"/>
                  </a:lnTo>
                  <a:lnTo>
                    <a:pt x="165" y="12"/>
                  </a:lnTo>
                  <a:lnTo>
                    <a:pt x="164" y="12"/>
                  </a:lnTo>
                  <a:lnTo>
                    <a:pt x="162" y="11"/>
                  </a:lnTo>
                  <a:lnTo>
                    <a:pt x="161" y="11"/>
                  </a:lnTo>
                  <a:lnTo>
                    <a:pt x="161" y="10"/>
                  </a:lnTo>
                  <a:lnTo>
                    <a:pt x="159" y="10"/>
                  </a:lnTo>
                  <a:lnTo>
                    <a:pt x="157" y="7"/>
                  </a:lnTo>
                  <a:lnTo>
                    <a:pt x="156" y="6"/>
                  </a:lnTo>
                  <a:lnTo>
                    <a:pt x="155" y="4"/>
                  </a:lnTo>
                  <a:lnTo>
                    <a:pt x="153" y="3"/>
                  </a:lnTo>
                  <a:lnTo>
                    <a:pt x="152" y="2"/>
                  </a:lnTo>
                  <a:lnTo>
                    <a:pt x="152" y="0"/>
                  </a:lnTo>
                  <a:lnTo>
                    <a:pt x="156" y="0"/>
                  </a:lnTo>
                  <a:lnTo>
                    <a:pt x="157" y="0"/>
                  </a:lnTo>
                  <a:lnTo>
                    <a:pt x="159" y="0"/>
                  </a:lnTo>
                  <a:lnTo>
                    <a:pt x="160" y="0"/>
                  </a:lnTo>
                  <a:lnTo>
                    <a:pt x="161" y="0"/>
                  </a:lnTo>
                  <a:lnTo>
                    <a:pt x="164" y="0"/>
                  </a:lnTo>
                  <a:lnTo>
                    <a:pt x="165" y="0"/>
                  </a:lnTo>
                  <a:lnTo>
                    <a:pt x="166" y="0"/>
                  </a:lnTo>
                  <a:lnTo>
                    <a:pt x="168" y="0"/>
                  </a:lnTo>
                  <a:lnTo>
                    <a:pt x="169" y="0"/>
                  </a:lnTo>
                  <a:lnTo>
                    <a:pt x="170" y="0"/>
                  </a:lnTo>
                  <a:lnTo>
                    <a:pt x="173" y="0"/>
                  </a:lnTo>
                  <a:lnTo>
                    <a:pt x="174" y="0"/>
                  </a:lnTo>
                  <a:lnTo>
                    <a:pt x="176" y="0"/>
                  </a:lnTo>
                  <a:lnTo>
                    <a:pt x="178" y="0"/>
                  </a:lnTo>
                  <a:lnTo>
                    <a:pt x="180" y="0"/>
                  </a:lnTo>
                  <a:lnTo>
                    <a:pt x="183" y="0"/>
                  </a:lnTo>
                  <a:lnTo>
                    <a:pt x="186" y="0"/>
                  </a:lnTo>
                  <a:lnTo>
                    <a:pt x="189" y="0"/>
                  </a:lnTo>
                  <a:lnTo>
                    <a:pt x="190" y="0"/>
                  </a:lnTo>
                  <a:lnTo>
                    <a:pt x="191" y="0"/>
                  </a:lnTo>
                  <a:lnTo>
                    <a:pt x="193" y="0"/>
                  </a:lnTo>
                  <a:lnTo>
                    <a:pt x="194" y="0"/>
                  </a:lnTo>
                  <a:lnTo>
                    <a:pt x="195" y="0"/>
                  </a:lnTo>
                  <a:lnTo>
                    <a:pt x="197" y="0"/>
                  </a:lnTo>
                  <a:lnTo>
                    <a:pt x="198" y="0"/>
                  </a:lnTo>
                  <a:lnTo>
                    <a:pt x="199" y="0"/>
                  </a:lnTo>
                  <a:lnTo>
                    <a:pt x="200" y="0"/>
                  </a:lnTo>
                  <a:lnTo>
                    <a:pt x="202" y="0"/>
                  </a:lnTo>
                  <a:lnTo>
                    <a:pt x="206" y="0"/>
                  </a:lnTo>
                  <a:lnTo>
                    <a:pt x="208" y="0"/>
                  </a:lnTo>
                  <a:lnTo>
                    <a:pt x="211" y="0"/>
                  </a:lnTo>
                  <a:lnTo>
                    <a:pt x="217" y="0"/>
                  </a:lnTo>
                  <a:lnTo>
                    <a:pt x="221" y="0"/>
                  </a:lnTo>
                  <a:lnTo>
                    <a:pt x="223" y="0"/>
                  </a:lnTo>
                  <a:lnTo>
                    <a:pt x="224" y="0"/>
                  </a:lnTo>
                  <a:lnTo>
                    <a:pt x="225" y="0"/>
                  </a:lnTo>
                  <a:lnTo>
                    <a:pt x="228" y="0"/>
                  </a:lnTo>
                  <a:lnTo>
                    <a:pt x="231" y="0"/>
                  </a:lnTo>
                  <a:lnTo>
                    <a:pt x="233" y="0"/>
                  </a:lnTo>
                  <a:lnTo>
                    <a:pt x="236" y="0"/>
                  </a:lnTo>
                  <a:lnTo>
                    <a:pt x="236" y="2"/>
                  </a:lnTo>
                  <a:lnTo>
                    <a:pt x="237" y="0"/>
                  </a:lnTo>
                  <a:lnTo>
                    <a:pt x="238" y="2"/>
                  </a:lnTo>
                  <a:lnTo>
                    <a:pt x="240" y="2"/>
                  </a:lnTo>
                  <a:lnTo>
                    <a:pt x="241" y="2"/>
                  </a:lnTo>
                  <a:lnTo>
                    <a:pt x="242" y="2"/>
                  </a:lnTo>
                  <a:lnTo>
                    <a:pt x="245" y="0"/>
                  </a:lnTo>
                  <a:lnTo>
                    <a:pt x="250" y="2"/>
                  </a:lnTo>
                  <a:lnTo>
                    <a:pt x="252" y="2"/>
                  </a:lnTo>
                  <a:lnTo>
                    <a:pt x="253" y="2"/>
                  </a:lnTo>
                  <a:lnTo>
                    <a:pt x="254" y="2"/>
                  </a:lnTo>
                  <a:lnTo>
                    <a:pt x="255" y="2"/>
                  </a:lnTo>
                  <a:lnTo>
                    <a:pt x="259" y="2"/>
                  </a:lnTo>
                  <a:lnTo>
                    <a:pt x="261" y="2"/>
                  </a:lnTo>
                  <a:lnTo>
                    <a:pt x="262" y="2"/>
                  </a:lnTo>
                  <a:lnTo>
                    <a:pt x="263" y="2"/>
                  </a:lnTo>
                  <a:lnTo>
                    <a:pt x="267" y="2"/>
                  </a:lnTo>
                  <a:lnTo>
                    <a:pt x="269" y="2"/>
                  </a:lnTo>
                  <a:lnTo>
                    <a:pt x="270" y="2"/>
                  </a:lnTo>
                  <a:lnTo>
                    <a:pt x="271" y="2"/>
                  </a:lnTo>
                  <a:lnTo>
                    <a:pt x="272" y="2"/>
                  </a:lnTo>
                  <a:lnTo>
                    <a:pt x="274" y="2"/>
                  </a:lnTo>
                  <a:lnTo>
                    <a:pt x="276" y="2"/>
                  </a:lnTo>
                  <a:lnTo>
                    <a:pt x="278" y="2"/>
                  </a:lnTo>
                  <a:lnTo>
                    <a:pt x="279" y="2"/>
                  </a:lnTo>
                  <a:lnTo>
                    <a:pt x="282" y="2"/>
                  </a:lnTo>
                  <a:lnTo>
                    <a:pt x="283" y="2"/>
                  </a:lnTo>
                  <a:lnTo>
                    <a:pt x="284" y="2"/>
                  </a:lnTo>
                  <a:lnTo>
                    <a:pt x="286" y="2"/>
                  </a:lnTo>
                  <a:lnTo>
                    <a:pt x="291" y="2"/>
                  </a:lnTo>
                  <a:lnTo>
                    <a:pt x="292" y="2"/>
                  </a:lnTo>
                  <a:lnTo>
                    <a:pt x="292" y="3"/>
                  </a:lnTo>
                  <a:lnTo>
                    <a:pt x="293" y="3"/>
                  </a:lnTo>
                  <a:lnTo>
                    <a:pt x="296" y="3"/>
                  </a:lnTo>
                  <a:lnTo>
                    <a:pt x="297" y="3"/>
                  </a:lnTo>
                  <a:lnTo>
                    <a:pt x="301" y="3"/>
                  </a:lnTo>
                  <a:lnTo>
                    <a:pt x="306" y="3"/>
                  </a:lnTo>
                  <a:lnTo>
                    <a:pt x="310" y="3"/>
                  </a:lnTo>
                  <a:lnTo>
                    <a:pt x="310" y="4"/>
                  </a:lnTo>
                  <a:lnTo>
                    <a:pt x="310" y="7"/>
                  </a:lnTo>
                  <a:lnTo>
                    <a:pt x="310" y="8"/>
                  </a:lnTo>
                  <a:lnTo>
                    <a:pt x="310" y="12"/>
                  </a:lnTo>
                  <a:lnTo>
                    <a:pt x="310" y="14"/>
                  </a:lnTo>
                  <a:lnTo>
                    <a:pt x="310" y="15"/>
                  </a:lnTo>
                  <a:lnTo>
                    <a:pt x="310" y="16"/>
                  </a:lnTo>
                  <a:lnTo>
                    <a:pt x="310" y="19"/>
                  </a:lnTo>
                  <a:lnTo>
                    <a:pt x="310" y="20"/>
                  </a:lnTo>
                  <a:lnTo>
                    <a:pt x="310" y="21"/>
                  </a:lnTo>
                  <a:lnTo>
                    <a:pt x="310" y="23"/>
                  </a:lnTo>
                  <a:lnTo>
                    <a:pt x="310" y="27"/>
                  </a:lnTo>
                  <a:lnTo>
                    <a:pt x="310" y="28"/>
                  </a:lnTo>
                  <a:lnTo>
                    <a:pt x="310" y="29"/>
                  </a:lnTo>
                  <a:lnTo>
                    <a:pt x="310" y="31"/>
                  </a:lnTo>
                  <a:lnTo>
                    <a:pt x="310" y="33"/>
                  </a:lnTo>
                  <a:lnTo>
                    <a:pt x="310" y="37"/>
                  </a:lnTo>
                  <a:lnTo>
                    <a:pt x="310" y="38"/>
                  </a:lnTo>
                  <a:lnTo>
                    <a:pt x="310" y="41"/>
                  </a:lnTo>
                  <a:lnTo>
                    <a:pt x="309" y="42"/>
                  </a:lnTo>
                  <a:lnTo>
                    <a:pt x="310" y="42"/>
                  </a:lnTo>
                  <a:lnTo>
                    <a:pt x="309" y="45"/>
                  </a:lnTo>
                  <a:lnTo>
                    <a:pt x="309" y="46"/>
                  </a:lnTo>
                  <a:lnTo>
                    <a:pt x="309" y="48"/>
                  </a:lnTo>
                  <a:lnTo>
                    <a:pt x="309" y="49"/>
                  </a:lnTo>
                  <a:lnTo>
                    <a:pt x="309" y="50"/>
                  </a:lnTo>
                  <a:lnTo>
                    <a:pt x="309" y="53"/>
                  </a:lnTo>
                  <a:lnTo>
                    <a:pt x="309" y="55"/>
                  </a:lnTo>
                  <a:lnTo>
                    <a:pt x="309" y="58"/>
                  </a:lnTo>
                  <a:lnTo>
                    <a:pt x="309" y="59"/>
                  </a:lnTo>
                  <a:lnTo>
                    <a:pt x="309" y="61"/>
                  </a:lnTo>
                  <a:lnTo>
                    <a:pt x="309" y="62"/>
                  </a:lnTo>
                  <a:lnTo>
                    <a:pt x="309" y="69"/>
                  </a:lnTo>
                  <a:lnTo>
                    <a:pt x="309" y="72"/>
                  </a:lnTo>
                  <a:lnTo>
                    <a:pt x="309" y="78"/>
                  </a:lnTo>
                  <a:lnTo>
                    <a:pt x="309" y="79"/>
                  </a:lnTo>
                  <a:lnTo>
                    <a:pt x="309" y="84"/>
                  </a:lnTo>
                  <a:lnTo>
                    <a:pt x="309" y="87"/>
                  </a:lnTo>
                  <a:lnTo>
                    <a:pt x="310" y="87"/>
                  </a:lnTo>
                  <a:lnTo>
                    <a:pt x="310" y="88"/>
                  </a:lnTo>
                  <a:lnTo>
                    <a:pt x="310" y="96"/>
                  </a:lnTo>
                  <a:lnTo>
                    <a:pt x="310" y="97"/>
                  </a:lnTo>
                  <a:lnTo>
                    <a:pt x="310" y="100"/>
                  </a:lnTo>
                  <a:lnTo>
                    <a:pt x="310" y="103"/>
                  </a:lnTo>
                  <a:lnTo>
                    <a:pt x="310" y="105"/>
                  </a:lnTo>
                  <a:lnTo>
                    <a:pt x="310" y="106"/>
                  </a:lnTo>
                  <a:lnTo>
                    <a:pt x="310" y="108"/>
                  </a:lnTo>
                  <a:lnTo>
                    <a:pt x="310" y="109"/>
                  </a:lnTo>
                  <a:lnTo>
                    <a:pt x="310" y="110"/>
                  </a:lnTo>
                  <a:lnTo>
                    <a:pt x="310" y="112"/>
                  </a:lnTo>
                  <a:lnTo>
                    <a:pt x="310" y="114"/>
                  </a:lnTo>
                  <a:lnTo>
                    <a:pt x="310" y="118"/>
                  </a:lnTo>
                  <a:lnTo>
                    <a:pt x="310" y="122"/>
                  </a:lnTo>
                  <a:lnTo>
                    <a:pt x="310" y="124"/>
                  </a:lnTo>
                  <a:lnTo>
                    <a:pt x="310" y="125"/>
                  </a:lnTo>
                  <a:lnTo>
                    <a:pt x="310" y="127"/>
                  </a:lnTo>
                  <a:lnTo>
                    <a:pt x="310" y="130"/>
                  </a:lnTo>
                  <a:lnTo>
                    <a:pt x="310" y="134"/>
                  </a:lnTo>
                  <a:lnTo>
                    <a:pt x="310" y="135"/>
                  </a:lnTo>
                  <a:lnTo>
                    <a:pt x="310" y="137"/>
                  </a:lnTo>
                  <a:lnTo>
                    <a:pt x="310" y="138"/>
                  </a:lnTo>
                  <a:lnTo>
                    <a:pt x="310" y="142"/>
                  </a:lnTo>
                  <a:lnTo>
                    <a:pt x="310" y="143"/>
                  </a:lnTo>
                  <a:lnTo>
                    <a:pt x="310" y="144"/>
                  </a:lnTo>
                  <a:lnTo>
                    <a:pt x="310" y="146"/>
                  </a:lnTo>
                  <a:lnTo>
                    <a:pt x="310" y="147"/>
                  </a:lnTo>
                  <a:lnTo>
                    <a:pt x="310" y="148"/>
                  </a:lnTo>
                  <a:lnTo>
                    <a:pt x="310" y="152"/>
                  </a:lnTo>
                  <a:lnTo>
                    <a:pt x="310" y="154"/>
                  </a:lnTo>
                  <a:lnTo>
                    <a:pt x="310" y="156"/>
                  </a:lnTo>
                  <a:lnTo>
                    <a:pt x="309" y="159"/>
                  </a:lnTo>
                  <a:lnTo>
                    <a:pt x="309" y="161"/>
                  </a:lnTo>
                  <a:lnTo>
                    <a:pt x="309" y="165"/>
                  </a:lnTo>
                  <a:lnTo>
                    <a:pt x="309" y="167"/>
                  </a:lnTo>
                  <a:lnTo>
                    <a:pt x="309" y="168"/>
                  </a:lnTo>
                  <a:lnTo>
                    <a:pt x="309" y="171"/>
                  </a:lnTo>
                  <a:lnTo>
                    <a:pt x="309" y="173"/>
                  </a:lnTo>
                  <a:lnTo>
                    <a:pt x="309" y="177"/>
                  </a:lnTo>
                  <a:lnTo>
                    <a:pt x="309" y="178"/>
                  </a:lnTo>
                  <a:lnTo>
                    <a:pt x="309" y="181"/>
                  </a:lnTo>
                  <a:lnTo>
                    <a:pt x="309" y="182"/>
                  </a:lnTo>
                  <a:lnTo>
                    <a:pt x="309" y="184"/>
                  </a:lnTo>
                  <a:lnTo>
                    <a:pt x="309" y="186"/>
                  </a:lnTo>
                  <a:lnTo>
                    <a:pt x="309" y="188"/>
                  </a:lnTo>
                  <a:lnTo>
                    <a:pt x="309" y="190"/>
                  </a:lnTo>
                  <a:lnTo>
                    <a:pt x="309" y="194"/>
                  </a:lnTo>
                  <a:lnTo>
                    <a:pt x="309" y="197"/>
                  </a:lnTo>
                  <a:lnTo>
                    <a:pt x="309" y="198"/>
                  </a:lnTo>
                  <a:lnTo>
                    <a:pt x="309" y="202"/>
                  </a:lnTo>
                  <a:lnTo>
                    <a:pt x="309" y="203"/>
                  </a:lnTo>
                  <a:lnTo>
                    <a:pt x="309" y="209"/>
                  </a:lnTo>
                  <a:lnTo>
                    <a:pt x="309" y="211"/>
                  </a:lnTo>
                  <a:lnTo>
                    <a:pt x="309" y="213"/>
                  </a:lnTo>
                  <a:lnTo>
                    <a:pt x="309" y="214"/>
                  </a:lnTo>
                  <a:lnTo>
                    <a:pt x="309" y="215"/>
                  </a:lnTo>
                  <a:lnTo>
                    <a:pt x="309" y="218"/>
                  </a:lnTo>
                  <a:lnTo>
                    <a:pt x="309" y="220"/>
                  </a:lnTo>
                  <a:lnTo>
                    <a:pt x="309" y="222"/>
                  </a:lnTo>
                  <a:lnTo>
                    <a:pt x="309" y="223"/>
                  </a:lnTo>
                  <a:lnTo>
                    <a:pt x="309" y="227"/>
                  </a:lnTo>
                  <a:lnTo>
                    <a:pt x="309" y="231"/>
                  </a:lnTo>
                  <a:lnTo>
                    <a:pt x="309" y="233"/>
                  </a:lnTo>
                  <a:lnTo>
                    <a:pt x="309" y="235"/>
                  </a:lnTo>
                  <a:lnTo>
                    <a:pt x="309" y="236"/>
                  </a:lnTo>
                  <a:lnTo>
                    <a:pt x="309" y="239"/>
                  </a:lnTo>
                  <a:lnTo>
                    <a:pt x="308" y="245"/>
                  </a:lnTo>
                  <a:lnTo>
                    <a:pt x="308" y="247"/>
                  </a:lnTo>
                  <a:lnTo>
                    <a:pt x="308" y="249"/>
                  </a:lnTo>
                  <a:lnTo>
                    <a:pt x="308" y="254"/>
                  </a:lnTo>
                  <a:lnTo>
                    <a:pt x="308" y="256"/>
                  </a:lnTo>
                  <a:lnTo>
                    <a:pt x="308" y="257"/>
                  </a:lnTo>
                  <a:lnTo>
                    <a:pt x="308" y="258"/>
                  </a:lnTo>
                  <a:lnTo>
                    <a:pt x="308" y="260"/>
                  </a:lnTo>
                  <a:lnTo>
                    <a:pt x="308" y="265"/>
                  </a:lnTo>
                  <a:lnTo>
                    <a:pt x="309" y="267"/>
                  </a:lnTo>
                  <a:lnTo>
                    <a:pt x="309" y="271"/>
                  </a:lnTo>
                  <a:lnTo>
                    <a:pt x="308" y="278"/>
                  </a:lnTo>
                  <a:lnTo>
                    <a:pt x="308" y="281"/>
                  </a:lnTo>
                  <a:lnTo>
                    <a:pt x="308" y="282"/>
                  </a:lnTo>
                  <a:lnTo>
                    <a:pt x="308" y="283"/>
                  </a:lnTo>
                  <a:lnTo>
                    <a:pt x="308" y="285"/>
                  </a:lnTo>
                  <a:lnTo>
                    <a:pt x="308" y="286"/>
                  </a:lnTo>
                  <a:lnTo>
                    <a:pt x="308" y="287"/>
                  </a:lnTo>
                  <a:lnTo>
                    <a:pt x="308" y="295"/>
                  </a:lnTo>
                  <a:lnTo>
                    <a:pt x="308" y="296"/>
                  </a:lnTo>
                  <a:lnTo>
                    <a:pt x="308" y="302"/>
                  </a:lnTo>
                  <a:lnTo>
                    <a:pt x="308" y="303"/>
                  </a:lnTo>
                  <a:lnTo>
                    <a:pt x="308" y="304"/>
                  </a:lnTo>
                  <a:lnTo>
                    <a:pt x="308" y="307"/>
                  </a:lnTo>
                  <a:lnTo>
                    <a:pt x="308" y="309"/>
                  </a:lnTo>
                  <a:lnTo>
                    <a:pt x="308" y="311"/>
                  </a:lnTo>
                  <a:lnTo>
                    <a:pt x="308" y="321"/>
                  </a:lnTo>
                  <a:lnTo>
                    <a:pt x="308" y="324"/>
                  </a:lnTo>
                  <a:lnTo>
                    <a:pt x="308" y="325"/>
                  </a:lnTo>
                  <a:lnTo>
                    <a:pt x="305" y="325"/>
                  </a:lnTo>
                  <a:lnTo>
                    <a:pt x="303" y="325"/>
                  </a:lnTo>
                  <a:lnTo>
                    <a:pt x="299" y="325"/>
                  </a:lnTo>
                  <a:lnTo>
                    <a:pt x="293" y="325"/>
                  </a:lnTo>
                  <a:lnTo>
                    <a:pt x="291" y="325"/>
                  </a:lnTo>
                  <a:lnTo>
                    <a:pt x="289" y="325"/>
                  </a:lnTo>
                  <a:lnTo>
                    <a:pt x="284" y="325"/>
                  </a:lnTo>
                  <a:lnTo>
                    <a:pt x="279" y="325"/>
                  </a:lnTo>
                  <a:lnTo>
                    <a:pt x="274" y="325"/>
                  </a:lnTo>
                  <a:lnTo>
                    <a:pt x="271" y="325"/>
                  </a:lnTo>
                  <a:lnTo>
                    <a:pt x="269" y="325"/>
                  </a:lnTo>
                  <a:lnTo>
                    <a:pt x="266" y="325"/>
                  </a:lnTo>
                  <a:lnTo>
                    <a:pt x="263" y="325"/>
                  </a:lnTo>
                  <a:lnTo>
                    <a:pt x="261" y="325"/>
                  </a:lnTo>
                  <a:lnTo>
                    <a:pt x="259" y="325"/>
                  </a:lnTo>
                  <a:lnTo>
                    <a:pt x="258" y="325"/>
                  </a:lnTo>
                  <a:lnTo>
                    <a:pt x="254" y="325"/>
                  </a:lnTo>
                  <a:lnTo>
                    <a:pt x="252" y="325"/>
                  </a:lnTo>
                  <a:lnTo>
                    <a:pt x="252" y="326"/>
                  </a:lnTo>
                  <a:lnTo>
                    <a:pt x="252" y="329"/>
                  </a:lnTo>
                  <a:lnTo>
                    <a:pt x="252" y="330"/>
                  </a:lnTo>
                  <a:lnTo>
                    <a:pt x="252" y="333"/>
                  </a:lnTo>
                  <a:lnTo>
                    <a:pt x="252" y="336"/>
                  </a:lnTo>
                  <a:lnTo>
                    <a:pt x="252" y="338"/>
                  </a:lnTo>
                  <a:lnTo>
                    <a:pt x="252" y="339"/>
                  </a:lnTo>
                  <a:lnTo>
                    <a:pt x="252" y="343"/>
                  </a:lnTo>
                  <a:lnTo>
                    <a:pt x="252" y="345"/>
                  </a:lnTo>
                  <a:lnTo>
                    <a:pt x="252" y="347"/>
                  </a:lnTo>
                  <a:lnTo>
                    <a:pt x="252" y="350"/>
                  </a:lnTo>
                  <a:lnTo>
                    <a:pt x="252" y="353"/>
                  </a:lnTo>
                  <a:lnTo>
                    <a:pt x="252" y="354"/>
                  </a:lnTo>
                  <a:lnTo>
                    <a:pt x="252" y="357"/>
                  </a:lnTo>
                  <a:lnTo>
                    <a:pt x="252" y="358"/>
                  </a:lnTo>
                  <a:lnTo>
                    <a:pt x="252" y="360"/>
                  </a:lnTo>
                  <a:lnTo>
                    <a:pt x="252" y="366"/>
                  </a:lnTo>
                  <a:lnTo>
                    <a:pt x="252" y="367"/>
                  </a:lnTo>
                  <a:lnTo>
                    <a:pt x="252" y="368"/>
                  </a:lnTo>
                  <a:lnTo>
                    <a:pt x="252" y="371"/>
                  </a:lnTo>
                  <a:lnTo>
                    <a:pt x="252" y="372"/>
                  </a:lnTo>
                  <a:lnTo>
                    <a:pt x="252" y="374"/>
                  </a:lnTo>
                  <a:lnTo>
                    <a:pt x="252" y="375"/>
                  </a:lnTo>
                  <a:lnTo>
                    <a:pt x="252" y="377"/>
                  </a:lnTo>
                  <a:lnTo>
                    <a:pt x="252" y="380"/>
                  </a:lnTo>
                  <a:lnTo>
                    <a:pt x="250" y="380"/>
                  </a:lnTo>
                  <a:lnTo>
                    <a:pt x="246" y="380"/>
                  </a:lnTo>
                  <a:lnTo>
                    <a:pt x="245" y="380"/>
                  </a:lnTo>
                  <a:lnTo>
                    <a:pt x="242" y="380"/>
                  </a:lnTo>
                  <a:lnTo>
                    <a:pt x="240" y="380"/>
                  </a:lnTo>
                  <a:lnTo>
                    <a:pt x="236" y="380"/>
                  </a:lnTo>
                  <a:lnTo>
                    <a:pt x="234" y="380"/>
                  </a:lnTo>
                  <a:lnTo>
                    <a:pt x="233" y="380"/>
                  </a:lnTo>
                  <a:lnTo>
                    <a:pt x="232" y="380"/>
                  </a:lnTo>
                  <a:lnTo>
                    <a:pt x="228" y="380"/>
                  </a:lnTo>
                  <a:lnTo>
                    <a:pt x="225" y="380"/>
                  </a:lnTo>
                  <a:lnTo>
                    <a:pt x="224" y="380"/>
                  </a:lnTo>
                  <a:lnTo>
                    <a:pt x="221" y="380"/>
                  </a:lnTo>
                  <a:lnTo>
                    <a:pt x="220" y="380"/>
                  </a:lnTo>
                  <a:lnTo>
                    <a:pt x="219" y="380"/>
                  </a:lnTo>
                  <a:lnTo>
                    <a:pt x="215" y="380"/>
                  </a:lnTo>
                  <a:lnTo>
                    <a:pt x="214" y="380"/>
                  </a:lnTo>
                  <a:lnTo>
                    <a:pt x="212" y="380"/>
                  </a:lnTo>
                  <a:lnTo>
                    <a:pt x="211" y="380"/>
                  </a:lnTo>
                  <a:lnTo>
                    <a:pt x="210" y="380"/>
                  </a:lnTo>
                  <a:lnTo>
                    <a:pt x="208" y="380"/>
                  </a:lnTo>
                  <a:lnTo>
                    <a:pt x="206" y="380"/>
                  </a:lnTo>
                  <a:lnTo>
                    <a:pt x="204" y="380"/>
                  </a:lnTo>
                  <a:lnTo>
                    <a:pt x="200" y="380"/>
                  </a:lnTo>
                  <a:lnTo>
                    <a:pt x="198" y="380"/>
                  </a:lnTo>
                  <a:lnTo>
                    <a:pt x="197" y="380"/>
                  </a:lnTo>
                  <a:lnTo>
                    <a:pt x="194" y="380"/>
                  </a:lnTo>
                  <a:lnTo>
                    <a:pt x="191" y="380"/>
                  </a:lnTo>
                  <a:lnTo>
                    <a:pt x="190" y="379"/>
                  </a:lnTo>
                  <a:lnTo>
                    <a:pt x="186" y="379"/>
                  </a:lnTo>
                  <a:lnTo>
                    <a:pt x="185" y="379"/>
                  </a:lnTo>
                  <a:lnTo>
                    <a:pt x="181" y="379"/>
                  </a:lnTo>
                  <a:lnTo>
                    <a:pt x="180" y="379"/>
                  </a:lnTo>
                  <a:lnTo>
                    <a:pt x="176" y="379"/>
                  </a:lnTo>
                  <a:lnTo>
                    <a:pt x="173" y="379"/>
                  </a:lnTo>
                  <a:lnTo>
                    <a:pt x="172" y="379"/>
                  </a:lnTo>
                  <a:lnTo>
                    <a:pt x="170" y="379"/>
                  </a:lnTo>
                  <a:lnTo>
                    <a:pt x="168" y="379"/>
                  </a:lnTo>
                  <a:lnTo>
                    <a:pt x="166" y="379"/>
                  </a:lnTo>
                  <a:lnTo>
                    <a:pt x="164" y="379"/>
                  </a:lnTo>
                  <a:lnTo>
                    <a:pt x="162" y="379"/>
                  </a:lnTo>
                  <a:lnTo>
                    <a:pt x="159" y="379"/>
                  </a:lnTo>
                  <a:lnTo>
                    <a:pt x="155" y="379"/>
                  </a:lnTo>
                  <a:lnTo>
                    <a:pt x="151" y="379"/>
                  </a:lnTo>
                  <a:lnTo>
                    <a:pt x="149" y="379"/>
                  </a:lnTo>
                  <a:lnTo>
                    <a:pt x="144" y="379"/>
                  </a:lnTo>
                  <a:lnTo>
                    <a:pt x="140" y="379"/>
                  </a:lnTo>
                  <a:lnTo>
                    <a:pt x="139" y="379"/>
                  </a:lnTo>
                  <a:lnTo>
                    <a:pt x="135" y="379"/>
                  </a:lnTo>
                  <a:lnTo>
                    <a:pt x="131" y="379"/>
                  </a:lnTo>
                  <a:lnTo>
                    <a:pt x="130" y="379"/>
                  </a:lnTo>
                  <a:lnTo>
                    <a:pt x="126" y="379"/>
                  </a:lnTo>
                  <a:lnTo>
                    <a:pt x="125" y="379"/>
                  </a:lnTo>
                  <a:lnTo>
                    <a:pt x="123" y="379"/>
                  </a:lnTo>
                  <a:lnTo>
                    <a:pt x="121" y="379"/>
                  </a:lnTo>
                  <a:lnTo>
                    <a:pt x="119" y="379"/>
                  </a:lnTo>
                  <a:lnTo>
                    <a:pt x="117" y="379"/>
                  </a:lnTo>
                  <a:lnTo>
                    <a:pt x="114" y="379"/>
                  </a:lnTo>
                  <a:lnTo>
                    <a:pt x="113" y="379"/>
                  </a:lnTo>
                  <a:lnTo>
                    <a:pt x="111" y="379"/>
                  </a:lnTo>
                  <a:lnTo>
                    <a:pt x="110" y="379"/>
                  </a:lnTo>
                  <a:lnTo>
                    <a:pt x="109" y="379"/>
                  </a:lnTo>
                  <a:lnTo>
                    <a:pt x="106" y="379"/>
                  </a:lnTo>
                  <a:lnTo>
                    <a:pt x="105" y="379"/>
                  </a:lnTo>
                  <a:lnTo>
                    <a:pt x="102" y="377"/>
                  </a:lnTo>
                  <a:lnTo>
                    <a:pt x="98" y="377"/>
                  </a:lnTo>
                  <a:lnTo>
                    <a:pt x="93" y="377"/>
                  </a:lnTo>
                  <a:lnTo>
                    <a:pt x="89" y="377"/>
                  </a:lnTo>
                  <a:lnTo>
                    <a:pt x="87" y="377"/>
                  </a:lnTo>
                  <a:lnTo>
                    <a:pt x="84" y="377"/>
                  </a:lnTo>
                  <a:lnTo>
                    <a:pt x="83" y="377"/>
                  </a:lnTo>
                  <a:lnTo>
                    <a:pt x="79" y="377"/>
                  </a:lnTo>
                  <a:lnTo>
                    <a:pt x="75" y="377"/>
                  </a:lnTo>
                  <a:lnTo>
                    <a:pt x="73" y="377"/>
                  </a:lnTo>
                  <a:lnTo>
                    <a:pt x="71" y="377"/>
                  </a:lnTo>
                  <a:lnTo>
                    <a:pt x="68" y="377"/>
                  </a:lnTo>
                  <a:lnTo>
                    <a:pt x="66" y="377"/>
                  </a:lnTo>
                  <a:lnTo>
                    <a:pt x="63" y="377"/>
                  </a:lnTo>
                  <a:lnTo>
                    <a:pt x="62" y="377"/>
                  </a:lnTo>
                  <a:lnTo>
                    <a:pt x="59" y="377"/>
                  </a:lnTo>
                  <a:lnTo>
                    <a:pt x="58" y="377"/>
                  </a:lnTo>
                  <a:lnTo>
                    <a:pt x="56" y="377"/>
                  </a:lnTo>
                  <a:lnTo>
                    <a:pt x="50" y="377"/>
                  </a:lnTo>
                  <a:lnTo>
                    <a:pt x="47" y="377"/>
                  </a:lnTo>
                  <a:lnTo>
                    <a:pt x="46" y="377"/>
                  </a:lnTo>
                  <a:lnTo>
                    <a:pt x="45" y="377"/>
                  </a:lnTo>
                  <a:lnTo>
                    <a:pt x="41" y="377"/>
                  </a:lnTo>
                  <a:lnTo>
                    <a:pt x="39" y="377"/>
                  </a:lnTo>
                  <a:lnTo>
                    <a:pt x="38" y="377"/>
                  </a:lnTo>
                  <a:lnTo>
                    <a:pt x="32" y="377"/>
                  </a:lnTo>
                  <a:lnTo>
                    <a:pt x="28" y="377"/>
                  </a:lnTo>
                  <a:lnTo>
                    <a:pt x="26" y="377"/>
                  </a:lnTo>
                  <a:lnTo>
                    <a:pt x="25" y="377"/>
                  </a:lnTo>
                  <a:lnTo>
                    <a:pt x="20" y="377"/>
                  </a:lnTo>
                  <a:lnTo>
                    <a:pt x="15" y="377"/>
                  </a:lnTo>
                  <a:lnTo>
                    <a:pt x="12" y="377"/>
                  </a:lnTo>
                  <a:lnTo>
                    <a:pt x="11" y="377"/>
                  </a:lnTo>
                  <a:lnTo>
                    <a:pt x="8" y="377"/>
                  </a:lnTo>
                  <a:lnTo>
                    <a:pt x="8" y="376"/>
                  </a:lnTo>
                  <a:lnTo>
                    <a:pt x="7" y="375"/>
                  </a:lnTo>
                  <a:lnTo>
                    <a:pt x="5" y="374"/>
                  </a:lnTo>
                  <a:lnTo>
                    <a:pt x="4" y="371"/>
                  </a:lnTo>
                  <a:lnTo>
                    <a:pt x="3" y="370"/>
                  </a:lnTo>
                  <a:lnTo>
                    <a:pt x="1" y="368"/>
                  </a:lnTo>
                  <a:lnTo>
                    <a:pt x="1" y="366"/>
                  </a:lnTo>
                  <a:lnTo>
                    <a:pt x="0" y="364"/>
                  </a:lnTo>
                  <a:lnTo>
                    <a:pt x="0" y="363"/>
                  </a:lnTo>
                  <a:lnTo>
                    <a:pt x="0" y="362"/>
                  </a:lnTo>
                  <a:lnTo>
                    <a:pt x="0" y="360"/>
                  </a:lnTo>
                  <a:lnTo>
                    <a:pt x="0" y="359"/>
                  </a:lnTo>
                  <a:lnTo>
                    <a:pt x="0" y="358"/>
                  </a:lnTo>
                  <a:lnTo>
                    <a:pt x="0" y="357"/>
                  </a:lnTo>
                  <a:lnTo>
                    <a:pt x="1" y="355"/>
                  </a:lnTo>
                  <a:lnTo>
                    <a:pt x="1" y="354"/>
                  </a:lnTo>
                  <a:lnTo>
                    <a:pt x="3" y="354"/>
                  </a:lnTo>
                  <a:lnTo>
                    <a:pt x="4" y="353"/>
                  </a:lnTo>
                  <a:lnTo>
                    <a:pt x="5" y="353"/>
                  </a:lnTo>
                  <a:lnTo>
                    <a:pt x="7" y="353"/>
                  </a:lnTo>
                  <a:lnTo>
                    <a:pt x="9" y="351"/>
                  </a:lnTo>
                  <a:lnTo>
                    <a:pt x="11" y="351"/>
                  </a:lnTo>
                  <a:lnTo>
                    <a:pt x="12" y="351"/>
                  </a:lnTo>
                  <a:lnTo>
                    <a:pt x="13" y="351"/>
                  </a:lnTo>
                  <a:lnTo>
                    <a:pt x="15" y="351"/>
                  </a:lnTo>
                  <a:lnTo>
                    <a:pt x="16" y="351"/>
                  </a:lnTo>
                  <a:lnTo>
                    <a:pt x="17" y="350"/>
                  </a:lnTo>
                  <a:lnTo>
                    <a:pt x="18" y="350"/>
                  </a:lnTo>
                  <a:lnTo>
                    <a:pt x="20" y="349"/>
                  </a:lnTo>
                  <a:lnTo>
                    <a:pt x="21" y="349"/>
                  </a:lnTo>
                  <a:lnTo>
                    <a:pt x="22" y="347"/>
                  </a:lnTo>
                  <a:lnTo>
                    <a:pt x="24" y="347"/>
                  </a:lnTo>
                  <a:lnTo>
                    <a:pt x="26" y="345"/>
                  </a:lnTo>
                  <a:lnTo>
                    <a:pt x="28" y="345"/>
                  </a:lnTo>
                  <a:lnTo>
                    <a:pt x="28" y="343"/>
                  </a:lnTo>
                  <a:lnTo>
                    <a:pt x="29" y="343"/>
                  </a:lnTo>
                  <a:lnTo>
                    <a:pt x="30" y="343"/>
                  </a:lnTo>
                  <a:lnTo>
                    <a:pt x="32" y="343"/>
                  </a:lnTo>
                  <a:lnTo>
                    <a:pt x="33" y="343"/>
                  </a:lnTo>
                  <a:lnTo>
                    <a:pt x="34" y="343"/>
                  </a:lnTo>
                  <a:lnTo>
                    <a:pt x="36" y="343"/>
                  </a:lnTo>
                  <a:lnTo>
                    <a:pt x="37" y="345"/>
                  </a:lnTo>
                  <a:lnTo>
                    <a:pt x="38" y="345"/>
                  </a:lnTo>
                  <a:lnTo>
                    <a:pt x="39" y="345"/>
                  </a:lnTo>
                  <a:lnTo>
                    <a:pt x="41" y="345"/>
                  </a:lnTo>
                  <a:lnTo>
                    <a:pt x="42" y="345"/>
                  </a:lnTo>
                  <a:lnTo>
                    <a:pt x="42" y="343"/>
                  </a:lnTo>
                  <a:lnTo>
                    <a:pt x="43" y="343"/>
                  </a:lnTo>
                  <a:lnTo>
                    <a:pt x="45" y="342"/>
                  </a:lnTo>
                  <a:lnTo>
                    <a:pt x="46" y="342"/>
                  </a:lnTo>
                  <a:lnTo>
                    <a:pt x="47" y="341"/>
                  </a:lnTo>
                  <a:lnTo>
                    <a:pt x="49" y="339"/>
                  </a:lnTo>
                  <a:lnTo>
                    <a:pt x="50" y="339"/>
                  </a:lnTo>
                  <a:lnTo>
                    <a:pt x="51" y="338"/>
                  </a:lnTo>
                  <a:lnTo>
                    <a:pt x="51" y="337"/>
                  </a:lnTo>
                  <a:lnTo>
                    <a:pt x="53" y="337"/>
                  </a:lnTo>
                  <a:lnTo>
                    <a:pt x="54" y="336"/>
                  </a:lnTo>
                  <a:lnTo>
                    <a:pt x="54" y="334"/>
                  </a:lnTo>
                  <a:lnTo>
                    <a:pt x="54" y="333"/>
                  </a:lnTo>
                  <a:lnTo>
                    <a:pt x="55" y="332"/>
                  </a:lnTo>
                  <a:lnTo>
                    <a:pt x="55" y="330"/>
                  </a:lnTo>
                  <a:lnTo>
                    <a:pt x="55" y="328"/>
                  </a:lnTo>
                  <a:lnTo>
                    <a:pt x="55" y="326"/>
                  </a:lnTo>
                  <a:lnTo>
                    <a:pt x="55" y="325"/>
                  </a:lnTo>
                  <a:lnTo>
                    <a:pt x="54" y="324"/>
                  </a:lnTo>
                  <a:lnTo>
                    <a:pt x="54" y="322"/>
                  </a:lnTo>
                  <a:lnTo>
                    <a:pt x="53" y="321"/>
                  </a:lnTo>
                  <a:lnTo>
                    <a:pt x="53" y="320"/>
                  </a:lnTo>
                  <a:lnTo>
                    <a:pt x="53" y="319"/>
                  </a:lnTo>
                  <a:lnTo>
                    <a:pt x="51" y="317"/>
                  </a:lnTo>
                  <a:lnTo>
                    <a:pt x="50" y="316"/>
                  </a:lnTo>
                  <a:lnTo>
                    <a:pt x="49" y="315"/>
                  </a:lnTo>
                  <a:lnTo>
                    <a:pt x="47" y="313"/>
                  </a:lnTo>
                  <a:lnTo>
                    <a:pt x="46" y="313"/>
                  </a:lnTo>
                  <a:lnTo>
                    <a:pt x="46" y="312"/>
                  </a:lnTo>
                  <a:lnTo>
                    <a:pt x="45" y="312"/>
                  </a:lnTo>
                  <a:lnTo>
                    <a:pt x="45" y="311"/>
                  </a:lnTo>
                  <a:lnTo>
                    <a:pt x="43" y="311"/>
                  </a:lnTo>
                  <a:lnTo>
                    <a:pt x="42" y="309"/>
                  </a:lnTo>
                  <a:lnTo>
                    <a:pt x="41" y="308"/>
                  </a:lnTo>
                  <a:lnTo>
                    <a:pt x="39" y="307"/>
                  </a:lnTo>
                  <a:lnTo>
                    <a:pt x="38" y="305"/>
                  </a:lnTo>
                  <a:lnTo>
                    <a:pt x="37" y="305"/>
                  </a:lnTo>
                  <a:lnTo>
                    <a:pt x="37" y="304"/>
                  </a:lnTo>
                  <a:lnTo>
                    <a:pt x="36" y="303"/>
                  </a:lnTo>
                  <a:lnTo>
                    <a:pt x="33" y="302"/>
                  </a:lnTo>
                  <a:lnTo>
                    <a:pt x="32" y="300"/>
                  </a:lnTo>
                  <a:lnTo>
                    <a:pt x="29" y="299"/>
                  </a:lnTo>
                  <a:lnTo>
                    <a:pt x="28" y="299"/>
                  </a:lnTo>
                  <a:lnTo>
                    <a:pt x="26" y="298"/>
                  </a:lnTo>
                  <a:lnTo>
                    <a:pt x="25" y="298"/>
                  </a:lnTo>
                  <a:lnTo>
                    <a:pt x="24" y="298"/>
                  </a:lnTo>
                  <a:lnTo>
                    <a:pt x="22" y="298"/>
                  </a:lnTo>
                  <a:lnTo>
                    <a:pt x="21" y="296"/>
                  </a:lnTo>
                  <a:lnTo>
                    <a:pt x="18" y="296"/>
                  </a:lnTo>
                  <a:lnTo>
                    <a:pt x="17" y="296"/>
                  </a:lnTo>
                  <a:lnTo>
                    <a:pt x="16" y="295"/>
                  </a:lnTo>
                  <a:lnTo>
                    <a:pt x="15" y="295"/>
                  </a:lnTo>
                  <a:lnTo>
                    <a:pt x="13" y="295"/>
                  </a:lnTo>
                  <a:lnTo>
                    <a:pt x="12" y="295"/>
                  </a:lnTo>
                  <a:lnTo>
                    <a:pt x="9" y="294"/>
                  </a:lnTo>
                  <a:lnTo>
                    <a:pt x="8" y="292"/>
                  </a:lnTo>
                  <a:lnTo>
                    <a:pt x="7" y="292"/>
                  </a:lnTo>
                  <a:lnTo>
                    <a:pt x="7" y="291"/>
                  </a:lnTo>
                  <a:lnTo>
                    <a:pt x="5" y="291"/>
                  </a:lnTo>
                  <a:lnTo>
                    <a:pt x="5" y="290"/>
                  </a:lnTo>
                  <a:lnTo>
                    <a:pt x="4" y="288"/>
                  </a:lnTo>
                  <a:lnTo>
                    <a:pt x="4" y="287"/>
                  </a:lnTo>
                  <a:lnTo>
                    <a:pt x="3" y="286"/>
                  </a:lnTo>
                  <a:lnTo>
                    <a:pt x="3" y="285"/>
                  </a:lnTo>
                  <a:lnTo>
                    <a:pt x="3" y="283"/>
                  </a:lnTo>
                  <a:lnTo>
                    <a:pt x="3" y="282"/>
                  </a:lnTo>
                  <a:lnTo>
                    <a:pt x="3" y="281"/>
                  </a:lnTo>
                  <a:lnTo>
                    <a:pt x="4" y="278"/>
                  </a:lnTo>
                  <a:lnTo>
                    <a:pt x="4" y="277"/>
                  </a:lnTo>
                  <a:lnTo>
                    <a:pt x="4" y="275"/>
                  </a:lnTo>
                  <a:lnTo>
                    <a:pt x="5" y="275"/>
                  </a:lnTo>
                  <a:lnTo>
                    <a:pt x="5" y="274"/>
                  </a:lnTo>
                  <a:lnTo>
                    <a:pt x="7" y="274"/>
                  </a:lnTo>
                  <a:lnTo>
                    <a:pt x="7" y="273"/>
                  </a:lnTo>
                  <a:lnTo>
                    <a:pt x="8" y="273"/>
                  </a:lnTo>
                  <a:lnTo>
                    <a:pt x="8" y="271"/>
                  </a:lnTo>
                  <a:lnTo>
                    <a:pt x="9" y="271"/>
                  </a:lnTo>
                  <a:lnTo>
                    <a:pt x="11" y="270"/>
                  </a:lnTo>
                  <a:lnTo>
                    <a:pt x="12" y="269"/>
                  </a:lnTo>
                  <a:lnTo>
                    <a:pt x="15" y="267"/>
                  </a:lnTo>
                  <a:lnTo>
                    <a:pt x="16" y="267"/>
                  </a:lnTo>
                  <a:lnTo>
                    <a:pt x="17" y="267"/>
                  </a:lnTo>
                  <a:lnTo>
                    <a:pt x="18" y="267"/>
                  </a:lnTo>
                  <a:lnTo>
                    <a:pt x="21" y="267"/>
                  </a:lnTo>
                  <a:lnTo>
                    <a:pt x="22" y="267"/>
                  </a:lnTo>
                  <a:lnTo>
                    <a:pt x="26" y="266"/>
                  </a:lnTo>
                  <a:lnTo>
                    <a:pt x="30" y="266"/>
                  </a:lnTo>
                  <a:lnTo>
                    <a:pt x="32" y="266"/>
                  </a:lnTo>
                  <a:lnTo>
                    <a:pt x="34" y="266"/>
                  </a:lnTo>
                  <a:lnTo>
                    <a:pt x="36" y="265"/>
                  </a:lnTo>
                  <a:lnTo>
                    <a:pt x="37" y="265"/>
                  </a:lnTo>
                  <a:lnTo>
                    <a:pt x="38" y="265"/>
                  </a:lnTo>
                  <a:lnTo>
                    <a:pt x="39" y="264"/>
                  </a:lnTo>
                  <a:lnTo>
                    <a:pt x="39" y="265"/>
                  </a:lnTo>
                  <a:lnTo>
                    <a:pt x="42" y="267"/>
                  </a:lnTo>
                  <a:lnTo>
                    <a:pt x="45" y="270"/>
                  </a:lnTo>
                  <a:lnTo>
                    <a:pt x="46" y="273"/>
                  </a:lnTo>
                  <a:lnTo>
                    <a:pt x="47" y="274"/>
                  </a:lnTo>
                  <a:lnTo>
                    <a:pt x="49" y="275"/>
                  </a:lnTo>
                  <a:lnTo>
                    <a:pt x="51" y="279"/>
                  </a:lnTo>
                  <a:lnTo>
                    <a:pt x="53" y="281"/>
                  </a:lnTo>
                  <a:lnTo>
                    <a:pt x="53" y="282"/>
                  </a:lnTo>
                  <a:lnTo>
                    <a:pt x="54" y="283"/>
                  </a:lnTo>
                  <a:lnTo>
                    <a:pt x="55" y="285"/>
                  </a:lnTo>
                  <a:lnTo>
                    <a:pt x="56" y="286"/>
                  </a:lnTo>
                  <a:lnTo>
                    <a:pt x="58" y="286"/>
                  </a:lnTo>
                  <a:lnTo>
                    <a:pt x="58" y="287"/>
                  </a:lnTo>
                  <a:lnTo>
                    <a:pt x="60" y="288"/>
                  </a:lnTo>
                  <a:lnTo>
                    <a:pt x="62" y="288"/>
                  </a:lnTo>
                  <a:lnTo>
                    <a:pt x="63" y="288"/>
                  </a:lnTo>
                  <a:lnTo>
                    <a:pt x="64" y="290"/>
                  </a:lnTo>
                  <a:lnTo>
                    <a:pt x="66" y="290"/>
                  </a:lnTo>
                  <a:lnTo>
                    <a:pt x="66" y="291"/>
                  </a:lnTo>
                  <a:lnTo>
                    <a:pt x="67" y="291"/>
                  </a:lnTo>
                  <a:lnTo>
                    <a:pt x="68" y="292"/>
                  </a:lnTo>
                  <a:lnTo>
                    <a:pt x="70" y="292"/>
                  </a:lnTo>
                  <a:lnTo>
                    <a:pt x="71" y="294"/>
                  </a:lnTo>
                  <a:lnTo>
                    <a:pt x="72" y="295"/>
                  </a:lnTo>
                  <a:lnTo>
                    <a:pt x="73" y="295"/>
                  </a:lnTo>
                  <a:lnTo>
                    <a:pt x="75" y="295"/>
                  </a:lnTo>
                  <a:lnTo>
                    <a:pt x="76" y="296"/>
                  </a:lnTo>
                  <a:lnTo>
                    <a:pt x="77" y="296"/>
                  </a:lnTo>
                  <a:lnTo>
                    <a:pt x="79" y="296"/>
                  </a:lnTo>
                  <a:lnTo>
                    <a:pt x="80" y="296"/>
                  </a:lnTo>
                  <a:lnTo>
                    <a:pt x="81" y="296"/>
                  </a:lnTo>
                  <a:lnTo>
                    <a:pt x="83" y="296"/>
                  </a:lnTo>
                  <a:lnTo>
                    <a:pt x="83" y="295"/>
                  </a:lnTo>
                  <a:lnTo>
                    <a:pt x="84" y="295"/>
                  </a:lnTo>
                  <a:lnTo>
                    <a:pt x="85" y="295"/>
                  </a:lnTo>
                  <a:lnTo>
                    <a:pt x="87" y="295"/>
                  </a:lnTo>
                  <a:lnTo>
                    <a:pt x="87" y="294"/>
                  </a:lnTo>
                  <a:lnTo>
                    <a:pt x="88" y="294"/>
                  </a:lnTo>
                  <a:lnTo>
                    <a:pt x="89" y="294"/>
                  </a:lnTo>
                  <a:lnTo>
                    <a:pt x="89" y="292"/>
                  </a:lnTo>
                  <a:lnTo>
                    <a:pt x="92" y="291"/>
                  </a:lnTo>
                  <a:lnTo>
                    <a:pt x="93" y="291"/>
                  </a:lnTo>
                  <a:lnTo>
                    <a:pt x="94" y="290"/>
                  </a:lnTo>
                  <a:lnTo>
                    <a:pt x="96" y="290"/>
                  </a:lnTo>
                  <a:lnTo>
                    <a:pt x="97" y="290"/>
                  </a:lnTo>
                  <a:lnTo>
                    <a:pt x="98" y="290"/>
                  </a:lnTo>
                  <a:lnTo>
                    <a:pt x="100" y="290"/>
                  </a:lnTo>
                  <a:lnTo>
                    <a:pt x="101" y="290"/>
                  </a:lnTo>
                  <a:lnTo>
                    <a:pt x="102" y="288"/>
                  </a:lnTo>
                  <a:lnTo>
                    <a:pt x="104" y="288"/>
                  </a:lnTo>
                  <a:lnTo>
                    <a:pt x="106" y="287"/>
                  </a:lnTo>
                  <a:lnTo>
                    <a:pt x="108" y="286"/>
                  </a:lnTo>
                  <a:lnTo>
                    <a:pt x="108" y="285"/>
                  </a:lnTo>
                  <a:lnTo>
                    <a:pt x="109" y="285"/>
                  </a:lnTo>
                  <a:lnTo>
                    <a:pt x="109" y="283"/>
                  </a:lnTo>
                  <a:lnTo>
                    <a:pt x="109" y="282"/>
                  </a:lnTo>
                  <a:lnTo>
                    <a:pt x="109" y="281"/>
                  </a:lnTo>
                  <a:lnTo>
                    <a:pt x="109" y="279"/>
                  </a:lnTo>
                  <a:lnTo>
                    <a:pt x="109" y="278"/>
                  </a:lnTo>
                  <a:lnTo>
                    <a:pt x="109" y="277"/>
                  </a:lnTo>
                  <a:lnTo>
                    <a:pt x="108" y="277"/>
                  </a:lnTo>
                  <a:lnTo>
                    <a:pt x="106" y="277"/>
                  </a:lnTo>
                  <a:lnTo>
                    <a:pt x="106" y="275"/>
                  </a:lnTo>
                  <a:lnTo>
                    <a:pt x="106" y="274"/>
                  </a:lnTo>
                  <a:lnTo>
                    <a:pt x="105" y="273"/>
                  </a:lnTo>
                  <a:lnTo>
                    <a:pt x="105" y="271"/>
                  </a:lnTo>
                  <a:lnTo>
                    <a:pt x="105" y="270"/>
                  </a:lnTo>
                  <a:lnTo>
                    <a:pt x="104" y="270"/>
                  </a:lnTo>
                  <a:lnTo>
                    <a:pt x="104" y="269"/>
                  </a:lnTo>
                  <a:lnTo>
                    <a:pt x="102" y="267"/>
                  </a:lnTo>
                  <a:lnTo>
                    <a:pt x="102" y="266"/>
                  </a:lnTo>
                  <a:lnTo>
                    <a:pt x="101" y="266"/>
                  </a:lnTo>
                  <a:lnTo>
                    <a:pt x="101" y="265"/>
                  </a:lnTo>
                  <a:lnTo>
                    <a:pt x="100" y="265"/>
                  </a:lnTo>
                  <a:lnTo>
                    <a:pt x="100" y="264"/>
                  </a:lnTo>
                  <a:lnTo>
                    <a:pt x="98" y="264"/>
                  </a:lnTo>
                  <a:lnTo>
                    <a:pt x="98" y="262"/>
                  </a:lnTo>
                  <a:lnTo>
                    <a:pt x="97" y="262"/>
                  </a:lnTo>
                  <a:lnTo>
                    <a:pt x="96" y="261"/>
                  </a:lnTo>
                  <a:lnTo>
                    <a:pt x="94" y="261"/>
                  </a:lnTo>
                  <a:lnTo>
                    <a:pt x="94" y="260"/>
                  </a:lnTo>
                  <a:lnTo>
                    <a:pt x="93" y="260"/>
                  </a:lnTo>
                  <a:lnTo>
                    <a:pt x="92" y="258"/>
                  </a:lnTo>
                  <a:lnTo>
                    <a:pt x="90" y="258"/>
                  </a:lnTo>
                  <a:lnTo>
                    <a:pt x="89" y="258"/>
                  </a:lnTo>
                  <a:lnTo>
                    <a:pt x="88" y="258"/>
                  </a:lnTo>
                  <a:lnTo>
                    <a:pt x="88" y="260"/>
                  </a:lnTo>
                  <a:lnTo>
                    <a:pt x="87" y="260"/>
                  </a:lnTo>
                  <a:lnTo>
                    <a:pt x="85" y="260"/>
                  </a:lnTo>
                  <a:lnTo>
                    <a:pt x="84" y="260"/>
                  </a:lnTo>
                  <a:lnTo>
                    <a:pt x="84" y="261"/>
                  </a:lnTo>
                  <a:lnTo>
                    <a:pt x="83" y="261"/>
                  </a:lnTo>
                  <a:lnTo>
                    <a:pt x="81" y="262"/>
                  </a:lnTo>
                  <a:lnTo>
                    <a:pt x="80" y="262"/>
                  </a:lnTo>
                  <a:lnTo>
                    <a:pt x="79" y="264"/>
                  </a:lnTo>
                  <a:lnTo>
                    <a:pt x="77" y="264"/>
                  </a:lnTo>
                  <a:lnTo>
                    <a:pt x="76" y="265"/>
                  </a:lnTo>
                  <a:lnTo>
                    <a:pt x="75" y="265"/>
                  </a:lnTo>
                  <a:lnTo>
                    <a:pt x="73" y="265"/>
                  </a:lnTo>
                  <a:lnTo>
                    <a:pt x="72" y="265"/>
                  </a:lnTo>
                  <a:lnTo>
                    <a:pt x="71" y="265"/>
                  </a:lnTo>
                  <a:lnTo>
                    <a:pt x="70" y="266"/>
                  </a:lnTo>
                  <a:lnTo>
                    <a:pt x="68" y="266"/>
                  </a:lnTo>
                  <a:lnTo>
                    <a:pt x="67" y="265"/>
                  </a:lnTo>
                  <a:lnTo>
                    <a:pt x="66" y="265"/>
                  </a:lnTo>
                  <a:lnTo>
                    <a:pt x="64" y="265"/>
                  </a:lnTo>
                  <a:lnTo>
                    <a:pt x="63" y="265"/>
                  </a:lnTo>
                  <a:lnTo>
                    <a:pt x="62" y="265"/>
                  </a:lnTo>
                  <a:lnTo>
                    <a:pt x="60" y="264"/>
                  </a:lnTo>
                  <a:lnTo>
                    <a:pt x="59" y="264"/>
                  </a:lnTo>
                  <a:lnTo>
                    <a:pt x="58" y="264"/>
                  </a:lnTo>
                  <a:lnTo>
                    <a:pt x="58" y="262"/>
                  </a:lnTo>
                  <a:lnTo>
                    <a:pt x="56" y="261"/>
                  </a:lnTo>
                  <a:lnTo>
                    <a:pt x="55" y="260"/>
                  </a:lnTo>
                  <a:lnTo>
                    <a:pt x="54" y="258"/>
                  </a:lnTo>
                  <a:lnTo>
                    <a:pt x="53" y="257"/>
                  </a:lnTo>
                  <a:lnTo>
                    <a:pt x="51" y="256"/>
                  </a:lnTo>
                  <a:lnTo>
                    <a:pt x="50" y="254"/>
                  </a:lnTo>
                  <a:lnTo>
                    <a:pt x="49" y="253"/>
                  </a:lnTo>
                  <a:lnTo>
                    <a:pt x="49" y="252"/>
                  </a:lnTo>
                  <a:lnTo>
                    <a:pt x="47" y="250"/>
                  </a:lnTo>
                  <a:lnTo>
                    <a:pt x="47" y="249"/>
                  </a:lnTo>
                  <a:lnTo>
                    <a:pt x="47" y="248"/>
                  </a:lnTo>
                  <a:lnTo>
                    <a:pt x="47" y="247"/>
                  </a:lnTo>
                  <a:lnTo>
                    <a:pt x="47" y="245"/>
                  </a:lnTo>
                  <a:lnTo>
                    <a:pt x="47" y="244"/>
                  </a:lnTo>
                  <a:lnTo>
                    <a:pt x="49" y="240"/>
                  </a:lnTo>
                  <a:lnTo>
                    <a:pt x="49" y="239"/>
                  </a:lnTo>
                  <a:lnTo>
                    <a:pt x="49" y="237"/>
                  </a:lnTo>
                  <a:lnTo>
                    <a:pt x="49" y="236"/>
                  </a:lnTo>
                  <a:lnTo>
                    <a:pt x="49" y="235"/>
                  </a:lnTo>
                  <a:lnTo>
                    <a:pt x="49" y="233"/>
                  </a:lnTo>
                  <a:lnTo>
                    <a:pt x="50" y="233"/>
                  </a:lnTo>
                  <a:lnTo>
                    <a:pt x="50" y="232"/>
                  </a:lnTo>
                  <a:lnTo>
                    <a:pt x="50" y="231"/>
                  </a:lnTo>
                  <a:lnTo>
                    <a:pt x="51" y="230"/>
                  </a:lnTo>
                  <a:lnTo>
                    <a:pt x="50" y="230"/>
                  </a:lnTo>
                  <a:lnTo>
                    <a:pt x="49" y="230"/>
                  </a:lnTo>
                  <a:lnTo>
                    <a:pt x="49" y="228"/>
                  </a:lnTo>
                  <a:lnTo>
                    <a:pt x="49" y="227"/>
                  </a:lnTo>
                  <a:lnTo>
                    <a:pt x="49" y="226"/>
                  </a:lnTo>
                  <a:lnTo>
                    <a:pt x="49" y="224"/>
                  </a:lnTo>
                  <a:lnTo>
                    <a:pt x="49" y="223"/>
                  </a:lnTo>
                  <a:lnTo>
                    <a:pt x="50" y="223"/>
                  </a:lnTo>
                  <a:lnTo>
                    <a:pt x="50" y="222"/>
                  </a:lnTo>
                  <a:lnTo>
                    <a:pt x="50" y="220"/>
                  </a:lnTo>
                  <a:lnTo>
                    <a:pt x="51" y="220"/>
                  </a:lnTo>
                  <a:lnTo>
                    <a:pt x="51" y="219"/>
                  </a:lnTo>
                  <a:lnTo>
                    <a:pt x="53" y="218"/>
                  </a:lnTo>
                  <a:lnTo>
                    <a:pt x="53" y="216"/>
                  </a:lnTo>
                  <a:lnTo>
                    <a:pt x="54" y="216"/>
                  </a:lnTo>
                  <a:lnTo>
                    <a:pt x="54" y="215"/>
                  </a:lnTo>
                  <a:lnTo>
                    <a:pt x="55" y="215"/>
                  </a:lnTo>
                  <a:lnTo>
                    <a:pt x="56" y="215"/>
                  </a:lnTo>
                  <a:lnTo>
                    <a:pt x="58" y="215"/>
                  </a:lnTo>
                  <a:lnTo>
                    <a:pt x="59" y="215"/>
                  </a:lnTo>
                  <a:lnTo>
                    <a:pt x="60" y="216"/>
                  </a:lnTo>
                  <a:lnTo>
                    <a:pt x="62" y="216"/>
                  </a:lnTo>
                  <a:lnTo>
                    <a:pt x="62" y="218"/>
                  </a:lnTo>
                  <a:lnTo>
                    <a:pt x="63" y="218"/>
                  </a:lnTo>
                  <a:lnTo>
                    <a:pt x="64" y="219"/>
                  </a:lnTo>
                  <a:lnTo>
                    <a:pt x="66" y="220"/>
                  </a:lnTo>
                  <a:lnTo>
                    <a:pt x="67" y="222"/>
                  </a:lnTo>
                  <a:lnTo>
                    <a:pt x="68" y="223"/>
                  </a:lnTo>
                  <a:lnTo>
                    <a:pt x="70" y="223"/>
                  </a:lnTo>
                  <a:lnTo>
                    <a:pt x="72" y="223"/>
                  </a:lnTo>
                  <a:lnTo>
                    <a:pt x="76" y="222"/>
                  </a:lnTo>
                  <a:lnTo>
                    <a:pt x="77" y="220"/>
                  </a:lnTo>
                  <a:lnTo>
                    <a:pt x="80" y="220"/>
                  </a:lnTo>
                  <a:lnTo>
                    <a:pt x="81" y="219"/>
                  </a:lnTo>
                  <a:lnTo>
                    <a:pt x="83" y="219"/>
                  </a:lnTo>
                  <a:lnTo>
                    <a:pt x="84" y="219"/>
                  </a:lnTo>
                  <a:lnTo>
                    <a:pt x="87" y="219"/>
                  </a:lnTo>
                  <a:lnTo>
                    <a:pt x="89" y="219"/>
                  </a:lnTo>
                  <a:lnTo>
                    <a:pt x="93" y="219"/>
                  </a:lnTo>
                  <a:lnTo>
                    <a:pt x="94" y="219"/>
                  </a:lnTo>
                  <a:lnTo>
                    <a:pt x="96" y="219"/>
                  </a:lnTo>
                  <a:lnTo>
                    <a:pt x="97" y="219"/>
                  </a:lnTo>
                  <a:lnTo>
                    <a:pt x="98" y="220"/>
                  </a:lnTo>
                  <a:lnTo>
                    <a:pt x="100" y="220"/>
                  </a:lnTo>
                  <a:lnTo>
                    <a:pt x="101" y="222"/>
                  </a:lnTo>
                  <a:lnTo>
                    <a:pt x="104" y="223"/>
                  </a:lnTo>
                  <a:lnTo>
                    <a:pt x="105" y="224"/>
                  </a:lnTo>
                  <a:lnTo>
                    <a:pt x="106" y="224"/>
                  </a:lnTo>
                  <a:lnTo>
                    <a:pt x="108" y="226"/>
                  </a:lnTo>
                  <a:lnTo>
                    <a:pt x="109" y="226"/>
                  </a:lnTo>
                  <a:lnTo>
                    <a:pt x="110" y="227"/>
                  </a:lnTo>
                  <a:lnTo>
                    <a:pt x="111" y="227"/>
                  </a:lnTo>
                  <a:lnTo>
                    <a:pt x="111" y="228"/>
                  </a:lnTo>
                  <a:lnTo>
                    <a:pt x="113" y="228"/>
                  </a:lnTo>
                  <a:lnTo>
                    <a:pt x="114" y="228"/>
                  </a:lnTo>
                  <a:lnTo>
                    <a:pt x="115" y="228"/>
                  </a:lnTo>
                  <a:lnTo>
                    <a:pt x="117" y="228"/>
                  </a:lnTo>
                  <a:lnTo>
                    <a:pt x="118" y="228"/>
                  </a:lnTo>
                  <a:lnTo>
                    <a:pt x="119" y="228"/>
                  </a:lnTo>
                  <a:lnTo>
                    <a:pt x="121" y="227"/>
                  </a:lnTo>
                  <a:lnTo>
                    <a:pt x="122" y="227"/>
                  </a:lnTo>
                  <a:lnTo>
                    <a:pt x="123" y="227"/>
                  </a:lnTo>
                  <a:lnTo>
                    <a:pt x="123" y="226"/>
                  </a:lnTo>
                  <a:lnTo>
                    <a:pt x="125" y="226"/>
                  </a:lnTo>
                  <a:lnTo>
                    <a:pt x="126" y="226"/>
                  </a:lnTo>
                  <a:lnTo>
                    <a:pt x="126" y="224"/>
                  </a:lnTo>
                  <a:lnTo>
                    <a:pt x="127" y="224"/>
                  </a:lnTo>
                  <a:lnTo>
                    <a:pt x="128" y="224"/>
                  </a:lnTo>
                  <a:lnTo>
                    <a:pt x="128" y="223"/>
                  </a:lnTo>
                  <a:lnTo>
                    <a:pt x="130" y="222"/>
                  </a:lnTo>
                  <a:lnTo>
                    <a:pt x="131" y="220"/>
                  </a:lnTo>
                  <a:lnTo>
                    <a:pt x="131" y="219"/>
                  </a:lnTo>
                  <a:lnTo>
                    <a:pt x="131" y="218"/>
                  </a:lnTo>
                  <a:lnTo>
                    <a:pt x="132" y="216"/>
                  </a:lnTo>
                  <a:lnTo>
                    <a:pt x="132" y="215"/>
                  </a:lnTo>
                  <a:lnTo>
                    <a:pt x="132" y="214"/>
                  </a:lnTo>
                  <a:lnTo>
                    <a:pt x="132" y="213"/>
                  </a:lnTo>
                  <a:lnTo>
                    <a:pt x="131" y="211"/>
                  </a:lnTo>
                  <a:lnTo>
                    <a:pt x="131" y="210"/>
                  </a:lnTo>
                  <a:lnTo>
                    <a:pt x="130" y="210"/>
                  </a:lnTo>
                  <a:lnTo>
                    <a:pt x="130" y="209"/>
                  </a:lnTo>
                  <a:lnTo>
                    <a:pt x="128" y="209"/>
                  </a:lnTo>
                  <a:lnTo>
                    <a:pt x="128" y="207"/>
                  </a:lnTo>
                  <a:lnTo>
                    <a:pt x="127" y="207"/>
                  </a:lnTo>
                  <a:lnTo>
                    <a:pt x="127" y="206"/>
                  </a:lnTo>
                  <a:lnTo>
                    <a:pt x="126" y="206"/>
                  </a:lnTo>
                  <a:lnTo>
                    <a:pt x="125" y="205"/>
                  </a:lnTo>
                  <a:lnTo>
                    <a:pt x="123" y="205"/>
                  </a:lnTo>
                  <a:lnTo>
                    <a:pt x="123" y="203"/>
                  </a:lnTo>
                  <a:lnTo>
                    <a:pt x="122" y="203"/>
                  </a:lnTo>
                  <a:lnTo>
                    <a:pt x="121" y="203"/>
                  </a:lnTo>
                  <a:lnTo>
                    <a:pt x="119" y="203"/>
                  </a:lnTo>
                  <a:lnTo>
                    <a:pt x="118" y="203"/>
                  </a:lnTo>
                  <a:lnTo>
                    <a:pt x="118" y="202"/>
                  </a:lnTo>
                  <a:lnTo>
                    <a:pt x="117" y="202"/>
                  </a:lnTo>
                  <a:lnTo>
                    <a:pt x="115" y="202"/>
                  </a:lnTo>
                  <a:lnTo>
                    <a:pt x="114" y="202"/>
                  </a:lnTo>
                  <a:lnTo>
                    <a:pt x="113" y="201"/>
                  </a:lnTo>
                  <a:lnTo>
                    <a:pt x="110" y="201"/>
                  </a:lnTo>
                  <a:lnTo>
                    <a:pt x="109" y="199"/>
                  </a:lnTo>
                  <a:lnTo>
                    <a:pt x="108" y="199"/>
                  </a:lnTo>
                  <a:lnTo>
                    <a:pt x="106" y="198"/>
                  </a:lnTo>
                  <a:lnTo>
                    <a:pt x="104" y="197"/>
                  </a:lnTo>
                  <a:lnTo>
                    <a:pt x="102" y="196"/>
                  </a:lnTo>
                  <a:lnTo>
                    <a:pt x="101" y="196"/>
                  </a:lnTo>
                  <a:lnTo>
                    <a:pt x="101" y="194"/>
                  </a:lnTo>
                  <a:lnTo>
                    <a:pt x="100" y="193"/>
                  </a:lnTo>
                  <a:lnTo>
                    <a:pt x="98" y="192"/>
                  </a:lnTo>
                  <a:lnTo>
                    <a:pt x="98" y="190"/>
                  </a:lnTo>
                  <a:lnTo>
                    <a:pt x="97" y="189"/>
                  </a:lnTo>
                  <a:lnTo>
                    <a:pt x="97" y="188"/>
                  </a:lnTo>
                  <a:lnTo>
                    <a:pt x="97" y="186"/>
                  </a:lnTo>
                  <a:lnTo>
                    <a:pt x="96" y="186"/>
                  </a:lnTo>
                  <a:lnTo>
                    <a:pt x="94" y="185"/>
                  </a:lnTo>
                  <a:lnTo>
                    <a:pt x="93" y="184"/>
                  </a:lnTo>
                  <a:lnTo>
                    <a:pt x="93" y="182"/>
                  </a:lnTo>
                  <a:lnTo>
                    <a:pt x="92" y="182"/>
                  </a:lnTo>
                  <a:lnTo>
                    <a:pt x="92" y="181"/>
                  </a:lnTo>
                  <a:lnTo>
                    <a:pt x="90" y="180"/>
                  </a:lnTo>
                  <a:lnTo>
                    <a:pt x="90" y="178"/>
                  </a:lnTo>
                  <a:lnTo>
                    <a:pt x="90" y="177"/>
                  </a:lnTo>
                  <a:lnTo>
                    <a:pt x="89" y="176"/>
                  </a:lnTo>
                  <a:lnTo>
                    <a:pt x="89" y="175"/>
                  </a:lnTo>
                  <a:lnTo>
                    <a:pt x="89" y="173"/>
                  </a:lnTo>
                  <a:lnTo>
                    <a:pt x="88" y="172"/>
                  </a:lnTo>
                  <a:lnTo>
                    <a:pt x="88" y="169"/>
                  </a:lnTo>
                  <a:lnTo>
                    <a:pt x="88" y="168"/>
                  </a:lnTo>
                  <a:lnTo>
                    <a:pt x="88" y="167"/>
                  </a:lnTo>
                  <a:lnTo>
                    <a:pt x="88" y="165"/>
                  </a:lnTo>
                  <a:lnTo>
                    <a:pt x="89" y="163"/>
                  </a:lnTo>
                  <a:lnTo>
                    <a:pt x="89" y="161"/>
                  </a:lnTo>
                  <a:lnTo>
                    <a:pt x="92" y="159"/>
                  </a:lnTo>
                  <a:lnTo>
                    <a:pt x="93" y="156"/>
                  </a:lnTo>
                  <a:lnTo>
                    <a:pt x="94" y="155"/>
                  </a:lnTo>
                  <a:lnTo>
                    <a:pt x="98" y="151"/>
                  </a:lnTo>
                  <a:lnTo>
                    <a:pt x="101" y="148"/>
                  </a:lnTo>
                  <a:lnTo>
                    <a:pt x="102" y="147"/>
                  </a:lnTo>
                  <a:lnTo>
                    <a:pt x="105" y="144"/>
                  </a:lnTo>
                  <a:lnTo>
                    <a:pt x="106" y="143"/>
                  </a:lnTo>
                  <a:lnTo>
                    <a:pt x="108" y="142"/>
                  </a:lnTo>
                  <a:lnTo>
                    <a:pt x="110" y="139"/>
                  </a:lnTo>
                  <a:lnTo>
                    <a:pt x="111" y="138"/>
                  </a:lnTo>
                  <a:lnTo>
                    <a:pt x="113" y="137"/>
                  </a:lnTo>
                  <a:lnTo>
                    <a:pt x="114" y="135"/>
                  </a:lnTo>
                  <a:lnTo>
                    <a:pt x="115" y="134"/>
                  </a:lnTo>
                  <a:lnTo>
                    <a:pt x="117" y="131"/>
                  </a:lnTo>
                  <a:lnTo>
                    <a:pt x="117" y="130"/>
                  </a:lnTo>
                  <a:lnTo>
                    <a:pt x="118" y="129"/>
                  </a:lnTo>
                  <a:lnTo>
                    <a:pt x="119" y="127"/>
                  </a:lnTo>
                  <a:lnTo>
                    <a:pt x="121" y="125"/>
                  </a:lnTo>
                  <a:lnTo>
                    <a:pt x="122" y="125"/>
                  </a:lnTo>
                  <a:lnTo>
                    <a:pt x="122" y="124"/>
                  </a:lnTo>
                  <a:lnTo>
                    <a:pt x="122" y="122"/>
                  </a:lnTo>
                  <a:lnTo>
                    <a:pt x="121" y="121"/>
                  </a:lnTo>
                  <a:lnTo>
                    <a:pt x="119" y="120"/>
                  </a:lnTo>
                  <a:lnTo>
                    <a:pt x="118" y="118"/>
                  </a:lnTo>
                  <a:lnTo>
                    <a:pt x="117" y="118"/>
                  </a:lnTo>
                  <a:lnTo>
                    <a:pt x="117" y="117"/>
                  </a:lnTo>
                  <a:lnTo>
                    <a:pt x="115" y="117"/>
                  </a:lnTo>
                  <a:lnTo>
                    <a:pt x="114" y="116"/>
                  </a:lnTo>
                  <a:lnTo>
                    <a:pt x="111" y="114"/>
                  </a:lnTo>
                  <a:lnTo>
                    <a:pt x="109" y="113"/>
                  </a:lnTo>
                  <a:lnTo>
                    <a:pt x="106" y="112"/>
                  </a:lnTo>
                  <a:lnTo>
                    <a:pt x="105" y="112"/>
                  </a:lnTo>
                  <a:lnTo>
                    <a:pt x="102" y="110"/>
                  </a:lnTo>
                  <a:lnTo>
                    <a:pt x="100" y="110"/>
                  </a:lnTo>
                  <a:lnTo>
                    <a:pt x="97" y="109"/>
                  </a:lnTo>
                  <a:lnTo>
                    <a:pt x="94" y="109"/>
                  </a:lnTo>
                  <a:lnTo>
                    <a:pt x="93" y="108"/>
                  </a:lnTo>
                  <a:lnTo>
                    <a:pt x="90" y="108"/>
                  </a:lnTo>
                  <a:lnTo>
                    <a:pt x="89" y="106"/>
                  </a:lnTo>
                  <a:lnTo>
                    <a:pt x="87" y="106"/>
                  </a:lnTo>
                  <a:lnTo>
                    <a:pt x="85" y="106"/>
                  </a:lnTo>
                  <a:lnTo>
                    <a:pt x="84" y="105"/>
                  </a:lnTo>
                  <a:lnTo>
                    <a:pt x="83" y="105"/>
                  </a:lnTo>
                  <a:lnTo>
                    <a:pt x="81" y="104"/>
                  </a:lnTo>
                  <a:lnTo>
                    <a:pt x="81" y="103"/>
                  </a:lnTo>
                  <a:lnTo>
                    <a:pt x="80" y="103"/>
                  </a:lnTo>
                  <a:lnTo>
                    <a:pt x="80" y="101"/>
                  </a:lnTo>
                  <a:lnTo>
                    <a:pt x="80" y="100"/>
                  </a:lnTo>
                  <a:lnTo>
                    <a:pt x="80" y="99"/>
                  </a:lnTo>
                  <a:lnTo>
                    <a:pt x="80" y="97"/>
                  </a:lnTo>
                  <a:lnTo>
                    <a:pt x="80" y="96"/>
                  </a:lnTo>
                  <a:lnTo>
                    <a:pt x="80" y="95"/>
                  </a:lnTo>
                  <a:lnTo>
                    <a:pt x="80" y="92"/>
                  </a:lnTo>
                  <a:lnTo>
                    <a:pt x="79" y="91"/>
                  </a:lnTo>
                  <a:lnTo>
                    <a:pt x="79" y="89"/>
                  </a:lnTo>
                  <a:lnTo>
                    <a:pt x="79" y="88"/>
                  </a:lnTo>
                  <a:lnTo>
                    <a:pt x="80" y="87"/>
                  </a:lnTo>
                  <a:lnTo>
                    <a:pt x="79" y="84"/>
                  </a:lnTo>
                  <a:lnTo>
                    <a:pt x="80" y="83"/>
                  </a:lnTo>
                  <a:lnTo>
                    <a:pt x="80" y="82"/>
                  </a:lnTo>
                  <a:lnTo>
                    <a:pt x="80" y="80"/>
                  </a:lnTo>
                  <a:lnTo>
                    <a:pt x="80" y="79"/>
                  </a:lnTo>
                  <a:lnTo>
                    <a:pt x="80"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a:extLst>
                <a:ext uri="{FF2B5EF4-FFF2-40B4-BE49-F238E27FC236}">
                  <a16:creationId xmlns:a16="http://schemas.microsoft.com/office/drawing/2014/main" id="{80E40BD7-EA8B-4A7A-A9B5-C27F295DDEB6}"/>
                </a:ext>
              </a:extLst>
            </p:cNvPr>
            <p:cNvSpPr>
              <a:spLocks/>
            </p:cNvSpPr>
            <p:nvPr/>
          </p:nvSpPr>
          <p:spPr bwMode="auto">
            <a:xfrm>
              <a:off x="6717" y="1649"/>
              <a:ext cx="274" cy="282"/>
            </a:xfrm>
            <a:custGeom>
              <a:avLst/>
              <a:gdLst>
                <a:gd name="T0" fmla="*/ 272 w 274"/>
                <a:gd name="T1" fmla="*/ 28 h 282"/>
                <a:gd name="T2" fmla="*/ 269 w 274"/>
                <a:gd name="T3" fmla="*/ 58 h 282"/>
                <a:gd name="T4" fmla="*/ 267 w 274"/>
                <a:gd name="T5" fmla="*/ 84 h 282"/>
                <a:gd name="T6" fmla="*/ 264 w 274"/>
                <a:gd name="T7" fmla="*/ 118 h 282"/>
                <a:gd name="T8" fmla="*/ 261 w 274"/>
                <a:gd name="T9" fmla="*/ 136 h 282"/>
                <a:gd name="T10" fmla="*/ 259 w 274"/>
                <a:gd name="T11" fmla="*/ 170 h 282"/>
                <a:gd name="T12" fmla="*/ 256 w 274"/>
                <a:gd name="T13" fmla="*/ 199 h 282"/>
                <a:gd name="T14" fmla="*/ 246 w 274"/>
                <a:gd name="T15" fmla="*/ 219 h 282"/>
                <a:gd name="T16" fmla="*/ 217 w 274"/>
                <a:gd name="T17" fmla="*/ 219 h 282"/>
                <a:gd name="T18" fmla="*/ 212 w 274"/>
                <a:gd name="T19" fmla="*/ 224 h 282"/>
                <a:gd name="T20" fmla="*/ 212 w 274"/>
                <a:gd name="T21" fmla="*/ 232 h 282"/>
                <a:gd name="T22" fmla="*/ 205 w 274"/>
                <a:gd name="T23" fmla="*/ 238 h 282"/>
                <a:gd name="T24" fmla="*/ 204 w 274"/>
                <a:gd name="T25" fmla="*/ 245 h 282"/>
                <a:gd name="T26" fmla="*/ 196 w 274"/>
                <a:gd name="T27" fmla="*/ 251 h 282"/>
                <a:gd name="T28" fmla="*/ 189 w 274"/>
                <a:gd name="T29" fmla="*/ 258 h 282"/>
                <a:gd name="T30" fmla="*/ 181 w 274"/>
                <a:gd name="T31" fmla="*/ 255 h 282"/>
                <a:gd name="T32" fmla="*/ 176 w 274"/>
                <a:gd name="T33" fmla="*/ 253 h 282"/>
                <a:gd name="T34" fmla="*/ 175 w 274"/>
                <a:gd name="T35" fmla="*/ 259 h 282"/>
                <a:gd name="T36" fmla="*/ 170 w 274"/>
                <a:gd name="T37" fmla="*/ 265 h 282"/>
                <a:gd name="T38" fmla="*/ 164 w 274"/>
                <a:gd name="T39" fmla="*/ 263 h 282"/>
                <a:gd name="T40" fmla="*/ 162 w 274"/>
                <a:gd name="T41" fmla="*/ 267 h 282"/>
                <a:gd name="T42" fmla="*/ 155 w 274"/>
                <a:gd name="T43" fmla="*/ 268 h 282"/>
                <a:gd name="T44" fmla="*/ 149 w 274"/>
                <a:gd name="T45" fmla="*/ 267 h 282"/>
                <a:gd name="T46" fmla="*/ 144 w 274"/>
                <a:gd name="T47" fmla="*/ 272 h 282"/>
                <a:gd name="T48" fmla="*/ 137 w 274"/>
                <a:gd name="T49" fmla="*/ 270 h 282"/>
                <a:gd name="T50" fmla="*/ 133 w 274"/>
                <a:gd name="T51" fmla="*/ 271 h 282"/>
                <a:gd name="T52" fmla="*/ 125 w 274"/>
                <a:gd name="T53" fmla="*/ 271 h 282"/>
                <a:gd name="T54" fmla="*/ 123 w 274"/>
                <a:gd name="T55" fmla="*/ 274 h 282"/>
                <a:gd name="T56" fmla="*/ 115 w 274"/>
                <a:gd name="T57" fmla="*/ 278 h 282"/>
                <a:gd name="T58" fmla="*/ 112 w 274"/>
                <a:gd name="T59" fmla="*/ 276 h 282"/>
                <a:gd name="T60" fmla="*/ 119 w 274"/>
                <a:gd name="T61" fmla="*/ 270 h 282"/>
                <a:gd name="T62" fmla="*/ 124 w 274"/>
                <a:gd name="T63" fmla="*/ 267 h 282"/>
                <a:gd name="T64" fmla="*/ 120 w 274"/>
                <a:gd name="T65" fmla="*/ 262 h 282"/>
                <a:gd name="T66" fmla="*/ 89 w 274"/>
                <a:gd name="T67" fmla="*/ 262 h 282"/>
                <a:gd name="T68" fmla="*/ 58 w 274"/>
                <a:gd name="T69" fmla="*/ 263 h 282"/>
                <a:gd name="T70" fmla="*/ 35 w 274"/>
                <a:gd name="T71" fmla="*/ 263 h 282"/>
                <a:gd name="T72" fmla="*/ 11 w 274"/>
                <a:gd name="T73" fmla="*/ 263 h 282"/>
                <a:gd name="T74" fmla="*/ 2 w 274"/>
                <a:gd name="T75" fmla="*/ 249 h 282"/>
                <a:gd name="T76" fmla="*/ 2 w 274"/>
                <a:gd name="T77" fmla="*/ 219 h 282"/>
                <a:gd name="T78" fmla="*/ 1 w 274"/>
                <a:gd name="T79" fmla="*/ 191 h 282"/>
                <a:gd name="T80" fmla="*/ 1 w 274"/>
                <a:gd name="T81" fmla="*/ 156 h 282"/>
                <a:gd name="T82" fmla="*/ 1 w 274"/>
                <a:gd name="T83" fmla="*/ 130 h 282"/>
                <a:gd name="T84" fmla="*/ 1 w 274"/>
                <a:gd name="T85" fmla="*/ 111 h 282"/>
                <a:gd name="T86" fmla="*/ 0 w 274"/>
                <a:gd name="T87" fmla="*/ 84 h 282"/>
                <a:gd name="T88" fmla="*/ 0 w 274"/>
                <a:gd name="T89" fmla="*/ 55 h 282"/>
                <a:gd name="T90" fmla="*/ 0 w 274"/>
                <a:gd name="T91" fmla="*/ 35 h 282"/>
                <a:gd name="T92" fmla="*/ 0 w 274"/>
                <a:gd name="T93" fmla="*/ 13 h 282"/>
                <a:gd name="T94" fmla="*/ 9 w 274"/>
                <a:gd name="T95" fmla="*/ 1 h 282"/>
                <a:gd name="T96" fmla="*/ 35 w 274"/>
                <a:gd name="T97" fmla="*/ 1 h 282"/>
                <a:gd name="T98" fmla="*/ 62 w 274"/>
                <a:gd name="T99" fmla="*/ 1 h 282"/>
                <a:gd name="T100" fmla="*/ 81 w 274"/>
                <a:gd name="T101" fmla="*/ 0 h 282"/>
                <a:gd name="T102" fmla="*/ 99 w 274"/>
                <a:gd name="T103" fmla="*/ 0 h 282"/>
                <a:gd name="T104" fmla="*/ 120 w 274"/>
                <a:gd name="T105" fmla="*/ 0 h 282"/>
                <a:gd name="T106" fmla="*/ 138 w 274"/>
                <a:gd name="T107" fmla="*/ 0 h 282"/>
                <a:gd name="T108" fmla="*/ 159 w 274"/>
                <a:gd name="T109" fmla="*/ 0 h 282"/>
                <a:gd name="T110" fmla="*/ 178 w 274"/>
                <a:gd name="T111" fmla="*/ 0 h 282"/>
                <a:gd name="T112" fmla="*/ 197 w 274"/>
                <a:gd name="T113" fmla="*/ 0 h 282"/>
                <a:gd name="T114" fmla="*/ 222 w 274"/>
                <a:gd name="T115" fmla="*/ 0 h 282"/>
                <a:gd name="T116" fmla="*/ 239 w 274"/>
                <a:gd name="T117" fmla="*/ 0 h 282"/>
                <a:gd name="T118" fmla="*/ 273 w 274"/>
                <a:gd name="T119"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282">
                  <a:moveTo>
                    <a:pt x="274" y="0"/>
                  </a:moveTo>
                  <a:lnTo>
                    <a:pt x="274" y="5"/>
                  </a:lnTo>
                  <a:lnTo>
                    <a:pt x="274" y="7"/>
                  </a:lnTo>
                  <a:lnTo>
                    <a:pt x="274" y="8"/>
                  </a:lnTo>
                  <a:lnTo>
                    <a:pt x="273" y="11"/>
                  </a:lnTo>
                  <a:lnTo>
                    <a:pt x="273" y="12"/>
                  </a:lnTo>
                  <a:lnTo>
                    <a:pt x="273" y="17"/>
                  </a:lnTo>
                  <a:lnTo>
                    <a:pt x="273" y="22"/>
                  </a:lnTo>
                  <a:lnTo>
                    <a:pt x="272" y="26"/>
                  </a:lnTo>
                  <a:lnTo>
                    <a:pt x="272" y="28"/>
                  </a:lnTo>
                  <a:lnTo>
                    <a:pt x="272" y="30"/>
                  </a:lnTo>
                  <a:lnTo>
                    <a:pt x="272" y="33"/>
                  </a:lnTo>
                  <a:lnTo>
                    <a:pt x="272" y="35"/>
                  </a:lnTo>
                  <a:lnTo>
                    <a:pt x="272" y="38"/>
                  </a:lnTo>
                  <a:lnTo>
                    <a:pt x="270" y="42"/>
                  </a:lnTo>
                  <a:lnTo>
                    <a:pt x="270" y="46"/>
                  </a:lnTo>
                  <a:lnTo>
                    <a:pt x="270" y="49"/>
                  </a:lnTo>
                  <a:lnTo>
                    <a:pt x="270" y="50"/>
                  </a:lnTo>
                  <a:lnTo>
                    <a:pt x="269" y="54"/>
                  </a:lnTo>
                  <a:lnTo>
                    <a:pt x="269" y="58"/>
                  </a:lnTo>
                  <a:lnTo>
                    <a:pt x="269" y="59"/>
                  </a:lnTo>
                  <a:lnTo>
                    <a:pt x="269" y="63"/>
                  </a:lnTo>
                  <a:lnTo>
                    <a:pt x="269" y="64"/>
                  </a:lnTo>
                  <a:lnTo>
                    <a:pt x="269" y="66"/>
                  </a:lnTo>
                  <a:lnTo>
                    <a:pt x="268" y="67"/>
                  </a:lnTo>
                  <a:lnTo>
                    <a:pt x="268" y="68"/>
                  </a:lnTo>
                  <a:lnTo>
                    <a:pt x="268" y="73"/>
                  </a:lnTo>
                  <a:lnTo>
                    <a:pt x="268" y="79"/>
                  </a:lnTo>
                  <a:lnTo>
                    <a:pt x="267" y="83"/>
                  </a:lnTo>
                  <a:lnTo>
                    <a:pt x="267" y="84"/>
                  </a:lnTo>
                  <a:lnTo>
                    <a:pt x="267" y="90"/>
                  </a:lnTo>
                  <a:lnTo>
                    <a:pt x="265" y="93"/>
                  </a:lnTo>
                  <a:lnTo>
                    <a:pt x="265" y="101"/>
                  </a:lnTo>
                  <a:lnTo>
                    <a:pt x="265" y="102"/>
                  </a:lnTo>
                  <a:lnTo>
                    <a:pt x="264" y="110"/>
                  </a:lnTo>
                  <a:lnTo>
                    <a:pt x="264" y="111"/>
                  </a:lnTo>
                  <a:lnTo>
                    <a:pt x="264" y="114"/>
                  </a:lnTo>
                  <a:lnTo>
                    <a:pt x="264" y="115"/>
                  </a:lnTo>
                  <a:lnTo>
                    <a:pt x="264" y="117"/>
                  </a:lnTo>
                  <a:lnTo>
                    <a:pt x="264" y="118"/>
                  </a:lnTo>
                  <a:lnTo>
                    <a:pt x="264" y="119"/>
                  </a:lnTo>
                  <a:lnTo>
                    <a:pt x="263" y="121"/>
                  </a:lnTo>
                  <a:lnTo>
                    <a:pt x="263" y="124"/>
                  </a:lnTo>
                  <a:lnTo>
                    <a:pt x="263" y="126"/>
                  </a:lnTo>
                  <a:lnTo>
                    <a:pt x="263" y="127"/>
                  </a:lnTo>
                  <a:lnTo>
                    <a:pt x="263" y="128"/>
                  </a:lnTo>
                  <a:lnTo>
                    <a:pt x="263" y="130"/>
                  </a:lnTo>
                  <a:lnTo>
                    <a:pt x="263" y="132"/>
                  </a:lnTo>
                  <a:lnTo>
                    <a:pt x="263" y="134"/>
                  </a:lnTo>
                  <a:lnTo>
                    <a:pt x="261" y="136"/>
                  </a:lnTo>
                  <a:lnTo>
                    <a:pt x="261" y="138"/>
                  </a:lnTo>
                  <a:lnTo>
                    <a:pt x="261" y="139"/>
                  </a:lnTo>
                  <a:lnTo>
                    <a:pt x="261" y="140"/>
                  </a:lnTo>
                  <a:lnTo>
                    <a:pt x="260" y="149"/>
                  </a:lnTo>
                  <a:lnTo>
                    <a:pt x="260" y="151"/>
                  </a:lnTo>
                  <a:lnTo>
                    <a:pt x="260" y="153"/>
                  </a:lnTo>
                  <a:lnTo>
                    <a:pt x="260" y="158"/>
                  </a:lnTo>
                  <a:lnTo>
                    <a:pt x="259" y="168"/>
                  </a:lnTo>
                  <a:lnTo>
                    <a:pt x="259" y="169"/>
                  </a:lnTo>
                  <a:lnTo>
                    <a:pt x="259" y="170"/>
                  </a:lnTo>
                  <a:lnTo>
                    <a:pt x="257" y="176"/>
                  </a:lnTo>
                  <a:lnTo>
                    <a:pt x="257" y="178"/>
                  </a:lnTo>
                  <a:lnTo>
                    <a:pt x="257" y="181"/>
                  </a:lnTo>
                  <a:lnTo>
                    <a:pt x="257" y="182"/>
                  </a:lnTo>
                  <a:lnTo>
                    <a:pt x="257" y="183"/>
                  </a:lnTo>
                  <a:lnTo>
                    <a:pt x="256" y="186"/>
                  </a:lnTo>
                  <a:lnTo>
                    <a:pt x="256" y="193"/>
                  </a:lnTo>
                  <a:lnTo>
                    <a:pt x="256" y="195"/>
                  </a:lnTo>
                  <a:lnTo>
                    <a:pt x="256" y="196"/>
                  </a:lnTo>
                  <a:lnTo>
                    <a:pt x="256" y="199"/>
                  </a:lnTo>
                  <a:lnTo>
                    <a:pt x="255" y="206"/>
                  </a:lnTo>
                  <a:lnTo>
                    <a:pt x="255" y="208"/>
                  </a:lnTo>
                  <a:lnTo>
                    <a:pt x="255" y="213"/>
                  </a:lnTo>
                  <a:lnTo>
                    <a:pt x="255" y="215"/>
                  </a:lnTo>
                  <a:lnTo>
                    <a:pt x="253" y="215"/>
                  </a:lnTo>
                  <a:lnTo>
                    <a:pt x="253" y="216"/>
                  </a:lnTo>
                  <a:lnTo>
                    <a:pt x="253" y="219"/>
                  </a:lnTo>
                  <a:lnTo>
                    <a:pt x="251" y="219"/>
                  </a:lnTo>
                  <a:lnTo>
                    <a:pt x="248" y="219"/>
                  </a:lnTo>
                  <a:lnTo>
                    <a:pt x="246" y="219"/>
                  </a:lnTo>
                  <a:lnTo>
                    <a:pt x="244" y="219"/>
                  </a:lnTo>
                  <a:lnTo>
                    <a:pt x="242" y="219"/>
                  </a:lnTo>
                  <a:lnTo>
                    <a:pt x="239" y="219"/>
                  </a:lnTo>
                  <a:lnTo>
                    <a:pt x="235" y="219"/>
                  </a:lnTo>
                  <a:lnTo>
                    <a:pt x="233" y="219"/>
                  </a:lnTo>
                  <a:lnTo>
                    <a:pt x="231" y="219"/>
                  </a:lnTo>
                  <a:lnTo>
                    <a:pt x="227" y="219"/>
                  </a:lnTo>
                  <a:lnTo>
                    <a:pt x="222" y="219"/>
                  </a:lnTo>
                  <a:lnTo>
                    <a:pt x="219" y="219"/>
                  </a:lnTo>
                  <a:lnTo>
                    <a:pt x="217" y="219"/>
                  </a:lnTo>
                  <a:lnTo>
                    <a:pt x="217" y="220"/>
                  </a:lnTo>
                  <a:lnTo>
                    <a:pt x="216" y="220"/>
                  </a:lnTo>
                  <a:lnTo>
                    <a:pt x="214" y="220"/>
                  </a:lnTo>
                  <a:lnTo>
                    <a:pt x="214" y="219"/>
                  </a:lnTo>
                  <a:lnTo>
                    <a:pt x="213" y="219"/>
                  </a:lnTo>
                  <a:lnTo>
                    <a:pt x="213" y="220"/>
                  </a:lnTo>
                  <a:lnTo>
                    <a:pt x="213" y="221"/>
                  </a:lnTo>
                  <a:lnTo>
                    <a:pt x="212" y="221"/>
                  </a:lnTo>
                  <a:lnTo>
                    <a:pt x="212" y="223"/>
                  </a:lnTo>
                  <a:lnTo>
                    <a:pt x="212" y="224"/>
                  </a:lnTo>
                  <a:lnTo>
                    <a:pt x="212" y="225"/>
                  </a:lnTo>
                  <a:lnTo>
                    <a:pt x="210" y="225"/>
                  </a:lnTo>
                  <a:lnTo>
                    <a:pt x="210" y="227"/>
                  </a:lnTo>
                  <a:lnTo>
                    <a:pt x="212" y="227"/>
                  </a:lnTo>
                  <a:lnTo>
                    <a:pt x="212" y="228"/>
                  </a:lnTo>
                  <a:lnTo>
                    <a:pt x="212" y="229"/>
                  </a:lnTo>
                  <a:lnTo>
                    <a:pt x="212" y="230"/>
                  </a:lnTo>
                  <a:lnTo>
                    <a:pt x="212" y="232"/>
                  </a:lnTo>
                  <a:lnTo>
                    <a:pt x="213" y="232"/>
                  </a:lnTo>
                  <a:lnTo>
                    <a:pt x="212" y="232"/>
                  </a:lnTo>
                  <a:lnTo>
                    <a:pt x="212" y="233"/>
                  </a:lnTo>
                  <a:lnTo>
                    <a:pt x="212" y="234"/>
                  </a:lnTo>
                  <a:lnTo>
                    <a:pt x="210" y="234"/>
                  </a:lnTo>
                  <a:lnTo>
                    <a:pt x="210" y="236"/>
                  </a:lnTo>
                  <a:lnTo>
                    <a:pt x="209" y="236"/>
                  </a:lnTo>
                  <a:lnTo>
                    <a:pt x="209" y="237"/>
                  </a:lnTo>
                  <a:lnTo>
                    <a:pt x="208" y="237"/>
                  </a:lnTo>
                  <a:lnTo>
                    <a:pt x="206" y="237"/>
                  </a:lnTo>
                  <a:lnTo>
                    <a:pt x="206" y="238"/>
                  </a:lnTo>
                  <a:lnTo>
                    <a:pt x="205" y="238"/>
                  </a:lnTo>
                  <a:lnTo>
                    <a:pt x="205" y="240"/>
                  </a:lnTo>
                  <a:lnTo>
                    <a:pt x="204" y="240"/>
                  </a:lnTo>
                  <a:lnTo>
                    <a:pt x="204" y="241"/>
                  </a:lnTo>
                  <a:lnTo>
                    <a:pt x="205" y="241"/>
                  </a:lnTo>
                  <a:lnTo>
                    <a:pt x="204" y="242"/>
                  </a:lnTo>
                  <a:lnTo>
                    <a:pt x="202" y="242"/>
                  </a:lnTo>
                  <a:lnTo>
                    <a:pt x="204" y="244"/>
                  </a:lnTo>
                  <a:lnTo>
                    <a:pt x="202" y="244"/>
                  </a:lnTo>
                  <a:lnTo>
                    <a:pt x="204" y="244"/>
                  </a:lnTo>
                  <a:lnTo>
                    <a:pt x="204" y="245"/>
                  </a:lnTo>
                  <a:lnTo>
                    <a:pt x="202" y="245"/>
                  </a:lnTo>
                  <a:lnTo>
                    <a:pt x="202" y="246"/>
                  </a:lnTo>
                  <a:lnTo>
                    <a:pt x="201" y="246"/>
                  </a:lnTo>
                  <a:lnTo>
                    <a:pt x="201" y="247"/>
                  </a:lnTo>
                  <a:lnTo>
                    <a:pt x="200" y="247"/>
                  </a:lnTo>
                  <a:lnTo>
                    <a:pt x="198" y="247"/>
                  </a:lnTo>
                  <a:lnTo>
                    <a:pt x="198" y="249"/>
                  </a:lnTo>
                  <a:lnTo>
                    <a:pt x="197" y="249"/>
                  </a:lnTo>
                  <a:lnTo>
                    <a:pt x="196" y="250"/>
                  </a:lnTo>
                  <a:lnTo>
                    <a:pt x="196" y="251"/>
                  </a:lnTo>
                  <a:lnTo>
                    <a:pt x="195" y="251"/>
                  </a:lnTo>
                  <a:lnTo>
                    <a:pt x="193" y="251"/>
                  </a:lnTo>
                  <a:lnTo>
                    <a:pt x="193" y="253"/>
                  </a:lnTo>
                  <a:lnTo>
                    <a:pt x="193" y="254"/>
                  </a:lnTo>
                  <a:lnTo>
                    <a:pt x="192" y="254"/>
                  </a:lnTo>
                  <a:lnTo>
                    <a:pt x="192" y="255"/>
                  </a:lnTo>
                  <a:lnTo>
                    <a:pt x="191" y="255"/>
                  </a:lnTo>
                  <a:lnTo>
                    <a:pt x="189" y="255"/>
                  </a:lnTo>
                  <a:lnTo>
                    <a:pt x="189" y="257"/>
                  </a:lnTo>
                  <a:lnTo>
                    <a:pt x="189" y="258"/>
                  </a:lnTo>
                  <a:lnTo>
                    <a:pt x="188" y="258"/>
                  </a:lnTo>
                  <a:lnTo>
                    <a:pt x="187" y="258"/>
                  </a:lnTo>
                  <a:lnTo>
                    <a:pt x="185" y="258"/>
                  </a:lnTo>
                  <a:lnTo>
                    <a:pt x="184" y="258"/>
                  </a:lnTo>
                  <a:lnTo>
                    <a:pt x="184" y="257"/>
                  </a:lnTo>
                  <a:lnTo>
                    <a:pt x="183" y="257"/>
                  </a:lnTo>
                  <a:lnTo>
                    <a:pt x="183" y="255"/>
                  </a:lnTo>
                  <a:lnTo>
                    <a:pt x="181" y="255"/>
                  </a:lnTo>
                  <a:lnTo>
                    <a:pt x="180" y="255"/>
                  </a:lnTo>
                  <a:lnTo>
                    <a:pt x="181" y="255"/>
                  </a:lnTo>
                  <a:lnTo>
                    <a:pt x="181" y="254"/>
                  </a:lnTo>
                  <a:lnTo>
                    <a:pt x="181" y="253"/>
                  </a:lnTo>
                  <a:lnTo>
                    <a:pt x="180" y="253"/>
                  </a:lnTo>
                  <a:lnTo>
                    <a:pt x="180" y="254"/>
                  </a:lnTo>
                  <a:lnTo>
                    <a:pt x="179" y="254"/>
                  </a:lnTo>
                  <a:lnTo>
                    <a:pt x="179" y="253"/>
                  </a:lnTo>
                  <a:lnTo>
                    <a:pt x="178" y="253"/>
                  </a:lnTo>
                  <a:lnTo>
                    <a:pt x="178" y="251"/>
                  </a:lnTo>
                  <a:lnTo>
                    <a:pt x="176" y="251"/>
                  </a:lnTo>
                  <a:lnTo>
                    <a:pt x="176" y="253"/>
                  </a:lnTo>
                  <a:lnTo>
                    <a:pt x="176" y="254"/>
                  </a:lnTo>
                  <a:lnTo>
                    <a:pt x="175" y="254"/>
                  </a:lnTo>
                  <a:lnTo>
                    <a:pt x="175" y="255"/>
                  </a:lnTo>
                  <a:lnTo>
                    <a:pt x="174" y="255"/>
                  </a:lnTo>
                  <a:lnTo>
                    <a:pt x="175" y="257"/>
                  </a:lnTo>
                  <a:lnTo>
                    <a:pt x="174" y="257"/>
                  </a:lnTo>
                  <a:lnTo>
                    <a:pt x="175" y="257"/>
                  </a:lnTo>
                  <a:lnTo>
                    <a:pt x="175" y="258"/>
                  </a:lnTo>
                  <a:lnTo>
                    <a:pt x="176" y="259"/>
                  </a:lnTo>
                  <a:lnTo>
                    <a:pt x="175" y="259"/>
                  </a:lnTo>
                  <a:lnTo>
                    <a:pt x="174" y="259"/>
                  </a:lnTo>
                  <a:lnTo>
                    <a:pt x="172" y="259"/>
                  </a:lnTo>
                  <a:lnTo>
                    <a:pt x="172" y="261"/>
                  </a:lnTo>
                  <a:lnTo>
                    <a:pt x="174" y="262"/>
                  </a:lnTo>
                  <a:lnTo>
                    <a:pt x="174" y="263"/>
                  </a:lnTo>
                  <a:lnTo>
                    <a:pt x="172" y="262"/>
                  </a:lnTo>
                  <a:lnTo>
                    <a:pt x="171" y="262"/>
                  </a:lnTo>
                  <a:lnTo>
                    <a:pt x="171" y="263"/>
                  </a:lnTo>
                  <a:lnTo>
                    <a:pt x="170" y="263"/>
                  </a:lnTo>
                  <a:lnTo>
                    <a:pt x="170" y="265"/>
                  </a:lnTo>
                  <a:lnTo>
                    <a:pt x="170" y="266"/>
                  </a:lnTo>
                  <a:lnTo>
                    <a:pt x="168" y="265"/>
                  </a:lnTo>
                  <a:lnTo>
                    <a:pt x="168" y="263"/>
                  </a:lnTo>
                  <a:lnTo>
                    <a:pt x="167" y="263"/>
                  </a:lnTo>
                  <a:lnTo>
                    <a:pt x="167" y="265"/>
                  </a:lnTo>
                  <a:lnTo>
                    <a:pt x="167" y="266"/>
                  </a:lnTo>
                  <a:lnTo>
                    <a:pt x="166" y="266"/>
                  </a:lnTo>
                  <a:lnTo>
                    <a:pt x="166" y="265"/>
                  </a:lnTo>
                  <a:lnTo>
                    <a:pt x="166" y="263"/>
                  </a:lnTo>
                  <a:lnTo>
                    <a:pt x="164" y="263"/>
                  </a:lnTo>
                  <a:lnTo>
                    <a:pt x="164" y="265"/>
                  </a:lnTo>
                  <a:lnTo>
                    <a:pt x="164" y="266"/>
                  </a:lnTo>
                  <a:lnTo>
                    <a:pt x="166" y="266"/>
                  </a:lnTo>
                  <a:lnTo>
                    <a:pt x="166" y="267"/>
                  </a:lnTo>
                  <a:lnTo>
                    <a:pt x="164" y="267"/>
                  </a:lnTo>
                  <a:lnTo>
                    <a:pt x="164" y="268"/>
                  </a:lnTo>
                  <a:lnTo>
                    <a:pt x="163" y="268"/>
                  </a:lnTo>
                  <a:lnTo>
                    <a:pt x="162" y="268"/>
                  </a:lnTo>
                  <a:lnTo>
                    <a:pt x="161" y="268"/>
                  </a:lnTo>
                  <a:lnTo>
                    <a:pt x="162" y="267"/>
                  </a:lnTo>
                  <a:lnTo>
                    <a:pt x="162" y="266"/>
                  </a:lnTo>
                  <a:lnTo>
                    <a:pt x="161" y="266"/>
                  </a:lnTo>
                  <a:lnTo>
                    <a:pt x="161" y="265"/>
                  </a:lnTo>
                  <a:lnTo>
                    <a:pt x="159" y="265"/>
                  </a:lnTo>
                  <a:lnTo>
                    <a:pt x="159" y="266"/>
                  </a:lnTo>
                  <a:lnTo>
                    <a:pt x="158" y="266"/>
                  </a:lnTo>
                  <a:lnTo>
                    <a:pt x="157" y="266"/>
                  </a:lnTo>
                  <a:lnTo>
                    <a:pt x="157" y="267"/>
                  </a:lnTo>
                  <a:lnTo>
                    <a:pt x="157" y="268"/>
                  </a:lnTo>
                  <a:lnTo>
                    <a:pt x="155" y="268"/>
                  </a:lnTo>
                  <a:lnTo>
                    <a:pt x="155" y="270"/>
                  </a:lnTo>
                  <a:lnTo>
                    <a:pt x="154" y="270"/>
                  </a:lnTo>
                  <a:lnTo>
                    <a:pt x="153" y="270"/>
                  </a:lnTo>
                  <a:lnTo>
                    <a:pt x="153" y="268"/>
                  </a:lnTo>
                  <a:lnTo>
                    <a:pt x="151" y="268"/>
                  </a:lnTo>
                  <a:lnTo>
                    <a:pt x="150" y="268"/>
                  </a:lnTo>
                  <a:lnTo>
                    <a:pt x="151" y="268"/>
                  </a:lnTo>
                  <a:lnTo>
                    <a:pt x="151" y="267"/>
                  </a:lnTo>
                  <a:lnTo>
                    <a:pt x="150" y="267"/>
                  </a:lnTo>
                  <a:lnTo>
                    <a:pt x="149" y="267"/>
                  </a:lnTo>
                  <a:lnTo>
                    <a:pt x="149" y="268"/>
                  </a:lnTo>
                  <a:lnTo>
                    <a:pt x="149" y="270"/>
                  </a:lnTo>
                  <a:lnTo>
                    <a:pt x="147" y="270"/>
                  </a:lnTo>
                  <a:lnTo>
                    <a:pt x="147" y="268"/>
                  </a:lnTo>
                  <a:lnTo>
                    <a:pt x="146" y="268"/>
                  </a:lnTo>
                  <a:lnTo>
                    <a:pt x="145" y="268"/>
                  </a:lnTo>
                  <a:lnTo>
                    <a:pt x="145" y="270"/>
                  </a:lnTo>
                  <a:lnTo>
                    <a:pt x="144" y="270"/>
                  </a:lnTo>
                  <a:lnTo>
                    <a:pt x="144" y="271"/>
                  </a:lnTo>
                  <a:lnTo>
                    <a:pt x="144" y="272"/>
                  </a:lnTo>
                  <a:lnTo>
                    <a:pt x="142" y="272"/>
                  </a:lnTo>
                  <a:lnTo>
                    <a:pt x="141" y="272"/>
                  </a:lnTo>
                  <a:lnTo>
                    <a:pt x="141" y="274"/>
                  </a:lnTo>
                  <a:lnTo>
                    <a:pt x="140" y="272"/>
                  </a:lnTo>
                  <a:lnTo>
                    <a:pt x="140" y="271"/>
                  </a:lnTo>
                  <a:lnTo>
                    <a:pt x="140" y="270"/>
                  </a:lnTo>
                  <a:lnTo>
                    <a:pt x="140" y="271"/>
                  </a:lnTo>
                  <a:lnTo>
                    <a:pt x="138" y="271"/>
                  </a:lnTo>
                  <a:lnTo>
                    <a:pt x="138" y="270"/>
                  </a:lnTo>
                  <a:lnTo>
                    <a:pt x="137" y="270"/>
                  </a:lnTo>
                  <a:lnTo>
                    <a:pt x="137" y="271"/>
                  </a:lnTo>
                  <a:lnTo>
                    <a:pt x="137" y="272"/>
                  </a:lnTo>
                  <a:lnTo>
                    <a:pt x="138" y="272"/>
                  </a:lnTo>
                  <a:lnTo>
                    <a:pt x="137" y="272"/>
                  </a:lnTo>
                  <a:lnTo>
                    <a:pt x="136" y="272"/>
                  </a:lnTo>
                  <a:lnTo>
                    <a:pt x="134" y="272"/>
                  </a:lnTo>
                  <a:lnTo>
                    <a:pt x="134" y="271"/>
                  </a:lnTo>
                  <a:lnTo>
                    <a:pt x="133" y="271"/>
                  </a:lnTo>
                  <a:lnTo>
                    <a:pt x="133" y="272"/>
                  </a:lnTo>
                  <a:lnTo>
                    <a:pt x="133" y="271"/>
                  </a:lnTo>
                  <a:lnTo>
                    <a:pt x="132" y="271"/>
                  </a:lnTo>
                  <a:lnTo>
                    <a:pt x="130" y="271"/>
                  </a:lnTo>
                  <a:lnTo>
                    <a:pt x="129" y="271"/>
                  </a:lnTo>
                  <a:lnTo>
                    <a:pt x="128" y="271"/>
                  </a:lnTo>
                  <a:lnTo>
                    <a:pt x="128" y="272"/>
                  </a:lnTo>
                  <a:lnTo>
                    <a:pt x="128" y="274"/>
                  </a:lnTo>
                  <a:lnTo>
                    <a:pt x="126" y="274"/>
                  </a:lnTo>
                  <a:lnTo>
                    <a:pt x="126" y="272"/>
                  </a:lnTo>
                  <a:lnTo>
                    <a:pt x="126" y="271"/>
                  </a:lnTo>
                  <a:lnTo>
                    <a:pt x="125" y="271"/>
                  </a:lnTo>
                  <a:lnTo>
                    <a:pt x="125" y="272"/>
                  </a:lnTo>
                  <a:lnTo>
                    <a:pt x="126" y="272"/>
                  </a:lnTo>
                  <a:lnTo>
                    <a:pt x="126" y="274"/>
                  </a:lnTo>
                  <a:lnTo>
                    <a:pt x="125" y="274"/>
                  </a:lnTo>
                  <a:lnTo>
                    <a:pt x="125" y="275"/>
                  </a:lnTo>
                  <a:lnTo>
                    <a:pt x="124" y="275"/>
                  </a:lnTo>
                  <a:lnTo>
                    <a:pt x="124" y="274"/>
                  </a:lnTo>
                  <a:lnTo>
                    <a:pt x="124" y="272"/>
                  </a:lnTo>
                  <a:lnTo>
                    <a:pt x="124" y="274"/>
                  </a:lnTo>
                  <a:lnTo>
                    <a:pt x="123" y="274"/>
                  </a:lnTo>
                  <a:lnTo>
                    <a:pt x="123" y="272"/>
                  </a:lnTo>
                  <a:lnTo>
                    <a:pt x="121" y="272"/>
                  </a:lnTo>
                  <a:lnTo>
                    <a:pt x="121" y="274"/>
                  </a:lnTo>
                  <a:lnTo>
                    <a:pt x="121" y="275"/>
                  </a:lnTo>
                  <a:lnTo>
                    <a:pt x="120" y="275"/>
                  </a:lnTo>
                  <a:lnTo>
                    <a:pt x="119" y="275"/>
                  </a:lnTo>
                  <a:lnTo>
                    <a:pt x="119" y="276"/>
                  </a:lnTo>
                  <a:lnTo>
                    <a:pt x="117" y="276"/>
                  </a:lnTo>
                  <a:lnTo>
                    <a:pt x="116" y="278"/>
                  </a:lnTo>
                  <a:lnTo>
                    <a:pt x="115" y="278"/>
                  </a:lnTo>
                  <a:lnTo>
                    <a:pt x="115" y="279"/>
                  </a:lnTo>
                  <a:lnTo>
                    <a:pt x="115" y="280"/>
                  </a:lnTo>
                  <a:lnTo>
                    <a:pt x="115" y="282"/>
                  </a:lnTo>
                  <a:lnTo>
                    <a:pt x="113" y="282"/>
                  </a:lnTo>
                  <a:lnTo>
                    <a:pt x="113" y="280"/>
                  </a:lnTo>
                  <a:lnTo>
                    <a:pt x="112" y="282"/>
                  </a:lnTo>
                  <a:lnTo>
                    <a:pt x="112" y="280"/>
                  </a:lnTo>
                  <a:lnTo>
                    <a:pt x="112" y="279"/>
                  </a:lnTo>
                  <a:lnTo>
                    <a:pt x="112" y="278"/>
                  </a:lnTo>
                  <a:lnTo>
                    <a:pt x="112" y="276"/>
                  </a:lnTo>
                  <a:lnTo>
                    <a:pt x="112" y="275"/>
                  </a:lnTo>
                  <a:lnTo>
                    <a:pt x="113" y="275"/>
                  </a:lnTo>
                  <a:lnTo>
                    <a:pt x="113" y="274"/>
                  </a:lnTo>
                  <a:lnTo>
                    <a:pt x="115" y="274"/>
                  </a:lnTo>
                  <a:lnTo>
                    <a:pt x="116" y="274"/>
                  </a:lnTo>
                  <a:lnTo>
                    <a:pt x="116" y="272"/>
                  </a:lnTo>
                  <a:lnTo>
                    <a:pt x="117" y="272"/>
                  </a:lnTo>
                  <a:lnTo>
                    <a:pt x="117" y="271"/>
                  </a:lnTo>
                  <a:lnTo>
                    <a:pt x="119" y="271"/>
                  </a:lnTo>
                  <a:lnTo>
                    <a:pt x="119" y="270"/>
                  </a:lnTo>
                  <a:lnTo>
                    <a:pt x="119" y="268"/>
                  </a:lnTo>
                  <a:lnTo>
                    <a:pt x="119" y="267"/>
                  </a:lnTo>
                  <a:lnTo>
                    <a:pt x="119" y="266"/>
                  </a:lnTo>
                  <a:lnTo>
                    <a:pt x="120" y="266"/>
                  </a:lnTo>
                  <a:lnTo>
                    <a:pt x="120" y="265"/>
                  </a:lnTo>
                  <a:lnTo>
                    <a:pt x="121" y="265"/>
                  </a:lnTo>
                  <a:lnTo>
                    <a:pt x="121" y="266"/>
                  </a:lnTo>
                  <a:lnTo>
                    <a:pt x="123" y="266"/>
                  </a:lnTo>
                  <a:lnTo>
                    <a:pt x="123" y="267"/>
                  </a:lnTo>
                  <a:lnTo>
                    <a:pt x="124" y="267"/>
                  </a:lnTo>
                  <a:lnTo>
                    <a:pt x="124" y="268"/>
                  </a:lnTo>
                  <a:lnTo>
                    <a:pt x="124" y="267"/>
                  </a:lnTo>
                  <a:lnTo>
                    <a:pt x="125" y="267"/>
                  </a:lnTo>
                  <a:lnTo>
                    <a:pt x="125" y="266"/>
                  </a:lnTo>
                  <a:lnTo>
                    <a:pt x="124" y="265"/>
                  </a:lnTo>
                  <a:lnTo>
                    <a:pt x="124" y="263"/>
                  </a:lnTo>
                  <a:lnTo>
                    <a:pt x="123" y="263"/>
                  </a:lnTo>
                  <a:lnTo>
                    <a:pt x="121" y="263"/>
                  </a:lnTo>
                  <a:lnTo>
                    <a:pt x="121" y="262"/>
                  </a:lnTo>
                  <a:lnTo>
                    <a:pt x="120" y="262"/>
                  </a:lnTo>
                  <a:lnTo>
                    <a:pt x="119" y="262"/>
                  </a:lnTo>
                  <a:lnTo>
                    <a:pt x="115" y="262"/>
                  </a:lnTo>
                  <a:lnTo>
                    <a:pt x="111" y="262"/>
                  </a:lnTo>
                  <a:lnTo>
                    <a:pt x="107" y="262"/>
                  </a:lnTo>
                  <a:lnTo>
                    <a:pt x="104" y="262"/>
                  </a:lnTo>
                  <a:lnTo>
                    <a:pt x="102" y="262"/>
                  </a:lnTo>
                  <a:lnTo>
                    <a:pt x="100" y="262"/>
                  </a:lnTo>
                  <a:lnTo>
                    <a:pt x="96" y="262"/>
                  </a:lnTo>
                  <a:lnTo>
                    <a:pt x="92" y="262"/>
                  </a:lnTo>
                  <a:lnTo>
                    <a:pt x="89" y="262"/>
                  </a:lnTo>
                  <a:lnTo>
                    <a:pt x="86" y="262"/>
                  </a:lnTo>
                  <a:lnTo>
                    <a:pt x="83" y="262"/>
                  </a:lnTo>
                  <a:lnTo>
                    <a:pt x="81" y="262"/>
                  </a:lnTo>
                  <a:lnTo>
                    <a:pt x="79" y="262"/>
                  </a:lnTo>
                  <a:lnTo>
                    <a:pt x="75" y="263"/>
                  </a:lnTo>
                  <a:lnTo>
                    <a:pt x="72" y="263"/>
                  </a:lnTo>
                  <a:lnTo>
                    <a:pt x="69" y="263"/>
                  </a:lnTo>
                  <a:lnTo>
                    <a:pt x="68" y="263"/>
                  </a:lnTo>
                  <a:lnTo>
                    <a:pt x="61" y="263"/>
                  </a:lnTo>
                  <a:lnTo>
                    <a:pt x="58" y="263"/>
                  </a:lnTo>
                  <a:lnTo>
                    <a:pt x="57" y="263"/>
                  </a:lnTo>
                  <a:lnTo>
                    <a:pt x="53" y="263"/>
                  </a:lnTo>
                  <a:lnTo>
                    <a:pt x="52" y="263"/>
                  </a:lnTo>
                  <a:lnTo>
                    <a:pt x="51" y="263"/>
                  </a:lnTo>
                  <a:lnTo>
                    <a:pt x="48" y="263"/>
                  </a:lnTo>
                  <a:lnTo>
                    <a:pt x="44" y="263"/>
                  </a:lnTo>
                  <a:lnTo>
                    <a:pt x="40" y="263"/>
                  </a:lnTo>
                  <a:lnTo>
                    <a:pt x="39" y="263"/>
                  </a:lnTo>
                  <a:lnTo>
                    <a:pt x="37" y="263"/>
                  </a:lnTo>
                  <a:lnTo>
                    <a:pt x="35" y="263"/>
                  </a:lnTo>
                  <a:lnTo>
                    <a:pt x="31" y="263"/>
                  </a:lnTo>
                  <a:lnTo>
                    <a:pt x="30" y="263"/>
                  </a:lnTo>
                  <a:lnTo>
                    <a:pt x="28" y="263"/>
                  </a:lnTo>
                  <a:lnTo>
                    <a:pt x="26" y="263"/>
                  </a:lnTo>
                  <a:lnTo>
                    <a:pt x="20" y="263"/>
                  </a:lnTo>
                  <a:lnTo>
                    <a:pt x="19" y="263"/>
                  </a:lnTo>
                  <a:lnTo>
                    <a:pt x="17" y="263"/>
                  </a:lnTo>
                  <a:lnTo>
                    <a:pt x="15" y="263"/>
                  </a:lnTo>
                  <a:lnTo>
                    <a:pt x="13" y="263"/>
                  </a:lnTo>
                  <a:lnTo>
                    <a:pt x="11" y="263"/>
                  </a:lnTo>
                  <a:lnTo>
                    <a:pt x="7" y="263"/>
                  </a:lnTo>
                  <a:lnTo>
                    <a:pt x="3" y="263"/>
                  </a:lnTo>
                  <a:lnTo>
                    <a:pt x="2" y="263"/>
                  </a:lnTo>
                  <a:lnTo>
                    <a:pt x="2" y="261"/>
                  </a:lnTo>
                  <a:lnTo>
                    <a:pt x="2" y="259"/>
                  </a:lnTo>
                  <a:lnTo>
                    <a:pt x="2" y="258"/>
                  </a:lnTo>
                  <a:lnTo>
                    <a:pt x="2" y="257"/>
                  </a:lnTo>
                  <a:lnTo>
                    <a:pt x="2" y="255"/>
                  </a:lnTo>
                  <a:lnTo>
                    <a:pt x="2" y="254"/>
                  </a:lnTo>
                  <a:lnTo>
                    <a:pt x="2" y="249"/>
                  </a:lnTo>
                  <a:lnTo>
                    <a:pt x="2" y="246"/>
                  </a:lnTo>
                  <a:lnTo>
                    <a:pt x="2" y="245"/>
                  </a:lnTo>
                  <a:lnTo>
                    <a:pt x="2" y="244"/>
                  </a:lnTo>
                  <a:lnTo>
                    <a:pt x="2" y="241"/>
                  </a:lnTo>
                  <a:lnTo>
                    <a:pt x="2" y="236"/>
                  </a:lnTo>
                  <a:lnTo>
                    <a:pt x="2" y="234"/>
                  </a:lnTo>
                  <a:lnTo>
                    <a:pt x="2" y="229"/>
                  </a:lnTo>
                  <a:lnTo>
                    <a:pt x="2" y="227"/>
                  </a:lnTo>
                  <a:lnTo>
                    <a:pt x="2" y="220"/>
                  </a:lnTo>
                  <a:lnTo>
                    <a:pt x="2" y="219"/>
                  </a:lnTo>
                  <a:lnTo>
                    <a:pt x="2" y="217"/>
                  </a:lnTo>
                  <a:lnTo>
                    <a:pt x="2" y="216"/>
                  </a:lnTo>
                  <a:lnTo>
                    <a:pt x="2" y="213"/>
                  </a:lnTo>
                  <a:lnTo>
                    <a:pt x="1" y="208"/>
                  </a:lnTo>
                  <a:lnTo>
                    <a:pt x="1" y="206"/>
                  </a:lnTo>
                  <a:lnTo>
                    <a:pt x="1" y="204"/>
                  </a:lnTo>
                  <a:lnTo>
                    <a:pt x="1" y="202"/>
                  </a:lnTo>
                  <a:lnTo>
                    <a:pt x="1" y="200"/>
                  </a:lnTo>
                  <a:lnTo>
                    <a:pt x="1" y="198"/>
                  </a:lnTo>
                  <a:lnTo>
                    <a:pt x="1" y="191"/>
                  </a:lnTo>
                  <a:lnTo>
                    <a:pt x="1" y="189"/>
                  </a:lnTo>
                  <a:lnTo>
                    <a:pt x="1" y="179"/>
                  </a:lnTo>
                  <a:lnTo>
                    <a:pt x="1" y="178"/>
                  </a:lnTo>
                  <a:lnTo>
                    <a:pt x="1" y="170"/>
                  </a:lnTo>
                  <a:lnTo>
                    <a:pt x="1" y="169"/>
                  </a:lnTo>
                  <a:lnTo>
                    <a:pt x="1" y="162"/>
                  </a:lnTo>
                  <a:lnTo>
                    <a:pt x="1" y="161"/>
                  </a:lnTo>
                  <a:lnTo>
                    <a:pt x="1" y="160"/>
                  </a:lnTo>
                  <a:lnTo>
                    <a:pt x="1" y="158"/>
                  </a:lnTo>
                  <a:lnTo>
                    <a:pt x="1" y="156"/>
                  </a:lnTo>
                  <a:lnTo>
                    <a:pt x="1" y="152"/>
                  </a:lnTo>
                  <a:lnTo>
                    <a:pt x="1" y="151"/>
                  </a:lnTo>
                  <a:lnTo>
                    <a:pt x="1" y="149"/>
                  </a:lnTo>
                  <a:lnTo>
                    <a:pt x="1" y="145"/>
                  </a:lnTo>
                  <a:lnTo>
                    <a:pt x="1" y="144"/>
                  </a:lnTo>
                  <a:lnTo>
                    <a:pt x="1" y="143"/>
                  </a:lnTo>
                  <a:lnTo>
                    <a:pt x="1" y="139"/>
                  </a:lnTo>
                  <a:lnTo>
                    <a:pt x="1" y="134"/>
                  </a:lnTo>
                  <a:lnTo>
                    <a:pt x="1" y="131"/>
                  </a:lnTo>
                  <a:lnTo>
                    <a:pt x="1" y="130"/>
                  </a:lnTo>
                  <a:lnTo>
                    <a:pt x="1" y="128"/>
                  </a:lnTo>
                  <a:lnTo>
                    <a:pt x="1" y="127"/>
                  </a:lnTo>
                  <a:lnTo>
                    <a:pt x="1" y="124"/>
                  </a:lnTo>
                  <a:lnTo>
                    <a:pt x="1" y="123"/>
                  </a:lnTo>
                  <a:lnTo>
                    <a:pt x="1" y="119"/>
                  </a:lnTo>
                  <a:lnTo>
                    <a:pt x="1" y="118"/>
                  </a:lnTo>
                  <a:lnTo>
                    <a:pt x="1" y="115"/>
                  </a:lnTo>
                  <a:lnTo>
                    <a:pt x="1" y="114"/>
                  </a:lnTo>
                  <a:lnTo>
                    <a:pt x="1" y="113"/>
                  </a:lnTo>
                  <a:lnTo>
                    <a:pt x="1" y="111"/>
                  </a:lnTo>
                  <a:lnTo>
                    <a:pt x="1" y="105"/>
                  </a:lnTo>
                  <a:lnTo>
                    <a:pt x="0" y="98"/>
                  </a:lnTo>
                  <a:lnTo>
                    <a:pt x="0" y="96"/>
                  </a:lnTo>
                  <a:lnTo>
                    <a:pt x="0" y="94"/>
                  </a:lnTo>
                  <a:lnTo>
                    <a:pt x="0" y="93"/>
                  </a:lnTo>
                  <a:lnTo>
                    <a:pt x="0" y="92"/>
                  </a:lnTo>
                  <a:lnTo>
                    <a:pt x="0" y="89"/>
                  </a:lnTo>
                  <a:lnTo>
                    <a:pt x="0" y="86"/>
                  </a:lnTo>
                  <a:lnTo>
                    <a:pt x="0" y="85"/>
                  </a:lnTo>
                  <a:lnTo>
                    <a:pt x="0" y="84"/>
                  </a:lnTo>
                  <a:lnTo>
                    <a:pt x="0" y="83"/>
                  </a:lnTo>
                  <a:lnTo>
                    <a:pt x="0" y="73"/>
                  </a:lnTo>
                  <a:lnTo>
                    <a:pt x="0" y="71"/>
                  </a:lnTo>
                  <a:lnTo>
                    <a:pt x="0" y="69"/>
                  </a:lnTo>
                  <a:lnTo>
                    <a:pt x="0" y="68"/>
                  </a:lnTo>
                  <a:lnTo>
                    <a:pt x="0" y="66"/>
                  </a:lnTo>
                  <a:lnTo>
                    <a:pt x="0" y="62"/>
                  </a:lnTo>
                  <a:lnTo>
                    <a:pt x="0" y="60"/>
                  </a:lnTo>
                  <a:lnTo>
                    <a:pt x="0" y="58"/>
                  </a:lnTo>
                  <a:lnTo>
                    <a:pt x="0" y="55"/>
                  </a:lnTo>
                  <a:lnTo>
                    <a:pt x="0" y="52"/>
                  </a:lnTo>
                  <a:lnTo>
                    <a:pt x="0" y="51"/>
                  </a:lnTo>
                  <a:lnTo>
                    <a:pt x="0" y="50"/>
                  </a:lnTo>
                  <a:lnTo>
                    <a:pt x="0" y="47"/>
                  </a:lnTo>
                  <a:lnTo>
                    <a:pt x="0" y="43"/>
                  </a:lnTo>
                  <a:lnTo>
                    <a:pt x="0" y="41"/>
                  </a:lnTo>
                  <a:lnTo>
                    <a:pt x="0" y="39"/>
                  </a:lnTo>
                  <a:lnTo>
                    <a:pt x="0" y="38"/>
                  </a:lnTo>
                  <a:lnTo>
                    <a:pt x="0" y="37"/>
                  </a:lnTo>
                  <a:lnTo>
                    <a:pt x="0" y="35"/>
                  </a:lnTo>
                  <a:lnTo>
                    <a:pt x="0" y="34"/>
                  </a:lnTo>
                  <a:lnTo>
                    <a:pt x="0" y="32"/>
                  </a:lnTo>
                  <a:lnTo>
                    <a:pt x="0" y="29"/>
                  </a:lnTo>
                  <a:lnTo>
                    <a:pt x="0" y="28"/>
                  </a:lnTo>
                  <a:lnTo>
                    <a:pt x="0" y="26"/>
                  </a:lnTo>
                  <a:lnTo>
                    <a:pt x="0" y="24"/>
                  </a:lnTo>
                  <a:lnTo>
                    <a:pt x="0" y="21"/>
                  </a:lnTo>
                  <a:lnTo>
                    <a:pt x="0" y="18"/>
                  </a:lnTo>
                  <a:lnTo>
                    <a:pt x="0" y="16"/>
                  </a:lnTo>
                  <a:lnTo>
                    <a:pt x="0" y="13"/>
                  </a:lnTo>
                  <a:lnTo>
                    <a:pt x="0" y="12"/>
                  </a:lnTo>
                  <a:lnTo>
                    <a:pt x="0" y="11"/>
                  </a:lnTo>
                  <a:lnTo>
                    <a:pt x="0" y="9"/>
                  </a:lnTo>
                  <a:lnTo>
                    <a:pt x="0" y="7"/>
                  </a:lnTo>
                  <a:lnTo>
                    <a:pt x="0" y="1"/>
                  </a:lnTo>
                  <a:lnTo>
                    <a:pt x="1" y="1"/>
                  </a:lnTo>
                  <a:lnTo>
                    <a:pt x="3" y="1"/>
                  </a:lnTo>
                  <a:lnTo>
                    <a:pt x="5" y="1"/>
                  </a:lnTo>
                  <a:lnTo>
                    <a:pt x="7" y="1"/>
                  </a:lnTo>
                  <a:lnTo>
                    <a:pt x="9" y="1"/>
                  </a:lnTo>
                  <a:lnTo>
                    <a:pt x="11" y="1"/>
                  </a:lnTo>
                  <a:lnTo>
                    <a:pt x="15" y="1"/>
                  </a:lnTo>
                  <a:lnTo>
                    <a:pt x="18" y="1"/>
                  </a:lnTo>
                  <a:lnTo>
                    <a:pt x="19" y="1"/>
                  </a:lnTo>
                  <a:lnTo>
                    <a:pt x="23" y="1"/>
                  </a:lnTo>
                  <a:lnTo>
                    <a:pt x="24" y="1"/>
                  </a:lnTo>
                  <a:lnTo>
                    <a:pt x="27" y="1"/>
                  </a:lnTo>
                  <a:lnTo>
                    <a:pt x="28" y="1"/>
                  </a:lnTo>
                  <a:lnTo>
                    <a:pt x="34" y="1"/>
                  </a:lnTo>
                  <a:lnTo>
                    <a:pt x="35" y="1"/>
                  </a:lnTo>
                  <a:lnTo>
                    <a:pt x="37" y="1"/>
                  </a:lnTo>
                  <a:lnTo>
                    <a:pt x="40" y="1"/>
                  </a:lnTo>
                  <a:lnTo>
                    <a:pt x="43" y="1"/>
                  </a:lnTo>
                  <a:lnTo>
                    <a:pt x="45" y="1"/>
                  </a:lnTo>
                  <a:lnTo>
                    <a:pt x="49" y="1"/>
                  </a:lnTo>
                  <a:lnTo>
                    <a:pt x="51" y="1"/>
                  </a:lnTo>
                  <a:lnTo>
                    <a:pt x="52" y="1"/>
                  </a:lnTo>
                  <a:lnTo>
                    <a:pt x="56" y="1"/>
                  </a:lnTo>
                  <a:lnTo>
                    <a:pt x="58" y="1"/>
                  </a:lnTo>
                  <a:lnTo>
                    <a:pt x="62" y="1"/>
                  </a:lnTo>
                  <a:lnTo>
                    <a:pt x="64" y="1"/>
                  </a:lnTo>
                  <a:lnTo>
                    <a:pt x="65" y="1"/>
                  </a:lnTo>
                  <a:lnTo>
                    <a:pt x="72" y="0"/>
                  </a:lnTo>
                  <a:lnTo>
                    <a:pt x="70" y="0"/>
                  </a:lnTo>
                  <a:lnTo>
                    <a:pt x="72" y="0"/>
                  </a:lnTo>
                  <a:lnTo>
                    <a:pt x="74" y="0"/>
                  </a:lnTo>
                  <a:lnTo>
                    <a:pt x="75" y="0"/>
                  </a:lnTo>
                  <a:lnTo>
                    <a:pt x="77" y="0"/>
                  </a:lnTo>
                  <a:lnTo>
                    <a:pt x="78" y="0"/>
                  </a:lnTo>
                  <a:lnTo>
                    <a:pt x="81" y="0"/>
                  </a:lnTo>
                  <a:lnTo>
                    <a:pt x="82" y="0"/>
                  </a:lnTo>
                  <a:lnTo>
                    <a:pt x="83" y="0"/>
                  </a:lnTo>
                  <a:lnTo>
                    <a:pt x="85" y="0"/>
                  </a:lnTo>
                  <a:lnTo>
                    <a:pt x="86" y="0"/>
                  </a:lnTo>
                  <a:lnTo>
                    <a:pt x="89" y="0"/>
                  </a:lnTo>
                  <a:lnTo>
                    <a:pt x="92" y="0"/>
                  </a:lnTo>
                  <a:lnTo>
                    <a:pt x="94" y="0"/>
                  </a:lnTo>
                  <a:lnTo>
                    <a:pt x="96" y="0"/>
                  </a:lnTo>
                  <a:lnTo>
                    <a:pt x="98" y="0"/>
                  </a:lnTo>
                  <a:lnTo>
                    <a:pt x="99" y="0"/>
                  </a:lnTo>
                  <a:lnTo>
                    <a:pt x="100" y="0"/>
                  </a:lnTo>
                  <a:lnTo>
                    <a:pt x="103" y="0"/>
                  </a:lnTo>
                  <a:lnTo>
                    <a:pt x="104" y="0"/>
                  </a:lnTo>
                  <a:lnTo>
                    <a:pt x="106" y="0"/>
                  </a:lnTo>
                  <a:lnTo>
                    <a:pt x="107" y="0"/>
                  </a:lnTo>
                  <a:lnTo>
                    <a:pt x="111" y="0"/>
                  </a:lnTo>
                  <a:lnTo>
                    <a:pt x="112" y="0"/>
                  </a:lnTo>
                  <a:lnTo>
                    <a:pt x="113" y="0"/>
                  </a:lnTo>
                  <a:lnTo>
                    <a:pt x="116" y="0"/>
                  </a:lnTo>
                  <a:lnTo>
                    <a:pt x="120" y="0"/>
                  </a:lnTo>
                  <a:lnTo>
                    <a:pt x="121" y="0"/>
                  </a:lnTo>
                  <a:lnTo>
                    <a:pt x="124" y="0"/>
                  </a:lnTo>
                  <a:lnTo>
                    <a:pt x="126" y="0"/>
                  </a:lnTo>
                  <a:lnTo>
                    <a:pt x="129" y="0"/>
                  </a:lnTo>
                  <a:lnTo>
                    <a:pt x="130" y="0"/>
                  </a:lnTo>
                  <a:lnTo>
                    <a:pt x="132" y="0"/>
                  </a:lnTo>
                  <a:lnTo>
                    <a:pt x="134" y="0"/>
                  </a:lnTo>
                  <a:lnTo>
                    <a:pt x="136" y="0"/>
                  </a:lnTo>
                  <a:lnTo>
                    <a:pt x="137" y="0"/>
                  </a:lnTo>
                  <a:lnTo>
                    <a:pt x="138" y="0"/>
                  </a:lnTo>
                  <a:lnTo>
                    <a:pt x="140" y="0"/>
                  </a:lnTo>
                  <a:lnTo>
                    <a:pt x="141" y="0"/>
                  </a:lnTo>
                  <a:lnTo>
                    <a:pt x="144" y="0"/>
                  </a:lnTo>
                  <a:lnTo>
                    <a:pt x="147" y="0"/>
                  </a:lnTo>
                  <a:lnTo>
                    <a:pt x="150" y="0"/>
                  </a:lnTo>
                  <a:lnTo>
                    <a:pt x="151" y="0"/>
                  </a:lnTo>
                  <a:lnTo>
                    <a:pt x="154" y="0"/>
                  </a:lnTo>
                  <a:lnTo>
                    <a:pt x="155" y="0"/>
                  </a:lnTo>
                  <a:lnTo>
                    <a:pt x="157" y="0"/>
                  </a:lnTo>
                  <a:lnTo>
                    <a:pt x="159" y="0"/>
                  </a:lnTo>
                  <a:lnTo>
                    <a:pt x="162" y="0"/>
                  </a:lnTo>
                  <a:lnTo>
                    <a:pt x="164" y="0"/>
                  </a:lnTo>
                  <a:lnTo>
                    <a:pt x="166" y="0"/>
                  </a:lnTo>
                  <a:lnTo>
                    <a:pt x="167" y="0"/>
                  </a:lnTo>
                  <a:lnTo>
                    <a:pt x="168" y="0"/>
                  </a:lnTo>
                  <a:lnTo>
                    <a:pt x="170" y="0"/>
                  </a:lnTo>
                  <a:lnTo>
                    <a:pt x="171" y="0"/>
                  </a:lnTo>
                  <a:lnTo>
                    <a:pt x="174" y="0"/>
                  </a:lnTo>
                  <a:lnTo>
                    <a:pt x="175" y="0"/>
                  </a:lnTo>
                  <a:lnTo>
                    <a:pt x="178" y="0"/>
                  </a:lnTo>
                  <a:lnTo>
                    <a:pt x="179" y="0"/>
                  </a:lnTo>
                  <a:lnTo>
                    <a:pt x="181" y="0"/>
                  </a:lnTo>
                  <a:lnTo>
                    <a:pt x="183" y="0"/>
                  </a:lnTo>
                  <a:lnTo>
                    <a:pt x="184" y="0"/>
                  </a:lnTo>
                  <a:lnTo>
                    <a:pt x="185" y="0"/>
                  </a:lnTo>
                  <a:lnTo>
                    <a:pt x="187" y="0"/>
                  </a:lnTo>
                  <a:lnTo>
                    <a:pt x="191" y="0"/>
                  </a:lnTo>
                  <a:lnTo>
                    <a:pt x="193" y="0"/>
                  </a:lnTo>
                  <a:lnTo>
                    <a:pt x="195" y="0"/>
                  </a:lnTo>
                  <a:lnTo>
                    <a:pt x="197" y="0"/>
                  </a:lnTo>
                  <a:lnTo>
                    <a:pt x="200" y="0"/>
                  </a:lnTo>
                  <a:lnTo>
                    <a:pt x="204" y="0"/>
                  </a:lnTo>
                  <a:lnTo>
                    <a:pt x="205" y="0"/>
                  </a:lnTo>
                  <a:lnTo>
                    <a:pt x="206" y="0"/>
                  </a:lnTo>
                  <a:lnTo>
                    <a:pt x="208" y="0"/>
                  </a:lnTo>
                  <a:lnTo>
                    <a:pt x="210" y="0"/>
                  </a:lnTo>
                  <a:lnTo>
                    <a:pt x="216" y="0"/>
                  </a:lnTo>
                  <a:lnTo>
                    <a:pt x="217" y="0"/>
                  </a:lnTo>
                  <a:lnTo>
                    <a:pt x="221" y="0"/>
                  </a:lnTo>
                  <a:lnTo>
                    <a:pt x="222" y="0"/>
                  </a:lnTo>
                  <a:lnTo>
                    <a:pt x="223" y="0"/>
                  </a:lnTo>
                  <a:lnTo>
                    <a:pt x="225" y="0"/>
                  </a:lnTo>
                  <a:lnTo>
                    <a:pt x="226" y="0"/>
                  </a:lnTo>
                  <a:lnTo>
                    <a:pt x="227" y="0"/>
                  </a:lnTo>
                  <a:lnTo>
                    <a:pt x="229" y="0"/>
                  </a:lnTo>
                  <a:lnTo>
                    <a:pt x="231" y="0"/>
                  </a:lnTo>
                  <a:lnTo>
                    <a:pt x="234" y="0"/>
                  </a:lnTo>
                  <a:lnTo>
                    <a:pt x="235" y="0"/>
                  </a:lnTo>
                  <a:lnTo>
                    <a:pt x="238" y="0"/>
                  </a:lnTo>
                  <a:lnTo>
                    <a:pt x="239" y="0"/>
                  </a:lnTo>
                  <a:lnTo>
                    <a:pt x="243" y="0"/>
                  </a:lnTo>
                  <a:lnTo>
                    <a:pt x="247" y="0"/>
                  </a:lnTo>
                  <a:lnTo>
                    <a:pt x="250" y="0"/>
                  </a:lnTo>
                  <a:lnTo>
                    <a:pt x="252" y="0"/>
                  </a:lnTo>
                  <a:lnTo>
                    <a:pt x="253" y="0"/>
                  </a:lnTo>
                  <a:lnTo>
                    <a:pt x="257" y="0"/>
                  </a:lnTo>
                  <a:lnTo>
                    <a:pt x="260" y="0"/>
                  </a:lnTo>
                  <a:lnTo>
                    <a:pt x="264" y="0"/>
                  </a:lnTo>
                  <a:lnTo>
                    <a:pt x="269" y="0"/>
                  </a:lnTo>
                  <a:lnTo>
                    <a:pt x="273" y="0"/>
                  </a:lnTo>
                  <a:lnTo>
                    <a:pt x="274"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id="{B32F6B5D-171B-4128-9D4E-F0A54173B806}"/>
                </a:ext>
              </a:extLst>
            </p:cNvPr>
            <p:cNvSpPr>
              <a:spLocks/>
            </p:cNvSpPr>
            <p:nvPr/>
          </p:nvSpPr>
          <p:spPr bwMode="auto">
            <a:xfrm>
              <a:off x="6466" y="1660"/>
              <a:ext cx="252" cy="217"/>
            </a:xfrm>
            <a:custGeom>
              <a:avLst/>
              <a:gdLst>
                <a:gd name="T0" fmla="*/ 251 w 252"/>
                <a:gd name="T1" fmla="*/ 10 h 217"/>
                <a:gd name="T2" fmla="*/ 251 w 252"/>
                <a:gd name="T3" fmla="*/ 24 h 217"/>
                <a:gd name="T4" fmla="*/ 251 w 252"/>
                <a:gd name="T5" fmla="*/ 39 h 217"/>
                <a:gd name="T6" fmla="*/ 251 w 252"/>
                <a:gd name="T7" fmla="*/ 49 h 217"/>
                <a:gd name="T8" fmla="*/ 251 w 252"/>
                <a:gd name="T9" fmla="*/ 72 h 217"/>
                <a:gd name="T10" fmla="*/ 251 w 252"/>
                <a:gd name="T11" fmla="*/ 83 h 217"/>
                <a:gd name="T12" fmla="*/ 252 w 252"/>
                <a:gd name="T13" fmla="*/ 104 h 217"/>
                <a:gd name="T14" fmla="*/ 252 w 252"/>
                <a:gd name="T15" fmla="*/ 119 h 217"/>
                <a:gd name="T16" fmla="*/ 252 w 252"/>
                <a:gd name="T17" fmla="*/ 138 h 217"/>
                <a:gd name="T18" fmla="*/ 252 w 252"/>
                <a:gd name="T19" fmla="*/ 150 h 217"/>
                <a:gd name="T20" fmla="*/ 247 w 252"/>
                <a:gd name="T21" fmla="*/ 168 h 217"/>
                <a:gd name="T22" fmla="*/ 232 w 252"/>
                <a:gd name="T23" fmla="*/ 168 h 217"/>
                <a:gd name="T24" fmla="*/ 215 w 252"/>
                <a:gd name="T25" fmla="*/ 168 h 217"/>
                <a:gd name="T26" fmla="*/ 202 w 252"/>
                <a:gd name="T27" fmla="*/ 168 h 217"/>
                <a:gd name="T28" fmla="*/ 185 w 252"/>
                <a:gd name="T29" fmla="*/ 168 h 217"/>
                <a:gd name="T30" fmla="*/ 175 w 252"/>
                <a:gd name="T31" fmla="*/ 168 h 217"/>
                <a:gd name="T32" fmla="*/ 169 w 252"/>
                <a:gd name="T33" fmla="*/ 168 h 217"/>
                <a:gd name="T34" fmla="*/ 155 w 252"/>
                <a:gd name="T35" fmla="*/ 168 h 217"/>
                <a:gd name="T36" fmla="*/ 148 w 252"/>
                <a:gd name="T37" fmla="*/ 168 h 217"/>
                <a:gd name="T38" fmla="*/ 139 w 252"/>
                <a:gd name="T39" fmla="*/ 184 h 217"/>
                <a:gd name="T40" fmla="*/ 135 w 252"/>
                <a:gd name="T41" fmla="*/ 206 h 217"/>
                <a:gd name="T42" fmla="*/ 118 w 252"/>
                <a:gd name="T43" fmla="*/ 206 h 217"/>
                <a:gd name="T44" fmla="*/ 99 w 252"/>
                <a:gd name="T45" fmla="*/ 206 h 217"/>
                <a:gd name="T46" fmla="*/ 84 w 252"/>
                <a:gd name="T47" fmla="*/ 212 h 217"/>
                <a:gd name="T48" fmla="*/ 63 w 252"/>
                <a:gd name="T49" fmla="*/ 216 h 217"/>
                <a:gd name="T50" fmla="*/ 36 w 252"/>
                <a:gd name="T51" fmla="*/ 217 h 217"/>
                <a:gd name="T52" fmla="*/ 12 w 252"/>
                <a:gd name="T53" fmla="*/ 217 h 217"/>
                <a:gd name="T54" fmla="*/ 0 w 252"/>
                <a:gd name="T55" fmla="*/ 205 h 217"/>
                <a:gd name="T56" fmla="*/ 0 w 252"/>
                <a:gd name="T57" fmla="*/ 199 h 217"/>
                <a:gd name="T58" fmla="*/ 0 w 252"/>
                <a:gd name="T59" fmla="*/ 184 h 217"/>
                <a:gd name="T60" fmla="*/ 0 w 252"/>
                <a:gd name="T61" fmla="*/ 174 h 217"/>
                <a:gd name="T62" fmla="*/ 8 w 252"/>
                <a:gd name="T63" fmla="*/ 170 h 217"/>
                <a:gd name="T64" fmla="*/ 20 w 252"/>
                <a:gd name="T65" fmla="*/ 170 h 217"/>
                <a:gd name="T66" fmla="*/ 28 w 252"/>
                <a:gd name="T67" fmla="*/ 153 h 217"/>
                <a:gd name="T68" fmla="*/ 28 w 252"/>
                <a:gd name="T69" fmla="*/ 133 h 217"/>
                <a:gd name="T70" fmla="*/ 28 w 252"/>
                <a:gd name="T71" fmla="*/ 125 h 217"/>
                <a:gd name="T72" fmla="*/ 28 w 252"/>
                <a:gd name="T73" fmla="*/ 106 h 217"/>
                <a:gd name="T74" fmla="*/ 28 w 252"/>
                <a:gd name="T75" fmla="*/ 102 h 217"/>
                <a:gd name="T76" fmla="*/ 28 w 252"/>
                <a:gd name="T77" fmla="*/ 82 h 217"/>
                <a:gd name="T78" fmla="*/ 28 w 252"/>
                <a:gd name="T79" fmla="*/ 72 h 217"/>
                <a:gd name="T80" fmla="*/ 28 w 252"/>
                <a:gd name="T81" fmla="*/ 64 h 217"/>
                <a:gd name="T82" fmla="*/ 28 w 252"/>
                <a:gd name="T83" fmla="*/ 47 h 217"/>
                <a:gd name="T84" fmla="*/ 27 w 252"/>
                <a:gd name="T85" fmla="*/ 30 h 217"/>
                <a:gd name="T86" fmla="*/ 27 w 252"/>
                <a:gd name="T87" fmla="*/ 6 h 217"/>
                <a:gd name="T88" fmla="*/ 36 w 252"/>
                <a:gd name="T89" fmla="*/ 2 h 217"/>
                <a:gd name="T90" fmla="*/ 57 w 252"/>
                <a:gd name="T91" fmla="*/ 1 h 217"/>
                <a:gd name="T92" fmla="*/ 80 w 252"/>
                <a:gd name="T93" fmla="*/ 1 h 217"/>
                <a:gd name="T94" fmla="*/ 93 w 252"/>
                <a:gd name="T95" fmla="*/ 1 h 217"/>
                <a:gd name="T96" fmla="*/ 105 w 252"/>
                <a:gd name="T97" fmla="*/ 1 h 217"/>
                <a:gd name="T98" fmla="*/ 124 w 252"/>
                <a:gd name="T99" fmla="*/ 1 h 217"/>
                <a:gd name="T100" fmla="*/ 139 w 252"/>
                <a:gd name="T101" fmla="*/ 1 h 217"/>
                <a:gd name="T102" fmla="*/ 154 w 252"/>
                <a:gd name="T103" fmla="*/ 1 h 217"/>
                <a:gd name="T104" fmla="*/ 165 w 252"/>
                <a:gd name="T105" fmla="*/ 0 h 217"/>
                <a:gd name="T106" fmla="*/ 171 w 252"/>
                <a:gd name="T107" fmla="*/ 0 h 217"/>
                <a:gd name="T108" fmla="*/ 179 w 252"/>
                <a:gd name="T109" fmla="*/ 0 h 217"/>
                <a:gd name="T110" fmla="*/ 192 w 252"/>
                <a:gd name="T111" fmla="*/ 0 h 217"/>
                <a:gd name="T112" fmla="*/ 199 w 252"/>
                <a:gd name="T113" fmla="*/ 0 h 217"/>
                <a:gd name="T114" fmla="*/ 206 w 252"/>
                <a:gd name="T115" fmla="*/ 0 h 217"/>
                <a:gd name="T116" fmla="*/ 214 w 252"/>
                <a:gd name="T117" fmla="*/ 0 h 217"/>
                <a:gd name="T118" fmla="*/ 226 w 252"/>
                <a:gd name="T119" fmla="*/ 0 h 217"/>
                <a:gd name="T120" fmla="*/ 240 w 252"/>
                <a:gd name="T121" fmla="*/ 0 h 217"/>
                <a:gd name="T122" fmla="*/ 251 w 252"/>
                <a:gd name="T123"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217">
                  <a:moveTo>
                    <a:pt x="251" y="0"/>
                  </a:moveTo>
                  <a:lnTo>
                    <a:pt x="251" y="0"/>
                  </a:lnTo>
                  <a:lnTo>
                    <a:pt x="251" y="1"/>
                  </a:lnTo>
                  <a:lnTo>
                    <a:pt x="251" y="2"/>
                  </a:lnTo>
                  <a:lnTo>
                    <a:pt x="251" y="5"/>
                  </a:lnTo>
                  <a:lnTo>
                    <a:pt x="251" y="7"/>
                  </a:lnTo>
                  <a:lnTo>
                    <a:pt x="251" y="10"/>
                  </a:lnTo>
                  <a:lnTo>
                    <a:pt x="251" y="13"/>
                  </a:lnTo>
                  <a:lnTo>
                    <a:pt x="251" y="15"/>
                  </a:lnTo>
                  <a:lnTo>
                    <a:pt x="251" y="17"/>
                  </a:lnTo>
                  <a:lnTo>
                    <a:pt x="251" y="18"/>
                  </a:lnTo>
                  <a:lnTo>
                    <a:pt x="251" y="21"/>
                  </a:lnTo>
                  <a:lnTo>
                    <a:pt x="251" y="23"/>
                  </a:lnTo>
                  <a:lnTo>
                    <a:pt x="251" y="24"/>
                  </a:lnTo>
                  <a:lnTo>
                    <a:pt x="251" y="26"/>
                  </a:lnTo>
                  <a:lnTo>
                    <a:pt x="251" y="27"/>
                  </a:lnTo>
                  <a:lnTo>
                    <a:pt x="251" y="28"/>
                  </a:lnTo>
                  <a:lnTo>
                    <a:pt x="251" y="30"/>
                  </a:lnTo>
                  <a:lnTo>
                    <a:pt x="251" y="32"/>
                  </a:lnTo>
                  <a:lnTo>
                    <a:pt x="251" y="36"/>
                  </a:lnTo>
                  <a:lnTo>
                    <a:pt x="251" y="39"/>
                  </a:lnTo>
                  <a:lnTo>
                    <a:pt x="251" y="40"/>
                  </a:lnTo>
                  <a:lnTo>
                    <a:pt x="251" y="41"/>
                  </a:lnTo>
                  <a:lnTo>
                    <a:pt x="251" y="44"/>
                  </a:lnTo>
                  <a:lnTo>
                    <a:pt x="251" y="47"/>
                  </a:lnTo>
                  <a:lnTo>
                    <a:pt x="251" y="49"/>
                  </a:lnTo>
                  <a:lnTo>
                    <a:pt x="251" y="49"/>
                  </a:lnTo>
                  <a:lnTo>
                    <a:pt x="251" y="49"/>
                  </a:lnTo>
                  <a:lnTo>
                    <a:pt x="251" y="51"/>
                  </a:lnTo>
                  <a:lnTo>
                    <a:pt x="251" y="55"/>
                  </a:lnTo>
                  <a:lnTo>
                    <a:pt x="251" y="57"/>
                  </a:lnTo>
                  <a:lnTo>
                    <a:pt x="251" y="58"/>
                  </a:lnTo>
                  <a:lnTo>
                    <a:pt x="251" y="60"/>
                  </a:lnTo>
                  <a:lnTo>
                    <a:pt x="251" y="62"/>
                  </a:lnTo>
                  <a:lnTo>
                    <a:pt x="251" y="72"/>
                  </a:lnTo>
                  <a:lnTo>
                    <a:pt x="251" y="73"/>
                  </a:lnTo>
                  <a:lnTo>
                    <a:pt x="251" y="74"/>
                  </a:lnTo>
                  <a:lnTo>
                    <a:pt x="251" y="75"/>
                  </a:lnTo>
                  <a:lnTo>
                    <a:pt x="251" y="78"/>
                  </a:lnTo>
                  <a:lnTo>
                    <a:pt x="251" y="81"/>
                  </a:lnTo>
                  <a:lnTo>
                    <a:pt x="251" y="82"/>
                  </a:lnTo>
                  <a:lnTo>
                    <a:pt x="251" y="83"/>
                  </a:lnTo>
                  <a:lnTo>
                    <a:pt x="251" y="85"/>
                  </a:lnTo>
                  <a:lnTo>
                    <a:pt x="251" y="87"/>
                  </a:lnTo>
                  <a:lnTo>
                    <a:pt x="252" y="94"/>
                  </a:lnTo>
                  <a:lnTo>
                    <a:pt x="252" y="100"/>
                  </a:lnTo>
                  <a:lnTo>
                    <a:pt x="252" y="102"/>
                  </a:lnTo>
                  <a:lnTo>
                    <a:pt x="252" y="103"/>
                  </a:lnTo>
                  <a:lnTo>
                    <a:pt x="252" y="104"/>
                  </a:lnTo>
                  <a:lnTo>
                    <a:pt x="252" y="107"/>
                  </a:lnTo>
                  <a:lnTo>
                    <a:pt x="252" y="108"/>
                  </a:lnTo>
                  <a:lnTo>
                    <a:pt x="252" y="112"/>
                  </a:lnTo>
                  <a:lnTo>
                    <a:pt x="252" y="113"/>
                  </a:lnTo>
                  <a:lnTo>
                    <a:pt x="252" y="116"/>
                  </a:lnTo>
                  <a:lnTo>
                    <a:pt x="252" y="117"/>
                  </a:lnTo>
                  <a:lnTo>
                    <a:pt x="252" y="119"/>
                  </a:lnTo>
                  <a:lnTo>
                    <a:pt x="252" y="120"/>
                  </a:lnTo>
                  <a:lnTo>
                    <a:pt x="252" y="123"/>
                  </a:lnTo>
                  <a:lnTo>
                    <a:pt x="252" y="128"/>
                  </a:lnTo>
                  <a:lnTo>
                    <a:pt x="252" y="132"/>
                  </a:lnTo>
                  <a:lnTo>
                    <a:pt x="252" y="133"/>
                  </a:lnTo>
                  <a:lnTo>
                    <a:pt x="252" y="134"/>
                  </a:lnTo>
                  <a:lnTo>
                    <a:pt x="252" y="138"/>
                  </a:lnTo>
                  <a:lnTo>
                    <a:pt x="252" y="140"/>
                  </a:lnTo>
                  <a:lnTo>
                    <a:pt x="252" y="141"/>
                  </a:lnTo>
                  <a:lnTo>
                    <a:pt x="252" y="145"/>
                  </a:lnTo>
                  <a:lnTo>
                    <a:pt x="252" y="147"/>
                  </a:lnTo>
                  <a:lnTo>
                    <a:pt x="252" y="149"/>
                  </a:lnTo>
                  <a:lnTo>
                    <a:pt x="252" y="150"/>
                  </a:lnTo>
                  <a:lnTo>
                    <a:pt x="252" y="150"/>
                  </a:lnTo>
                  <a:lnTo>
                    <a:pt x="252" y="151"/>
                  </a:lnTo>
                  <a:lnTo>
                    <a:pt x="252" y="158"/>
                  </a:lnTo>
                  <a:lnTo>
                    <a:pt x="252" y="159"/>
                  </a:lnTo>
                  <a:lnTo>
                    <a:pt x="252" y="167"/>
                  </a:lnTo>
                  <a:lnTo>
                    <a:pt x="252" y="168"/>
                  </a:lnTo>
                  <a:lnTo>
                    <a:pt x="249" y="168"/>
                  </a:lnTo>
                  <a:lnTo>
                    <a:pt x="247" y="168"/>
                  </a:lnTo>
                  <a:lnTo>
                    <a:pt x="245" y="168"/>
                  </a:lnTo>
                  <a:lnTo>
                    <a:pt x="243" y="168"/>
                  </a:lnTo>
                  <a:lnTo>
                    <a:pt x="241" y="168"/>
                  </a:lnTo>
                  <a:lnTo>
                    <a:pt x="239" y="168"/>
                  </a:lnTo>
                  <a:lnTo>
                    <a:pt x="237" y="168"/>
                  </a:lnTo>
                  <a:lnTo>
                    <a:pt x="236" y="168"/>
                  </a:lnTo>
                  <a:lnTo>
                    <a:pt x="232" y="168"/>
                  </a:lnTo>
                  <a:lnTo>
                    <a:pt x="230" y="168"/>
                  </a:lnTo>
                  <a:lnTo>
                    <a:pt x="223" y="168"/>
                  </a:lnTo>
                  <a:lnTo>
                    <a:pt x="220" y="168"/>
                  </a:lnTo>
                  <a:lnTo>
                    <a:pt x="219" y="168"/>
                  </a:lnTo>
                  <a:lnTo>
                    <a:pt x="218" y="168"/>
                  </a:lnTo>
                  <a:lnTo>
                    <a:pt x="216" y="168"/>
                  </a:lnTo>
                  <a:lnTo>
                    <a:pt x="215" y="168"/>
                  </a:lnTo>
                  <a:lnTo>
                    <a:pt x="214" y="168"/>
                  </a:lnTo>
                  <a:lnTo>
                    <a:pt x="213" y="168"/>
                  </a:lnTo>
                  <a:lnTo>
                    <a:pt x="210" y="168"/>
                  </a:lnTo>
                  <a:lnTo>
                    <a:pt x="207" y="168"/>
                  </a:lnTo>
                  <a:lnTo>
                    <a:pt x="206" y="168"/>
                  </a:lnTo>
                  <a:lnTo>
                    <a:pt x="205" y="168"/>
                  </a:lnTo>
                  <a:lnTo>
                    <a:pt x="202" y="168"/>
                  </a:lnTo>
                  <a:lnTo>
                    <a:pt x="199" y="168"/>
                  </a:lnTo>
                  <a:lnTo>
                    <a:pt x="197" y="168"/>
                  </a:lnTo>
                  <a:lnTo>
                    <a:pt x="194" y="168"/>
                  </a:lnTo>
                  <a:lnTo>
                    <a:pt x="190" y="168"/>
                  </a:lnTo>
                  <a:lnTo>
                    <a:pt x="190" y="168"/>
                  </a:lnTo>
                  <a:lnTo>
                    <a:pt x="186" y="168"/>
                  </a:lnTo>
                  <a:lnTo>
                    <a:pt x="185" y="168"/>
                  </a:lnTo>
                  <a:lnTo>
                    <a:pt x="184" y="168"/>
                  </a:lnTo>
                  <a:lnTo>
                    <a:pt x="182" y="168"/>
                  </a:lnTo>
                  <a:lnTo>
                    <a:pt x="181" y="168"/>
                  </a:lnTo>
                  <a:lnTo>
                    <a:pt x="179" y="168"/>
                  </a:lnTo>
                  <a:lnTo>
                    <a:pt x="177" y="168"/>
                  </a:lnTo>
                  <a:lnTo>
                    <a:pt x="176" y="168"/>
                  </a:lnTo>
                  <a:lnTo>
                    <a:pt x="175" y="168"/>
                  </a:lnTo>
                  <a:lnTo>
                    <a:pt x="172" y="168"/>
                  </a:lnTo>
                  <a:lnTo>
                    <a:pt x="172" y="168"/>
                  </a:lnTo>
                  <a:lnTo>
                    <a:pt x="171" y="168"/>
                  </a:lnTo>
                  <a:lnTo>
                    <a:pt x="171" y="168"/>
                  </a:lnTo>
                  <a:lnTo>
                    <a:pt x="171" y="168"/>
                  </a:lnTo>
                  <a:lnTo>
                    <a:pt x="169" y="168"/>
                  </a:lnTo>
                  <a:lnTo>
                    <a:pt x="169" y="168"/>
                  </a:lnTo>
                  <a:lnTo>
                    <a:pt x="167" y="168"/>
                  </a:lnTo>
                  <a:lnTo>
                    <a:pt x="165" y="168"/>
                  </a:lnTo>
                  <a:lnTo>
                    <a:pt x="164" y="168"/>
                  </a:lnTo>
                  <a:lnTo>
                    <a:pt x="164" y="168"/>
                  </a:lnTo>
                  <a:lnTo>
                    <a:pt x="162" y="168"/>
                  </a:lnTo>
                  <a:lnTo>
                    <a:pt x="158" y="168"/>
                  </a:lnTo>
                  <a:lnTo>
                    <a:pt x="155" y="168"/>
                  </a:lnTo>
                  <a:lnTo>
                    <a:pt x="154" y="168"/>
                  </a:lnTo>
                  <a:lnTo>
                    <a:pt x="154" y="168"/>
                  </a:lnTo>
                  <a:lnTo>
                    <a:pt x="152" y="168"/>
                  </a:lnTo>
                  <a:lnTo>
                    <a:pt x="151" y="168"/>
                  </a:lnTo>
                  <a:lnTo>
                    <a:pt x="150" y="168"/>
                  </a:lnTo>
                  <a:lnTo>
                    <a:pt x="150" y="168"/>
                  </a:lnTo>
                  <a:lnTo>
                    <a:pt x="148" y="168"/>
                  </a:lnTo>
                  <a:lnTo>
                    <a:pt x="141" y="168"/>
                  </a:lnTo>
                  <a:lnTo>
                    <a:pt x="139" y="168"/>
                  </a:lnTo>
                  <a:lnTo>
                    <a:pt x="139" y="170"/>
                  </a:lnTo>
                  <a:lnTo>
                    <a:pt x="139" y="171"/>
                  </a:lnTo>
                  <a:lnTo>
                    <a:pt x="139" y="174"/>
                  </a:lnTo>
                  <a:lnTo>
                    <a:pt x="139" y="178"/>
                  </a:lnTo>
                  <a:lnTo>
                    <a:pt x="139" y="184"/>
                  </a:lnTo>
                  <a:lnTo>
                    <a:pt x="139" y="187"/>
                  </a:lnTo>
                  <a:lnTo>
                    <a:pt x="139" y="188"/>
                  </a:lnTo>
                  <a:lnTo>
                    <a:pt x="139" y="192"/>
                  </a:lnTo>
                  <a:lnTo>
                    <a:pt x="139" y="196"/>
                  </a:lnTo>
                  <a:lnTo>
                    <a:pt x="139" y="200"/>
                  </a:lnTo>
                  <a:lnTo>
                    <a:pt x="139" y="206"/>
                  </a:lnTo>
                  <a:lnTo>
                    <a:pt x="135" y="206"/>
                  </a:lnTo>
                  <a:lnTo>
                    <a:pt x="133" y="206"/>
                  </a:lnTo>
                  <a:lnTo>
                    <a:pt x="131" y="206"/>
                  </a:lnTo>
                  <a:lnTo>
                    <a:pt x="130" y="206"/>
                  </a:lnTo>
                  <a:lnTo>
                    <a:pt x="125" y="206"/>
                  </a:lnTo>
                  <a:lnTo>
                    <a:pt x="122" y="206"/>
                  </a:lnTo>
                  <a:lnTo>
                    <a:pt x="121" y="206"/>
                  </a:lnTo>
                  <a:lnTo>
                    <a:pt x="118" y="206"/>
                  </a:lnTo>
                  <a:lnTo>
                    <a:pt x="116" y="206"/>
                  </a:lnTo>
                  <a:lnTo>
                    <a:pt x="113" y="206"/>
                  </a:lnTo>
                  <a:lnTo>
                    <a:pt x="112" y="206"/>
                  </a:lnTo>
                  <a:lnTo>
                    <a:pt x="104" y="206"/>
                  </a:lnTo>
                  <a:lnTo>
                    <a:pt x="103" y="206"/>
                  </a:lnTo>
                  <a:lnTo>
                    <a:pt x="101" y="206"/>
                  </a:lnTo>
                  <a:lnTo>
                    <a:pt x="99" y="206"/>
                  </a:lnTo>
                  <a:lnTo>
                    <a:pt x="96" y="206"/>
                  </a:lnTo>
                  <a:lnTo>
                    <a:pt x="93" y="206"/>
                  </a:lnTo>
                  <a:lnTo>
                    <a:pt x="91" y="206"/>
                  </a:lnTo>
                  <a:lnTo>
                    <a:pt x="87" y="206"/>
                  </a:lnTo>
                  <a:lnTo>
                    <a:pt x="84" y="206"/>
                  </a:lnTo>
                  <a:lnTo>
                    <a:pt x="84" y="208"/>
                  </a:lnTo>
                  <a:lnTo>
                    <a:pt x="84" y="212"/>
                  </a:lnTo>
                  <a:lnTo>
                    <a:pt x="84" y="216"/>
                  </a:lnTo>
                  <a:lnTo>
                    <a:pt x="82" y="216"/>
                  </a:lnTo>
                  <a:lnTo>
                    <a:pt x="79" y="216"/>
                  </a:lnTo>
                  <a:lnTo>
                    <a:pt x="74" y="216"/>
                  </a:lnTo>
                  <a:lnTo>
                    <a:pt x="71" y="216"/>
                  </a:lnTo>
                  <a:lnTo>
                    <a:pt x="66" y="216"/>
                  </a:lnTo>
                  <a:lnTo>
                    <a:pt x="63" y="216"/>
                  </a:lnTo>
                  <a:lnTo>
                    <a:pt x="61" y="216"/>
                  </a:lnTo>
                  <a:lnTo>
                    <a:pt x="55" y="216"/>
                  </a:lnTo>
                  <a:lnTo>
                    <a:pt x="53" y="216"/>
                  </a:lnTo>
                  <a:lnTo>
                    <a:pt x="48" y="216"/>
                  </a:lnTo>
                  <a:lnTo>
                    <a:pt x="40" y="217"/>
                  </a:lnTo>
                  <a:lnTo>
                    <a:pt x="37" y="217"/>
                  </a:lnTo>
                  <a:lnTo>
                    <a:pt x="36" y="217"/>
                  </a:lnTo>
                  <a:lnTo>
                    <a:pt x="29" y="217"/>
                  </a:lnTo>
                  <a:lnTo>
                    <a:pt x="28" y="217"/>
                  </a:lnTo>
                  <a:lnTo>
                    <a:pt x="20" y="217"/>
                  </a:lnTo>
                  <a:lnTo>
                    <a:pt x="19" y="217"/>
                  </a:lnTo>
                  <a:lnTo>
                    <a:pt x="18" y="217"/>
                  </a:lnTo>
                  <a:lnTo>
                    <a:pt x="15" y="217"/>
                  </a:lnTo>
                  <a:lnTo>
                    <a:pt x="12" y="217"/>
                  </a:lnTo>
                  <a:lnTo>
                    <a:pt x="8" y="217"/>
                  </a:lnTo>
                  <a:lnTo>
                    <a:pt x="8" y="217"/>
                  </a:lnTo>
                  <a:lnTo>
                    <a:pt x="0" y="217"/>
                  </a:lnTo>
                  <a:lnTo>
                    <a:pt x="0" y="216"/>
                  </a:lnTo>
                  <a:lnTo>
                    <a:pt x="0" y="212"/>
                  </a:lnTo>
                  <a:lnTo>
                    <a:pt x="0" y="208"/>
                  </a:lnTo>
                  <a:lnTo>
                    <a:pt x="0" y="205"/>
                  </a:lnTo>
                  <a:lnTo>
                    <a:pt x="0" y="204"/>
                  </a:lnTo>
                  <a:lnTo>
                    <a:pt x="0" y="204"/>
                  </a:lnTo>
                  <a:lnTo>
                    <a:pt x="0" y="204"/>
                  </a:lnTo>
                  <a:lnTo>
                    <a:pt x="0" y="201"/>
                  </a:lnTo>
                  <a:lnTo>
                    <a:pt x="0" y="200"/>
                  </a:lnTo>
                  <a:lnTo>
                    <a:pt x="0" y="199"/>
                  </a:lnTo>
                  <a:lnTo>
                    <a:pt x="0" y="199"/>
                  </a:lnTo>
                  <a:lnTo>
                    <a:pt x="0" y="192"/>
                  </a:lnTo>
                  <a:lnTo>
                    <a:pt x="0" y="189"/>
                  </a:lnTo>
                  <a:lnTo>
                    <a:pt x="0" y="189"/>
                  </a:lnTo>
                  <a:lnTo>
                    <a:pt x="0" y="188"/>
                  </a:lnTo>
                  <a:lnTo>
                    <a:pt x="0" y="185"/>
                  </a:lnTo>
                  <a:lnTo>
                    <a:pt x="0" y="185"/>
                  </a:lnTo>
                  <a:lnTo>
                    <a:pt x="0" y="184"/>
                  </a:lnTo>
                  <a:lnTo>
                    <a:pt x="0" y="183"/>
                  </a:lnTo>
                  <a:lnTo>
                    <a:pt x="0" y="182"/>
                  </a:lnTo>
                  <a:lnTo>
                    <a:pt x="0" y="182"/>
                  </a:lnTo>
                  <a:lnTo>
                    <a:pt x="0" y="179"/>
                  </a:lnTo>
                  <a:lnTo>
                    <a:pt x="0" y="178"/>
                  </a:lnTo>
                  <a:lnTo>
                    <a:pt x="0" y="175"/>
                  </a:lnTo>
                  <a:lnTo>
                    <a:pt x="0" y="174"/>
                  </a:lnTo>
                  <a:lnTo>
                    <a:pt x="0" y="172"/>
                  </a:lnTo>
                  <a:lnTo>
                    <a:pt x="0" y="170"/>
                  </a:lnTo>
                  <a:lnTo>
                    <a:pt x="3" y="170"/>
                  </a:lnTo>
                  <a:lnTo>
                    <a:pt x="4" y="170"/>
                  </a:lnTo>
                  <a:lnTo>
                    <a:pt x="4" y="170"/>
                  </a:lnTo>
                  <a:lnTo>
                    <a:pt x="6" y="170"/>
                  </a:lnTo>
                  <a:lnTo>
                    <a:pt x="8" y="170"/>
                  </a:lnTo>
                  <a:lnTo>
                    <a:pt x="10" y="170"/>
                  </a:lnTo>
                  <a:lnTo>
                    <a:pt x="11" y="170"/>
                  </a:lnTo>
                  <a:lnTo>
                    <a:pt x="11" y="170"/>
                  </a:lnTo>
                  <a:lnTo>
                    <a:pt x="14" y="170"/>
                  </a:lnTo>
                  <a:lnTo>
                    <a:pt x="16" y="170"/>
                  </a:lnTo>
                  <a:lnTo>
                    <a:pt x="18" y="170"/>
                  </a:lnTo>
                  <a:lnTo>
                    <a:pt x="20" y="170"/>
                  </a:lnTo>
                  <a:lnTo>
                    <a:pt x="25" y="170"/>
                  </a:lnTo>
                  <a:lnTo>
                    <a:pt x="28" y="170"/>
                  </a:lnTo>
                  <a:lnTo>
                    <a:pt x="28" y="167"/>
                  </a:lnTo>
                  <a:lnTo>
                    <a:pt x="28" y="162"/>
                  </a:lnTo>
                  <a:lnTo>
                    <a:pt x="28" y="161"/>
                  </a:lnTo>
                  <a:lnTo>
                    <a:pt x="28" y="153"/>
                  </a:lnTo>
                  <a:lnTo>
                    <a:pt x="28" y="153"/>
                  </a:lnTo>
                  <a:lnTo>
                    <a:pt x="28" y="147"/>
                  </a:lnTo>
                  <a:lnTo>
                    <a:pt x="28" y="146"/>
                  </a:lnTo>
                  <a:lnTo>
                    <a:pt x="28" y="142"/>
                  </a:lnTo>
                  <a:lnTo>
                    <a:pt x="28" y="138"/>
                  </a:lnTo>
                  <a:lnTo>
                    <a:pt x="28" y="136"/>
                  </a:lnTo>
                  <a:lnTo>
                    <a:pt x="28" y="134"/>
                  </a:lnTo>
                  <a:lnTo>
                    <a:pt x="28" y="133"/>
                  </a:lnTo>
                  <a:lnTo>
                    <a:pt x="28" y="132"/>
                  </a:lnTo>
                  <a:lnTo>
                    <a:pt x="28" y="130"/>
                  </a:lnTo>
                  <a:lnTo>
                    <a:pt x="28" y="129"/>
                  </a:lnTo>
                  <a:lnTo>
                    <a:pt x="28" y="128"/>
                  </a:lnTo>
                  <a:lnTo>
                    <a:pt x="28" y="127"/>
                  </a:lnTo>
                  <a:lnTo>
                    <a:pt x="28" y="127"/>
                  </a:lnTo>
                  <a:lnTo>
                    <a:pt x="28" y="125"/>
                  </a:lnTo>
                  <a:lnTo>
                    <a:pt x="28" y="124"/>
                  </a:lnTo>
                  <a:lnTo>
                    <a:pt x="28" y="119"/>
                  </a:lnTo>
                  <a:lnTo>
                    <a:pt x="28" y="117"/>
                  </a:lnTo>
                  <a:lnTo>
                    <a:pt x="28" y="117"/>
                  </a:lnTo>
                  <a:lnTo>
                    <a:pt x="28" y="115"/>
                  </a:lnTo>
                  <a:lnTo>
                    <a:pt x="28" y="107"/>
                  </a:lnTo>
                  <a:lnTo>
                    <a:pt x="28" y="106"/>
                  </a:lnTo>
                  <a:lnTo>
                    <a:pt x="28" y="104"/>
                  </a:lnTo>
                  <a:lnTo>
                    <a:pt x="28" y="104"/>
                  </a:lnTo>
                  <a:lnTo>
                    <a:pt x="28" y="104"/>
                  </a:lnTo>
                  <a:lnTo>
                    <a:pt x="28" y="104"/>
                  </a:lnTo>
                  <a:lnTo>
                    <a:pt x="28" y="104"/>
                  </a:lnTo>
                  <a:lnTo>
                    <a:pt x="28" y="102"/>
                  </a:lnTo>
                  <a:lnTo>
                    <a:pt x="28" y="102"/>
                  </a:lnTo>
                  <a:lnTo>
                    <a:pt x="28" y="98"/>
                  </a:lnTo>
                  <a:lnTo>
                    <a:pt x="28" y="95"/>
                  </a:lnTo>
                  <a:lnTo>
                    <a:pt x="28" y="90"/>
                  </a:lnTo>
                  <a:lnTo>
                    <a:pt x="28" y="89"/>
                  </a:lnTo>
                  <a:lnTo>
                    <a:pt x="28" y="86"/>
                  </a:lnTo>
                  <a:lnTo>
                    <a:pt x="28" y="85"/>
                  </a:lnTo>
                  <a:lnTo>
                    <a:pt x="28" y="82"/>
                  </a:lnTo>
                  <a:lnTo>
                    <a:pt x="28" y="79"/>
                  </a:lnTo>
                  <a:lnTo>
                    <a:pt x="28" y="77"/>
                  </a:lnTo>
                  <a:lnTo>
                    <a:pt x="28" y="77"/>
                  </a:lnTo>
                  <a:lnTo>
                    <a:pt x="28" y="74"/>
                  </a:lnTo>
                  <a:lnTo>
                    <a:pt x="28" y="73"/>
                  </a:lnTo>
                  <a:lnTo>
                    <a:pt x="28" y="73"/>
                  </a:lnTo>
                  <a:lnTo>
                    <a:pt x="28" y="72"/>
                  </a:lnTo>
                  <a:lnTo>
                    <a:pt x="28" y="72"/>
                  </a:lnTo>
                  <a:lnTo>
                    <a:pt x="28" y="72"/>
                  </a:lnTo>
                  <a:lnTo>
                    <a:pt x="28" y="72"/>
                  </a:lnTo>
                  <a:lnTo>
                    <a:pt x="28" y="68"/>
                  </a:lnTo>
                  <a:lnTo>
                    <a:pt x="28" y="65"/>
                  </a:lnTo>
                  <a:lnTo>
                    <a:pt x="28" y="65"/>
                  </a:lnTo>
                  <a:lnTo>
                    <a:pt x="28" y="64"/>
                  </a:lnTo>
                  <a:lnTo>
                    <a:pt x="28" y="64"/>
                  </a:lnTo>
                  <a:lnTo>
                    <a:pt x="28" y="58"/>
                  </a:lnTo>
                  <a:lnTo>
                    <a:pt x="28" y="49"/>
                  </a:lnTo>
                  <a:lnTo>
                    <a:pt x="28" y="48"/>
                  </a:lnTo>
                  <a:lnTo>
                    <a:pt x="28" y="47"/>
                  </a:lnTo>
                  <a:lnTo>
                    <a:pt x="28" y="47"/>
                  </a:lnTo>
                  <a:lnTo>
                    <a:pt x="28" y="47"/>
                  </a:lnTo>
                  <a:lnTo>
                    <a:pt x="28" y="45"/>
                  </a:lnTo>
                  <a:lnTo>
                    <a:pt x="28" y="43"/>
                  </a:lnTo>
                  <a:lnTo>
                    <a:pt x="28" y="40"/>
                  </a:lnTo>
                  <a:lnTo>
                    <a:pt x="27" y="39"/>
                  </a:lnTo>
                  <a:lnTo>
                    <a:pt x="27" y="35"/>
                  </a:lnTo>
                  <a:lnTo>
                    <a:pt x="27" y="32"/>
                  </a:lnTo>
                  <a:lnTo>
                    <a:pt x="27" y="30"/>
                  </a:lnTo>
                  <a:lnTo>
                    <a:pt x="27" y="28"/>
                  </a:lnTo>
                  <a:lnTo>
                    <a:pt x="27" y="23"/>
                  </a:lnTo>
                  <a:lnTo>
                    <a:pt x="27" y="21"/>
                  </a:lnTo>
                  <a:lnTo>
                    <a:pt x="27" y="17"/>
                  </a:lnTo>
                  <a:lnTo>
                    <a:pt x="27" y="13"/>
                  </a:lnTo>
                  <a:lnTo>
                    <a:pt x="27" y="10"/>
                  </a:lnTo>
                  <a:lnTo>
                    <a:pt x="27" y="6"/>
                  </a:lnTo>
                  <a:lnTo>
                    <a:pt x="27" y="2"/>
                  </a:lnTo>
                  <a:lnTo>
                    <a:pt x="27" y="2"/>
                  </a:lnTo>
                  <a:lnTo>
                    <a:pt x="28" y="2"/>
                  </a:lnTo>
                  <a:lnTo>
                    <a:pt x="31" y="2"/>
                  </a:lnTo>
                  <a:lnTo>
                    <a:pt x="33" y="2"/>
                  </a:lnTo>
                  <a:lnTo>
                    <a:pt x="35" y="2"/>
                  </a:lnTo>
                  <a:lnTo>
                    <a:pt x="36" y="2"/>
                  </a:lnTo>
                  <a:lnTo>
                    <a:pt x="38" y="2"/>
                  </a:lnTo>
                  <a:lnTo>
                    <a:pt x="40" y="2"/>
                  </a:lnTo>
                  <a:lnTo>
                    <a:pt x="42" y="1"/>
                  </a:lnTo>
                  <a:lnTo>
                    <a:pt x="45" y="1"/>
                  </a:lnTo>
                  <a:lnTo>
                    <a:pt x="46" y="1"/>
                  </a:lnTo>
                  <a:lnTo>
                    <a:pt x="54" y="1"/>
                  </a:lnTo>
                  <a:lnTo>
                    <a:pt x="57" y="1"/>
                  </a:lnTo>
                  <a:lnTo>
                    <a:pt x="59" y="1"/>
                  </a:lnTo>
                  <a:lnTo>
                    <a:pt x="62" y="1"/>
                  </a:lnTo>
                  <a:lnTo>
                    <a:pt x="63" y="1"/>
                  </a:lnTo>
                  <a:lnTo>
                    <a:pt x="67" y="1"/>
                  </a:lnTo>
                  <a:lnTo>
                    <a:pt x="74" y="1"/>
                  </a:lnTo>
                  <a:lnTo>
                    <a:pt x="76" y="1"/>
                  </a:lnTo>
                  <a:lnTo>
                    <a:pt x="80" y="1"/>
                  </a:lnTo>
                  <a:lnTo>
                    <a:pt x="82" y="1"/>
                  </a:lnTo>
                  <a:lnTo>
                    <a:pt x="84" y="1"/>
                  </a:lnTo>
                  <a:lnTo>
                    <a:pt x="87" y="1"/>
                  </a:lnTo>
                  <a:lnTo>
                    <a:pt x="88" y="1"/>
                  </a:lnTo>
                  <a:lnTo>
                    <a:pt x="90" y="1"/>
                  </a:lnTo>
                  <a:lnTo>
                    <a:pt x="91" y="1"/>
                  </a:lnTo>
                  <a:lnTo>
                    <a:pt x="93" y="1"/>
                  </a:lnTo>
                  <a:lnTo>
                    <a:pt x="96" y="1"/>
                  </a:lnTo>
                  <a:lnTo>
                    <a:pt x="97" y="1"/>
                  </a:lnTo>
                  <a:lnTo>
                    <a:pt x="99" y="1"/>
                  </a:lnTo>
                  <a:lnTo>
                    <a:pt x="100" y="1"/>
                  </a:lnTo>
                  <a:lnTo>
                    <a:pt x="101" y="1"/>
                  </a:lnTo>
                  <a:lnTo>
                    <a:pt x="103" y="1"/>
                  </a:lnTo>
                  <a:lnTo>
                    <a:pt x="105" y="1"/>
                  </a:lnTo>
                  <a:lnTo>
                    <a:pt x="110" y="1"/>
                  </a:lnTo>
                  <a:lnTo>
                    <a:pt x="112" y="1"/>
                  </a:lnTo>
                  <a:lnTo>
                    <a:pt x="116" y="1"/>
                  </a:lnTo>
                  <a:lnTo>
                    <a:pt x="120" y="1"/>
                  </a:lnTo>
                  <a:lnTo>
                    <a:pt x="121" y="1"/>
                  </a:lnTo>
                  <a:lnTo>
                    <a:pt x="122" y="1"/>
                  </a:lnTo>
                  <a:lnTo>
                    <a:pt x="124" y="1"/>
                  </a:lnTo>
                  <a:lnTo>
                    <a:pt x="125" y="1"/>
                  </a:lnTo>
                  <a:lnTo>
                    <a:pt x="129" y="1"/>
                  </a:lnTo>
                  <a:lnTo>
                    <a:pt x="130" y="1"/>
                  </a:lnTo>
                  <a:lnTo>
                    <a:pt x="131" y="1"/>
                  </a:lnTo>
                  <a:lnTo>
                    <a:pt x="135" y="1"/>
                  </a:lnTo>
                  <a:lnTo>
                    <a:pt x="138" y="1"/>
                  </a:lnTo>
                  <a:lnTo>
                    <a:pt x="139" y="1"/>
                  </a:lnTo>
                  <a:lnTo>
                    <a:pt x="141" y="1"/>
                  </a:lnTo>
                  <a:lnTo>
                    <a:pt x="143" y="1"/>
                  </a:lnTo>
                  <a:lnTo>
                    <a:pt x="147" y="1"/>
                  </a:lnTo>
                  <a:lnTo>
                    <a:pt x="147" y="1"/>
                  </a:lnTo>
                  <a:lnTo>
                    <a:pt x="148" y="1"/>
                  </a:lnTo>
                  <a:lnTo>
                    <a:pt x="151" y="1"/>
                  </a:lnTo>
                  <a:lnTo>
                    <a:pt x="154" y="1"/>
                  </a:lnTo>
                  <a:lnTo>
                    <a:pt x="155" y="1"/>
                  </a:lnTo>
                  <a:lnTo>
                    <a:pt x="158" y="1"/>
                  </a:lnTo>
                  <a:lnTo>
                    <a:pt x="159" y="1"/>
                  </a:lnTo>
                  <a:lnTo>
                    <a:pt x="160" y="0"/>
                  </a:lnTo>
                  <a:lnTo>
                    <a:pt x="163" y="1"/>
                  </a:lnTo>
                  <a:lnTo>
                    <a:pt x="164" y="0"/>
                  </a:lnTo>
                  <a:lnTo>
                    <a:pt x="165" y="0"/>
                  </a:lnTo>
                  <a:lnTo>
                    <a:pt x="167" y="0"/>
                  </a:lnTo>
                  <a:lnTo>
                    <a:pt x="167" y="0"/>
                  </a:lnTo>
                  <a:lnTo>
                    <a:pt x="168" y="0"/>
                  </a:lnTo>
                  <a:lnTo>
                    <a:pt x="169" y="0"/>
                  </a:lnTo>
                  <a:lnTo>
                    <a:pt x="169" y="0"/>
                  </a:lnTo>
                  <a:lnTo>
                    <a:pt x="169" y="0"/>
                  </a:lnTo>
                  <a:lnTo>
                    <a:pt x="171" y="0"/>
                  </a:lnTo>
                  <a:lnTo>
                    <a:pt x="171" y="0"/>
                  </a:lnTo>
                  <a:lnTo>
                    <a:pt x="175" y="0"/>
                  </a:lnTo>
                  <a:lnTo>
                    <a:pt x="176" y="0"/>
                  </a:lnTo>
                  <a:lnTo>
                    <a:pt x="176" y="0"/>
                  </a:lnTo>
                  <a:lnTo>
                    <a:pt x="177" y="0"/>
                  </a:lnTo>
                  <a:lnTo>
                    <a:pt x="177" y="0"/>
                  </a:lnTo>
                  <a:lnTo>
                    <a:pt x="179" y="0"/>
                  </a:lnTo>
                  <a:lnTo>
                    <a:pt x="182" y="0"/>
                  </a:lnTo>
                  <a:lnTo>
                    <a:pt x="185" y="0"/>
                  </a:lnTo>
                  <a:lnTo>
                    <a:pt x="185" y="0"/>
                  </a:lnTo>
                  <a:lnTo>
                    <a:pt x="186" y="0"/>
                  </a:lnTo>
                  <a:lnTo>
                    <a:pt x="188" y="0"/>
                  </a:lnTo>
                  <a:lnTo>
                    <a:pt x="189" y="0"/>
                  </a:lnTo>
                  <a:lnTo>
                    <a:pt x="192" y="0"/>
                  </a:lnTo>
                  <a:lnTo>
                    <a:pt x="193" y="0"/>
                  </a:lnTo>
                  <a:lnTo>
                    <a:pt x="194" y="0"/>
                  </a:lnTo>
                  <a:lnTo>
                    <a:pt x="196" y="0"/>
                  </a:lnTo>
                  <a:lnTo>
                    <a:pt x="197" y="0"/>
                  </a:lnTo>
                  <a:lnTo>
                    <a:pt x="198" y="0"/>
                  </a:lnTo>
                  <a:lnTo>
                    <a:pt x="199" y="0"/>
                  </a:lnTo>
                  <a:lnTo>
                    <a:pt x="199" y="0"/>
                  </a:lnTo>
                  <a:lnTo>
                    <a:pt x="199" y="0"/>
                  </a:lnTo>
                  <a:lnTo>
                    <a:pt x="201" y="0"/>
                  </a:lnTo>
                  <a:lnTo>
                    <a:pt x="201" y="0"/>
                  </a:lnTo>
                  <a:lnTo>
                    <a:pt x="202" y="0"/>
                  </a:lnTo>
                  <a:lnTo>
                    <a:pt x="203" y="0"/>
                  </a:lnTo>
                  <a:lnTo>
                    <a:pt x="205" y="0"/>
                  </a:lnTo>
                  <a:lnTo>
                    <a:pt x="206" y="0"/>
                  </a:lnTo>
                  <a:lnTo>
                    <a:pt x="206" y="0"/>
                  </a:lnTo>
                  <a:lnTo>
                    <a:pt x="207" y="0"/>
                  </a:lnTo>
                  <a:lnTo>
                    <a:pt x="209" y="0"/>
                  </a:lnTo>
                  <a:lnTo>
                    <a:pt x="210" y="0"/>
                  </a:lnTo>
                  <a:lnTo>
                    <a:pt x="211" y="0"/>
                  </a:lnTo>
                  <a:lnTo>
                    <a:pt x="213" y="0"/>
                  </a:lnTo>
                  <a:lnTo>
                    <a:pt x="214" y="0"/>
                  </a:lnTo>
                  <a:lnTo>
                    <a:pt x="214" y="0"/>
                  </a:lnTo>
                  <a:lnTo>
                    <a:pt x="214" y="0"/>
                  </a:lnTo>
                  <a:lnTo>
                    <a:pt x="216" y="0"/>
                  </a:lnTo>
                  <a:lnTo>
                    <a:pt x="218" y="0"/>
                  </a:lnTo>
                  <a:lnTo>
                    <a:pt x="220" y="0"/>
                  </a:lnTo>
                  <a:lnTo>
                    <a:pt x="223" y="0"/>
                  </a:lnTo>
                  <a:lnTo>
                    <a:pt x="226" y="0"/>
                  </a:lnTo>
                  <a:lnTo>
                    <a:pt x="227" y="0"/>
                  </a:lnTo>
                  <a:lnTo>
                    <a:pt x="228" y="0"/>
                  </a:lnTo>
                  <a:lnTo>
                    <a:pt x="231" y="0"/>
                  </a:lnTo>
                  <a:lnTo>
                    <a:pt x="232" y="0"/>
                  </a:lnTo>
                  <a:lnTo>
                    <a:pt x="233" y="0"/>
                  </a:lnTo>
                  <a:lnTo>
                    <a:pt x="235" y="0"/>
                  </a:lnTo>
                  <a:lnTo>
                    <a:pt x="240" y="0"/>
                  </a:lnTo>
                  <a:lnTo>
                    <a:pt x="241" y="0"/>
                  </a:lnTo>
                  <a:lnTo>
                    <a:pt x="243" y="0"/>
                  </a:lnTo>
                  <a:lnTo>
                    <a:pt x="244" y="0"/>
                  </a:lnTo>
                  <a:lnTo>
                    <a:pt x="244" y="0"/>
                  </a:lnTo>
                  <a:lnTo>
                    <a:pt x="245" y="0"/>
                  </a:lnTo>
                  <a:lnTo>
                    <a:pt x="245" y="0"/>
                  </a:lnTo>
                  <a:lnTo>
                    <a:pt x="251" y="0"/>
                  </a:lnTo>
                  <a:lnTo>
                    <a:pt x="25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a:extLst>
                <a:ext uri="{FF2B5EF4-FFF2-40B4-BE49-F238E27FC236}">
                  <a16:creationId xmlns:a16="http://schemas.microsoft.com/office/drawing/2014/main" id="{AA79DC9F-8754-4A17-AD20-34E4255C6919}"/>
                </a:ext>
              </a:extLst>
            </p:cNvPr>
            <p:cNvSpPr>
              <a:spLocks/>
            </p:cNvSpPr>
            <p:nvPr/>
          </p:nvSpPr>
          <p:spPr bwMode="auto">
            <a:xfrm>
              <a:off x="5621" y="1716"/>
              <a:ext cx="173" cy="459"/>
            </a:xfrm>
            <a:custGeom>
              <a:avLst/>
              <a:gdLst>
                <a:gd name="T0" fmla="*/ 173 w 173"/>
                <a:gd name="T1" fmla="*/ 13 h 459"/>
                <a:gd name="T2" fmla="*/ 171 w 173"/>
                <a:gd name="T3" fmla="*/ 39 h 459"/>
                <a:gd name="T4" fmla="*/ 171 w 173"/>
                <a:gd name="T5" fmla="*/ 60 h 459"/>
                <a:gd name="T6" fmla="*/ 171 w 173"/>
                <a:gd name="T7" fmla="*/ 77 h 459"/>
                <a:gd name="T8" fmla="*/ 171 w 173"/>
                <a:gd name="T9" fmla="*/ 99 h 459"/>
                <a:gd name="T10" fmla="*/ 171 w 173"/>
                <a:gd name="T11" fmla="*/ 114 h 459"/>
                <a:gd name="T12" fmla="*/ 170 w 173"/>
                <a:gd name="T13" fmla="*/ 124 h 459"/>
                <a:gd name="T14" fmla="*/ 170 w 173"/>
                <a:gd name="T15" fmla="*/ 135 h 459"/>
                <a:gd name="T16" fmla="*/ 170 w 173"/>
                <a:gd name="T17" fmla="*/ 156 h 459"/>
                <a:gd name="T18" fmla="*/ 170 w 173"/>
                <a:gd name="T19" fmla="*/ 174 h 459"/>
                <a:gd name="T20" fmla="*/ 170 w 173"/>
                <a:gd name="T21" fmla="*/ 187 h 459"/>
                <a:gd name="T22" fmla="*/ 170 w 173"/>
                <a:gd name="T23" fmla="*/ 212 h 459"/>
                <a:gd name="T24" fmla="*/ 170 w 173"/>
                <a:gd name="T25" fmla="*/ 226 h 459"/>
                <a:gd name="T26" fmla="*/ 169 w 173"/>
                <a:gd name="T27" fmla="*/ 262 h 459"/>
                <a:gd name="T28" fmla="*/ 169 w 173"/>
                <a:gd name="T29" fmla="*/ 306 h 459"/>
                <a:gd name="T30" fmla="*/ 169 w 173"/>
                <a:gd name="T31" fmla="*/ 328 h 459"/>
                <a:gd name="T32" fmla="*/ 169 w 173"/>
                <a:gd name="T33" fmla="*/ 348 h 459"/>
                <a:gd name="T34" fmla="*/ 167 w 173"/>
                <a:gd name="T35" fmla="*/ 374 h 459"/>
                <a:gd name="T36" fmla="*/ 167 w 173"/>
                <a:gd name="T37" fmla="*/ 411 h 459"/>
                <a:gd name="T38" fmla="*/ 146 w 173"/>
                <a:gd name="T39" fmla="*/ 423 h 459"/>
                <a:gd name="T40" fmla="*/ 127 w 173"/>
                <a:gd name="T41" fmla="*/ 423 h 459"/>
                <a:gd name="T42" fmla="*/ 112 w 173"/>
                <a:gd name="T43" fmla="*/ 427 h 459"/>
                <a:gd name="T44" fmla="*/ 112 w 173"/>
                <a:gd name="T45" fmla="*/ 442 h 459"/>
                <a:gd name="T46" fmla="*/ 102 w 173"/>
                <a:gd name="T47" fmla="*/ 459 h 459"/>
                <a:gd name="T48" fmla="*/ 84 w 173"/>
                <a:gd name="T49" fmla="*/ 459 h 459"/>
                <a:gd name="T50" fmla="*/ 42 w 173"/>
                <a:gd name="T51" fmla="*/ 459 h 459"/>
                <a:gd name="T52" fmla="*/ 27 w 173"/>
                <a:gd name="T53" fmla="*/ 459 h 459"/>
                <a:gd name="T54" fmla="*/ 17 w 173"/>
                <a:gd name="T55" fmla="*/ 459 h 459"/>
                <a:gd name="T56" fmla="*/ 0 w 173"/>
                <a:gd name="T57" fmla="*/ 459 h 459"/>
                <a:gd name="T58" fmla="*/ 0 w 173"/>
                <a:gd name="T59" fmla="*/ 441 h 459"/>
                <a:gd name="T60" fmla="*/ 1 w 173"/>
                <a:gd name="T61" fmla="*/ 421 h 459"/>
                <a:gd name="T62" fmla="*/ 1 w 173"/>
                <a:gd name="T63" fmla="*/ 396 h 459"/>
                <a:gd name="T64" fmla="*/ 1 w 173"/>
                <a:gd name="T65" fmla="*/ 382 h 459"/>
                <a:gd name="T66" fmla="*/ 1 w 173"/>
                <a:gd name="T67" fmla="*/ 362 h 459"/>
                <a:gd name="T68" fmla="*/ 4 w 173"/>
                <a:gd name="T69" fmla="*/ 347 h 459"/>
                <a:gd name="T70" fmla="*/ 4 w 173"/>
                <a:gd name="T71" fmla="*/ 327 h 459"/>
                <a:gd name="T72" fmla="*/ 4 w 173"/>
                <a:gd name="T73" fmla="*/ 301 h 459"/>
                <a:gd name="T74" fmla="*/ 3 w 173"/>
                <a:gd name="T75" fmla="*/ 290 h 459"/>
                <a:gd name="T76" fmla="*/ 3 w 173"/>
                <a:gd name="T77" fmla="*/ 279 h 459"/>
                <a:gd name="T78" fmla="*/ 3 w 173"/>
                <a:gd name="T79" fmla="*/ 260 h 459"/>
                <a:gd name="T80" fmla="*/ 3 w 173"/>
                <a:gd name="T81" fmla="*/ 243 h 459"/>
                <a:gd name="T82" fmla="*/ 12 w 173"/>
                <a:gd name="T83" fmla="*/ 238 h 459"/>
                <a:gd name="T84" fmla="*/ 35 w 173"/>
                <a:gd name="T85" fmla="*/ 238 h 459"/>
                <a:gd name="T86" fmla="*/ 59 w 173"/>
                <a:gd name="T87" fmla="*/ 238 h 459"/>
                <a:gd name="T88" fmla="*/ 59 w 173"/>
                <a:gd name="T89" fmla="*/ 216 h 459"/>
                <a:gd name="T90" fmla="*/ 59 w 173"/>
                <a:gd name="T91" fmla="*/ 196 h 459"/>
                <a:gd name="T92" fmla="*/ 59 w 173"/>
                <a:gd name="T93" fmla="*/ 173 h 459"/>
                <a:gd name="T94" fmla="*/ 59 w 173"/>
                <a:gd name="T95" fmla="*/ 158 h 459"/>
                <a:gd name="T96" fmla="*/ 60 w 173"/>
                <a:gd name="T97" fmla="*/ 136 h 459"/>
                <a:gd name="T98" fmla="*/ 60 w 173"/>
                <a:gd name="T99" fmla="*/ 124 h 459"/>
                <a:gd name="T100" fmla="*/ 60 w 173"/>
                <a:gd name="T101" fmla="*/ 103 h 459"/>
                <a:gd name="T102" fmla="*/ 60 w 173"/>
                <a:gd name="T103" fmla="*/ 90 h 459"/>
                <a:gd name="T104" fmla="*/ 60 w 173"/>
                <a:gd name="T105" fmla="*/ 72 h 459"/>
                <a:gd name="T106" fmla="*/ 61 w 173"/>
                <a:gd name="T107" fmla="*/ 57 h 459"/>
                <a:gd name="T108" fmla="*/ 61 w 173"/>
                <a:gd name="T109" fmla="*/ 43 h 459"/>
                <a:gd name="T110" fmla="*/ 61 w 173"/>
                <a:gd name="T111" fmla="*/ 25 h 459"/>
                <a:gd name="T112" fmla="*/ 61 w 173"/>
                <a:gd name="T113" fmla="*/ 13 h 459"/>
                <a:gd name="T114" fmla="*/ 72 w 173"/>
                <a:gd name="T115" fmla="*/ 0 h 459"/>
                <a:gd name="T116" fmla="*/ 86 w 173"/>
                <a:gd name="T117" fmla="*/ 1 h 459"/>
                <a:gd name="T118" fmla="*/ 107 w 173"/>
                <a:gd name="T119" fmla="*/ 1 h 459"/>
                <a:gd name="T120" fmla="*/ 127 w 173"/>
                <a:gd name="T121" fmla="*/ 1 h 459"/>
                <a:gd name="T122" fmla="*/ 153 w 173"/>
                <a:gd name="T123" fmla="*/ 1 h 459"/>
                <a:gd name="T124" fmla="*/ 169 w 173"/>
                <a:gd name="T125" fmla="*/ 2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 h="459">
                  <a:moveTo>
                    <a:pt x="171" y="2"/>
                  </a:moveTo>
                  <a:lnTo>
                    <a:pt x="171" y="4"/>
                  </a:lnTo>
                  <a:lnTo>
                    <a:pt x="171" y="6"/>
                  </a:lnTo>
                  <a:lnTo>
                    <a:pt x="171" y="8"/>
                  </a:lnTo>
                  <a:lnTo>
                    <a:pt x="173" y="10"/>
                  </a:lnTo>
                  <a:lnTo>
                    <a:pt x="173" y="12"/>
                  </a:lnTo>
                  <a:lnTo>
                    <a:pt x="173" y="13"/>
                  </a:lnTo>
                  <a:lnTo>
                    <a:pt x="173" y="18"/>
                  </a:lnTo>
                  <a:lnTo>
                    <a:pt x="171" y="22"/>
                  </a:lnTo>
                  <a:lnTo>
                    <a:pt x="171" y="26"/>
                  </a:lnTo>
                  <a:lnTo>
                    <a:pt x="171" y="30"/>
                  </a:lnTo>
                  <a:lnTo>
                    <a:pt x="171" y="33"/>
                  </a:lnTo>
                  <a:lnTo>
                    <a:pt x="171" y="38"/>
                  </a:lnTo>
                  <a:lnTo>
                    <a:pt x="171" y="39"/>
                  </a:lnTo>
                  <a:lnTo>
                    <a:pt x="171" y="40"/>
                  </a:lnTo>
                  <a:lnTo>
                    <a:pt x="171" y="47"/>
                  </a:lnTo>
                  <a:lnTo>
                    <a:pt x="171" y="51"/>
                  </a:lnTo>
                  <a:lnTo>
                    <a:pt x="171" y="54"/>
                  </a:lnTo>
                  <a:lnTo>
                    <a:pt x="171" y="57"/>
                  </a:lnTo>
                  <a:lnTo>
                    <a:pt x="171" y="59"/>
                  </a:lnTo>
                  <a:lnTo>
                    <a:pt x="171" y="60"/>
                  </a:lnTo>
                  <a:lnTo>
                    <a:pt x="171" y="61"/>
                  </a:lnTo>
                  <a:lnTo>
                    <a:pt x="171" y="63"/>
                  </a:lnTo>
                  <a:lnTo>
                    <a:pt x="171" y="67"/>
                  </a:lnTo>
                  <a:lnTo>
                    <a:pt x="171" y="68"/>
                  </a:lnTo>
                  <a:lnTo>
                    <a:pt x="171" y="72"/>
                  </a:lnTo>
                  <a:lnTo>
                    <a:pt x="171" y="73"/>
                  </a:lnTo>
                  <a:lnTo>
                    <a:pt x="171" y="77"/>
                  </a:lnTo>
                  <a:lnTo>
                    <a:pt x="171" y="81"/>
                  </a:lnTo>
                  <a:lnTo>
                    <a:pt x="171" y="85"/>
                  </a:lnTo>
                  <a:lnTo>
                    <a:pt x="171" y="88"/>
                  </a:lnTo>
                  <a:lnTo>
                    <a:pt x="171" y="91"/>
                  </a:lnTo>
                  <a:lnTo>
                    <a:pt x="171" y="94"/>
                  </a:lnTo>
                  <a:lnTo>
                    <a:pt x="171" y="95"/>
                  </a:lnTo>
                  <a:lnTo>
                    <a:pt x="171" y="99"/>
                  </a:lnTo>
                  <a:lnTo>
                    <a:pt x="171" y="102"/>
                  </a:lnTo>
                  <a:lnTo>
                    <a:pt x="171" y="107"/>
                  </a:lnTo>
                  <a:lnTo>
                    <a:pt x="171" y="109"/>
                  </a:lnTo>
                  <a:lnTo>
                    <a:pt x="171" y="110"/>
                  </a:lnTo>
                  <a:lnTo>
                    <a:pt x="171" y="112"/>
                  </a:lnTo>
                  <a:lnTo>
                    <a:pt x="170" y="114"/>
                  </a:lnTo>
                  <a:lnTo>
                    <a:pt x="171" y="114"/>
                  </a:lnTo>
                  <a:lnTo>
                    <a:pt x="170" y="115"/>
                  </a:lnTo>
                  <a:lnTo>
                    <a:pt x="170" y="116"/>
                  </a:lnTo>
                  <a:lnTo>
                    <a:pt x="170" y="119"/>
                  </a:lnTo>
                  <a:lnTo>
                    <a:pt x="170" y="120"/>
                  </a:lnTo>
                  <a:lnTo>
                    <a:pt x="170" y="122"/>
                  </a:lnTo>
                  <a:lnTo>
                    <a:pt x="170" y="123"/>
                  </a:lnTo>
                  <a:lnTo>
                    <a:pt x="170" y="124"/>
                  </a:lnTo>
                  <a:lnTo>
                    <a:pt x="170" y="127"/>
                  </a:lnTo>
                  <a:lnTo>
                    <a:pt x="170" y="128"/>
                  </a:lnTo>
                  <a:lnTo>
                    <a:pt x="170" y="129"/>
                  </a:lnTo>
                  <a:lnTo>
                    <a:pt x="170" y="131"/>
                  </a:lnTo>
                  <a:lnTo>
                    <a:pt x="170" y="132"/>
                  </a:lnTo>
                  <a:lnTo>
                    <a:pt x="170" y="133"/>
                  </a:lnTo>
                  <a:lnTo>
                    <a:pt x="170" y="135"/>
                  </a:lnTo>
                  <a:lnTo>
                    <a:pt x="170" y="137"/>
                  </a:lnTo>
                  <a:lnTo>
                    <a:pt x="170" y="143"/>
                  </a:lnTo>
                  <a:lnTo>
                    <a:pt x="170" y="144"/>
                  </a:lnTo>
                  <a:lnTo>
                    <a:pt x="170" y="148"/>
                  </a:lnTo>
                  <a:lnTo>
                    <a:pt x="170" y="152"/>
                  </a:lnTo>
                  <a:lnTo>
                    <a:pt x="170" y="154"/>
                  </a:lnTo>
                  <a:lnTo>
                    <a:pt x="170" y="156"/>
                  </a:lnTo>
                  <a:lnTo>
                    <a:pt x="170" y="157"/>
                  </a:lnTo>
                  <a:lnTo>
                    <a:pt x="170" y="160"/>
                  </a:lnTo>
                  <a:lnTo>
                    <a:pt x="170" y="161"/>
                  </a:lnTo>
                  <a:lnTo>
                    <a:pt x="170" y="167"/>
                  </a:lnTo>
                  <a:lnTo>
                    <a:pt x="170" y="170"/>
                  </a:lnTo>
                  <a:lnTo>
                    <a:pt x="170" y="173"/>
                  </a:lnTo>
                  <a:lnTo>
                    <a:pt x="170" y="174"/>
                  </a:lnTo>
                  <a:lnTo>
                    <a:pt x="170" y="177"/>
                  </a:lnTo>
                  <a:lnTo>
                    <a:pt x="170" y="178"/>
                  </a:lnTo>
                  <a:lnTo>
                    <a:pt x="170" y="179"/>
                  </a:lnTo>
                  <a:lnTo>
                    <a:pt x="170" y="180"/>
                  </a:lnTo>
                  <a:lnTo>
                    <a:pt x="170" y="183"/>
                  </a:lnTo>
                  <a:lnTo>
                    <a:pt x="170" y="186"/>
                  </a:lnTo>
                  <a:lnTo>
                    <a:pt x="170" y="187"/>
                  </a:lnTo>
                  <a:lnTo>
                    <a:pt x="170" y="190"/>
                  </a:lnTo>
                  <a:lnTo>
                    <a:pt x="170" y="192"/>
                  </a:lnTo>
                  <a:lnTo>
                    <a:pt x="170" y="198"/>
                  </a:lnTo>
                  <a:lnTo>
                    <a:pt x="170" y="200"/>
                  </a:lnTo>
                  <a:lnTo>
                    <a:pt x="170" y="201"/>
                  </a:lnTo>
                  <a:lnTo>
                    <a:pt x="170" y="208"/>
                  </a:lnTo>
                  <a:lnTo>
                    <a:pt x="170" y="212"/>
                  </a:lnTo>
                  <a:lnTo>
                    <a:pt x="170" y="213"/>
                  </a:lnTo>
                  <a:lnTo>
                    <a:pt x="170" y="216"/>
                  </a:lnTo>
                  <a:lnTo>
                    <a:pt x="170" y="217"/>
                  </a:lnTo>
                  <a:lnTo>
                    <a:pt x="170" y="222"/>
                  </a:lnTo>
                  <a:lnTo>
                    <a:pt x="170" y="224"/>
                  </a:lnTo>
                  <a:lnTo>
                    <a:pt x="170" y="225"/>
                  </a:lnTo>
                  <a:lnTo>
                    <a:pt x="170" y="226"/>
                  </a:lnTo>
                  <a:lnTo>
                    <a:pt x="170" y="229"/>
                  </a:lnTo>
                  <a:lnTo>
                    <a:pt x="170" y="230"/>
                  </a:lnTo>
                  <a:lnTo>
                    <a:pt x="170" y="233"/>
                  </a:lnTo>
                  <a:lnTo>
                    <a:pt x="170" y="238"/>
                  </a:lnTo>
                  <a:lnTo>
                    <a:pt x="170" y="239"/>
                  </a:lnTo>
                  <a:lnTo>
                    <a:pt x="169" y="254"/>
                  </a:lnTo>
                  <a:lnTo>
                    <a:pt x="169" y="262"/>
                  </a:lnTo>
                  <a:lnTo>
                    <a:pt x="169" y="272"/>
                  </a:lnTo>
                  <a:lnTo>
                    <a:pt x="169" y="279"/>
                  </a:lnTo>
                  <a:lnTo>
                    <a:pt x="169" y="281"/>
                  </a:lnTo>
                  <a:lnTo>
                    <a:pt x="169" y="289"/>
                  </a:lnTo>
                  <a:lnTo>
                    <a:pt x="169" y="292"/>
                  </a:lnTo>
                  <a:lnTo>
                    <a:pt x="169" y="301"/>
                  </a:lnTo>
                  <a:lnTo>
                    <a:pt x="169" y="306"/>
                  </a:lnTo>
                  <a:lnTo>
                    <a:pt x="169" y="310"/>
                  </a:lnTo>
                  <a:lnTo>
                    <a:pt x="169" y="313"/>
                  </a:lnTo>
                  <a:lnTo>
                    <a:pt x="169" y="319"/>
                  </a:lnTo>
                  <a:lnTo>
                    <a:pt x="169" y="322"/>
                  </a:lnTo>
                  <a:lnTo>
                    <a:pt x="169" y="324"/>
                  </a:lnTo>
                  <a:lnTo>
                    <a:pt x="169" y="327"/>
                  </a:lnTo>
                  <a:lnTo>
                    <a:pt x="169" y="328"/>
                  </a:lnTo>
                  <a:lnTo>
                    <a:pt x="169" y="338"/>
                  </a:lnTo>
                  <a:lnTo>
                    <a:pt x="169" y="339"/>
                  </a:lnTo>
                  <a:lnTo>
                    <a:pt x="169" y="340"/>
                  </a:lnTo>
                  <a:lnTo>
                    <a:pt x="169" y="344"/>
                  </a:lnTo>
                  <a:lnTo>
                    <a:pt x="169" y="345"/>
                  </a:lnTo>
                  <a:lnTo>
                    <a:pt x="169" y="347"/>
                  </a:lnTo>
                  <a:lnTo>
                    <a:pt x="169" y="348"/>
                  </a:lnTo>
                  <a:lnTo>
                    <a:pt x="169" y="352"/>
                  </a:lnTo>
                  <a:lnTo>
                    <a:pt x="169" y="355"/>
                  </a:lnTo>
                  <a:lnTo>
                    <a:pt x="169" y="356"/>
                  </a:lnTo>
                  <a:lnTo>
                    <a:pt x="169" y="361"/>
                  </a:lnTo>
                  <a:lnTo>
                    <a:pt x="169" y="366"/>
                  </a:lnTo>
                  <a:lnTo>
                    <a:pt x="167" y="372"/>
                  </a:lnTo>
                  <a:lnTo>
                    <a:pt x="167" y="374"/>
                  </a:lnTo>
                  <a:lnTo>
                    <a:pt x="169" y="385"/>
                  </a:lnTo>
                  <a:lnTo>
                    <a:pt x="169" y="394"/>
                  </a:lnTo>
                  <a:lnTo>
                    <a:pt x="169" y="399"/>
                  </a:lnTo>
                  <a:lnTo>
                    <a:pt x="167" y="403"/>
                  </a:lnTo>
                  <a:lnTo>
                    <a:pt x="167" y="404"/>
                  </a:lnTo>
                  <a:lnTo>
                    <a:pt x="167" y="408"/>
                  </a:lnTo>
                  <a:lnTo>
                    <a:pt x="167" y="411"/>
                  </a:lnTo>
                  <a:lnTo>
                    <a:pt x="167" y="423"/>
                  </a:lnTo>
                  <a:lnTo>
                    <a:pt x="166" y="423"/>
                  </a:lnTo>
                  <a:lnTo>
                    <a:pt x="162" y="423"/>
                  </a:lnTo>
                  <a:lnTo>
                    <a:pt x="160" y="423"/>
                  </a:lnTo>
                  <a:lnTo>
                    <a:pt x="153" y="423"/>
                  </a:lnTo>
                  <a:lnTo>
                    <a:pt x="150" y="423"/>
                  </a:lnTo>
                  <a:lnTo>
                    <a:pt x="146" y="423"/>
                  </a:lnTo>
                  <a:lnTo>
                    <a:pt x="144" y="423"/>
                  </a:lnTo>
                  <a:lnTo>
                    <a:pt x="141" y="423"/>
                  </a:lnTo>
                  <a:lnTo>
                    <a:pt x="136" y="423"/>
                  </a:lnTo>
                  <a:lnTo>
                    <a:pt x="135" y="423"/>
                  </a:lnTo>
                  <a:lnTo>
                    <a:pt x="131" y="423"/>
                  </a:lnTo>
                  <a:lnTo>
                    <a:pt x="129" y="423"/>
                  </a:lnTo>
                  <a:lnTo>
                    <a:pt x="127" y="423"/>
                  </a:lnTo>
                  <a:lnTo>
                    <a:pt x="124" y="423"/>
                  </a:lnTo>
                  <a:lnTo>
                    <a:pt x="123" y="423"/>
                  </a:lnTo>
                  <a:lnTo>
                    <a:pt x="122" y="423"/>
                  </a:lnTo>
                  <a:lnTo>
                    <a:pt x="120" y="423"/>
                  </a:lnTo>
                  <a:lnTo>
                    <a:pt x="116" y="423"/>
                  </a:lnTo>
                  <a:lnTo>
                    <a:pt x="112" y="423"/>
                  </a:lnTo>
                  <a:lnTo>
                    <a:pt x="112" y="427"/>
                  </a:lnTo>
                  <a:lnTo>
                    <a:pt x="112" y="428"/>
                  </a:lnTo>
                  <a:lnTo>
                    <a:pt x="112" y="431"/>
                  </a:lnTo>
                  <a:lnTo>
                    <a:pt x="112" y="432"/>
                  </a:lnTo>
                  <a:lnTo>
                    <a:pt x="112" y="436"/>
                  </a:lnTo>
                  <a:lnTo>
                    <a:pt x="112" y="440"/>
                  </a:lnTo>
                  <a:lnTo>
                    <a:pt x="112" y="441"/>
                  </a:lnTo>
                  <a:lnTo>
                    <a:pt x="112" y="442"/>
                  </a:lnTo>
                  <a:lnTo>
                    <a:pt x="112" y="450"/>
                  </a:lnTo>
                  <a:lnTo>
                    <a:pt x="112" y="457"/>
                  </a:lnTo>
                  <a:lnTo>
                    <a:pt x="112" y="458"/>
                  </a:lnTo>
                  <a:lnTo>
                    <a:pt x="112" y="459"/>
                  </a:lnTo>
                  <a:lnTo>
                    <a:pt x="110" y="459"/>
                  </a:lnTo>
                  <a:lnTo>
                    <a:pt x="105" y="459"/>
                  </a:lnTo>
                  <a:lnTo>
                    <a:pt x="102" y="459"/>
                  </a:lnTo>
                  <a:lnTo>
                    <a:pt x="98" y="459"/>
                  </a:lnTo>
                  <a:lnTo>
                    <a:pt x="95" y="459"/>
                  </a:lnTo>
                  <a:lnTo>
                    <a:pt x="94" y="459"/>
                  </a:lnTo>
                  <a:lnTo>
                    <a:pt x="92" y="459"/>
                  </a:lnTo>
                  <a:lnTo>
                    <a:pt x="89" y="459"/>
                  </a:lnTo>
                  <a:lnTo>
                    <a:pt x="88" y="459"/>
                  </a:lnTo>
                  <a:lnTo>
                    <a:pt x="84" y="459"/>
                  </a:lnTo>
                  <a:lnTo>
                    <a:pt x="82" y="459"/>
                  </a:lnTo>
                  <a:lnTo>
                    <a:pt x="76" y="459"/>
                  </a:lnTo>
                  <a:lnTo>
                    <a:pt x="65" y="459"/>
                  </a:lnTo>
                  <a:lnTo>
                    <a:pt x="57" y="459"/>
                  </a:lnTo>
                  <a:lnTo>
                    <a:pt x="47" y="459"/>
                  </a:lnTo>
                  <a:lnTo>
                    <a:pt x="43" y="459"/>
                  </a:lnTo>
                  <a:lnTo>
                    <a:pt x="42" y="459"/>
                  </a:lnTo>
                  <a:lnTo>
                    <a:pt x="39" y="459"/>
                  </a:lnTo>
                  <a:lnTo>
                    <a:pt x="38" y="459"/>
                  </a:lnTo>
                  <a:lnTo>
                    <a:pt x="37" y="459"/>
                  </a:lnTo>
                  <a:lnTo>
                    <a:pt x="33" y="459"/>
                  </a:lnTo>
                  <a:lnTo>
                    <a:pt x="31" y="459"/>
                  </a:lnTo>
                  <a:lnTo>
                    <a:pt x="30" y="459"/>
                  </a:lnTo>
                  <a:lnTo>
                    <a:pt x="27" y="459"/>
                  </a:lnTo>
                  <a:lnTo>
                    <a:pt x="26" y="459"/>
                  </a:lnTo>
                  <a:lnTo>
                    <a:pt x="25" y="459"/>
                  </a:lnTo>
                  <a:lnTo>
                    <a:pt x="23" y="459"/>
                  </a:lnTo>
                  <a:lnTo>
                    <a:pt x="21" y="459"/>
                  </a:lnTo>
                  <a:lnTo>
                    <a:pt x="20" y="459"/>
                  </a:lnTo>
                  <a:lnTo>
                    <a:pt x="18" y="459"/>
                  </a:lnTo>
                  <a:lnTo>
                    <a:pt x="17" y="459"/>
                  </a:lnTo>
                  <a:lnTo>
                    <a:pt x="14" y="459"/>
                  </a:lnTo>
                  <a:lnTo>
                    <a:pt x="6" y="459"/>
                  </a:lnTo>
                  <a:lnTo>
                    <a:pt x="5" y="459"/>
                  </a:lnTo>
                  <a:lnTo>
                    <a:pt x="4" y="459"/>
                  </a:lnTo>
                  <a:lnTo>
                    <a:pt x="3" y="459"/>
                  </a:lnTo>
                  <a:lnTo>
                    <a:pt x="1" y="459"/>
                  </a:lnTo>
                  <a:lnTo>
                    <a:pt x="0" y="459"/>
                  </a:lnTo>
                  <a:lnTo>
                    <a:pt x="0" y="458"/>
                  </a:lnTo>
                  <a:lnTo>
                    <a:pt x="0" y="457"/>
                  </a:lnTo>
                  <a:lnTo>
                    <a:pt x="0" y="455"/>
                  </a:lnTo>
                  <a:lnTo>
                    <a:pt x="0" y="453"/>
                  </a:lnTo>
                  <a:lnTo>
                    <a:pt x="0" y="449"/>
                  </a:lnTo>
                  <a:lnTo>
                    <a:pt x="0" y="445"/>
                  </a:lnTo>
                  <a:lnTo>
                    <a:pt x="0" y="441"/>
                  </a:lnTo>
                  <a:lnTo>
                    <a:pt x="0" y="440"/>
                  </a:lnTo>
                  <a:lnTo>
                    <a:pt x="0" y="437"/>
                  </a:lnTo>
                  <a:lnTo>
                    <a:pt x="1" y="432"/>
                  </a:lnTo>
                  <a:lnTo>
                    <a:pt x="1" y="431"/>
                  </a:lnTo>
                  <a:lnTo>
                    <a:pt x="1" y="427"/>
                  </a:lnTo>
                  <a:lnTo>
                    <a:pt x="1" y="423"/>
                  </a:lnTo>
                  <a:lnTo>
                    <a:pt x="1" y="421"/>
                  </a:lnTo>
                  <a:lnTo>
                    <a:pt x="1" y="412"/>
                  </a:lnTo>
                  <a:lnTo>
                    <a:pt x="1" y="408"/>
                  </a:lnTo>
                  <a:lnTo>
                    <a:pt x="1" y="406"/>
                  </a:lnTo>
                  <a:lnTo>
                    <a:pt x="1" y="403"/>
                  </a:lnTo>
                  <a:lnTo>
                    <a:pt x="1" y="400"/>
                  </a:lnTo>
                  <a:lnTo>
                    <a:pt x="1" y="398"/>
                  </a:lnTo>
                  <a:lnTo>
                    <a:pt x="1" y="396"/>
                  </a:lnTo>
                  <a:lnTo>
                    <a:pt x="1" y="394"/>
                  </a:lnTo>
                  <a:lnTo>
                    <a:pt x="1" y="393"/>
                  </a:lnTo>
                  <a:lnTo>
                    <a:pt x="1" y="391"/>
                  </a:lnTo>
                  <a:lnTo>
                    <a:pt x="1" y="390"/>
                  </a:lnTo>
                  <a:lnTo>
                    <a:pt x="1" y="387"/>
                  </a:lnTo>
                  <a:lnTo>
                    <a:pt x="1" y="386"/>
                  </a:lnTo>
                  <a:lnTo>
                    <a:pt x="1" y="382"/>
                  </a:lnTo>
                  <a:lnTo>
                    <a:pt x="1" y="379"/>
                  </a:lnTo>
                  <a:lnTo>
                    <a:pt x="1" y="374"/>
                  </a:lnTo>
                  <a:lnTo>
                    <a:pt x="1" y="370"/>
                  </a:lnTo>
                  <a:lnTo>
                    <a:pt x="1" y="368"/>
                  </a:lnTo>
                  <a:lnTo>
                    <a:pt x="1" y="366"/>
                  </a:lnTo>
                  <a:lnTo>
                    <a:pt x="1" y="365"/>
                  </a:lnTo>
                  <a:lnTo>
                    <a:pt x="1" y="362"/>
                  </a:lnTo>
                  <a:lnTo>
                    <a:pt x="1" y="361"/>
                  </a:lnTo>
                  <a:lnTo>
                    <a:pt x="1" y="357"/>
                  </a:lnTo>
                  <a:lnTo>
                    <a:pt x="1" y="355"/>
                  </a:lnTo>
                  <a:lnTo>
                    <a:pt x="1" y="352"/>
                  </a:lnTo>
                  <a:lnTo>
                    <a:pt x="1" y="348"/>
                  </a:lnTo>
                  <a:lnTo>
                    <a:pt x="1" y="347"/>
                  </a:lnTo>
                  <a:lnTo>
                    <a:pt x="4" y="347"/>
                  </a:lnTo>
                  <a:lnTo>
                    <a:pt x="4" y="343"/>
                  </a:lnTo>
                  <a:lnTo>
                    <a:pt x="4" y="340"/>
                  </a:lnTo>
                  <a:lnTo>
                    <a:pt x="4" y="338"/>
                  </a:lnTo>
                  <a:lnTo>
                    <a:pt x="4" y="336"/>
                  </a:lnTo>
                  <a:lnTo>
                    <a:pt x="4" y="334"/>
                  </a:lnTo>
                  <a:lnTo>
                    <a:pt x="4" y="330"/>
                  </a:lnTo>
                  <a:lnTo>
                    <a:pt x="4" y="327"/>
                  </a:lnTo>
                  <a:lnTo>
                    <a:pt x="4" y="321"/>
                  </a:lnTo>
                  <a:lnTo>
                    <a:pt x="4" y="319"/>
                  </a:lnTo>
                  <a:lnTo>
                    <a:pt x="4" y="317"/>
                  </a:lnTo>
                  <a:lnTo>
                    <a:pt x="4" y="311"/>
                  </a:lnTo>
                  <a:lnTo>
                    <a:pt x="4" y="309"/>
                  </a:lnTo>
                  <a:lnTo>
                    <a:pt x="4" y="304"/>
                  </a:lnTo>
                  <a:lnTo>
                    <a:pt x="4" y="301"/>
                  </a:lnTo>
                  <a:lnTo>
                    <a:pt x="4" y="300"/>
                  </a:lnTo>
                  <a:lnTo>
                    <a:pt x="4" y="298"/>
                  </a:lnTo>
                  <a:lnTo>
                    <a:pt x="4" y="296"/>
                  </a:lnTo>
                  <a:lnTo>
                    <a:pt x="4" y="294"/>
                  </a:lnTo>
                  <a:lnTo>
                    <a:pt x="4" y="293"/>
                  </a:lnTo>
                  <a:lnTo>
                    <a:pt x="3" y="293"/>
                  </a:lnTo>
                  <a:lnTo>
                    <a:pt x="3" y="290"/>
                  </a:lnTo>
                  <a:lnTo>
                    <a:pt x="3" y="288"/>
                  </a:lnTo>
                  <a:lnTo>
                    <a:pt x="3" y="287"/>
                  </a:lnTo>
                  <a:lnTo>
                    <a:pt x="3" y="285"/>
                  </a:lnTo>
                  <a:lnTo>
                    <a:pt x="3" y="284"/>
                  </a:lnTo>
                  <a:lnTo>
                    <a:pt x="3" y="281"/>
                  </a:lnTo>
                  <a:lnTo>
                    <a:pt x="3" y="280"/>
                  </a:lnTo>
                  <a:lnTo>
                    <a:pt x="3" y="279"/>
                  </a:lnTo>
                  <a:lnTo>
                    <a:pt x="3" y="273"/>
                  </a:lnTo>
                  <a:lnTo>
                    <a:pt x="3" y="271"/>
                  </a:lnTo>
                  <a:lnTo>
                    <a:pt x="3" y="270"/>
                  </a:lnTo>
                  <a:lnTo>
                    <a:pt x="3" y="267"/>
                  </a:lnTo>
                  <a:lnTo>
                    <a:pt x="3" y="266"/>
                  </a:lnTo>
                  <a:lnTo>
                    <a:pt x="3" y="263"/>
                  </a:lnTo>
                  <a:lnTo>
                    <a:pt x="3" y="260"/>
                  </a:lnTo>
                  <a:lnTo>
                    <a:pt x="3" y="258"/>
                  </a:lnTo>
                  <a:lnTo>
                    <a:pt x="3" y="256"/>
                  </a:lnTo>
                  <a:lnTo>
                    <a:pt x="3" y="252"/>
                  </a:lnTo>
                  <a:lnTo>
                    <a:pt x="3" y="251"/>
                  </a:lnTo>
                  <a:lnTo>
                    <a:pt x="3" y="249"/>
                  </a:lnTo>
                  <a:lnTo>
                    <a:pt x="3" y="246"/>
                  </a:lnTo>
                  <a:lnTo>
                    <a:pt x="3" y="243"/>
                  </a:lnTo>
                  <a:lnTo>
                    <a:pt x="3" y="242"/>
                  </a:lnTo>
                  <a:lnTo>
                    <a:pt x="3" y="239"/>
                  </a:lnTo>
                  <a:lnTo>
                    <a:pt x="3" y="238"/>
                  </a:lnTo>
                  <a:lnTo>
                    <a:pt x="5" y="238"/>
                  </a:lnTo>
                  <a:lnTo>
                    <a:pt x="9" y="238"/>
                  </a:lnTo>
                  <a:lnTo>
                    <a:pt x="10" y="238"/>
                  </a:lnTo>
                  <a:lnTo>
                    <a:pt x="12" y="238"/>
                  </a:lnTo>
                  <a:lnTo>
                    <a:pt x="14" y="238"/>
                  </a:lnTo>
                  <a:lnTo>
                    <a:pt x="17" y="238"/>
                  </a:lnTo>
                  <a:lnTo>
                    <a:pt x="20" y="238"/>
                  </a:lnTo>
                  <a:lnTo>
                    <a:pt x="22" y="238"/>
                  </a:lnTo>
                  <a:lnTo>
                    <a:pt x="25" y="238"/>
                  </a:lnTo>
                  <a:lnTo>
                    <a:pt x="30" y="238"/>
                  </a:lnTo>
                  <a:lnTo>
                    <a:pt x="35" y="238"/>
                  </a:lnTo>
                  <a:lnTo>
                    <a:pt x="40" y="238"/>
                  </a:lnTo>
                  <a:lnTo>
                    <a:pt x="42" y="238"/>
                  </a:lnTo>
                  <a:lnTo>
                    <a:pt x="44" y="238"/>
                  </a:lnTo>
                  <a:lnTo>
                    <a:pt x="50" y="238"/>
                  </a:lnTo>
                  <a:lnTo>
                    <a:pt x="54" y="238"/>
                  </a:lnTo>
                  <a:lnTo>
                    <a:pt x="56" y="238"/>
                  </a:lnTo>
                  <a:lnTo>
                    <a:pt x="59" y="238"/>
                  </a:lnTo>
                  <a:lnTo>
                    <a:pt x="59" y="237"/>
                  </a:lnTo>
                  <a:lnTo>
                    <a:pt x="59" y="234"/>
                  </a:lnTo>
                  <a:lnTo>
                    <a:pt x="59" y="224"/>
                  </a:lnTo>
                  <a:lnTo>
                    <a:pt x="59" y="222"/>
                  </a:lnTo>
                  <a:lnTo>
                    <a:pt x="59" y="220"/>
                  </a:lnTo>
                  <a:lnTo>
                    <a:pt x="59" y="217"/>
                  </a:lnTo>
                  <a:lnTo>
                    <a:pt x="59" y="216"/>
                  </a:lnTo>
                  <a:lnTo>
                    <a:pt x="59" y="215"/>
                  </a:lnTo>
                  <a:lnTo>
                    <a:pt x="59" y="209"/>
                  </a:lnTo>
                  <a:lnTo>
                    <a:pt x="59" y="208"/>
                  </a:lnTo>
                  <a:lnTo>
                    <a:pt x="59" y="200"/>
                  </a:lnTo>
                  <a:lnTo>
                    <a:pt x="59" y="199"/>
                  </a:lnTo>
                  <a:lnTo>
                    <a:pt x="59" y="198"/>
                  </a:lnTo>
                  <a:lnTo>
                    <a:pt x="59" y="196"/>
                  </a:lnTo>
                  <a:lnTo>
                    <a:pt x="59" y="195"/>
                  </a:lnTo>
                  <a:lnTo>
                    <a:pt x="59" y="194"/>
                  </a:lnTo>
                  <a:lnTo>
                    <a:pt x="59" y="191"/>
                  </a:lnTo>
                  <a:lnTo>
                    <a:pt x="60" y="184"/>
                  </a:lnTo>
                  <a:lnTo>
                    <a:pt x="60" y="180"/>
                  </a:lnTo>
                  <a:lnTo>
                    <a:pt x="59" y="178"/>
                  </a:lnTo>
                  <a:lnTo>
                    <a:pt x="59" y="173"/>
                  </a:lnTo>
                  <a:lnTo>
                    <a:pt x="59" y="171"/>
                  </a:lnTo>
                  <a:lnTo>
                    <a:pt x="59" y="170"/>
                  </a:lnTo>
                  <a:lnTo>
                    <a:pt x="59" y="169"/>
                  </a:lnTo>
                  <a:lnTo>
                    <a:pt x="59" y="167"/>
                  </a:lnTo>
                  <a:lnTo>
                    <a:pt x="59" y="162"/>
                  </a:lnTo>
                  <a:lnTo>
                    <a:pt x="59" y="160"/>
                  </a:lnTo>
                  <a:lnTo>
                    <a:pt x="59" y="158"/>
                  </a:lnTo>
                  <a:lnTo>
                    <a:pt x="60" y="152"/>
                  </a:lnTo>
                  <a:lnTo>
                    <a:pt x="60" y="149"/>
                  </a:lnTo>
                  <a:lnTo>
                    <a:pt x="60" y="148"/>
                  </a:lnTo>
                  <a:lnTo>
                    <a:pt x="60" y="146"/>
                  </a:lnTo>
                  <a:lnTo>
                    <a:pt x="60" y="144"/>
                  </a:lnTo>
                  <a:lnTo>
                    <a:pt x="60" y="140"/>
                  </a:lnTo>
                  <a:lnTo>
                    <a:pt x="60" y="136"/>
                  </a:lnTo>
                  <a:lnTo>
                    <a:pt x="60" y="135"/>
                  </a:lnTo>
                  <a:lnTo>
                    <a:pt x="60" y="133"/>
                  </a:lnTo>
                  <a:lnTo>
                    <a:pt x="60" y="131"/>
                  </a:lnTo>
                  <a:lnTo>
                    <a:pt x="60" y="128"/>
                  </a:lnTo>
                  <a:lnTo>
                    <a:pt x="60" y="127"/>
                  </a:lnTo>
                  <a:lnTo>
                    <a:pt x="60" y="126"/>
                  </a:lnTo>
                  <a:lnTo>
                    <a:pt x="60" y="124"/>
                  </a:lnTo>
                  <a:lnTo>
                    <a:pt x="60" y="122"/>
                  </a:lnTo>
                  <a:lnTo>
                    <a:pt x="60" y="116"/>
                  </a:lnTo>
                  <a:lnTo>
                    <a:pt x="60" y="115"/>
                  </a:lnTo>
                  <a:lnTo>
                    <a:pt x="60" y="111"/>
                  </a:lnTo>
                  <a:lnTo>
                    <a:pt x="60" y="110"/>
                  </a:lnTo>
                  <a:lnTo>
                    <a:pt x="60" y="107"/>
                  </a:lnTo>
                  <a:lnTo>
                    <a:pt x="60" y="103"/>
                  </a:lnTo>
                  <a:lnTo>
                    <a:pt x="60" y="101"/>
                  </a:lnTo>
                  <a:lnTo>
                    <a:pt x="60" y="99"/>
                  </a:lnTo>
                  <a:lnTo>
                    <a:pt x="60" y="97"/>
                  </a:lnTo>
                  <a:lnTo>
                    <a:pt x="60" y="95"/>
                  </a:lnTo>
                  <a:lnTo>
                    <a:pt x="60" y="94"/>
                  </a:lnTo>
                  <a:lnTo>
                    <a:pt x="60" y="91"/>
                  </a:lnTo>
                  <a:lnTo>
                    <a:pt x="60" y="90"/>
                  </a:lnTo>
                  <a:lnTo>
                    <a:pt x="60" y="86"/>
                  </a:lnTo>
                  <a:lnTo>
                    <a:pt x="60" y="84"/>
                  </a:lnTo>
                  <a:lnTo>
                    <a:pt x="60" y="81"/>
                  </a:lnTo>
                  <a:lnTo>
                    <a:pt x="60" y="80"/>
                  </a:lnTo>
                  <a:lnTo>
                    <a:pt x="60" y="78"/>
                  </a:lnTo>
                  <a:lnTo>
                    <a:pt x="60" y="74"/>
                  </a:lnTo>
                  <a:lnTo>
                    <a:pt x="60" y="72"/>
                  </a:lnTo>
                  <a:lnTo>
                    <a:pt x="61" y="69"/>
                  </a:lnTo>
                  <a:lnTo>
                    <a:pt x="61" y="67"/>
                  </a:lnTo>
                  <a:lnTo>
                    <a:pt x="61" y="65"/>
                  </a:lnTo>
                  <a:lnTo>
                    <a:pt x="61" y="61"/>
                  </a:lnTo>
                  <a:lnTo>
                    <a:pt x="61" y="60"/>
                  </a:lnTo>
                  <a:lnTo>
                    <a:pt x="61" y="59"/>
                  </a:lnTo>
                  <a:lnTo>
                    <a:pt x="61" y="57"/>
                  </a:lnTo>
                  <a:lnTo>
                    <a:pt x="61" y="56"/>
                  </a:lnTo>
                  <a:lnTo>
                    <a:pt x="61" y="55"/>
                  </a:lnTo>
                  <a:lnTo>
                    <a:pt x="61" y="51"/>
                  </a:lnTo>
                  <a:lnTo>
                    <a:pt x="61" y="50"/>
                  </a:lnTo>
                  <a:lnTo>
                    <a:pt x="61" y="48"/>
                  </a:lnTo>
                  <a:lnTo>
                    <a:pt x="61" y="47"/>
                  </a:lnTo>
                  <a:lnTo>
                    <a:pt x="61" y="43"/>
                  </a:lnTo>
                  <a:lnTo>
                    <a:pt x="61" y="40"/>
                  </a:lnTo>
                  <a:lnTo>
                    <a:pt x="61" y="38"/>
                  </a:lnTo>
                  <a:lnTo>
                    <a:pt x="61" y="37"/>
                  </a:lnTo>
                  <a:lnTo>
                    <a:pt x="61" y="35"/>
                  </a:lnTo>
                  <a:lnTo>
                    <a:pt x="61" y="31"/>
                  </a:lnTo>
                  <a:lnTo>
                    <a:pt x="61" y="27"/>
                  </a:lnTo>
                  <a:lnTo>
                    <a:pt x="61" y="25"/>
                  </a:lnTo>
                  <a:lnTo>
                    <a:pt x="61" y="23"/>
                  </a:lnTo>
                  <a:lnTo>
                    <a:pt x="61" y="22"/>
                  </a:lnTo>
                  <a:lnTo>
                    <a:pt x="61" y="21"/>
                  </a:lnTo>
                  <a:lnTo>
                    <a:pt x="61" y="19"/>
                  </a:lnTo>
                  <a:lnTo>
                    <a:pt x="61" y="18"/>
                  </a:lnTo>
                  <a:lnTo>
                    <a:pt x="61" y="16"/>
                  </a:lnTo>
                  <a:lnTo>
                    <a:pt x="61" y="13"/>
                  </a:lnTo>
                  <a:lnTo>
                    <a:pt x="61" y="10"/>
                  </a:lnTo>
                  <a:lnTo>
                    <a:pt x="61" y="9"/>
                  </a:lnTo>
                  <a:lnTo>
                    <a:pt x="61" y="1"/>
                  </a:lnTo>
                  <a:lnTo>
                    <a:pt x="61" y="0"/>
                  </a:lnTo>
                  <a:lnTo>
                    <a:pt x="65" y="0"/>
                  </a:lnTo>
                  <a:lnTo>
                    <a:pt x="69" y="0"/>
                  </a:lnTo>
                  <a:lnTo>
                    <a:pt x="72" y="0"/>
                  </a:lnTo>
                  <a:lnTo>
                    <a:pt x="74" y="0"/>
                  </a:lnTo>
                  <a:lnTo>
                    <a:pt x="77" y="0"/>
                  </a:lnTo>
                  <a:lnTo>
                    <a:pt x="78" y="0"/>
                  </a:lnTo>
                  <a:lnTo>
                    <a:pt x="80" y="0"/>
                  </a:lnTo>
                  <a:lnTo>
                    <a:pt x="81" y="0"/>
                  </a:lnTo>
                  <a:lnTo>
                    <a:pt x="84" y="1"/>
                  </a:lnTo>
                  <a:lnTo>
                    <a:pt x="86" y="1"/>
                  </a:lnTo>
                  <a:lnTo>
                    <a:pt x="88" y="1"/>
                  </a:lnTo>
                  <a:lnTo>
                    <a:pt x="94" y="1"/>
                  </a:lnTo>
                  <a:lnTo>
                    <a:pt x="97" y="1"/>
                  </a:lnTo>
                  <a:lnTo>
                    <a:pt x="98" y="1"/>
                  </a:lnTo>
                  <a:lnTo>
                    <a:pt x="99" y="1"/>
                  </a:lnTo>
                  <a:lnTo>
                    <a:pt x="105" y="1"/>
                  </a:lnTo>
                  <a:lnTo>
                    <a:pt x="107" y="1"/>
                  </a:lnTo>
                  <a:lnTo>
                    <a:pt x="111" y="1"/>
                  </a:lnTo>
                  <a:lnTo>
                    <a:pt x="115" y="1"/>
                  </a:lnTo>
                  <a:lnTo>
                    <a:pt x="116" y="1"/>
                  </a:lnTo>
                  <a:lnTo>
                    <a:pt x="120" y="1"/>
                  </a:lnTo>
                  <a:lnTo>
                    <a:pt x="123" y="1"/>
                  </a:lnTo>
                  <a:lnTo>
                    <a:pt x="126" y="1"/>
                  </a:lnTo>
                  <a:lnTo>
                    <a:pt x="127" y="1"/>
                  </a:lnTo>
                  <a:lnTo>
                    <a:pt x="132" y="1"/>
                  </a:lnTo>
                  <a:lnTo>
                    <a:pt x="135" y="1"/>
                  </a:lnTo>
                  <a:lnTo>
                    <a:pt x="137" y="1"/>
                  </a:lnTo>
                  <a:lnTo>
                    <a:pt x="144" y="1"/>
                  </a:lnTo>
                  <a:lnTo>
                    <a:pt x="145" y="1"/>
                  </a:lnTo>
                  <a:lnTo>
                    <a:pt x="148" y="1"/>
                  </a:lnTo>
                  <a:lnTo>
                    <a:pt x="153" y="1"/>
                  </a:lnTo>
                  <a:lnTo>
                    <a:pt x="156" y="2"/>
                  </a:lnTo>
                  <a:lnTo>
                    <a:pt x="158" y="2"/>
                  </a:lnTo>
                  <a:lnTo>
                    <a:pt x="160" y="2"/>
                  </a:lnTo>
                  <a:lnTo>
                    <a:pt x="161" y="2"/>
                  </a:lnTo>
                  <a:lnTo>
                    <a:pt x="162" y="2"/>
                  </a:lnTo>
                  <a:lnTo>
                    <a:pt x="167" y="2"/>
                  </a:lnTo>
                  <a:lnTo>
                    <a:pt x="169" y="2"/>
                  </a:lnTo>
                  <a:lnTo>
                    <a:pt x="170" y="2"/>
                  </a:lnTo>
                  <a:lnTo>
                    <a:pt x="171"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id="{5AD86A81-C1FB-48F1-9094-869C04DBCF2A}"/>
                </a:ext>
              </a:extLst>
            </p:cNvPr>
            <p:cNvSpPr>
              <a:spLocks/>
            </p:cNvSpPr>
            <p:nvPr/>
          </p:nvSpPr>
          <p:spPr bwMode="auto">
            <a:xfrm>
              <a:off x="5960" y="1776"/>
              <a:ext cx="338" cy="141"/>
            </a:xfrm>
            <a:custGeom>
              <a:avLst/>
              <a:gdLst>
                <a:gd name="T0" fmla="*/ 131 w 338"/>
                <a:gd name="T1" fmla="*/ 0 h 141"/>
                <a:gd name="T2" fmla="*/ 147 w 338"/>
                <a:gd name="T3" fmla="*/ 0 h 141"/>
                <a:gd name="T4" fmla="*/ 160 w 338"/>
                <a:gd name="T5" fmla="*/ 0 h 141"/>
                <a:gd name="T6" fmla="*/ 178 w 338"/>
                <a:gd name="T7" fmla="*/ 0 h 141"/>
                <a:gd name="T8" fmla="*/ 192 w 338"/>
                <a:gd name="T9" fmla="*/ 0 h 141"/>
                <a:gd name="T10" fmla="*/ 196 w 338"/>
                <a:gd name="T11" fmla="*/ 13 h 141"/>
                <a:gd name="T12" fmla="*/ 211 w 338"/>
                <a:gd name="T13" fmla="*/ 20 h 141"/>
                <a:gd name="T14" fmla="*/ 225 w 338"/>
                <a:gd name="T15" fmla="*/ 20 h 141"/>
                <a:gd name="T16" fmla="*/ 247 w 338"/>
                <a:gd name="T17" fmla="*/ 20 h 141"/>
                <a:gd name="T18" fmla="*/ 262 w 338"/>
                <a:gd name="T19" fmla="*/ 20 h 141"/>
                <a:gd name="T20" fmla="*/ 283 w 338"/>
                <a:gd name="T21" fmla="*/ 20 h 141"/>
                <a:gd name="T22" fmla="*/ 300 w 338"/>
                <a:gd name="T23" fmla="*/ 20 h 141"/>
                <a:gd name="T24" fmla="*/ 321 w 338"/>
                <a:gd name="T25" fmla="*/ 18 h 141"/>
                <a:gd name="T26" fmla="*/ 336 w 338"/>
                <a:gd name="T27" fmla="*/ 22 h 141"/>
                <a:gd name="T28" fmla="*/ 336 w 338"/>
                <a:gd name="T29" fmla="*/ 51 h 141"/>
                <a:gd name="T30" fmla="*/ 336 w 338"/>
                <a:gd name="T31" fmla="*/ 67 h 141"/>
                <a:gd name="T32" fmla="*/ 336 w 338"/>
                <a:gd name="T33" fmla="*/ 85 h 141"/>
                <a:gd name="T34" fmla="*/ 338 w 338"/>
                <a:gd name="T35" fmla="*/ 93 h 141"/>
                <a:gd name="T36" fmla="*/ 338 w 338"/>
                <a:gd name="T37" fmla="*/ 98 h 141"/>
                <a:gd name="T38" fmla="*/ 338 w 338"/>
                <a:gd name="T39" fmla="*/ 113 h 141"/>
                <a:gd name="T40" fmla="*/ 338 w 338"/>
                <a:gd name="T41" fmla="*/ 127 h 141"/>
                <a:gd name="T42" fmla="*/ 332 w 338"/>
                <a:gd name="T43" fmla="*/ 140 h 141"/>
                <a:gd name="T44" fmla="*/ 315 w 338"/>
                <a:gd name="T45" fmla="*/ 140 h 141"/>
                <a:gd name="T46" fmla="*/ 304 w 338"/>
                <a:gd name="T47" fmla="*/ 140 h 141"/>
                <a:gd name="T48" fmla="*/ 294 w 338"/>
                <a:gd name="T49" fmla="*/ 140 h 141"/>
                <a:gd name="T50" fmla="*/ 280 w 338"/>
                <a:gd name="T51" fmla="*/ 140 h 141"/>
                <a:gd name="T52" fmla="*/ 260 w 338"/>
                <a:gd name="T53" fmla="*/ 141 h 141"/>
                <a:gd name="T54" fmla="*/ 241 w 338"/>
                <a:gd name="T55" fmla="*/ 141 h 141"/>
                <a:gd name="T56" fmla="*/ 229 w 338"/>
                <a:gd name="T57" fmla="*/ 141 h 141"/>
                <a:gd name="T58" fmla="*/ 219 w 338"/>
                <a:gd name="T59" fmla="*/ 141 h 141"/>
                <a:gd name="T60" fmla="*/ 200 w 338"/>
                <a:gd name="T61" fmla="*/ 141 h 141"/>
                <a:gd name="T62" fmla="*/ 178 w 338"/>
                <a:gd name="T63" fmla="*/ 141 h 141"/>
                <a:gd name="T64" fmla="*/ 173 w 338"/>
                <a:gd name="T65" fmla="*/ 141 h 141"/>
                <a:gd name="T66" fmla="*/ 153 w 338"/>
                <a:gd name="T67" fmla="*/ 141 h 141"/>
                <a:gd name="T68" fmla="*/ 141 w 338"/>
                <a:gd name="T69" fmla="*/ 141 h 141"/>
                <a:gd name="T70" fmla="*/ 132 w 338"/>
                <a:gd name="T71" fmla="*/ 141 h 141"/>
                <a:gd name="T72" fmla="*/ 119 w 338"/>
                <a:gd name="T73" fmla="*/ 141 h 141"/>
                <a:gd name="T74" fmla="*/ 107 w 338"/>
                <a:gd name="T75" fmla="*/ 141 h 141"/>
                <a:gd name="T76" fmla="*/ 94 w 338"/>
                <a:gd name="T77" fmla="*/ 141 h 141"/>
                <a:gd name="T78" fmla="*/ 75 w 338"/>
                <a:gd name="T79" fmla="*/ 141 h 141"/>
                <a:gd name="T80" fmla="*/ 60 w 338"/>
                <a:gd name="T81" fmla="*/ 141 h 141"/>
                <a:gd name="T82" fmla="*/ 47 w 338"/>
                <a:gd name="T83" fmla="*/ 141 h 141"/>
                <a:gd name="T84" fmla="*/ 37 w 338"/>
                <a:gd name="T85" fmla="*/ 141 h 141"/>
                <a:gd name="T86" fmla="*/ 14 w 338"/>
                <a:gd name="T87" fmla="*/ 141 h 141"/>
                <a:gd name="T88" fmla="*/ 8 w 338"/>
                <a:gd name="T89" fmla="*/ 141 h 141"/>
                <a:gd name="T90" fmla="*/ 0 w 338"/>
                <a:gd name="T91" fmla="*/ 138 h 141"/>
                <a:gd name="T92" fmla="*/ 0 w 338"/>
                <a:gd name="T93" fmla="*/ 122 h 141"/>
                <a:gd name="T94" fmla="*/ 0 w 338"/>
                <a:gd name="T95" fmla="*/ 102 h 141"/>
                <a:gd name="T96" fmla="*/ 0 w 338"/>
                <a:gd name="T97" fmla="*/ 86 h 141"/>
                <a:gd name="T98" fmla="*/ 0 w 338"/>
                <a:gd name="T99" fmla="*/ 75 h 141"/>
                <a:gd name="T100" fmla="*/ 0 w 338"/>
                <a:gd name="T101" fmla="*/ 64 h 141"/>
                <a:gd name="T102" fmla="*/ 6 w 338"/>
                <a:gd name="T103" fmla="*/ 55 h 141"/>
                <a:gd name="T104" fmla="*/ 18 w 338"/>
                <a:gd name="T105" fmla="*/ 55 h 141"/>
                <a:gd name="T106" fmla="*/ 27 w 338"/>
                <a:gd name="T107" fmla="*/ 55 h 141"/>
                <a:gd name="T108" fmla="*/ 43 w 338"/>
                <a:gd name="T109" fmla="*/ 55 h 141"/>
                <a:gd name="T110" fmla="*/ 56 w 338"/>
                <a:gd name="T111" fmla="*/ 56 h 141"/>
                <a:gd name="T112" fmla="*/ 69 w 338"/>
                <a:gd name="T113" fmla="*/ 56 h 141"/>
                <a:gd name="T114" fmla="*/ 78 w 338"/>
                <a:gd name="T115" fmla="*/ 56 h 141"/>
                <a:gd name="T116" fmla="*/ 86 w 338"/>
                <a:gd name="T117" fmla="*/ 47 h 141"/>
                <a:gd name="T118" fmla="*/ 98 w 338"/>
                <a:gd name="T119" fmla="*/ 47 h 141"/>
                <a:gd name="T120" fmla="*/ 112 w 338"/>
                <a:gd name="T121" fmla="*/ 47 h 141"/>
                <a:gd name="T122" fmla="*/ 112 w 338"/>
                <a:gd name="T123" fmla="*/ 22 h 141"/>
                <a:gd name="T124" fmla="*/ 112 w 338"/>
                <a:gd name="T125" fmla="*/ 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 h="141">
                  <a:moveTo>
                    <a:pt x="112" y="0"/>
                  </a:moveTo>
                  <a:lnTo>
                    <a:pt x="114" y="0"/>
                  </a:lnTo>
                  <a:lnTo>
                    <a:pt x="116" y="0"/>
                  </a:lnTo>
                  <a:lnTo>
                    <a:pt x="122" y="0"/>
                  </a:lnTo>
                  <a:lnTo>
                    <a:pt x="130" y="0"/>
                  </a:lnTo>
                  <a:lnTo>
                    <a:pt x="131" y="0"/>
                  </a:lnTo>
                  <a:lnTo>
                    <a:pt x="135" y="0"/>
                  </a:lnTo>
                  <a:lnTo>
                    <a:pt x="139" y="0"/>
                  </a:lnTo>
                  <a:lnTo>
                    <a:pt x="140" y="0"/>
                  </a:lnTo>
                  <a:lnTo>
                    <a:pt x="144" y="0"/>
                  </a:lnTo>
                  <a:lnTo>
                    <a:pt x="145" y="0"/>
                  </a:lnTo>
                  <a:lnTo>
                    <a:pt x="147" y="0"/>
                  </a:lnTo>
                  <a:lnTo>
                    <a:pt x="148" y="0"/>
                  </a:lnTo>
                  <a:lnTo>
                    <a:pt x="149" y="0"/>
                  </a:lnTo>
                  <a:lnTo>
                    <a:pt x="150" y="0"/>
                  </a:lnTo>
                  <a:lnTo>
                    <a:pt x="153" y="0"/>
                  </a:lnTo>
                  <a:lnTo>
                    <a:pt x="157" y="0"/>
                  </a:lnTo>
                  <a:lnTo>
                    <a:pt x="160" y="0"/>
                  </a:lnTo>
                  <a:lnTo>
                    <a:pt x="164" y="0"/>
                  </a:lnTo>
                  <a:lnTo>
                    <a:pt x="166" y="0"/>
                  </a:lnTo>
                  <a:lnTo>
                    <a:pt x="170" y="0"/>
                  </a:lnTo>
                  <a:lnTo>
                    <a:pt x="170" y="0"/>
                  </a:lnTo>
                  <a:lnTo>
                    <a:pt x="175" y="0"/>
                  </a:lnTo>
                  <a:lnTo>
                    <a:pt x="178" y="0"/>
                  </a:lnTo>
                  <a:lnTo>
                    <a:pt x="182" y="0"/>
                  </a:lnTo>
                  <a:lnTo>
                    <a:pt x="186" y="0"/>
                  </a:lnTo>
                  <a:lnTo>
                    <a:pt x="187" y="0"/>
                  </a:lnTo>
                  <a:lnTo>
                    <a:pt x="190" y="0"/>
                  </a:lnTo>
                  <a:lnTo>
                    <a:pt x="191" y="0"/>
                  </a:lnTo>
                  <a:lnTo>
                    <a:pt x="192" y="0"/>
                  </a:lnTo>
                  <a:lnTo>
                    <a:pt x="196" y="0"/>
                  </a:lnTo>
                  <a:lnTo>
                    <a:pt x="196" y="4"/>
                  </a:lnTo>
                  <a:lnTo>
                    <a:pt x="196" y="5"/>
                  </a:lnTo>
                  <a:lnTo>
                    <a:pt x="196" y="9"/>
                  </a:lnTo>
                  <a:lnTo>
                    <a:pt x="196" y="12"/>
                  </a:lnTo>
                  <a:lnTo>
                    <a:pt x="196" y="13"/>
                  </a:lnTo>
                  <a:lnTo>
                    <a:pt x="196" y="16"/>
                  </a:lnTo>
                  <a:lnTo>
                    <a:pt x="196" y="20"/>
                  </a:lnTo>
                  <a:lnTo>
                    <a:pt x="204" y="20"/>
                  </a:lnTo>
                  <a:lnTo>
                    <a:pt x="205" y="20"/>
                  </a:lnTo>
                  <a:lnTo>
                    <a:pt x="207" y="20"/>
                  </a:lnTo>
                  <a:lnTo>
                    <a:pt x="211" y="20"/>
                  </a:lnTo>
                  <a:lnTo>
                    <a:pt x="213" y="20"/>
                  </a:lnTo>
                  <a:lnTo>
                    <a:pt x="216" y="20"/>
                  </a:lnTo>
                  <a:lnTo>
                    <a:pt x="219" y="20"/>
                  </a:lnTo>
                  <a:lnTo>
                    <a:pt x="222" y="20"/>
                  </a:lnTo>
                  <a:lnTo>
                    <a:pt x="224" y="20"/>
                  </a:lnTo>
                  <a:lnTo>
                    <a:pt x="225" y="20"/>
                  </a:lnTo>
                  <a:lnTo>
                    <a:pt x="233" y="20"/>
                  </a:lnTo>
                  <a:lnTo>
                    <a:pt x="234" y="20"/>
                  </a:lnTo>
                  <a:lnTo>
                    <a:pt x="236" y="20"/>
                  </a:lnTo>
                  <a:lnTo>
                    <a:pt x="241" y="20"/>
                  </a:lnTo>
                  <a:lnTo>
                    <a:pt x="243" y="20"/>
                  </a:lnTo>
                  <a:lnTo>
                    <a:pt x="247" y="20"/>
                  </a:lnTo>
                  <a:lnTo>
                    <a:pt x="249" y="20"/>
                  </a:lnTo>
                  <a:lnTo>
                    <a:pt x="250" y="20"/>
                  </a:lnTo>
                  <a:lnTo>
                    <a:pt x="251" y="20"/>
                  </a:lnTo>
                  <a:lnTo>
                    <a:pt x="253" y="20"/>
                  </a:lnTo>
                  <a:lnTo>
                    <a:pt x="259" y="20"/>
                  </a:lnTo>
                  <a:lnTo>
                    <a:pt x="262" y="20"/>
                  </a:lnTo>
                  <a:lnTo>
                    <a:pt x="266" y="20"/>
                  </a:lnTo>
                  <a:lnTo>
                    <a:pt x="270" y="20"/>
                  </a:lnTo>
                  <a:lnTo>
                    <a:pt x="273" y="20"/>
                  </a:lnTo>
                  <a:lnTo>
                    <a:pt x="280" y="20"/>
                  </a:lnTo>
                  <a:lnTo>
                    <a:pt x="281" y="20"/>
                  </a:lnTo>
                  <a:lnTo>
                    <a:pt x="283" y="20"/>
                  </a:lnTo>
                  <a:lnTo>
                    <a:pt x="288" y="20"/>
                  </a:lnTo>
                  <a:lnTo>
                    <a:pt x="291" y="20"/>
                  </a:lnTo>
                  <a:lnTo>
                    <a:pt x="291" y="20"/>
                  </a:lnTo>
                  <a:lnTo>
                    <a:pt x="294" y="20"/>
                  </a:lnTo>
                  <a:lnTo>
                    <a:pt x="294" y="20"/>
                  </a:lnTo>
                  <a:lnTo>
                    <a:pt x="300" y="20"/>
                  </a:lnTo>
                  <a:lnTo>
                    <a:pt x="302" y="20"/>
                  </a:lnTo>
                  <a:lnTo>
                    <a:pt x="305" y="20"/>
                  </a:lnTo>
                  <a:lnTo>
                    <a:pt x="309" y="18"/>
                  </a:lnTo>
                  <a:lnTo>
                    <a:pt x="313" y="18"/>
                  </a:lnTo>
                  <a:lnTo>
                    <a:pt x="315" y="18"/>
                  </a:lnTo>
                  <a:lnTo>
                    <a:pt x="321" y="18"/>
                  </a:lnTo>
                  <a:lnTo>
                    <a:pt x="323" y="18"/>
                  </a:lnTo>
                  <a:lnTo>
                    <a:pt x="326" y="18"/>
                  </a:lnTo>
                  <a:lnTo>
                    <a:pt x="327" y="18"/>
                  </a:lnTo>
                  <a:lnTo>
                    <a:pt x="331" y="18"/>
                  </a:lnTo>
                  <a:lnTo>
                    <a:pt x="336" y="18"/>
                  </a:lnTo>
                  <a:lnTo>
                    <a:pt x="336" y="22"/>
                  </a:lnTo>
                  <a:lnTo>
                    <a:pt x="336" y="26"/>
                  </a:lnTo>
                  <a:lnTo>
                    <a:pt x="336" y="28"/>
                  </a:lnTo>
                  <a:lnTo>
                    <a:pt x="336" y="30"/>
                  </a:lnTo>
                  <a:lnTo>
                    <a:pt x="336" y="38"/>
                  </a:lnTo>
                  <a:lnTo>
                    <a:pt x="336" y="47"/>
                  </a:lnTo>
                  <a:lnTo>
                    <a:pt x="336" y="51"/>
                  </a:lnTo>
                  <a:lnTo>
                    <a:pt x="336" y="52"/>
                  </a:lnTo>
                  <a:lnTo>
                    <a:pt x="336" y="55"/>
                  </a:lnTo>
                  <a:lnTo>
                    <a:pt x="336" y="56"/>
                  </a:lnTo>
                  <a:lnTo>
                    <a:pt x="336" y="59"/>
                  </a:lnTo>
                  <a:lnTo>
                    <a:pt x="336" y="66"/>
                  </a:lnTo>
                  <a:lnTo>
                    <a:pt x="336" y="67"/>
                  </a:lnTo>
                  <a:lnTo>
                    <a:pt x="336" y="68"/>
                  </a:lnTo>
                  <a:lnTo>
                    <a:pt x="336" y="69"/>
                  </a:lnTo>
                  <a:lnTo>
                    <a:pt x="336" y="79"/>
                  </a:lnTo>
                  <a:lnTo>
                    <a:pt x="336" y="80"/>
                  </a:lnTo>
                  <a:lnTo>
                    <a:pt x="336" y="84"/>
                  </a:lnTo>
                  <a:lnTo>
                    <a:pt x="336" y="85"/>
                  </a:lnTo>
                  <a:lnTo>
                    <a:pt x="336" y="86"/>
                  </a:lnTo>
                  <a:lnTo>
                    <a:pt x="336" y="89"/>
                  </a:lnTo>
                  <a:lnTo>
                    <a:pt x="338" y="89"/>
                  </a:lnTo>
                  <a:lnTo>
                    <a:pt x="338" y="93"/>
                  </a:lnTo>
                  <a:lnTo>
                    <a:pt x="338" y="93"/>
                  </a:lnTo>
                  <a:lnTo>
                    <a:pt x="338" y="93"/>
                  </a:lnTo>
                  <a:lnTo>
                    <a:pt x="338" y="94"/>
                  </a:lnTo>
                  <a:lnTo>
                    <a:pt x="338" y="94"/>
                  </a:lnTo>
                  <a:lnTo>
                    <a:pt x="338" y="94"/>
                  </a:lnTo>
                  <a:lnTo>
                    <a:pt x="338" y="96"/>
                  </a:lnTo>
                  <a:lnTo>
                    <a:pt x="338" y="98"/>
                  </a:lnTo>
                  <a:lnTo>
                    <a:pt x="338" y="98"/>
                  </a:lnTo>
                  <a:lnTo>
                    <a:pt x="338" y="100"/>
                  </a:lnTo>
                  <a:lnTo>
                    <a:pt x="338" y="103"/>
                  </a:lnTo>
                  <a:lnTo>
                    <a:pt x="338" y="105"/>
                  </a:lnTo>
                  <a:lnTo>
                    <a:pt x="338" y="109"/>
                  </a:lnTo>
                  <a:lnTo>
                    <a:pt x="338" y="111"/>
                  </a:lnTo>
                  <a:lnTo>
                    <a:pt x="338" y="113"/>
                  </a:lnTo>
                  <a:lnTo>
                    <a:pt x="338" y="114"/>
                  </a:lnTo>
                  <a:lnTo>
                    <a:pt x="338" y="117"/>
                  </a:lnTo>
                  <a:lnTo>
                    <a:pt x="338" y="118"/>
                  </a:lnTo>
                  <a:lnTo>
                    <a:pt x="338" y="122"/>
                  </a:lnTo>
                  <a:lnTo>
                    <a:pt x="338" y="122"/>
                  </a:lnTo>
                  <a:lnTo>
                    <a:pt x="338" y="127"/>
                  </a:lnTo>
                  <a:lnTo>
                    <a:pt x="338" y="131"/>
                  </a:lnTo>
                  <a:lnTo>
                    <a:pt x="338" y="136"/>
                  </a:lnTo>
                  <a:lnTo>
                    <a:pt x="338" y="140"/>
                  </a:lnTo>
                  <a:lnTo>
                    <a:pt x="338" y="140"/>
                  </a:lnTo>
                  <a:lnTo>
                    <a:pt x="336" y="140"/>
                  </a:lnTo>
                  <a:lnTo>
                    <a:pt x="332" y="140"/>
                  </a:lnTo>
                  <a:lnTo>
                    <a:pt x="330" y="140"/>
                  </a:lnTo>
                  <a:lnTo>
                    <a:pt x="328" y="140"/>
                  </a:lnTo>
                  <a:lnTo>
                    <a:pt x="325" y="140"/>
                  </a:lnTo>
                  <a:lnTo>
                    <a:pt x="319" y="140"/>
                  </a:lnTo>
                  <a:lnTo>
                    <a:pt x="317" y="140"/>
                  </a:lnTo>
                  <a:lnTo>
                    <a:pt x="315" y="140"/>
                  </a:lnTo>
                  <a:lnTo>
                    <a:pt x="314" y="140"/>
                  </a:lnTo>
                  <a:lnTo>
                    <a:pt x="309" y="140"/>
                  </a:lnTo>
                  <a:lnTo>
                    <a:pt x="306" y="140"/>
                  </a:lnTo>
                  <a:lnTo>
                    <a:pt x="305" y="140"/>
                  </a:lnTo>
                  <a:lnTo>
                    <a:pt x="305" y="140"/>
                  </a:lnTo>
                  <a:lnTo>
                    <a:pt x="304" y="140"/>
                  </a:lnTo>
                  <a:lnTo>
                    <a:pt x="300" y="140"/>
                  </a:lnTo>
                  <a:lnTo>
                    <a:pt x="300" y="140"/>
                  </a:lnTo>
                  <a:lnTo>
                    <a:pt x="298" y="140"/>
                  </a:lnTo>
                  <a:lnTo>
                    <a:pt x="297" y="140"/>
                  </a:lnTo>
                  <a:lnTo>
                    <a:pt x="296" y="140"/>
                  </a:lnTo>
                  <a:lnTo>
                    <a:pt x="294" y="140"/>
                  </a:lnTo>
                  <a:lnTo>
                    <a:pt x="292" y="140"/>
                  </a:lnTo>
                  <a:lnTo>
                    <a:pt x="291" y="140"/>
                  </a:lnTo>
                  <a:lnTo>
                    <a:pt x="287" y="140"/>
                  </a:lnTo>
                  <a:lnTo>
                    <a:pt x="285" y="140"/>
                  </a:lnTo>
                  <a:lnTo>
                    <a:pt x="283" y="140"/>
                  </a:lnTo>
                  <a:lnTo>
                    <a:pt x="280" y="140"/>
                  </a:lnTo>
                  <a:lnTo>
                    <a:pt x="279" y="140"/>
                  </a:lnTo>
                  <a:lnTo>
                    <a:pt x="273" y="140"/>
                  </a:lnTo>
                  <a:lnTo>
                    <a:pt x="273" y="140"/>
                  </a:lnTo>
                  <a:lnTo>
                    <a:pt x="267" y="140"/>
                  </a:lnTo>
                  <a:lnTo>
                    <a:pt x="264" y="140"/>
                  </a:lnTo>
                  <a:lnTo>
                    <a:pt x="260" y="141"/>
                  </a:lnTo>
                  <a:lnTo>
                    <a:pt x="259" y="141"/>
                  </a:lnTo>
                  <a:lnTo>
                    <a:pt x="258" y="141"/>
                  </a:lnTo>
                  <a:lnTo>
                    <a:pt x="254" y="141"/>
                  </a:lnTo>
                  <a:lnTo>
                    <a:pt x="253" y="141"/>
                  </a:lnTo>
                  <a:lnTo>
                    <a:pt x="243" y="141"/>
                  </a:lnTo>
                  <a:lnTo>
                    <a:pt x="241" y="141"/>
                  </a:lnTo>
                  <a:lnTo>
                    <a:pt x="239" y="141"/>
                  </a:lnTo>
                  <a:lnTo>
                    <a:pt x="234" y="141"/>
                  </a:lnTo>
                  <a:lnTo>
                    <a:pt x="232" y="141"/>
                  </a:lnTo>
                  <a:lnTo>
                    <a:pt x="230" y="141"/>
                  </a:lnTo>
                  <a:lnTo>
                    <a:pt x="230" y="141"/>
                  </a:lnTo>
                  <a:lnTo>
                    <a:pt x="229" y="141"/>
                  </a:lnTo>
                  <a:lnTo>
                    <a:pt x="228" y="141"/>
                  </a:lnTo>
                  <a:lnTo>
                    <a:pt x="225" y="141"/>
                  </a:lnTo>
                  <a:lnTo>
                    <a:pt x="222" y="141"/>
                  </a:lnTo>
                  <a:lnTo>
                    <a:pt x="221" y="141"/>
                  </a:lnTo>
                  <a:lnTo>
                    <a:pt x="220" y="141"/>
                  </a:lnTo>
                  <a:lnTo>
                    <a:pt x="219" y="141"/>
                  </a:lnTo>
                  <a:lnTo>
                    <a:pt x="216" y="141"/>
                  </a:lnTo>
                  <a:lnTo>
                    <a:pt x="213" y="141"/>
                  </a:lnTo>
                  <a:lnTo>
                    <a:pt x="209" y="141"/>
                  </a:lnTo>
                  <a:lnTo>
                    <a:pt x="205" y="141"/>
                  </a:lnTo>
                  <a:lnTo>
                    <a:pt x="201" y="141"/>
                  </a:lnTo>
                  <a:lnTo>
                    <a:pt x="200" y="141"/>
                  </a:lnTo>
                  <a:lnTo>
                    <a:pt x="198" y="141"/>
                  </a:lnTo>
                  <a:lnTo>
                    <a:pt x="196" y="141"/>
                  </a:lnTo>
                  <a:lnTo>
                    <a:pt x="190" y="141"/>
                  </a:lnTo>
                  <a:lnTo>
                    <a:pt x="187" y="141"/>
                  </a:lnTo>
                  <a:lnTo>
                    <a:pt x="184" y="141"/>
                  </a:lnTo>
                  <a:lnTo>
                    <a:pt x="178" y="141"/>
                  </a:lnTo>
                  <a:lnTo>
                    <a:pt x="178" y="141"/>
                  </a:lnTo>
                  <a:lnTo>
                    <a:pt x="175" y="141"/>
                  </a:lnTo>
                  <a:lnTo>
                    <a:pt x="175" y="141"/>
                  </a:lnTo>
                  <a:lnTo>
                    <a:pt x="174" y="141"/>
                  </a:lnTo>
                  <a:lnTo>
                    <a:pt x="174" y="141"/>
                  </a:lnTo>
                  <a:lnTo>
                    <a:pt x="173" y="141"/>
                  </a:lnTo>
                  <a:lnTo>
                    <a:pt x="169" y="141"/>
                  </a:lnTo>
                  <a:lnTo>
                    <a:pt x="167" y="141"/>
                  </a:lnTo>
                  <a:lnTo>
                    <a:pt x="164" y="141"/>
                  </a:lnTo>
                  <a:lnTo>
                    <a:pt x="160" y="141"/>
                  </a:lnTo>
                  <a:lnTo>
                    <a:pt x="157" y="141"/>
                  </a:lnTo>
                  <a:lnTo>
                    <a:pt x="153" y="141"/>
                  </a:lnTo>
                  <a:lnTo>
                    <a:pt x="150" y="141"/>
                  </a:lnTo>
                  <a:lnTo>
                    <a:pt x="148" y="141"/>
                  </a:lnTo>
                  <a:lnTo>
                    <a:pt x="145" y="141"/>
                  </a:lnTo>
                  <a:lnTo>
                    <a:pt x="144" y="141"/>
                  </a:lnTo>
                  <a:lnTo>
                    <a:pt x="143" y="141"/>
                  </a:lnTo>
                  <a:lnTo>
                    <a:pt x="141" y="141"/>
                  </a:lnTo>
                  <a:lnTo>
                    <a:pt x="140" y="141"/>
                  </a:lnTo>
                  <a:lnTo>
                    <a:pt x="140" y="141"/>
                  </a:lnTo>
                  <a:lnTo>
                    <a:pt x="139" y="141"/>
                  </a:lnTo>
                  <a:lnTo>
                    <a:pt x="137" y="141"/>
                  </a:lnTo>
                  <a:lnTo>
                    <a:pt x="133" y="141"/>
                  </a:lnTo>
                  <a:lnTo>
                    <a:pt x="132" y="141"/>
                  </a:lnTo>
                  <a:lnTo>
                    <a:pt x="131" y="141"/>
                  </a:lnTo>
                  <a:lnTo>
                    <a:pt x="127" y="141"/>
                  </a:lnTo>
                  <a:lnTo>
                    <a:pt x="124" y="141"/>
                  </a:lnTo>
                  <a:lnTo>
                    <a:pt x="122" y="141"/>
                  </a:lnTo>
                  <a:lnTo>
                    <a:pt x="120" y="141"/>
                  </a:lnTo>
                  <a:lnTo>
                    <a:pt x="119" y="141"/>
                  </a:lnTo>
                  <a:lnTo>
                    <a:pt x="116" y="141"/>
                  </a:lnTo>
                  <a:lnTo>
                    <a:pt x="114" y="141"/>
                  </a:lnTo>
                  <a:lnTo>
                    <a:pt x="112" y="141"/>
                  </a:lnTo>
                  <a:lnTo>
                    <a:pt x="111" y="141"/>
                  </a:lnTo>
                  <a:lnTo>
                    <a:pt x="110" y="141"/>
                  </a:lnTo>
                  <a:lnTo>
                    <a:pt x="107" y="141"/>
                  </a:lnTo>
                  <a:lnTo>
                    <a:pt x="103" y="141"/>
                  </a:lnTo>
                  <a:lnTo>
                    <a:pt x="102" y="141"/>
                  </a:lnTo>
                  <a:lnTo>
                    <a:pt x="101" y="141"/>
                  </a:lnTo>
                  <a:lnTo>
                    <a:pt x="99" y="141"/>
                  </a:lnTo>
                  <a:lnTo>
                    <a:pt x="97" y="141"/>
                  </a:lnTo>
                  <a:lnTo>
                    <a:pt x="94" y="141"/>
                  </a:lnTo>
                  <a:lnTo>
                    <a:pt x="89" y="141"/>
                  </a:lnTo>
                  <a:lnTo>
                    <a:pt x="85" y="141"/>
                  </a:lnTo>
                  <a:lnTo>
                    <a:pt x="84" y="141"/>
                  </a:lnTo>
                  <a:lnTo>
                    <a:pt x="78" y="141"/>
                  </a:lnTo>
                  <a:lnTo>
                    <a:pt x="77" y="141"/>
                  </a:lnTo>
                  <a:lnTo>
                    <a:pt x="75" y="141"/>
                  </a:lnTo>
                  <a:lnTo>
                    <a:pt x="73" y="141"/>
                  </a:lnTo>
                  <a:lnTo>
                    <a:pt x="73" y="141"/>
                  </a:lnTo>
                  <a:lnTo>
                    <a:pt x="68" y="141"/>
                  </a:lnTo>
                  <a:lnTo>
                    <a:pt x="65" y="141"/>
                  </a:lnTo>
                  <a:lnTo>
                    <a:pt x="64" y="141"/>
                  </a:lnTo>
                  <a:lnTo>
                    <a:pt x="60" y="141"/>
                  </a:lnTo>
                  <a:lnTo>
                    <a:pt x="58" y="141"/>
                  </a:lnTo>
                  <a:lnTo>
                    <a:pt x="54" y="141"/>
                  </a:lnTo>
                  <a:lnTo>
                    <a:pt x="52" y="141"/>
                  </a:lnTo>
                  <a:lnTo>
                    <a:pt x="51" y="141"/>
                  </a:lnTo>
                  <a:lnTo>
                    <a:pt x="48" y="141"/>
                  </a:lnTo>
                  <a:lnTo>
                    <a:pt x="47" y="141"/>
                  </a:lnTo>
                  <a:lnTo>
                    <a:pt x="44" y="141"/>
                  </a:lnTo>
                  <a:lnTo>
                    <a:pt x="40" y="141"/>
                  </a:lnTo>
                  <a:lnTo>
                    <a:pt x="39" y="141"/>
                  </a:lnTo>
                  <a:lnTo>
                    <a:pt x="38" y="141"/>
                  </a:lnTo>
                  <a:lnTo>
                    <a:pt x="37" y="141"/>
                  </a:lnTo>
                  <a:lnTo>
                    <a:pt x="37" y="141"/>
                  </a:lnTo>
                  <a:lnTo>
                    <a:pt x="31" y="141"/>
                  </a:lnTo>
                  <a:lnTo>
                    <a:pt x="23" y="141"/>
                  </a:lnTo>
                  <a:lnTo>
                    <a:pt x="21" y="141"/>
                  </a:lnTo>
                  <a:lnTo>
                    <a:pt x="20" y="141"/>
                  </a:lnTo>
                  <a:lnTo>
                    <a:pt x="18" y="141"/>
                  </a:lnTo>
                  <a:lnTo>
                    <a:pt x="14" y="141"/>
                  </a:lnTo>
                  <a:lnTo>
                    <a:pt x="13" y="141"/>
                  </a:lnTo>
                  <a:lnTo>
                    <a:pt x="12" y="141"/>
                  </a:lnTo>
                  <a:lnTo>
                    <a:pt x="10" y="141"/>
                  </a:lnTo>
                  <a:lnTo>
                    <a:pt x="9" y="141"/>
                  </a:lnTo>
                  <a:lnTo>
                    <a:pt x="9" y="141"/>
                  </a:lnTo>
                  <a:lnTo>
                    <a:pt x="8" y="141"/>
                  </a:lnTo>
                  <a:lnTo>
                    <a:pt x="6" y="141"/>
                  </a:lnTo>
                  <a:lnTo>
                    <a:pt x="5" y="141"/>
                  </a:lnTo>
                  <a:lnTo>
                    <a:pt x="5" y="141"/>
                  </a:lnTo>
                  <a:lnTo>
                    <a:pt x="3" y="141"/>
                  </a:lnTo>
                  <a:lnTo>
                    <a:pt x="0" y="141"/>
                  </a:lnTo>
                  <a:lnTo>
                    <a:pt x="0" y="138"/>
                  </a:lnTo>
                  <a:lnTo>
                    <a:pt x="0" y="132"/>
                  </a:lnTo>
                  <a:lnTo>
                    <a:pt x="0" y="127"/>
                  </a:lnTo>
                  <a:lnTo>
                    <a:pt x="0" y="123"/>
                  </a:lnTo>
                  <a:lnTo>
                    <a:pt x="0" y="123"/>
                  </a:lnTo>
                  <a:lnTo>
                    <a:pt x="0" y="122"/>
                  </a:lnTo>
                  <a:lnTo>
                    <a:pt x="0" y="122"/>
                  </a:lnTo>
                  <a:lnTo>
                    <a:pt x="0" y="120"/>
                  </a:lnTo>
                  <a:lnTo>
                    <a:pt x="0" y="115"/>
                  </a:lnTo>
                  <a:lnTo>
                    <a:pt x="0" y="113"/>
                  </a:lnTo>
                  <a:lnTo>
                    <a:pt x="0" y="113"/>
                  </a:lnTo>
                  <a:lnTo>
                    <a:pt x="0" y="110"/>
                  </a:lnTo>
                  <a:lnTo>
                    <a:pt x="0" y="102"/>
                  </a:lnTo>
                  <a:lnTo>
                    <a:pt x="0" y="101"/>
                  </a:lnTo>
                  <a:lnTo>
                    <a:pt x="0" y="98"/>
                  </a:lnTo>
                  <a:lnTo>
                    <a:pt x="0" y="94"/>
                  </a:lnTo>
                  <a:lnTo>
                    <a:pt x="0" y="93"/>
                  </a:lnTo>
                  <a:lnTo>
                    <a:pt x="0" y="89"/>
                  </a:lnTo>
                  <a:lnTo>
                    <a:pt x="0" y="86"/>
                  </a:lnTo>
                  <a:lnTo>
                    <a:pt x="0" y="85"/>
                  </a:lnTo>
                  <a:lnTo>
                    <a:pt x="0" y="84"/>
                  </a:lnTo>
                  <a:lnTo>
                    <a:pt x="0" y="80"/>
                  </a:lnTo>
                  <a:lnTo>
                    <a:pt x="0" y="77"/>
                  </a:lnTo>
                  <a:lnTo>
                    <a:pt x="0" y="75"/>
                  </a:lnTo>
                  <a:lnTo>
                    <a:pt x="0" y="75"/>
                  </a:lnTo>
                  <a:lnTo>
                    <a:pt x="0" y="72"/>
                  </a:lnTo>
                  <a:lnTo>
                    <a:pt x="0" y="69"/>
                  </a:lnTo>
                  <a:lnTo>
                    <a:pt x="0" y="68"/>
                  </a:lnTo>
                  <a:lnTo>
                    <a:pt x="0" y="68"/>
                  </a:lnTo>
                  <a:lnTo>
                    <a:pt x="0" y="66"/>
                  </a:lnTo>
                  <a:lnTo>
                    <a:pt x="0" y="64"/>
                  </a:lnTo>
                  <a:lnTo>
                    <a:pt x="0" y="63"/>
                  </a:lnTo>
                  <a:lnTo>
                    <a:pt x="0" y="62"/>
                  </a:lnTo>
                  <a:lnTo>
                    <a:pt x="0" y="58"/>
                  </a:lnTo>
                  <a:lnTo>
                    <a:pt x="0" y="56"/>
                  </a:lnTo>
                  <a:lnTo>
                    <a:pt x="5" y="55"/>
                  </a:lnTo>
                  <a:lnTo>
                    <a:pt x="6" y="55"/>
                  </a:lnTo>
                  <a:lnTo>
                    <a:pt x="9" y="55"/>
                  </a:lnTo>
                  <a:lnTo>
                    <a:pt x="10" y="55"/>
                  </a:lnTo>
                  <a:lnTo>
                    <a:pt x="16" y="55"/>
                  </a:lnTo>
                  <a:lnTo>
                    <a:pt x="16" y="55"/>
                  </a:lnTo>
                  <a:lnTo>
                    <a:pt x="18" y="55"/>
                  </a:lnTo>
                  <a:lnTo>
                    <a:pt x="18" y="55"/>
                  </a:lnTo>
                  <a:lnTo>
                    <a:pt x="18" y="55"/>
                  </a:lnTo>
                  <a:lnTo>
                    <a:pt x="20" y="55"/>
                  </a:lnTo>
                  <a:lnTo>
                    <a:pt x="21" y="55"/>
                  </a:lnTo>
                  <a:lnTo>
                    <a:pt x="22" y="55"/>
                  </a:lnTo>
                  <a:lnTo>
                    <a:pt x="27" y="55"/>
                  </a:lnTo>
                  <a:lnTo>
                    <a:pt x="27" y="55"/>
                  </a:lnTo>
                  <a:lnTo>
                    <a:pt x="29" y="55"/>
                  </a:lnTo>
                  <a:lnTo>
                    <a:pt x="30" y="55"/>
                  </a:lnTo>
                  <a:lnTo>
                    <a:pt x="31" y="55"/>
                  </a:lnTo>
                  <a:lnTo>
                    <a:pt x="35" y="55"/>
                  </a:lnTo>
                  <a:lnTo>
                    <a:pt x="38" y="55"/>
                  </a:lnTo>
                  <a:lnTo>
                    <a:pt x="43" y="55"/>
                  </a:lnTo>
                  <a:lnTo>
                    <a:pt x="43" y="55"/>
                  </a:lnTo>
                  <a:lnTo>
                    <a:pt x="47" y="55"/>
                  </a:lnTo>
                  <a:lnTo>
                    <a:pt x="50" y="55"/>
                  </a:lnTo>
                  <a:lnTo>
                    <a:pt x="51" y="56"/>
                  </a:lnTo>
                  <a:lnTo>
                    <a:pt x="51" y="56"/>
                  </a:lnTo>
                  <a:lnTo>
                    <a:pt x="56" y="56"/>
                  </a:lnTo>
                  <a:lnTo>
                    <a:pt x="58" y="56"/>
                  </a:lnTo>
                  <a:lnTo>
                    <a:pt x="59" y="56"/>
                  </a:lnTo>
                  <a:lnTo>
                    <a:pt x="60" y="56"/>
                  </a:lnTo>
                  <a:lnTo>
                    <a:pt x="63" y="56"/>
                  </a:lnTo>
                  <a:lnTo>
                    <a:pt x="67" y="56"/>
                  </a:lnTo>
                  <a:lnTo>
                    <a:pt x="69" y="56"/>
                  </a:lnTo>
                  <a:lnTo>
                    <a:pt x="69" y="56"/>
                  </a:lnTo>
                  <a:lnTo>
                    <a:pt x="72" y="56"/>
                  </a:lnTo>
                  <a:lnTo>
                    <a:pt x="73" y="56"/>
                  </a:lnTo>
                  <a:lnTo>
                    <a:pt x="73" y="56"/>
                  </a:lnTo>
                  <a:lnTo>
                    <a:pt x="76" y="56"/>
                  </a:lnTo>
                  <a:lnTo>
                    <a:pt x="78" y="56"/>
                  </a:lnTo>
                  <a:lnTo>
                    <a:pt x="80" y="56"/>
                  </a:lnTo>
                  <a:lnTo>
                    <a:pt x="82" y="56"/>
                  </a:lnTo>
                  <a:lnTo>
                    <a:pt x="85" y="56"/>
                  </a:lnTo>
                  <a:lnTo>
                    <a:pt x="85" y="49"/>
                  </a:lnTo>
                  <a:lnTo>
                    <a:pt x="85" y="47"/>
                  </a:lnTo>
                  <a:lnTo>
                    <a:pt x="86" y="47"/>
                  </a:lnTo>
                  <a:lnTo>
                    <a:pt x="88" y="47"/>
                  </a:lnTo>
                  <a:lnTo>
                    <a:pt x="92" y="47"/>
                  </a:lnTo>
                  <a:lnTo>
                    <a:pt x="94" y="47"/>
                  </a:lnTo>
                  <a:lnTo>
                    <a:pt x="97" y="47"/>
                  </a:lnTo>
                  <a:lnTo>
                    <a:pt x="98" y="47"/>
                  </a:lnTo>
                  <a:lnTo>
                    <a:pt x="98" y="47"/>
                  </a:lnTo>
                  <a:lnTo>
                    <a:pt x="102" y="47"/>
                  </a:lnTo>
                  <a:lnTo>
                    <a:pt x="102" y="47"/>
                  </a:lnTo>
                  <a:lnTo>
                    <a:pt x="103" y="47"/>
                  </a:lnTo>
                  <a:lnTo>
                    <a:pt x="106" y="47"/>
                  </a:lnTo>
                  <a:lnTo>
                    <a:pt x="111" y="47"/>
                  </a:lnTo>
                  <a:lnTo>
                    <a:pt x="112" y="47"/>
                  </a:lnTo>
                  <a:lnTo>
                    <a:pt x="112" y="43"/>
                  </a:lnTo>
                  <a:lnTo>
                    <a:pt x="112" y="38"/>
                  </a:lnTo>
                  <a:lnTo>
                    <a:pt x="112" y="35"/>
                  </a:lnTo>
                  <a:lnTo>
                    <a:pt x="112" y="29"/>
                  </a:lnTo>
                  <a:lnTo>
                    <a:pt x="112" y="29"/>
                  </a:lnTo>
                  <a:lnTo>
                    <a:pt x="112" y="22"/>
                  </a:lnTo>
                  <a:lnTo>
                    <a:pt x="112" y="18"/>
                  </a:lnTo>
                  <a:lnTo>
                    <a:pt x="112" y="16"/>
                  </a:lnTo>
                  <a:lnTo>
                    <a:pt x="112" y="14"/>
                  </a:lnTo>
                  <a:lnTo>
                    <a:pt x="112" y="13"/>
                  </a:lnTo>
                  <a:lnTo>
                    <a:pt x="112" y="12"/>
                  </a:lnTo>
                  <a:lnTo>
                    <a:pt x="112" y="11"/>
                  </a:lnTo>
                  <a:lnTo>
                    <a:pt x="112" y="9"/>
                  </a:lnTo>
                  <a:lnTo>
                    <a:pt x="112" y="5"/>
                  </a:lnTo>
                  <a:lnTo>
                    <a:pt x="112" y="3"/>
                  </a:lnTo>
                  <a:lnTo>
                    <a:pt x="112"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id="{7DA6A334-EBC8-46F2-AA92-E44472B0E518}"/>
                </a:ext>
              </a:extLst>
            </p:cNvPr>
            <p:cNvSpPr>
              <a:spLocks/>
            </p:cNvSpPr>
            <p:nvPr/>
          </p:nvSpPr>
          <p:spPr bwMode="auto">
            <a:xfrm>
              <a:off x="6550" y="1828"/>
              <a:ext cx="303" cy="195"/>
            </a:xfrm>
            <a:custGeom>
              <a:avLst/>
              <a:gdLst>
                <a:gd name="T0" fmla="*/ 169 w 303"/>
                <a:gd name="T1" fmla="*/ 34 h 195"/>
                <a:gd name="T2" fmla="*/ 169 w 303"/>
                <a:gd name="T3" fmla="*/ 65 h 195"/>
                <a:gd name="T4" fmla="*/ 169 w 303"/>
                <a:gd name="T5" fmla="*/ 84 h 195"/>
                <a:gd name="T6" fmla="*/ 195 w 303"/>
                <a:gd name="T7" fmla="*/ 84 h 195"/>
                <a:gd name="T8" fmla="*/ 219 w 303"/>
                <a:gd name="T9" fmla="*/ 84 h 195"/>
                <a:gd name="T10" fmla="*/ 248 w 303"/>
                <a:gd name="T11" fmla="*/ 83 h 195"/>
                <a:gd name="T12" fmla="*/ 278 w 303"/>
                <a:gd name="T13" fmla="*/ 83 h 195"/>
                <a:gd name="T14" fmla="*/ 292 w 303"/>
                <a:gd name="T15" fmla="*/ 88 h 195"/>
                <a:gd name="T16" fmla="*/ 286 w 303"/>
                <a:gd name="T17" fmla="*/ 87 h 195"/>
                <a:gd name="T18" fmla="*/ 280 w 303"/>
                <a:gd name="T19" fmla="*/ 95 h 195"/>
                <a:gd name="T20" fmla="*/ 280 w 303"/>
                <a:gd name="T21" fmla="*/ 105 h 195"/>
                <a:gd name="T22" fmla="*/ 287 w 303"/>
                <a:gd name="T23" fmla="*/ 110 h 195"/>
                <a:gd name="T24" fmla="*/ 284 w 303"/>
                <a:gd name="T25" fmla="*/ 121 h 195"/>
                <a:gd name="T26" fmla="*/ 288 w 303"/>
                <a:gd name="T27" fmla="*/ 125 h 195"/>
                <a:gd name="T28" fmla="*/ 299 w 303"/>
                <a:gd name="T29" fmla="*/ 130 h 195"/>
                <a:gd name="T30" fmla="*/ 297 w 303"/>
                <a:gd name="T31" fmla="*/ 138 h 195"/>
                <a:gd name="T32" fmla="*/ 291 w 303"/>
                <a:gd name="T33" fmla="*/ 148 h 195"/>
                <a:gd name="T34" fmla="*/ 292 w 303"/>
                <a:gd name="T35" fmla="*/ 158 h 195"/>
                <a:gd name="T36" fmla="*/ 290 w 303"/>
                <a:gd name="T37" fmla="*/ 161 h 195"/>
                <a:gd name="T38" fmla="*/ 293 w 303"/>
                <a:gd name="T39" fmla="*/ 173 h 195"/>
                <a:gd name="T40" fmla="*/ 303 w 303"/>
                <a:gd name="T41" fmla="*/ 181 h 195"/>
                <a:gd name="T42" fmla="*/ 295 w 303"/>
                <a:gd name="T43" fmla="*/ 180 h 195"/>
                <a:gd name="T44" fmla="*/ 287 w 303"/>
                <a:gd name="T45" fmla="*/ 176 h 195"/>
                <a:gd name="T46" fmla="*/ 280 w 303"/>
                <a:gd name="T47" fmla="*/ 169 h 195"/>
                <a:gd name="T48" fmla="*/ 273 w 303"/>
                <a:gd name="T49" fmla="*/ 168 h 195"/>
                <a:gd name="T50" fmla="*/ 269 w 303"/>
                <a:gd name="T51" fmla="*/ 176 h 195"/>
                <a:gd name="T52" fmla="*/ 265 w 303"/>
                <a:gd name="T53" fmla="*/ 182 h 195"/>
                <a:gd name="T54" fmla="*/ 257 w 303"/>
                <a:gd name="T55" fmla="*/ 184 h 195"/>
                <a:gd name="T56" fmla="*/ 249 w 303"/>
                <a:gd name="T57" fmla="*/ 185 h 195"/>
                <a:gd name="T58" fmla="*/ 245 w 303"/>
                <a:gd name="T59" fmla="*/ 186 h 195"/>
                <a:gd name="T60" fmla="*/ 239 w 303"/>
                <a:gd name="T61" fmla="*/ 192 h 195"/>
                <a:gd name="T62" fmla="*/ 233 w 303"/>
                <a:gd name="T63" fmla="*/ 194 h 195"/>
                <a:gd name="T64" fmla="*/ 218 w 303"/>
                <a:gd name="T65" fmla="*/ 195 h 195"/>
                <a:gd name="T66" fmla="*/ 195 w 303"/>
                <a:gd name="T67" fmla="*/ 177 h 195"/>
                <a:gd name="T68" fmla="*/ 184 w 303"/>
                <a:gd name="T69" fmla="*/ 158 h 195"/>
                <a:gd name="T70" fmla="*/ 176 w 303"/>
                <a:gd name="T71" fmla="*/ 160 h 195"/>
                <a:gd name="T72" fmla="*/ 168 w 303"/>
                <a:gd name="T73" fmla="*/ 160 h 195"/>
                <a:gd name="T74" fmla="*/ 161 w 303"/>
                <a:gd name="T75" fmla="*/ 158 h 195"/>
                <a:gd name="T76" fmla="*/ 135 w 303"/>
                <a:gd name="T77" fmla="*/ 159 h 195"/>
                <a:gd name="T78" fmla="*/ 115 w 303"/>
                <a:gd name="T79" fmla="*/ 159 h 195"/>
                <a:gd name="T80" fmla="*/ 93 w 303"/>
                <a:gd name="T81" fmla="*/ 159 h 195"/>
                <a:gd name="T82" fmla="*/ 72 w 303"/>
                <a:gd name="T83" fmla="*/ 159 h 195"/>
                <a:gd name="T84" fmla="*/ 53 w 303"/>
                <a:gd name="T85" fmla="*/ 160 h 195"/>
                <a:gd name="T86" fmla="*/ 33 w 303"/>
                <a:gd name="T87" fmla="*/ 160 h 195"/>
                <a:gd name="T88" fmla="*/ 16 w 303"/>
                <a:gd name="T89" fmla="*/ 161 h 195"/>
                <a:gd name="T90" fmla="*/ 9 w 303"/>
                <a:gd name="T91" fmla="*/ 142 h 195"/>
                <a:gd name="T92" fmla="*/ 9 w 303"/>
                <a:gd name="T93" fmla="*/ 113 h 195"/>
                <a:gd name="T94" fmla="*/ 0 w 303"/>
                <a:gd name="T95" fmla="*/ 104 h 195"/>
                <a:gd name="T96" fmla="*/ 0 w 303"/>
                <a:gd name="T97" fmla="*/ 86 h 195"/>
                <a:gd name="T98" fmla="*/ 0 w 303"/>
                <a:gd name="T99" fmla="*/ 65 h 195"/>
                <a:gd name="T100" fmla="*/ 7 w 303"/>
                <a:gd name="T101" fmla="*/ 38 h 195"/>
                <a:gd name="T102" fmla="*/ 34 w 303"/>
                <a:gd name="T103" fmla="*/ 38 h 195"/>
                <a:gd name="T104" fmla="*/ 55 w 303"/>
                <a:gd name="T105" fmla="*/ 28 h 195"/>
                <a:gd name="T106" fmla="*/ 57 w 303"/>
                <a:gd name="T107" fmla="*/ 0 h 195"/>
                <a:gd name="T108" fmla="*/ 81 w 303"/>
                <a:gd name="T109" fmla="*/ 0 h 195"/>
                <a:gd name="T110" fmla="*/ 98 w 303"/>
                <a:gd name="T111" fmla="*/ 0 h 195"/>
                <a:gd name="T112" fmla="*/ 122 w 303"/>
                <a:gd name="T113" fmla="*/ 0 h 195"/>
                <a:gd name="T114" fmla="*/ 139 w 303"/>
                <a:gd name="T115" fmla="*/ 0 h 195"/>
                <a:gd name="T116" fmla="*/ 165 w 303"/>
                <a:gd name="T11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3" h="195">
                  <a:moveTo>
                    <a:pt x="168" y="0"/>
                  </a:moveTo>
                  <a:lnTo>
                    <a:pt x="168" y="10"/>
                  </a:lnTo>
                  <a:lnTo>
                    <a:pt x="168" y="12"/>
                  </a:lnTo>
                  <a:lnTo>
                    <a:pt x="168" y="19"/>
                  </a:lnTo>
                  <a:lnTo>
                    <a:pt x="168" y="21"/>
                  </a:lnTo>
                  <a:lnTo>
                    <a:pt x="168" y="23"/>
                  </a:lnTo>
                  <a:lnTo>
                    <a:pt x="168" y="25"/>
                  </a:lnTo>
                  <a:lnTo>
                    <a:pt x="168" y="27"/>
                  </a:lnTo>
                  <a:lnTo>
                    <a:pt x="168" y="29"/>
                  </a:lnTo>
                  <a:lnTo>
                    <a:pt x="169" y="34"/>
                  </a:lnTo>
                  <a:lnTo>
                    <a:pt x="169" y="37"/>
                  </a:lnTo>
                  <a:lnTo>
                    <a:pt x="169" y="38"/>
                  </a:lnTo>
                  <a:lnTo>
                    <a:pt x="169" y="40"/>
                  </a:lnTo>
                  <a:lnTo>
                    <a:pt x="169" y="41"/>
                  </a:lnTo>
                  <a:lnTo>
                    <a:pt x="169" y="48"/>
                  </a:lnTo>
                  <a:lnTo>
                    <a:pt x="169" y="50"/>
                  </a:lnTo>
                  <a:lnTo>
                    <a:pt x="169" y="55"/>
                  </a:lnTo>
                  <a:lnTo>
                    <a:pt x="169" y="57"/>
                  </a:lnTo>
                  <a:lnTo>
                    <a:pt x="169" y="62"/>
                  </a:lnTo>
                  <a:lnTo>
                    <a:pt x="169" y="65"/>
                  </a:lnTo>
                  <a:lnTo>
                    <a:pt x="169" y="66"/>
                  </a:lnTo>
                  <a:lnTo>
                    <a:pt x="169" y="67"/>
                  </a:lnTo>
                  <a:lnTo>
                    <a:pt x="169" y="70"/>
                  </a:lnTo>
                  <a:lnTo>
                    <a:pt x="169" y="75"/>
                  </a:lnTo>
                  <a:lnTo>
                    <a:pt x="169" y="76"/>
                  </a:lnTo>
                  <a:lnTo>
                    <a:pt x="169" y="78"/>
                  </a:lnTo>
                  <a:lnTo>
                    <a:pt x="169" y="79"/>
                  </a:lnTo>
                  <a:lnTo>
                    <a:pt x="169" y="80"/>
                  </a:lnTo>
                  <a:lnTo>
                    <a:pt x="169" y="82"/>
                  </a:lnTo>
                  <a:lnTo>
                    <a:pt x="169" y="84"/>
                  </a:lnTo>
                  <a:lnTo>
                    <a:pt x="170" y="84"/>
                  </a:lnTo>
                  <a:lnTo>
                    <a:pt x="174" y="84"/>
                  </a:lnTo>
                  <a:lnTo>
                    <a:pt x="178" y="84"/>
                  </a:lnTo>
                  <a:lnTo>
                    <a:pt x="180" y="84"/>
                  </a:lnTo>
                  <a:lnTo>
                    <a:pt x="182" y="84"/>
                  </a:lnTo>
                  <a:lnTo>
                    <a:pt x="184" y="84"/>
                  </a:lnTo>
                  <a:lnTo>
                    <a:pt x="186" y="84"/>
                  </a:lnTo>
                  <a:lnTo>
                    <a:pt x="187" y="84"/>
                  </a:lnTo>
                  <a:lnTo>
                    <a:pt x="193" y="84"/>
                  </a:lnTo>
                  <a:lnTo>
                    <a:pt x="195" y="84"/>
                  </a:lnTo>
                  <a:lnTo>
                    <a:pt x="197" y="84"/>
                  </a:lnTo>
                  <a:lnTo>
                    <a:pt x="198" y="84"/>
                  </a:lnTo>
                  <a:lnTo>
                    <a:pt x="202" y="84"/>
                  </a:lnTo>
                  <a:lnTo>
                    <a:pt x="204" y="84"/>
                  </a:lnTo>
                  <a:lnTo>
                    <a:pt x="206" y="84"/>
                  </a:lnTo>
                  <a:lnTo>
                    <a:pt x="207" y="84"/>
                  </a:lnTo>
                  <a:lnTo>
                    <a:pt x="211" y="84"/>
                  </a:lnTo>
                  <a:lnTo>
                    <a:pt x="215" y="84"/>
                  </a:lnTo>
                  <a:lnTo>
                    <a:pt x="218" y="84"/>
                  </a:lnTo>
                  <a:lnTo>
                    <a:pt x="219" y="84"/>
                  </a:lnTo>
                  <a:lnTo>
                    <a:pt x="220" y="84"/>
                  </a:lnTo>
                  <a:lnTo>
                    <a:pt x="224" y="84"/>
                  </a:lnTo>
                  <a:lnTo>
                    <a:pt x="225" y="84"/>
                  </a:lnTo>
                  <a:lnTo>
                    <a:pt x="228" y="84"/>
                  </a:lnTo>
                  <a:lnTo>
                    <a:pt x="235" y="84"/>
                  </a:lnTo>
                  <a:lnTo>
                    <a:pt x="236" y="84"/>
                  </a:lnTo>
                  <a:lnTo>
                    <a:pt x="239" y="84"/>
                  </a:lnTo>
                  <a:lnTo>
                    <a:pt x="242" y="84"/>
                  </a:lnTo>
                  <a:lnTo>
                    <a:pt x="246" y="83"/>
                  </a:lnTo>
                  <a:lnTo>
                    <a:pt x="248" y="83"/>
                  </a:lnTo>
                  <a:lnTo>
                    <a:pt x="250" y="83"/>
                  </a:lnTo>
                  <a:lnTo>
                    <a:pt x="253" y="83"/>
                  </a:lnTo>
                  <a:lnTo>
                    <a:pt x="256" y="83"/>
                  </a:lnTo>
                  <a:lnTo>
                    <a:pt x="259" y="83"/>
                  </a:lnTo>
                  <a:lnTo>
                    <a:pt x="263" y="83"/>
                  </a:lnTo>
                  <a:lnTo>
                    <a:pt x="267" y="83"/>
                  </a:lnTo>
                  <a:lnTo>
                    <a:pt x="269" y="83"/>
                  </a:lnTo>
                  <a:lnTo>
                    <a:pt x="271" y="83"/>
                  </a:lnTo>
                  <a:lnTo>
                    <a:pt x="274" y="83"/>
                  </a:lnTo>
                  <a:lnTo>
                    <a:pt x="278" y="83"/>
                  </a:lnTo>
                  <a:lnTo>
                    <a:pt x="282" y="83"/>
                  </a:lnTo>
                  <a:lnTo>
                    <a:pt x="286" y="83"/>
                  </a:lnTo>
                  <a:lnTo>
                    <a:pt x="287" y="83"/>
                  </a:lnTo>
                  <a:lnTo>
                    <a:pt x="288" y="83"/>
                  </a:lnTo>
                  <a:lnTo>
                    <a:pt x="288" y="84"/>
                  </a:lnTo>
                  <a:lnTo>
                    <a:pt x="290" y="84"/>
                  </a:lnTo>
                  <a:lnTo>
                    <a:pt x="291" y="84"/>
                  </a:lnTo>
                  <a:lnTo>
                    <a:pt x="291" y="86"/>
                  </a:lnTo>
                  <a:lnTo>
                    <a:pt x="292" y="87"/>
                  </a:lnTo>
                  <a:lnTo>
                    <a:pt x="292" y="88"/>
                  </a:lnTo>
                  <a:lnTo>
                    <a:pt x="291" y="88"/>
                  </a:lnTo>
                  <a:lnTo>
                    <a:pt x="291" y="89"/>
                  </a:lnTo>
                  <a:lnTo>
                    <a:pt x="291" y="88"/>
                  </a:lnTo>
                  <a:lnTo>
                    <a:pt x="290" y="88"/>
                  </a:lnTo>
                  <a:lnTo>
                    <a:pt x="290" y="87"/>
                  </a:lnTo>
                  <a:lnTo>
                    <a:pt x="288" y="87"/>
                  </a:lnTo>
                  <a:lnTo>
                    <a:pt x="288" y="86"/>
                  </a:lnTo>
                  <a:lnTo>
                    <a:pt x="287" y="86"/>
                  </a:lnTo>
                  <a:lnTo>
                    <a:pt x="287" y="87"/>
                  </a:lnTo>
                  <a:lnTo>
                    <a:pt x="286" y="87"/>
                  </a:lnTo>
                  <a:lnTo>
                    <a:pt x="286" y="88"/>
                  </a:lnTo>
                  <a:lnTo>
                    <a:pt x="286" y="89"/>
                  </a:lnTo>
                  <a:lnTo>
                    <a:pt x="286" y="91"/>
                  </a:lnTo>
                  <a:lnTo>
                    <a:pt x="286" y="92"/>
                  </a:lnTo>
                  <a:lnTo>
                    <a:pt x="284" y="92"/>
                  </a:lnTo>
                  <a:lnTo>
                    <a:pt x="284" y="93"/>
                  </a:lnTo>
                  <a:lnTo>
                    <a:pt x="283" y="93"/>
                  </a:lnTo>
                  <a:lnTo>
                    <a:pt x="283" y="95"/>
                  </a:lnTo>
                  <a:lnTo>
                    <a:pt x="282" y="95"/>
                  </a:lnTo>
                  <a:lnTo>
                    <a:pt x="280" y="95"/>
                  </a:lnTo>
                  <a:lnTo>
                    <a:pt x="280" y="96"/>
                  </a:lnTo>
                  <a:lnTo>
                    <a:pt x="279" y="96"/>
                  </a:lnTo>
                  <a:lnTo>
                    <a:pt x="279" y="97"/>
                  </a:lnTo>
                  <a:lnTo>
                    <a:pt x="279" y="99"/>
                  </a:lnTo>
                  <a:lnTo>
                    <a:pt x="279" y="100"/>
                  </a:lnTo>
                  <a:lnTo>
                    <a:pt x="279" y="101"/>
                  </a:lnTo>
                  <a:lnTo>
                    <a:pt x="279" y="103"/>
                  </a:lnTo>
                  <a:lnTo>
                    <a:pt x="279" y="104"/>
                  </a:lnTo>
                  <a:lnTo>
                    <a:pt x="279" y="105"/>
                  </a:lnTo>
                  <a:lnTo>
                    <a:pt x="280" y="105"/>
                  </a:lnTo>
                  <a:lnTo>
                    <a:pt x="280" y="106"/>
                  </a:lnTo>
                  <a:lnTo>
                    <a:pt x="282" y="106"/>
                  </a:lnTo>
                  <a:lnTo>
                    <a:pt x="283" y="106"/>
                  </a:lnTo>
                  <a:lnTo>
                    <a:pt x="284" y="106"/>
                  </a:lnTo>
                  <a:lnTo>
                    <a:pt x="286" y="106"/>
                  </a:lnTo>
                  <a:lnTo>
                    <a:pt x="287" y="106"/>
                  </a:lnTo>
                  <a:lnTo>
                    <a:pt x="288" y="108"/>
                  </a:lnTo>
                  <a:lnTo>
                    <a:pt x="288" y="109"/>
                  </a:lnTo>
                  <a:lnTo>
                    <a:pt x="287" y="109"/>
                  </a:lnTo>
                  <a:lnTo>
                    <a:pt x="287" y="110"/>
                  </a:lnTo>
                  <a:lnTo>
                    <a:pt x="286" y="112"/>
                  </a:lnTo>
                  <a:lnTo>
                    <a:pt x="286" y="113"/>
                  </a:lnTo>
                  <a:lnTo>
                    <a:pt x="287" y="114"/>
                  </a:lnTo>
                  <a:lnTo>
                    <a:pt x="287" y="116"/>
                  </a:lnTo>
                  <a:lnTo>
                    <a:pt x="287" y="117"/>
                  </a:lnTo>
                  <a:lnTo>
                    <a:pt x="288" y="117"/>
                  </a:lnTo>
                  <a:lnTo>
                    <a:pt x="287" y="118"/>
                  </a:lnTo>
                  <a:lnTo>
                    <a:pt x="286" y="120"/>
                  </a:lnTo>
                  <a:lnTo>
                    <a:pt x="286" y="121"/>
                  </a:lnTo>
                  <a:lnTo>
                    <a:pt x="284" y="121"/>
                  </a:lnTo>
                  <a:lnTo>
                    <a:pt x="284" y="122"/>
                  </a:lnTo>
                  <a:lnTo>
                    <a:pt x="283" y="122"/>
                  </a:lnTo>
                  <a:lnTo>
                    <a:pt x="283" y="123"/>
                  </a:lnTo>
                  <a:lnTo>
                    <a:pt x="283" y="125"/>
                  </a:lnTo>
                  <a:lnTo>
                    <a:pt x="284" y="125"/>
                  </a:lnTo>
                  <a:lnTo>
                    <a:pt x="284" y="126"/>
                  </a:lnTo>
                  <a:lnTo>
                    <a:pt x="286" y="126"/>
                  </a:lnTo>
                  <a:lnTo>
                    <a:pt x="287" y="126"/>
                  </a:lnTo>
                  <a:lnTo>
                    <a:pt x="288" y="126"/>
                  </a:lnTo>
                  <a:lnTo>
                    <a:pt x="288" y="125"/>
                  </a:lnTo>
                  <a:lnTo>
                    <a:pt x="290" y="125"/>
                  </a:lnTo>
                  <a:lnTo>
                    <a:pt x="291" y="125"/>
                  </a:lnTo>
                  <a:lnTo>
                    <a:pt x="292" y="125"/>
                  </a:lnTo>
                  <a:lnTo>
                    <a:pt x="292" y="126"/>
                  </a:lnTo>
                  <a:lnTo>
                    <a:pt x="293" y="126"/>
                  </a:lnTo>
                  <a:lnTo>
                    <a:pt x="295" y="127"/>
                  </a:lnTo>
                  <a:lnTo>
                    <a:pt x="296" y="127"/>
                  </a:lnTo>
                  <a:lnTo>
                    <a:pt x="296" y="129"/>
                  </a:lnTo>
                  <a:lnTo>
                    <a:pt x="297" y="129"/>
                  </a:lnTo>
                  <a:lnTo>
                    <a:pt x="299" y="130"/>
                  </a:lnTo>
                  <a:lnTo>
                    <a:pt x="300" y="131"/>
                  </a:lnTo>
                  <a:lnTo>
                    <a:pt x="300" y="133"/>
                  </a:lnTo>
                  <a:lnTo>
                    <a:pt x="301" y="133"/>
                  </a:lnTo>
                  <a:lnTo>
                    <a:pt x="300" y="134"/>
                  </a:lnTo>
                  <a:lnTo>
                    <a:pt x="301" y="135"/>
                  </a:lnTo>
                  <a:lnTo>
                    <a:pt x="300" y="135"/>
                  </a:lnTo>
                  <a:lnTo>
                    <a:pt x="300" y="137"/>
                  </a:lnTo>
                  <a:lnTo>
                    <a:pt x="299" y="137"/>
                  </a:lnTo>
                  <a:lnTo>
                    <a:pt x="299" y="138"/>
                  </a:lnTo>
                  <a:lnTo>
                    <a:pt x="297" y="138"/>
                  </a:lnTo>
                  <a:lnTo>
                    <a:pt x="297" y="139"/>
                  </a:lnTo>
                  <a:lnTo>
                    <a:pt x="296" y="140"/>
                  </a:lnTo>
                  <a:lnTo>
                    <a:pt x="296" y="142"/>
                  </a:lnTo>
                  <a:lnTo>
                    <a:pt x="295" y="143"/>
                  </a:lnTo>
                  <a:lnTo>
                    <a:pt x="295" y="144"/>
                  </a:lnTo>
                  <a:lnTo>
                    <a:pt x="293" y="146"/>
                  </a:lnTo>
                  <a:lnTo>
                    <a:pt x="292" y="146"/>
                  </a:lnTo>
                  <a:lnTo>
                    <a:pt x="292" y="147"/>
                  </a:lnTo>
                  <a:lnTo>
                    <a:pt x="291" y="147"/>
                  </a:lnTo>
                  <a:lnTo>
                    <a:pt x="291" y="148"/>
                  </a:lnTo>
                  <a:lnTo>
                    <a:pt x="292" y="150"/>
                  </a:lnTo>
                  <a:lnTo>
                    <a:pt x="292" y="151"/>
                  </a:lnTo>
                  <a:lnTo>
                    <a:pt x="293" y="152"/>
                  </a:lnTo>
                  <a:lnTo>
                    <a:pt x="293" y="154"/>
                  </a:lnTo>
                  <a:lnTo>
                    <a:pt x="295" y="154"/>
                  </a:lnTo>
                  <a:lnTo>
                    <a:pt x="295" y="155"/>
                  </a:lnTo>
                  <a:lnTo>
                    <a:pt x="295" y="156"/>
                  </a:lnTo>
                  <a:lnTo>
                    <a:pt x="295" y="158"/>
                  </a:lnTo>
                  <a:lnTo>
                    <a:pt x="293" y="158"/>
                  </a:lnTo>
                  <a:lnTo>
                    <a:pt x="292" y="158"/>
                  </a:lnTo>
                  <a:lnTo>
                    <a:pt x="292" y="159"/>
                  </a:lnTo>
                  <a:lnTo>
                    <a:pt x="292" y="158"/>
                  </a:lnTo>
                  <a:lnTo>
                    <a:pt x="291" y="158"/>
                  </a:lnTo>
                  <a:lnTo>
                    <a:pt x="291" y="156"/>
                  </a:lnTo>
                  <a:lnTo>
                    <a:pt x="290" y="156"/>
                  </a:lnTo>
                  <a:lnTo>
                    <a:pt x="290" y="158"/>
                  </a:lnTo>
                  <a:lnTo>
                    <a:pt x="288" y="158"/>
                  </a:lnTo>
                  <a:lnTo>
                    <a:pt x="290" y="159"/>
                  </a:lnTo>
                  <a:lnTo>
                    <a:pt x="290" y="160"/>
                  </a:lnTo>
                  <a:lnTo>
                    <a:pt x="290" y="161"/>
                  </a:lnTo>
                  <a:lnTo>
                    <a:pt x="291" y="161"/>
                  </a:lnTo>
                  <a:lnTo>
                    <a:pt x="291" y="163"/>
                  </a:lnTo>
                  <a:lnTo>
                    <a:pt x="291" y="164"/>
                  </a:lnTo>
                  <a:lnTo>
                    <a:pt x="291" y="165"/>
                  </a:lnTo>
                  <a:lnTo>
                    <a:pt x="291" y="167"/>
                  </a:lnTo>
                  <a:lnTo>
                    <a:pt x="291" y="168"/>
                  </a:lnTo>
                  <a:lnTo>
                    <a:pt x="292" y="169"/>
                  </a:lnTo>
                  <a:lnTo>
                    <a:pt x="292" y="171"/>
                  </a:lnTo>
                  <a:lnTo>
                    <a:pt x="292" y="172"/>
                  </a:lnTo>
                  <a:lnTo>
                    <a:pt x="293" y="173"/>
                  </a:lnTo>
                  <a:lnTo>
                    <a:pt x="293" y="175"/>
                  </a:lnTo>
                  <a:lnTo>
                    <a:pt x="295" y="175"/>
                  </a:lnTo>
                  <a:lnTo>
                    <a:pt x="295" y="176"/>
                  </a:lnTo>
                  <a:lnTo>
                    <a:pt x="296" y="176"/>
                  </a:lnTo>
                  <a:lnTo>
                    <a:pt x="297" y="177"/>
                  </a:lnTo>
                  <a:lnTo>
                    <a:pt x="299" y="178"/>
                  </a:lnTo>
                  <a:lnTo>
                    <a:pt x="300" y="180"/>
                  </a:lnTo>
                  <a:lnTo>
                    <a:pt x="301" y="180"/>
                  </a:lnTo>
                  <a:lnTo>
                    <a:pt x="303" y="180"/>
                  </a:lnTo>
                  <a:lnTo>
                    <a:pt x="303" y="181"/>
                  </a:lnTo>
                  <a:lnTo>
                    <a:pt x="303" y="182"/>
                  </a:lnTo>
                  <a:lnTo>
                    <a:pt x="301" y="182"/>
                  </a:lnTo>
                  <a:lnTo>
                    <a:pt x="301" y="184"/>
                  </a:lnTo>
                  <a:lnTo>
                    <a:pt x="300" y="184"/>
                  </a:lnTo>
                  <a:lnTo>
                    <a:pt x="299" y="184"/>
                  </a:lnTo>
                  <a:lnTo>
                    <a:pt x="299" y="182"/>
                  </a:lnTo>
                  <a:lnTo>
                    <a:pt x="297" y="182"/>
                  </a:lnTo>
                  <a:lnTo>
                    <a:pt x="296" y="182"/>
                  </a:lnTo>
                  <a:lnTo>
                    <a:pt x="296" y="181"/>
                  </a:lnTo>
                  <a:lnTo>
                    <a:pt x="295" y="180"/>
                  </a:lnTo>
                  <a:lnTo>
                    <a:pt x="293" y="180"/>
                  </a:lnTo>
                  <a:lnTo>
                    <a:pt x="292" y="180"/>
                  </a:lnTo>
                  <a:lnTo>
                    <a:pt x="292" y="181"/>
                  </a:lnTo>
                  <a:lnTo>
                    <a:pt x="291" y="180"/>
                  </a:lnTo>
                  <a:lnTo>
                    <a:pt x="291" y="178"/>
                  </a:lnTo>
                  <a:lnTo>
                    <a:pt x="291" y="177"/>
                  </a:lnTo>
                  <a:lnTo>
                    <a:pt x="290" y="177"/>
                  </a:lnTo>
                  <a:lnTo>
                    <a:pt x="290" y="176"/>
                  </a:lnTo>
                  <a:lnTo>
                    <a:pt x="288" y="176"/>
                  </a:lnTo>
                  <a:lnTo>
                    <a:pt x="287" y="176"/>
                  </a:lnTo>
                  <a:lnTo>
                    <a:pt x="286" y="176"/>
                  </a:lnTo>
                  <a:lnTo>
                    <a:pt x="286" y="175"/>
                  </a:lnTo>
                  <a:lnTo>
                    <a:pt x="284" y="175"/>
                  </a:lnTo>
                  <a:lnTo>
                    <a:pt x="286" y="173"/>
                  </a:lnTo>
                  <a:lnTo>
                    <a:pt x="284" y="173"/>
                  </a:lnTo>
                  <a:lnTo>
                    <a:pt x="284" y="172"/>
                  </a:lnTo>
                  <a:lnTo>
                    <a:pt x="284" y="171"/>
                  </a:lnTo>
                  <a:lnTo>
                    <a:pt x="283" y="171"/>
                  </a:lnTo>
                  <a:lnTo>
                    <a:pt x="282" y="169"/>
                  </a:lnTo>
                  <a:lnTo>
                    <a:pt x="280" y="169"/>
                  </a:lnTo>
                  <a:lnTo>
                    <a:pt x="280" y="171"/>
                  </a:lnTo>
                  <a:lnTo>
                    <a:pt x="279" y="171"/>
                  </a:lnTo>
                  <a:lnTo>
                    <a:pt x="279" y="169"/>
                  </a:lnTo>
                  <a:lnTo>
                    <a:pt x="279" y="168"/>
                  </a:lnTo>
                  <a:lnTo>
                    <a:pt x="278" y="168"/>
                  </a:lnTo>
                  <a:lnTo>
                    <a:pt x="278" y="167"/>
                  </a:lnTo>
                  <a:lnTo>
                    <a:pt x="276" y="167"/>
                  </a:lnTo>
                  <a:lnTo>
                    <a:pt x="275" y="167"/>
                  </a:lnTo>
                  <a:lnTo>
                    <a:pt x="274" y="167"/>
                  </a:lnTo>
                  <a:lnTo>
                    <a:pt x="273" y="168"/>
                  </a:lnTo>
                  <a:lnTo>
                    <a:pt x="273" y="169"/>
                  </a:lnTo>
                  <a:lnTo>
                    <a:pt x="274" y="171"/>
                  </a:lnTo>
                  <a:lnTo>
                    <a:pt x="274" y="172"/>
                  </a:lnTo>
                  <a:lnTo>
                    <a:pt x="273" y="172"/>
                  </a:lnTo>
                  <a:lnTo>
                    <a:pt x="273" y="173"/>
                  </a:lnTo>
                  <a:lnTo>
                    <a:pt x="271" y="173"/>
                  </a:lnTo>
                  <a:lnTo>
                    <a:pt x="271" y="175"/>
                  </a:lnTo>
                  <a:lnTo>
                    <a:pt x="270" y="175"/>
                  </a:lnTo>
                  <a:lnTo>
                    <a:pt x="270" y="176"/>
                  </a:lnTo>
                  <a:lnTo>
                    <a:pt x="269" y="176"/>
                  </a:lnTo>
                  <a:lnTo>
                    <a:pt x="267" y="176"/>
                  </a:lnTo>
                  <a:lnTo>
                    <a:pt x="266" y="176"/>
                  </a:lnTo>
                  <a:lnTo>
                    <a:pt x="266" y="177"/>
                  </a:lnTo>
                  <a:lnTo>
                    <a:pt x="265" y="177"/>
                  </a:lnTo>
                  <a:lnTo>
                    <a:pt x="265" y="178"/>
                  </a:lnTo>
                  <a:lnTo>
                    <a:pt x="266" y="178"/>
                  </a:lnTo>
                  <a:lnTo>
                    <a:pt x="266" y="180"/>
                  </a:lnTo>
                  <a:lnTo>
                    <a:pt x="266" y="181"/>
                  </a:lnTo>
                  <a:lnTo>
                    <a:pt x="265" y="181"/>
                  </a:lnTo>
                  <a:lnTo>
                    <a:pt x="265" y="182"/>
                  </a:lnTo>
                  <a:lnTo>
                    <a:pt x="263" y="182"/>
                  </a:lnTo>
                  <a:lnTo>
                    <a:pt x="262" y="182"/>
                  </a:lnTo>
                  <a:lnTo>
                    <a:pt x="262" y="181"/>
                  </a:lnTo>
                  <a:lnTo>
                    <a:pt x="261" y="181"/>
                  </a:lnTo>
                  <a:lnTo>
                    <a:pt x="261" y="182"/>
                  </a:lnTo>
                  <a:lnTo>
                    <a:pt x="259" y="184"/>
                  </a:lnTo>
                  <a:lnTo>
                    <a:pt x="259" y="185"/>
                  </a:lnTo>
                  <a:lnTo>
                    <a:pt x="258" y="185"/>
                  </a:lnTo>
                  <a:lnTo>
                    <a:pt x="257" y="185"/>
                  </a:lnTo>
                  <a:lnTo>
                    <a:pt x="257" y="184"/>
                  </a:lnTo>
                  <a:lnTo>
                    <a:pt x="256" y="184"/>
                  </a:lnTo>
                  <a:lnTo>
                    <a:pt x="256" y="182"/>
                  </a:lnTo>
                  <a:lnTo>
                    <a:pt x="254" y="182"/>
                  </a:lnTo>
                  <a:lnTo>
                    <a:pt x="253" y="182"/>
                  </a:lnTo>
                  <a:lnTo>
                    <a:pt x="252" y="182"/>
                  </a:lnTo>
                  <a:lnTo>
                    <a:pt x="253" y="184"/>
                  </a:lnTo>
                  <a:lnTo>
                    <a:pt x="252" y="184"/>
                  </a:lnTo>
                  <a:lnTo>
                    <a:pt x="250" y="184"/>
                  </a:lnTo>
                  <a:lnTo>
                    <a:pt x="249" y="184"/>
                  </a:lnTo>
                  <a:lnTo>
                    <a:pt x="249" y="185"/>
                  </a:lnTo>
                  <a:lnTo>
                    <a:pt x="250" y="185"/>
                  </a:lnTo>
                  <a:lnTo>
                    <a:pt x="250" y="186"/>
                  </a:lnTo>
                  <a:lnTo>
                    <a:pt x="249" y="186"/>
                  </a:lnTo>
                  <a:lnTo>
                    <a:pt x="249" y="188"/>
                  </a:lnTo>
                  <a:lnTo>
                    <a:pt x="249" y="186"/>
                  </a:lnTo>
                  <a:lnTo>
                    <a:pt x="248" y="186"/>
                  </a:lnTo>
                  <a:lnTo>
                    <a:pt x="248" y="185"/>
                  </a:lnTo>
                  <a:lnTo>
                    <a:pt x="246" y="185"/>
                  </a:lnTo>
                  <a:lnTo>
                    <a:pt x="245" y="185"/>
                  </a:lnTo>
                  <a:lnTo>
                    <a:pt x="245" y="186"/>
                  </a:lnTo>
                  <a:lnTo>
                    <a:pt x="244" y="186"/>
                  </a:lnTo>
                  <a:lnTo>
                    <a:pt x="244" y="188"/>
                  </a:lnTo>
                  <a:lnTo>
                    <a:pt x="245" y="188"/>
                  </a:lnTo>
                  <a:lnTo>
                    <a:pt x="244" y="188"/>
                  </a:lnTo>
                  <a:lnTo>
                    <a:pt x="242" y="189"/>
                  </a:lnTo>
                  <a:lnTo>
                    <a:pt x="241" y="189"/>
                  </a:lnTo>
                  <a:lnTo>
                    <a:pt x="241" y="190"/>
                  </a:lnTo>
                  <a:lnTo>
                    <a:pt x="240" y="190"/>
                  </a:lnTo>
                  <a:lnTo>
                    <a:pt x="239" y="190"/>
                  </a:lnTo>
                  <a:lnTo>
                    <a:pt x="239" y="192"/>
                  </a:lnTo>
                  <a:lnTo>
                    <a:pt x="237" y="192"/>
                  </a:lnTo>
                  <a:lnTo>
                    <a:pt x="236" y="192"/>
                  </a:lnTo>
                  <a:lnTo>
                    <a:pt x="236" y="193"/>
                  </a:lnTo>
                  <a:lnTo>
                    <a:pt x="236" y="192"/>
                  </a:lnTo>
                  <a:lnTo>
                    <a:pt x="236" y="193"/>
                  </a:lnTo>
                  <a:lnTo>
                    <a:pt x="235" y="193"/>
                  </a:lnTo>
                  <a:lnTo>
                    <a:pt x="236" y="193"/>
                  </a:lnTo>
                  <a:lnTo>
                    <a:pt x="235" y="193"/>
                  </a:lnTo>
                  <a:lnTo>
                    <a:pt x="235" y="194"/>
                  </a:lnTo>
                  <a:lnTo>
                    <a:pt x="233" y="194"/>
                  </a:lnTo>
                  <a:lnTo>
                    <a:pt x="232" y="194"/>
                  </a:lnTo>
                  <a:lnTo>
                    <a:pt x="231" y="194"/>
                  </a:lnTo>
                  <a:lnTo>
                    <a:pt x="231" y="193"/>
                  </a:lnTo>
                  <a:lnTo>
                    <a:pt x="231" y="194"/>
                  </a:lnTo>
                  <a:lnTo>
                    <a:pt x="229" y="194"/>
                  </a:lnTo>
                  <a:lnTo>
                    <a:pt x="229" y="195"/>
                  </a:lnTo>
                  <a:lnTo>
                    <a:pt x="228" y="195"/>
                  </a:lnTo>
                  <a:lnTo>
                    <a:pt x="227" y="195"/>
                  </a:lnTo>
                  <a:lnTo>
                    <a:pt x="221" y="195"/>
                  </a:lnTo>
                  <a:lnTo>
                    <a:pt x="218" y="195"/>
                  </a:lnTo>
                  <a:lnTo>
                    <a:pt x="212" y="195"/>
                  </a:lnTo>
                  <a:lnTo>
                    <a:pt x="208" y="195"/>
                  </a:lnTo>
                  <a:lnTo>
                    <a:pt x="204" y="195"/>
                  </a:lnTo>
                  <a:lnTo>
                    <a:pt x="195" y="195"/>
                  </a:lnTo>
                  <a:lnTo>
                    <a:pt x="195" y="194"/>
                  </a:lnTo>
                  <a:lnTo>
                    <a:pt x="195" y="192"/>
                  </a:lnTo>
                  <a:lnTo>
                    <a:pt x="195" y="185"/>
                  </a:lnTo>
                  <a:lnTo>
                    <a:pt x="195" y="181"/>
                  </a:lnTo>
                  <a:lnTo>
                    <a:pt x="195" y="178"/>
                  </a:lnTo>
                  <a:lnTo>
                    <a:pt x="195" y="177"/>
                  </a:lnTo>
                  <a:lnTo>
                    <a:pt x="195" y="172"/>
                  </a:lnTo>
                  <a:lnTo>
                    <a:pt x="195" y="168"/>
                  </a:lnTo>
                  <a:lnTo>
                    <a:pt x="195" y="164"/>
                  </a:lnTo>
                  <a:lnTo>
                    <a:pt x="195" y="160"/>
                  </a:lnTo>
                  <a:lnTo>
                    <a:pt x="195" y="158"/>
                  </a:lnTo>
                  <a:lnTo>
                    <a:pt x="194" y="158"/>
                  </a:lnTo>
                  <a:lnTo>
                    <a:pt x="190" y="158"/>
                  </a:lnTo>
                  <a:lnTo>
                    <a:pt x="189" y="158"/>
                  </a:lnTo>
                  <a:lnTo>
                    <a:pt x="185" y="158"/>
                  </a:lnTo>
                  <a:lnTo>
                    <a:pt x="184" y="158"/>
                  </a:lnTo>
                  <a:lnTo>
                    <a:pt x="184" y="159"/>
                  </a:lnTo>
                  <a:lnTo>
                    <a:pt x="182" y="159"/>
                  </a:lnTo>
                  <a:lnTo>
                    <a:pt x="182" y="160"/>
                  </a:lnTo>
                  <a:lnTo>
                    <a:pt x="181" y="160"/>
                  </a:lnTo>
                  <a:lnTo>
                    <a:pt x="180" y="160"/>
                  </a:lnTo>
                  <a:lnTo>
                    <a:pt x="180" y="161"/>
                  </a:lnTo>
                  <a:lnTo>
                    <a:pt x="178" y="161"/>
                  </a:lnTo>
                  <a:lnTo>
                    <a:pt x="177" y="161"/>
                  </a:lnTo>
                  <a:lnTo>
                    <a:pt x="177" y="160"/>
                  </a:lnTo>
                  <a:lnTo>
                    <a:pt x="176" y="160"/>
                  </a:lnTo>
                  <a:lnTo>
                    <a:pt x="176" y="161"/>
                  </a:lnTo>
                  <a:lnTo>
                    <a:pt x="174" y="161"/>
                  </a:lnTo>
                  <a:lnTo>
                    <a:pt x="173" y="161"/>
                  </a:lnTo>
                  <a:lnTo>
                    <a:pt x="172" y="161"/>
                  </a:lnTo>
                  <a:lnTo>
                    <a:pt x="170" y="161"/>
                  </a:lnTo>
                  <a:lnTo>
                    <a:pt x="169" y="161"/>
                  </a:lnTo>
                  <a:lnTo>
                    <a:pt x="169" y="160"/>
                  </a:lnTo>
                  <a:lnTo>
                    <a:pt x="168" y="160"/>
                  </a:lnTo>
                  <a:lnTo>
                    <a:pt x="167" y="160"/>
                  </a:lnTo>
                  <a:lnTo>
                    <a:pt x="168" y="160"/>
                  </a:lnTo>
                  <a:lnTo>
                    <a:pt x="168" y="159"/>
                  </a:lnTo>
                  <a:lnTo>
                    <a:pt x="167" y="159"/>
                  </a:lnTo>
                  <a:lnTo>
                    <a:pt x="167" y="160"/>
                  </a:lnTo>
                  <a:lnTo>
                    <a:pt x="165" y="160"/>
                  </a:lnTo>
                  <a:lnTo>
                    <a:pt x="164" y="160"/>
                  </a:lnTo>
                  <a:lnTo>
                    <a:pt x="165" y="159"/>
                  </a:lnTo>
                  <a:lnTo>
                    <a:pt x="164" y="159"/>
                  </a:lnTo>
                  <a:lnTo>
                    <a:pt x="163" y="159"/>
                  </a:lnTo>
                  <a:lnTo>
                    <a:pt x="163" y="158"/>
                  </a:lnTo>
                  <a:lnTo>
                    <a:pt x="161" y="158"/>
                  </a:lnTo>
                  <a:lnTo>
                    <a:pt x="159" y="159"/>
                  </a:lnTo>
                  <a:lnTo>
                    <a:pt x="156" y="159"/>
                  </a:lnTo>
                  <a:lnTo>
                    <a:pt x="153" y="159"/>
                  </a:lnTo>
                  <a:lnTo>
                    <a:pt x="152" y="159"/>
                  </a:lnTo>
                  <a:lnTo>
                    <a:pt x="148" y="159"/>
                  </a:lnTo>
                  <a:lnTo>
                    <a:pt x="146" y="159"/>
                  </a:lnTo>
                  <a:lnTo>
                    <a:pt x="143" y="159"/>
                  </a:lnTo>
                  <a:lnTo>
                    <a:pt x="142" y="159"/>
                  </a:lnTo>
                  <a:lnTo>
                    <a:pt x="139" y="159"/>
                  </a:lnTo>
                  <a:lnTo>
                    <a:pt x="135" y="159"/>
                  </a:lnTo>
                  <a:lnTo>
                    <a:pt x="132" y="159"/>
                  </a:lnTo>
                  <a:lnTo>
                    <a:pt x="130" y="159"/>
                  </a:lnTo>
                  <a:lnTo>
                    <a:pt x="126" y="159"/>
                  </a:lnTo>
                  <a:lnTo>
                    <a:pt x="125" y="159"/>
                  </a:lnTo>
                  <a:lnTo>
                    <a:pt x="123" y="159"/>
                  </a:lnTo>
                  <a:lnTo>
                    <a:pt x="122" y="159"/>
                  </a:lnTo>
                  <a:lnTo>
                    <a:pt x="121" y="159"/>
                  </a:lnTo>
                  <a:lnTo>
                    <a:pt x="118" y="159"/>
                  </a:lnTo>
                  <a:lnTo>
                    <a:pt x="117" y="159"/>
                  </a:lnTo>
                  <a:lnTo>
                    <a:pt x="115" y="159"/>
                  </a:lnTo>
                  <a:lnTo>
                    <a:pt x="113" y="159"/>
                  </a:lnTo>
                  <a:lnTo>
                    <a:pt x="112" y="159"/>
                  </a:lnTo>
                  <a:lnTo>
                    <a:pt x="110" y="159"/>
                  </a:lnTo>
                  <a:lnTo>
                    <a:pt x="108" y="159"/>
                  </a:lnTo>
                  <a:lnTo>
                    <a:pt x="105" y="159"/>
                  </a:lnTo>
                  <a:lnTo>
                    <a:pt x="104" y="159"/>
                  </a:lnTo>
                  <a:lnTo>
                    <a:pt x="101" y="159"/>
                  </a:lnTo>
                  <a:lnTo>
                    <a:pt x="98" y="159"/>
                  </a:lnTo>
                  <a:lnTo>
                    <a:pt x="95" y="159"/>
                  </a:lnTo>
                  <a:lnTo>
                    <a:pt x="93" y="159"/>
                  </a:lnTo>
                  <a:lnTo>
                    <a:pt x="91" y="159"/>
                  </a:lnTo>
                  <a:lnTo>
                    <a:pt x="89" y="159"/>
                  </a:lnTo>
                  <a:lnTo>
                    <a:pt x="87" y="159"/>
                  </a:lnTo>
                  <a:lnTo>
                    <a:pt x="85" y="159"/>
                  </a:lnTo>
                  <a:lnTo>
                    <a:pt x="83" y="159"/>
                  </a:lnTo>
                  <a:lnTo>
                    <a:pt x="80" y="159"/>
                  </a:lnTo>
                  <a:lnTo>
                    <a:pt x="79" y="159"/>
                  </a:lnTo>
                  <a:lnTo>
                    <a:pt x="76" y="159"/>
                  </a:lnTo>
                  <a:lnTo>
                    <a:pt x="75" y="159"/>
                  </a:lnTo>
                  <a:lnTo>
                    <a:pt x="72" y="159"/>
                  </a:lnTo>
                  <a:lnTo>
                    <a:pt x="71" y="159"/>
                  </a:lnTo>
                  <a:lnTo>
                    <a:pt x="68" y="159"/>
                  </a:lnTo>
                  <a:lnTo>
                    <a:pt x="67" y="160"/>
                  </a:lnTo>
                  <a:lnTo>
                    <a:pt x="64" y="160"/>
                  </a:lnTo>
                  <a:lnTo>
                    <a:pt x="62" y="160"/>
                  </a:lnTo>
                  <a:lnTo>
                    <a:pt x="60" y="160"/>
                  </a:lnTo>
                  <a:lnTo>
                    <a:pt x="58" y="160"/>
                  </a:lnTo>
                  <a:lnTo>
                    <a:pt x="55" y="160"/>
                  </a:lnTo>
                  <a:lnTo>
                    <a:pt x="54" y="160"/>
                  </a:lnTo>
                  <a:lnTo>
                    <a:pt x="53" y="160"/>
                  </a:lnTo>
                  <a:lnTo>
                    <a:pt x="51" y="160"/>
                  </a:lnTo>
                  <a:lnTo>
                    <a:pt x="49" y="160"/>
                  </a:lnTo>
                  <a:lnTo>
                    <a:pt x="47" y="160"/>
                  </a:lnTo>
                  <a:lnTo>
                    <a:pt x="45" y="160"/>
                  </a:lnTo>
                  <a:lnTo>
                    <a:pt x="43" y="160"/>
                  </a:lnTo>
                  <a:lnTo>
                    <a:pt x="42" y="160"/>
                  </a:lnTo>
                  <a:lnTo>
                    <a:pt x="40" y="160"/>
                  </a:lnTo>
                  <a:lnTo>
                    <a:pt x="38" y="160"/>
                  </a:lnTo>
                  <a:lnTo>
                    <a:pt x="36" y="160"/>
                  </a:lnTo>
                  <a:lnTo>
                    <a:pt x="33" y="160"/>
                  </a:lnTo>
                  <a:lnTo>
                    <a:pt x="30" y="160"/>
                  </a:lnTo>
                  <a:lnTo>
                    <a:pt x="29" y="160"/>
                  </a:lnTo>
                  <a:lnTo>
                    <a:pt x="28" y="160"/>
                  </a:lnTo>
                  <a:lnTo>
                    <a:pt x="26" y="160"/>
                  </a:lnTo>
                  <a:lnTo>
                    <a:pt x="25" y="160"/>
                  </a:lnTo>
                  <a:lnTo>
                    <a:pt x="23" y="160"/>
                  </a:lnTo>
                  <a:lnTo>
                    <a:pt x="21" y="161"/>
                  </a:lnTo>
                  <a:lnTo>
                    <a:pt x="20" y="161"/>
                  </a:lnTo>
                  <a:lnTo>
                    <a:pt x="19" y="161"/>
                  </a:lnTo>
                  <a:lnTo>
                    <a:pt x="16" y="161"/>
                  </a:lnTo>
                  <a:lnTo>
                    <a:pt x="13" y="161"/>
                  </a:lnTo>
                  <a:lnTo>
                    <a:pt x="9" y="161"/>
                  </a:lnTo>
                  <a:lnTo>
                    <a:pt x="9" y="156"/>
                  </a:lnTo>
                  <a:lnTo>
                    <a:pt x="9" y="152"/>
                  </a:lnTo>
                  <a:lnTo>
                    <a:pt x="9" y="151"/>
                  </a:lnTo>
                  <a:lnTo>
                    <a:pt x="9" y="150"/>
                  </a:lnTo>
                  <a:lnTo>
                    <a:pt x="9" y="147"/>
                  </a:lnTo>
                  <a:lnTo>
                    <a:pt x="9" y="144"/>
                  </a:lnTo>
                  <a:lnTo>
                    <a:pt x="9" y="143"/>
                  </a:lnTo>
                  <a:lnTo>
                    <a:pt x="9" y="142"/>
                  </a:lnTo>
                  <a:lnTo>
                    <a:pt x="9" y="140"/>
                  </a:lnTo>
                  <a:lnTo>
                    <a:pt x="9" y="134"/>
                  </a:lnTo>
                  <a:lnTo>
                    <a:pt x="9" y="133"/>
                  </a:lnTo>
                  <a:lnTo>
                    <a:pt x="9" y="131"/>
                  </a:lnTo>
                  <a:lnTo>
                    <a:pt x="9" y="129"/>
                  </a:lnTo>
                  <a:lnTo>
                    <a:pt x="9" y="123"/>
                  </a:lnTo>
                  <a:lnTo>
                    <a:pt x="9" y="122"/>
                  </a:lnTo>
                  <a:lnTo>
                    <a:pt x="9" y="121"/>
                  </a:lnTo>
                  <a:lnTo>
                    <a:pt x="9" y="117"/>
                  </a:lnTo>
                  <a:lnTo>
                    <a:pt x="9" y="113"/>
                  </a:lnTo>
                  <a:lnTo>
                    <a:pt x="7" y="114"/>
                  </a:lnTo>
                  <a:lnTo>
                    <a:pt x="6" y="114"/>
                  </a:lnTo>
                  <a:lnTo>
                    <a:pt x="4" y="114"/>
                  </a:lnTo>
                  <a:lnTo>
                    <a:pt x="3" y="116"/>
                  </a:lnTo>
                  <a:lnTo>
                    <a:pt x="0" y="116"/>
                  </a:lnTo>
                  <a:lnTo>
                    <a:pt x="0" y="114"/>
                  </a:lnTo>
                  <a:lnTo>
                    <a:pt x="0" y="113"/>
                  </a:lnTo>
                  <a:lnTo>
                    <a:pt x="0" y="109"/>
                  </a:lnTo>
                  <a:lnTo>
                    <a:pt x="0" y="108"/>
                  </a:lnTo>
                  <a:lnTo>
                    <a:pt x="0" y="104"/>
                  </a:lnTo>
                  <a:lnTo>
                    <a:pt x="0" y="103"/>
                  </a:lnTo>
                  <a:lnTo>
                    <a:pt x="0" y="101"/>
                  </a:lnTo>
                  <a:lnTo>
                    <a:pt x="0" y="100"/>
                  </a:lnTo>
                  <a:lnTo>
                    <a:pt x="0" y="97"/>
                  </a:lnTo>
                  <a:lnTo>
                    <a:pt x="0" y="96"/>
                  </a:lnTo>
                  <a:lnTo>
                    <a:pt x="0" y="95"/>
                  </a:lnTo>
                  <a:lnTo>
                    <a:pt x="0" y="91"/>
                  </a:lnTo>
                  <a:lnTo>
                    <a:pt x="0" y="89"/>
                  </a:lnTo>
                  <a:lnTo>
                    <a:pt x="0" y="87"/>
                  </a:lnTo>
                  <a:lnTo>
                    <a:pt x="0" y="86"/>
                  </a:lnTo>
                  <a:lnTo>
                    <a:pt x="0" y="84"/>
                  </a:lnTo>
                  <a:lnTo>
                    <a:pt x="0" y="83"/>
                  </a:lnTo>
                  <a:lnTo>
                    <a:pt x="0" y="82"/>
                  </a:lnTo>
                  <a:lnTo>
                    <a:pt x="0" y="80"/>
                  </a:lnTo>
                  <a:lnTo>
                    <a:pt x="0" y="78"/>
                  </a:lnTo>
                  <a:lnTo>
                    <a:pt x="0" y="76"/>
                  </a:lnTo>
                  <a:lnTo>
                    <a:pt x="0" y="74"/>
                  </a:lnTo>
                  <a:lnTo>
                    <a:pt x="0" y="70"/>
                  </a:lnTo>
                  <a:lnTo>
                    <a:pt x="0" y="67"/>
                  </a:lnTo>
                  <a:lnTo>
                    <a:pt x="0" y="65"/>
                  </a:lnTo>
                  <a:lnTo>
                    <a:pt x="0" y="61"/>
                  </a:lnTo>
                  <a:lnTo>
                    <a:pt x="0" y="57"/>
                  </a:lnTo>
                  <a:lnTo>
                    <a:pt x="0" y="55"/>
                  </a:lnTo>
                  <a:lnTo>
                    <a:pt x="0" y="51"/>
                  </a:lnTo>
                  <a:lnTo>
                    <a:pt x="0" y="48"/>
                  </a:lnTo>
                  <a:lnTo>
                    <a:pt x="0" y="44"/>
                  </a:lnTo>
                  <a:lnTo>
                    <a:pt x="0" y="40"/>
                  </a:lnTo>
                  <a:lnTo>
                    <a:pt x="0" y="38"/>
                  </a:lnTo>
                  <a:lnTo>
                    <a:pt x="3" y="38"/>
                  </a:lnTo>
                  <a:lnTo>
                    <a:pt x="7" y="38"/>
                  </a:lnTo>
                  <a:lnTo>
                    <a:pt x="9" y="38"/>
                  </a:lnTo>
                  <a:lnTo>
                    <a:pt x="12" y="38"/>
                  </a:lnTo>
                  <a:lnTo>
                    <a:pt x="15" y="38"/>
                  </a:lnTo>
                  <a:lnTo>
                    <a:pt x="17" y="38"/>
                  </a:lnTo>
                  <a:lnTo>
                    <a:pt x="19" y="38"/>
                  </a:lnTo>
                  <a:lnTo>
                    <a:pt x="20" y="38"/>
                  </a:lnTo>
                  <a:lnTo>
                    <a:pt x="28" y="38"/>
                  </a:lnTo>
                  <a:lnTo>
                    <a:pt x="29" y="38"/>
                  </a:lnTo>
                  <a:lnTo>
                    <a:pt x="32" y="38"/>
                  </a:lnTo>
                  <a:lnTo>
                    <a:pt x="34" y="38"/>
                  </a:lnTo>
                  <a:lnTo>
                    <a:pt x="37" y="38"/>
                  </a:lnTo>
                  <a:lnTo>
                    <a:pt x="38" y="38"/>
                  </a:lnTo>
                  <a:lnTo>
                    <a:pt x="41" y="38"/>
                  </a:lnTo>
                  <a:lnTo>
                    <a:pt x="46" y="38"/>
                  </a:lnTo>
                  <a:lnTo>
                    <a:pt x="47" y="38"/>
                  </a:lnTo>
                  <a:lnTo>
                    <a:pt x="49" y="38"/>
                  </a:lnTo>
                  <a:lnTo>
                    <a:pt x="51" y="38"/>
                  </a:lnTo>
                  <a:lnTo>
                    <a:pt x="55" y="38"/>
                  </a:lnTo>
                  <a:lnTo>
                    <a:pt x="55" y="32"/>
                  </a:lnTo>
                  <a:lnTo>
                    <a:pt x="55" y="28"/>
                  </a:lnTo>
                  <a:lnTo>
                    <a:pt x="55" y="24"/>
                  </a:lnTo>
                  <a:lnTo>
                    <a:pt x="55" y="20"/>
                  </a:lnTo>
                  <a:lnTo>
                    <a:pt x="55" y="19"/>
                  </a:lnTo>
                  <a:lnTo>
                    <a:pt x="55" y="16"/>
                  </a:lnTo>
                  <a:lnTo>
                    <a:pt x="55" y="10"/>
                  </a:lnTo>
                  <a:lnTo>
                    <a:pt x="55" y="6"/>
                  </a:lnTo>
                  <a:lnTo>
                    <a:pt x="55" y="3"/>
                  </a:lnTo>
                  <a:lnTo>
                    <a:pt x="55" y="2"/>
                  </a:lnTo>
                  <a:lnTo>
                    <a:pt x="55" y="0"/>
                  </a:lnTo>
                  <a:lnTo>
                    <a:pt x="57" y="0"/>
                  </a:lnTo>
                  <a:lnTo>
                    <a:pt x="64" y="0"/>
                  </a:lnTo>
                  <a:lnTo>
                    <a:pt x="66" y="0"/>
                  </a:lnTo>
                  <a:lnTo>
                    <a:pt x="67" y="0"/>
                  </a:lnTo>
                  <a:lnTo>
                    <a:pt x="68" y="0"/>
                  </a:lnTo>
                  <a:lnTo>
                    <a:pt x="70" y="0"/>
                  </a:lnTo>
                  <a:lnTo>
                    <a:pt x="71" y="0"/>
                  </a:lnTo>
                  <a:lnTo>
                    <a:pt x="74" y="0"/>
                  </a:lnTo>
                  <a:lnTo>
                    <a:pt x="78" y="0"/>
                  </a:lnTo>
                  <a:lnTo>
                    <a:pt x="80" y="0"/>
                  </a:lnTo>
                  <a:lnTo>
                    <a:pt x="81" y="0"/>
                  </a:lnTo>
                  <a:lnTo>
                    <a:pt x="83" y="0"/>
                  </a:lnTo>
                  <a:lnTo>
                    <a:pt x="85" y="0"/>
                  </a:lnTo>
                  <a:lnTo>
                    <a:pt x="87" y="0"/>
                  </a:lnTo>
                  <a:lnTo>
                    <a:pt x="88" y="0"/>
                  </a:lnTo>
                  <a:lnTo>
                    <a:pt x="91" y="0"/>
                  </a:lnTo>
                  <a:lnTo>
                    <a:pt x="92" y="0"/>
                  </a:lnTo>
                  <a:lnTo>
                    <a:pt x="93" y="0"/>
                  </a:lnTo>
                  <a:lnTo>
                    <a:pt x="95" y="0"/>
                  </a:lnTo>
                  <a:lnTo>
                    <a:pt x="97" y="0"/>
                  </a:lnTo>
                  <a:lnTo>
                    <a:pt x="98" y="0"/>
                  </a:lnTo>
                  <a:lnTo>
                    <a:pt x="100" y="0"/>
                  </a:lnTo>
                  <a:lnTo>
                    <a:pt x="101" y="0"/>
                  </a:lnTo>
                  <a:lnTo>
                    <a:pt x="102" y="0"/>
                  </a:lnTo>
                  <a:lnTo>
                    <a:pt x="106" y="0"/>
                  </a:lnTo>
                  <a:lnTo>
                    <a:pt x="110" y="0"/>
                  </a:lnTo>
                  <a:lnTo>
                    <a:pt x="113" y="0"/>
                  </a:lnTo>
                  <a:lnTo>
                    <a:pt x="115" y="0"/>
                  </a:lnTo>
                  <a:lnTo>
                    <a:pt x="118" y="0"/>
                  </a:lnTo>
                  <a:lnTo>
                    <a:pt x="121" y="0"/>
                  </a:lnTo>
                  <a:lnTo>
                    <a:pt x="122" y="0"/>
                  </a:lnTo>
                  <a:lnTo>
                    <a:pt x="123" y="0"/>
                  </a:lnTo>
                  <a:lnTo>
                    <a:pt x="126" y="0"/>
                  </a:lnTo>
                  <a:lnTo>
                    <a:pt x="129" y="0"/>
                  </a:lnTo>
                  <a:lnTo>
                    <a:pt x="130" y="0"/>
                  </a:lnTo>
                  <a:lnTo>
                    <a:pt x="131" y="0"/>
                  </a:lnTo>
                  <a:lnTo>
                    <a:pt x="132" y="0"/>
                  </a:lnTo>
                  <a:lnTo>
                    <a:pt x="134" y="0"/>
                  </a:lnTo>
                  <a:lnTo>
                    <a:pt x="135" y="0"/>
                  </a:lnTo>
                  <a:lnTo>
                    <a:pt x="136" y="0"/>
                  </a:lnTo>
                  <a:lnTo>
                    <a:pt x="139" y="0"/>
                  </a:lnTo>
                  <a:lnTo>
                    <a:pt x="146" y="0"/>
                  </a:lnTo>
                  <a:lnTo>
                    <a:pt x="148" y="0"/>
                  </a:lnTo>
                  <a:lnTo>
                    <a:pt x="152" y="0"/>
                  </a:lnTo>
                  <a:lnTo>
                    <a:pt x="153" y="0"/>
                  </a:lnTo>
                  <a:lnTo>
                    <a:pt x="155" y="0"/>
                  </a:lnTo>
                  <a:lnTo>
                    <a:pt x="157" y="0"/>
                  </a:lnTo>
                  <a:lnTo>
                    <a:pt x="159" y="0"/>
                  </a:lnTo>
                  <a:lnTo>
                    <a:pt x="161" y="0"/>
                  </a:lnTo>
                  <a:lnTo>
                    <a:pt x="163" y="0"/>
                  </a:lnTo>
                  <a:lnTo>
                    <a:pt x="165" y="0"/>
                  </a:lnTo>
                  <a:lnTo>
                    <a:pt x="168"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id="{56257EF6-72FD-43B6-9D7A-FD6F9DAE6459}"/>
                </a:ext>
              </a:extLst>
            </p:cNvPr>
            <p:cNvSpPr>
              <a:spLocks/>
            </p:cNvSpPr>
            <p:nvPr/>
          </p:nvSpPr>
          <p:spPr bwMode="auto">
            <a:xfrm>
              <a:off x="5788" y="1830"/>
              <a:ext cx="190" cy="369"/>
            </a:xfrm>
            <a:custGeom>
              <a:avLst/>
              <a:gdLst>
                <a:gd name="T0" fmla="*/ 31 w 190"/>
                <a:gd name="T1" fmla="*/ 1 h 369"/>
                <a:gd name="T2" fmla="*/ 58 w 190"/>
                <a:gd name="T3" fmla="*/ 1 h 369"/>
                <a:gd name="T4" fmla="*/ 97 w 190"/>
                <a:gd name="T5" fmla="*/ 1 h 369"/>
                <a:gd name="T6" fmla="*/ 123 w 190"/>
                <a:gd name="T7" fmla="*/ 1 h 369"/>
                <a:gd name="T8" fmla="*/ 150 w 190"/>
                <a:gd name="T9" fmla="*/ 5 h 369"/>
                <a:gd name="T10" fmla="*/ 154 w 190"/>
                <a:gd name="T11" fmla="*/ 17 h 369"/>
                <a:gd name="T12" fmla="*/ 147 w 190"/>
                <a:gd name="T13" fmla="*/ 29 h 369"/>
                <a:gd name="T14" fmla="*/ 135 w 190"/>
                <a:gd name="T15" fmla="*/ 34 h 369"/>
                <a:gd name="T16" fmla="*/ 121 w 190"/>
                <a:gd name="T17" fmla="*/ 31 h 369"/>
                <a:gd name="T18" fmla="*/ 109 w 190"/>
                <a:gd name="T19" fmla="*/ 32 h 369"/>
                <a:gd name="T20" fmla="*/ 96 w 190"/>
                <a:gd name="T21" fmla="*/ 36 h 369"/>
                <a:gd name="T22" fmla="*/ 83 w 190"/>
                <a:gd name="T23" fmla="*/ 42 h 369"/>
                <a:gd name="T24" fmla="*/ 78 w 190"/>
                <a:gd name="T25" fmla="*/ 53 h 369"/>
                <a:gd name="T26" fmla="*/ 82 w 190"/>
                <a:gd name="T27" fmla="*/ 65 h 369"/>
                <a:gd name="T28" fmla="*/ 91 w 190"/>
                <a:gd name="T29" fmla="*/ 76 h 369"/>
                <a:gd name="T30" fmla="*/ 104 w 190"/>
                <a:gd name="T31" fmla="*/ 70 h 369"/>
                <a:gd name="T32" fmla="*/ 109 w 190"/>
                <a:gd name="T33" fmla="*/ 59 h 369"/>
                <a:gd name="T34" fmla="*/ 118 w 190"/>
                <a:gd name="T35" fmla="*/ 48 h 369"/>
                <a:gd name="T36" fmla="*/ 129 w 190"/>
                <a:gd name="T37" fmla="*/ 57 h 369"/>
                <a:gd name="T38" fmla="*/ 168 w 190"/>
                <a:gd name="T39" fmla="*/ 59 h 369"/>
                <a:gd name="T40" fmla="*/ 178 w 190"/>
                <a:gd name="T41" fmla="*/ 87 h 369"/>
                <a:gd name="T42" fmla="*/ 180 w 190"/>
                <a:gd name="T43" fmla="*/ 93 h 369"/>
                <a:gd name="T44" fmla="*/ 190 w 190"/>
                <a:gd name="T45" fmla="*/ 97 h 369"/>
                <a:gd name="T46" fmla="*/ 190 w 190"/>
                <a:gd name="T47" fmla="*/ 106 h 369"/>
                <a:gd name="T48" fmla="*/ 188 w 190"/>
                <a:gd name="T49" fmla="*/ 118 h 369"/>
                <a:gd name="T50" fmla="*/ 188 w 190"/>
                <a:gd name="T51" fmla="*/ 132 h 369"/>
                <a:gd name="T52" fmla="*/ 180 w 190"/>
                <a:gd name="T53" fmla="*/ 132 h 369"/>
                <a:gd name="T54" fmla="*/ 184 w 190"/>
                <a:gd name="T55" fmla="*/ 133 h 369"/>
                <a:gd name="T56" fmla="*/ 190 w 190"/>
                <a:gd name="T57" fmla="*/ 162 h 369"/>
                <a:gd name="T58" fmla="*/ 190 w 190"/>
                <a:gd name="T59" fmla="*/ 184 h 369"/>
                <a:gd name="T60" fmla="*/ 190 w 190"/>
                <a:gd name="T61" fmla="*/ 220 h 369"/>
                <a:gd name="T62" fmla="*/ 172 w 190"/>
                <a:gd name="T63" fmla="*/ 226 h 369"/>
                <a:gd name="T64" fmla="*/ 155 w 190"/>
                <a:gd name="T65" fmla="*/ 254 h 369"/>
                <a:gd name="T66" fmla="*/ 151 w 190"/>
                <a:gd name="T67" fmla="*/ 300 h 369"/>
                <a:gd name="T68" fmla="*/ 127 w 190"/>
                <a:gd name="T69" fmla="*/ 300 h 369"/>
                <a:gd name="T70" fmla="*/ 93 w 190"/>
                <a:gd name="T71" fmla="*/ 288 h 369"/>
                <a:gd name="T72" fmla="*/ 71 w 190"/>
                <a:gd name="T73" fmla="*/ 285 h 369"/>
                <a:gd name="T74" fmla="*/ 86 w 190"/>
                <a:gd name="T75" fmla="*/ 288 h 369"/>
                <a:gd name="T76" fmla="*/ 93 w 190"/>
                <a:gd name="T77" fmla="*/ 301 h 369"/>
                <a:gd name="T78" fmla="*/ 88 w 190"/>
                <a:gd name="T79" fmla="*/ 311 h 369"/>
                <a:gd name="T80" fmla="*/ 87 w 190"/>
                <a:gd name="T81" fmla="*/ 319 h 369"/>
                <a:gd name="T82" fmla="*/ 80 w 190"/>
                <a:gd name="T83" fmla="*/ 317 h 369"/>
                <a:gd name="T84" fmla="*/ 72 w 190"/>
                <a:gd name="T85" fmla="*/ 322 h 369"/>
                <a:gd name="T86" fmla="*/ 62 w 190"/>
                <a:gd name="T87" fmla="*/ 322 h 369"/>
                <a:gd name="T88" fmla="*/ 53 w 190"/>
                <a:gd name="T89" fmla="*/ 330 h 369"/>
                <a:gd name="T90" fmla="*/ 50 w 190"/>
                <a:gd name="T91" fmla="*/ 340 h 369"/>
                <a:gd name="T92" fmla="*/ 42 w 190"/>
                <a:gd name="T93" fmla="*/ 339 h 369"/>
                <a:gd name="T94" fmla="*/ 46 w 190"/>
                <a:gd name="T95" fmla="*/ 352 h 369"/>
                <a:gd name="T96" fmla="*/ 45 w 190"/>
                <a:gd name="T97" fmla="*/ 362 h 369"/>
                <a:gd name="T98" fmla="*/ 42 w 190"/>
                <a:gd name="T99" fmla="*/ 365 h 369"/>
                <a:gd name="T100" fmla="*/ 32 w 190"/>
                <a:gd name="T101" fmla="*/ 362 h 369"/>
                <a:gd name="T102" fmla="*/ 21 w 190"/>
                <a:gd name="T103" fmla="*/ 369 h 369"/>
                <a:gd name="T104" fmla="*/ 0 w 190"/>
                <a:gd name="T105" fmla="*/ 345 h 369"/>
                <a:gd name="T106" fmla="*/ 0 w 190"/>
                <a:gd name="T107" fmla="*/ 317 h 369"/>
                <a:gd name="T108" fmla="*/ 0 w 190"/>
                <a:gd name="T109" fmla="*/ 258 h 369"/>
                <a:gd name="T110" fmla="*/ 2 w 190"/>
                <a:gd name="T111" fmla="*/ 214 h 369"/>
                <a:gd name="T112" fmla="*/ 2 w 190"/>
                <a:gd name="T113" fmla="*/ 158 h 369"/>
                <a:gd name="T114" fmla="*/ 3 w 190"/>
                <a:gd name="T115" fmla="*/ 102 h 369"/>
                <a:gd name="T116" fmla="*/ 3 w 190"/>
                <a:gd name="T117" fmla="*/ 65 h 369"/>
                <a:gd name="T118" fmla="*/ 3 w 190"/>
                <a:gd name="T119" fmla="*/ 34 h 369"/>
                <a:gd name="T120" fmla="*/ 3 w 190"/>
                <a:gd name="T121" fmla="*/ 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369">
                  <a:moveTo>
                    <a:pt x="4" y="0"/>
                  </a:moveTo>
                  <a:lnTo>
                    <a:pt x="7" y="0"/>
                  </a:lnTo>
                  <a:lnTo>
                    <a:pt x="11" y="0"/>
                  </a:lnTo>
                  <a:lnTo>
                    <a:pt x="12" y="0"/>
                  </a:lnTo>
                  <a:lnTo>
                    <a:pt x="14" y="0"/>
                  </a:lnTo>
                  <a:lnTo>
                    <a:pt x="17" y="0"/>
                  </a:lnTo>
                  <a:lnTo>
                    <a:pt x="19" y="0"/>
                  </a:lnTo>
                  <a:lnTo>
                    <a:pt x="21" y="0"/>
                  </a:lnTo>
                  <a:lnTo>
                    <a:pt x="23" y="0"/>
                  </a:lnTo>
                  <a:lnTo>
                    <a:pt x="25" y="0"/>
                  </a:lnTo>
                  <a:lnTo>
                    <a:pt x="28" y="1"/>
                  </a:lnTo>
                  <a:lnTo>
                    <a:pt x="29" y="1"/>
                  </a:lnTo>
                  <a:lnTo>
                    <a:pt x="31" y="1"/>
                  </a:lnTo>
                  <a:lnTo>
                    <a:pt x="32" y="1"/>
                  </a:lnTo>
                  <a:lnTo>
                    <a:pt x="34" y="1"/>
                  </a:lnTo>
                  <a:lnTo>
                    <a:pt x="36" y="1"/>
                  </a:lnTo>
                  <a:lnTo>
                    <a:pt x="41" y="1"/>
                  </a:lnTo>
                  <a:lnTo>
                    <a:pt x="42" y="1"/>
                  </a:lnTo>
                  <a:lnTo>
                    <a:pt x="44" y="1"/>
                  </a:lnTo>
                  <a:lnTo>
                    <a:pt x="45" y="1"/>
                  </a:lnTo>
                  <a:lnTo>
                    <a:pt x="46" y="1"/>
                  </a:lnTo>
                  <a:lnTo>
                    <a:pt x="48" y="1"/>
                  </a:lnTo>
                  <a:lnTo>
                    <a:pt x="49" y="1"/>
                  </a:lnTo>
                  <a:lnTo>
                    <a:pt x="50" y="1"/>
                  </a:lnTo>
                  <a:lnTo>
                    <a:pt x="57" y="1"/>
                  </a:lnTo>
                  <a:lnTo>
                    <a:pt x="58" y="1"/>
                  </a:lnTo>
                  <a:lnTo>
                    <a:pt x="59" y="1"/>
                  </a:lnTo>
                  <a:lnTo>
                    <a:pt x="61" y="1"/>
                  </a:lnTo>
                  <a:lnTo>
                    <a:pt x="63" y="1"/>
                  </a:lnTo>
                  <a:lnTo>
                    <a:pt x="67" y="1"/>
                  </a:lnTo>
                  <a:lnTo>
                    <a:pt x="69" y="1"/>
                  </a:lnTo>
                  <a:lnTo>
                    <a:pt x="70" y="1"/>
                  </a:lnTo>
                  <a:lnTo>
                    <a:pt x="74" y="1"/>
                  </a:lnTo>
                  <a:lnTo>
                    <a:pt x="79" y="1"/>
                  </a:lnTo>
                  <a:lnTo>
                    <a:pt x="82" y="1"/>
                  </a:lnTo>
                  <a:lnTo>
                    <a:pt x="83" y="1"/>
                  </a:lnTo>
                  <a:lnTo>
                    <a:pt x="88" y="1"/>
                  </a:lnTo>
                  <a:lnTo>
                    <a:pt x="92" y="1"/>
                  </a:lnTo>
                  <a:lnTo>
                    <a:pt x="97" y="1"/>
                  </a:lnTo>
                  <a:lnTo>
                    <a:pt x="99" y="1"/>
                  </a:lnTo>
                  <a:lnTo>
                    <a:pt x="100" y="1"/>
                  </a:lnTo>
                  <a:lnTo>
                    <a:pt x="101" y="1"/>
                  </a:lnTo>
                  <a:lnTo>
                    <a:pt x="103" y="1"/>
                  </a:lnTo>
                  <a:lnTo>
                    <a:pt x="104" y="1"/>
                  </a:lnTo>
                  <a:lnTo>
                    <a:pt x="105" y="1"/>
                  </a:lnTo>
                  <a:lnTo>
                    <a:pt x="106" y="1"/>
                  </a:lnTo>
                  <a:lnTo>
                    <a:pt x="108" y="1"/>
                  </a:lnTo>
                  <a:lnTo>
                    <a:pt x="109" y="1"/>
                  </a:lnTo>
                  <a:lnTo>
                    <a:pt x="112" y="1"/>
                  </a:lnTo>
                  <a:lnTo>
                    <a:pt x="116" y="1"/>
                  </a:lnTo>
                  <a:lnTo>
                    <a:pt x="118" y="1"/>
                  </a:lnTo>
                  <a:lnTo>
                    <a:pt x="123" y="1"/>
                  </a:lnTo>
                  <a:lnTo>
                    <a:pt x="125" y="1"/>
                  </a:lnTo>
                  <a:lnTo>
                    <a:pt x="127" y="1"/>
                  </a:lnTo>
                  <a:lnTo>
                    <a:pt x="133" y="2"/>
                  </a:lnTo>
                  <a:lnTo>
                    <a:pt x="135" y="2"/>
                  </a:lnTo>
                  <a:lnTo>
                    <a:pt x="137" y="2"/>
                  </a:lnTo>
                  <a:lnTo>
                    <a:pt x="138" y="2"/>
                  </a:lnTo>
                  <a:lnTo>
                    <a:pt x="139" y="2"/>
                  </a:lnTo>
                  <a:lnTo>
                    <a:pt x="140" y="2"/>
                  </a:lnTo>
                  <a:lnTo>
                    <a:pt x="144" y="2"/>
                  </a:lnTo>
                  <a:lnTo>
                    <a:pt x="147" y="2"/>
                  </a:lnTo>
                  <a:lnTo>
                    <a:pt x="148" y="4"/>
                  </a:lnTo>
                  <a:lnTo>
                    <a:pt x="148" y="5"/>
                  </a:lnTo>
                  <a:lnTo>
                    <a:pt x="150" y="5"/>
                  </a:lnTo>
                  <a:lnTo>
                    <a:pt x="150" y="6"/>
                  </a:lnTo>
                  <a:lnTo>
                    <a:pt x="148" y="6"/>
                  </a:lnTo>
                  <a:lnTo>
                    <a:pt x="148" y="8"/>
                  </a:lnTo>
                  <a:lnTo>
                    <a:pt x="148" y="9"/>
                  </a:lnTo>
                  <a:lnTo>
                    <a:pt x="150" y="9"/>
                  </a:lnTo>
                  <a:lnTo>
                    <a:pt x="150" y="10"/>
                  </a:lnTo>
                  <a:lnTo>
                    <a:pt x="150" y="12"/>
                  </a:lnTo>
                  <a:lnTo>
                    <a:pt x="151" y="12"/>
                  </a:lnTo>
                  <a:lnTo>
                    <a:pt x="151" y="13"/>
                  </a:lnTo>
                  <a:lnTo>
                    <a:pt x="152" y="13"/>
                  </a:lnTo>
                  <a:lnTo>
                    <a:pt x="154" y="14"/>
                  </a:lnTo>
                  <a:lnTo>
                    <a:pt x="154" y="15"/>
                  </a:lnTo>
                  <a:lnTo>
                    <a:pt x="154" y="17"/>
                  </a:lnTo>
                  <a:lnTo>
                    <a:pt x="154" y="18"/>
                  </a:lnTo>
                  <a:lnTo>
                    <a:pt x="152" y="18"/>
                  </a:lnTo>
                  <a:lnTo>
                    <a:pt x="152" y="19"/>
                  </a:lnTo>
                  <a:lnTo>
                    <a:pt x="152" y="21"/>
                  </a:lnTo>
                  <a:lnTo>
                    <a:pt x="152" y="22"/>
                  </a:lnTo>
                  <a:lnTo>
                    <a:pt x="151" y="23"/>
                  </a:lnTo>
                  <a:lnTo>
                    <a:pt x="151" y="25"/>
                  </a:lnTo>
                  <a:lnTo>
                    <a:pt x="150" y="25"/>
                  </a:lnTo>
                  <a:lnTo>
                    <a:pt x="150" y="26"/>
                  </a:lnTo>
                  <a:lnTo>
                    <a:pt x="148" y="26"/>
                  </a:lnTo>
                  <a:lnTo>
                    <a:pt x="148" y="27"/>
                  </a:lnTo>
                  <a:lnTo>
                    <a:pt x="148" y="29"/>
                  </a:lnTo>
                  <a:lnTo>
                    <a:pt x="147" y="29"/>
                  </a:lnTo>
                  <a:lnTo>
                    <a:pt x="147" y="30"/>
                  </a:lnTo>
                  <a:lnTo>
                    <a:pt x="146" y="30"/>
                  </a:lnTo>
                  <a:lnTo>
                    <a:pt x="144" y="30"/>
                  </a:lnTo>
                  <a:lnTo>
                    <a:pt x="144" y="31"/>
                  </a:lnTo>
                  <a:lnTo>
                    <a:pt x="143" y="31"/>
                  </a:lnTo>
                  <a:lnTo>
                    <a:pt x="142" y="31"/>
                  </a:lnTo>
                  <a:lnTo>
                    <a:pt x="142" y="32"/>
                  </a:lnTo>
                  <a:lnTo>
                    <a:pt x="140" y="32"/>
                  </a:lnTo>
                  <a:lnTo>
                    <a:pt x="139" y="32"/>
                  </a:lnTo>
                  <a:lnTo>
                    <a:pt x="138" y="32"/>
                  </a:lnTo>
                  <a:lnTo>
                    <a:pt x="138" y="34"/>
                  </a:lnTo>
                  <a:lnTo>
                    <a:pt x="137" y="34"/>
                  </a:lnTo>
                  <a:lnTo>
                    <a:pt x="135" y="34"/>
                  </a:lnTo>
                  <a:lnTo>
                    <a:pt x="134" y="34"/>
                  </a:lnTo>
                  <a:lnTo>
                    <a:pt x="133" y="34"/>
                  </a:lnTo>
                  <a:lnTo>
                    <a:pt x="131" y="34"/>
                  </a:lnTo>
                  <a:lnTo>
                    <a:pt x="130" y="34"/>
                  </a:lnTo>
                  <a:lnTo>
                    <a:pt x="129" y="34"/>
                  </a:lnTo>
                  <a:lnTo>
                    <a:pt x="127" y="34"/>
                  </a:lnTo>
                  <a:lnTo>
                    <a:pt x="126" y="34"/>
                  </a:lnTo>
                  <a:lnTo>
                    <a:pt x="125" y="34"/>
                  </a:lnTo>
                  <a:lnTo>
                    <a:pt x="123" y="34"/>
                  </a:lnTo>
                  <a:lnTo>
                    <a:pt x="122" y="34"/>
                  </a:lnTo>
                  <a:lnTo>
                    <a:pt x="122" y="32"/>
                  </a:lnTo>
                  <a:lnTo>
                    <a:pt x="122" y="31"/>
                  </a:lnTo>
                  <a:lnTo>
                    <a:pt x="121" y="31"/>
                  </a:lnTo>
                  <a:lnTo>
                    <a:pt x="121" y="30"/>
                  </a:lnTo>
                  <a:lnTo>
                    <a:pt x="120" y="30"/>
                  </a:lnTo>
                  <a:lnTo>
                    <a:pt x="118" y="30"/>
                  </a:lnTo>
                  <a:lnTo>
                    <a:pt x="118" y="31"/>
                  </a:lnTo>
                  <a:lnTo>
                    <a:pt x="118" y="32"/>
                  </a:lnTo>
                  <a:lnTo>
                    <a:pt x="117" y="32"/>
                  </a:lnTo>
                  <a:lnTo>
                    <a:pt x="116" y="32"/>
                  </a:lnTo>
                  <a:lnTo>
                    <a:pt x="116" y="31"/>
                  </a:lnTo>
                  <a:lnTo>
                    <a:pt x="114" y="31"/>
                  </a:lnTo>
                  <a:lnTo>
                    <a:pt x="113" y="31"/>
                  </a:lnTo>
                  <a:lnTo>
                    <a:pt x="112" y="31"/>
                  </a:lnTo>
                  <a:lnTo>
                    <a:pt x="110" y="31"/>
                  </a:lnTo>
                  <a:lnTo>
                    <a:pt x="109" y="32"/>
                  </a:lnTo>
                  <a:lnTo>
                    <a:pt x="108" y="32"/>
                  </a:lnTo>
                  <a:lnTo>
                    <a:pt x="106" y="32"/>
                  </a:lnTo>
                  <a:lnTo>
                    <a:pt x="105" y="32"/>
                  </a:lnTo>
                  <a:lnTo>
                    <a:pt x="105" y="34"/>
                  </a:lnTo>
                  <a:lnTo>
                    <a:pt x="104" y="34"/>
                  </a:lnTo>
                  <a:lnTo>
                    <a:pt x="103" y="34"/>
                  </a:lnTo>
                  <a:lnTo>
                    <a:pt x="103" y="35"/>
                  </a:lnTo>
                  <a:lnTo>
                    <a:pt x="101" y="35"/>
                  </a:lnTo>
                  <a:lnTo>
                    <a:pt x="100" y="35"/>
                  </a:lnTo>
                  <a:lnTo>
                    <a:pt x="99" y="35"/>
                  </a:lnTo>
                  <a:lnTo>
                    <a:pt x="99" y="36"/>
                  </a:lnTo>
                  <a:lnTo>
                    <a:pt x="97" y="36"/>
                  </a:lnTo>
                  <a:lnTo>
                    <a:pt x="96" y="36"/>
                  </a:lnTo>
                  <a:lnTo>
                    <a:pt x="95" y="36"/>
                  </a:lnTo>
                  <a:lnTo>
                    <a:pt x="95" y="38"/>
                  </a:lnTo>
                  <a:lnTo>
                    <a:pt x="93" y="38"/>
                  </a:lnTo>
                  <a:lnTo>
                    <a:pt x="92" y="38"/>
                  </a:lnTo>
                  <a:lnTo>
                    <a:pt x="92" y="39"/>
                  </a:lnTo>
                  <a:lnTo>
                    <a:pt x="91" y="39"/>
                  </a:lnTo>
                  <a:lnTo>
                    <a:pt x="89" y="39"/>
                  </a:lnTo>
                  <a:lnTo>
                    <a:pt x="88" y="39"/>
                  </a:lnTo>
                  <a:lnTo>
                    <a:pt x="87" y="39"/>
                  </a:lnTo>
                  <a:lnTo>
                    <a:pt x="86" y="40"/>
                  </a:lnTo>
                  <a:lnTo>
                    <a:pt x="86" y="42"/>
                  </a:lnTo>
                  <a:lnTo>
                    <a:pt x="84" y="42"/>
                  </a:lnTo>
                  <a:lnTo>
                    <a:pt x="83" y="42"/>
                  </a:lnTo>
                  <a:lnTo>
                    <a:pt x="83" y="43"/>
                  </a:lnTo>
                  <a:lnTo>
                    <a:pt x="82" y="43"/>
                  </a:lnTo>
                  <a:lnTo>
                    <a:pt x="82" y="44"/>
                  </a:lnTo>
                  <a:lnTo>
                    <a:pt x="82" y="46"/>
                  </a:lnTo>
                  <a:lnTo>
                    <a:pt x="80" y="46"/>
                  </a:lnTo>
                  <a:lnTo>
                    <a:pt x="80" y="47"/>
                  </a:lnTo>
                  <a:lnTo>
                    <a:pt x="80" y="48"/>
                  </a:lnTo>
                  <a:lnTo>
                    <a:pt x="79" y="48"/>
                  </a:lnTo>
                  <a:lnTo>
                    <a:pt x="79" y="49"/>
                  </a:lnTo>
                  <a:lnTo>
                    <a:pt x="79" y="51"/>
                  </a:lnTo>
                  <a:lnTo>
                    <a:pt x="78" y="51"/>
                  </a:lnTo>
                  <a:lnTo>
                    <a:pt x="78" y="52"/>
                  </a:lnTo>
                  <a:lnTo>
                    <a:pt x="78" y="53"/>
                  </a:lnTo>
                  <a:lnTo>
                    <a:pt x="78" y="55"/>
                  </a:lnTo>
                  <a:lnTo>
                    <a:pt x="78" y="56"/>
                  </a:lnTo>
                  <a:lnTo>
                    <a:pt x="78" y="57"/>
                  </a:lnTo>
                  <a:lnTo>
                    <a:pt x="78" y="59"/>
                  </a:lnTo>
                  <a:lnTo>
                    <a:pt x="79" y="59"/>
                  </a:lnTo>
                  <a:lnTo>
                    <a:pt x="79" y="60"/>
                  </a:lnTo>
                  <a:lnTo>
                    <a:pt x="78" y="60"/>
                  </a:lnTo>
                  <a:lnTo>
                    <a:pt x="78" y="61"/>
                  </a:lnTo>
                  <a:lnTo>
                    <a:pt x="79" y="61"/>
                  </a:lnTo>
                  <a:lnTo>
                    <a:pt x="79" y="63"/>
                  </a:lnTo>
                  <a:lnTo>
                    <a:pt x="80" y="64"/>
                  </a:lnTo>
                  <a:lnTo>
                    <a:pt x="80" y="65"/>
                  </a:lnTo>
                  <a:lnTo>
                    <a:pt x="82" y="65"/>
                  </a:lnTo>
                  <a:lnTo>
                    <a:pt x="82" y="66"/>
                  </a:lnTo>
                  <a:lnTo>
                    <a:pt x="83" y="68"/>
                  </a:lnTo>
                  <a:lnTo>
                    <a:pt x="83" y="69"/>
                  </a:lnTo>
                  <a:lnTo>
                    <a:pt x="83" y="70"/>
                  </a:lnTo>
                  <a:lnTo>
                    <a:pt x="84" y="72"/>
                  </a:lnTo>
                  <a:lnTo>
                    <a:pt x="84" y="73"/>
                  </a:lnTo>
                  <a:lnTo>
                    <a:pt x="86" y="73"/>
                  </a:lnTo>
                  <a:lnTo>
                    <a:pt x="87" y="73"/>
                  </a:lnTo>
                  <a:lnTo>
                    <a:pt x="88" y="73"/>
                  </a:lnTo>
                  <a:lnTo>
                    <a:pt x="89" y="73"/>
                  </a:lnTo>
                  <a:lnTo>
                    <a:pt x="89" y="74"/>
                  </a:lnTo>
                  <a:lnTo>
                    <a:pt x="91" y="74"/>
                  </a:lnTo>
                  <a:lnTo>
                    <a:pt x="91" y="76"/>
                  </a:lnTo>
                  <a:lnTo>
                    <a:pt x="92" y="76"/>
                  </a:lnTo>
                  <a:lnTo>
                    <a:pt x="93" y="76"/>
                  </a:lnTo>
                  <a:lnTo>
                    <a:pt x="95" y="76"/>
                  </a:lnTo>
                  <a:lnTo>
                    <a:pt x="96" y="76"/>
                  </a:lnTo>
                  <a:lnTo>
                    <a:pt x="97" y="76"/>
                  </a:lnTo>
                  <a:lnTo>
                    <a:pt x="97" y="74"/>
                  </a:lnTo>
                  <a:lnTo>
                    <a:pt x="99" y="74"/>
                  </a:lnTo>
                  <a:lnTo>
                    <a:pt x="100" y="74"/>
                  </a:lnTo>
                  <a:lnTo>
                    <a:pt x="101" y="73"/>
                  </a:lnTo>
                  <a:lnTo>
                    <a:pt x="103" y="73"/>
                  </a:lnTo>
                  <a:lnTo>
                    <a:pt x="103" y="72"/>
                  </a:lnTo>
                  <a:lnTo>
                    <a:pt x="104" y="72"/>
                  </a:lnTo>
                  <a:lnTo>
                    <a:pt x="104" y="70"/>
                  </a:lnTo>
                  <a:lnTo>
                    <a:pt x="105" y="70"/>
                  </a:lnTo>
                  <a:lnTo>
                    <a:pt x="105" y="69"/>
                  </a:lnTo>
                  <a:lnTo>
                    <a:pt x="105" y="68"/>
                  </a:lnTo>
                  <a:lnTo>
                    <a:pt x="105" y="66"/>
                  </a:lnTo>
                  <a:lnTo>
                    <a:pt x="106" y="66"/>
                  </a:lnTo>
                  <a:lnTo>
                    <a:pt x="106" y="65"/>
                  </a:lnTo>
                  <a:lnTo>
                    <a:pt x="106" y="64"/>
                  </a:lnTo>
                  <a:lnTo>
                    <a:pt x="108" y="64"/>
                  </a:lnTo>
                  <a:lnTo>
                    <a:pt x="108" y="63"/>
                  </a:lnTo>
                  <a:lnTo>
                    <a:pt x="108" y="61"/>
                  </a:lnTo>
                  <a:lnTo>
                    <a:pt x="109" y="61"/>
                  </a:lnTo>
                  <a:lnTo>
                    <a:pt x="109" y="60"/>
                  </a:lnTo>
                  <a:lnTo>
                    <a:pt x="109" y="59"/>
                  </a:lnTo>
                  <a:lnTo>
                    <a:pt x="109" y="57"/>
                  </a:lnTo>
                  <a:lnTo>
                    <a:pt x="109" y="56"/>
                  </a:lnTo>
                  <a:lnTo>
                    <a:pt x="110" y="55"/>
                  </a:lnTo>
                  <a:lnTo>
                    <a:pt x="110" y="53"/>
                  </a:lnTo>
                  <a:lnTo>
                    <a:pt x="110" y="52"/>
                  </a:lnTo>
                  <a:lnTo>
                    <a:pt x="110" y="51"/>
                  </a:lnTo>
                  <a:lnTo>
                    <a:pt x="112" y="49"/>
                  </a:lnTo>
                  <a:lnTo>
                    <a:pt x="113" y="49"/>
                  </a:lnTo>
                  <a:lnTo>
                    <a:pt x="114" y="49"/>
                  </a:lnTo>
                  <a:lnTo>
                    <a:pt x="114" y="48"/>
                  </a:lnTo>
                  <a:lnTo>
                    <a:pt x="116" y="48"/>
                  </a:lnTo>
                  <a:lnTo>
                    <a:pt x="117" y="48"/>
                  </a:lnTo>
                  <a:lnTo>
                    <a:pt x="118" y="48"/>
                  </a:lnTo>
                  <a:lnTo>
                    <a:pt x="120" y="48"/>
                  </a:lnTo>
                  <a:lnTo>
                    <a:pt x="120" y="49"/>
                  </a:lnTo>
                  <a:lnTo>
                    <a:pt x="121" y="49"/>
                  </a:lnTo>
                  <a:lnTo>
                    <a:pt x="122" y="49"/>
                  </a:lnTo>
                  <a:lnTo>
                    <a:pt x="122" y="51"/>
                  </a:lnTo>
                  <a:lnTo>
                    <a:pt x="123" y="51"/>
                  </a:lnTo>
                  <a:lnTo>
                    <a:pt x="123" y="52"/>
                  </a:lnTo>
                  <a:lnTo>
                    <a:pt x="125" y="52"/>
                  </a:lnTo>
                  <a:lnTo>
                    <a:pt x="125" y="53"/>
                  </a:lnTo>
                  <a:lnTo>
                    <a:pt x="126" y="55"/>
                  </a:lnTo>
                  <a:lnTo>
                    <a:pt x="126" y="56"/>
                  </a:lnTo>
                  <a:lnTo>
                    <a:pt x="127" y="57"/>
                  </a:lnTo>
                  <a:lnTo>
                    <a:pt x="129" y="57"/>
                  </a:lnTo>
                  <a:lnTo>
                    <a:pt x="131" y="57"/>
                  </a:lnTo>
                  <a:lnTo>
                    <a:pt x="134" y="57"/>
                  </a:lnTo>
                  <a:lnTo>
                    <a:pt x="140" y="57"/>
                  </a:lnTo>
                  <a:lnTo>
                    <a:pt x="144" y="59"/>
                  </a:lnTo>
                  <a:lnTo>
                    <a:pt x="152" y="59"/>
                  </a:lnTo>
                  <a:lnTo>
                    <a:pt x="154" y="59"/>
                  </a:lnTo>
                  <a:lnTo>
                    <a:pt x="155" y="59"/>
                  </a:lnTo>
                  <a:lnTo>
                    <a:pt x="158" y="59"/>
                  </a:lnTo>
                  <a:lnTo>
                    <a:pt x="160" y="59"/>
                  </a:lnTo>
                  <a:lnTo>
                    <a:pt x="161" y="59"/>
                  </a:lnTo>
                  <a:lnTo>
                    <a:pt x="163" y="59"/>
                  </a:lnTo>
                  <a:lnTo>
                    <a:pt x="164" y="59"/>
                  </a:lnTo>
                  <a:lnTo>
                    <a:pt x="168" y="59"/>
                  </a:lnTo>
                  <a:lnTo>
                    <a:pt x="171" y="59"/>
                  </a:lnTo>
                  <a:lnTo>
                    <a:pt x="172" y="59"/>
                  </a:lnTo>
                  <a:lnTo>
                    <a:pt x="172" y="61"/>
                  </a:lnTo>
                  <a:lnTo>
                    <a:pt x="172" y="66"/>
                  </a:lnTo>
                  <a:lnTo>
                    <a:pt x="172" y="68"/>
                  </a:lnTo>
                  <a:lnTo>
                    <a:pt x="172" y="69"/>
                  </a:lnTo>
                  <a:lnTo>
                    <a:pt x="172" y="73"/>
                  </a:lnTo>
                  <a:lnTo>
                    <a:pt x="172" y="78"/>
                  </a:lnTo>
                  <a:lnTo>
                    <a:pt x="172" y="84"/>
                  </a:lnTo>
                  <a:lnTo>
                    <a:pt x="172" y="87"/>
                  </a:lnTo>
                  <a:lnTo>
                    <a:pt x="175" y="87"/>
                  </a:lnTo>
                  <a:lnTo>
                    <a:pt x="177" y="87"/>
                  </a:lnTo>
                  <a:lnTo>
                    <a:pt x="178" y="87"/>
                  </a:lnTo>
                  <a:lnTo>
                    <a:pt x="177" y="87"/>
                  </a:lnTo>
                  <a:lnTo>
                    <a:pt x="176" y="87"/>
                  </a:lnTo>
                  <a:lnTo>
                    <a:pt x="176" y="89"/>
                  </a:lnTo>
                  <a:lnTo>
                    <a:pt x="177" y="89"/>
                  </a:lnTo>
                  <a:lnTo>
                    <a:pt x="178" y="89"/>
                  </a:lnTo>
                  <a:lnTo>
                    <a:pt x="180" y="89"/>
                  </a:lnTo>
                  <a:lnTo>
                    <a:pt x="180" y="90"/>
                  </a:lnTo>
                  <a:lnTo>
                    <a:pt x="178" y="90"/>
                  </a:lnTo>
                  <a:lnTo>
                    <a:pt x="180" y="90"/>
                  </a:lnTo>
                  <a:lnTo>
                    <a:pt x="180" y="91"/>
                  </a:lnTo>
                  <a:lnTo>
                    <a:pt x="181" y="91"/>
                  </a:lnTo>
                  <a:lnTo>
                    <a:pt x="181" y="93"/>
                  </a:lnTo>
                  <a:lnTo>
                    <a:pt x="180" y="93"/>
                  </a:lnTo>
                  <a:lnTo>
                    <a:pt x="180" y="94"/>
                  </a:lnTo>
                  <a:lnTo>
                    <a:pt x="181" y="94"/>
                  </a:lnTo>
                  <a:lnTo>
                    <a:pt x="181" y="95"/>
                  </a:lnTo>
                  <a:lnTo>
                    <a:pt x="181" y="94"/>
                  </a:lnTo>
                  <a:lnTo>
                    <a:pt x="181" y="95"/>
                  </a:lnTo>
                  <a:lnTo>
                    <a:pt x="182" y="95"/>
                  </a:lnTo>
                  <a:lnTo>
                    <a:pt x="182" y="97"/>
                  </a:lnTo>
                  <a:lnTo>
                    <a:pt x="184" y="97"/>
                  </a:lnTo>
                  <a:lnTo>
                    <a:pt x="185" y="97"/>
                  </a:lnTo>
                  <a:lnTo>
                    <a:pt x="186" y="97"/>
                  </a:lnTo>
                  <a:lnTo>
                    <a:pt x="188" y="97"/>
                  </a:lnTo>
                  <a:lnTo>
                    <a:pt x="189" y="97"/>
                  </a:lnTo>
                  <a:lnTo>
                    <a:pt x="190" y="97"/>
                  </a:lnTo>
                  <a:lnTo>
                    <a:pt x="190" y="98"/>
                  </a:lnTo>
                  <a:lnTo>
                    <a:pt x="189" y="98"/>
                  </a:lnTo>
                  <a:lnTo>
                    <a:pt x="189" y="99"/>
                  </a:lnTo>
                  <a:lnTo>
                    <a:pt x="189" y="101"/>
                  </a:lnTo>
                  <a:lnTo>
                    <a:pt x="188" y="101"/>
                  </a:lnTo>
                  <a:lnTo>
                    <a:pt x="188" y="102"/>
                  </a:lnTo>
                  <a:lnTo>
                    <a:pt x="189" y="102"/>
                  </a:lnTo>
                  <a:lnTo>
                    <a:pt x="190" y="102"/>
                  </a:lnTo>
                  <a:lnTo>
                    <a:pt x="190" y="103"/>
                  </a:lnTo>
                  <a:lnTo>
                    <a:pt x="190" y="104"/>
                  </a:lnTo>
                  <a:lnTo>
                    <a:pt x="189" y="104"/>
                  </a:lnTo>
                  <a:lnTo>
                    <a:pt x="190" y="104"/>
                  </a:lnTo>
                  <a:lnTo>
                    <a:pt x="190" y="106"/>
                  </a:lnTo>
                  <a:lnTo>
                    <a:pt x="190" y="107"/>
                  </a:lnTo>
                  <a:lnTo>
                    <a:pt x="190" y="108"/>
                  </a:lnTo>
                  <a:lnTo>
                    <a:pt x="189" y="108"/>
                  </a:lnTo>
                  <a:lnTo>
                    <a:pt x="189" y="110"/>
                  </a:lnTo>
                  <a:lnTo>
                    <a:pt x="189" y="111"/>
                  </a:lnTo>
                  <a:lnTo>
                    <a:pt x="189" y="112"/>
                  </a:lnTo>
                  <a:lnTo>
                    <a:pt x="188" y="112"/>
                  </a:lnTo>
                  <a:lnTo>
                    <a:pt x="188" y="114"/>
                  </a:lnTo>
                  <a:lnTo>
                    <a:pt x="188" y="115"/>
                  </a:lnTo>
                  <a:lnTo>
                    <a:pt x="186" y="115"/>
                  </a:lnTo>
                  <a:lnTo>
                    <a:pt x="186" y="116"/>
                  </a:lnTo>
                  <a:lnTo>
                    <a:pt x="186" y="118"/>
                  </a:lnTo>
                  <a:lnTo>
                    <a:pt x="188" y="118"/>
                  </a:lnTo>
                  <a:lnTo>
                    <a:pt x="188" y="119"/>
                  </a:lnTo>
                  <a:lnTo>
                    <a:pt x="188" y="120"/>
                  </a:lnTo>
                  <a:lnTo>
                    <a:pt x="188" y="121"/>
                  </a:lnTo>
                  <a:lnTo>
                    <a:pt x="188" y="123"/>
                  </a:lnTo>
                  <a:lnTo>
                    <a:pt x="189" y="123"/>
                  </a:lnTo>
                  <a:lnTo>
                    <a:pt x="189" y="124"/>
                  </a:lnTo>
                  <a:lnTo>
                    <a:pt x="189" y="125"/>
                  </a:lnTo>
                  <a:lnTo>
                    <a:pt x="189" y="127"/>
                  </a:lnTo>
                  <a:lnTo>
                    <a:pt x="189" y="128"/>
                  </a:lnTo>
                  <a:lnTo>
                    <a:pt x="189" y="129"/>
                  </a:lnTo>
                  <a:lnTo>
                    <a:pt x="188" y="129"/>
                  </a:lnTo>
                  <a:lnTo>
                    <a:pt x="188" y="131"/>
                  </a:lnTo>
                  <a:lnTo>
                    <a:pt x="188" y="132"/>
                  </a:lnTo>
                  <a:lnTo>
                    <a:pt x="186" y="132"/>
                  </a:lnTo>
                  <a:lnTo>
                    <a:pt x="185" y="132"/>
                  </a:lnTo>
                  <a:lnTo>
                    <a:pt x="185" y="131"/>
                  </a:lnTo>
                  <a:lnTo>
                    <a:pt x="184" y="131"/>
                  </a:lnTo>
                  <a:lnTo>
                    <a:pt x="184" y="129"/>
                  </a:lnTo>
                  <a:lnTo>
                    <a:pt x="182" y="129"/>
                  </a:lnTo>
                  <a:lnTo>
                    <a:pt x="182" y="131"/>
                  </a:lnTo>
                  <a:lnTo>
                    <a:pt x="184" y="131"/>
                  </a:lnTo>
                  <a:lnTo>
                    <a:pt x="184" y="132"/>
                  </a:lnTo>
                  <a:lnTo>
                    <a:pt x="184" y="133"/>
                  </a:lnTo>
                  <a:lnTo>
                    <a:pt x="182" y="133"/>
                  </a:lnTo>
                  <a:lnTo>
                    <a:pt x="181" y="133"/>
                  </a:lnTo>
                  <a:lnTo>
                    <a:pt x="180" y="132"/>
                  </a:lnTo>
                  <a:lnTo>
                    <a:pt x="178" y="132"/>
                  </a:lnTo>
                  <a:lnTo>
                    <a:pt x="178" y="131"/>
                  </a:lnTo>
                  <a:lnTo>
                    <a:pt x="177" y="131"/>
                  </a:lnTo>
                  <a:lnTo>
                    <a:pt x="177" y="132"/>
                  </a:lnTo>
                  <a:lnTo>
                    <a:pt x="176" y="132"/>
                  </a:lnTo>
                  <a:lnTo>
                    <a:pt x="176" y="133"/>
                  </a:lnTo>
                  <a:lnTo>
                    <a:pt x="175" y="133"/>
                  </a:lnTo>
                  <a:lnTo>
                    <a:pt x="176" y="133"/>
                  </a:lnTo>
                  <a:lnTo>
                    <a:pt x="177" y="133"/>
                  </a:lnTo>
                  <a:lnTo>
                    <a:pt x="178" y="133"/>
                  </a:lnTo>
                  <a:lnTo>
                    <a:pt x="180" y="133"/>
                  </a:lnTo>
                  <a:lnTo>
                    <a:pt x="181" y="133"/>
                  </a:lnTo>
                  <a:lnTo>
                    <a:pt x="184" y="133"/>
                  </a:lnTo>
                  <a:lnTo>
                    <a:pt x="186" y="133"/>
                  </a:lnTo>
                  <a:lnTo>
                    <a:pt x="188" y="133"/>
                  </a:lnTo>
                  <a:lnTo>
                    <a:pt x="190" y="133"/>
                  </a:lnTo>
                  <a:lnTo>
                    <a:pt x="190" y="135"/>
                  </a:lnTo>
                  <a:lnTo>
                    <a:pt x="190" y="138"/>
                  </a:lnTo>
                  <a:lnTo>
                    <a:pt x="190" y="141"/>
                  </a:lnTo>
                  <a:lnTo>
                    <a:pt x="190" y="144"/>
                  </a:lnTo>
                  <a:lnTo>
                    <a:pt x="190" y="146"/>
                  </a:lnTo>
                  <a:lnTo>
                    <a:pt x="190" y="148"/>
                  </a:lnTo>
                  <a:lnTo>
                    <a:pt x="190" y="153"/>
                  </a:lnTo>
                  <a:lnTo>
                    <a:pt x="190" y="156"/>
                  </a:lnTo>
                  <a:lnTo>
                    <a:pt x="190" y="158"/>
                  </a:lnTo>
                  <a:lnTo>
                    <a:pt x="190" y="162"/>
                  </a:lnTo>
                  <a:lnTo>
                    <a:pt x="190" y="163"/>
                  </a:lnTo>
                  <a:lnTo>
                    <a:pt x="190" y="165"/>
                  </a:lnTo>
                  <a:lnTo>
                    <a:pt x="190" y="167"/>
                  </a:lnTo>
                  <a:lnTo>
                    <a:pt x="190" y="169"/>
                  </a:lnTo>
                  <a:lnTo>
                    <a:pt x="190" y="170"/>
                  </a:lnTo>
                  <a:lnTo>
                    <a:pt x="190" y="171"/>
                  </a:lnTo>
                  <a:lnTo>
                    <a:pt x="190" y="175"/>
                  </a:lnTo>
                  <a:lnTo>
                    <a:pt x="190" y="176"/>
                  </a:lnTo>
                  <a:lnTo>
                    <a:pt x="190" y="178"/>
                  </a:lnTo>
                  <a:lnTo>
                    <a:pt x="190" y="180"/>
                  </a:lnTo>
                  <a:lnTo>
                    <a:pt x="190" y="182"/>
                  </a:lnTo>
                  <a:lnTo>
                    <a:pt x="190" y="183"/>
                  </a:lnTo>
                  <a:lnTo>
                    <a:pt x="190" y="184"/>
                  </a:lnTo>
                  <a:lnTo>
                    <a:pt x="190" y="187"/>
                  </a:lnTo>
                  <a:lnTo>
                    <a:pt x="190" y="188"/>
                  </a:lnTo>
                  <a:lnTo>
                    <a:pt x="190" y="191"/>
                  </a:lnTo>
                  <a:lnTo>
                    <a:pt x="190" y="193"/>
                  </a:lnTo>
                  <a:lnTo>
                    <a:pt x="190" y="195"/>
                  </a:lnTo>
                  <a:lnTo>
                    <a:pt x="190" y="196"/>
                  </a:lnTo>
                  <a:lnTo>
                    <a:pt x="190" y="199"/>
                  </a:lnTo>
                  <a:lnTo>
                    <a:pt x="190" y="200"/>
                  </a:lnTo>
                  <a:lnTo>
                    <a:pt x="190" y="201"/>
                  </a:lnTo>
                  <a:lnTo>
                    <a:pt x="190" y="208"/>
                  </a:lnTo>
                  <a:lnTo>
                    <a:pt x="190" y="212"/>
                  </a:lnTo>
                  <a:lnTo>
                    <a:pt x="190" y="217"/>
                  </a:lnTo>
                  <a:lnTo>
                    <a:pt x="190" y="220"/>
                  </a:lnTo>
                  <a:lnTo>
                    <a:pt x="190" y="222"/>
                  </a:lnTo>
                  <a:lnTo>
                    <a:pt x="190" y="224"/>
                  </a:lnTo>
                  <a:lnTo>
                    <a:pt x="190" y="225"/>
                  </a:lnTo>
                  <a:lnTo>
                    <a:pt x="190" y="226"/>
                  </a:lnTo>
                  <a:lnTo>
                    <a:pt x="188" y="226"/>
                  </a:lnTo>
                  <a:lnTo>
                    <a:pt x="186" y="226"/>
                  </a:lnTo>
                  <a:lnTo>
                    <a:pt x="184" y="226"/>
                  </a:lnTo>
                  <a:lnTo>
                    <a:pt x="182" y="226"/>
                  </a:lnTo>
                  <a:lnTo>
                    <a:pt x="181" y="226"/>
                  </a:lnTo>
                  <a:lnTo>
                    <a:pt x="178" y="226"/>
                  </a:lnTo>
                  <a:lnTo>
                    <a:pt x="177" y="226"/>
                  </a:lnTo>
                  <a:lnTo>
                    <a:pt x="173" y="226"/>
                  </a:lnTo>
                  <a:lnTo>
                    <a:pt x="172" y="226"/>
                  </a:lnTo>
                  <a:lnTo>
                    <a:pt x="171" y="226"/>
                  </a:lnTo>
                  <a:lnTo>
                    <a:pt x="171" y="229"/>
                  </a:lnTo>
                  <a:lnTo>
                    <a:pt x="171" y="234"/>
                  </a:lnTo>
                  <a:lnTo>
                    <a:pt x="171" y="235"/>
                  </a:lnTo>
                  <a:lnTo>
                    <a:pt x="171" y="237"/>
                  </a:lnTo>
                  <a:lnTo>
                    <a:pt x="171" y="239"/>
                  </a:lnTo>
                  <a:lnTo>
                    <a:pt x="171" y="243"/>
                  </a:lnTo>
                  <a:lnTo>
                    <a:pt x="171" y="245"/>
                  </a:lnTo>
                  <a:lnTo>
                    <a:pt x="171" y="248"/>
                  </a:lnTo>
                  <a:lnTo>
                    <a:pt x="171" y="254"/>
                  </a:lnTo>
                  <a:lnTo>
                    <a:pt x="161" y="254"/>
                  </a:lnTo>
                  <a:lnTo>
                    <a:pt x="160" y="254"/>
                  </a:lnTo>
                  <a:lnTo>
                    <a:pt x="155" y="254"/>
                  </a:lnTo>
                  <a:lnTo>
                    <a:pt x="151" y="254"/>
                  </a:lnTo>
                  <a:lnTo>
                    <a:pt x="151" y="259"/>
                  </a:lnTo>
                  <a:lnTo>
                    <a:pt x="151" y="263"/>
                  </a:lnTo>
                  <a:lnTo>
                    <a:pt x="151" y="268"/>
                  </a:lnTo>
                  <a:lnTo>
                    <a:pt x="151" y="272"/>
                  </a:lnTo>
                  <a:lnTo>
                    <a:pt x="151" y="276"/>
                  </a:lnTo>
                  <a:lnTo>
                    <a:pt x="151" y="277"/>
                  </a:lnTo>
                  <a:lnTo>
                    <a:pt x="151" y="280"/>
                  </a:lnTo>
                  <a:lnTo>
                    <a:pt x="151" y="281"/>
                  </a:lnTo>
                  <a:lnTo>
                    <a:pt x="151" y="284"/>
                  </a:lnTo>
                  <a:lnTo>
                    <a:pt x="151" y="286"/>
                  </a:lnTo>
                  <a:lnTo>
                    <a:pt x="151" y="290"/>
                  </a:lnTo>
                  <a:lnTo>
                    <a:pt x="151" y="300"/>
                  </a:lnTo>
                  <a:lnTo>
                    <a:pt x="151" y="302"/>
                  </a:lnTo>
                  <a:lnTo>
                    <a:pt x="151" y="305"/>
                  </a:lnTo>
                  <a:lnTo>
                    <a:pt x="151" y="306"/>
                  </a:lnTo>
                  <a:lnTo>
                    <a:pt x="151" y="307"/>
                  </a:lnTo>
                  <a:lnTo>
                    <a:pt x="150" y="306"/>
                  </a:lnTo>
                  <a:lnTo>
                    <a:pt x="144" y="305"/>
                  </a:lnTo>
                  <a:lnTo>
                    <a:pt x="140" y="303"/>
                  </a:lnTo>
                  <a:lnTo>
                    <a:pt x="137" y="302"/>
                  </a:lnTo>
                  <a:lnTo>
                    <a:pt x="134" y="301"/>
                  </a:lnTo>
                  <a:lnTo>
                    <a:pt x="133" y="301"/>
                  </a:lnTo>
                  <a:lnTo>
                    <a:pt x="130" y="300"/>
                  </a:lnTo>
                  <a:lnTo>
                    <a:pt x="129" y="300"/>
                  </a:lnTo>
                  <a:lnTo>
                    <a:pt x="127" y="300"/>
                  </a:lnTo>
                  <a:lnTo>
                    <a:pt x="125" y="298"/>
                  </a:lnTo>
                  <a:lnTo>
                    <a:pt x="122" y="297"/>
                  </a:lnTo>
                  <a:lnTo>
                    <a:pt x="121" y="297"/>
                  </a:lnTo>
                  <a:lnTo>
                    <a:pt x="118" y="296"/>
                  </a:lnTo>
                  <a:lnTo>
                    <a:pt x="117" y="296"/>
                  </a:lnTo>
                  <a:lnTo>
                    <a:pt x="114" y="294"/>
                  </a:lnTo>
                  <a:lnTo>
                    <a:pt x="113" y="294"/>
                  </a:lnTo>
                  <a:lnTo>
                    <a:pt x="110" y="293"/>
                  </a:lnTo>
                  <a:lnTo>
                    <a:pt x="109" y="293"/>
                  </a:lnTo>
                  <a:lnTo>
                    <a:pt x="104" y="292"/>
                  </a:lnTo>
                  <a:lnTo>
                    <a:pt x="101" y="290"/>
                  </a:lnTo>
                  <a:lnTo>
                    <a:pt x="99" y="289"/>
                  </a:lnTo>
                  <a:lnTo>
                    <a:pt x="93" y="288"/>
                  </a:lnTo>
                  <a:lnTo>
                    <a:pt x="92" y="286"/>
                  </a:lnTo>
                  <a:lnTo>
                    <a:pt x="88" y="285"/>
                  </a:lnTo>
                  <a:lnTo>
                    <a:pt x="86" y="285"/>
                  </a:lnTo>
                  <a:lnTo>
                    <a:pt x="84" y="284"/>
                  </a:lnTo>
                  <a:lnTo>
                    <a:pt x="79" y="282"/>
                  </a:lnTo>
                  <a:lnTo>
                    <a:pt x="75" y="281"/>
                  </a:lnTo>
                  <a:lnTo>
                    <a:pt x="74" y="281"/>
                  </a:lnTo>
                  <a:lnTo>
                    <a:pt x="72" y="280"/>
                  </a:lnTo>
                  <a:lnTo>
                    <a:pt x="71" y="280"/>
                  </a:lnTo>
                  <a:lnTo>
                    <a:pt x="71" y="281"/>
                  </a:lnTo>
                  <a:lnTo>
                    <a:pt x="71" y="282"/>
                  </a:lnTo>
                  <a:lnTo>
                    <a:pt x="71" y="284"/>
                  </a:lnTo>
                  <a:lnTo>
                    <a:pt x="71" y="285"/>
                  </a:lnTo>
                  <a:lnTo>
                    <a:pt x="72" y="286"/>
                  </a:lnTo>
                  <a:lnTo>
                    <a:pt x="74" y="288"/>
                  </a:lnTo>
                  <a:lnTo>
                    <a:pt x="75" y="288"/>
                  </a:lnTo>
                  <a:lnTo>
                    <a:pt x="76" y="288"/>
                  </a:lnTo>
                  <a:lnTo>
                    <a:pt x="78" y="288"/>
                  </a:lnTo>
                  <a:lnTo>
                    <a:pt x="78" y="286"/>
                  </a:lnTo>
                  <a:lnTo>
                    <a:pt x="79" y="286"/>
                  </a:lnTo>
                  <a:lnTo>
                    <a:pt x="80" y="286"/>
                  </a:lnTo>
                  <a:lnTo>
                    <a:pt x="80" y="288"/>
                  </a:lnTo>
                  <a:lnTo>
                    <a:pt x="82" y="288"/>
                  </a:lnTo>
                  <a:lnTo>
                    <a:pt x="83" y="288"/>
                  </a:lnTo>
                  <a:lnTo>
                    <a:pt x="84" y="288"/>
                  </a:lnTo>
                  <a:lnTo>
                    <a:pt x="86" y="288"/>
                  </a:lnTo>
                  <a:lnTo>
                    <a:pt x="87" y="289"/>
                  </a:lnTo>
                  <a:lnTo>
                    <a:pt x="88" y="289"/>
                  </a:lnTo>
                  <a:lnTo>
                    <a:pt x="88" y="290"/>
                  </a:lnTo>
                  <a:lnTo>
                    <a:pt x="89" y="290"/>
                  </a:lnTo>
                  <a:lnTo>
                    <a:pt x="89" y="292"/>
                  </a:lnTo>
                  <a:lnTo>
                    <a:pt x="91" y="292"/>
                  </a:lnTo>
                  <a:lnTo>
                    <a:pt x="91" y="293"/>
                  </a:lnTo>
                  <a:lnTo>
                    <a:pt x="92" y="294"/>
                  </a:lnTo>
                  <a:lnTo>
                    <a:pt x="92" y="296"/>
                  </a:lnTo>
                  <a:lnTo>
                    <a:pt x="93" y="297"/>
                  </a:lnTo>
                  <a:lnTo>
                    <a:pt x="93" y="298"/>
                  </a:lnTo>
                  <a:lnTo>
                    <a:pt x="93" y="300"/>
                  </a:lnTo>
                  <a:lnTo>
                    <a:pt x="93" y="301"/>
                  </a:lnTo>
                  <a:lnTo>
                    <a:pt x="95" y="301"/>
                  </a:lnTo>
                  <a:lnTo>
                    <a:pt x="95" y="302"/>
                  </a:lnTo>
                  <a:lnTo>
                    <a:pt x="95" y="303"/>
                  </a:lnTo>
                  <a:lnTo>
                    <a:pt x="93" y="303"/>
                  </a:lnTo>
                  <a:lnTo>
                    <a:pt x="93" y="305"/>
                  </a:lnTo>
                  <a:lnTo>
                    <a:pt x="93" y="306"/>
                  </a:lnTo>
                  <a:lnTo>
                    <a:pt x="92" y="307"/>
                  </a:lnTo>
                  <a:lnTo>
                    <a:pt x="91" y="307"/>
                  </a:lnTo>
                  <a:lnTo>
                    <a:pt x="91" y="309"/>
                  </a:lnTo>
                  <a:lnTo>
                    <a:pt x="89" y="309"/>
                  </a:lnTo>
                  <a:lnTo>
                    <a:pt x="89" y="310"/>
                  </a:lnTo>
                  <a:lnTo>
                    <a:pt x="88" y="310"/>
                  </a:lnTo>
                  <a:lnTo>
                    <a:pt x="88" y="311"/>
                  </a:lnTo>
                  <a:lnTo>
                    <a:pt x="88" y="313"/>
                  </a:lnTo>
                  <a:lnTo>
                    <a:pt x="87" y="313"/>
                  </a:lnTo>
                  <a:lnTo>
                    <a:pt x="87" y="314"/>
                  </a:lnTo>
                  <a:lnTo>
                    <a:pt x="88" y="315"/>
                  </a:lnTo>
                  <a:lnTo>
                    <a:pt x="88" y="317"/>
                  </a:lnTo>
                  <a:lnTo>
                    <a:pt x="88" y="318"/>
                  </a:lnTo>
                  <a:lnTo>
                    <a:pt x="89" y="318"/>
                  </a:lnTo>
                  <a:lnTo>
                    <a:pt x="91" y="318"/>
                  </a:lnTo>
                  <a:lnTo>
                    <a:pt x="91" y="319"/>
                  </a:lnTo>
                  <a:lnTo>
                    <a:pt x="91" y="320"/>
                  </a:lnTo>
                  <a:lnTo>
                    <a:pt x="89" y="320"/>
                  </a:lnTo>
                  <a:lnTo>
                    <a:pt x="88" y="320"/>
                  </a:lnTo>
                  <a:lnTo>
                    <a:pt x="87" y="319"/>
                  </a:lnTo>
                  <a:lnTo>
                    <a:pt x="86" y="318"/>
                  </a:lnTo>
                  <a:lnTo>
                    <a:pt x="86" y="319"/>
                  </a:lnTo>
                  <a:lnTo>
                    <a:pt x="84" y="319"/>
                  </a:lnTo>
                  <a:lnTo>
                    <a:pt x="83" y="319"/>
                  </a:lnTo>
                  <a:lnTo>
                    <a:pt x="83" y="320"/>
                  </a:lnTo>
                  <a:lnTo>
                    <a:pt x="83" y="322"/>
                  </a:lnTo>
                  <a:lnTo>
                    <a:pt x="82" y="322"/>
                  </a:lnTo>
                  <a:lnTo>
                    <a:pt x="80" y="322"/>
                  </a:lnTo>
                  <a:lnTo>
                    <a:pt x="80" y="320"/>
                  </a:lnTo>
                  <a:lnTo>
                    <a:pt x="80" y="319"/>
                  </a:lnTo>
                  <a:lnTo>
                    <a:pt x="82" y="318"/>
                  </a:lnTo>
                  <a:lnTo>
                    <a:pt x="82" y="317"/>
                  </a:lnTo>
                  <a:lnTo>
                    <a:pt x="80" y="317"/>
                  </a:lnTo>
                  <a:lnTo>
                    <a:pt x="80" y="315"/>
                  </a:lnTo>
                  <a:lnTo>
                    <a:pt x="79" y="315"/>
                  </a:lnTo>
                  <a:lnTo>
                    <a:pt x="78" y="315"/>
                  </a:lnTo>
                  <a:lnTo>
                    <a:pt x="76" y="315"/>
                  </a:lnTo>
                  <a:lnTo>
                    <a:pt x="75" y="317"/>
                  </a:lnTo>
                  <a:lnTo>
                    <a:pt x="74" y="317"/>
                  </a:lnTo>
                  <a:lnTo>
                    <a:pt x="74" y="318"/>
                  </a:lnTo>
                  <a:lnTo>
                    <a:pt x="74" y="319"/>
                  </a:lnTo>
                  <a:lnTo>
                    <a:pt x="75" y="319"/>
                  </a:lnTo>
                  <a:lnTo>
                    <a:pt x="75" y="320"/>
                  </a:lnTo>
                  <a:lnTo>
                    <a:pt x="75" y="322"/>
                  </a:lnTo>
                  <a:lnTo>
                    <a:pt x="74" y="322"/>
                  </a:lnTo>
                  <a:lnTo>
                    <a:pt x="72" y="322"/>
                  </a:lnTo>
                  <a:lnTo>
                    <a:pt x="71" y="320"/>
                  </a:lnTo>
                  <a:lnTo>
                    <a:pt x="70" y="320"/>
                  </a:lnTo>
                  <a:lnTo>
                    <a:pt x="69" y="320"/>
                  </a:lnTo>
                  <a:lnTo>
                    <a:pt x="69" y="322"/>
                  </a:lnTo>
                  <a:lnTo>
                    <a:pt x="69" y="323"/>
                  </a:lnTo>
                  <a:lnTo>
                    <a:pt x="67" y="324"/>
                  </a:lnTo>
                  <a:lnTo>
                    <a:pt x="67" y="326"/>
                  </a:lnTo>
                  <a:lnTo>
                    <a:pt x="66" y="326"/>
                  </a:lnTo>
                  <a:lnTo>
                    <a:pt x="65" y="326"/>
                  </a:lnTo>
                  <a:lnTo>
                    <a:pt x="65" y="324"/>
                  </a:lnTo>
                  <a:lnTo>
                    <a:pt x="65" y="323"/>
                  </a:lnTo>
                  <a:lnTo>
                    <a:pt x="63" y="323"/>
                  </a:lnTo>
                  <a:lnTo>
                    <a:pt x="62" y="322"/>
                  </a:lnTo>
                  <a:lnTo>
                    <a:pt x="61" y="322"/>
                  </a:lnTo>
                  <a:lnTo>
                    <a:pt x="59" y="322"/>
                  </a:lnTo>
                  <a:lnTo>
                    <a:pt x="59" y="323"/>
                  </a:lnTo>
                  <a:lnTo>
                    <a:pt x="58" y="323"/>
                  </a:lnTo>
                  <a:lnTo>
                    <a:pt x="58" y="324"/>
                  </a:lnTo>
                  <a:lnTo>
                    <a:pt x="58" y="326"/>
                  </a:lnTo>
                  <a:lnTo>
                    <a:pt x="57" y="326"/>
                  </a:lnTo>
                  <a:lnTo>
                    <a:pt x="57" y="327"/>
                  </a:lnTo>
                  <a:lnTo>
                    <a:pt x="55" y="327"/>
                  </a:lnTo>
                  <a:lnTo>
                    <a:pt x="55" y="328"/>
                  </a:lnTo>
                  <a:lnTo>
                    <a:pt x="54" y="328"/>
                  </a:lnTo>
                  <a:lnTo>
                    <a:pt x="54" y="330"/>
                  </a:lnTo>
                  <a:lnTo>
                    <a:pt x="53" y="330"/>
                  </a:lnTo>
                  <a:lnTo>
                    <a:pt x="51" y="330"/>
                  </a:lnTo>
                  <a:lnTo>
                    <a:pt x="51" y="331"/>
                  </a:lnTo>
                  <a:lnTo>
                    <a:pt x="51" y="332"/>
                  </a:lnTo>
                  <a:lnTo>
                    <a:pt x="51" y="334"/>
                  </a:lnTo>
                  <a:lnTo>
                    <a:pt x="50" y="334"/>
                  </a:lnTo>
                  <a:lnTo>
                    <a:pt x="50" y="335"/>
                  </a:lnTo>
                  <a:lnTo>
                    <a:pt x="50" y="336"/>
                  </a:lnTo>
                  <a:lnTo>
                    <a:pt x="49" y="336"/>
                  </a:lnTo>
                  <a:lnTo>
                    <a:pt x="49" y="337"/>
                  </a:lnTo>
                  <a:lnTo>
                    <a:pt x="50" y="337"/>
                  </a:lnTo>
                  <a:lnTo>
                    <a:pt x="50" y="339"/>
                  </a:lnTo>
                  <a:lnTo>
                    <a:pt x="51" y="340"/>
                  </a:lnTo>
                  <a:lnTo>
                    <a:pt x="50" y="340"/>
                  </a:lnTo>
                  <a:lnTo>
                    <a:pt x="50" y="341"/>
                  </a:lnTo>
                  <a:lnTo>
                    <a:pt x="49" y="343"/>
                  </a:lnTo>
                  <a:lnTo>
                    <a:pt x="49" y="344"/>
                  </a:lnTo>
                  <a:lnTo>
                    <a:pt x="48" y="344"/>
                  </a:lnTo>
                  <a:lnTo>
                    <a:pt x="48" y="343"/>
                  </a:lnTo>
                  <a:lnTo>
                    <a:pt x="48" y="341"/>
                  </a:lnTo>
                  <a:lnTo>
                    <a:pt x="48" y="340"/>
                  </a:lnTo>
                  <a:lnTo>
                    <a:pt x="46" y="340"/>
                  </a:lnTo>
                  <a:lnTo>
                    <a:pt x="45" y="340"/>
                  </a:lnTo>
                  <a:lnTo>
                    <a:pt x="45" y="339"/>
                  </a:lnTo>
                  <a:lnTo>
                    <a:pt x="44" y="340"/>
                  </a:lnTo>
                  <a:lnTo>
                    <a:pt x="44" y="339"/>
                  </a:lnTo>
                  <a:lnTo>
                    <a:pt x="42" y="339"/>
                  </a:lnTo>
                  <a:lnTo>
                    <a:pt x="42" y="340"/>
                  </a:lnTo>
                  <a:lnTo>
                    <a:pt x="41" y="340"/>
                  </a:lnTo>
                  <a:lnTo>
                    <a:pt x="42" y="340"/>
                  </a:lnTo>
                  <a:lnTo>
                    <a:pt x="42" y="341"/>
                  </a:lnTo>
                  <a:lnTo>
                    <a:pt x="44" y="341"/>
                  </a:lnTo>
                  <a:lnTo>
                    <a:pt x="44" y="343"/>
                  </a:lnTo>
                  <a:lnTo>
                    <a:pt x="44" y="344"/>
                  </a:lnTo>
                  <a:lnTo>
                    <a:pt x="44" y="345"/>
                  </a:lnTo>
                  <a:lnTo>
                    <a:pt x="45" y="347"/>
                  </a:lnTo>
                  <a:lnTo>
                    <a:pt x="45" y="348"/>
                  </a:lnTo>
                  <a:lnTo>
                    <a:pt x="45" y="349"/>
                  </a:lnTo>
                  <a:lnTo>
                    <a:pt x="45" y="351"/>
                  </a:lnTo>
                  <a:lnTo>
                    <a:pt x="46" y="352"/>
                  </a:lnTo>
                  <a:lnTo>
                    <a:pt x="46" y="353"/>
                  </a:lnTo>
                  <a:lnTo>
                    <a:pt x="46" y="354"/>
                  </a:lnTo>
                  <a:lnTo>
                    <a:pt x="45" y="354"/>
                  </a:lnTo>
                  <a:lnTo>
                    <a:pt x="45" y="356"/>
                  </a:lnTo>
                  <a:lnTo>
                    <a:pt x="44" y="356"/>
                  </a:lnTo>
                  <a:lnTo>
                    <a:pt x="44" y="357"/>
                  </a:lnTo>
                  <a:lnTo>
                    <a:pt x="45" y="358"/>
                  </a:lnTo>
                  <a:lnTo>
                    <a:pt x="44" y="360"/>
                  </a:lnTo>
                  <a:lnTo>
                    <a:pt x="44" y="361"/>
                  </a:lnTo>
                  <a:lnTo>
                    <a:pt x="42" y="361"/>
                  </a:lnTo>
                  <a:lnTo>
                    <a:pt x="42" y="362"/>
                  </a:lnTo>
                  <a:lnTo>
                    <a:pt x="44" y="362"/>
                  </a:lnTo>
                  <a:lnTo>
                    <a:pt x="45" y="362"/>
                  </a:lnTo>
                  <a:lnTo>
                    <a:pt x="46" y="362"/>
                  </a:lnTo>
                  <a:lnTo>
                    <a:pt x="46" y="364"/>
                  </a:lnTo>
                  <a:lnTo>
                    <a:pt x="46" y="365"/>
                  </a:lnTo>
                  <a:lnTo>
                    <a:pt x="45" y="365"/>
                  </a:lnTo>
                  <a:lnTo>
                    <a:pt x="45" y="366"/>
                  </a:lnTo>
                  <a:lnTo>
                    <a:pt x="46" y="366"/>
                  </a:lnTo>
                  <a:lnTo>
                    <a:pt x="48" y="366"/>
                  </a:lnTo>
                  <a:lnTo>
                    <a:pt x="46" y="366"/>
                  </a:lnTo>
                  <a:lnTo>
                    <a:pt x="45" y="366"/>
                  </a:lnTo>
                  <a:lnTo>
                    <a:pt x="44" y="368"/>
                  </a:lnTo>
                  <a:lnTo>
                    <a:pt x="42" y="368"/>
                  </a:lnTo>
                  <a:lnTo>
                    <a:pt x="42" y="366"/>
                  </a:lnTo>
                  <a:lnTo>
                    <a:pt x="42" y="365"/>
                  </a:lnTo>
                  <a:lnTo>
                    <a:pt x="44" y="365"/>
                  </a:lnTo>
                  <a:lnTo>
                    <a:pt x="42" y="364"/>
                  </a:lnTo>
                  <a:lnTo>
                    <a:pt x="42" y="365"/>
                  </a:lnTo>
                  <a:lnTo>
                    <a:pt x="41" y="365"/>
                  </a:lnTo>
                  <a:lnTo>
                    <a:pt x="40" y="365"/>
                  </a:lnTo>
                  <a:lnTo>
                    <a:pt x="40" y="364"/>
                  </a:lnTo>
                  <a:lnTo>
                    <a:pt x="38" y="364"/>
                  </a:lnTo>
                  <a:lnTo>
                    <a:pt x="38" y="362"/>
                  </a:lnTo>
                  <a:lnTo>
                    <a:pt x="37" y="362"/>
                  </a:lnTo>
                  <a:lnTo>
                    <a:pt x="36" y="362"/>
                  </a:lnTo>
                  <a:lnTo>
                    <a:pt x="34" y="362"/>
                  </a:lnTo>
                  <a:lnTo>
                    <a:pt x="33" y="362"/>
                  </a:lnTo>
                  <a:lnTo>
                    <a:pt x="32" y="362"/>
                  </a:lnTo>
                  <a:lnTo>
                    <a:pt x="31" y="362"/>
                  </a:lnTo>
                  <a:lnTo>
                    <a:pt x="29" y="362"/>
                  </a:lnTo>
                  <a:lnTo>
                    <a:pt x="28" y="362"/>
                  </a:lnTo>
                  <a:lnTo>
                    <a:pt x="27" y="362"/>
                  </a:lnTo>
                  <a:lnTo>
                    <a:pt x="25" y="362"/>
                  </a:lnTo>
                  <a:lnTo>
                    <a:pt x="24" y="362"/>
                  </a:lnTo>
                  <a:lnTo>
                    <a:pt x="23" y="362"/>
                  </a:lnTo>
                  <a:lnTo>
                    <a:pt x="23" y="364"/>
                  </a:lnTo>
                  <a:lnTo>
                    <a:pt x="23" y="365"/>
                  </a:lnTo>
                  <a:lnTo>
                    <a:pt x="23" y="366"/>
                  </a:lnTo>
                  <a:lnTo>
                    <a:pt x="23" y="368"/>
                  </a:lnTo>
                  <a:lnTo>
                    <a:pt x="23" y="369"/>
                  </a:lnTo>
                  <a:lnTo>
                    <a:pt x="21" y="369"/>
                  </a:lnTo>
                  <a:lnTo>
                    <a:pt x="19" y="366"/>
                  </a:lnTo>
                  <a:lnTo>
                    <a:pt x="17" y="365"/>
                  </a:lnTo>
                  <a:lnTo>
                    <a:pt x="16" y="364"/>
                  </a:lnTo>
                  <a:lnTo>
                    <a:pt x="14" y="362"/>
                  </a:lnTo>
                  <a:lnTo>
                    <a:pt x="12" y="360"/>
                  </a:lnTo>
                  <a:lnTo>
                    <a:pt x="10" y="358"/>
                  </a:lnTo>
                  <a:lnTo>
                    <a:pt x="10" y="357"/>
                  </a:lnTo>
                  <a:lnTo>
                    <a:pt x="7" y="354"/>
                  </a:lnTo>
                  <a:lnTo>
                    <a:pt x="4" y="352"/>
                  </a:lnTo>
                  <a:lnTo>
                    <a:pt x="3" y="351"/>
                  </a:lnTo>
                  <a:lnTo>
                    <a:pt x="0" y="349"/>
                  </a:lnTo>
                  <a:lnTo>
                    <a:pt x="0" y="348"/>
                  </a:lnTo>
                  <a:lnTo>
                    <a:pt x="0" y="345"/>
                  </a:lnTo>
                  <a:lnTo>
                    <a:pt x="0" y="341"/>
                  </a:lnTo>
                  <a:lnTo>
                    <a:pt x="0" y="337"/>
                  </a:lnTo>
                  <a:lnTo>
                    <a:pt x="0" y="336"/>
                  </a:lnTo>
                  <a:lnTo>
                    <a:pt x="0" y="332"/>
                  </a:lnTo>
                  <a:lnTo>
                    <a:pt x="0" y="331"/>
                  </a:lnTo>
                  <a:lnTo>
                    <a:pt x="0" y="328"/>
                  </a:lnTo>
                  <a:lnTo>
                    <a:pt x="0" y="326"/>
                  </a:lnTo>
                  <a:lnTo>
                    <a:pt x="0" y="324"/>
                  </a:lnTo>
                  <a:lnTo>
                    <a:pt x="0" y="323"/>
                  </a:lnTo>
                  <a:lnTo>
                    <a:pt x="0" y="320"/>
                  </a:lnTo>
                  <a:lnTo>
                    <a:pt x="0" y="319"/>
                  </a:lnTo>
                  <a:lnTo>
                    <a:pt x="0" y="318"/>
                  </a:lnTo>
                  <a:lnTo>
                    <a:pt x="0" y="317"/>
                  </a:lnTo>
                  <a:lnTo>
                    <a:pt x="0" y="315"/>
                  </a:lnTo>
                  <a:lnTo>
                    <a:pt x="0" y="313"/>
                  </a:lnTo>
                  <a:lnTo>
                    <a:pt x="0" y="310"/>
                  </a:lnTo>
                  <a:lnTo>
                    <a:pt x="0" y="309"/>
                  </a:lnTo>
                  <a:lnTo>
                    <a:pt x="0" y="297"/>
                  </a:lnTo>
                  <a:lnTo>
                    <a:pt x="0" y="294"/>
                  </a:lnTo>
                  <a:lnTo>
                    <a:pt x="0" y="290"/>
                  </a:lnTo>
                  <a:lnTo>
                    <a:pt x="0" y="289"/>
                  </a:lnTo>
                  <a:lnTo>
                    <a:pt x="2" y="285"/>
                  </a:lnTo>
                  <a:lnTo>
                    <a:pt x="2" y="280"/>
                  </a:lnTo>
                  <a:lnTo>
                    <a:pt x="2" y="271"/>
                  </a:lnTo>
                  <a:lnTo>
                    <a:pt x="0" y="260"/>
                  </a:lnTo>
                  <a:lnTo>
                    <a:pt x="0" y="258"/>
                  </a:lnTo>
                  <a:lnTo>
                    <a:pt x="2" y="252"/>
                  </a:lnTo>
                  <a:lnTo>
                    <a:pt x="2" y="247"/>
                  </a:lnTo>
                  <a:lnTo>
                    <a:pt x="2" y="242"/>
                  </a:lnTo>
                  <a:lnTo>
                    <a:pt x="2" y="241"/>
                  </a:lnTo>
                  <a:lnTo>
                    <a:pt x="2" y="238"/>
                  </a:lnTo>
                  <a:lnTo>
                    <a:pt x="2" y="234"/>
                  </a:lnTo>
                  <a:lnTo>
                    <a:pt x="2" y="233"/>
                  </a:lnTo>
                  <a:lnTo>
                    <a:pt x="2" y="231"/>
                  </a:lnTo>
                  <a:lnTo>
                    <a:pt x="2" y="230"/>
                  </a:lnTo>
                  <a:lnTo>
                    <a:pt x="2" y="226"/>
                  </a:lnTo>
                  <a:lnTo>
                    <a:pt x="2" y="225"/>
                  </a:lnTo>
                  <a:lnTo>
                    <a:pt x="2" y="224"/>
                  </a:lnTo>
                  <a:lnTo>
                    <a:pt x="2" y="214"/>
                  </a:lnTo>
                  <a:lnTo>
                    <a:pt x="2" y="213"/>
                  </a:lnTo>
                  <a:lnTo>
                    <a:pt x="2" y="210"/>
                  </a:lnTo>
                  <a:lnTo>
                    <a:pt x="2" y="208"/>
                  </a:lnTo>
                  <a:lnTo>
                    <a:pt x="2" y="205"/>
                  </a:lnTo>
                  <a:lnTo>
                    <a:pt x="2" y="199"/>
                  </a:lnTo>
                  <a:lnTo>
                    <a:pt x="2" y="196"/>
                  </a:lnTo>
                  <a:lnTo>
                    <a:pt x="2" y="192"/>
                  </a:lnTo>
                  <a:lnTo>
                    <a:pt x="2" y="187"/>
                  </a:lnTo>
                  <a:lnTo>
                    <a:pt x="2" y="178"/>
                  </a:lnTo>
                  <a:lnTo>
                    <a:pt x="2" y="175"/>
                  </a:lnTo>
                  <a:lnTo>
                    <a:pt x="2" y="167"/>
                  </a:lnTo>
                  <a:lnTo>
                    <a:pt x="2" y="165"/>
                  </a:lnTo>
                  <a:lnTo>
                    <a:pt x="2" y="158"/>
                  </a:lnTo>
                  <a:lnTo>
                    <a:pt x="2" y="148"/>
                  </a:lnTo>
                  <a:lnTo>
                    <a:pt x="2" y="140"/>
                  </a:lnTo>
                  <a:lnTo>
                    <a:pt x="3" y="125"/>
                  </a:lnTo>
                  <a:lnTo>
                    <a:pt x="3" y="124"/>
                  </a:lnTo>
                  <a:lnTo>
                    <a:pt x="3" y="119"/>
                  </a:lnTo>
                  <a:lnTo>
                    <a:pt x="3" y="116"/>
                  </a:lnTo>
                  <a:lnTo>
                    <a:pt x="3" y="115"/>
                  </a:lnTo>
                  <a:lnTo>
                    <a:pt x="3" y="112"/>
                  </a:lnTo>
                  <a:lnTo>
                    <a:pt x="3" y="111"/>
                  </a:lnTo>
                  <a:lnTo>
                    <a:pt x="3" y="110"/>
                  </a:lnTo>
                  <a:lnTo>
                    <a:pt x="3" y="108"/>
                  </a:lnTo>
                  <a:lnTo>
                    <a:pt x="3" y="103"/>
                  </a:lnTo>
                  <a:lnTo>
                    <a:pt x="3" y="102"/>
                  </a:lnTo>
                  <a:lnTo>
                    <a:pt x="3" y="99"/>
                  </a:lnTo>
                  <a:lnTo>
                    <a:pt x="3" y="98"/>
                  </a:lnTo>
                  <a:lnTo>
                    <a:pt x="3" y="94"/>
                  </a:lnTo>
                  <a:lnTo>
                    <a:pt x="3" y="87"/>
                  </a:lnTo>
                  <a:lnTo>
                    <a:pt x="3" y="86"/>
                  </a:lnTo>
                  <a:lnTo>
                    <a:pt x="3" y="84"/>
                  </a:lnTo>
                  <a:lnTo>
                    <a:pt x="3" y="78"/>
                  </a:lnTo>
                  <a:lnTo>
                    <a:pt x="3" y="76"/>
                  </a:lnTo>
                  <a:lnTo>
                    <a:pt x="3" y="73"/>
                  </a:lnTo>
                  <a:lnTo>
                    <a:pt x="3" y="72"/>
                  </a:lnTo>
                  <a:lnTo>
                    <a:pt x="3" y="69"/>
                  </a:lnTo>
                  <a:lnTo>
                    <a:pt x="3" y="66"/>
                  </a:lnTo>
                  <a:lnTo>
                    <a:pt x="3" y="65"/>
                  </a:lnTo>
                  <a:lnTo>
                    <a:pt x="3" y="64"/>
                  </a:lnTo>
                  <a:lnTo>
                    <a:pt x="3" y="63"/>
                  </a:lnTo>
                  <a:lnTo>
                    <a:pt x="3" y="60"/>
                  </a:lnTo>
                  <a:lnTo>
                    <a:pt x="3" y="59"/>
                  </a:lnTo>
                  <a:lnTo>
                    <a:pt x="3" y="56"/>
                  </a:lnTo>
                  <a:lnTo>
                    <a:pt x="3" y="53"/>
                  </a:lnTo>
                  <a:lnTo>
                    <a:pt x="3" y="47"/>
                  </a:lnTo>
                  <a:lnTo>
                    <a:pt x="3" y="46"/>
                  </a:lnTo>
                  <a:lnTo>
                    <a:pt x="3" y="43"/>
                  </a:lnTo>
                  <a:lnTo>
                    <a:pt x="3" y="42"/>
                  </a:lnTo>
                  <a:lnTo>
                    <a:pt x="3" y="40"/>
                  </a:lnTo>
                  <a:lnTo>
                    <a:pt x="3" y="38"/>
                  </a:lnTo>
                  <a:lnTo>
                    <a:pt x="3" y="34"/>
                  </a:lnTo>
                  <a:lnTo>
                    <a:pt x="3" y="30"/>
                  </a:lnTo>
                  <a:lnTo>
                    <a:pt x="3" y="29"/>
                  </a:lnTo>
                  <a:lnTo>
                    <a:pt x="3" y="23"/>
                  </a:lnTo>
                  <a:lnTo>
                    <a:pt x="3" y="21"/>
                  </a:lnTo>
                  <a:lnTo>
                    <a:pt x="3" y="19"/>
                  </a:lnTo>
                  <a:lnTo>
                    <a:pt x="3" y="18"/>
                  </a:lnTo>
                  <a:lnTo>
                    <a:pt x="3" y="17"/>
                  </a:lnTo>
                  <a:lnTo>
                    <a:pt x="3" y="15"/>
                  </a:lnTo>
                  <a:lnTo>
                    <a:pt x="3" y="14"/>
                  </a:lnTo>
                  <a:lnTo>
                    <a:pt x="3" y="13"/>
                  </a:lnTo>
                  <a:lnTo>
                    <a:pt x="3" y="10"/>
                  </a:lnTo>
                  <a:lnTo>
                    <a:pt x="3" y="9"/>
                  </a:lnTo>
                  <a:lnTo>
                    <a:pt x="3" y="8"/>
                  </a:lnTo>
                  <a:lnTo>
                    <a:pt x="3" y="6"/>
                  </a:lnTo>
                  <a:lnTo>
                    <a:pt x="3" y="5"/>
                  </a:lnTo>
                  <a:lnTo>
                    <a:pt x="3" y="2"/>
                  </a:lnTo>
                  <a:lnTo>
                    <a:pt x="3" y="1"/>
                  </a:lnTo>
                  <a:lnTo>
                    <a:pt x="4"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id="{1E693205-8D64-4D17-9C39-CBBAE7E523E6}"/>
                </a:ext>
              </a:extLst>
            </p:cNvPr>
            <p:cNvSpPr>
              <a:spLocks/>
            </p:cNvSpPr>
            <p:nvPr/>
          </p:nvSpPr>
          <p:spPr bwMode="auto">
            <a:xfrm>
              <a:off x="6745" y="1868"/>
              <a:ext cx="225" cy="297"/>
            </a:xfrm>
            <a:custGeom>
              <a:avLst/>
              <a:gdLst>
                <a:gd name="T0" fmla="*/ 223 w 225"/>
                <a:gd name="T1" fmla="*/ 30 h 297"/>
                <a:gd name="T2" fmla="*/ 222 w 225"/>
                <a:gd name="T3" fmla="*/ 49 h 297"/>
                <a:gd name="T4" fmla="*/ 219 w 225"/>
                <a:gd name="T5" fmla="*/ 77 h 297"/>
                <a:gd name="T6" fmla="*/ 216 w 225"/>
                <a:gd name="T7" fmla="*/ 107 h 297"/>
                <a:gd name="T8" fmla="*/ 214 w 225"/>
                <a:gd name="T9" fmla="*/ 135 h 297"/>
                <a:gd name="T10" fmla="*/ 211 w 225"/>
                <a:gd name="T11" fmla="*/ 167 h 297"/>
                <a:gd name="T12" fmla="*/ 208 w 225"/>
                <a:gd name="T13" fmla="*/ 199 h 297"/>
                <a:gd name="T14" fmla="*/ 206 w 225"/>
                <a:gd name="T15" fmla="*/ 229 h 297"/>
                <a:gd name="T16" fmla="*/ 203 w 225"/>
                <a:gd name="T17" fmla="*/ 255 h 297"/>
                <a:gd name="T18" fmla="*/ 201 w 225"/>
                <a:gd name="T19" fmla="*/ 285 h 297"/>
                <a:gd name="T20" fmla="*/ 180 w 225"/>
                <a:gd name="T21" fmla="*/ 293 h 297"/>
                <a:gd name="T22" fmla="*/ 147 w 225"/>
                <a:gd name="T23" fmla="*/ 294 h 297"/>
                <a:gd name="T24" fmla="*/ 127 w 225"/>
                <a:gd name="T25" fmla="*/ 294 h 297"/>
                <a:gd name="T26" fmla="*/ 105 w 225"/>
                <a:gd name="T27" fmla="*/ 294 h 297"/>
                <a:gd name="T28" fmla="*/ 76 w 225"/>
                <a:gd name="T29" fmla="*/ 296 h 297"/>
                <a:gd name="T30" fmla="*/ 49 w 225"/>
                <a:gd name="T31" fmla="*/ 296 h 297"/>
                <a:gd name="T32" fmla="*/ 24 w 225"/>
                <a:gd name="T33" fmla="*/ 296 h 297"/>
                <a:gd name="T34" fmla="*/ 3 w 225"/>
                <a:gd name="T35" fmla="*/ 297 h 297"/>
                <a:gd name="T36" fmla="*/ 3 w 225"/>
                <a:gd name="T37" fmla="*/ 271 h 297"/>
                <a:gd name="T38" fmla="*/ 2 w 225"/>
                <a:gd name="T39" fmla="*/ 238 h 297"/>
                <a:gd name="T40" fmla="*/ 2 w 225"/>
                <a:gd name="T41" fmla="*/ 184 h 297"/>
                <a:gd name="T42" fmla="*/ 17 w 225"/>
                <a:gd name="T43" fmla="*/ 155 h 297"/>
                <a:gd name="T44" fmla="*/ 38 w 225"/>
                <a:gd name="T45" fmla="*/ 154 h 297"/>
                <a:gd name="T46" fmla="*/ 44 w 225"/>
                <a:gd name="T47" fmla="*/ 150 h 297"/>
                <a:gd name="T48" fmla="*/ 51 w 225"/>
                <a:gd name="T49" fmla="*/ 145 h 297"/>
                <a:gd name="T50" fmla="*/ 57 w 225"/>
                <a:gd name="T51" fmla="*/ 144 h 297"/>
                <a:gd name="T52" fmla="*/ 64 w 225"/>
                <a:gd name="T53" fmla="*/ 144 h 297"/>
                <a:gd name="T54" fmla="*/ 70 w 225"/>
                <a:gd name="T55" fmla="*/ 138 h 297"/>
                <a:gd name="T56" fmla="*/ 78 w 225"/>
                <a:gd name="T57" fmla="*/ 132 h 297"/>
                <a:gd name="T58" fmla="*/ 84 w 225"/>
                <a:gd name="T59" fmla="*/ 129 h 297"/>
                <a:gd name="T60" fmla="*/ 91 w 225"/>
                <a:gd name="T61" fmla="*/ 135 h 297"/>
                <a:gd name="T62" fmla="*/ 98 w 225"/>
                <a:gd name="T63" fmla="*/ 140 h 297"/>
                <a:gd name="T64" fmla="*/ 108 w 225"/>
                <a:gd name="T65" fmla="*/ 141 h 297"/>
                <a:gd name="T66" fmla="*/ 97 w 225"/>
                <a:gd name="T67" fmla="*/ 132 h 297"/>
                <a:gd name="T68" fmla="*/ 95 w 225"/>
                <a:gd name="T69" fmla="*/ 119 h 297"/>
                <a:gd name="T70" fmla="*/ 100 w 225"/>
                <a:gd name="T71" fmla="*/ 116 h 297"/>
                <a:gd name="T72" fmla="*/ 98 w 225"/>
                <a:gd name="T73" fmla="*/ 106 h 297"/>
                <a:gd name="T74" fmla="*/ 106 w 225"/>
                <a:gd name="T75" fmla="*/ 95 h 297"/>
                <a:gd name="T76" fmla="*/ 97 w 225"/>
                <a:gd name="T77" fmla="*/ 86 h 297"/>
                <a:gd name="T78" fmla="*/ 88 w 225"/>
                <a:gd name="T79" fmla="*/ 83 h 297"/>
                <a:gd name="T80" fmla="*/ 91 w 225"/>
                <a:gd name="T81" fmla="*/ 73 h 297"/>
                <a:gd name="T82" fmla="*/ 85 w 225"/>
                <a:gd name="T83" fmla="*/ 66 h 297"/>
                <a:gd name="T84" fmla="*/ 88 w 225"/>
                <a:gd name="T85" fmla="*/ 59 h 297"/>
                <a:gd name="T86" fmla="*/ 96 w 225"/>
                <a:gd name="T87" fmla="*/ 53 h 297"/>
                <a:gd name="T88" fmla="*/ 98 w 225"/>
                <a:gd name="T89" fmla="*/ 55 h 297"/>
                <a:gd name="T90" fmla="*/ 106 w 225"/>
                <a:gd name="T91" fmla="*/ 53 h 297"/>
                <a:gd name="T92" fmla="*/ 112 w 225"/>
                <a:gd name="T93" fmla="*/ 52 h 297"/>
                <a:gd name="T94" fmla="*/ 119 w 225"/>
                <a:gd name="T95" fmla="*/ 49 h 297"/>
                <a:gd name="T96" fmla="*/ 125 w 225"/>
                <a:gd name="T97" fmla="*/ 51 h 297"/>
                <a:gd name="T98" fmla="*/ 133 w 225"/>
                <a:gd name="T99" fmla="*/ 47 h 297"/>
                <a:gd name="T100" fmla="*/ 136 w 225"/>
                <a:gd name="T101" fmla="*/ 46 h 297"/>
                <a:gd name="T102" fmla="*/ 142 w 225"/>
                <a:gd name="T103" fmla="*/ 46 h 297"/>
                <a:gd name="T104" fmla="*/ 148 w 225"/>
                <a:gd name="T105" fmla="*/ 40 h 297"/>
                <a:gd name="T106" fmla="*/ 150 w 225"/>
                <a:gd name="T107" fmla="*/ 32 h 297"/>
                <a:gd name="T108" fmla="*/ 155 w 225"/>
                <a:gd name="T109" fmla="*/ 36 h 297"/>
                <a:gd name="T110" fmla="*/ 164 w 225"/>
                <a:gd name="T111" fmla="*/ 36 h 297"/>
                <a:gd name="T112" fmla="*/ 172 w 225"/>
                <a:gd name="T113" fmla="*/ 28 h 297"/>
                <a:gd name="T114" fmla="*/ 177 w 225"/>
                <a:gd name="T115" fmla="*/ 22 h 297"/>
                <a:gd name="T116" fmla="*/ 182 w 225"/>
                <a:gd name="T117" fmla="*/ 15 h 297"/>
                <a:gd name="T118" fmla="*/ 182 w 225"/>
                <a:gd name="T119" fmla="*/ 6 h 297"/>
                <a:gd name="T120" fmla="*/ 189 w 225"/>
                <a:gd name="T121" fmla="*/ 1 h 297"/>
                <a:gd name="T122" fmla="*/ 218 w 225"/>
                <a:gd name="T12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 h="297">
                  <a:moveTo>
                    <a:pt x="225" y="0"/>
                  </a:moveTo>
                  <a:lnTo>
                    <a:pt x="225" y="5"/>
                  </a:lnTo>
                  <a:lnTo>
                    <a:pt x="225" y="8"/>
                  </a:lnTo>
                  <a:lnTo>
                    <a:pt x="224" y="11"/>
                  </a:lnTo>
                  <a:lnTo>
                    <a:pt x="224" y="14"/>
                  </a:lnTo>
                  <a:lnTo>
                    <a:pt x="224" y="17"/>
                  </a:lnTo>
                  <a:lnTo>
                    <a:pt x="224" y="18"/>
                  </a:lnTo>
                  <a:lnTo>
                    <a:pt x="224" y="21"/>
                  </a:lnTo>
                  <a:lnTo>
                    <a:pt x="224" y="23"/>
                  </a:lnTo>
                  <a:lnTo>
                    <a:pt x="223" y="28"/>
                  </a:lnTo>
                  <a:lnTo>
                    <a:pt x="223" y="30"/>
                  </a:lnTo>
                  <a:lnTo>
                    <a:pt x="223" y="31"/>
                  </a:lnTo>
                  <a:lnTo>
                    <a:pt x="223" y="32"/>
                  </a:lnTo>
                  <a:lnTo>
                    <a:pt x="223" y="34"/>
                  </a:lnTo>
                  <a:lnTo>
                    <a:pt x="223" y="38"/>
                  </a:lnTo>
                  <a:lnTo>
                    <a:pt x="223" y="39"/>
                  </a:lnTo>
                  <a:lnTo>
                    <a:pt x="223" y="40"/>
                  </a:lnTo>
                  <a:lnTo>
                    <a:pt x="222" y="42"/>
                  </a:lnTo>
                  <a:lnTo>
                    <a:pt x="222" y="44"/>
                  </a:lnTo>
                  <a:lnTo>
                    <a:pt x="222" y="46"/>
                  </a:lnTo>
                  <a:lnTo>
                    <a:pt x="222" y="47"/>
                  </a:lnTo>
                  <a:lnTo>
                    <a:pt x="222" y="49"/>
                  </a:lnTo>
                  <a:lnTo>
                    <a:pt x="222" y="51"/>
                  </a:lnTo>
                  <a:lnTo>
                    <a:pt x="222" y="55"/>
                  </a:lnTo>
                  <a:lnTo>
                    <a:pt x="222" y="56"/>
                  </a:lnTo>
                  <a:lnTo>
                    <a:pt x="220" y="57"/>
                  </a:lnTo>
                  <a:lnTo>
                    <a:pt x="220" y="59"/>
                  </a:lnTo>
                  <a:lnTo>
                    <a:pt x="220" y="60"/>
                  </a:lnTo>
                  <a:lnTo>
                    <a:pt x="220" y="61"/>
                  </a:lnTo>
                  <a:lnTo>
                    <a:pt x="220" y="69"/>
                  </a:lnTo>
                  <a:lnTo>
                    <a:pt x="219" y="72"/>
                  </a:lnTo>
                  <a:lnTo>
                    <a:pt x="219" y="73"/>
                  </a:lnTo>
                  <a:lnTo>
                    <a:pt x="219" y="77"/>
                  </a:lnTo>
                  <a:lnTo>
                    <a:pt x="219" y="80"/>
                  </a:lnTo>
                  <a:lnTo>
                    <a:pt x="219" y="82"/>
                  </a:lnTo>
                  <a:lnTo>
                    <a:pt x="218" y="89"/>
                  </a:lnTo>
                  <a:lnTo>
                    <a:pt x="218" y="91"/>
                  </a:lnTo>
                  <a:lnTo>
                    <a:pt x="218" y="95"/>
                  </a:lnTo>
                  <a:lnTo>
                    <a:pt x="218" y="97"/>
                  </a:lnTo>
                  <a:lnTo>
                    <a:pt x="218" y="98"/>
                  </a:lnTo>
                  <a:lnTo>
                    <a:pt x="218" y="100"/>
                  </a:lnTo>
                  <a:lnTo>
                    <a:pt x="216" y="103"/>
                  </a:lnTo>
                  <a:lnTo>
                    <a:pt x="216" y="106"/>
                  </a:lnTo>
                  <a:lnTo>
                    <a:pt x="216" y="107"/>
                  </a:lnTo>
                  <a:lnTo>
                    <a:pt x="216" y="110"/>
                  </a:lnTo>
                  <a:lnTo>
                    <a:pt x="216" y="111"/>
                  </a:lnTo>
                  <a:lnTo>
                    <a:pt x="216" y="115"/>
                  </a:lnTo>
                  <a:lnTo>
                    <a:pt x="216" y="116"/>
                  </a:lnTo>
                  <a:lnTo>
                    <a:pt x="215" y="118"/>
                  </a:lnTo>
                  <a:lnTo>
                    <a:pt x="215" y="119"/>
                  </a:lnTo>
                  <a:lnTo>
                    <a:pt x="215" y="121"/>
                  </a:lnTo>
                  <a:lnTo>
                    <a:pt x="215" y="125"/>
                  </a:lnTo>
                  <a:lnTo>
                    <a:pt x="215" y="127"/>
                  </a:lnTo>
                  <a:lnTo>
                    <a:pt x="214" y="133"/>
                  </a:lnTo>
                  <a:lnTo>
                    <a:pt x="214" y="135"/>
                  </a:lnTo>
                  <a:lnTo>
                    <a:pt x="214" y="136"/>
                  </a:lnTo>
                  <a:lnTo>
                    <a:pt x="214" y="141"/>
                  </a:lnTo>
                  <a:lnTo>
                    <a:pt x="214" y="144"/>
                  </a:lnTo>
                  <a:lnTo>
                    <a:pt x="212" y="146"/>
                  </a:lnTo>
                  <a:lnTo>
                    <a:pt x="212" y="153"/>
                  </a:lnTo>
                  <a:lnTo>
                    <a:pt x="212" y="157"/>
                  </a:lnTo>
                  <a:lnTo>
                    <a:pt x="212" y="158"/>
                  </a:lnTo>
                  <a:lnTo>
                    <a:pt x="211" y="159"/>
                  </a:lnTo>
                  <a:lnTo>
                    <a:pt x="211" y="163"/>
                  </a:lnTo>
                  <a:lnTo>
                    <a:pt x="211" y="165"/>
                  </a:lnTo>
                  <a:lnTo>
                    <a:pt x="211" y="167"/>
                  </a:lnTo>
                  <a:lnTo>
                    <a:pt x="211" y="171"/>
                  </a:lnTo>
                  <a:lnTo>
                    <a:pt x="211" y="172"/>
                  </a:lnTo>
                  <a:lnTo>
                    <a:pt x="210" y="175"/>
                  </a:lnTo>
                  <a:lnTo>
                    <a:pt x="210" y="179"/>
                  </a:lnTo>
                  <a:lnTo>
                    <a:pt x="210" y="180"/>
                  </a:lnTo>
                  <a:lnTo>
                    <a:pt x="210" y="184"/>
                  </a:lnTo>
                  <a:lnTo>
                    <a:pt x="208" y="188"/>
                  </a:lnTo>
                  <a:lnTo>
                    <a:pt x="208" y="191"/>
                  </a:lnTo>
                  <a:lnTo>
                    <a:pt x="208" y="192"/>
                  </a:lnTo>
                  <a:lnTo>
                    <a:pt x="208" y="195"/>
                  </a:lnTo>
                  <a:lnTo>
                    <a:pt x="208" y="199"/>
                  </a:lnTo>
                  <a:lnTo>
                    <a:pt x="208" y="200"/>
                  </a:lnTo>
                  <a:lnTo>
                    <a:pt x="207" y="204"/>
                  </a:lnTo>
                  <a:lnTo>
                    <a:pt x="207" y="210"/>
                  </a:lnTo>
                  <a:lnTo>
                    <a:pt x="207" y="214"/>
                  </a:lnTo>
                  <a:lnTo>
                    <a:pt x="207" y="217"/>
                  </a:lnTo>
                  <a:lnTo>
                    <a:pt x="206" y="218"/>
                  </a:lnTo>
                  <a:lnTo>
                    <a:pt x="206" y="220"/>
                  </a:lnTo>
                  <a:lnTo>
                    <a:pt x="206" y="222"/>
                  </a:lnTo>
                  <a:lnTo>
                    <a:pt x="206" y="224"/>
                  </a:lnTo>
                  <a:lnTo>
                    <a:pt x="206" y="227"/>
                  </a:lnTo>
                  <a:lnTo>
                    <a:pt x="206" y="229"/>
                  </a:lnTo>
                  <a:lnTo>
                    <a:pt x="206" y="230"/>
                  </a:lnTo>
                  <a:lnTo>
                    <a:pt x="206" y="233"/>
                  </a:lnTo>
                  <a:lnTo>
                    <a:pt x="205" y="234"/>
                  </a:lnTo>
                  <a:lnTo>
                    <a:pt x="205" y="237"/>
                  </a:lnTo>
                  <a:lnTo>
                    <a:pt x="205" y="238"/>
                  </a:lnTo>
                  <a:lnTo>
                    <a:pt x="205" y="242"/>
                  </a:lnTo>
                  <a:lnTo>
                    <a:pt x="203" y="247"/>
                  </a:lnTo>
                  <a:lnTo>
                    <a:pt x="203" y="248"/>
                  </a:lnTo>
                  <a:lnTo>
                    <a:pt x="203" y="251"/>
                  </a:lnTo>
                  <a:lnTo>
                    <a:pt x="203" y="254"/>
                  </a:lnTo>
                  <a:lnTo>
                    <a:pt x="203" y="255"/>
                  </a:lnTo>
                  <a:lnTo>
                    <a:pt x="203" y="256"/>
                  </a:lnTo>
                  <a:lnTo>
                    <a:pt x="203" y="262"/>
                  </a:lnTo>
                  <a:lnTo>
                    <a:pt x="202" y="263"/>
                  </a:lnTo>
                  <a:lnTo>
                    <a:pt x="202" y="265"/>
                  </a:lnTo>
                  <a:lnTo>
                    <a:pt x="202" y="268"/>
                  </a:lnTo>
                  <a:lnTo>
                    <a:pt x="202" y="272"/>
                  </a:lnTo>
                  <a:lnTo>
                    <a:pt x="202" y="273"/>
                  </a:lnTo>
                  <a:lnTo>
                    <a:pt x="202" y="275"/>
                  </a:lnTo>
                  <a:lnTo>
                    <a:pt x="201" y="282"/>
                  </a:lnTo>
                  <a:lnTo>
                    <a:pt x="201" y="284"/>
                  </a:lnTo>
                  <a:lnTo>
                    <a:pt x="201" y="285"/>
                  </a:lnTo>
                  <a:lnTo>
                    <a:pt x="201" y="289"/>
                  </a:lnTo>
                  <a:lnTo>
                    <a:pt x="199" y="292"/>
                  </a:lnTo>
                  <a:lnTo>
                    <a:pt x="199" y="293"/>
                  </a:lnTo>
                  <a:lnTo>
                    <a:pt x="198" y="293"/>
                  </a:lnTo>
                  <a:lnTo>
                    <a:pt x="197" y="293"/>
                  </a:lnTo>
                  <a:lnTo>
                    <a:pt x="194" y="293"/>
                  </a:lnTo>
                  <a:lnTo>
                    <a:pt x="190" y="293"/>
                  </a:lnTo>
                  <a:lnTo>
                    <a:pt x="188" y="293"/>
                  </a:lnTo>
                  <a:lnTo>
                    <a:pt x="184" y="293"/>
                  </a:lnTo>
                  <a:lnTo>
                    <a:pt x="181" y="293"/>
                  </a:lnTo>
                  <a:lnTo>
                    <a:pt x="180" y="293"/>
                  </a:lnTo>
                  <a:lnTo>
                    <a:pt x="177" y="293"/>
                  </a:lnTo>
                  <a:lnTo>
                    <a:pt x="176" y="293"/>
                  </a:lnTo>
                  <a:lnTo>
                    <a:pt x="172" y="293"/>
                  </a:lnTo>
                  <a:lnTo>
                    <a:pt x="167" y="293"/>
                  </a:lnTo>
                  <a:lnTo>
                    <a:pt x="163" y="293"/>
                  </a:lnTo>
                  <a:lnTo>
                    <a:pt x="161" y="293"/>
                  </a:lnTo>
                  <a:lnTo>
                    <a:pt x="159" y="293"/>
                  </a:lnTo>
                  <a:lnTo>
                    <a:pt x="156" y="293"/>
                  </a:lnTo>
                  <a:lnTo>
                    <a:pt x="152" y="293"/>
                  </a:lnTo>
                  <a:lnTo>
                    <a:pt x="150" y="294"/>
                  </a:lnTo>
                  <a:lnTo>
                    <a:pt x="147" y="294"/>
                  </a:lnTo>
                  <a:lnTo>
                    <a:pt x="146" y="294"/>
                  </a:lnTo>
                  <a:lnTo>
                    <a:pt x="143" y="294"/>
                  </a:lnTo>
                  <a:lnTo>
                    <a:pt x="142" y="294"/>
                  </a:lnTo>
                  <a:lnTo>
                    <a:pt x="140" y="294"/>
                  </a:lnTo>
                  <a:lnTo>
                    <a:pt x="139" y="294"/>
                  </a:lnTo>
                  <a:lnTo>
                    <a:pt x="138" y="294"/>
                  </a:lnTo>
                  <a:lnTo>
                    <a:pt x="134" y="294"/>
                  </a:lnTo>
                  <a:lnTo>
                    <a:pt x="133" y="294"/>
                  </a:lnTo>
                  <a:lnTo>
                    <a:pt x="131" y="294"/>
                  </a:lnTo>
                  <a:lnTo>
                    <a:pt x="130" y="294"/>
                  </a:lnTo>
                  <a:lnTo>
                    <a:pt x="127" y="294"/>
                  </a:lnTo>
                  <a:lnTo>
                    <a:pt x="126" y="294"/>
                  </a:lnTo>
                  <a:lnTo>
                    <a:pt x="125" y="294"/>
                  </a:lnTo>
                  <a:lnTo>
                    <a:pt x="123" y="294"/>
                  </a:lnTo>
                  <a:lnTo>
                    <a:pt x="122" y="294"/>
                  </a:lnTo>
                  <a:lnTo>
                    <a:pt x="121" y="294"/>
                  </a:lnTo>
                  <a:lnTo>
                    <a:pt x="119" y="294"/>
                  </a:lnTo>
                  <a:lnTo>
                    <a:pt x="116" y="294"/>
                  </a:lnTo>
                  <a:lnTo>
                    <a:pt x="113" y="294"/>
                  </a:lnTo>
                  <a:lnTo>
                    <a:pt x="112" y="294"/>
                  </a:lnTo>
                  <a:lnTo>
                    <a:pt x="106" y="294"/>
                  </a:lnTo>
                  <a:lnTo>
                    <a:pt x="105" y="294"/>
                  </a:lnTo>
                  <a:lnTo>
                    <a:pt x="102" y="294"/>
                  </a:lnTo>
                  <a:lnTo>
                    <a:pt x="98" y="294"/>
                  </a:lnTo>
                  <a:lnTo>
                    <a:pt x="96" y="294"/>
                  </a:lnTo>
                  <a:lnTo>
                    <a:pt x="93" y="294"/>
                  </a:lnTo>
                  <a:lnTo>
                    <a:pt x="91" y="294"/>
                  </a:lnTo>
                  <a:lnTo>
                    <a:pt x="87" y="294"/>
                  </a:lnTo>
                  <a:lnTo>
                    <a:pt x="84" y="294"/>
                  </a:lnTo>
                  <a:lnTo>
                    <a:pt x="83" y="294"/>
                  </a:lnTo>
                  <a:lnTo>
                    <a:pt x="81" y="296"/>
                  </a:lnTo>
                  <a:lnTo>
                    <a:pt x="78" y="294"/>
                  </a:lnTo>
                  <a:lnTo>
                    <a:pt x="76" y="296"/>
                  </a:lnTo>
                  <a:lnTo>
                    <a:pt x="72" y="296"/>
                  </a:lnTo>
                  <a:lnTo>
                    <a:pt x="70" y="296"/>
                  </a:lnTo>
                  <a:lnTo>
                    <a:pt x="68" y="296"/>
                  </a:lnTo>
                  <a:lnTo>
                    <a:pt x="66" y="296"/>
                  </a:lnTo>
                  <a:lnTo>
                    <a:pt x="64" y="296"/>
                  </a:lnTo>
                  <a:lnTo>
                    <a:pt x="61" y="296"/>
                  </a:lnTo>
                  <a:lnTo>
                    <a:pt x="59" y="296"/>
                  </a:lnTo>
                  <a:lnTo>
                    <a:pt x="57" y="296"/>
                  </a:lnTo>
                  <a:lnTo>
                    <a:pt x="54" y="296"/>
                  </a:lnTo>
                  <a:lnTo>
                    <a:pt x="50" y="296"/>
                  </a:lnTo>
                  <a:lnTo>
                    <a:pt x="49" y="296"/>
                  </a:lnTo>
                  <a:lnTo>
                    <a:pt x="46" y="296"/>
                  </a:lnTo>
                  <a:lnTo>
                    <a:pt x="41" y="296"/>
                  </a:lnTo>
                  <a:lnTo>
                    <a:pt x="38" y="296"/>
                  </a:lnTo>
                  <a:lnTo>
                    <a:pt x="36" y="296"/>
                  </a:lnTo>
                  <a:lnTo>
                    <a:pt x="33" y="296"/>
                  </a:lnTo>
                  <a:lnTo>
                    <a:pt x="32" y="296"/>
                  </a:lnTo>
                  <a:lnTo>
                    <a:pt x="30" y="296"/>
                  </a:lnTo>
                  <a:lnTo>
                    <a:pt x="29" y="296"/>
                  </a:lnTo>
                  <a:lnTo>
                    <a:pt x="28" y="296"/>
                  </a:lnTo>
                  <a:lnTo>
                    <a:pt x="25" y="296"/>
                  </a:lnTo>
                  <a:lnTo>
                    <a:pt x="24" y="296"/>
                  </a:lnTo>
                  <a:lnTo>
                    <a:pt x="23" y="296"/>
                  </a:lnTo>
                  <a:lnTo>
                    <a:pt x="21" y="296"/>
                  </a:lnTo>
                  <a:lnTo>
                    <a:pt x="19" y="296"/>
                  </a:lnTo>
                  <a:lnTo>
                    <a:pt x="17" y="296"/>
                  </a:lnTo>
                  <a:lnTo>
                    <a:pt x="16" y="296"/>
                  </a:lnTo>
                  <a:lnTo>
                    <a:pt x="12" y="296"/>
                  </a:lnTo>
                  <a:lnTo>
                    <a:pt x="11" y="296"/>
                  </a:lnTo>
                  <a:lnTo>
                    <a:pt x="9" y="296"/>
                  </a:lnTo>
                  <a:lnTo>
                    <a:pt x="7" y="296"/>
                  </a:lnTo>
                  <a:lnTo>
                    <a:pt x="4" y="297"/>
                  </a:lnTo>
                  <a:lnTo>
                    <a:pt x="3" y="297"/>
                  </a:lnTo>
                  <a:lnTo>
                    <a:pt x="3" y="294"/>
                  </a:lnTo>
                  <a:lnTo>
                    <a:pt x="3" y="292"/>
                  </a:lnTo>
                  <a:lnTo>
                    <a:pt x="3" y="289"/>
                  </a:lnTo>
                  <a:lnTo>
                    <a:pt x="3" y="288"/>
                  </a:lnTo>
                  <a:lnTo>
                    <a:pt x="3" y="285"/>
                  </a:lnTo>
                  <a:lnTo>
                    <a:pt x="3" y="284"/>
                  </a:lnTo>
                  <a:lnTo>
                    <a:pt x="3" y="281"/>
                  </a:lnTo>
                  <a:lnTo>
                    <a:pt x="3" y="279"/>
                  </a:lnTo>
                  <a:lnTo>
                    <a:pt x="3" y="276"/>
                  </a:lnTo>
                  <a:lnTo>
                    <a:pt x="3" y="273"/>
                  </a:lnTo>
                  <a:lnTo>
                    <a:pt x="3" y="271"/>
                  </a:lnTo>
                  <a:lnTo>
                    <a:pt x="3" y="267"/>
                  </a:lnTo>
                  <a:lnTo>
                    <a:pt x="3" y="264"/>
                  </a:lnTo>
                  <a:lnTo>
                    <a:pt x="3" y="260"/>
                  </a:lnTo>
                  <a:lnTo>
                    <a:pt x="3" y="259"/>
                  </a:lnTo>
                  <a:lnTo>
                    <a:pt x="3" y="258"/>
                  </a:lnTo>
                  <a:lnTo>
                    <a:pt x="3" y="254"/>
                  </a:lnTo>
                  <a:lnTo>
                    <a:pt x="3" y="251"/>
                  </a:lnTo>
                  <a:lnTo>
                    <a:pt x="3" y="250"/>
                  </a:lnTo>
                  <a:lnTo>
                    <a:pt x="3" y="247"/>
                  </a:lnTo>
                  <a:lnTo>
                    <a:pt x="3" y="242"/>
                  </a:lnTo>
                  <a:lnTo>
                    <a:pt x="2" y="238"/>
                  </a:lnTo>
                  <a:lnTo>
                    <a:pt x="2" y="235"/>
                  </a:lnTo>
                  <a:lnTo>
                    <a:pt x="2" y="227"/>
                  </a:lnTo>
                  <a:lnTo>
                    <a:pt x="2" y="225"/>
                  </a:lnTo>
                  <a:lnTo>
                    <a:pt x="2" y="220"/>
                  </a:lnTo>
                  <a:lnTo>
                    <a:pt x="2" y="216"/>
                  </a:lnTo>
                  <a:lnTo>
                    <a:pt x="2" y="210"/>
                  </a:lnTo>
                  <a:lnTo>
                    <a:pt x="2" y="205"/>
                  </a:lnTo>
                  <a:lnTo>
                    <a:pt x="2" y="201"/>
                  </a:lnTo>
                  <a:lnTo>
                    <a:pt x="2" y="197"/>
                  </a:lnTo>
                  <a:lnTo>
                    <a:pt x="2" y="192"/>
                  </a:lnTo>
                  <a:lnTo>
                    <a:pt x="2" y="184"/>
                  </a:lnTo>
                  <a:lnTo>
                    <a:pt x="2" y="183"/>
                  </a:lnTo>
                  <a:lnTo>
                    <a:pt x="2" y="179"/>
                  </a:lnTo>
                  <a:lnTo>
                    <a:pt x="2" y="175"/>
                  </a:lnTo>
                  <a:lnTo>
                    <a:pt x="2" y="170"/>
                  </a:lnTo>
                  <a:lnTo>
                    <a:pt x="2" y="166"/>
                  </a:lnTo>
                  <a:lnTo>
                    <a:pt x="2" y="162"/>
                  </a:lnTo>
                  <a:lnTo>
                    <a:pt x="2" y="157"/>
                  </a:lnTo>
                  <a:lnTo>
                    <a:pt x="0" y="155"/>
                  </a:lnTo>
                  <a:lnTo>
                    <a:pt x="9" y="155"/>
                  </a:lnTo>
                  <a:lnTo>
                    <a:pt x="13" y="155"/>
                  </a:lnTo>
                  <a:lnTo>
                    <a:pt x="17" y="155"/>
                  </a:lnTo>
                  <a:lnTo>
                    <a:pt x="23" y="155"/>
                  </a:lnTo>
                  <a:lnTo>
                    <a:pt x="26" y="155"/>
                  </a:lnTo>
                  <a:lnTo>
                    <a:pt x="32" y="155"/>
                  </a:lnTo>
                  <a:lnTo>
                    <a:pt x="33" y="155"/>
                  </a:lnTo>
                  <a:lnTo>
                    <a:pt x="34" y="155"/>
                  </a:lnTo>
                  <a:lnTo>
                    <a:pt x="34" y="154"/>
                  </a:lnTo>
                  <a:lnTo>
                    <a:pt x="36" y="154"/>
                  </a:lnTo>
                  <a:lnTo>
                    <a:pt x="36" y="153"/>
                  </a:lnTo>
                  <a:lnTo>
                    <a:pt x="36" y="154"/>
                  </a:lnTo>
                  <a:lnTo>
                    <a:pt x="37" y="154"/>
                  </a:lnTo>
                  <a:lnTo>
                    <a:pt x="38" y="154"/>
                  </a:lnTo>
                  <a:lnTo>
                    <a:pt x="40" y="154"/>
                  </a:lnTo>
                  <a:lnTo>
                    <a:pt x="40" y="153"/>
                  </a:lnTo>
                  <a:lnTo>
                    <a:pt x="41" y="153"/>
                  </a:lnTo>
                  <a:lnTo>
                    <a:pt x="40" y="153"/>
                  </a:lnTo>
                  <a:lnTo>
                    <a:pt x="41" y="153"/>
                  </a:lnTo>
                  <a:lnTo>
                    <a:pt x="41" y="152"/>
                  </a:lnTo>
                  <a:lnTo>
                    <a:pt x="41" y="153"/>
                  </a:lnTo>
                  <a:lnTo>
                    <a:pt x="41" y="152"/>
                  </a:lnTo>
                  <a:lnTo>
                    <a:pt x="42" y="152"/>
                  </a:lnTo>
                  <a:lnTo>
                    <a:pt x="44" y="152"/>
                  </a:lnTo>
                  <a:lnTo>
                    <a:pt x="44" y="150"/>
                  </a:lnTo>
                  <a:lnTo>
                    <a:pt x="45" y="150"/>
                  </a:lnTo>
                  <a:lnTo>
                    <a:pt x="46" y="150"/>
                  </a:lnTo>
                  <a:lnTo>
                    <a:pt x="46" y="149"/>
                  </a:lnTo>
                  <a:lnTo>
                    <a:pt x="47" y="149"/>
                  </a:lnTo>
                  <a:lnTo>
                    <a:pt x="49" y="148"/>
                  </a:lnTo>
                  <a:lnTo>
                    <a:pt x="50" y="148"/>
                  </a:lnTo>
                  <a:lnTo>
                    <a:pt x="49" y="148"/>
                  </a:lnTo>
                  <a:lnTo>
                    <a:pt x="49" y="146"/>
                  </a:lnTo>
                  <a:lnTo>
                    <a:pt x="50" y="146"/>
                  </a:lnTo>
                  <a:lnTo>
                    <a:pt x="50" y="145"/>
                  </a:lnTo>
                  <a:lnTo>
                    <a:pt x="51" y="145"/>
                  </a:lnTo>
                  <a:lnTo>
                    <a:pt x="53" y="145"/>
                  </a:lnTo>
                  <a:lnTo>
                    <a:pt x="53" y="146"/>
                  </a:lnTo>
                  <a:lnTo>
                    <a:pt x="54" y="146"/>
                  </a:lnTo>
                  <a:lnTo>
                    <a:pt x="54" y="148"/>
                  </a:lnTo>
                  <a:lnTo>
                    <a:pt x="54" y="146"/>
                  </a:lnTo>
                  <a:lnTo>
                    <a:pt x="55" y="146"/>
                  </a:lnTo>
                  <a:lnTo>
                    <a:pt x="55" y="145"/>
                  </a:lnTo>
                  <a:lnTo>
                    <a:pt x="54" y="145"/>
                  </a:lnTo>
                  <a:lnTo>
                    <a:pt x="54" y="144"/>
                  </a:lnTo>
                  <a:lnTo>
                    <a:pt x="55" y="144"/>
                  </a:lnTo>
                  <a:lnTo>
                    <a:pt x="57" y="144"/>
                  </a:lnTo>
                  <a:lnTo>
                    <a:pt x="58" y="144"/>
                  </a:lnTo>
                  <a:lnTo>
                    <a:pt x="57" y="142"/>
                  </a:lnTo>
                  <a:lnTo>
                    <a:pt x="58" y="142"/>
                  </a:lnTo>
                  <a:lnTo>
                    <a:pt x="59" y="142"/>
                  </a:lnTo>
                  <a:lnTo>
                    <a:pt x="61" y="142"/>
                  </a:lnTo>
                  <a:lnTo>
                    <a:pt x="61" y="144"/>
                  </a:lnTo>
                  <a:lnTo>
                    <a:pt x="62" y="144"/>
                  </a:lnTo>
                  <a:lnTo>
                    <a:pt x="62" y="145"/>
                  </a:lnTo>
                  <a:lnTo>
                    <a:pt x="63" y="145"/>
                  </a:lnTo>
                  <a:lnTo>
                    <a:pt x="64" y="145"/>
                  </a:lnTo>
                  <a:lnTo>
                    <a:pt x="64" y="144"/>
                  </a:lnTo>
                  <a:lnTo>
                    <a:pt x="66" y="142"/>
                  </a:lnTo>
                  <a:lnTo>
                    <a:pt x="66" y="141"/>
                  </a:lnTo>
                  <a:lnTo>
                    <a:pt x="67" y="141"/>
                  </a:lnTo>
                  <a:lnTo>
                    <a:pt x="67" y="142"/>
                  </a:lnTo>
                  <a:lnTo>
                    <a:pt x="68" y="142"/>
                  </a:lnTo>
                  <a:lnTo>
                    <a:pt x="70" y="142"/>
                  </a:lnTo>
                  <a:lnTo>
                    <a:pt x="70" y="141"/>
                  </a:lnTo>
                  <a:lnTo>
                    <a:pt x="71" y="141"/>
                  </a:lnTo>
                  <a:lnTo>
                    <a:pt x="71" y="140"/>
                  </a:lnTo>
                  <a:lnTo>
                    <a:pt x="71" y="138"/>
                  </a:lnTo>
                  <a:lnTo>
                    <a:pt x="70" y="138"/>
                  </a:lnTo>
                  <a:lnTo>
                    <a:pt x="70" y="137"/>
                  </a:lnTo>
                  <a:lnTo>
                    <a:pt x="71" y="137"/>
                  </a:lnTo>
                  <a:lnTo>
                    <a:pt x="71" y="136"/>
                  </a:lnTo>
                  <a:lnTo>
                    <a:pt x="72" y="136"/>
                  </a:lnTo>
                  <a:lnTo>
                    <a:pt x="74" y="136"/>
                  </a:lnTo>
                  <a:lnTo>
                    <a:pt x="75" y="136"/>
                  </a:lnTo>
                  <a:lnTo>
                    <a:pt x="75" y="135"/>
                  </a:lnTo>
                  <a:lnTo>
                    <a:pt x="76" y="135"/>
                  </a:lnTo>
                  <a:lnTo>
                    <a:pt x="76" y="133"/>
                  </a:lnTo>
                  <a:lnTo>
                    <a:pt x="78" y="133"/>
                  </a:lnTo>
                  <a:lnTo>
                    <a:pt x="78" y="132"/>
                  </a:lnTo>
                  <a:lnTo>
                    <a:pt x="79" y="132"/>
                  </a:lnTo>
                  <a:lnTo>
                    <a:pt x="79" y="131"/>
                  </a:lnTo>
                  <a:lnTo>
                    <a:pt x="78" y="129"/>
                  </a:lnTo>
                  <a:lnTo>
                    <a:pt x="78" y="128"/>
                  </a:lnTo>
                  <a:lnTo>
                    <a:pt x="79" y="127"/>
                  </a:lnTo>
                  <a:lnTo>
                    <a:pt x="80" y="127"/>
                  </a:lnTo>
                  <a:lnTo>
                    <a:pt x="81" y="127"/>
                  </a:lnTo>
                  <a:lnTo>
                    <a:pt x="83" y="127"/>
                  </a:lnTo>
                  <a:lnTo>
                    <a:pt x="83" y="128"/>
                  </a:lnTo>
                  <a:lnTo>
                    <a:pt x="84" y="128"/>
                  </a:lnTo>
                  <a:lnTo>
                    <a:pt x="84" y="129"/>
                  </a:lnTo>
                  <a:lnTo>
                    <a:pt x="84" y="131"/>
                  </a:lnTo>
                  <a:lnTo>
                    <a:pt x="85" y="131"/>
                  </a:lnTo>
                  <a:lnTo>
                    <a:pt x="85" y="129"/>
                  </a:lnTo>
                  <a:lnTo>
                    <a:pt x="87" y="129"/>
                  </a:lnTo>
                  <a:lnTo>
                    <a:pt x="88" y="131"/>
                  </a:lnTo>
                  <a:lnTo>
                    <a:pt x="89" y="131"/>
                  </a:lnTo>
                  <a:lnTo>
                    <a:pt x="89" y="132"/>
                  </a:lnTo>
                  <a:lnTo>
                    <a:pt x="89" y="133"/>
                  </a:lnTo>
                  <a:lnTo>
                    <a:pt x="91" y="133"/>
                  </a:lnTo>
                  <a:lnTo>
                    <a:pt x="89" y="135"/>
                  </a:lnTo>
                  <a:lnTo>
                    <a:pt x="91" y="135"/>
                  </a:lnTo>
                  <a:lnTo>
                    <a:pt x="91" y="136"/>
                  </a:lnTo>
                  <a:lnTo>
                    <a:pt x="92" y="136"/>
                  </a:lnTo>
                  <a:lnTo>
                    <a:pt x="93" y="136"/>
                  </a:lnTo>
                  <a:lnTo>
                    <a:pt x="95" y="136"/>
                  </a:lnTo>
                  <a:lnTo>
                    <a:pt x="95" y="137"/>
                  </a:lnTo>
                  <a:lnTo>
                    <a:pt x="96" y="137"/>
                  </a:lnTo>
                  <a:lnTo>
                    <a:pt x="96" y="138"/>
                  </a:lnTo>
                  <a:lnTo>
                    <a:pt x="96" y="140"/>
                  </a:lnTo>
                  <a:lnTo>
                    <a:pt x="97" y="141"/>
                  </a:lnTo>
                  <a:lnTo>
                    <a:pt x="97" y="140"/>
                  </a:lnTo>
                  <a:lnTo>
                    <a:pt x="98" y="140"/>
                  </a:lnTo>
                  <a:lnTo>
                    <a:pt x="100" y="140"/>
                  </a:lnTo>
                  <a:lnTo>
                    <a:pt x="101" y="141"/>
                  </a:lnTo>
                  <a:lnTo>
                    <a:pt x="101" y="142"/>
                  </a:lnTo>
                  <a:lnTo>
                    <a:pt x="102" y="142"/>
                  </a:lnTo>
                  <a:lnTo>
                    <a:pt x="104" y="142"/>
                  </a:lnTo>
                  <a:lnTo>
                    <a:pt x="104" y="144"/>
                  </a:lnTo>
                  <a:lnTo>
                    <a:pt x="105" y="144"/>
                  </a:lnTo>
                  <a:lnTo>
                    <a:pt x="106" y="144"/>
                  </a:lnTo>
                  <a:lnTo>
                    <a:pt x="106" y="142"/>
                  </a:lnTo>
                  <a:lnTo>
                    <a:pt x="108" y="142"/>
                  </a:lnTo>
                  <a:lnTo>
                    <a:pt x="108" y="141"/>
                  </a:lnTo>
                  <a:lnTo>
                    <a:pt x="108" y="140"/>
                  </a:lnTo>
                  <a:lnTo>
                    <a:pt x="106" y="140"/>
                  </a:lnTo>
                  <a:lnTo>
                    <a:pt x="105" y="140"/>
                  </a:lnTo>
                  <a:lnTo>
                    <a:pt x="104" y="138"/>
                  </a:lnTo>
                  <a:lnTo>
                    <a:pt x="102" y="137"/>
                  </a:lnTo>
                  <a:lnTo>
                    <a:pt x="101" y="136"/>
                  </a:lnTo>
                  <a:lnTo>
                    <a:pt x="100" y="136"/>
                  </a:lnTo>
                  <a:lnTo>
                    <a:pt x="100" y="135"/>
                  </a:lnTo>
                  <a:lnTo>
                    <a:pt x="98" y="135"/>
                  </a:lnTo>
                  <a:lnTo>
                    <a:pt x="98" y="133"/>
                  </a:lnTo>
                  <a:lnTo>
                    <a:pt x="97" y="132"/>
                  </a:lnTo>
                  <a:lnTo>
                    <a:pt x="97" y="131"/>
                  </a:lnTo>
                  <a:lnTo>
                    <a:pt x="97" y="129"/>
                  </a:lnTo>
                  <a:lnTo>
                    <a:pt x="96" y="128"/>
                  </a:lnTo>
                  <a:lnTo>
                    <a:pt x="96" y="127"/>
                  </a:lnTo>
                  <a:lnTo>
                    <a:pt x="96" y="125"/>
                  </a:lnTo>
                  <a:lnTo>
                    <a:pt x="96" y="124"/>
                  </a:lnTo>
                  <a:lnTo>
                    <a:pt x="96" y="123"/>
                  </a:lnTo>
                  <a:lnTo>
                    <a:pt x="96" y="121"/>
                  </a:lnTo>
                  <a:lnTo>
                    <a:pt x="95" y="121"/>
                  </a:lnTo>
                  <a:lnTo>
                    <a:pt x="95" y="120"/>
                  </a:lnTo>
                  <a:lnTo>
                    <a:pt x="95" y="119"/>
                  </a:lnTo>
                  <a:lnTo>
                    <a:pt x="93" y="118"/>
                  </a:lnTo>
                  <a:lnTo>
                    <a:pt x="95" y="118"/>
                  </a:lnTo>
                  <a:lnTo>
                    <a:pt x="95" y="116"/>
                  </a:lnTo>
                  <a:lnTo>
                    <a:pt x="96" y="116"/>
                  </a:lnTo>
                  <a:lnTo>
                    <a:pt x="96" y="118"/>
                  </a:lnTo>
                  <a:lnTo>
                    <a:pt x="97" y="118"/>
                  </a:lnTo>
                  <a:lnTo>
                    <a:pt x="97" y="119"/>
                  </a:lnTo>
                  <a:lnTo>
                    <a:pt x="97" y="118"/>
                  </a:lnTo>
                  <a:lnTo>
                    <a:pt x="98" y="118"/>
                  </a:lnTo>
                  <a:lnTo>
                    <a:pt x="100" y="118"/>
                  </a:lnTo>
                  <a:lnTo>
                    <a:pt x="100" y="116"/>
                  </a:lnTo>
                  <a:lnTo>
                    <a:pt x="100" y="115"/>
                  </a:lnTo>
                  <a:lnTo>
                    <a:pt x="100" y="114"/>
                  </a:lnTo>
                  <a:lnTo>
                    <a:pt x="98" y="114"/>
                  </a:lnTo>
                  <a:lnTo>
                    <a:pt x="98" y="112"/>
                  </a:lnTo>
                  <a:lnTo>
                    <a:pt x="97" y="111"/>
                  </a:lnTo>
                  <a:lnTo>
                    <a:pt x="97" y="110"/>
                  </a:lnTo>
                  <a:lnTo>
                    <a:pt x="96" y="108"/>
                  </a:lnTo>
                  <a:lnTo>
                    <a:pt x="96" y="107"/>
                  </a:lnTo>
                  <a:lnTo>
                    <a:pt x="97" y="107"/>
                  </a:lnTo>
                  <a:lnTo>
                    <a:pt x="97" y="106"/>
                  </a:lnTo>
                  <a:lnTo>
                    <a:pt x="98" y="106"/>
                  </a:lnTo>
                  <a:lnTo>
                    <a:pt x="100" y="104"/>
                  </a:lnTo>
                  <a:lnTo>
                    <a:pt x="100" y="103"/>
                  </a:lnTo>
                  <a:lnTo>
                    <a:pt x="101" y="102"/>
                  </a:lnTo>
                  <a:lnTo>
                    <a:pt x="101" y="100"/>
                  </a:lnTo>
                  <a:lnTo>
                    <a:pt x="102" y="99"/>
                  </a:lnTo>
                  <a:lnTo>
                    <a:pt x="102" y="98"/>
                  </a:lnTo>
                  <a:lnTo>
                    <a:pt x="104" y="98"/>
                  </a:lnTo>
                  <a:lnTo>
                    <a:pt x="104" y="97"/>
                  </a:lnTo>
                  <a:lnTo>
                    <a:pt x="105" y="97"/>
                  </a:lnTo>
                  <a:lnTo>
                    <a:pt x="105" y="95"/>
                  </a:lnTo>
                  <a:lnTo>
                    <a:pt x="106" y="95"/>
                  </a:lnTo>
                  <a:lnTo>
                    <a:pt x="105" y="94"/>
                  </a:lnTo>
                  <a:lnTo>
                    <a:pt x="106" y="93"/>
                  </a:lnTo>
                  <a:lnTo>
                    <a:pt x="105" y="93"/>
                  </a:lnTo>
                  <a:lnTo>
                    <a:pt x="105" y="91"/>
                  </a:lnTo>
                  <a:lnTo>
                    <a:pt x="104" y="90"/>
                  </a:lnTo>
                  <a:lnTo>
                    <a:pt x="102" y="89"/>
                  </a:lnTo>
                  <a:lnTo>
                    <a:pt x="101" y="89"/>
                  </a:lnTo>
                  <a:lnTo>
                    <a:pt x="101" y="87"/>
                  </a:lnTo>
                  <a:lnTo>
                    <a:pt x="100" y="87"/>
                  </a:lnTo>
                  <a:lnTo>
                    <a:pt x="98" y="86"/>
                  </a:lnTo>
                  <a:lnTo>
                    <a:pt x="97" y="86"/>
                  </a:lnTo>
                  <a:lnTo>
                    <a:pt x="97" y="85"/>
                  </a:lnTo>
                  <a:lnTo>
                    <a:pt x="96" y="85"/>
                  </a:lnTo>
                  <a:lnTo>
                    <a:pt x="95" y="85"/>
                  </a:lnTo>
                  <a:lnTo>
                    <a:pt x="93" y="85"/>
                  </a:lnTo>
                  <a:lnTo>
                    <a:pt x="93" y="86"/>
                  </a:lnTo>
                  <a:lnTo>
                    <a:pt x="92" y="86"/>
                  </a:lnTo>
                  <a:lnTo>
                    <a:pt x="91" y="86"/>
                  </a:lnTo>
                  <a:lnTo>
                    <a:pt x="89" y="86"/>
                  </a:lnTo>
                  <a:lnTo>
                    <a:pt x="89" y="85"/>
                  </a:lnTo>
                  <a:lnTo>
                    <a:pt x="88" y="85"/>
                  </a:lnTo>
                  <a:lnTo>
                    <a:pt x="88" y="83"/>
                  </a:lnTo>
                  <a:lnTo>
                    <a:pt x="88" y="82"/>
                  </a:lnTo>
                  <a:lnTo>
                    <a:pt x="89" y="82"/>
                  </a:lnTo>
                  <a:lnTo>
                    <a:pt x="89" y="81"/>
                  </a:lnTo>
                  <a:lnTo>
                    <a:pt x="91" y="81"/>
                  </a:lnTo>
                  <a:lnTo>
                    <a:pt x="91" y="80"/>
                  </a:lnTo>
                  <a:lnTo>
                    <a:pt x="92" y="78"/>
                  </a:lnTo>
                  <a:lnTo>
                    <a:pt x="93" y="77"/>
                  </a:lnTo>
                  <a:lnTo>
                    <a:pt x="92" y="77"/>
                  </a:lnTo>
                  <a:lnTo>
                    <a:pt x="92" y="76"/>
                  </a:lnTo>
                  <a:lnTo>
                    <a:pt x="92" y="74"/>
                  </a:lnTo>
                  <a:lnTo>
                    <a:pt x="91" y="73"/>
                  </a:lnTo>
                  <a:lnTo>
                    <a:pt x="91" y="72"/>
                  </a:lnTo>
                  <a:lnTo>
                    <a:pt x="92" y="70"/>
                  </a:lnTo>
                  <a:lnTo>
                    <a:pt x="92" y="69"/>
                  </a:lnTo>
                  <a:lnTo>
                    <a:pt x="93" y="69"/>
                  </a:lnTo>
                  <a:lnTo>
                    <a:pt x="93" y="68"/>
                  </a:lnTo>
                  <a:lnTo>
                    <a:pt x="92" y="66"/>
                  </a:lnTo>
                  <a:lnTo>
                    <a:pt x="91" y="66"/>
                  </a:lnTo>
                  <a:lnTo>
                    <a:pt x="89" y="66"/>
                  </a:lnTo>
                  <a:lnTo>
                    <a:pt x="88" y="66"/>
                  </a:lnTo>
                  <a:lnTo>
                    <a:pt x="87" y="66"/>
                  </a:lnTo>
                  <a:lnTo>
                    <a:pt x="85" y="66"/>
                  </a:lnTo>
                  <a:lnTo>
                    <a:pt x="85" y="65"/>
                  </a:lnTo>
                  <a:lnTo>
                    <a:pt x="84" y="65"/>
                  </a:lnTo>
                  <a:lnTo>
                    <a:pt x="84" y="64"/>
                  </a:lnTo>
                  <a:lnTo>
                    <a:pt x="84" y="63"/>
                  </a:lnTo>
                  <a:lnTo>
                    <a:pt x="85" y="61"/>
                  </a:lnTo>
                  <a:lnTo>
                    <a:pt x="85" y="63"/>
                  </a:lnTo>
                  <a:lnTo>
                    <a:pt x="87" y="63"/>
                  </a:lnTo>
                  <a:lnTo>
                    <a:pt x="87" y="61"/>
                  </a:lnTo>
                  <a:lnTo>
                    <a:pt x="87" y="60"/>
                  </a:lnTo>
                  <a:lnTo>
                    <a:pt x="87" y="59"/>
                  </a:lnTo>
                  <a:lnTo>
                    <a:pt x="88" y="59"/>
                  </a:lnTo>
                  <a:lnTo>
                    <a:pt x="89" y="57"/>
                  </a:lnTo>
                  <a:lnTo>
                    <a:pt x="91" y="57"/>
                  </a:lnTo>
                  <a:lnTo>
                    <a:pt x="91" y="56"/>
                  </a:lnTo>
                  <a:lnTo>
                    <a:pt x="92" y="56"/>
                  </a:lnTo>
                  <a:lnTo>
                    <a:pt x="93" y="56"/>
                  </a:lnTo>
                  <a:lnTo>
                    <a:pt x="93" y="55"/>
                  </a:lnTo>
                  <a:lnTo>
                    <a:pt x="93" y="53"/>
                  </a:lnTo>
                  <a:lnTo>
                    <a:pt x="95" y="53"/>
                  </a:lnTo>
                  <a:lnTo>
                    <a:pt x="95" y="55"/>
                  </a:lnTo>
                  <a:lnTo>
                    <a:pt x="96" y="55"/>
                  </a:lnTo>
                  <a:lnTo>
                    <a:pt x="96" y="53"/>
                  </a:lnTo>
                  <a:lnTo>
                    <a:pt x="96" y="55"/>
                  </a:lnTo>
                  <a:lnTo>
                    <a:pt x="96" y="56"/>
                  </a:lnTo>
                  <a:lnTo>
                    <a:pt x="97" y="56"/>
                  </a:lnTo>
                  <a:lnTo>
                    <a:pt x="97" y="55"/>
                  </a:lnTo>
                  <a:lnTo>
                    <a:pt x="98" y="55"/>
                  </a:lnTo>
                  <a:lnTo>
                    <a:pt x="98" y="53"/>
                  </a:lnTo>
                  <a:lnTo>
                    <a:pt x="97" y="53"/>
                  </a:lnTo>
                  <a:lnTo>
                    <a:pt x="97" y="52"/>
                  </a:lnTo>
                  <a:lnTo>
                    <a:pt x="98" y="52"/>
                  </a:lnTo>
                  <a:lnTo>
                    <a:pt x="98" y="53"/>
                  </a:lnTo>
                  <a:lnTo>
                    <a:pt x="98" y="55"/>
                  </a:lnTo>
                  <a:lnTo>
                    <a:pt x="100" y="55"/>
                  </a:lnTo>
                  <a:lnTo>
                    <a:pt x="100" y="53"/>
                  </a:lnTo>
                  <a:lnTo>
                    <a:pt x="100" y="52"/>
                  </a:lnTo>
                  <a:lnTo>
                    <a:pt x="101" y="52"/>
                  </a:lnTo>
                  <a:lnTo>
                    <a:pt x="102" y="52"/>
                  </a:lnTo>
                  <a:lnTo>
                    <a:pt x="104" y="52"/>
                  </a:lnTo>
                  <a:lnTo>
                    <a:pt x="105" y="52"/>
                  </a:lnTo>
                  <a:lnTo>
                    <a:pt x="105" y="53"/>
                  </a:lnTo>
                  <a:lnTo>
                    <a:pt x="105" y="52"/>
                  </a:lnTo>
                  <a:lnTo>
                    <a:pt x="106" y="52"/>
                  </a:lnTo>
                  <a:lnTo>
                    <a:pt x="106" y="53"/>
                  </a:lnTo>
                  <a:lnTo>
                    <a:pt x="108" y="53"/>
                  </a:lnTo>
                  <a:lnTo>
                    <a:pt x="109" y="53"/>
                  </a:lnTo>
                  <a:lnTo>
                    <a:pt x="110" y="53"/>
                  </a:lnTo>
                  <a:lnTo>
                    <a:pt x="109" y="53"/>
                  </a:lnTo>
                  <a:lnTo>
                    <a:pt x="109" y="52"/>
                  </a:lnTo>
                  <a:lnTo>
                    <a:pt x="109" y="51"/>
                  </a:lnTo>
                  <a:lnTo>
                    <a:pt x="110" y="51"/>
                  </a:lnTo>
                  <a:lnTo>
                    <a:pt x="110" y="52"/>
                  </a:lnTo>
                  <a:lnTo>
                    <a:pt x="112" y="52"/>
                  </a:lnTo>
                  <a:lnTo>
                    <a:pt x="112" y="51"/>
                  </a:lnTo>
                  <a:lnTo>
                    <a:pt x="112" y="52"/>
                  </a:lnTo>
                  <a:lnTo>
                    <a:pt x="112" y="53"/>
                  </a:lnTo>
                  <a:lnTo>
                    <a:pt x="113" y="55"/>
                  </a:lnTo>
                  <a:lnTo>
                    <a:pt x="113" y="53"/>
                  </a:lnTo>
                  <a:lnTo>
                    <a:pt x="114" y="53"/>
                  </a:lnTo>
                  <a:lnTo>
                    <a:pt x="116" y="53"/>
                  </a:lnTo>
                  <a:lnTo>
                    <a:pt x="116" y="52"/>
                  </a:lnTo>
                  <a:lnTo>
                    <a:pt x="116" y="51"/>
                  </a:lnTo>
                  <a:lnTo>
                    <a:pt x="117" y="51"/>
                  </a:lnTo>
                  <a:lnTo>
                    <a:pt x="117" y="49"/>
                  </a:lnTo>
                  <a:lnTo>
                    <a:pt x="118" y="49"/>
                  </a:lnTo>
                  <a:lnTo>
                    <a:pt x="119" y="49"/>
                  </a:lnTo>
                  <a:lnTo>
                    <a:pt x="119" y="51"/>
                  </a:lnTo>
                  <a:lnTo>
                    <a:pt x="121" y="51"/>
                  </a:lnTo>
                  <a:lnTo>
                    <a:pt x="121" y="49"/>
                  </a:lnTo>
                  <a:lnTo>
                    <a:pt x="121" y="48"/>
                  </a:lnTo>
                  <a:lnTo>
                    <a:pt x="122" y="48"/>
                  </a:lnTo>
                  <a:lnTo>
                    <a:pt x="123" y="48"/>
                  </a:lnTo>
                  <a:lnTo>
                    <a:pt x="123" y="49"/>
                  </a:lnTo>
                  <a:lnTo>
                    <a:pt x="122" y="49"/>
                  </a:lnTo>
                  <a:lnTo>
                    <a:pt x="123" y="49"/>
                  </a:lnTo>
                  <a:lnTo>
                    <a:pt x="125" y="49"/>
                  </a:lnTo>
                  <a:lnTo>
                    <a:pt x="125" y="51"/>
                  </a:lnTo>
                  <a:lnTo>
                    <a:pt x="126" y="51"/>
                  </a:lnTo>
                  <a:lnTo>
                    <a:pt x="127" y="51"/>
                  </a:lnTo>
                  <a:lnTo>
                    <a:pt x="127" y="49"/>
                  </a:lnTo>
                  <a:lnTo>
                    <a:pt x="129" y="49"/>
                  </a:lnTo>
                  <a:lnTo>
                    <a:pt x="129" y="48"/>
                  </a:lnTo>
                  <a:lnTo>
                    <a:pt x="129" y="47"/>
                  </a:lnTo>
                  <a:lnTo>
                    <a:pt x="130" y="47"/>
                  </a:lnTo>
                  <a:lnTo>
                    <a:pt x="131" y="47"/>
                  </a:lnTo>
                  <a:lnTo>
                    <a:pt x="131" y="46"/>
                  </a:lnTo>
                  <a:lnTo>
                    <a:pt x="133" y="46"/>
                  </a:lnTo>
                  <a:lnTo>
                    <a:pt x="133" y="47"/>
                  </a:lnTo>
                  <a:lnTo>
                    <a:pt x="134" y="47"/>
                  </a:lnTo>
                  <a:lnTo>
                    <a:pt x="134" y="48"/>
                  </a:lnTo>
                  <a:lnTo>
                    <a:pt x="133" y="49"/>
                  </a:lnTo>
                  <a:lnTo>
                    <a:pt x="134" y="49"/>
                  </a:lnTo>
                  <a:lnTo>
                    <a:pt x="135" y="49"/>
                  </a:lnTo>
                  <a:lnTo>
                    <a:pt x="136" y="49"/>
                  </a:lnTo>
                  <a:lnTo>
                    <a:pt x="136" y="48"/>
                  </a:lnTo>
                  <a:lnTo>
                    <a:pt x="138" y="48"/>
                  </a:lnTo>
                  <a:lnTo>
                    <a:pt x="138" y="47"/>
                  </a:lnTo>
                  <a:lnTo>
                    <a:pt x="136" y="47"/>
                  </a:lnTo>
                  <a:lnTo>
                    <a:pt x="136" y="46"/>
                  </a:lnTo>
                  <a:lnTo>
                    <a:pt x="136" y="44"/>
                  </a:lnTo>
                  <a:lnTo>
                    <a:pt x="138" y="44"/>
                  </a:lnTo>
                  <a:lnTo>
                    <a:pt x="138" y="46"/>
                  </a:lnTo>
                  <a:lnTo>
                    <a:pt x="138" y="47"/>
                  </a:lnTo>
                  <a:lnTo>
                    <a:pt x="139" y="47"/>
                  </a:lnTo>
                  <a:lnTo>
                    <a:pt x="139" y="46"/>
                  </a:lnTo>
                  <a:lnTo>
                    <a:pt x="139" y="44"/>
                  </a:lnTo>
                  <a:lnTo>
                    <a:pt x="140" y="44"/>
                  </a:lnTo>
                  <a:lnTo>
                    <a:pt x="140" y="46"/>
                  </a:lnTo>
                  <a:lnTo>
                    <a:pt x="142" y="47"/>
                  </a:lnTo>
                  <a:lnTo>
                    <a:pt x="142" y="46"/>
                  </a:lnTo>
                  <a:lnTo>
                    <a:pt x="142" y="44"/>
                  </a:lnTo>
                  <a:lnTo>
                    <a:pt x="143" y="44"/>
                  </a:lnTo>
                  <a:lnTo>
                    <a:pt x="143" y="43"/>
                  </a:lnTo>
                  <a:lnTo>
                    <a:pt x="144" y="43"/>
                  </a:lnTo>
                  <a:lnTo>
                    <a:pt x="146" y="44"/>
                  </a:lnTo>
                  <a:lnTo>
                    <a:pt x="146" y="43"/>
                  </a:lnTo>
                  <a:lnTo>
                    <a:pt x="144" y="42"/>
                  </a:lnTo>
                  <a:lnTo>
                    <a:pt x="144" y="40"/>
                  </a:lnTo>
                  <a:lnTo>
                    <a:pt x="146" y="40"/>
                  </a:lnTo>
                  <a:lnTo>
                    <a:pt x="147" y="40"/>
                  </a:lnTo>
                  <a:lnTo>
                    <a:pt x="148" y="40"/>
                  </a:lnTo>
                  <a:lnTo>
                    <a:pt x="147" y="39"/>
                  </a:lnTo>
                  <a:lnTo>
                    <a:pt x="147" y="38"/>
                  </a:lnTo>
                  <a:lnTo>
                    <a:pt x="146" y="38"/>
                  </a:lnTo>
                  <a:lnTo>
                    <a:pt x="147" y="38"/>
                  </a:lnTo>
                  <a:lnTo>
                    <a:pt x="146" y="36"/>
                  </a:lnTo>
                  <a:lnTo>
                    <a:pt x="147" y="36"/>
                  </a:lnTo>
                  <a:lnTo>
                    <a:pt x="147" y="35"/>
                  </a:lnTo>
                  <a:lnTo>
                    <a:pt x="148" y="35"/>
                  </a:lnTo>
                  <a:lnTo>
                    <a:pt x="148" y="34"/>
                  </a:lnTo>
                  <a:lnTo>
                    <a:pt x="148" y="32"/>
                  </a:lnTo>
                  <a:lnTo>
                    <a:pt x="150" y="32"/>
                  </a:lnTo>
                  <a:lnTo>
                    <a:pt x="150" y="34"/>
                  </a:lnTo>
                  <a:lnTo>
                    <a:pt x="151" y="34"/>
                  </a:lnTo>
                  <a:lnTo>
                    <a:pt x="151" y="35"/>
                  </a:lnTo>
                  <a:lnTo>
                    <a:pt x="152" y="35"/>
                  </a:lnTo>
                  <a:lnTo>
                    <a:pt x="152" y="34"/>
                  </a:lnTo>
                  <a:lnTo>
                    <a:pt x="153" y="34"/>
                  </a:lnTo>
                  <a:lnTo>
                    <a:pt x="153" y="35"/>
                  </a:lnTo>
                  <a:lnTo>
                    <a:pt x="153" y="36"/>
                  </a:lnTo>
                  <a:lnTo>
                    <a:pt x="152" y="36"/>
                  </a:lnTo>
                  <a:lnTo>
                    <a:pt x="153" y="36"/>
                  </a:lnTo>
                  <a:lnTo>
                    <a:pt x="155" y="36"/>
                  </a:lnTo>
                  <a:lnTo>
                    <a:pt x="155" y="38"/>
                  </a:lnTo>
                  <a:lnTo>
                    <a:pt x="156" y="38"/>
                  </a:lnTo>
                  <a:lnTo>
                    <a:pt x="156" y="39"/>
                  </a:lnTo>
                  <a:lnTo>
                    <a:pt x="157" y="39"/>
                  </a:lnTo>
                  <a:lnTo>
                    <a:pt x="159" y="39"/>
                  </a:lnTo>
                  <a:lnTo>
                    <a:pt x="160" y="39"/>
                  </a:lnTo>
                  <a:lnTo>
                    <a:pt x="161" y="39"/>
                  </a:lnTo>
                  <a:lnTo>
                    <a:pt x="161" y="38"/>
                  </a:lnTo>
                  <a:lnTo>
                    <a:pt x="161" y="36"/>
                  </a:lnTo>
                  <a:lnTo>
                    <a:pt x="163" y="36"/>
                  </a:lnTo>
                  <a:lnTo>
                    <a:pt x="164" y="36"/>
                  </a:lnTo>
                  <a:lnTo>
                    <a:pt x="164" y="35"/>
                  </a:lnTo>
                  <a:lnTo>
                    <a:pt x="165" y="35"/>
                  </a:lnTo>
                  <a:lnTo>
                    <a:pt x="165" y="34"/>
                  </a:lnTo>
                  <a:lnTo>
                    <a:pt x="165" y="32"/>
                  </a:lnTo>
                  <a:lnTo>
                    <a:pt x="167" y="32"/>
                  </a:lnTo>
                  <a:lnTo>
                    <a:pt x="168" y="32"/>
                  </a:lnTo>
                  <a:lnTo>
                    <a:pt x="168" y="31"/>
                  </a:lnTo>
                  <a:lnTo>
                    <a:pt x="169" y="30"/>
                  </a:lnTo>
                  <a:lnTo>
                    <a:pt x="170" y="30"/>
                  </a:lnTo>
                  <a:lnTo>
                    <a:pt x="170" y="28"/>
                  </a:lnTo>
                  <a:lnTo>
                    <a:pt x="172" y="28"/>
                  </a:lnTo>
                  <a:lnTo>
                    <a:pt x="173" y="28"/>
                  </a:lnTo>
                  <a:lnTo>
                    <a:pt x="173" y="27"/>
                  </a:lnTo>
                  <a:lnTo>
                    <a:pt x="174" y="27"/>
                  </a:lnTo>
                  <a:lnTo>
                    <a:pt x="174" y="26"/>
                  </a:lnTo>
                  <a:lnTo>
                    <a:pt x="176" y="26"/>
                  </a:lnTo>
                  <a:lnTo>
                    <a:pt x="176" y="25"/>
                  </a:lnTo>
                  <a:lnTo>
                    <a:pt x="174" y="25"/>
                  </a:lnTo>
                  <a:lnTo>
                    <a:pt x="176" y="25"/>
                  </a:lnTo>
                  <a:lnTo>
                    <a:pt x="174" y="23"/>
                  </a:lnTo>
                  <a:lnTo>
                    <a:pt x="176" y="23"/>
                  </a:lnTo>
                  <a:lnTo>
                    <a:pt x="177" y="22"/>
                  </a:lnTo>
                  <a:lnTo>
                    <a:pt x="176" y="22"/>
                  </a:lnTo>
                  <a:lnTo>
                    <a:pt x="176" y="21"/>
                  </a:lnTo>
                  <a:lnTo>
                    <a:pt x="177" y="21"/>
                  </a:lnTo>
                  <a:lnTo>
                    <a:pt x="177" y="19"/>
                  </a:lnTo>
                  <a:lnTo>
                    <a:pt x="178" y="19"/>
                  </a:lnTo>
                  <a:lnTo>
                    <a:pt x="178" y="18"/>
                  </a:lnTo>
                  <a:lnTo>
                    <a:pt x="180" y="18"/>
                  </a:lnTo>
                  <a:lnTo>
                    <a:pt x="181" y="18"/>
                  </a:lnTo>
                  <a:lnTo>
                    <a:pt x="181" y="17"/>
                  </a:lnTo>
                  <a:lnTo>
                    <a:pt x="182" y="17"/>
                  </a:lnTo>
                  <a:lnTo>
                    <a:pt x="182" y="15"/>
                  </a:lnTo>
                  <a:lnTo>
                    <a:pt x="184" y="15"/>
                  </a:lnTo>
                  <a:lnTo>
                    <a:pt x="184" y="14"/>
                  </a:lnTo>
                  <a:lnTo>
                    <a:pt x="184" y="13"/>
                  </a:lnTo>
                  <a:lnTo>
                    <a:pt x="185" y="13"/>
                  </a:lnTo>
                  <a:lnTo>
                    <a:pt x="184" y="13"/>
                  </a:lnTo>
                  <a:lnTo>
                    <a:pt x="184" y="11"/>
                  </a:lnTo>
                  <a:lnTo>
                    <a:pt x="184" y="10"/>
                  </a:lnTo>
                  <a:lnTo>
                    <a:pt x="184" y="9"/>
                  </a:lnTo>
                  <a:lnTo>
                    <a:pt x="184" y="8"/>
                  </a:lnTo>
                  <a:lnTo>
                    <a:pt x="182" y="8"/>
                  </a:lnTo>
                  <a:lnTo>
                    <a:pt x="182" y="6"/>
                  </a:lnTo>
                  <a:lnTo>
                    <a:pt x="184" y="6"/>
                  </a:lnTo>
                  <a:lnTo>
                    <a:pt x="184" y="5"/>
                  </a:lnTo>
                  <a:lnTo>
                    <a:pt x="184" y="4"/>
                  </a:lnTo>
                  <a:lnTo>
                    <a:pt x="184" y="2"/>
                  </a:lnTo>
                  <a:lnTo>
                    <a:pt x="185" y="2"/>
                  </a:lnTo>
                  <a:lnTo>
                    <a:pt x="185" y="1"/>
                  </a:lnTo>
                  <a:lnTo>
                    <a:pt x="185" y="0"/>
                  </a:lnTo>
                  <a:lnTo>
                    <a:pt x="186" y="0"/>
                  </a:lnTo>
                  <a:lnTo>
                    <a:pt x="186" y="1"/>
                  </a:lnTo>
                  <a:lnTo>
                    <a:pt x="188" y="1"/>
                  </a:lnTo>
                  <a:lnTo>
                    <a:pt x="189" y="1"/>
                  </a:lnTo>
                  <a:lnTo>
                    <a:pt x="189" y="0"/>
                  </a:lnTo>
                  <a:lnTo>
                    <a:pt x="191" y="0"/>
                  </a:lnTo>
                  <a:lnTo>
                    <a:pt x="194" y="0"/>
                  </a:lnTo>
                  <a:lnTo>
                    <a:pt x="199" y="0"/>
                  </a:lnTo>
                  <a:lnTo>
                    <a:pt x="203" y="0"/>
                  </a:lnTo>
                  <a:lnTo>
                    <a:pt x="205" y="0"/>
                  </a:lnTo>
                  <a:lnTo>
                    <a:pt x="207" y="0"/>
                  </a:lnTo>
                  <a:lnTo>
                    <a:pt x="211" y="0"/>
                  </a:lnTo>
                  <a:lnTo>
                    <a:pt x="214" y="0"/>
                  </a:lnTo>
                  <a:lnTo>
                    <a:pt x="216" y="0"/>
                  </a:lnTo>
                  <a:lnTo>
                    <a:pt x="218" y="0"/>
                  </a:lnTo>
                  <a:lnTo>
                    <a:pt x="220" y="0"/>
                  </a:lnTo>
                  <a:lnTo>
                    <a:pt x="223" y="0"/>
                  </a:lnTo>
                  <a:lnTo>
                    <a:pt x="22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id="{03349F53-BCC4-4645-80C5-AA76729AAB76}"/>
                </a:ext>
              </a:extLst>
            </p:cNvPr>
            <p:cNvSpPr>
              <a:spLocks/>
            </p:cNvSpPr>
            <p:nvPr/>
          </p:nvSpPr>
          <p:spPr bwMode="auto">
            <a:xfrm>
              <a:off x="6298" y="1876"/>
              <a:ext cx="261" cy="180"/>
            </a:xfrm>
            <a:custGeom>
              <a:avLst/>
              <a:gdLst>
                <a:gd name="T0" fmla="*/ 196 w 261"/>
                <a:gd name="T1" fmla="*/ 1 h 180"/>
                <a:gd name="T2" fmla="*/ 229 w 261"/>
                <a:gd name="T3" fmla="*/ 0 h 180"/>
                <a:gd name="T4" fmla="*/ 252 w 261"/>
                <a:gd name="T5" fmla="*/ 3 h 180"/>
                <a:gd name="T6" fmla="*/ 252 w 261"/>
                <a:gd name="T7" fmla="*/ 28 h 180"/>
                <a:gd name="T8" fmla="*/ 252 w 261"/>
                <a:gd name="T9" fmla="*/ 41 h 180"/>
                <a:gd name="T10" fmla="*/ 252 w 261"/>
                <a:gd name="T11" fmla="*/ 56 h 180"/>
                <a:gd name="T12" fmla="*/ 258 w 261"/>
                <a:gd name="T13" fmla="*/ 66 h 180"/>
                <a:gd name="T14" fmla="*/ 261 w 261"/>
                <a:gd name="T15" fmla="*/ 83 h 180"/>
                <a:gd name="T16" fmla="*/ 261 w 261"/>
                <a:gd name="T17" fmla="*/ 102 h 180"/>
                <a:gd name="T18" fmla="*/ 252 w 261"/>
                <a:gd name="T19" fmla="*/ 113 h 180"/>
                <a:gd name="T20" fmla="*/ 227 w 261"/>
                <a:gd name="T21" fmla="*/ 113 h 180"/>
                <a:gd name="T22" fmla="*/ 223 w 261"/>
                <a:gd name="T23" fmla="*/ 123 h 180"/>
                <a:gd name="T24" fmla="*/ 210 w 261"/>
                <a:gd name="T25" fmla="*/ 133 h 180"/>
                <a:gd name="T26" fmla="*/ 197 w 261"/>
                <a:gd name="T27" fmla="*/ 133 h 180"/>
                <a:gd name="T28" fmla="*/ 182 w 261"/>
                <a:gd name="T29" fmla="*/ 133 h 180"/>
                <a:gd name="T30" fmla="*/ 171 w 261"/>
                <a:gd name="T31" fmla="*/ 134 h 180"/>
                <a:gd name="T32" fmla="*/ 162 w 261"/>
                <a:gd name="T33" fmla="*/ 136 h 180"/>
                <a:gd name="T34" fmla="*/ 158 w 261"/>
                <a:gd name="T35" fmla="*/ 137 h 180"/>
                <a:gd name="T36" fmla="*/ 153 w 261"/>
                <a:gd name="T37" fmla="*/ 137 h 180"/>
                <a:gd name="T38" fmla="*/ 148 w 261"/>
                <a:gd name="T39" fmla="*/ 141 h 180"/>
                <a:gd name="T40" fmla="*/ 144 w 261"/>
                <a:gd name="T41" fmla="*/ 142 h 180"/>
                <a:gd name="T42" fmla="*/ 142 w 261"/>
                <a:gd name="T43" fmla="*/ 144 h 180"/>
                <a:gd name="T44" fmla="*/ 137 w 261"/>
                <a:gd name="T45" fmla="*/ 142 h 180"/>
                <a:gd name="T46" fmla="*/ 133 w 261"/>
                <a:gd name="T47" fmla="*/ 142 h 180"/>
                <a:gd name="T48" fmla="*/ 128 w 261"/>
                <a:gd name="T49" fmla="*/ 145 h 180"/>
                <a:gd name="T50" fmla="*/ 124 w 261"/>
                <a:gd name="T51" fmla="*/ 146 h 180"/>
                <a:gd name="T52" fmla="*/ 120 w 261"/>
                <a:gd name="T53" fmla="*/ 147 h 180"/>
                <a:gd name="T54" fmla="*/ 116 w 261"/>
                <a:gd name="T55" fmla="*/ 149 h 180"/>
                <a:gd name="T56" fmla="*/ 112 w 261"/>
                <a:gd name="T57" fmla="*/ 153 h 180"/>
                <a:gd name="T58" fmla="*/ 108 w 261"/>
                <a:gd name="T59" fmla="*/ 151 h 180"/>
                <a:gd name="T60" fmla="*/ 104 w 261"/>
                <a:gd name="T61" fmla="*/ 155 h 180"/>
                <a:gd name="T62" fmla="*/ 99 w 261"/>
                <a:gd name="T63" fmla="*/ 158 h 180"/>
                <a:gd name="T64" fmla="*/ 95 w 261"/>
                <a:gd name="T65" fmla="*/ 162 h 180"/>
                <a:gd name="T66" fmla="*/ 94 w 261"/>
                <a:gd name="T67" fmla="*/ 166 h 180"/>
                <a:gd name="T68" fmla="*/ 90 w 261"/>
                <a:gd name="T69" fmla="*/ 172 h 180"/>
                <a:gd name="T70" fmla="*/ 81 w 261"/>
                <a:gd name="T71" fmla="*/ 174 h 180"/>
                <a:gd name="T72" fmla="*/ 77 w 261"/>
                <a:gd name="T73" fmla="*/ 172 h 180"/>
                <a:gd name="T74" fmla="*/ 74 w 261"/>
                <a:gd name="T75" fmla="*/ 176 h 180"/>
                <a:gd name="T76" fmla="*/ 69 w 261"/>
                <a:gd name="T77" fmla="*/ 179 h 180"/>
                <a:gd name="T78" fmla="*/ 42 w 261"/>
                <a:gd name="T79" fmla="*/ 180 h 180"/>
                <a:gd name="T80" fmla="*/ 18 w 261"/>
                <a:gd name="T81" fmla="*/ 180 h 180"/>
                <a:gd name="T82" fmla="*/ 0 w 261"/>
                <a:gd name="T83" fmla="*/ 176 h 180"/>
                <a:gd name="T84" fmla="*/ 0 w 261"/>
                <a:gd name="T85" fmla="*/ 149 h 180"/>
                <a:gd name="T86" fmla="*/ 0 w 261"/>
                <a:gd name="T87" fmla="*/ 125 h 180"/>
                <a:gd name="T88" fmla="*/ 0 w 261"/>
                <a:gd name="T89" fmla="*/ 104 h 180"/>
                <a:gd name="T90" fmla="*/ 0 w 261"/>
                <a:gd name="T91" fmla="*/ 81 h 180"/>
                <a:gd name="T92" fmla="*/ 0 w 261"/>
                <a:gd name="T93" fmla="*/ 65 h 180"/>
                <a:gd name="T94" fmla="*/ 0 w 261"/>
                <a:gd name="T95" fmla="*/ 45 h 180"/>
                <a:gd name="T96" fmla="*/ 0 w 261"/>
                <a:gd name="T97" fmla="*/ 14 h 180"/>
                <a:gd name="T98" fmla="*/ 13 w 261"/>
                <a:gd name="T99" fmla="*/ 13 h 180"/>
                <a:gd name="T100" fmla="*/ 34 w 261"/>
                <a:gd name="T101" fmla="*/ 13 h 180"/>
                <a:gd name="T102" fmla="*/ 55 w 261"/>
                <a:gd name="T103" fmla="*/ 13 h 180"/>
                <a:gd name="T104" fmla="*/ 77 w 261"/>
                <a:gd name="T105" fmla="*/ 13 h 180"/>
                <a:gd name="T106" fmla="*/ 97 w 261"/>
                <a:gd name="T107" fmla="*/ 13 h 180"/>
                <a:gd name="T108" fmla="*/ 119 w 261"/>
                <a:gd name="T109" fmla="*/ 11 h 180"/>
                <a:gd name="T110" fmla="*/ 137 w 261"/>
                <a:gd name="T111" fmla="*/ 11 h 180"/>
                <a:gd name="T112" fmla="*/ 154 w 261"/>
                <a:gd name="T113" fmla="*/ 11 h 180"/>
                <a:gd name="T114" fmla="*/ 168 w 261"/>
                <a:gd name="T115" fmla="*/ 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1" h="180">
                  <a:moveTo>
                    <a:pt x="168" y="1"/>
                  </a:moveTo>
                  <a:lnTo>
                    <a:pt x="176" y="1"/>
                  </a:lnTo>
                  <a:lnTo>
                    <a:pt x="180" y="1"/>
                  </a:lnTo>
                  <a:lnTo>
                    <a:pt x="183" y="1"/>
                  </a:lnTo>
                  <a:lnTo>
                    <a:pt x="186" y="1"/>
                  </a:lnTo>
                  <a:lnTo>
                    <a:pt x="187" y="1"/>
                  </a:lnTo>
                  <a:lnTo>
                    <a:pt x="188" y="1"/>
                  </a:lnTo>
                  <a:lnTo>
                    <a:pt x="196" y="1"/>
                  </a:lnTo>
                  <a:lnTo>
                    <a:pt x="197" y="1"/>
                  </a:lnTo>
                  <a:lnTo>
                    <a:pt x="204" y="1"/>
                  </a:lnTo>
                  <a:lnTo>
                    <a:pt x="205" y="1"/>
                  </a:lnTo>
                  <a:lnTo>
                    <a:pt x="208" y="1"/>
                  </a:lnTo>
                  <a:lnTo>
                    <a:pt x="216" y="0"/>
                  </a:lnTo>
                  <a:lnTo>
                    <a:pt x="221" y="0"/>
                  </a:lnTo>
                  <a:lnTo>
                    <a:pt x="223" y="0"/>
                  </a:lnTo>
                  <a:lnTo>
                    <a:pt x="229" y="0"/>
                  </a:lnTo>
                  <a:lnTo>
                    <a:pt x="231" y="0"/>
                  </a:lnTo>
                  <a:lnTo>
                    <a:pt x="234" y="0"/>
                  </a:lnTo>
                  <a:lnTo>
                    <a:pt x="239" y="0"/>
                  </a:lnTo>
                  <a:lnTo>
                    <a:pt x="242" y="0"/>
                  </a:lnTo>
                  <a:lnTo>
                    <a:pt x="247" y="0"/>
                  </a:lnTo>
                  <a:lnTo>
                    <a:pt x="250" y="0"/>
                  </a:lnTo>
                  <a:lnTo>
                    <a:pt x="252" y="0"/>
                  </a:lnTo>
                  <a:lnTo>
                    <a:pt x="252" y="3"/>
                  </a:lnTo>
                  <a:lnTo>
                    <a:pt x="252" y="7"/>
                  </a:lnTo>
                  <a:lnTo>
                    <a:pt x="252" y="9"/>
                  </a:lnTo>
                  <a:lnTo>
                    <a:pt x="252" y="13"/>
                  </a:lnTo>
                  <a:lnTo>
                    <a:pt x="252" y="17"/>
                  </a:lnTo>
                  <a:lnTo>
                    <a:pt x="252" y="19"/>
                  </a:lnTo>
                  <a:lnTo>
                    <a:pt x="252" y="22"/>
                  </a:lnTo>
                  <a:lnTo>
                    <a:pt x="252" y="26"/>
                  </a:lnTo>
                  <a:lnTo>
                    <a:pt x="252" y="28"/>
                  </a:lnTo>
                  <a:lnTo>
                    <a:pt x="252" y="30"/>
                  </a:lnTo>
                  <a:lnTo>
                    <a:pt x="252" y="32"/>
                  </a:lnTo>
                  <a:lnTo>
                    <a:pt x="252" y="34"/>
                  </a:lnTo>
                  <a:lnTo>
                    <a:pt x="252" y="35"/>
                  </a:lnTo>
                  <a:lnTo>
                    <a:pt x="252" y="36"/>
                  </a:lnTo>
                  <a:lnTo>
                    <a:pt x="252" y="38"/>
                  </a:lnTo>
                  <a:lnTo>
                    <a:pt x="252" y="39"/>
                  </a:lnTo>
                  <a:lnTo>
                    <a:pt x="252" y="41"/>
                  </a:lnTo>
                  <a:lnTo>
                    <a:pt x="252" y="43"/>
                  </a:lnTo>
                  <a:lnTo>
                    <a:pt x="252" y="47"/>
                  </a:lnTo>
                  <a:lnTo>
                    <a:pt x="252" y="48"/>
                  </a:lnTo>
                  <a:lnTo>
                    <a:pt x="252" y="49"/>
                  </a:lnTo>
                  <a:lnTo>
                    <a:pt x="252" y="52"/>
                  </a:lnTo>
                  <a:lnTo>
                    <a:pt x="252" y="53"/>
                  </a:lnTo>
                  <a:lnTo>
                    <a:pt x="252" y="55"/>
                  </a:lnTo>
                  <a:lnTo>
                    <a:pt x="252" y="56"/>
                  </a:lnTo>
                  <a:lnTo>
                    <a:pt x="252" y="60"/>
                  </a:lnTo>
                  <a:lnTo>
                    <a:pt x="252" y="61"/>
                  </a:lnTo>
                  <a:lnTo>
                    <a:pt x="252" y="65"/>
                  </a:lnTo>
                  <a:lnTo>
                    <a:pt x="252" y="66"/>
                  </a:lnTo>
                  <a:lnTo>
                    <a:pt x="252" y="68"/>
                  </a:lnTo>
                  <a:lnTo>
                    <a:pt x="255" y="68"/>
                  </a:lnTo>
                  <a:lnTo>
                    <a:pt x="256" y="66"/>
                  </a:lnTo>
                  <a:lnTo>
                    <a:pt x="258" y="66"/>
                  </a:lnTo>
                  <a:lnTo>
                    <a:pt x="259" y="66"/>
                  </a:lnTo>
                  <a:lnTo>
                    <a:pt x="261" y="65"/>
                  </a:lnTo>
                  <a:lnTo>
                    <a:pt x="261" y="69"/>
                  </a:lnTo>
                  <a:lnTo>
                    <a:pt x="261" y="73"/>
                  </a:lnTo>
                  <a:lnTo>
                    <a:pt x="261" y="74"/>
                  </a:lnTo>
                  <a:lnTo>
                    <a:pt x="261" y="75"/>
                  </a:lnTo>
                  <a:lnTo>
                    <a:pt x="261" y="81"/>
                  </a:lnTo>
                  <a:lnTo>
                    <a:pt x="261" y="83"/>
                  </a:lnTo>
                  <a:lnTo>
                    <a:pt x="261" y="85"/>
                  </a:lnTo>
                  <a:lnTo>
                    <a:pt x="261" y="86"/>
                  </a:lnTo>
                  <a:lnTo>
                    <a:pt x="261" y="92"/>
                  </a:lnTo>
                  <a:lnTo>
                    <a:pt x="261" y="94"/>
                  </a:lnTo>
                  <a:lnTo>
                    <a:pt x="261" y="95"/>
                  </a:lnTo>
                  <a:lnTo>
                    <a:pt x="261" y="96"/>
                  </a:lnTo>
                  <a:lnTo>
                    <a:pt x="261" y="99"/>
                  </a:lnTo>
                  <a:lnTo>
                    <a:pt x="261" y="102"/>
                  </a:lnTo>
                  <a:lnTo>
                    <a:pt x="261" y="103"/>
                  </a:lnTo>
                  <a:lnTo>
                    <a:pt x="261" y="104"/>
                  </a:lnTo>
                  <a:lnTo>
                    <a:pt x="261" y="108"/>
                  </a:lnTo>
                  <a:lnTo>
                    <a:pt x="261" y="113"/>
                  </a:lnTo>
                  <a:lnTo>
                    <a:pt x="260" y="113"/>
                  </a:lnTo>
                  <a:lnTo>
                    <a:pt x="256" y="113"/>
                  </a:lnTo>
                  <a:lnTo>
                    <a:pt x="254" y="113"/>
                  </a:lnTo>
                  <a:lnTo>
                    <a:pt x="252" y="113"/>
                  </a:lnTo>
                  <a:lnTo>
                    <a:pt x="246" y="113"/>
                  </a:lnTo>
                  <a:lnTo>
                    <a:pt x="243" y="113"/>
                  </a:lnTo>
                  <a:lnTo>
                    <a:pt x="235" y="113"/>
                  </a:lnTo>
                  <a:lnTo>
                    <a:pt x="233" y="113"/>
                  </a:lnTo>
                  <a:lnTo>
                    <a:pt x="231" y="113"/>
                  </a:lnTo>
                  <a:lnTo>
                    <a:pt x="230" y="113"/>
                  </a:lnTo>
                  <a:lnTo>
                    <a:pt x="229" y="113"/>
                  </a:lnTo>
                  <a:lnTo>
                    <a:pt x="227" y="113"/>
                  </a:lnTo>
                  <a:lnTo>
                    <a:pt x="225" y="113"/>
                  </a:lnTo>
                  <a:lnTo>
                    <a:pt x="223" y="113"/>
                  </a:lnTo>
                  <a:lnTo>
                    <a:pt x="223" y="115"/>
                  </a:lnTo>
                  <a:lnTo>
                    <a:pt x="223" y="116"/>
                  </a:lnTo>
                  <a:lnTo>
                    <a:pt x="223" y="117"/>
                  </a:lnTo>
                  <a:lnTo>
                    <a:pt x="223" y="119"/>
                  </a:lnTo>
                  <a:lnTo>
                    <a:pt x="223" y="120"/>
                  </a:lnTo>
                  <a:lnTo>
                    <a:pt x="223" y="123"/>
                  </a:lnTo>
                  <a:lnTo>
                    <a:pt x="223" y="127"/>
                  </a:lnTo>
                  <a:lnTo>
                    <a:pt x="223" y="129"/>
                  </a:lnTo>
                  <a:lnTo>
                    <a:pt x="223" y="132"/>
                  </a:lnTo>
                  <a:lnTo>
                    <a:pt x="222" y="132"/>
                  </a:lnTo>
                  <a:lnTo>
                    <a:pt x="217" y="133"/>
                  </a:lnTo>
                  <a:lnTo>
                    <a:pt x="214" y="133"/>
                  </a:lnTo>
                  <a:lnTo>
                    <a:pt x="212" y="133"/>
                  </a:lnTo>
                  <a:lnTo>
                    <a:pt x="210" y="133"/>
                  </a:lnTo>
                  <a:lnTo>
                    <a:pt x="209" y="133"/>
                  </a:lnTo>
                  <a:lnTo>
                    <a:pt x="208" y="133"/>
                  </a:lnTo>
                  <a:lnTo>
                    <a:pt x="205" y="133"/>
                  </a:lnTo>
                  <a:lnTo>
                    <a:pt x="204" y="133"/>
                  </a:lnTo>
                  <a:lnTo>
                    <a:pt x="203" y="133"/>
                  </a:lnTo>
                  <a:lnTo>
                    <a:pt x="201" y="133"/>
                  </a:lnTo>
                  <a:lnTo>
                    <a:pt x="199" y="133"/>
                  </a:lnTo>
                  <a:lnTo>
                    <a:pt x="197" y="133"/>
                  </a:lnTo>
                  <a:lnTo>
                    <a:pt x="196" y="133"/>
                  </a:lnTo>
                  <a:lnTo>
                    <a:pt x="193" y="133"/>
                  </a:lnTo>
                  <a:lnTo>
                    <a:pt x="191" y="133"/>
                  </a:lnTo>
                  <a:lnTo>
                    <a:pt x="189" y="133"/>
                  </a:lnTo>
                  <a:lnTo>
                    <a:pt x="188" y="133"/>
                  </a:lnTo>
                  <a:lnTo>
                    <a:pt x="187" y="133"/>
                  </a:lnTo>
                  <a:lnTo>
                    <a:pt x="184" y="133"/>
                  </a:lnTo>
                  <a:lnTo>
                    <a:pt x="182" y="133"/>
                  </a:lnTo>
                  <a:lnTo>
                    <a:pt x="179" y="133"/>
                  </a:lnTo>
                  <a:lnTo>
                    <a:pt x="178" y="133"/>
                  </a:lnTo>
                  <a:lnTo>
                    <a:pt x="176" y="133"/>
                  </a:lnTo>
                  <a:lnTo>
                    <a:pt x="175" y="133"/>
                  </a:lnTo>
                  <a:lnTo>
                    <a:pt x="174" y="133"/>
                  </a:lnTo>
                  <a:lnTo>
                    <a:pt x="174" y="134"/>
                  </a:lnTo>
                  <a:lnTo>
                    <a:pt x="172" y="134"/>
                  </a:lnTo>
                  <a:lnTo>
                    <a:pt x="171" y="134"/>
                  </a:lnTo>
                  <a:lnTo>
                    <a:pt x="170" y="134"/>
                  </a:lnTo>
                  <a:lnTo>
                    <a:pt x="168" y="134"/>
                  </a:lnTo>
                  <a:lnTo>
                    <a:pt x="167" y="134"/>
                  </a:lnTo>
                  <a:lnTo>
                    <a:pt x="166" y="134"/>
                  </a:lnTo>
                  <a:lnTo>
                    <a:pt x="166" y="136"/>
                  </a:lnTo>
                  <a:lnTo>
                    <a:pt x="165" y="136"/>
                  </a:lnTo>
                  <a:lnTo>
                    <a:pt x="163" y="136"/>
                  </a:lnTo>
                  <a:lnTo>
                    <a:pt x="162" y="136"/>
                  </a:lnTo>
                  <a:lnTo>
                    <a:pt x="162" y="137"/>
                  </a:lnTo>
                  <a:lnTo>
                    <a:pt x="161" y="137"/>
                  </a:lnTo>
                  <a:lnTo>
                    <a:pt x="159" y="137"/>
                  </a:lnTo>
                  <a:lnTo>
                    <a:pt x="159" y="138"/>
                  </a:lnTo>
                  <a:lnTo>
                    <a:pt x="159" y="137"/>
                  </a:lnTo>
                  <a:lnTo>
                    <a:pt x="158" y="137"/>
                  </a:lnTo>
                  <a:lnTo>
                    <a:pt x="158" y="136"/>
                  </a:lnTo>
                  <a:lnTo>
                    <a:pt x="158" y="137"/>
                  </a:lnTo>
                  <a:lnTo>
                    <a:pt x="157" y="137"/>
                  </a:lnTo>
                  <a:lnTo>
                    <a:pt x="157" y="136"/>
                  </a:lnTo>
                  <a:lnTo>
                    <a:pt x="157" y="137"/>
                  </a:lnTo>
                  <a:lnTo>
                    <a:pt x="155" y="137"/>
                  </a:lnTo>
                  <a:lnTo>
                    <a:pt x="154" y="137"/>
                  </a:lnTo>
                  <a:lnTo>
                    <a:pt x="153" y="137"/>
                  </a:lnTo>
                  <a:lnTo>
                    <a:pt x="153" y="136"/>
                  </a:lnTo>
                  <a:lnTo>
                    <a:pt x="153" y="137"/>
                  </a:lnTo>
                  <a:lnTo>
                    <a:pt x="151" y="137"/>
                  </a:lnTo>
                  <a:lnTo>
                    <a:pt x="153" y="137"/>
                  </a:lnTo>
                  <a:lnTo>
                    <a:pt x="151" y="137"/>
                  </a:lnTo>
                  <a:lnTo>
                    <a:pt x="150" y="138"/>
                  </a:lnTo>
                  <a:lnTo>
                    <a:pt x="150" y="140"/>
                  </a:lnTo>
                  <a:lnTo>
                    <a:pt x="149" y="140"/>
                  </a:lnTo>
                  <a:lnTo>
                    <a:pt x="149" y="141"/>
                  </a:lnTo>
                  <a:lnTo>
                    <a:pt x="148" y="141"/>
                  </a:lnTo>
                  <a:lnTo>
                    <a:pt x="148" y="142"/>
                  </a:lnTo>
                  <a:lnTo>
                    <a:pt x="146" y="142"/>
                  </a:lnTo>
                  <a:lnTo>
                    <a:pt x="146" y="141"/>
                  </a:lnTo>
                  <a:lnTo>
                    <a:pt x="146" y="142"/>
                  </a:lnTo>
                  <a:lnTo>
                    <a:pt x="145" y="142"/>
                  </a:lnTo>
                  <a:lnTo>
                    <a:pt x="144" y="142"/>
                  </a:lnTo>
                  <a:lnTo>
                    <a:pt x="144" y="141"/>
                  </a:lnTo>
                  <a:lnTo>
                    <a:pt x="144" y="142"/>
                  </a:lnTo>
                  <a:lnTo>
                    <a:pt x="144" y="141"/>
                  </a:lnTo>
                  <a:lnTo>
                    <a:pt x="142" y="141"/>
                  </a:lnTo>
                  <a:lnTo>
                    <a:pt x="142" y="142"/>
                  </a:lnTo>
                  <a:lnTo>
                    <a:pt x="142" y="141"/>
                  </a:lnTo>
                  <a:lnTo>
                    <a:pt x="142" y="142"/>
                  </a:lnTo>
                  <a:lnTo>
                    <a:pt x="142" y="144"/>
                  </a:lnTo>
                  <a:lnTo>
                    <a:pt x="142" y="142"/>
                  </a:lnTo>
                  <a:lnTo>
                    <a:pt x="142" y="144"/>
                  </a:lnTo>
                  <a:lnTo>
                    <a:pt x="141" y="144"/>
                  </a:lnTo>
                  <a:lnTo>
                    <a:pt x="142" y="144"/>
                  </a:lnTo>
                  <a:lnTo>
                    <a:pt x="141" y="144"/>
                  </a:lnTo>
                  <a:lnTo>
                    <a:pt x="140" y="142"/>
                  </a:lnTo>
                  <a:lnTo>
                    <a:pt x="140" y="144"/>
                  </a:lnTo>
                  <a:lnTo>
                    <a:pt x="138" y="144"/>
                  </a:lnTo>
                  <a:lnTo>
                    <a:pt x="137" y="144"/>
                  </a:lnTo>
                  <a:lnTo>
                    <a:pt x="137" y="142"/>
                  </a:lnTo>
                  <a:lnTo>
                    <a:pt x="137" y="144"/>
                  </a:lnTo>
                  <a:lnTo>
                    <a:pt x="136" y="144"/>
                  </a:lnTo>
                  <a:lnTo>
                    <a:pt x="136" y="142"/>
                  </a:lnTo>
                  <a:lnTo>
                    <a:pt x="134" y="144"/>
                  </a:lnTo>
                  <a:lnTo>
                    <a:pt x="134" y="142"/>
                  </a:lnTo>
                  <a:lnTo>
                    <a:pt x="133" y="142"/>
                  </a:lnTo>
                  <a:lnTo>
                    <a:pt x="134" y="142"/>
                  </a:lnTo>
                  <a:lnTo>
                    <a:pt x="133" y="142"/>
                  </a:lnTo>
                  <a:lnTo>
                    <a:pt x="132" y="142"/>
                  </a:lnTo>
                  <a:lnTo>
                    <a:pt x="131" y="142"/>
                  </a:lnTo>
                  <a:lnTo>
                    <a:pt x="131" y="144"/>
                  </a:lnTo>
                  <a:lnTo>
                    <a:pt x="129" y="144"/>
                  </a:lnTo>
                  <a:lnTo>
                    <a:pt x="129" y="145"/>
                  </a:lnTo>
                  <a:lnTo>
                    <a:pt x="128" y="145"/>
                  </a:lnTo>
                  <a:lnTo>
                    <a:pt x="128" y="144"/>
                  </a:lnTo>
                  <a:lnTo>
                    <a:pt x="128" y="145"/>
                  </a:lnTo>
                  <a:lnTo>
                    <a:pt x="127" y="145"/>
                  </a:lnTo>
                  <a:lnTo>
                    <a:pt x="127" y="146"/>
                  </a:lnTo>
                  <a:lnTo>
                    <a:pt x="125" y="146"/>
                  </a:lnTo>
                  <a:lnTo>
                    <a:pt x="125" y="147"/>
                  </a:lnTo>
                  <a:lnTo>
                    <a:pt x="125" y="146"/>
                  </a:lnTo>
                  <a:lnTo>
                    <a:pt x="124" y="146"/>
                  </a:lnTo>
                  <a:lnTo>
                    <a:pt x="124" y="147"/>
                  </a:lnTo>
                  <a:lnTo>
                    <a:pt x="124" y="146"/>
                  </a:lnTo>
                  <a:lnTo>
                    <a:pt x="123" y="146"/>
                  </a:lnTo>
                  <a:lnTo>
                    <a:pt x="123" y="147"/>
                  </a:lnTo>
                  <a:lnTo>
                    <a:pt x="121" y="147"/>
                  </a:lnTo>
                  <a:lnTo>
                    <a:pt x="121" y="149"/>
                  </a:lnTo>
                  <a:lnTo>
                    <a:pt x="121" y="147"/>
                  </a:lnTo>
                  <a:lnTo>
                    <a:pt x="120" y="147"/>
                  </a:lnTo>
                  <a:lnTo>
                    <a:pt x="120" y="149"/>
                  </a:lnTo>
                  <a:lnTo>
                    <a:pt x="120" y="147"/>
                  </a:lnTo>
                  <a:lnTo>
                    <a:pt x="120" y="149"/>
                  </a:lnTo>
                  <a:lnTo>
                    <a:pt x="119" y="149"/>
                  </a:lnTo>
                  <a:lnTo>
                    <a:pt x="117" y="149"/>
                  </a:lnTo>
                  <a:lnTo>
                    <a:pt x="117" y="150"/>
                  </a:lnTo>
                  <a:lnTo>
                    <a:pt x="117" y="149"/>
                  </a:lnTo>
                  <a:lnTo>
                    <a:pt x="116" y="149"/>
                  </a:lnTo>
                  <a:lnTo>
                    <a:pt x="116" y="150"/>
                  </a:lnTo>
                  <a:lnTo>
                    <a:pt x="116" y="149"/>
                  </a:lnTo>
                  <a:lnTo>
                    <a:pt x="116" y="150"/>
                  </a:lnTo>
                  <a:lnTo>
                    <a:pt x="115" y="150"/>
                  </a:lnTo>
                  <a:lnTo>
                    <a:pt x="115" y="149"/>
                  </a:lnTo>
                  <a:lnTo>
                    <a:pt x="114" y="149"/>
                  </a:lnTo>
                  <a:lnTo>
                    <a:pt x="114" y="150"/>
                  </a:lnTo>
                  <a:lnTo>
                    <a:pt x="114" y="151"/>
                  </a:lnTo>
                  <a:lnTo>
                    <a:pt x="112" y="151"/>
                  </a:lnTo>
                  <a:lnTo>
                    <a:pt x="112" y="153"/>
                  </a:lnTo>
                  <a:lnTo>
                    <a:pt x="111" y="153"/>
                  </a:lnTo>
                  <a:lnTo>
                    <a:pt x="111" y="151"/>
                  </a:lnTo>
                  <a:lnTo>
                    <a:pt x="111" y="153"/>
                  </a:lnTo>
                  <a:lnTo>
                    <a:pt x="111" y="151"/>
                  </a:lnTo>
                  <a:lnTo>
                    <a:pt x="110" y="151"/>
                  </a:lnTo>
                  <a:lnTo>
                    <a:pt x="110" y="153"/>
                  </a:lnTo>
                  <a:lnTo>
                    <a:pt x="110" y="151"/>
                  </a:lnTo>
                  <a:lnTo>
                    <a:pt x="108" y="151"/>
                  </a:lnTo>
                  <a:lnTo>
                    <a:pt x="108" y="153"/>
                  </a:lnTo>
                  <a:lnTo>
                    <a:pt x="107" y="153"/>
                  </a:lnTo>
                  <a:lnTo>
                    <a:pt x="107" y="154"/>
                  </a:lnTo>
                  <a:lnTo>
                    <a:pt x="106" y="154"/>
                  </a:lnTo>
                  <a:lnTo>
                    <a:pt x="106" y="155"/>
                  </a:lnTo>
                  <a:lnTo>
                    <a:pt x="106" y="154"/>
                  </a:lnTo>
                  <a:lnTo>
                    <a:pt x="104" y="154"/>
                  </a:lnTo>
                  <a:lnTo>
                    <a:pt x="104" y="155"/>
                  </a:lnTo>
                  <a:lnTo>
                    <a:pt x="103" y="155"/>
                  </a:lnTo>
                  <a:lnTo>
                    <a:pt x="103" y="157"/>
                  </a:lnTo>
                  <a:lnTo>
                    <a:pt x="103" y="155"/>
                  </a:lnTo>
                  <a:lnTo>
                    <a:pt x="102" y="155"/>
                  </a:lnTo>
                  <a:lnTo>
                    <a:pt x="102" y="157"/>
                  </a:lnTo>
                  <a:lnTo>
                    <a:pt x="100" y="157"/>
                  </a:lnTo>
                  <a:lnTo>
                    <a:pt x="100" y="158"/>
                  </a:lnTo>
                  <a:lnTo>
                    <a:pt x="99" y="158"/>
                  </a:lnTo>
                  <a:lnTo>
                    <a:pt x="99" y="159"/>
                  </a:lnTo>
                  <a:lnTo>
                    <a:pt x="99" y="161"/>
                  </a:lnTo>
                  <a:lnTo>
                    <a:pt x="98" y="161"/>
                  </a:lnTo>
                  <a:lnTo>
                    <a:pt x="99" y="161"/>
                  </a:lnTo>
                  <a:lnTo>
                    <a:pt x="98" y="161"/>
                  </a:lnTo>
                  <a:lnTo>
                    <a:pt x="97" y="161"/>
                  </a:lnTo>
                  <a:lnTo>
                    <a:pt x="95" y="161"/>
                  </a:lnTo>
                  <a:lnTo>
                    <a:pt x="95" y="162"/>
                  </a:lnTo>
                  <a:lnTo>
                    <a:pt x="94" y="162"/>
                  </a:lnTo>
                  <a:lnTo>
                    <a:pt x="95" y="162"/>
                  </a:lnTo>
                  <a:lnTo>
                    <a:pt x="95" y="163"/>
                  </a:lnTo>
                  <a:lnTo>
                    <a:pt x="94" y="163"/>
                  </a:lnTo>
                  <a:lnTo>
                    <a:pt x="94" y="164"/>
                  </a:lnTo>
                  <a:lnTo>
                    <a:pt x="95" y="164"/>
                  </a:lnTo>
                  <a:lnTo>
                    <a:pt x="94" y="164"/>
                  </a:lnTo>
                  <a:lnTo>
                    <a:pt x="94" y="166"/>
                  </a:lnTo>
                  <a:lnTo>
                    <a:pt x="93" y="166"/>
                  </a:lnTo>
                  <a:lnTo>
                    <a:pt x="93" y="167"/>
                  </a:lnTo>
                  <a:lnTo>
                    <a:pt x="93" y="168"/>
                  </a:lnTo>
                  <a:lnTo>
                    <a:pt x="91" y="168"/>
                  </a:lnTo>
                  <a:lnTo>
                    <a:pt x="91" y="170"/>
                  </a:lnTo>
                  <a:lnTo>
                    <a:pt x="91" y="171"/>
                  </a:lnTo>
                  <a:lnTo>
                    <a:pt x="90" y="171"/>
                  </a:lnTo>
                  <a:lnTo>
                    <a:pt x="90" y="172"/>
                  </a:lnTo>
                  <a:lnTo>
                    <a:pt x="90" y="174"/>
                  </a:lnTo>
                  <a:lnTo>
                    <a:pt x="89" y="174"/>
                  </a:lnTo>
                  <a:lnTo>
                    <a:pt x="87" y="174"/>
                  </a:lnTo>
                  <a:lnTo>
                    <a:pt x="86" y="174"/>
                  </a:lnTo>
                  <a:lnTo>
                    <a:pt x="85" y="174"/>
                  </a:lnTo>
                  <a:lnTo>
                    <a:pt x="83" y="174"/>
                  </a:lnTo>
                  <a:lnTo>
                    <a:pt x="82" y="174"/>
                  </a:lnTo>
                  <a:lnTo>
                    <a:pt x="81" y="174"/>
                  </a:lnTo>
                  <a:lnTo>
                    <a:pt x="79" y="174"/>
                  </a:lnTo>
                  <a:lnTo>
                    <a:pt x="79" y="172"/>
                  </a:lnTo>
                  <a:lnTo>
                    <a:pt x="79" y="174"/>
                  </a:lnTo>
                  <a:lnTo>
                    <a:pt x="79" y="172"/>
                  </a:lnTo>
                  <a:lnTo>
                    <a:pt x="78" y="172"/>
                  </a:lnTo>
                  <a:lnTo>
                    <a:pt x="78" y="171"/>
                  </a:lnTo>
                  <a:lnTo>
                    <a:pt x="78" y="172"/>
                  </a:lnTo>
                  <a:lnTo>
                    <a:pt x="77" y="172"/>
                  </a:lnTo>
                  <a:lnTo>
                    <a:pt x="77" y="171"/>
                  </a:lnTo>
                  <a:lnTo>
                    <a:pt x="77" y="172"/>
                  </a:lnTo>
                  <a:lnTo>
                    <a:pt x="77" y="174"/>
                  </a:lnTo>
                  <a:lnTo>
                    <a:pt x="76" y="172"/>
                  </a:lnTo>
                  <a:lnTo>
                    <a:pt x="76" y="174"/>
                  </a:lnTo>
                  <a:lnTo>
                    <a:pt x="74" y="174"/>
                  </a:lnTo>
                  <a:lnTo>
                    <a:pt x="74" y="175"/>
                  </a:lnTo>
                  <a:lnTo>
                    <a:pt x="74" y="176"/>
                  </a:lnTo>
                  <a:lnTo>
                    <a:pt x="74" y="178"/>
                  </a:lnTo>
                  <a:lnTo>
                    <a:pt x="73" y="178"/>
                  </a:lnTo>
                  <a:lnTo>
                    <a:pt x="72" y="178"/>
                  </a:lnTo>
                  <a:lnTo>
                    <a:pt x="70" y="178"/>
                  </a:lnTo>
                  <a:lnTo>
                    <a:pt x="70" y="179"/>
                  </a:lnTo>
                  <a:lnTo>
                    <a:pt x="69" y="179"/>
                  </a:lnTo>
                  <a:lnTo>
                    <a:pt x="69" y="180"/>
                  </a:lnTo>
                  <a:lnTo>
                    <a:pt x="69" y="179"/>
                  </a:lnTo>
                  <a:lnTo>
                    <a:pt x="68" y="179"/>
                  </a:lnTo>
                  <a:lnTo>
                    <a:pt x="66" y="179"/>
                  </a:lnTo>
                  <a:lnTo>
                    <a:pt x="68" y="180"/>
                  </a:lnTo>
                  <a:lnTo>
                    <a:pt x="64" y="180"/>
                  </a:lnTo>
                  <a:lnTo>
                    <a:pt x="57" y="180"/>
                  </a:lnTo>
                  <a:lnTo>
                    <a:pt x="56" y="180"/>
                  </a:lnTo>
                  <a:lnTo>
                    <a:pt x="48" y="180"/>
                  </a:lnTo>
                  <a:lnTo>
                    <a:pt x="42" y="180"/>
                  </a:lnTo>
                  <a:lnTo>
                    <a:pt x="38" y="180"/>
                  </a:lnTo>
                  <a:lnTo>
                    <a:pt x="35" y="180"/>
                  </a:lnTo>
                  <a:lnTo>
                    <a:pt x="30" y="180"/>
                  </a:lnTo>
                  <a:lnTo>
                    <a:pt x="27" y="180"/>
                  </a:lnTo>
                  <a:lnTo>
                    <a:pt x="26" y="180"/>
                  </a:lnTo>
                  <a:lnTo>
                    <a:pt x="22" y="180"/>
                  </a:lnTo>
                  <a:lnTo>
                    <a:pt x="19" y="180"/>
                  </a:lnTo>
                  <a:lnTo>
                    <a:pt x="18" y="180"/>
                  </a:lnTo>
                  <a:lnTo>
                    <a:pt x="17" y="180"/>
                  </a:lnTo>
                  <a:lnTo>
                    <a:pt x="11" y="180"/>
                  </a:lnTo>
                  <a:lnTo>
                    <a:pt x="9" y="180"/>
                  </a:lnTo>
                  <a:lnTo>
                    <a:pt x="6" y="180"/>
                  </a:lnTo>
                  <a:lnTo>
                    <a:pt x="4" y="180"/>
                  </a:lnTo>
                  <a:lnTo>
                    <a:pt x="2" y="180"/>
                  </a:lnTo>
                  <a:lnTo>
                    <a:pt x="0" y="180"/>
                  </a:lnTo>
                  <a:lnTo>
                    <a:pt x="0" y="176"/>
                  </a:lnTo>
                  <a:lnTo>
                    <a:pt x="0" y="171"/>
                  </a:lnTo>
                  <a:lnTo>
                    <a:pt x="0" y="168"/>
                  </a:lnTo>
                  <a:lnTo>
                    <a:pt x="0" y="166"/>
                  </a:lnTo>
                  <a:lnTo>
                    <a:pt x="0" y="162"/>
                  </a:lnTo>
                  <a:lnTo>
                    <a:pt x="0" y="154"/>
                  </a:lnTo>
                  <a:lnTo>
                    <a:pt x="0" y="153"/>
                  </a:lnTo>
                  <a:lnTo>
                    <a:pt x="0" y="150"/>
                  </a:lnTo>
                  <a:lnTo>
                    <a:pt x="0" y="149"/>
                  </a:lnTo>
                  <a:lnTo>
                    <a:pt x="0" y="147"/>
                  </a:lnTo>
                  <a:lnTo>
                    <a:pt x="0" y="146"/>
                  </a:lnTo>
                  <a:lnTo>
                    <a:pt x="0" y="142"/>
                  </a:lnTo>
                  <a:lnTo>
                    <a:pt x="0" y="140"/>
                  </a:lnTo>
                  <a:lnTo>
                    <a:pt x="0" y="134"/>
                  </a:lnTo>
                  <a:lnTo>
                    <a:pt x="0" y="130"/>
                  </a:lnTo>
                  <a:lnTo>
                    <a:pt x="0" y="127"/>
                  </a:lnTo>
                  <a:lnTo>
                    <a:pt x="0" y="125"/>
                  </a:lnTo>
                  <a:lnTo>
                    <a:pt x="0" y="124"/>
                  </a:lnTo>
                  <a:lnTo>
                    <a:pt x="0" y="123"/>
                  </a:lnTo>
                  <a:lnTo>
                    <a:pt x="0" y="120"/>
                  </a:lnTo>
                  <a:lnTo>
                    <a:pt x="0" y="115"/>
                  </a:lnTo>
                  <a:lnTo>
                    <a:pt x="0" y="110"/>
                  </a:lnTo>
                  <a:lnTo>
                    <a:pt x="0" y="108"/>
                  </a:lnTo>
                  <a:lnTo>
                    <a:pt x="0" y="106"/>
                  </a:lnTo>
                  <a:lnTo>
                    <a:pt x="0" y="104"/>
                  </a:lnTo>
                  <a:lnTo>
                    <a:pt x="0" y="102"/>
                  </a:lnTo>
                  <a:lnTo>
                    <a:pt x="0" y="99"/>
                  </a:lnTo>
                  <a:lnTo>
                    <a:pt x="0" y="98"/>
                  </a:lnTo>
                  <a:lnTo>
                    <a:pt x="0" y="96"/>
                  </a:lnTo>
                  <a:lnTo>
                    <a:pt x="0" y="92"/>
                  </a:lnTo>
                  <a:lnTo>
                    <a:pt x="0" y="91"/>
                  </a:lnTo>
                  <a:lnTo>
                    <a:pt x="0" y="87"/>
                  </a:lnTo>
                  <a:lnTo>
                    <a:pt x="0" y="81"/>
                  </a:lnTo>
                  <a:lnTo>
                    <a:pt x="0" y="79"/>
                  </a:lnTo>
                  <a:lnTo>
                    <a:pt x="0" y="78"/>
                  </a:lnTo>
                  <a:lnTo>
                    <a:pt x="0" y="77"/>
                  </a:lnTo>
                  <a:lnTo>
                    <a:pt x="0" y="74"/>
                  </a:lnTo>
                  <a:lnTo>
                    <a:pt x="0" y="70"/>
                  </a:lnTo>
                  <a:lnTo>
                    <a:pt x="0" y="69"/>
                  </a:lnTo>
                  <a:lnTo>
                    <a:pt x="0" y="68"/>
                  </a:lnTo>
                  <a:lnTo>
                    <a:pt x="0" y="65"/>
                  </a:lnTo>
                  <a:lnTo>
                    <a:pt x="0" y="64"/>
                  </a:lnTo>
                  <a:lnTo>
                    <a:pt x="0" y="60"/>
                  </a:lnTo>
                  <a:lnTo>
                    <a:pt x="0" y="58"/>
                  </a:lnTo>
                  <a:lnTo>
                    <a:pt x="0" y="55"/>
                  </a:lnTo>
                  <a:lnTo>
                    <a:pt x="0" y="52"/>
                  </a:lnTo>
                  <a:lnTo>
                    <a:pt x="0" y="49"/>
                  </a:lnTo>
                  <a:lnTo>
                    <a:pt x="0" y="48"/>
                  </a:lnTo>
                  <a:lnTo>
                    <a:pt x="0" y="45"/>
                  </a:lnTo>
                  <a:lnTo>
                    <a:pt x="0" y="40"/>
                  </a:lnTo>
                  <a:lnTo>
                    <a:pt x="0" y="36"/>
                  </a:lnTo>
                  <a:lnTo>
                    <a:pt x="0" y="31"/>
                  </a:lnTo>
                  <a:lnTo>
                    <a:pt x="0" y="27"/>
                  </a:lnTo>
                  <a:lnTo>
                    <a:pt x="0" y="22"/>
                  </a:lnTo>
                  <a:lnTo>
                    <a:pt x="0" y="18"/>
                  </a:lnTo>
                  <a:lnTo>
                    <a:pt x="0" y="17"/>
                  </a:lnTo>
                  <a:lnTo>
                    <a:pt x="0" y="14"/>
                  </a:lnTo>
                  <a:lnTo>
                    <a:pt x="0" y="13"/>
                  </a:lnTo>
                  <a:lnTo>
                    <a:pt x="2" y="13"/>
                  </a:lnTo>
                  <a:lnTo>
                    <a:pt x="4" y="13"/>
                  </a:lnTo>
                  <a:lnTo>
                    <a:pt x="5" y="13"/>
                  </a:lnTo>
                  <a:lnTo>
                    <a:pt x="6" y="13"/>
                  </a:lnTo>
                  <a:lnTo>
                    <a:pt x="9" y="13"/>
                  </a:lnTo>
                  <a:lnTo>
                    <a:pt x="10" y="13"/>
                  </a:lnTo>
                  <a:lnTo>
                    <a:pt x="13" y="13"/>
                  </a:lnTo>
                  <a:lnTo>
                    <a:pt x="14" y="13"/>
                  </a:lnTo>
                  <a:lnTo>
                    <a:pt x="15" y="13"/>
                  </a:lnTo>
                  <a:lnTo>
                    <a:pt x="18" y="13"/>
                  </a:lnTo>
                  <a:lnTo>
                    <a:pt x="22" y="13"/>
                  </a:lnTo>
                  <a:lnTo>
                    <a:pt x="25" y="13"/>
                  </a:lnTo>
                  <a:lnTo>
                    <a:pt x="27" y="13"/>
                  </a:lnTo>
                  <a:lnTo>
                    <a:pt x="32" y="13"/>
                  </a:lnTo>
                  <a:lnTo>
                    <a:pt x="34" y="13"/>
                  </a:lnTo>
                  <a:lnTo>
                    <a:pt x="35" y="13"/>
                  </a:lnTo>
                  <a:lnTo>
                    <a:pt x="36" y="13"/>
                  </a:lnTo>
                  <a:lnTo>
                    <a:pt x="39" y="13"/>
                  </a:lnTo>
                  <a:lnTo>
                    <a:pt x="42" y="13"/>
                  </a:lnTo>
                  <a:lnTo>
                    <a:pt x="43" y="13"/>
                  </a:lnTo>
                  <a:lnTo>
                    <a:pt x="45" y="13"/>
                  </a:lnTo>
                  <a:lnTo>
                    <a:pt x="49" y="13"/>
                  </a:lnTo>
                  <a:lnTo>
                    <a:pt x="55" y="13"/>
                  </a:lnTo>
                  <a:lnTo>
                    <a:pt x="60" y="13"/>
                  </a:lnTo>
                  <a:lnTo>
                    <a:pt x="64" y="13"/>
                  </a:lnTo>
                  <a:lnTo>
                    <a:pt x="65" y="13"/>
                  </a:lnTo>
                  <a:lnTo>
                    <a:pt x="66" y="13"/>
                  </a:lnTo>
                  <a:lnTo>
                    <a:pt x="70" y="13"/>
                  </a:lnTo>
                  <a:lnTo>
                    <a:pt x="72" y="13"/>
                  </a:lnTo>
                  <a:lnTo>
                    <a:pt x="76" y="13"/>
                  </a:lnTo>
                  <a:lnTo>
                    <a:pt x="77" y="13"/>
                  </a:lnTo>
                  <a:lnTo>
                    <a:pt x="79" y="13"/>
                  </a:lnTo>
                  <a:lnTo>
                    <a:pt x="83" y="13"/>
                  </a:lnTo>
                  <a:lnTo>
                    <a:pt x="85" y="13"/>
                  </a:lnTo>
                  <a:lnTo>
                    <a:pt x="87" y="13"/>
                  </a:lnTo>
                  <a:lnTo>
                    <a:pt x="90" y="13"/>
                  </a:lnTo>
                  <a:lnTo>
                    <a:pt x="93" y="13"/>
                  </a:lnTo>
                  <a:lnTo>
                    <a:pt x="95" y="13"/>
                  </a:lnTo>
                  <a:lnTo>
                    <a:pt x="97" y="13"/>
                  </a:lnTo>
                  <a:lnTo>
                    <a:pt x="98" y="13"/>
                  </a:lnTo>
                  <a:lnTo>
                    <a:pt x="99" y="13"/>
                  </a:lnTo>
                  <a:lnTo>
                    <a:pt x="102" y="13"/>
                  </a:lnTo>
                  <a:lnTo>
                    <a:pt x="106" y="13"/>
                  </a:lnTo>
                  <a:lnTo>
                    <a:pt x="111" y="11"/>
                  </a:lnTo>
                  <a:lnTo>
                    <a:pt x="112" y="11"/>
                  </a:lnTo>
                  <a:lnTo>
                    <a:pt x="115" y="11"/>
                  </a:lnTo>
                  <a:lnTo>
                    <a:pt x="119" y="11"/>
                  </a:lnTo>
                  <a:lnTo>
                    <a:pt x="120" y="11"/>
                  </a:lnTo>
                  <a:lnTo>
                    <a:pt x="121" y="11"/>
                  </a:lnTo>
                  <a:lnTo>
                    <a:pt x="125" y="11"/>
                  </a:lnTo>
                  <a:lnTo>
                    <a:pt x="128" y="11"/>
                  </a:lnTo>
                  <a:lnTo>
                    <a:pt x="129" y="11"/>
                  </a:lnTo>
                  <a:lnTo>
                    <a:pt x="131" y="11"/>
                  </a:lnTo>
                  <a:lnTo>
                    <a:pt x="134" y="11"/>
                  </a:lnTo>
                  <a:lnTo>
                    <a:pt x="137" y="11"/>
                  </a:lnTo>
                  <a:lnTo>
                    <a:pt x="138" y="11"/>
                  </a:lnTo>
                  <a:lnTo>
                    <a:pt x="140" y="11"/>
                  </a:lnTo>
                  <a:lnTo>
                    <a:pt x="141" y="11"/>
                  </a:lnTo>
                  <a:lnTo>
                    <a:pt x="142" y="11"/>
                  </a:lnTo>
                  <a:lnTo>
                    <a:pt x="146" y="11"/>
                  </a:lnTo>
                  <a:lnTo>
                    <a:pt x="148" y="11"/>
                  </a:lnTo>
                  <a:lnTo>
                    <a:pt x="150" y="11"/>
                  </a:lnTo>
                  <a:lnTo>
                    <a:pt x="154" y="11"/>
                  </a:lnTo>
                  <a:lnTo>
                    <a:pt x="157" y="11"/>
                  </a:lnTo>
                  <a:lnTo>
                    <a:pt x="162" y="11"/>
                  </a:lnTo>
                  <a:lnTo>
                    <a:pt x="167" y="11"/>
                  </a:lnTo>
                  <a:lnTo>
                    <a:pt x="168" y="11"/>
                  </a:lnTo>
                  <a:lnTo>
                    <a:pt x="168" y="9"/>
                  </a:lnTo>
                  <a:lnTo>
                    <a:pt x="168" y="6"/>
                  </a:lnTo>
                  <a:lnTo>
                    <a:pt x="168" y="3"/>
                  </a:lnTo>
                  <a:lnTo>
                    <a:pt x="168" y="2"/>
                  </a:lnTo>
                  <a:lnTo>
                    <a:pt x="168"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id="{88F6C163-CDBF-4067-86FD-3CA4D967D382}"/>
                </a:ext>
              </a:extLst>
            </p:cNvPr>
            <p:cNvSpPr>
              <a:spLocks/>
            </p:cNvSpPr>
            <p:nvPr/>
          </p:nvSpPr>
          <p:spPr bwMode="auto">
            <a:xfrm>
              <a:off x="6147" y="1916"/>
              <a:ext cx="219" cy="251"/>
            </a:xfrm>
            <a:custGeom>
              <a:avLst/>
              <a:gdLst>
                <a:gd name="T0" fmla="*/ 151 w 219"/>
                <a:gd name="T1" fmla="*/ 18 h 251"/>
                <a:gd name="T2" fmla="*/ 151 w 219"/>
                <a:gd name="T3" fmla="*/ 34 h 251"/>
                <a:gd name="T4" fmla="*/ 151 w 219"/>
                <a:gd name="T5" fmla="*/ 52 h 251"/>
                <a:gd name="T6" fmla="*/ 151 w 219"/>
                <a:gd name="T7" fmla="*/ 68 h 251"/>
                <a:gd name="T8" fmla="*/ 151 w 219"/>
                <a:gd name="T9" fmla="*/ 87 h 251"/>
                <a:gd name="T10" fmla="*/ 151 w 219"/>
                <a:gd name="T11" fmla="*/ 109 h 251"/>
                <a:gd name="T12" fmla="*/ 151 w 219"/>
                <a:gd name="T13" fmla="*/ 131 h 251"/>
                <a:gd name="T14" fmla="*/ 162 w 219"/>
                <a:gd name="T15" fmla="*/ 140 h 251"/>
                <a:gd name="T16" fmla="*/ 181 w 219"/>
                <a:gd name="T17" fmla="*/ 140 h 251"/>
                <a:gd name="T18" fmla="*/ 215 w 219"/>
                <a:gd name="T19" fmla="*/ 140 h 251"/>
                <a:gd name="T20" fmla="*/ 216 w 219"/>
                <a:gd name="T21" fmla="*/ 143 h 251"/>
                <a:gd name="T22" fmla="*/ 213 w 219"/>
                <a:gd name="T23" fmla="*/ 144 h 251"/>
                <a:gd name="T24" fmla="*/ 212 w 219"/>
                <a:gd name="T25" fmla="*/ 144 h 251"/>
                <a:gd name="T26" fmla="*/ 207 w 219"/>
                <a:gd name="T27" fmla="*/ 145 h 251"/>
                <a:gd name="T28" fmla="*/ 204 w 219"/>
                <a:gd name="T29" fmla="*/ 147 h 251"/>
                <a:gd name="T30" fmla="*/ 202 w 219"/>
                <a:gd name="T31" fmla="*/ 151 h 251"/>
                <a:gd name="T32" fmla="*/ 202 w 219"/>
                <a:gd name="T33" fmla="*/ 155 h 251"/>
                <a:gd name="T34" fmla="*/ 200 w 219"/>
                <a:gd name="T35" fmla="*/ 156 h 251"/>
                <a:gd name="T36" fmla="*/ 196 w 219"/>
                <a:gd name="T37" fmla="*/ 159 h 251"/>
                <a:gd name="T38" fmla="*/ 194 w 219"/>
                <a:gd name="T39" fmla="*/ 157 h 251"/>
                <a:gd name="T40" fmla="*/ 193 w 219"/>
                <a:gd name="T41" fmla="*/ 156 h 251"/>
                <a:gd name="T42" fmla="*/ 189 w 219"/>
                <a:gd name="T43" fmla="*/ 156 h 251"/>
                <a:gd name="T44" fmla="*/ 185 w 219"/>
                <a:gd name="T45" fmla="*/ 156 h 251"/>
                <a:gd name="T46" fmla="*/ 181 w 219"/>
                <a:gd name="T47" fmla="*/ 156 h 251"/>
                <a:gd name="T48" fmla="*/ 179 w 219"/>
                <a:gd name="T49" fmla="*/ 159 h 251"/>
                <a:gd name="T50" fmla="*/ 179 w 219"/>
                <a:gd name="T51" fmla="*/ 177 h 251"/>
                <a:gd name="T52" fmla="*/ 179 w 219"/>
                <a:gd name="T53" fmla="*/ 193 h 251"/>
                <a:gd name="T54" fmla="*/ 179 w 219"/>
                <a:gd name="T55" fmla="*/ 207 h 251"/>
                <a:gd name="T56" fmla="*/ 179 w 219"/>
                <a:gd name="T57" fmla="*/ 223 h 251"/>
                <a:gd name="T58" fmla="*/ 179 w 219"/>
                <a:gd name="T59" fmla="*/ 237 h 251"/>
                <a:gd name="T60" fmla="*/ 169 w 219"/>
                <a:gd name="T61" fmla="*/ 251 h 251"/>
                <a:gd name="T62" fmla="*/ 152 w 219"/>
                <a:gd name="T63" fmla="*/ 251 h 251"/>
                <a:gd name="T64" fmla="*/ 135 w 219"/>
                <a:gd name="T65" fmla="*/ 251 h 251"/>
                <a:gd name="T66" fmla="*/ 123 w 219"/>
                <a:gd name="T67" fmla="*/ 251 h 251"/>
                <a:gd name="T68" fmla="*/ 102 w 219"/>
                <a:gd name="T69" fmla="*/ 251 h 251"/>
                <a:gd name="T70" fmla="*/ 86 w 219"/>
                <a:gd name="T71" fmla="*/ 251 h 251"/>
                <a:gd name="T72" fmla="*/ 76 w 219"/>
                <a:gd name="T73" fmla="*/ 245 h 251"/>
                <a:gd name="T74" fmla="*/ 76 w 219"/>
                <a:gd name="T75" fmla="*/ 227 h 251"/>
                <a:gd name="T76" fmla="*/ 76 w 219"/>
                <a:gd name="T77" fmla="*/ 210 h 251"/>
                <a:gd name="T78" fmla="*/ 76 w 219"/>
                <a:gd name="T79" fmla="*/ 190 h 251"/>
                <a:gd name="T80" fmla="*/ 71 w 219"/>
                <a:gd name="T81" fmla="*/ 177 h 251"/>
                <a:gd name="T82" fmla="*/ 45 w 219"/>
                <a:gd name="T83" fmla="*/ 177 h 251"/>
                <a:gd name="T84" fmla="*/ 34 w 219"/>
                <a:gd name="T85" fmla="*/ 168 h 251"/>
                <a:gd name="T86" fmla="*/ 20 w 219"/>
                <a:gd name="T87" fmla="*/ 168 h 251"/>
                <a:gd name="T88" fmla="*/ 4 w 219"/>
                <a:gd name="T89" fmla="*/ 168 h 251"/>
                <a:gd name="T90" fmla="*/ 1 w 219"/>
                <a:gd name="T91" fmla="*/ 148 h 251"/>
                <a:gd name="T92" fmla="*/ 1 w 219"/>
                <a:gd name="T93" fmla="*/ 136 h 251"/>
                <a:gd name="T94" fmla="*/ 1 w 219"/>
                <a:gd name="T95" fmla="*/ 123 h 251"/>
                <a:gd name="T96" fmla="*/ 1 w 219"/>
                <a:gd name="T97" fmla="*/ 106 h 251"/>
                <a:gd name="T98" fmla="*/ 1 w 219"/>
                <a:gd name="T99" fmla="*/ 89 h 251"/>
                <a:gd name="T100" fmla="*/ 1 w 219"/>
                <a:gd name="T101" fmla="*/ 71 h 251"/>
                <a:gd name="T102" fmla="*/ 1 w 219"/>
                <a:gd name="T103" fmla="*/ 56 h 251"/>
                <a:gd name="T104" fmla="*/ 1 w 219"/>
                <a:gd name="T105" fmla="*/ 43 h 251"/>
                <a:gd name="T106" fmla="*/ 0 w 219"/>
                <a:gd name="T107" fmla="*/ 33 h 251"/>
                <a:gd name="T108" fmla="*/ 0 w 219"/>
                <a:gd name="T109" fmla="*/ 18 h 251"/>
                <a:gd name="T110" fmla="*/ 11 w 219"/>
                <a:gd name="T111" fmla="*/ 1 h 251"/>
                <a:gd name="T112" fmla="*/ 32 w 219"/>
                <a:gd name="T113" fmla="*/ 1 h 251"/>
                <a:gd name="T114" fmla="*/ 43 w 219"/>
                <a:gd name="T115" fmla="*/ 1 h 251"/>
                <a:gd name="T116" fmla="*/ 67 w 219"/>
                <a:gd name="T117" fmla="*/ 1 h 251"/>
                <a:gd name="T118" fmla="*/ 92 w 219"/>
                <a:gd name="T119" fmla="*/ 0 h 251"/>
                <a:gd name="T120" fmla="*/ 107 w 219"/>
                <a:gd name="T121" fmla="*/ 0 h 251"/>
                <a:gd name="T122" fmla="*/ 119 w 219"/>
                <a:gd name="T123" fmla="*/ 0 h 251"/>
                <a:gd name="T124" fmla="*/ 141 w 219"/>
                <a:gd name="T125"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9" h="251">
                  <a:moveTo>
                    <a:pt x="151" y="0"/>
                  </a:moveTo>
                  <a:lnTo>
                    <a:pt x="151" y="5"/>
                  </a:lnTo>
                  <a:lnTo>
                    <a:pt x="151" y="8"/>
                  </a:lnTo>
                  <a:lnTo>
                    <a:pt x="151" y="9"/>
                  </a:lnTo>
                  <a:lnTo>
                    <a:pt x="151" y="12"/>
                  </a:lnTo>
                  <a:lnTo>
                    <a:pt x="151" y="15"/>
                  </a:lnTo>
                  <a:lnTo>
                    <a:pt x="151" y="18"/>
                  </a:lnTo>
                  <a:lnTo>
                    <a:pt x="151" y="20"/>
                  </a:lnTo>
                  <a:lnTo>
                    <a:pt x="151" y="24"/>
                  </a:lnTo>
                  <a:lnTo>
                    <a:pt x="151" y="25"/>
                  </a:lnTo>
                  <a:lnTo>
                    <a:pt x="151" y="28"/>
                  </a:lnTo>
                  <a:lnTo>
                    <a:pt x="151" y="29"/>
                  </a:lnTo>
                  <a:lnTo>
                    <a:pt x="151" y="30"/>
                  </a:lnTo>
                  <a:lnTo>
                    <a:pt x="151" y="34"/>
                  </a:lnTo>
                  <a:lnTo>
                    <a:pt x="151" y="37"/>
                  </a:lnTo>
                  <a:lnTo>
                    <a:pt x="151" y="38"/>
                  </a:lnTo>
                  <a:lnTo>
                    <a:pt x="151" y="39"/>
                  </a:lnTo>
                  <a:lnTo>
                    <a:pt x="151" y="41"/>
                  </a:lnTo>
                  <a:lnTo>
                    <a:pt x="151" y="47"/>
                  </a:lnTo>
                  <a:lnTo>
                    <a:pt x="151" y="51"/>
                  </a:lnTo>
                  <a:lnTo>
                    <a:pt x="151" y="52"/>
                  </a:lnTo>
                  <a:lnTo>
                    <a:pt x="151" y="56"/>
                  </a:lnTo>
                  <a:lnTo>
                    <a:pt x="151" y="58"/>
                  </a:lnTo>
                  <a:lnTo>
                    <a:pt x="151" y="59"/>
                  </a:lnTo>
                  <a:lnTo>
                    <a:pt x="151" y="62"/>
                  </a:lnTo>
                  <a:lnTo>
                    <a:pt x="151" y="64"/>
                  </a:lnTo>
                  <a:lnTo>
                    <a:pt x="151" y="66"/>
                  </a:lnTo>
                  <a:lnTo>
                    <a:pt x="151" y="68"/>
                  </a:lnTo>
                  <a:lnTo>
                    <a:pt x="151" y="70"/>
                  </a:lnTo>
                  <a:lnTo>
                    <a:pt x="151" y="75"/>
                  </a:lnTo>
                  <a:lnTo>
                    <a:pt x="151" y="80"/>
                  </a:lnTo>
                  <a:lnTo>
                    <a:pt x="151" y="83"/>
                  </a:lnTo>
                  <a:lnTo>
                    <a:pt x="151" y="84"/>
                  </a:lnTo>
                  <a:lnTo>
                    <a:pt x="151" y="85"/>
                  </a:lnTo>
                  <a:lnTo>
                    <a:pt x="151" y="87"/>
                  </a:lnTo>
                  <a:lnTo>
                    <a:pt x="151" y="90"/>
                  </a:lnTo>
                  <a:lnTo>
                    <a:pt x="151" y="94"/>
                  </a:lnTo>
                  <a:lnTo>
                    <a:pt x="151" y="100"/>
                  </a:lnTo>
                  <a:lnTo>
                    <a:pt x="151" y="102"/>
                  </a:lnTo>
                  <a:lnTo>
                    <a:pt x="151" y="106"/>
                  </a:lnTo>
                  <a:lnTo>
                    <a:pt x="151" y="107"/>
                  </a:lnTo>
                  <a:lnTo>
                    <a:pt x="151" y="109"/>
                  </a:lnTo>
                  <a:lnTo>
                    <a:pt x="151" y="110"/>
                  </a:lnTo>
                  <a:lnTo>
                    <a:pt x="151" y="113"/>
                  </a:lnTo>
                  <a:lnTo>
                    <a:pt x="151" y="114"/>
                  </a:lnTo>
                  <a:lnTo>
                    <a:pt x="151" y="122"/>
                  </a:lnTo>
                  <a:lnTo>
                    <a:pt x="151" y="126"/>
                  </a:lnTo>
                  <a:lnTo>
                    <a:pt x="151" y="128"/>
                  </a:lnTo>
                  <a:lnTo>
                    <a:pt x="151" y="131"/>
                  </a:lnTo>
                  <a:lnTo>
                    <a:pt x="151" y="136"/>
                  </a:lnTo>
                  <a:lnTo>
                    <a:pt x="151" y="140"/>
                  </a:lnTo>
                  <a:lnTo>
                    <a:pt x="153" y="140"/>
                  </a:lnTo>
                  <a:lnTo>
                    <a:pt x="155" y="140"/>
                  </a:lnTo>
                  <a:lnTo>
                    <a:pt x="157" y="140"/>
                  </a:lnTo>
                  <a:lnTo>
                    <a:pt x="160" y="140"/>
                  </a:lnTo>
                  <a:lnTo>
                    <a:pt x="162" y="140"/>
                  </a:lnTo>
                  <a:lnTo>
                    <a:pt x="168" y="140"/>
                  </a:lnTo>
                  <a:lnTo>
                    <a:pt x="169" y="140"/>
                  </a:lnTo>
                  <a:lnTo>
                    <a:pt x="170" y="140"/>
                  </a:lnTo>
                  <a:lnTo>
                    <a:pt x="173" y="140"/>
                  </a:lnTo>
                  <a:lnTo>
                    <a:pt x="177" y="140"/>
                  </a:lnTo>
                  <a:lnTo>
                    <a:pt x="178" y="140"/>
                  </a:lnTo>
                  <a:lnTo>
                    <a:pt x="181" y="140"/>
                  </a:lnTo>
                  <a:lnTo>
                    <a:pt x="186" y="140"/>
                  </a:lnTo>
                  <a:lnTo>
                    <a:pt x="189" y="140"/>
                  </a:lnTo>
                  <a:lnTo>
                    <a:pt x="193" y="140"/>
                  </a:lnTo>
                  <a:lnTo>
                    <a:pt x="199" y="140"/>
                  </a:lnTo>
                  <a:lnTo>
                    <a:pt x="207" y="140"/>
                  </a:lnTo>
                  <a:lnTo>
                    <a:pt x="208" y="140"/>
                  </a:lnTo>
                  <a:lnTo>
                    <a:pt x="215" y="140"/>
                  </a:lnTo>
                  <a:lnTo>
                    <a:pt x="219" y="140"/>
                  </a:lnTo>
                  <a:lnTo>
                    <a:pt x="217" y="140"/>
                  </a:lnTo>
                  <a:lnTo>
                    <a:pt x="217" y="142"/>
                  </a:lnTo>
                  <a:lnTo>
                    <a:pt x="219" y="142"/>
                  </a:lnTo>
                  <a:lnTo>
                    <a:pt x="217" y="142"/>
                  </a:lnTo>
                  <a:lnTo>
                    <a:pt x="217" y="143"/>
                  </a:lnTo>
                  <a:lnTo>
                    <a:pt x="216" y="143"/>
                  </a:lnTo>
                  <a:lnTo>
                    <a:pt x="216" y="142"/>
                  </a:lnTo>
                  <a:lnTo>
                    <a:pt x="216" y="143"/>
                  </a:lnTo>
                  <a:lnTo>
                    <a:pt x="215" y="143"/>
                  </a:lnTo>
                  <a:lnTo>
                    <a:pt x="215" y="142"/>
                  </a:lnTo>
                  <a:lnTo>
                    <a:pt x="215" y="143"/>
                  </a:lnTo>
                  <a:lnTo>
                    <a:pt x="215" y="144"/>
                  </a:lnTo>
                  <a:lnTo>
                    <a:pt x="213" y="144"/>
                  </a:lnTo>
                  <a:lnTo>
                    <a:pt x="213" y="143"/>
                  </a:lnTo>
                  <a:lnTo>
                    <a:pt x="213" y="144"/>
                  </a:lnTo>
                  <a:lnTo>
                    <a:pt x="212" y="144"/>
                  </a:lnTo>
                  <a:lnTo>
                    <a:pt x="212" y="143"/>
                  </a:lnTo>
                  <a:lnTo>
                    <a:pt x="211" y="143"/>
                  </a:lnTo>
                  <a:lnTo>
                    <a:pt x="211" y="144"/>
                  </a:lnTo>
                  <a:lnTo>
                    <a:pt x="212" y="144"/>
                  </a:lnTo>
                  <a:lnTo>
                    <a:pt x="211" y="144"/>
                  </a:lnTo>
                  <a:lnTo>
                    <a:pt x="211" y="143"/>
                  </a:lnTo>
                  <a:lnTo>
                    <a:pt x="210" y="143"/>
                  </a:lnTo>
                  <a:lnTo>
                    <a:pt x="210" y="144"/>
                  </a:lnTo>
                  <a:lnTo>
                    <a:pt x="208" y="144"/>
                  </a:lnTo>
                  <a:lnTo>
                    <a:pt x="207" y="144"/>
                  </a:lnTo>
                  <a:lnTo>
                    <a:pt x="207" y="145"/>
                  </a:lnTo>
                  <a:lnTo>
                    <a:pt x="207" y="147"/>
                  </a:lnTo>
                  <a:lnTo>
                    <a:pt x="207" y="145"/>
                  </a:lnTo>
                  <a:lnTo>
                    <a:pt x="206" y="145"/>
                  </a:lnTo>
                  <a:lnTo>
                    <a:pt x="204" y="145"/>
                  </a:lnTo>
                  <a:lnTo>
                    <a:pt x="204" y="147"/>
                  </a:lnTo>
                  <a:lnTo>
                    <a:pt x="206" y="147"/>
                  </a:lnTo>
                  <a:lnTo>
                    <a:pt x="204" y="147"/>
                  </a:lnTo>
                  <a:lnTo>
                    <a:pt x="204" y="148"/>
                  </a:lnTo>
                  <a:lnTo>
                    <a:pt x="203" y="148"/>
                  </a:lnTo>
                  <a:lnTo>
                    <a:pt x="203" y="147"/>
                  </a:lnTo>
                  <a:lnTo>
                    <a:pt x="203" y="148"/>
                  </a:lnTo>
                  <a:lnTo>
                    <a:pt x="203" y="149"/>
                  </a:lnTo>
                  <a:lnTo>
                    <a:pt x="202" y="149"/>
                  </a:lnTo>
                  <a:lnTo>
                    <a:pt x="202" y="151"/>
                  </a:lnTo>
                  <a:lnTo>
                    <a:pt x="203" y="151"/>
                  </a:lnTo>
                  <a:lnTo>
                    <a:pt x="203" y="152"/>
                  </a:lnTo>
                  <a:lnTo>
                    <a:pt x="202" y="152"/>
                  </a:lnTo>
                  <a:lnTo>
                    <a:pt x="203" y="152"/>
                  </a:lnTo>
                  <a:lnTo>
                    <a:pt x="203" y="153"/>
                  </a:lnTo>
                  <a:lnTo>
                    <a:pt x="202" y="153"/>
                  </a:lnTo>
                  <a:lnTo>
                    <a:pt x="202" y="155"/>
                  </a:lnTo>
                  <a:lnTo>
                    <a:pt x="202" y="153"/>
                  </a:lnTo>
                  <a:lnTo>
                    <a:pt x="202" y="155"/>
                  </a:lnTo>
                  <a:lnTo>
                    <a:pt x="203" y="155"/>
                  </a:lnTo>
                  <a:lnTo>
                    <a:pt x="202" y="156"/>
                  </a:lnTo>
                  <a:lnTo>
                    <a:pt x="202" y="157"/>
                  </a:lnTo>
                  <a:lnTo>
                    <a:pt x="200" y="157"/>
                  </a:lnTo>
                  <a:lnTo>
                    <a:pt x="200" y="156"/>
                  </a:lnTo>
                  <a:lnTo>
                    <a:pt x="200" y="157"/>
                  </a:lnTo>
                  <a:lnTo>
                    <a:pt x="199" y="157"/>
                  </a:lnTo>
                  <a:lnTo>
                    <a:pt x="198" y="157"/>
                  </a:lnTo>
                  <a:lnTo>
                    <a:pt x="196" y="157"/>
                  </a:lnTo>
                  <a:lnTo>
                    <a:pt x="196" y="159"/>
                  </a:lnTo>
                  <a:lnTo>
                    <a:pt x="198" y="159"/>
                  </a:lnTo>
                  <a:lnTo>
                    <a:pt x="196" y="159"/>
                  </a:lnTo>
                  <a:lnTo>
                    <a:pt x="196" y="160"/>
                  </a:lnTo>
                  <a:lnTo>
                    <a:pt x="196" y="159"/>
                  </a:lnTo>
                  <a:lnTo>
                    <a:pt x="195" y="159"/>
                  </a:lnTo>
                  <a:lnTo>
                    <a:pt x="195" y="157"/>
                  </a:lnTo>
                  <a:lnTo>
                    <a:pt x="194" y="157"/>
                  </a:lnTo>
                  <a:lnTo>
                    <a:pt x="195" y="157"/>
                  </a:lnTo>
                  <a:lnTo>
                    <a:pt x="194" y="157"/>
                  </a:lnTo>
                  <a:lnTo>
                    <a:pt x="194" y="159"/>
                  </a:lnTo>
                  <a:lnTo>
                    <a:pt x="193" y="157"/>
                  </a:lnTo>
                  <a:lnTo>
                    <a:pt x="194" y="157"/>
                  </a:lnTo>
                  <a:lnTo>
                    <a:pt x="194" y="156"/>
                  </a:lnTo>
                  <a:lnTo>
                    <a:pt x="193" y="156"/>
                  </a:lnTo>
                  <a:lnTo>
                    <a:pt x="191" y="156"/>
                  </a:lnTo>
                  <a:lnTo>
                    <a:pt x="193" y="156"/>
                  </a:lnTo>
                  <a:lnTo>
                    <a:pt x="191" y="156"/>
                  </a:lnTo>
                  <a:lnTo>
                    <a:pt x="191" y="155"/>
                  </a:lnTo>
                  <a:lnTo>
                    <a:pt x="191" y="156"/>
                  </a:lnTo>
                  <a:lnTo>
                    <a:pt x="190" y="156"/>
                  </a:lnTo>
                  <a:lnTo>
                    <a:pt x="190" y="155"/>
                  </a:lnTo>
                  <a:lnTo>
                    <a:pt x="189" y="155"/>
                  </a:lnTo>
                  <a:lnTo>
                    <a:pt x="189" y="156"/>
                  </a:lnTo>
                  <a:lnTo>
                    <a:pt x="187" y="156"/>
                  </a:lnTo>
                  <a:lnTo>
                    <a:pt x="187" y="155"/>
                  </a:lnTo>
                  <a:lnTo>
                    <a:pt x="186" y="155"/>
                  </a:lnTo>
                  <a:lnTo>
                    <a:pt x="186" y="153"/>
                  </a:lnTo>
                  <a:lnTo>
                    <a:pt x="185" y="153"/>
                  </a:lnTo>
                  <a:lnTo>
                    <a:pt x="185" y="155"/>
                  </a:lnTo>
                  <a:lnTo>
                    <a:pt x="185" y="156"/>
                  </a:lnTo>
                  <a:lnTo>
                    <a:pt x="183" y="156"/>
                  </a:lnTo>
                  <a:lnTo>
                    <a:pt x="183" y="155"/>
                  </a:lnTo>
                  <a:lnTo>
                    <a:pt x="183" y="153"/>
                  </a:lnTo>
                  <a:lnTo>
                    <a:pt x="182" y="153"/>
                  </a:lnTo>
                  <a:lnTo>
                    <a:pt x="182" y="155"/>
                  </a:lnTo>
                  <a:lnTo>
                    <a:pt x="181" y="155"/>
                  </a:lnTo>
                  <a:lnTo>
                    <a:pt x="181" y="156"/>
                  </a:lnTo>
                  <a:lnTo>
                    <a:pt x="179" y="156"/>
                  </a:lnTo>
                  <a:lnTo>
                    <a:pt x="179" y="157"/>
                  </a:lnTo>
                  <a:lnTo>
                    <a:pt x="181" y="157"/>
                  </a:lnTo>
                  <a:lnTo>
                    <a:pt x="181" y="159"/>
                  </a:lnTo>
                  <a:lnTo>
                    <a:pt x="179" y="159"/>
                  </a:lnTo>
                  <a:lnTo>
                    <a:pt x="179" y="157"/>
                  </a:lnTo>
                  <a:lnTo>
                    <a:pt x="179" y="159"/>
                  </a:lnTo>
                  <a:lnTo>
                    <a:pt x="179" y="162"/>
                  </a:lnTo>
                  <a:lnTo>
                    <a:pt x="179" y="164"/>
                  </a:lnTo>
                  <a:lnTo>
                    <a:pt x="179" y="166"/>
                  </a:lnTo>
                  <a:lnTo>
                    <a:pt x="179" y="169"/>
                  </a:lnTo>
                  <a:lnTo>
                    <a:pt x="179" y="172"/>
                  </a:lnTo>
                  <a:lnTo>
                    <a:pt x="179" y="174"/>
                  </a:lnTo>
                  <a:lnTo>
                    <a:pt x="179" y="177"/>
                  </a:lnTo>
                  <a:lnTo>
                    <a:pt x="179" y="179"/>
                  </a:lnTo>
                  <a:lnTo>
                    <a:pt x="179" y="183"/>
                  </a:lnTo>
                  <a:lnTo>
                    <a:pt x="179" y="185"/>
                  </a:lnTo>
                  <a:lnTo>
                    <a:pt x="179" y="187"/>
                  </a:lnTo>
                  <a:lnTo>
                    <a:pt x="179" y="189"/>
                  </a:lnTo>
                  <a:lnTo>
                    <a:pt x="179" y="190"/>
                  </a:lnTo>
                  <a:lnTo>
                    <a:pt x="179" y="193"/>
                  </a:lnTo>
                  <a:lnTo>
                    <a:pt x="179" y="194"/>
                  </a:lnTo>
                  <a:lnTo>
                    <a:pt x="179" y="196"/>
                  </a:lnTo>
                  <a:lnTo>
                    <a:pt x="179" y="199"/>
                  </a:lnTo>
                  <a:lnTo>
                    <a:pt x="179" y="202"/>
                  </a:lnTo>
                  <a:lnTo>
                    <a:pt x="179" y="203"/>
                  </a:lnTo>
                  <a:lnTo>
                    <a:pt x="179" y="204"/>
                  </a:lnTo>
                  <a:lnTo>
                    <a:pt x="179" y="207"/>
                  </a:lnTo>
                  <a:lnTo>
                    <a:pt x="179" y="210"/>
                  </a:lnTo>
                  <a:lnTo>
                    <a:pt x="179" y="212"/>
                  </a:lnTo>
                  <a:lnTo>
                    <a:pt x="179" y="215"/>
                  </a:lnTo>
                  <a:lnTo>
                    <a:pt x="179" y="217"/>
                  </a:lnTo>
                  <a:lnTo>
                    <a:pt x="179" y="220"/>
                  </a:lnTo>
                  <a:lnTo>
                    <a:pt x="179" y="221"/>
                  </a:lnTo>
                  <a:lnTo>
                    <a:pt x="179" y="223"/>
                  </a:lnTo>
                  <a:lnTo>
                    <a:pt x="179" y="224"/>
                  </a:lnTo>
                  <a:lnTo>
                    <a:pt x="179" y="227"/>
                  </a:lnTo>
                  <a:lnTo>
                    <a:pt x="179" y="231"/>
                  </a:lnTo>
                  <a:lnTo>
                    <a:pt x="179" y="232"/>
                  </a:lnTo>
                  <a:lnTo>
                    <a:pt x="179" y="233"/>
                  </a:lnTo>
                  <a:lnTo>
                    <a:pt x="179" y="234"/>
                  </a:lnTo>
                  <a:lnTo>
                    <a:pt x="179" y="237"/>
                  </a:lnTo>
                  <a:lnTo>
                    <a:pt x="179" y="242"/>
                  </a:lnTo>
                  <a:lnTo>
                    <a:pt x="179" y="244"/>
                  </a:lnTo>
                  <a:lnTo>
                    <a:pt x="179" y="249"/>
                  </a:lnTo>
                  <a:lnTo>
                    <a:pt x="179" y="251"/>
                  </a:lnTo>
                  <a:lnTo>
                    <a:pt x="178" y="251"/>
                  </a:lnTo>
                  <a:lnTo>
                    <a:pt x="174" y="251"/>
                  </a:lnTo>
                  <a:lnTo>
                    <a:pt x="169" y="251"/>
                  </a:lnTo>
                  <a:lnTo>
                    <a:pt x="164" y="251"/>
                  </a:lnTo>
                  <a:lnTo>
                    <a:pt x="161" y="251"/>
                  </a:lnTo>
                  <a:lnTo>
                    <a:pt x="160" y="251"/>
                  </a:lnTo>
                  <a:lnTo>
                    <a:pt x="157" y="251"/>
                  </a:lnTo>
                  <a:lnTo>
                    <a:pt x="156" y="251"/>
                  </a:lnTo>
                  <a:lnTo>
                    <a:pt x="155" y="251"/>
                  </a:lnTo>
                  <a:lnTo>
                    <a:pt x="152" y="251"/>
                  </a:lnTo>
                  <a:lnTo>
                    <a:pt x="149" y="251"/>
                  </a:lnTo>
                  <a:lnTo>
                    <a:pt x="148" y="251"/>
                  </a:lnTo>
                  <a:lnTo>
                    <a:pt x="145" y="251"/>
                  </a:lnTo>
                  <a:lnTo>
                    <a:pt x="144" y="251"/>
                  </a:lnTo>
                  <a:lnTo>
                    <a:pt x="140" y="251"/>
                  </a:lnTo>
                  <a:lnTo>
                    <a:pt x="136" y="251"/>
                  </a:lnTo>
                  <a:lnTo>
                    <a:pt x="135" y="251"/>
                  </a:lnTo>
                  <a:lnTo>
                    <a:pt x="132" y="251"/>
                  </a:lnTo>
                  <a:lnTo>
                    <a:pt x="131" y="251"/>
                  </a:lnTo>
                  <a:lnTo>
                    <a:pt x="130" y="251"/>
                  </a:lnTo>
                  <a:lnTo>
                    <a:pt x="128" y="251"/>
                  </a:lnTo>
                  <a:lnTo>
                    <a:pt x="127" y="251"/>
                  </a:lnTo>
                  <a:lnTo>
                    <a:pt x="124" y="251"/>
                  </a:lnTo>
                  <a:lnTo>
                    <a:pt x="123" y="251"/>
                  </a:lnTo>
                  <a:lnTo>
                    <a:pt x="121" y="251"/>
                  </a:lnTo>
                  <a:lnTo>
                    <a:pt x="115" y="251"/>
                  </a:lnTo>
                  <a:lnTo>
                    <a:pt x="114" y="251"/>
                  </a:lnTo>
                  <a:lnTo>
                    <a:pt x="111" y="251"/>
                  </a:lnTo>
                  <a:lnTo>
                    <a:pt x="105" y="251"/>
                  </a:lnTo>
                  <a:lnTo>
                    <a:pt x="104" y="251"/>
                  </a:lnTo>
                  <a:lnTo>
                    <a:pt x="102" y="251"/>
                  </a:lnTo>
                  <a:lnTo>
                    <a:pt x="101" y="251"/>
                  </a:lnTo>
                  <a:lnTo>
                    <a:pt x="98" y="251"/>
                  </a:lnTo>
                  <a:lnTo>
                    <a:pt x="96" y="251"/>
                  </a:lnTo>
                  <a:lnTo>
                    <a:pt x="94" y="251"/>
                  </a:lnTo>
                  <a:lnTo>
                    <a:pt x="89" y="251"/>
                  </a:lnTo>
                  <a:lnTo>
                    <a:pt x="88" y="251"/>
                  </a:lnTo>
                  <a:lnTo>
                    <a:pt x="86" y="251"/>
                  </a:lnTo>
                  <a:lnTo>
                    <a:pt x="85" y="251"/>
                  </a:lnTo>
                  <a:lnTo>
                    <a:pt x="84" y="251"/>
                  </a:lnTo>
                  <a:lnTo>
                    <a:pt x="83" y="251"/>
                  </a:lnTo>
                  <a:lnTo>
                    <a:pt x="79" y="251"/>
                  </a:lnTo>
                  <a:lnTo>
                    <a:pt x="76" y="251"/>
                  </a:lnTo>
                  <a:lnTo>
                    <a:pt x="76" y="248"/>
                  </a:lnTo>
                  <a:lnTo>
                    <a:pt x="76" y="245"/>
                  </a:lnTo>
                  <a:lnTo>
                    <a:pt x="76" y="242"/>
                  </a:lnTo>
                  <a:lnTo>
                    <a:pt x="76" y="241"/>
                  </a:lnTo>
                  <a:lnTo>
                    <a:pt x="76" y="238"/>
                  </a:lnTo>
                  <a:lnTo>
                    <a:pt x="76" y="233"/>
                  </a:lnTo>
                  <a:lnTo>
                    <a:pt x="76" y="232"/>
                  </a:lnTo>
                  <a:lnTo>
                    <a:pt x="76" y="229"/>
                  </a:lnTo>
                  <a:lnTo>
                    <a:pt x="76" y="227"/>
                  </a:lnTo>
                  <a:lnTo>
                    <a:pt x="76" y="225"/>
                  </a:lnTo>
                  <a:lnTo>
                    <a:pt x="76" y="224"/>
                  </a:lnTo>
                  <a:lnTo>
                    <a:pt x="76" y="223"/>
                  </a:lnTo>
                  <a:lnTo>
                    <a:pt x="76" y="219"/>
                  </a:lnTo>
                  <a:lnTo>
                    <a:pt x="76" y="215"/>
                  </a:lnTo>
                  <a:lnTo>
                    <a:pt x="76" y="214"/>
                  </a:lnTo>
                  <a:lnTo>
                    <a:pt x="76" y="210"/>
                  </a:lnTo>
                  <a:lnTo>
                    <a:pt x="76" y="206"/>
                  </a:lnTo>
                  <a:lnTo>
                    <a:pt x="76" y="204"/>
                  </a:lnTo>
                  <a:lnTo>
                    <a:pt x="76" y="202"/>
                  </a:lnTo>
                  <a:lnTo>
                    <a:pt x="76" y="199"/>
                  </a:lnTo>
                  <a:lnTo>
                    <a:pt x="76" y="196"/>
                  </a:lnTo>
                  <a:lnTo>
                    <a:pt x="76" y="194"/>
                  </a:lnTo>
                  <a:lnTo>
                    <a:pt x="76" y="190"/>
                  </a:lnTo>
                  <a:lnTo>
                    <a:pt x="76" y="186"/>
                  </a:lnTo>
                  <a:lnTo>
                    <a:pt x="76" y="185"/>
                  </a:lnTo>
                  <a:lnTo>
                    <a:pt x="76" y="182"/>
                  </a:lnTo>
                  <a:lnTo>
                    <a:pt x="76" y="178"/>
                  </a:lnTo>
                  <a:lnTo>
                    <a:pt x="76" y="177"/>
                  </a:lnTo>
                  <a:lnTo>
                    <a:pt x="73" y="177"/>
                  </a:lnTo>
                  <a:lnTo>
                    <a:pt x="71" y="177"/>
                  </a:lnTo>
                  <a:lnTo>
                    <a:pt x="67" y="177"/>
                  </a:lnTo>
                  <a:lnTo>
                    <a:pt x="62" y="177"/>
                  </a:lnTo>
                  <a:lnTo>
                    <a:pt x="58" y="177"/>
                  </a:lnTo>
                  <a:lnTo>
                    <a:pt x="55" y="177"/>
                  </a:lnTo>
                  <a:lnTo>
                    <a:pt x="50" y="177"/>
                  </a:lnTo>
                  <a:lnTo>
                    <a:pt x="47" y="177"/>
                  </a:lnTo>
                  <a:lnTo>
                    <a:pt x="45" y="177"/>
                  </a:lnTo>
                  <a:lnTo>
                    <a:pt x="41" y="177"/>
                  </a:lnTo>
                  <a:lnTo>
                    <a:pt x="38" y="177"/>
                  </a:lnTo>
                  <a:lnTo>
                    <a:pt x="38" y="176"/>
                  </a:lnTo>
                  <a:lnTo>
                    <a:pt x="38" y="170"/>
                  </a:lnTo>
                  <a:lnTo>
                    <a:pt x="38" y="168"/>
                  </a:lnTo>
                  <a:lnTo>
                    <a:pt x="37" y="168"/>
                  </a:lnTo>
                  <a:lnTo>
                    <a:pt x="34" y="168"/>
                  </a:lnTo>
                  <a:lnTo>
                    <a:pt x="32" y="168"/>
                  </a:lnTo>
                  <a:lnTo>
                    <a:pt x="30" y="168"/>
                  </a:lnTo>
                  <a:lnTo>
                    <a:pt x="29" y="168"/>
                  </a:lnTo>
                  <a:lnTo>
                    <a:pt x="25" y="168"/>
                  </a:lnTo>
                  <a:lnTo>
                    <a:pt x="24" y="168"/>
                  </a:lnTo>
                  <a:lnTo>
                    <a:pt x="21" y="168"/>
                  </a:lnTo>
                  <a:lnTo>
                    <a:pt x="20" y="168"/>
                  </a:lnTo>
                  <a:lnTo>
                    <a:pt x="18" y="168"/>
                  </a:lnTo>
                  <a:lnTo>
                    <a:pt x="16" y="168"/>
                  </a:lnTo>
                  <a:lnTo>
                    <a:pt x="12" y="168"/>
                  </a:lnTo>
                  <a:lnTo>
                    <a:pt x="11" y="168"/>
                  </a:lnTo>
                  <a:lnTo>
                    <a:pt x="9" y="168"/>
                  </a:lnTo>
                  <a:lnTo>
                    <a:pt x="8" y="168"/>
                  </a:lnTo>
                  <a:lnTo>
                    <a:pt x="4" y="168"/>
                  </a:lnTo>
                  <a:lnTo>
                    <a:pt x="1" y="168"/>
                  </a:lnTo>
                  <a:lnTo>
                    <a:pt x="1" y="164"/>
                  </a:lnTo>
                  <a:lnTo>
                    <a:pt x="1" y="160"/>
                  </a:lnTo>
                  <a:lnTo>
                    <a:pt x="1" y="156"/>
                  </a:lnTo>
                  <a:lnTo>
                    <a:pt x="1" y="155"/>
                  </a:lnTo>
                  <a:lnTo>
                    <a:pt x="1" y="151"/>
                  </a:lnTo>
                  <a:lnTo>
                    <a:pt x="1" y="148"/>
                  </a:lnTo>
                  <a:lnTo>
                    <a:pt x="1" y="147"/>
                  </a:lnTo>
                  <a:lnTo>
                    <a:pt x="1" y="145"/>
                  </a:lnTo>
                  <a:lnTo>
                    <a:pt x="1" y="142"/>
                  </a:lnTo>
                  <a:lnTo>
                    <a:pt x="1" y="140"/>
                  </a:lnTo>
                  <a:lnTo>
                    <a:pt x="1" y="139"/>
                  </a:lnTo>
                  <a:lnTo>
                    <a:pt x="1" y="138"/>
                  </a:lnTo>
                  <a:lnTo>
                    <a:pt x="1" y="136"/>
                  </a:lnTo>
                  <a:lnTo>
                    <a:pt x="1" y="135"/>
                  </a:lnTo>
                  <a:lnTo>
                    <a:pt x="1" y="134"/>
                  </a:lnTo>
                  <a:lnTo>
                    <a:pt x="1" y="131"/>
                  </a:lnTo>
                  <a:lnTo>
                    <a:pt x="1" y="130"/>
                  </a:lnTo>
                  <a:lnTo>
                    <a:pt x="1" y="128"/>
                  </a:lnTo>
                  <a:lnTo>
                    <a:pt x="1" y="126"/>
                  </a:lnTo>
                  <a:lnTo>
                    <a:pt x="1" y="123"/>
                  </a:lnTo>
                  <a:lnTo>
                    <a:pt x="1" y="122"/>
                  </a:lnTo>
                  <a:lnTo>
                    <a:pt x="1" y="121"/>
                  </a:lnTo>
                  <a:lnTo>
                    <a:pt x="1" y="119"/>
                  </a:lnTo>
                  <a:lnTo>
                    <a:pt x="1" y="114"/>
                  </a:lnTo>
                  <a:lnTo>
                    <a:pt x="1" y="113"/>
                  </a:lnTo>
                  <a:lnTo>
                    <a:pt x="1" y="110"/>
                  </a:lnTo>
                  <a:lnTo>
                    <a:pt x="1" y="106"/>
                  </a:lnTo>
                  <a:lnTo>
                    <a:pt x="1" y="105"/>
                  </a:lnTo>
                  <a:lnTo>
                    <a:pt x="1" y="104"/>
                  </a:lnTo>
                  <a:lnTo>
                    <a:pt x="1" y="100"/>
                  </a:lnTo>
                  <a:lnTo>
                    <a:pt x="1" y="98"/>
                  </a:lnTo>
                  <a:lnTo>
                    <a:pt x="1" y="96"/>
                  </a:lnTo>
                  <a:lnTo>
                    <a:pt x="1" y="94"/>
                  </a:lnTo>
                  <a:lnTo>
                    <a:pt x="1" y="89"/>
                  </a:lnTo>
                  <a:lnTo>
                    <a:pt x="1" y="87"/>
                  </a:lnTo>
                  <a:lnTo>
                    <a:pt x="1" y="85"/>
                  </a:lnTo>
                  <a:lnTo>
                    <a:pt x="1" y="80"/>
                  </a:lnTo>
                  <a:lnTo>
                    <a:pt x="1" y="76"/>
                  </a:lnTo>
                  <a:lnTo>
                    <a:pt x="1" y="75"/>
                  </a:lnTo>
                  <a:lnTo>
                    <a:pt x="1" y="72"/>
                  </a:lnTo>
                  <a:lnTo>
                    <a:pt x="1" y="71"/>
                  </a:lnTo>
                  <a:lnTo>
                    <a:pt x="1" y="67"/>
                  </a:lnTo>
                  <a:lnTo>
                    <a:pt x="1" y="64"/>
                  </a:lnTo>
                  <a:lnTo>
                    <a:pt x="1" y="63"/>
                  </a:lnTo>
                  <a:lnTo>
                    <a:pt x="1" y="60"/>
                  </a:lnTo>
                  <a:lnTo>
                    <a:pt x="1" y="59"/>
                  </a:lnTo>
                  <a:lnTo>
                    <a:pt x="1" y="58"/>
                  </a:lnTo>
                  <a:lnTo>
                    <a:pt x="1" y="56"/>
                  </a:lnTo>
                  <a:lnTo>
                    <a:pt x="1" y="54"/>
                  </a:lnTo>
                  <a:lnTo>
                    <a:pt x="1" y="52"/>
                  </a:lnTo>
                  <a:lnTo>
                    <a:pt x="1" y="51"/>
                  </a:lnTo>
                  <a:lnTo>
                    <a:pt x="1" y="50"/>
                  </a:lnTo>
                  <a:lnTo>
                    <a:pt x="1" y="49"/>
                  </a:lnTo>
                  <a:lnTo>
                    <a:pt x="1" y="47"/>
                  </a:lnTo>
                  <a:lnTo>
                    <a:pt x="1" y="43"/>
                  </a:lnTo>
                  <a:lnTo>
                    <a:pt x="1" y="42"/>
                  </a:lnTo>
                  <a:lnTo>
                    <a:pt x="1" y="41"/>
                  </a:lnTo>
                  <a:lnTo>
                    <a:pt x="1" y="39"/>
                  </a:lnTo>
                  <a:lnTo>
                    <a:pt x="1" y="38"/>
                  </a:lnTo>
                  <a:lnTo>
                    <a:pt x="0" y="37"/>
                  </a:lnTo>
                  <a:lnTo>
                    <a:pt x="0" y="34"/>
                  </a:lnTo>
                  <a:lnTo>
                    <a:pt x="0" y="33"/>
                  </a:lnTo>
                  <a:lnTo>
                    <a:pt x="0" y="30"/>
                  </a:lnTo>
                  <a:lnTo>
                    <a:pt x="0" y="29"/>
                  </a:lnTo>
                  <a:lnTo>
                    <a:pt x="0" y="28"/>
                  </a:lnTo>
                  <a:lnTo>
                    <a:pt x="0" y="25"/>
                  </a:lnTo>
                  <a:lnTo>
                    <a:pt x="0" y="24"/>
                  </a:lnTo>
                  <a:lnTo>
                    <a:pt x="0" y="20"/>
                  </a:lnTo>
                  <a:lnTo>
                    <a:pt x="0" y="18"/>
                  </a:lnTo>
                  <a:lnTo>
                    <a:pt x="0" y="15"/>
                  </a:lnTo>
                  <a:lnTo>
                    <a:pt x="0" y="12"/>
                  </a:lnTo>
                  <a:lnTo>
                    <a:pt x="0" y="11"/>
                  </a:lnTo>
                  <a:lnTo>
                    <a:pt x="0" y="1"/>
                  </a:lnTo>
                  <a:lnTo>
                    <a:pt x="3" y="1"/>
                  </a:lnTo>
                  <a:lnTo>
                    <a:pt x="9" y="1"/>
                  </a:lnTo>
                  <a:lnTo>
                    <a:pt x="11" y="1"/>
                  </a:lnTo>
                  <a:lnTo>
                    <a:pt x="13" y="1"/>
                  </a:lnTo>
                  <a:lnTo>
                    <a:pt x="14" y="1"/>
                  </a:lnTo>
                  <a:lnTo>
                    <a:pt x="18" y="1"/>
                  </a:lnTo>
                  <a:lnTo>
                    <a:pt x="22" y="1"/>
                  </a:lnTo>
                  <a:lnTo>
                    <a:pt x="26" y="1"/>
                  </a:lnTo>
                  <a:lnTo>
                    <a:pt x="29" y="1"/>
                  </a:lnTo>
                  <a:lnTo>
                    <a:pt x="32" y="1"/>
                  </a:lnTo>
                  <a:lnTo>
                    <a:pt x="33" y="1"/>
                  </a:lnTo>
                  <a:lnTo>
                    <a:pt x="34" y="1"/>
                  </a:lnTo>
                  <a:lnTo>
                    <a:pt x="35" y="1"/>
                  </a:lnTo>
                  <a:lnTo>
                    <a:pt x="38" y="1"/>
                  </a:lnTo>
                  <a:lnTo>
                    <a:pt x="41" y="1"/>
                  </a:lnTo>
                  <a:lnTo>
                    <a:pt x="42" y="1"/>
                  </a:lnTo>
                  <a:lnTo>
                    <a:pt x="43" y="1"/>
                  </a:lnTo>
                  <a:lnTo>
                    <a:pt x="45" y="1"/>
                  </a:lnTo>
                  <a:lnTo>
                    <a:pt x="47" y="1"/>
                  </a:lnTo>
                  <a:lnTo>
                    <a:pt x="52" y="1"/>
                  </a:lnTo>
                  <a:lnTo>
                    <a:pt x="54" y="1"/>
                  </a:lnTo>
                  <a:lnTo>
                    <a:pt x="56" y="1"/>
                  </a:lnTo>
                  <a:lnTo>
                    <a:pt x="66" y="1"/>
                  </a:lnTo>
                  <a:lnTo>
                    <a:pt x="67" y="1"/>
                  </a:lnTo>
                  <a:lnTo>
                    <a:pt x="71" y="1"/>
                  </a:lnTo>
                  <a:lnTo>
                    <a:pt x="72" y="1"/>
                  </a:lnTo>
                  <a:lnTo>
                    <a:pt x="73" y="1"/>
                  </a:lnTo>
                  <a:lnTo>
                    <a:pt x="77" y="0"/>
                  </a:lnTo>
                  <a:lnTo>
                    <a:pt x="80" y="0"/>
                  </a:lnTo>
                  <a:lnTo>
                    <a:pt x="86" y="0"/>
                  </a:lnTo>
                  <a:lnTo>
                    <a:pt x="92" y="0"/>
                  </a:lnTo>
                  <a:lnTo>
                    <a:pt x="93" y="0"/>
                  </a:lnTo>
                  <a:lnTo>
                    <a:pt x="96" y="0"/>
                  </a:lnTo>
                  <a:lnTo>
                    <a:pt x="98" y="0"/>
                  </a:lnTo>
                  <a:lnTo>
                    <a:pt x="100" y="0"/>
                  </a:lnTo>
                  <a:lnTo>
                    <a:pt x="104" y="0"/>
                  </a:lnTo>
                  <a:lnTo>
                    <a:pt x="105" y="0"/>
                  </a:lnTo>
                  <a:lnTo>
                    <a:pt x="107" y="0"/>
                  </a:lnTo>
                  <a:lnTo>
                    <a:pt x="109" y="0"/>
                  </a:lnTo>
                  <a:lnTo>
                    <a:pt x="110" y="0"/>
                  </a:lnTo>
                  <a:lnTo>
                    <a:pt x="111" y="0"/>
                  </a:lnTo>
                  <a:lnTo>
                    <a:pt x="113" y="0"/>
                  </a:lnTo>
                  <a:lnTo>
                    <a:pt x="117" y="0"/>
                  </a:lnTo>
                  <a:lnTo>
                    <a:pt x="118" y="0"/>
                  </a:lnTo>
                  <a:lnTo>
                    <a:pt x="119" y="0"/>
                  </a:lnTo>
                  <a:lnTo>
                    <a:pt x="122" y="0"/>
                  </a:lnTo>
                  <a:lnTo>
                    <a:pt x="127" y="0"/>
                  </a:lnTo>
                  <a:lnTo>
                    <a:pt x="128" y="0"/>
                  </a:lnTo>
                  <a:lnTo>
                    <a:pt x="130" y="0"/>
                  </a:lnTo>
                  <a:lnTo>
                    <a:pt x="132" y="0"/>
                  </a:lnTo>
                  <a:lnTo>
                    <a:pt x="138" y="0"/>
                  </a:lnTo>
                  <a:lnTo>
                    <a:pt x="141" y="0"/>
                  </a:lnTo>
                  <a:lnTo>
                    <a:pt x="143" y="0"/>
                  </a:lnTo>
                  <a:lnTo>
                    <a:pt x="145" y="0"/>
                  </a:lnTo>
                  <a:lnTo>
                    <a:pt x="149" y="0"/>
                  </a:lnTo>
                  <a:lnTo>
                    <a:pt x="15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id="{9419A01B-E59D-49CA-BB13-74503734ED86}"/>
                </a:ext>
              </a:extLst>
            </p:cNvPr>
            <p:cNvSpPr>
              <a:spLocks/>
            </p:cNvSpPr>
            <p:nvPr/>
          </p:nvSpPr>
          <p:spPr bwMode="auto">
            <a:xfrm>
              <a:off x="5939" y="1917"/>
              <a:ext cx="284" cy="296"/>
            </a:xfrm>
            <a:custGeom>
              <a:avLst/>
              <a:gdLst>
                <a:gd name="T0" fmla="*/ 39 w 284"/>
                <a:gd name="T1" fmla="*/ 0 h 296"/>
                <a:gd name="T2" fmla="*/ 65 w 284"/>
                <a:gd name="T3" fmla="*/ 0 h 296"/>
                <a:gd name="T4" fmla="*/ 86 w 284"/>
                <a:gd name="T5" fmla="*/ 0 h 296"/>
                <a:gd name="T6" fmla="*/ 115 w 284"/>
                <a:gd name="T7" fmla="*/ 0 h 296"/>
                <a:gd name="T8" fmla="*/ 133 w 284"/>
                <a:gd name="T9" fmla="*/ 0 h 296"/>
                <a:gd name="T10" fmla="*/ 153 w 284"/>
                <a:gd name="T11" fmla="*/ 0 h 296"/>
                <a:gd name="T12" fmla="*/ 169 w 284"/>
                <a:gd name="T13" fmla="*/ 0 h 296"/>
                <a:gd name="T14" fmla="*/ 195 w 284"/>
                <a:gd name="T15" fmla="*/ 0 h 296"/>
                <a:gd name="T16" fmla="*/ 208 w 284"/>
                <a:gd name="T17" fmla="*/ 19 h 296"/>
                <a:gd name="T18" fmla="*/ 209 w 284"/>
                <a:gd name="T19" fmla="*/ 37 h 296"/>
                <a:gd name="T20" fmla="*/ 209 w 284"/>
                <a:gd name="T21" fmla="*/ 51 h 296"/>
                <a:gd name="T22" fmla="*/ 209 w 284"/>
                <a:gd name="T23" fmla="*/ 70 h 296"/>
                <a:gd name="T24" fmla="*/ 209 w 284"/>
                <a:gd name="T25" fmla="*/ 95 h 296"/>
                <a:gd name="T26" fmla="*/ 209 w 284"/>
                <a:gd name="T27" fmla="*/ 118 h 296"/>
                <a:gd name="T28" fmla="*/ 209 w 284"/>
                <a:gd name="T29" fmla="*/ 134 h 296"/>
                <a:gd name="T30" fmla="*/ 209 w 284"/>
                <a:gd name="T31" fmla="*/ 150 h 296"/>
                <a:gd name="T32" fmla="*/ 219 w 284"/>
                <a:gd name="T33" fmla="*/ 167 h 296"/>
                <a:gd name="T34" fmla="*/ 238 w 284"/>
                <a:gd name="T35" fmla="*/ 167 h 296"/>
                <a:gd name="T36" fmla="*/ 253 w 284"/>
                <a:gd name="T37" fmla="*/ 176 h 296"/>
                <a:gd name="T38" fmla="*/ 284 w 284"/>
                <a:gd name="T39" fmla="*/ 176 h 296"/>
                <a:gd name="T40" fmla="*/ 284 w 284"/>
                <a:gd name="T41" fmla="*/ 201 h 296"/>
                <a:gd name="T42" fmla="*/ 284 w 284"/>
                <a:gd name="T43" fmla="*/ 224 h 296"/>
                <a:gd name="T44" fmla="*/ 284 w 284"/>
                <a:gd name="T45" fmla="*/ 247 h 296"/>
                <a:gd name="T46" fmla="*/ 264 w 284"/>
                <a:gd name="T47" fmla="*/ 250 h 296"/>
                <a:gd name="T48" fmla="*/ 255 w 284"/>
                <a:gd name="T49" fmla="*/ 254 h 296"/>
                <a:gd name="T50" fmla="*/ 251 w 284"/>
                <a:gd name="T51" fmla="*/ 260 h 296"/>
                <a:gd name="T52" fmla="*/ 249 w 284"/>
                <a:gd name="T53" fmla="*/ 264 h 296"/>
                <a:gd name="T54" fmla="*/ 247 w 284"/>
                <a:gd name="T55" fmla="*/ 267 h 296"/>
                <a:gd name="T56" fmla="*/ 242 w 284"/>
                <a:gd name="T57" fmla="*/ 267 h 296"/>
                <a:gd name="T58" fmla="*/ 240 w 284"/>
                <a:gd name="T59" fmla="*/ 274 h 296"/>
                <a:gd name="T60" fmla="*/ 237 w 284"/>
                <a:gd name="T61" fmla="*/ 281 h 296"/>
                <a:gd name="T62" fmla="*/ 233 w 284"/>
                <a:gd name="T63" fmla="*/ 286 h 296"/>
                <a:gd name="T64" fmla="*/ 230 w 284"/>
                <a:gd name="T65" fmla="*/ 292 h 296"/>
                <a:gd name="T66" fmla="*/ 224 w 284"/>
                <a:gd name="T67" fmla="*/ 295 h 296"/>
                <a:gd name="T68" fmla="*/ 198 w 284"/>
                <a:gd name="T69" fmla="*/ 287 h 296"/>
                <a:gd name="T70" fmla="*/ 157 w 284"/>
                <a:gd name="T71" fmla="*/ 273 h 296"/>
                <a:gd name="T72" fmla="*/ 128 w 284"/>
                <a:gd name="T73" fmla="*/ 264 h 296"/>
                <a:gd name="T74" fmla="*/ 106 w 284"/>
                <a:gd name="T75" fmla="*/ 256 h 296"/>
                <a:gd name="T76" fmla="*/ 84 w 284"/>
                <a:gd name="T77" fmla="*/ 248 h 296"/>
                <a:gd name="T78" fmla="*/ 67 w 284"/>
                <a:gd name="T79" fmla="*/ 243 h 296"/>
                <a:gd name="T80" fmla="*/ 48 w 284"/>
                <a:gd name="T81" fmla="*/ 236 h 296"/>
                <a:gd name="T82" fmla="*/ 24 w 284"/>
                <a:gd name="T83" fmla="*/ 228 h 296"/>
                <a:gd name="T84" fmla="*/ 0 w 284"/>
                <a:gd name="T85" fmla="*/ 219 h 296"/>
                <a:gd name="T86" fmla="*/ 0 w 284"/>
                <a:gd name="T87" fmla="*/ 190 h 296"/>
                <a:gd name="T88" fmla="*/ 10 w 284"/>
                <a:gd name="T89" fmla="*/ 167 h 296"/>
                <a:gd name="T90" fmla="*/ 20 w 284"/>
                <a:gd name="T91" fmla="*/ 142 h 296"/>
                <a:gd name="T92" fmla="*/ 35 w 284"/>
                <a:gd name="T93" fmla="*/ 139 h 296"/>
                <a:gd name="T94" fmla="*/ 39 w 284"/>
                <a:gd name="T95" fmla="*/ 121 h 296"/>
                <a:gd name="T96" fmla="*/ 39 w 284"/>
                <a:gd name="T97" fmla="*/ 100 h 296"/>
                <a:gd name="T98" fmla="*/ 39 w 284"/>
                <a:gd name="T99" fmla="*/ 83 h 296"/>
                <a:gd name="T100" fmla="*/ 39 w 284"/>
                <a:gd name="T101" fmla="*/ 61 h 296"/>
                <a:gd name="T102" fmla="*/ 33 w 284"/>
                <a:gd name="T103" fmla="*/ 46 h 296"/>
                <a:gd name="T104" fmla="*/ 26 w 284"/>
                <a:gd name="T105" fmla="*/ 45 h 296"/>
                <a:gd name="T106" fmla="*/ 33 w 284"/>
                <a:gd name="T107" fmla="*/ 44 h 296"/>
                <a:gd name="T108" fmla="*/ 37 w 284"/>
                <a:gd name="T109" fmla="*/ 44 h 296"/>
                <a:gd name="T110" fmla="*/ 37 w 284"/>
                <a:gd name="T111" fmla="*/ 34 h 296"/>
                <a:gd name="T112" fmla="*/ 37 w 284"/>
                <a:gd name="T113" fmla="*/ 25 h 296"/>
                <a:gd name="T114" fmla="*/ 38 w 284"/>
                <a:gd name="T115" fmla="*/ 17 h 296"/>
                <a:gd name="T116" fmla="*/ 38 w 284"/>
                <a:gd name="T117" fmla="*/ 11 h 296"/>
                <a:gd name="T118" fmla="*/ 31 w 284"/>
                <a:gd name="T119" fmla="*/ 8 h 296"/>
                <a:gd name="T120" fmla="*/ 29 w 284"/>
                <a:gd name="T121" fmla="*/ 4 h 296"/>
                <a:gd name="T122" fmla="*/ 26 w 284"/>
                <a:gd name="T123"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296">
                  <a:moveTo>
                    <a:pt x="26" y="0"/>
                  </a:moveTo>
                  <a:lnTo>
                    <a:pt x="27" y="0"/>
                  </a:lnTo>
                  <a:lnTo>
                    <a:pt x="29" y="0"/>
                  </a:lnTo>
                  <a:lnTo>
                    <a:pt x="30" y="0"/>
                  </a:lnTo>
                  <a:lnTo>
                    <a:pt x="31" y="0"/>
                  </a:lnTo>
                  <a:lnTo>
                    <a:pt x="33" y="0"/>
                  </a:lnTo>
                  <a:lnTo>
                    <a:pt x="34" y="0"/>
                  </a:lnTo>
                  <a:lnTo>
                    <a:pt x="35" y="0"/>
                  </a:lnTo>
                  <a:lnTo>
                    <a:pt x="39" y="0"/>
                  </a:lnTo>
                  <a:lnTo>
                    <a:pt x="41" y="0"/>
                  </a:lnTo>
                  <a:lnTo>
                    <a:pt x="42" y="0"/>
                  </a:lnTo>
                  <a:lnTo>
                    <a:pt x="44" y="0"/>
                  </a:lnTo>
                  <a:lnTo>
                    <a:pt x="52" y="0"/>
                  </a:lnTo>
                  <a:lnTo>
                    <a:pt x="58" y="0"/>
                  </a:lnTo>
                  <a:lnTo>
                    <a:pt x="59" y="0"/>
                  </a:lnTo>
                  <a:lnTo>
                    <a:pt x="60" y="0"/>
                  </a:lnTo>
                  <a:lnTo>
                    <a:pt x="61" y="0"/>
                  </a:lnTo>
                  <a:lnTo>
                    <a:pt x="65" y="0"/>
                  </a:lnTo>
                  <a:lnTo>
                    <a:pt x="68" y="0"/>
                  </a:lnTo>
                  <a:lnTo>
                    <a:pt x="69" y="0"/>
                  </a:lnTo>
                  <a:lnTo>
                    <a:pt x="72" y="0"/>
                  </a:lnTo>
                  <a:lnTo>
                    <a:pt x="73" y="0"/>
                  </a:lnTo>
                  <a:lnTo>
                    <a:pt x="75" y="0"/>
                  </a:lnTo>
                  <a:lnTo>
                    <a:pt x="79" y="0"/>
                  </a:lnTo>
                  <a:lnTo>
                    <a:pt x="81" y="0"/>
                  </a:lnTo>
                  <a:lnTo>
                    <a:pt x="85" y="0"/>
                  </a:lnTo>
                  <a:lnTo>
                    <a:pt x="86" y="0"/>
                  </a:lnTo>
                  <a:lnTo>
                    <a:pt x="89" y="0"/>
                  </a:lnTo>
                  <a:lnTo>
                    <a:pt x="94" y="0"/>
                  </a:lnTo>
                  <a:lnTo>
                    <a:pt x="96" y="0"/>
                  </a:lnTo>
                  <a:lnTo>
                    <a:pt x="98" y="0"/>
                  </a:lnTo>
                  <a:lnTo>
                    <a:pt x="99" y="0"/>
                  </a:lnTo>
                  <a:lnTo>
                    <a:pt x="105" y="0"/>
                  </a:lnTo>
                  <a:lnTo>
                    <a:pt x="106" y="0"/>
                  </a:lnTo>
                  <a:lnTo>
                    <a:pt x="110" y="0"/>
                  </a:lnTo>
                  <a:lnTo>
                    <a:pt x="115" y="0"/>
                  </a:lnTo>
                  <a:lnTo>
                    <a:pt x="118" y="0"/>
                  </a:lnTo>
                  <a:lnTo>
                    <a:pt x="120" y="0"/>
                  </a:lnTo>
                  <a:lnTo>
                    <a:pt x="122" y="0"/>
                  </a:lnTo>
                  <a:lnTo>
                    <a:pt x="123" y="0"/>
                  </a:lnTo>
                  <a:lnTo>
                    <a:pt x="124" y="0"/>
                  </a:lnTo>
                  <a:lnTo>
                    <a:pt x="128" y="0"/>
                  </a:lnTo>
                  <a:lnTo>
                    <a:pt x="131" y="0"/>
                  </a:lnTo>
                  <a:lnTo>
                    <a:pt x="132" y="0"/>
                  </a:lnTo>
                  <a:lnTo>
                    <a:pt x="133" y="0"/>
                  </a:lnTo>
                  <a:lnTo>
                    <a:pt x="135" y="0"/>
                  </a:lnTo>
                  <a:lnTo>
                    <a:pt x="137" y="0"/>
                  </a:lnTo>
                  <a:lnTo>
                    <a:pt x="140" y="0"/>
                  </a:lnTo>
                  <a:lnTo>
                    <a:pt x="141" y="0"/>
                  </a:lnTo>
                  <a:lnTo>
                    <a:pt x="143" y="0"/>
                  </a:lnTo>
                  <a:lnTo>
                    <a:pt x="145" y="0"/>
                  </a:lnTo>
                  <a:lnTo>
                    <a:pt x="148" y="0"/>
                  </a:lnTo>
                  <a:lnTo>
                    <a:pt x="152" y="0"/>
                  </a:lnTo>
                  <a:lnTo>
                    <a:pt x="153" y="0"/>
                  </a:lnTo>
                  <a:lnTo>
                    <a:pt x="154" y="0"/>
                  </a:lnTo>
                  <a:lnTo>
                    <a:pt x="158" y="0"/>
                  </a:lnTo>
                  <a:lnTo>
                    <a:pt x="160" y="0"/>
                  </a:lnTo>
                  <a:lnTo>
                    <a:pt x="161" y="0"/>
                  </a:lnTo>
                  <a:lnTo>
                    <a:pt x="162" y="0"/>
                  </a:lnTo>
                  <a:lnTo>
                    <a:pt x="164" y="0"/>
                  </a:lnTo>
                  <a:lnTo>
                    <a:pt x="165" y="0"/>
                  </a:lnTo>
                  <a:lnTo>
                    <a:pt x="166" y="0"/>
                  </a:lnTo>
                  <a:lnTo>
                    <a:pt x="169" y="0"/>
                  </a:lnTo>
                  <a:lnTo>
                    <a:pt x="171" y="0"/>
                  </a:lnTo>
                  <a:lnTo>
                    <a:pt x="174" y="0"/>
                  </a:lnTo>
                  <a:lnTo>
                    <a:pt x="178" y="0"/>
                  </a:lnTo>
                  <a:lnTo>
                    <a:pt x="181" y="0"/>
                  </a:lnTo>
                  <a:lnTo>
                    <a:pt x="185" y="0"/>
                  </a:lnTo>
                  <a:lnTo>
                    <a:pt x="188" y="0"/>
                  </a:lnTo>
                  <a:lnTo>
                    <a:pt x="190" y="0"/>
                  </a:lnTo>
                  <a:lnTo>
                    <a:pt x="194" y="0"/>
                  </a:lnTo>
                  <a:lnTo>
                    <a:pt x="195" y="0"/>
                  </a:lnTo>
                  <a:lnTo>
                    <a:pt x="196" y="0"/>
                  </a:lnTo>
                  <a:lnTo>
                    <a:pt x="199" y="0"/>
                  </a:lnTo>
                  <a:lnTo>
                    <a:pt x="205" y="0"/>
                  </a:lnTo>
                  <a:lnTo>
                    <a:pt x="208" y="0"/>
                  </a:lnTo>
                  <a:lnTo>
                    <a:pt x="208" y="10"/>
                  </a:lnTo>
                  <a:lnTo>
                    <a:pt x="208" y="11"/>
                  </a:lnTo>
                  <a:lnTo>
                    <a:pt x="208" y="14"/>
                  </a:lnTo>
                  <a:lnTo>
                    <a:pt x="208" y="17"/>
                  </a:lnTo>
                  <a:lnTo>
                    <a:pt x="208" y="19"/>
                  </a:lnTo>
                  <a:lnTo>
                    <a:pt x="208" y="23"/>
                  </a:lnTo>
                  <a:lnTo>
                    <a:pt x="208" y="24"/>
                  </a:lnTo>
                  <a:lnTo>
                    <a:pt x="208" y="27"/>
                  </a:lnTo>
                  <a:lnTo>
                    <a:pt x="208" y="28"/>
                  </a:lnTo>
                  <a:lnTo>
                    <a:pt x="208" y="29"/>
                  </a:lnTo>
                  <a:lnTo>
                    <a:pt x="208" y="32"/>
                  </a:lnTo>
                  <a:lnTo>
                    <a:pt x="208" y="33"/>
                  </a:lnTo>
                  <a:lnTo>
                    <a:pt x="208" y="36"/>
                  </a:lnTo>
                  <a:lnTo>
                    <a:pt x="209" y="37"/>
                  </a:lnTo>
                  <a:lnTo>
                    <a:pt x="209" y="38"/>
                  </a:lnTo>
                  <a:lnTo>
                    <a:pt x="209" y="40"/>
                  </a:lnTo>
                  <a:lnTo>
                    <a:pt x="209" y="41"/>
                  </a:lnTo>
                  <a:lnTo>
                    <a:pt x="209" y="42"/>
                  </a:lnTo>
                  <a:lnTo>
                    <a:pt x="209" y="46"/>
                  </a:lnTo>
                  <a:lnTo>
                    <a:pt x="209" y="48"/>
                  </a:lnTo>
                  <a:lnTo>
                    <a:pt x="209" y="49"/>
                  </a:lnTo>
                  <a:lnTo>
                    <a:pt x="209" y="50"/>
                  </a:lnTo>
                  <a:lnTo>
                    <a:pt x="209" y="51"/>
                  </a:lnTo>
                  <a:lnTo>
                    <a:pt x="209" y="53"/>
                  </a:lnTo>
                  <a:lnTo>
                    <a:pt x="209" y="55"/>
                  </a:lnTo>
                  <a:lnTo>
                    <a:pt x="209" y="57"/>
                  </a:lnTo>
                  <a:lnTo>
                    <a:pt x="209" y="58"/>
                  </a:lnTo>
                  <a:lnTo>
                    <a:pt x="209" y="59"/>
                  </a:lnTo>
                  <a:lnTo>
                    <a:pt x="209" y="62"/>
                  </a:lnTo>
                  <a:lnTo>
                    <a:pt x="209" y="63"/>
                  </a:lnTo>
                  <a:lnTo>
                    <a:pt x="209" y="66"/>
                  </a:lnTo>
                  <a:lnTo>
                    <a:pt x="209" y="70"/>
                  </a:lnTo>
                  <a:lnTo>
                    <a:pt x="209" y="71"/>
                  </a:lnTo>
                  <a:lnTo>
                    <a:pt x="209" y="74"/>
                  </a:lnTo>
                  <a:lnTo>
                    <a:pt x="209" y="75"/>
                  </a:lnTo>
                  <a:lnTo>
                    <a:pt x="209" y="79"/>
                  </a:lnTo>
                  <a:lnTo>
                    <a:pt x="209" y="84"/>
                  </a:lnTo>
                  <a:lnTo>
                    <a:pt x="209" y="86"/>
                  </a:lnTo>
                  <a:lnTo>
                    <a:pt x="209" y="88"/>
                  </a:lnTo>
                  <a:lnTo>
                    <a:pt x="209" y="93"/>
                  </a:lnTo>
                  <a:lnTo>
                    <a:pt x="209" y="95"/>
                  </a:lnTo>
                  <a:lnTo>
                    <a:pt x="209" y="97"/>
                  </a:lnTo>
                  <a:lnTo>
                    <a:pt x="209" y="99"/>
                  </a:lnTo>
                  <a:lnTo>
                    <a:pt x="209" y="103"/>
                  </a:lnTo>
                  <a:lnTo>
                    <a:pt x="209" y="104"/>
                  </a:lnTo>
                  <a:lnTo>
                    <a:pt x="209" y="105"/>
                  </a:lnTo>
                  <a:lnTo>
                    <a:pt x="209" y="109"/>
                  </a:lnTo>
                  <a:lnTo>
                    <a:pt x="209" y="112"/>
                  </a:lnTo>
                  <a:lnTo>
                    <a:pt x="209" y="113"/>
                  </a:lnTo>
                  <a:lnTo>
                    <a:pt x="209" y="118"/>
                  </a:lnTo>
                  <a:lnTo>
                    <a:pt x="209" y="120"/>
                  </a:lnTo>
                  <a:lnTo>
                    <a:pt x="209" y="121"/>
                  </a:lnTo>
                  <a:lnTo>
                    <a:pt x="209" y="122"/>
                  </a:lnTo>
                  <a:lnTo>
                    <a:pt x="209" y="125"/>
                  </a:lnTo>
                  <a:lnTo>
                    <a:pt x="209" y="127"/>
                  </a:lnTo>
                  <a:lnTo>
                    <a:pt x="209" y="129"/>
                  </a:lnTo>
                  <a:lnTo>
                    <a:pt x="209" y="130"/>
                  </a:lnTo>
                  <a:lnTo>
                    <a:pt x="209" y="133"/>
                  </a:lnTo>
                  <a:lnTo>
                    <a:pt x="209" y="134"/>
                  </a:lnTo>
                  <a:lnTo>
                    <a:pt x="209" y="135"/>
                  </a:lnTo>
                  <a:lnTo>
                    <a:pt x="209" y="137"/>
                  </a:lnTo>
                  <a:lnTo>
                    <a:pt x="209" y="138"/>
                  </a:lnTo>
                  <a:lnTo>
                    <a:pt x="209" y="139"/>
                  </a:lnTo>
                  <a:lnTo>
                    <a:pt x="209" y="141"/>
                  </a:lnTo>
                  <a:lnTo>
                    <a:pt x="209" y="144"/>
                  </a:lnTo>
                  <a:lnTo>
                    <a:pt x="209" y="146"/>
                  </a:lnTo>
                  <a:lnTo>
                    <a:pt x="209" y="147"/>
                  </a:lnTo>
                  <a:lnTo>
                    <a:pt x="209" y="150"/>
                  </a:lnTo>
                  <a:lnTo>
                    <a:pt x="209" y="154"/>
                  </a:lnTo>
                  <a:lnTo>
                    <a:pt x="209" y="155"/>
                  </a:lnTo>
                  <a:lnTo>
                    <a:pt x="209" y="159"/>
                  </a:lnTo>
                  <a:lnTo>
                    <a:pt x="209" y="163"/>
                  </a:lnTo>
                  <a:lnTo>
                    <a:pt x="209" y="167"/>
                  </a:lnTo>
                  <a:lnTo>
                    <a:pt x="212" y="167"/>
                  </a:lnTo>
                  <a:lnTo>
                    <a:pt x="216" y="167"/>
                  </a:lnTo>
                  <a:lnTo>
                    <a:pt x="217" y="167"/>
                  </a:lnTo>
                  <a:lnTo>
                    <a:pt x="219" y="167"/>
                  </a:lnTo>
                  <a:lnTo>
                    <a:pt x="220" y="167"/>
                  </a:lnTo>
                  <a:lnTo>
                    <a:pt x="224" y="167"/>
                  </a:lnTo>
                  <a:lnTo>
                    <a:pt x="226" y="167"/>
                  </a:lnTo>
                  <a:lnTo>
                    <a:pt x="228" y="167"/>
                  </a:lnTo>
                  <a:lnTo>
                    <a:pt x="229" y="167"/>
                  </a:lnTo>
                  <a:lnTo>
                    <a:pt x="232" y="167"/>
                  </a:lnTo>
                  <a:lnTo>
                    <a:pt x="233" y="167"/>
                  </a:lnTo>
                  <a:lnTo>
                    <a:pt x="237" y="167"/>
                  </a:lnTo>
                  <a:lnTo>
                    <a:pt x="238" y="167"/>
                  </a:lnTo>
                  <a:lnTo>
                    <a:pt x="240" y="167"/>
                  </a:lnTo>
                  <a:lnTo>
                    <a:pt x="242" y="167"/>
                  </a:lnTo>
                  <a:lnTo>
                    <a:pt x="245" y="167"/>
                  </a:lnTo>
                  <a:lnTo>
                    <a:pt x="246" y="167"/>
                  </a:lnTo>
                  <a:lnTo>
                    <a:pt x="246" y="169"/>
                  </a:lnTo>
                  <a:lnTo>
                    <a:pt x="246" y="175"/>
                  </a:lnTo>
                  <a:lnTo>
                    <a:pt x="246" y="176"/>
                  </a:lnTo>
                  <a:lnTo>
                    <a:pt x="249" y="176"/>
                  </a:lnTo>
                  <a:lnTo>
                    <a:pt x="253" y="176"/>
                  </a:lnTo>
                  <a:lnTo>
                    <a:pt x="255" y="176"/>
                  </a:lnTo>
                  <a:lnTo>
                    <a:pt x="258" y="176"/>
                  </a:lnTo>
                  <a:lnTo>
                    <a:pt x="263" y="176"/>
                  </a:lnTo>
                  <a:lnTo>
                    <a:pt x="266" y="176"/>
                  </a:lnTo>
                  <a:lnTo>
                    <a:pt x="270" y="176"/>
                  </a:lnTo>
                  <a:lnTo>
                    <a:pt x="275" y="176"/>
                  </a:lnTo>
                  <a:lnTo>
                    <a:pt x="279" y="176"/>
                  </a:lnTo>
                  <a:lnTo>
                    <a:pt x="281" y="176"/>
                  </a:lnTo>
                  <a:lnTo>
                    <a:pt x="284" y="176"/>
                  </a:lnTo>
                  <a:lnTo>
                    <a:pt x="284" y="177"/>
                  </a:lnTo>
                  <a:lnTo>
                    <a:pt x="284" y="181"/>
                  </a:lnTo>
                  <a:lnTo>
                    <a:pt x="284" y="184"/>
                  </a:lnTo>
                  <a:lnTo>
                    <a:pt x="284" y="185"/>
                  </a:lnTo>
                  <a:lnTo>
                    <a:pt x="284" y="189"/>
                  </a:lnTo>
                  <a:lnTo>
                    <a:pt x="284" y="193"/>
                  </a:lnTo>
                  <a:lnTo>
                    <a:pt x="284" y="195"/>
                  </a:lnTo>
                  <a:lnTo>
                    <a:pt x="284" y="198"/>
                  </a:lnTo>
                  <a:lnTo>
                    <a:pt x="284" y="201"/>
                  </a:lnTo>
                  <a:lnTo>
                    <a:pt x="284" y="203"/>
                  </a:lnTo>
                  <a:lnTo>
                    <a:pt x="284" y="205"/>
                  </a:lnTo>
                  <a:lnTo>
                    <a:pt x="284" y="209"/>
                  </a:lnTo>
                  <a:lnTo>
                    <a:pt x="284" y="213"/>
                  </a:lnTo>
                  <a:lnTo>
                    <a:pt x="284" y="214"/>
                  </a:lnTo>
                  <a:lnTo>
                    <a:pt x="284" y="218"/>
                  </a:lnTo>
                  <a:lnTo>
                    <a:pt x="284" y="222"/>
                  </a:lnTo>
                  <a:lnTo>
                    <a:pt x="284" y="223"/>
                  </a:lnTo>
                  <a:lnTo>
                    <a:pt x="284" y="224"/>
                  </a:lnTo>
                  <a:lnTo>
                    <a:pt x="284" y="226"/>
                  </a:lnTo>
                  <a:lnTo>
                    <a:pt x="284" y="228"/>
                  </a:lnTo>
                  <a:lnTo>
                    <a:pt x="284" y="231"/>
                  </a:lnTo>
                  <a:lnTo>
                    <a:pt x="284" y="232"/>
                  </a:lnTo>
                  <a:lnTo>
                    <a:pt x="284" y="237"/>
                  </a:lnTo>
                  <a:lnTo>
                    <a:pt x="284" y="240"/>
                  </a:lnTo>
                  <a:lnTo>
                    <a:pt x="284" y="241"/>
                  </a:lnTo>
                  <a:lnTo>
                    <a:pt x="284" y="244"/>
                  </a:lnTo>
                  <a:lnTo>
                    <a:pt x="284" y="247"/>
                  </a:lnTo>
                  <a:lnTo>
                    <a:pt x="284" y="250"/>
                  </a:lnTo>
                  <a:lnTo>
                    <a:pt x="283" y="250"/>
                  </a:lnTo>
                  <a:lnTo>
                    <a:pt x="281" y="250"/>
                  </a:lnTo>
                  <a:lnTo>
                    <a:pt x="275" y="250"/>
                  </a:lnTo>
                  <a:lnTo>
                    <a:pt x="274" y="250"/>
                  </a:lnTo>
                  <a:lnTo>
                    <a:pt x="272" y="250"/>
                  </a:lnTo>
                  <a:lnTo>
                    <a:pt x="268" y="250"/>
                  </a:lnTo>
                  <a:lnTo>
                    <a:pt x="266" y="250"/>
                  </a:lnTo>
                  <a:lnTo>
                    <a:pt x="264" y="250"/>
                  </a:lnTo>
                  <a:lnTo>
                    <a:pt x="260" y="250"/>
                  </a:lnTo>
                  <a:lnTo>
                    <a:pt x="257" y="252"/>
                  </a:lnTo>
                  <a:lnTo>
                    <a:pt x="254" y="252"/>
                  </a:lnTo>
                  <a:lnTo>
                    <a:pt x="254" y="253"/>
                  </a:lnTo>
                  <a:lnTo>
                    <a:pt x="254" y="252"/>
                  </a:lnTo>
                  <a:lnTo>
                    <a:pt x="253" y="252"/>
                  </a:lnTo>
                  <a:lnTo>
                    <a:pt x="254" y="253"/>
                  </a:lnTo>
                  <a:lnTo>
                    <a:pt x="255" y="253"/>
                  </a:lnTo>
                  <a:lnTo>
                    <a:pt x="255" y="254"/>
                  </a:lnTo>
                  <a:lnTo>
                    <a:pt x="254" y="254"/>
                  </a:lnTo>
                  <a:lnTo>
                    <a:pt x="254" y="256"/>
                  </a:lnTo>
                  <a:lnTo>
                    <a:pt x="253" y="256"/>
                  </a:lnTo>
                  <a:lnTo>
                    <a:pt x="253" y="257"/>
                  </a:lnTo>
                  <a:lnTo>
                    <a:pt x="254" y="257"/>
                  </a:lnTo>
                  <a:lnTo>
                    <a:pt x="253" y="257"/>
                  </a:lnTo>
                  <a:lnTo>
                    <a:pt x="253" y="258"/>
                  </a:lnTo>
                  <a:lnTo>
                    <a:pt x="251" y="258"/>
                  </a:lnTo>
                  <a:lnTo>
                    <a:pt x="251" y="260"/>
                  </a:lnTo>
                  <a:lnTo>
                    <a:pt x="253" y="260"/>
                  </a:lnTo>
                  <a:lnTo>
                    <a:pt x="251" y="260"/>
                  </a:lnTo>
                  <a:lnTo>
                    <a:pt x="251" y="261"/>
                  </a:lnTo>
                  <a:lnTo>
                    <a:pt x="250" y="261"/>
                  </a:lnTo>
                  <a:lnTo>
                    <a:pt x="250" y="262"/>
                  </a:lnTo>
                  <a:lnTo>
                    <a:pt x="249" y="262"/>
                  </a:lnTo>
                  <a:lnTo>
                    <a:pt x="247" y="262"/>
                  </a:lnTo>
                  <a:lnTo>
                    <a:pt x="249" y="262"/>
                  </a:lnTo>
                  <a:lnTo>
                    <a:pt x="249" y="264"/>
                  </a:lnTo>
                  <a:lnTo>
                    <a:pt x="250" y="264"/>
                  </a:lnTo>
                  <a:lnTo>
                    <a:pt x="250" y="265"/>
                  </a:lnTo>
                  <a:lnTo>
                    <a:pt x="249" y="264"/>
                  </a:lnTo>
                  <a:lnTo>
                    <a:pt x="249" y="265"/>
                  </a:lnTo>
                  <a:lnTo>
                    <a:pt x="250" y="265"/>
                  </a:lnTo>
                  <a:lnTo>
                    <a:pt x="250" y="266"/>
                  </a:lnTo>
                  <a:lnTo>
                    <a:pt x="249" y="266"/>
                  </a:lnTo>
                  <a:lnTo>
                    <a:pt x="249" y="267"/>
                  </a:lnTo>
                  <a:lnTo>
                    <a:pt x="247" y="267"/>
                  </a:lnTo>
                  <a:lnTo>
                    <a:pt x="247" y="269"/>
                  </a:lnTo>
                  <a:lnTo>
                    <a:pt x="246" y="269"/>
                  </a:lnTo>
                  <a:lnTo>
                    <a:pt x="247" y="267"/>
                  </a:lnTo>
                  <a:lnTo>
                    <a:pt x="246" y="267"/>
                  </a:lnTo>
                  <a:lnTo>
                    <a:pt x="246" y="269"/>
                  </a:lnTo>
                  <a:lnTo>
                    <a:pt x="246" y="267"/>
                  </a:lnTo>
                  <a:lnTo>
                    <a:pt x="245" y="267"/>
                  </a:lnTo>
                  <a:lnTo>
                    <a:pt x="243" y="267"/>
                  </a:lnTo>
                  <a:lnTo>
                    <a:pt x="242" y="267"/>
                  </a:lnTo>
                  <a:lnTo>
                    <a:pt x="242" y="269"/>
                  </a:lnTo>
                  <a:lnTo>
                    <a:pt x="243" y="269"/>
                  </a:lnTo>
                  <a:lnTo>
                    <a:pt x="242" y="269"/>
                  </a:lnTo>
                  <a:lnTo>
                    <a:pt x="242" y="270"/>
                  </a:lnTo>
                  <a:lnTo>
                    <a:pt x="242" y="271"/>
                  </a:lnTo>
                  <a:lnTo>
                    <a:pt x="241" y="271"/>
                  </a:lnTo>
                  <a:lnTo>
                    <a:pt x="241" y="273"/>
                  </a:lnTo>
                  <a:lnTo>
                    <a:pt x="240" y="273"/>
                  </a:lnTo>
                  <a:lnTo>
                    <a:pt x="240" y="274"/>
                  </a:lnTo>
                  <a:lnTo>
                    <a:pt x="240" y="275"/>
                  </a:lnTo>
                  <a:lnTo>
                    <a:pt x="240" y="277"/>
                  </a:lnTo>
                  <a:lnTo>
                    <a:pt x="238" y="277"/>
                  </a:lnTo>
                  <a:lnTo>
                    <a:pt x="238" y="278"/>
                  </a:lnTo>
                  <a:lnTo>
                    <a:pt x="240" y="278"/>
                  </a:lnTo>
                  <a:lnTo>
                    <a:pt x="238" y="278"/>
                  </a:lnTo>
                  <a:lnTo>
                    <a:pt x="238" y="279"/>
                  </a:lnTo>
                  <a:lnTo>
                    <a:pt x="237" y="279"/>
                  </a:lnTo>
                  <a:lnTo>
                    <a:pt x="237" y="281"/>
                  </a:lnTo>
                  <a:lnTo>
                    <a:pt x="236" y="281"/>
                  </a:lnTo>
                  <a:lnTo>
                    <a:pt x="236" y="282"/>
                  </a:lnTo>
                  <a:lnTo>
                    <a:pt x="237" y="282"/>
                  </a:lnTo>
                  <a:lnTo>
                    <a:pt x="236" y="282"/>
                  </a:lnTo>
                  <a:lnTo>
                    <a:pt x="234" y="282"/>
                  </a:lnTo>
                  <a:lnTo>
                    <a:pt x="233" y="282"/>
                  </a:lnTo>
                  <a:lnTo>
                    <a:pt x="233" y="283"/>
                  </a:lnTo>
                  <a:lnTo>
                    <a:pt x="233" y="285"/>
                  </a:lnTo>
                  <a:lnTo>
                    <a:pt x="233" y="286"/>
                  </a:lnTo>
                  <a:lnTo>
                    <a:pt x="232" y="286"/>
                  </a:lnTo>
                  <a:lnTo>
                    <a:pt x="232" y="287"/>
                  </a:lnTo>
                  <a:lnTo>
                    <a:pt x="230" y="287"/>
                  </a:lnTo>
                  <a:lnTo>
                    <a:pt x="230" y="288"/>
                  </a:lnTo>
                  <a:lnTo>
                    <a:pt x="230" y="290"/>
                  </a:lnTo>
                  <a:lnTo>
                    <a:pt x="232" y="290"/>
                  </a:lnTo>
                  <a:lnTo>
                    <a:pt x="232" y="291"/>
                  </a:lnTo>
                  <a:lnTo>
                    <a:pt x="230" y="291"/>
                  </a:lnTo>
                  <a:lnTo>
                    <a:pt x="230" y="292"/>
                  </a:lnTo>
                  <a:lnTo>
                    <a:pt x="232" y="292"/>
                  </a:lnTo>
                  <a:lnTo>
                    <a:pt x="232" y="294"/>
                  </a:lnTo>
                  <a:lnTo>
                    <a:pt x="230" y="294"/>
                  </a:lnTo>
                  <a:lnTo>
                    <a:pt x="230" y="295"/>
                  </a:lnTo>
                  <a:lnTo>
                    <a:pt x="229" y="295"/>
                  </a:lnTo>
                  <a:lnTo>
                    <a:pt x="229" y="296"/>
                  </a:lnTo>
                  <a:lnTo>
                    <a:pt x="228" y="296"/>
                  </a:lnTo>
                  <a:lnTo>
                    <a:pt x="225" y="295"/>
                  </a:lnTo>
                  <a:lnTo>
                    <a:pt x="224" y="295"/>
                  </a:lnTo>
                  <a:lnTo>
                    <a:pt x="221" y="294"/>
                  </a:lnTo>
                  <a:lnTo>
                    <a:pt x="220" y="294"/>
                  </a:lnTo>
                  <a:lnTo>
                    <a:pt x="213" y="292"/>
                  </a:lnTo>
                  <a:lnTo>
                    <a:pt x="211" y="291"/>
                  </a:lnTo>
                  <a:lnTo>
                    <a:pt x="208" y="290"/>
                  </a:lnTo>
                  <a:lnTo>
                    <a:pt x="205" y="290"/>
                  </a:lnTo>
                  <a:lnTo>
                    <a:pt x="203" y="288"/>
                  </a:lnTo>
                  <a:lnTo>
                    <a:pt x="200" y="287"/>
                  </a:lnTo>
                  <a:lnTo>
                    <a:pt x="198" y="287"/>
                  </a:lnTo>
                  <a:lnTo>
                    <a:pt x="195" y="286"/>
                  </a:lnTo>
                  <a:lnTo>
                    <a:pt x="194" y="286"/>
                  </a:lnTo>
                  <a:lnTo>
                    <a:pt x="186" y="282"/>
                  </a:lnTo>
                  <a:lnTo>
                    <a:pt x="183" y="282"/>
                  </a:lnTo>
                  <a:lnTo>
                    <a:pt x="177" y="279"/>
                  </a:lnTo>
                  <a:lnTo>
                    <a:pt x="174" y="279"/>
                  </a:lnTo>
                  <a:lnTo>
                    <a:pt x="166" y="277"/>
                  </a:lnTo>
                  <a:lnTo>
                    <a:pt x="164" y="275"/>
                  </a:lnTo>
                  <a:lnTo>
                    <a:pt x="157" y="273"/>
                  </a:lnTo>
                  <a:lnTo>
                    <a:pt x="154" y="273"/>
                  </a:lnTo>
                  <a:lnTo>
                    <a:pt x="153" y="271"/>
                  </a:lnTo>
                  <a:lnTo>
                    <a:pt x="145" y="269"/>
                  </a:lnTo>
                  <a:lnTo>
                    <a:pt x="144" y="269"/>
                  </a:lnTo>
                  <a:lnTo>
                    <a:pt x="136" y="266"/>
                  </a:lnTo>
                  <a:lnTo>
                    <a:pt x="133" y="266"/>
                  </a:lnTo>
                  <a:lnTo>
                    <a:pt x="132" y="265"/>
                  </a:lnTo>
                  <a:lnTo>
                    <a:pt x="130" y="264"/>
                  </a:lnTo>
                  <a:lnTo>
                    <a:pt x="128" y="264"/>
                  </a:lnTo>
                  <a:lnTo>
                    <a:pt x="126" y="262"/>
                  </a:lnTo>
                  <a:lnTo>
                    <a:pt x="123" y="262"/>
                  </a:lnTo>
                  <a:lnTo>
                    <a:pt x="120" y="261"/>
                  </a:lnTo>
                  <a:lnTo>
                    <a:pt x="118" y="260"/>
                  </a:lnTo>
                  <a:lnTo>
                    <a:pt x="116" y="260"/>
                  </a:lnTo>
                  <a:lnTo>
                    <a:pt x="114" y="258"/>
                  </a:lnTo>
                  <a:lnTo>
                    <a:pt x="113" y="258"/>
                  </a:lnTo>
                  <a:lnTo>
                    <a:pt x="109" y="257"/>
                  </a:lnTo>
                  <a:lnTo>
                    <a:pt x="106" y="256"/>
                  </a:lnTo>
                  <a:lnTo>
                    <a:pt x="103" y="256"/>
                  </a:lnTo>
                  <a:lnTo>
                    <a:pt x="102" y="254"/>
                  </a:lnTo>
                  <a:lnTo>
                    <a:pt x="101" y="254"/>
                  </a:lnTo>
                  <a:lnTo>
                    <a:pt x="97" y="253"/>
                  </a:lnTo>
                  <a:lnTo>
                    <a:pt x="93" y="252"/>
                  </a:lnTo>
                  <a:lnTo>
                    <a:pt x="90" y="250"/>
                  </a:lnTo>
                  <a:lnTo>
                    <a:pt x="89" y="250"/>
                  </a:lnTo>
                  <a:lnTo>
                    <a:pt x="86" y="249"/>
                  </a:lnTo>
                  <a:lnTo>
                    <a:pt x="84" y="248"/>
                  </a:lnTo>
                  <a:lnTo>
                    <a:pt x="82" y="248"/>
                  </a:lnTo>
                  <a:lnTo>
                    <a:pt x="80" y="248"/>
                  </a:lnTo>
                  <a:lnTo>
                    <a:pt x="79" y="247"/>
                  </a:lnTo>
                  <a:lnTo>
                    <a:pt x="77" y="247"/>
                  </a:lnTo>
                  <a:lnTo>
                    <a:pt x="73" y="245"/>
                  </a:lnTo>
                  <a:lnTo>
                    <a:pt x="71" y="244"/>
                  </a:lnTo>
                  <a:lnTo>
                    <a:pt x="69" y="244"/>
                  </a:lnTo>
                  <a:lnTo>
                    <a:pt x="68" y="243"/>
                  </a:lnTo>
                  <a:lnTo>
                    <a:pt x="67" y="243"/>
                  </a:lnTo>
                  <a:lnTo>
                    <a:pt x="65" y="243"/>
                  </a:lnTo>
                  <a:lnTo>
                    <a:pt x="61" y="241"/>
                  </a:lnTo>
                  <a:lnTo>
                    <a:pt x="59" y="240"/>
                  </a:lnTo>
                  <a:lnTo>
                    <a:pt x="56" y="239"/>
                  </a:lnTo>
                  <a:lnTo>
                    <a:pt x="55" y="239"/>
                  </a:lnTo>
                  <a:lnTo>
                    <a:pt x="54" y="239"/>
                  </a:lnTo>
                  <a:lnTo>
                    <a:pt x="52" y="237"/>
                  </a:lnTo>
                  <a:lnTo>
                    <a:pt x="51" y="237"/>
                  </a:lnTo>
                  <a:lnTo>
                    <a:pt x="48" y="236"/>
                  </a:lnTo>
                  <a:lnTo>
                    <a:pt x="46" y="236"/>
                  </a:lnTo>
                  <a:lnTo>
                    <a:pt x="43" y="235"/>
                  </a:lnTo>
                  <a:lnTo>
                    <a:pt x="42" y="235"/>
                  </a:lnTo>
                  <a:lnTo>
                    <a:pt x="38" y="233"/>
                  </a:lnTo>
                  <a:lnTo>
                    <a:pt x="34" y="232"/>
                  </a:lnTo>
                  <a:lnTo>
                    <a:pt x="33" y="231"/>
                  </a:lnTo>
                  <a:lnTo>
                    <a:pt x="29" y="230"/>
                  </a:lnTo>
                  <a:lnTo>
                    <a:pt x="26" y="230"/>
                  </a:lnTo>
                  <a:lnTo>
                    <a:pt x="24" y="228"/>
                  </a:lnTo>
                  <a:lnTo>
                    <a:pt x="22" y="228"/>
                  </a:lnTo>
                  <a:lnTo>
                    <a:pt x="18" y="227"/>
                  </a:lnTo>
                  <a:lnTo>
                    <a:pt x="16" y="226"/>
                  </a:lnTo>
                  <a:lnTo>
                    <a:pt x="12" y="224"/>
                  </a:lnTo>
                  <a:lnTo>
                    <a:pt x="8" y="223"/>
                  </a:lnTo>
                  <a:lnTo>
                    <a:pt x="4" y="222"/>
                  </a:lnTo>
                  <a:lnTo>
                    <a:pt x="1" y="220"/>
                  </a:lnTo>
                  <a:lnTo>
                    <a:pt x="0" y="220"/>
                  </a:lnTo>
                  <a:lnTo>
                    <a:pt x="0" y="219"/>
                  </a:lnTo>
                  <a:lnTo>
                    <a:pt x="0" y="218"/>
                  </a:lnTo>
                  <a:lnTo>
                    <a:pt x="0" y="215"/>
                  </a:lnTo>
                  <a:lnTo>
                    <a:pt x="0" y="213"/>
                  </a:lnTo>
                  <a:lnTo>
                    <a:pt x="0" y="203"/>
                  </a:lnTo>
                  <a:lnTo>
                    <a:pt x="0" y="199"/>
                  </a:lnTo>
                  <a:lnTo>
                    <a:pt x="0" y="197"/>
                  </a:lnTo>
                  <a:lnTo>
                    <a:pt x="0" y="194"/>
                  </a:lnTo>
                  <a:lnTo>
                    <a:pt x="0" y="193"/>
                  </a:lnTo>
                  <a:lnTo>
                    <a:pt x="0" y="190"/>
                  </a:lnTo>
                  <a:lnTo>
                    <a:pt x="0" y="189"/>
                  </a:lnTo>
                  <a:lnTo>
                    <a:pt x="0" y="185"/>
                  </a:lnTo>
                  <a:lnTo>
                    <a:pt x="0" y="181"/>
                  </a:lnTo>
                  <a:lnTo>
                    <a:pt x="0" y="176"/>
                  </a:lnTo>
                  <a:lnTo>
                    <a:pt x="0" y="172"/>
                  </a:lnTo>
                  <a:lnTo>
                    <a:pt x="0" y="167"/>
                  </a:lnTo>
                  <a:lnTo>
                    <a:pt x="4" y="167"/>
                  </a:lnTo>
                  <a:lnTo>
                    <a:pt x="9" y="167"/>
                  </a:lnTo>
                  <a:lnTo>
                    <a:pt x="10" y="167"/>
                  </a:lnTo>
                  <a:lnTo>
                    <a:pt x="20" y="167"/>
                  </a:lnTo>
                  <a:lnTo>
                    <a:pt x="20" y="161"/>
                  </a:lnTo>
                  <a:lnTo>
                    <a:pt x="20" y="158"/>
                  </a:lnTo>
                  <a:lnTo>
                    <a:pt x="20" y="156"/>
                  </a:lnTo>
                  <a:lnTo>
                    <a:pt x="20" y="152"/>
                  </a:lnTo>
                  <a:lnTo>
                    <a:pt x="20" y="150"/>
                  </a:lnTo>
                  <a:lnTo>
                    <a:pt x="20" y="148"/>
                  </a:lnTo>
                  <a:lnTo>
                    <a:pt x="20" y="147"/>
                  </a:lnTo>
                  <a:lnTo>
                    <a:pt x="20" y="142"/>
                  </a:lnTo>
                  <a:lnTo>
                    <a:pt x="20" y="139"/>
                  </a:lnTo>
                  <a:lnTo>
                    <a:pt x="21" y="139"/>
                  </a:lnTo>
                  <a:lnTo>
                    <a:pt x="22" y="139"/>
                  </a:lnTo>
                  <a:lnTo>
                    <a:pt x="26" y="139"/>
                  </a:lnTo>
                  <a:lnTo>
                    <a:pt x="27" y="139"/>
                  </a:lnTo>
                  <a:lnTo>
                    <a:pt x="30" y="139"/>
                  </a:lnTo>
                  <a:lnTo>
                    <a:pt x="31" y="139"/>
                  </a:lnTo>
                  <a:lnTo>
                    <a:pt x="33" y="139"/>
                  </a:lnTo>
                  <a:lnTo>
                    <a:pt x="35" y="139"/>
                  </a:lnTo>
                  <a:lnTo>
                    <a:pt x="37" y="139"/>
                  </a:lnTo>
                  <a:lnTo>
                    <a:pt x="39" y="139"/>
                  </a:lnTo>
                  <a:lnTo>
                    <a:pt x="39" y="138"/>
                  </a:lnTo>
                  <a:lnTo>
                    <a:pt x="39" y="137"/>
                  </a:lnTo>
                  <a:lnTo>
                    <a:pt x="39" y="135"/>
                  </a:lnTo>
                  <a:lnTo>
                    <a:pt x="39" y="133"/>
                  </a:lnTo>
                  <a:lnTo>
                    <a:pt x="39" y="130"/>
                  </a:lnTo>
                  <a:lnTo>
                    <a:pt x="39" y="125"/>
                  </a:lnTo>
                  <a:lnTo>
                    <a:pt x="39" y="121"/>
                  </a:lnTo>
                  <a:lnTo>
                    <a:pt x="39" y="114"/>
                  </a:lnTo>
                  <a:lnTo>
                    <a:pt x="39" y="113"/>
                  </a:lnTo>
                  <a:lnTo>
                    <a:pt x="39" y="112"/>
                  </a:lnTo>
                  <a:lnTo>
                    <a:pt x="39" y="109"/>
                  </a:lnTo>
                  <a:lnTo>
                    <a:pt x="39" y="108"/>
                  </a:lnTo>
                  <a:lnTo>
                    <a:pt x="39" y="106"/>
                  </a:lnTo>
                  <a:lnTo>
                    <a:pt x="39" y="104"/>
                  </a:lnTo>
                  <a:lnTo>
                    <a:pt x="39" y="101"/>
                  </a:lnTo>
                  <a:lnTo>
                    <a:pt x="39" y="100"/>
                  </a:lnTo>
                  <a:lnTo>
                    <a:pt x="39" y="97"/>
                  </a:lnTo>
                  <a:lnTo>
                    <a:pt x="39" y="96"/>
                  </a:lnTo>
                  <a:lnTo>
                    <a:pt x="39" y="95"/>
                  </a:lnTo>
                  <a:lnTo>
                    <a:pt x="39" y="93"/>
                  </a:lnTo>
                  <a:lnTo>
                    <a:pt x="39" y="91"/>
                  </a:lnTo>
                  <a:lnTo>
                    <a:pt x="39" y="89"/>
                  </a:lnTo>
                  <a:lnTo>
                    <a:pt x="39" y="88"/>
                  </a:lnTo>
                  <a:lnTo>
                    <a:pt x="39" y="84"/>
                  </a:lnTo>
                  <a:lnTo>
                    <a:pt x="39" y="83"/>
                  </a:lnTo>
                  <a:lnTo>
                    <a:pt x="39" y="82"/>
                  </a:lnTo>
                  <a:lnTo>
                    <a:pt x="39" y="80"/>
                  </a:lnTo>
                  <a:lnTo>
                    <a:pt x="39" y="78"/>
                  </a:lnTo>
                  <a:lnTo>
                    <a:pt x="39" y="76"/>
                  </a:lnTo>
                  <a:lnTo>
                    <a:pt x="39" y="75"/>
                  </a:lnTo>
                  <a:lnTo>
                    <a:pt x="39" y="71"/>
                  </a:lnTo>
                  <a:lnTo>
                    <a:pt x="39" y="69"/>
                  </a:lnTo>
                  <a:lnTo>
                    <a:pt x="39" y="66"/>
                  </a:lnTo>
                  <a:lnTo>
                    <a:pt x="39" y="61"/>
                  </a:lnTo>
                  <a:lnTo>
                    <a:pt x="39" y="59"/>
                  </a:lnTo>
                  <a:lnTo>
                    <a:pt x="39" y="57"/>
                  </a:lnTo>
                  <a:lnTo>
                    <a:pt x="39" y="54"/>
                  </a:lnTo>
                  <a:lnTo>
                    <a:pt x="39" y="51"/>
                  </a:lnTo>
                  <a:lnTo>
                    <a:pt x="39" y="48"/>
                  </a:lnTo>
                  <a:lnTo>
                    <a:pt x="39" y="46"/>
                  </a:lnTo>
                  <a:lnTo>
                    <a:pt x="37" y="46"/>
                  </a:lnTo>
                  <a:lnTo>
                    <a:pt x="35" y="46"/>
                  </a:lnTo>
                  <a:lnTo>
                    <a:pt x="33" y="46"/>
                  </a:lnTo>
                  <a:lnTo>
                    <a:pt x="30" y="46"/>
                  </a:lnTo>
                  <a:lnTo>
                    <a:pt x="29" y="46"/>
                  </a:lnTo>
                  <a:lnTo>
                    <a:pt x="27" y="46"/>
                  </a:lnTo>
                  <a:lnTo>
                    <a:pt x="26" y="46"/>
                  </a:lnTo>
                  <a:lnTo>
                    <a:pt x="25" y="46"/>
                  </a:lnTo>
                  <a:lnTo>
                    <a:pt x="24" y="46"/>
                  </a:lnTo>
                  <a:lnTo>
                    <a:pt x="25" y="46"/>
                  </a:lnTo>
                  <a:lnTo>
                    <a:pt x="25" y="45"/>
                  </a:lnTo>
                  <a:lnTo>
                    <a:pt x="26" y="45"/>
                  </a:lnTo>
                  <a:lnTo>
                    <a:pt x="26" y="44"/>
                  </a:lnTo>
                  <a:lnTo>
                    <a:pt x="27" y="44"/>
                  </a:lnTo>
                  <a:lnTo>
                    <a:pt x="27" y="45"/>
                  </a:lnTo>
                  <a:lnTo>
                    <a:pt x="29" y="45"/>
                  </a:lnTo>
                  <a:lnTo>
                    <a:pt x="30" y="46"/>
                  </a:lnTo>
                  <a:lnTo>
                    <a:pt x="31" y="46"/>
                  </a:lnTo>
                  <a:lnTo>
                    <a:pt x="33" y="46"/>
                  </a:lnTo>
                  <a:lnTo>
                    <a:pt x="33" y="45"/>
                  </a:lnTo>
                  <a:lnTo>
                    <a:pt x="33" y="44"/>
                  </a:lnTo>
                  <a:lnTo>
                    <a:pt x="31" y="44"/>
                  </a:lnTo>
                  <a:lnTo>
                    <a:pt x="31" y="42"/>
                  </a:lnTo>
                  <a:lnTo>
                    <a:pt x="33" y="42"/>
                  </a:lnTo>
                  <a:lnTo>
                    <a:pt x="33" y="44"/>
                  </a:lnTo>
                  <a:lnTo>
                    <a:pt x="34" y="44"/>
                  </a:lnTo>
                  <a:lnTo>
                    <a:pt x="34" y="45"/>
                  </a:lnTo>
                  <a:lnTo>
                    <a:pt x="35" y="45"/>
                  </a:lnTo>
                  <a:lnTo>
                    <a:pt x="37" y="45"/>
                  </a:lnTo>
                  <a:lnTo>
                    <a:pt x="37" y="44"/>
                  </a:lnTo>
                  <a:lnTo>
                    <a:pt x="37" y="42"/>
                  </a:lnTo>
                  <a:lnTo>
                    <a:pt x="38" y="42"/>
                  </a:lnTo>
                  <a:lnTo>
                    <a:pt x="38" y="41"/>
                  </a:lnTo>
                  <a:lnTo>
                    <a:pt x="38" y="40"/>
                  </a:lnTo>
                  <a:lnTo>
                    <a:pt x="38" y="38"/>
                  </a:lnTo>
                  <a:lnTo>
                    <a:pt x="38" y="37"/>
                  </a:lnTo>
                  <a:lnTo>
                    <a:pt x="38" y="36"/>
                  </a:lnTo>
                  <a:lnTo>
                    <a:pt x="37" y="36"/>
                  </a:lnTo>
                  <a:lnTo>
                    <a:pt x="37" y="34"/>
                  </a:lnTo>
                  <a:lnTo>
                    <a:pt x="37" y="33"/>
                  </a:lnTo>
                  <a:lnTo>
                    <a:pt x="37" y="32"/>
                  </a:lnTo>
                  <a:lnTo>
                    <a:pt x="37" y="31"/>
                  </a:lnTo>
                  <a:lnTo>
                    <a:pt x="35" y="31"/>
                  </a:lnTo>
                  <a:lnTo>
                    <a:pt x="35" y="29"/>
                  </a:lnTo>
                  <a:lnTo>
                    <a:pt x="35" y="28"/>
                  </a:lnTo>
                  <a:lnTo>
                    <a:pt x="37" y="28"/>
                  </a:lnTo>
                  <a:lnTo>
                    <a:pt x="37" y="27"/>
                  </a:lnTo>
                  <a:lnTo>
                    <a:pt x="37" y="25"/>
                  </a:lnTo>
                  <a:lnTo>
                    <a:pt x="38" y="25"/>
                  </a:lnTo>
                  <a:lnTo>
                    <a:pt x="38" y="24"/>
                  </a:lnTo>
                  <a:lnTo>
                    <a:pt x="38" y="23"/>
                  </a:lnTo>
                  <a:lnTo>
                    <a:pt x="38" y="21"/>
                  </a:lnTo>
                  <a:lnTo>
                    <a:pt x="39" y="21"/>
                  </a:lnTo>
                  <a:lnTo>
                    <a:pt x="39" y="20"/>
                  </a:lnTo>
                  <a:lnTo>
                    <a:pt x="39" y="19"/>
                  </a:lnTo>
                  <a:lnTo>
                    <a:pt x="39" y="17"/>
                  </a:lnTo>
                  <a:lnTo>
                    <a:pt x="38" y="17"/>
                  </a:lnTo>
                  <a:lnTo>
                    <a:pt x="39" y="17"/>
                  </a:lnTo>
                  <a:lnTo>
                    <a:pt x="39" y="16"/>
                  </a:lnTo>
                  <a:lnTo>
                    <a:pt x="39" y="15"/>
                  </a:lnTo>
                  <a:lnTo>
                    <a:pt x="38" y="15"/>
                  </a:lnTo>
                  <a:lnTo>
                    <a:pt x="37" y="15"/>
                  </a:lnTo>
                  <a:lnTo>
                    <a:pt x="37" y="14"/>
                  </a:lnTo>
                  <a:lnTo>
                    <a:pt x="38" y="14"/>
                  </a:lnTo>
                  <a:lnTo>
                    <a:pt x="38" y="12"/>
                  </a:lnTo>
                  <a:lnTo>
                    <a:pt x="38" y="11"/>
                  </a:lnTo>
                  <a:lnTo>
                    <a:pt x="39" y="11"/>
                  </a:lnTo>
                  <a:lnTo>
                    <a:pt x="39" y="10"/>
                  </a:lnTo>
                  <a:lnTo>
                    <a:pt x="38" y="10"/>
                  </a:lnTo>
                  <a:lnTo>
                    <a:pt x="37" y="10"/>
                  </a:lnTo>
                  <a:lnTo>
                    <a:pt x="35" y="10"/>
                  </a:lnTo>
                  <a:lnTo>
                    <a:pt x="34" y="10"/>
                  </a:lnTo>
                  <a:lnTo>
                    <a:pt x="33" y="10"/>
                  </a:lnTo>
                  <a:lnTo>
                    <a:pt x="31" y="10"/>
                  </a:lnTo>
                  <a:lnTo>
                    <a:pt x="31" y="8"/>
                  </a:lnTo>
                  <a:lnTo>
                    <a:pt x="30" y="8"/>
                  </a:lnTo>
                  <a:lnTo>
                    <a:pt x="30" y="7"/>
                  </a:lnTo>
                  <a:lnTo>
                    <a:pt x="30" y="8"/>
                  </a:lnTo>
                  <a:lnTo>
                    <a:pt x="30" y="7"/>
                  </a:lnTo>
                  <a:lnTo>
                    <a:pt x="29" y="7"/>
                  </a:lnTo>
                  <a:lnTo>
                    <a:pt x="29" y="6"/>
                  </a:lnTo>
                  <a:lnTo>
                    <a:pt x="30" y="6"/>
                  </a:lnTo>
                  <a:lnTo>
                    <a:pt x="30" y="4"/>
                  </a:lnTo>
                  <a:lnTo>
                    <a:pt x="29" y="4"/>
                  </a:lnTo>
                  <a:lnTo>
                    <a:pt x="29" y="3"/>
                  </a:lnTo>
                  <a:lnTo>
                    <a:pt x="27" y="3"/>
                  </a:lnTo>
                  <a:lnTo>
                    <a:pt x="29" y="3"/>
                  </a:lnTo>
                  <a:lnTo>
                    <a:pt x="29" y="2"/>
                  </a:lnTo>
                  <a:lnTo>
                    <a:pt x="27" y="2"/>
                  </a:lnTo>
                  <a:lnTo>
                    <a:pt x="26" y="2"/>
                  </a:lnTo>
                  <a:lnTo>
                    <a:pt x="25" y="2"/>
                  </a:lnTo>
                  <a:lnTo>
                    <a:pt x="25" y="0"/>
                  </a:lnTo>
                  <a:lnTo>
                    <a:pt x="26" y="0"/>
                  </a:lnTo>
                  <a:lnTo>
                    <a:pt x="27" y="0"/>
                  </a:lnTo>
                  <a:lnTo>
                    <a:pt x="26"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id="{C50B6DF2-4100-4E24-988F-A97C731839E0}"/>
                </a:ext>
              </a:extLst>
            </p:cNvPr>
            <p:cNvSpPr>
              <a:spLocks/>
            </p:cNvSpPr>
            <p:nvPr/>
          </p:nvSpPr>
          <p:spPr bwMode="auto">
            <a:xfrm>
              <a:off x="6521" y="1986"/>
              <a:ext cx="227" cy="180"/>
            </a:xfrm>
            <a:custGeom>
              <a:avLst/>
              <a:gdLst>
                <a:gd name="T0" fmla="*/ 50 w 227"/>
                <a:gd name="T1" fmla="*/ 3 h 180"/>
                <a:gd name="T2" fmla="*/ 59 w 227"/>
                <a:gd name="T3" fmla="*/ 2 h 180"/>
                <a:gd name="T4" fmla="*/ 72 w 227"/>
                <a:gd name="T5" fmla="*/ 2 h 180"/>
                <a:gd name="T6" fmla="*/ 83 w 227"/>
                <a:gd name="T7" fmla="*/ 2 h 180"/>
                <a:gd name="T8" fmla="*/ 96 w 227"/>
                <a:gd name="T9" fmla="*/ 2 h 180"/>
                <a:gd name="T10" fmla="*/ 108 w 227"/>
                <a:gd name="T11" fmla="*/ 1 h 180"/>
                <a:gd name="T12" fmla="*/ 120 w 227"/>
                <a:gd name="T13" fmla="*/ 1 h 180"/>
                <a:gd name="T14" fmla="*/ 134 w 227"/>
                <a:gd name="T15" fmla="*/ 1 h 180"/>
                <a:gd name="T16" fmla="*/ 146 w 227"/>
                <a:gd name="T17" fmla="*/ 1 h 180"/>
                <a:gd name="T18" fmla="*/ 155 w 227"/>
                <a:gd name="T19" fmla="*/ 1 h 180"/>
                <a:gd name="T20" fmla="*/ 172 w 227"/>
                <a:gd name="T21" fmla="*/ 1 h 180"/>
                <a:gd name="T22" fmla="*/ 188 w 227"/>
                <a:gd name="T23" fmla="*/ 1 h 180"/>
                <a:gd name="T24" fmla="*/ 193 w 227"/>
                <a:gd name="T25" fmla="*/ 2 h 180"/>
                <a:gd name="T26" fmla="*/ 196 w 227"/>
                <a:gd name="T27" fmla="*/ 2 h 180"/>
                <a:gd name="T28" fmla="*/ 202 w 227"/>
                <a:gd name="T29" fmla="*/ 3 h 180"/>
                <a:gd name="T30" fmla="*/ 207 w 227"/>
                <a:gd name="T31" fmla="*/ 3 h 180"/>
                <a:gd name="T32" fmla="*/ 213 w 227"/>
                <a:gd name="T33" fmla="*/ 1 h 180"/>
                <a:gd name="T34" fmla="*/ 224 w 227"/>
                <a:gd name="T35" fmla="*/ 0 h 180"/>
                <a:gd name="T36" fmla="*/ 224 w 227"/>
                <a:gd name="T37" fmla="*/ 20 h 180"/>
                <a:gd name="T38" fmla="*/ 226 w 227"/>
                <a:gd name="T39" fmla="*/ 39 h 180"/>
                <a:gd name="T40" fmla="*/ 226 w 227"/>
                <a:gd name="T41" fmla="*/ 65 h 180"/>
                <a:gd name="T42" fmla="*/ 226 w 227"/>
                <a:gd name="T43" fmla="*/ 92 h 180"/>
                <a:gd name="T44" fmla="*/ 226 w 227"/>
                <a:gd name="T45" fmla="*/ 120 h 180"/>
                <a:gd name="T46" fmla="*/ 227 w 227"/>
                <a:gd name="T47" fmla="*/ 140 h 180"/>
                <a:gd name="T48" fmla="*/ 227 w 227"/>
                <a:gd name="T49" fmla="*/ 155 h 180"/>
                <a:gd name="T50" fmla="*/ 227 w 227"/>
                <a:gd name="T51" fmla="*/ 170 h 180"/>
                <a:gd name="T52" fmla="*/ 223 w 227"/>
                <a:gd name="T53" fmla="*/ 179 h 180"/>
                <a:gd name="T54" fmla="*/ 209 w 227"/>
                <a:gd name="T55" fmla="*/ 179 h 180"/>
                <a:gd name="T56" fmla="*/ 193 w 227"/>
                <a:gd name="T57" fmla="*/ 179 h 180"/>
                <a:gd name="T58" fmla="*/ 182 w 227"/>
                <a:gd name="T59" fmla="*/ 179 h 180"/>
                <a:gd name="T60" fmla="*/ 168 w 227"/>
                <a:gd name="T61" fmla="*/ 179 h 180"/>
                <a:gd name="T62" fmla="*/ 150 w 227"/>
                <a:gd name="T63" fmla="*/ 179 h 180"/>
                <a:gd name="T64" fmla="*/ 124 w 227"/>
                <a:gd name="T65" fmla="*/ 180 h 180"/>
                <a:gd name="T66" fmla="*/ 110 w 227"/>
                <a:gd name="T67" fmla="*/ 180 h 180"/>
                <a:gd name="T68" fmla="*/ 99 w 227"/>
                <a:gd name="T69" fmla="*/ 180 h 180"/>
                <a:gd name="T70" fmla="*/ 82 w 227"/>
                <a:gd name="T71" fmla="*/ 180 h 180"/>
                <a:gd name="T72" fmla="*/ 69 w 227"/>
                <a:gd name="T73" fmla="*/ 180 h 180"/>
                <a:gd name="T74" fmla="*/ 49 w 227"/>
                <a:gd name="T75" fmla="*/ 180 h 180"/>
                <a:gd name="T76" fmla="*/ 40 w 227"/>
                <a:gd name="T77" fmla="*/ 180 h 180"/>
                <a:gd name="T78" fmla="*/ 25 w 227"/>
                <a:gd name="T79" fmla="*/ 180 h 180"/>
                <a:gd name="T80" fmla="*/ 12 w 227"/>
                <a:gd name="T81" fmla="*/ 180 h 180"/>
                <a:gd name="T82" fmla="*/ 2 w 227"/>
                <a:gd name="T83" fmla="*/ 180 h 180"/>
                <a:gd name="T84" fmla="*/ 2 w 227"/>
                <a:gd name="T85" fmla="*/ 159 h 180"/>
                <a:gd name="T86" fmla="*/ 2 w 227"/>
                <a:gd name="T87" fmla="*/ 144 h 180"/>
                <a:gd name="T88" fmla="*/ 2 w 227"/>
                <a:gd name="T89" fmla="*/ 134 h 180"/>
                <a:gd name="T90" fmla="*/ 2 w 227"/>
                <a:gd name="T91" fmla="*/ 116 h 180"/>
                <a:gd name="T92" fmla="*/ 2 w 227"/>
                <a:gd name="T93" fmla="*/ 100 h 180"/>
                <a:gd name="T94" fmla="*/ 2 w 227"/>
                <a:gd name="T95" fmla="*/ 83 h 180"/>
                <a:gd name="T96" fmla="*/ 2 w 227"/>
                <a:gd name="T97" fmla="*/ 66 h 180"/>
                <a:gd name="T98" fmla="*/ 2 w 227"/>
                <a:gd name="T99" fmla="*/ 53 h 180"/>
                <a:gd name="T100" fmla="*/ 0 w 227"/>
                <a:gd name="T101" fmla="*/ 36 h 180"/>
                <a:gd name="T102" fmla="*/ 0 w 227"/>
                <a:gd name="T103" fmla="*/ 22 h 180"/>
                <a:gd name="T104" fmla="*/ 0 w 227"/>
                <a:gd name="T105" fmla="*/ 7 h 180"/>
                <a:gd name="T106" fmla="*/ 6 w 227"/>
                <a:gd name="T107" fmla="*/ 3 h 180"/>
                <a:gd name="T108" fmla="*/ 23 w 227"/>
                <a:gd name="T109" fmla="*/ 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 h="180">
                  <a:moveTo>
                    <a:pt x="38" y="3"/>
                  </a:moveTo>
                  <a:lnTo>
                    <a:pt x="42" y="3"/>
                  </a:lnTo>
                  <a:lnTo>
                    <a:pt x="45" y="3"/>
                  </a:lnTo>
                  <a:lnTo>
                    <a:pt x="48" y="3"/>
                  </a:lnTo>
                  <a:lnTo>
                    <a:pt x="49" y="3"/>
                  </a:lnTo>
                  <a:lnTo>
                    <a:pt x="50" y="3"/>
                  </a:lnTo>
                  <a:lnTo>
                    <a:pt x="52" y="2"/>
                  </a:lnTo>
                  <a:lnTo>
                    <a:pt x="54" y="2"/>
                  </a:lnTo>
                  <a:lnTo>
                    <a:pt x="55" y="2"/>
                  </a:lnTo>
                  <a:lnTo>
                    <a:pt x="57" y="2"/>
                  </a:lnTo>
                  <a:lnTo>
                    <a:pt x="58" y="2"/>
                  </a:lnTo>
                  <a:lnTo>
                    <a:pt x="59" y="2"/>
                  </a:lnTo>
                  <a:lnTo>
                    <a:pt x="62" y="2"/>
                  </a:lnTo>
                  <a:lnTo>
                    <a:pt x="65" y="2"/>
                  </a:lnTo>
                  <a:lnTo>
                    <a:pt x="67" y="2"/>
                  </a:lnTo>
                  <a:lnTo>
                    <a:pt x="69" y="2"/>
                  </a:lnTo>
                  <a:lnTo>
                    <a:pt x="71" y="2"/>
                  </a:lnTo>
                  <a:lnTo>
                    <a:pt x="72" y="2"/>
                  </a:lnTo>
                  <a:lnTo>
                    <a:pt x="74" y="2"/>
                  </a:lnTo>
                  <a:lnTo>
                    <a:pt x="76" y="2"/>
                  </a:lnTo>
                  <a:lnTo>
                    <a:pt x="78" y="2"/>
                  </a:lnTo>
                  <a:lnTo>
                    <a:pt x="80" y="2"/>
                  </a:lnTo>
                  <a:lnTo>
                    <a:pt x="82" y="2"/>
                  </a:lnTo>
                  <a:lnTo>
                    <a:pt x="83" y="2"/>
                  </a:lnTo>
                  <a:lnTo>
                    <a:pt x="84" y="2"/>
                  </a:lnTo>
                  <a:lnTo>
                    <a:pt x="87" y="2"/>
                  </a:lnTo>
                  <a:lnTo>
                    <a:pt x="89" y="2"/>
                  </a:lnTo>
                  <a:lnTo>
                    <a:pt x="91" y="2"/>
                  </a:lnTo>
                  <a:lnTo>
                    <a:pt x="93" y="2"/>
                  </a:lnTo>
                  <a:lnTo>
                    <a:pt x="96" y="2"/>
                  </a:lnTo>
                  <a:lnTo>
                    <a:pt x="97" y="1"/>
                  </a:lnTo>
                  <a:lnTo>
                    <a:pt x="100" y="1"/>
                  </a:lnTo>
                  <a:lnTo>
                    <a:pt x="101" y="1"/>
                  </a:lnTo>
                  <a:lnTo>
                    <a:pt x="104" y="1"/>
                  </a:lnTo>
                  <a:lnTo>
                    <a:pt x="105" y="1"/>
                  </a:lnTo>
                  <a:lnTo>
                    <a:pt x="108" y="1"/>
                  </a:lnTo>
                  <a:lnTo>
                    <a:pt x="109" y="1"/>
                  </a:lnTo>
                  <a:lnTo>
                    <a:pt x="112" y="1"/>
                  </a:lnTo>
                  <a:lnTo>
                    <a:pt x="114" y="1"/>
                  </a:lnTo>
                  <a:lnTo>
                    <a:pt x="116" y="1"/>
                  </a:lnTo>
                  <a:lnTo>
                    <a:pt x="118" y="1"/>
                  </a:lnTo>
                  <a:lnTo>
                    <a:pt x="120" y="1"/>
                  </a:lnTo>
                  <a:lnTo>
                    <a:pt x="122" y="1"/>
                  </a:lnTo>
                  <a:lnTo>
                    <a:pt x="124" y="1"/>
                  </a:lnTo>
                  <a:lnTo>
                    <a:pt x="127" y="1"/>
                  </a:lnTo>
                  <a:lnTo>
                    <a:pt x="130" y="1"/>
                  </a:lnTo>
                  <a:lnTo>
                    <a:pt x="133" y="1"/>
                  </a:lnTo>
                  <a:lnTo>
                    <a:pt x="134" y="1"/>
                  </a:lnTo>
                  <a:lnTo>
                    <a:pt x="137" y="1"/>
                  </a:lnTo>
                  <a:lnTo>
                    <a:pt x="139" y="1"/>
                  </a:lnTo>
                  <a:lnTo>
                    <a:pt x="141" y="1"/>
                  </a:lnTo>
                  <a:lnTo>
                    <a:pt x="142" y="1"/>
                  </a:lnTo>
                  <a:lnTo>
                    <a:pt x="144" y="1"/>
                  </a:lnTo>
                  <a:lnTo>
                    <a:pt x="146" y="1"/>
                  </a:lnTo>
                  <a:lnTo>
                    <a:pt x="147" y="1"/>
                  </a:lnTo>
                  <a:lnTo>
                    <a:pt x="150" y="1"/>
                  </a:lnTo>
                  <a:lnTo>
                    <a:pt x="151" y="1"/>
                  </a:lnTo>
                  <a:lnTo>
                    <a:pt x="152" y="1"/>
                  </a:lnTo>
                  <a:lnTo>
                    <a:pt x="154" y="1"/>
                  </a:lnTo>
                  <a:lnTo>
                    <a:pt x="155" y="1"/>
                  </a:lnTo>
                  <a:lnTo>
                    <a:pt x="159" y="1"/>
                  </a:lnTo>
                  <a:lnTo>
                    <a:pt x="161" y="1"/>
                  </a:lnTo>
                  <a:lnTo>
                    <a:pt x="164" y="1"/>
                  </a:lnTo>
                  <a:lnTo>
                    <a:pt x="168" y="1"/>
                  </a:lnTo>
                  <a:lnTo>
                    <a:pt x="171" y="1"/>
                  </a:lnTo>
                  <a:lnTo>
                    <a:pt x="172" y="1"/>
                  </a:lnTo>
                  <a:lnTo>
                    <a:pt x="175" y="1"/>
                  </a:lnTo>
                  <a:lnTo>
                    <a:pt x="177" y="1"/>
                  </a:lnTo>
                  <a:lnTo>
                    <a:pt x="181" y="1"/>
                  </a:lnTo>
                  <a:lnTo>
                    <a:pt x="182" y="1"/>
                  </a:lnTo>
                  <a:lnTo>
                    <a:pt x="185" y="1"/>
                  </a:lnTo>
                  <a:lnTo>
                    <a:pt x="188" y="1"/>
                  </a:lnTo>
                  <a:lnTo>
                    <a:pt x="190" y="0"/>
                  </a:lnTo>
                  <a:lnTo>
                    <a:pt x="192" y="0"/>
                  </a:lnTo>
                  <a:lnTo>
                    <a:pt x="192" y="1"/>
                  </a:lnTo>
                  <a:lnTo>
                    <a:pt x="193" y="1"/>
                  </a:lnTo>
                  <a:lnTo>
                    <a:pt x="194" y="1"/>
                  </a:lnTo>
                  <a:lnTo>
                    <a:pt x="193" y="2"/>
                  </a:lnTo>
                  <a:lnTo>
                    <a:pt x="194" y="2"/>
                  </a:lnTo>
                  <a:lnTo>
                    <a:pt x="196" y="2"/>
                  </a:lnTo>
                  <a:lnTo>
                    <a:pt x="196" y="1"/>
                  </a:lnTo>
                  <a:lnTo>
                    <a:pt x="197" y="1"/>
                  </a:lnTo>
                  <a:lnTo>
                    <a:pt x="197" y="2"/>
                  </a:lnTo>
                  <a:lnTo>
                    <a:pt x="196" y="2"/>
                  </a:lnTo>
                  <a:lnTo>
                    <a:pt x="197" y="2"/>
                  </a:lnTo>
                  <a:lnTo>
                    <a:pt x="198" y="2"/>
                  </a:lnTo>
                  <a:lnTo>
                    <a:pt x="198" y="3"/>
                  </a:lnTo>
                  <a:lnTo>
                    <a:pt x="199" y="3"/>
                  </a:lnTo>
                  <a:lnTo>
                    <a:pt x="201" y="3"/>
                  </a:lnTo>
                  <a:lnTo>
                    <a:pt x="202" y="3"/>
                  </a:lnTo>
                  <a:lnTo>
                    <a:pt x="203" y="3"/>
                  </a:lnTo>
                  <a:lnTo>
                    <a:pt x="205" y="3"/>
                  </a:lnTo>
                  <a:lnTo>
                    <a:pt x="205" y="2"/>
                  </a:lnTo>
                  <a:lnTo>
                    <a:pt x="206" y="2"/>
                  </a:lnTo>
                  <a:lnTo>
                    <a:pt x="206" y="3"/>
                  </a:lnTo>
                  <a:lnTo>
                    <a:pt x="207" y="3"/>
                  </a:lnTo>
                  <a:lnTo>
                    <a:pt x="209" y="3"/>
                  </a:lnTo>
                  <a:lnTo>
                    <a:pt x="209" y="2"/>
                  </a:lnTo>
                  <a:lnTo>
                    <a:pt x="210" y="2"/>
                  </a:lnTo>
                  <a:lnTo>
                    <a:pt x="211" y="2"/>
                  </a:lnTo>
                  <a:lnTo>
                    <a:pt x="211" y="1"/>
                  </a:lnTo>
                  <a:lnTo>
                    <a:pt x="213" y="1"/>
                  </a:lnTo>
                  <a:lnTo>
                    <a:pt x="213" y="0"/>
                  </a:lnTo>
                  <a:lnTo>
                    <a:pt x="214" y="0"/>
                  </a:lnTo>
                  <a:lnTo>
                    <a:pt x="218" y="0"/>
                  </a:lnTo>
                  <a:lnTo>
                    <a:pt x="219" y="0"/>
                  </a:lnTo>
                  <a:lnTo>
                    <a:pt x="223" y="0"/>
                  </a:lnTo>
                  <a:lnTo>
                    <a:pt x="224" y="0"/>
                  </a:lnTo>
                  <a:lnTo>
                    <a:pt x="224" y="2"/>
                  </a:lnTo>
                  <a:lnTo>
                    <a:pt x="224" y="6"/>
                  </a:lnTo>
                  <a:lnTo>
                    <a:pt x="224" y="10"/>
                  </a:lnTo>
                  <a:lnTo>
                    <a:pt x="224" y="14"/>
                  </a:lnTo>
                  <a:lnTo>
                    <a:pt x="224" y="19"/>
                  </a:lnTo>
                  <a:lnTo>
                    <a:pt x="224" y="20"/>
                  </a:lnTo>
                  <a:lnTo>
                    <a:pt x="224" y="23"/>
                  </a:lnTo>
                  <a:lnTo>
                    <a:pt x="224" y="27"/>
                  </a:lnTo>
                  <a:lnTo>
                    <a:pt x="224" y="34"/>
                  </a:lnTo>
                  <a:lnTo>
                    <a:pt x="224" y="36"/>
                  </a:lnTo>
                  <a:lnTo>
                    <a:pt x="224" y="37"/>
                  </a:lnTo>
                  <a:lnTo>
                    <a:pt x="226" y="39"/>
                  </a:lnTo>
                  <a:lnTo>
                    <a:pt x="226" y="44"/>
                  </a:lnTo>
                  <a:lnTo>
                    <a:pt x="226" y="48"/>
                  </a:lnTo>
                  <a:lnTo>
                    <a:pt x="226" y="52"/>
                  </a:lnTo>
                  <a:lnTo>
                    <a:pt x="226" y="57"/>
                  </a:lnTo>
                  <a:lnTo>
                    <a:pt x="226" y="61"/>
                  </a:lnTo>
                  <a:lnTo>
                    <a:pt x="226" y="65"/>
                  </a:lnTo>
                  <a:lnTo>
                    <a:pt x="226" y="66"/>
                  </a:lnTo>
                  <a:lnTo>
                    <a:pt x="226" y="74"/>
                  </a:lnTo>
                  <a:lnTo>
                    <a:pt x="226" y="79"/>
                  </a:lnTo>
                  <a:lnTo>
                    <a:pt x="226" y="83"/>
                  </a:lnTo>
                  <a:lnTo>
                    <a:pt x="226" y="87"/>
                  </a:lnTo>
                  <a:lnTo>
                    <a:pt x="226" y="92"/>
                  </a:lnTo>
                  <a:lnTo>
                    <a:pt x="226" y="98"/>
                  </a:lnTo>
                  <a:lnTo>
                    <a:pt x="226" y="102"/>
                  </a:lnTo>
                  <a:lnTo>
                    <a:pt x="226" y="107"/>
                  </a:lnTo>
                  <a:lnTo>
                    <a:pt x="226" y="109"/>
                  </a:lnTo>
                  <a:lnTo>
                    <a:pt x="226" y="117"/>
                  </a:lnTo>
                  <a:lnTo>
                    <a:pt x="226" y="120"/>
                  </a:lnTo>
                  <a:lnTo>
                    <a:pt x="227" y="124"/>
                  </a:lnTo>
                  <a:lnTo>
                    <a:pt x="227" y="129"/>
                  </a:lnTo>
                  <a:lnTo>
                    <a:pt x="227" y="132"/>
                  </a:lnTo>
                  <a:lnTo>
                    <a:pt x="227" y="133"/>
                  </a:lnTo>
                  <a:lnTo>
                    <a:pt x="227" y="136"/>
                  </a:lnTo>
                  <a:lnTo>
                    <a:pt x="227" y="140"/>
                  </a:lnTo>
                  <a:lnTo>
                    <a:pt x="227" y="141"/>
                  </a:lnTo>
                  <a:lnTo>
                    <a:pt x="227" y="142"/>
                  </a:lnTo>
                  <a:lnTo>
                    <a:pt x="227" y="146"/>
                  </a:lnTo>
                  <a:lnTo>
                    <a:pt x="227" y="149"/>
                  </a:lnTo>
                  <a:lnTo>
                    <a:pt x="227" y="153"/>
                  </a:lnTo>
                  <a:lnTo>
                    <a:pt x="227" y="155"/>
                  </a:lnTo>
                  <a:lnTo>
                    <a:pt x="227" y="158"/>
                  </a:lnTo>
                  <a:lnTo>
                    <a:pt x="227" y="161"/>
                  </a:lnTo>
                  <a:lnTo>
                    <a:pt x="227" y="163"/>
                  </a:lnTo>
                  <a:lnTo>
                    <a:pt x="227" y="166"/>
                  </a:lnTo>
                  <a:lnTo>
                    <a:pt x="227" y="167"/>
                  </a:lnTo>
                  <a:lnTo>
                    <a:pt x="227" y="170"/>
                  </a:lnTo>
                  <a:lnTo>
                    <a:pt x="227" y="171"/>
                  </a:lnTo>
                  <a:lnTo>
                    <a:pt x="227" y="174"/>
                  </a:lnTo>
                  <a:lnTo>
                    <a:pt x="227" y="176"/>
                  </a:lnTo>
                  <a:lnTo>
                    <a:pt x="227" y="179"/>
                  </a:lnTo>
                  <a:lnTo>
                    <a:pt x="226" y="179"/>
                  </a:lnTo>
                  <a:lnTo>
                    <a:pt x="223" y="179"/>
                  </a:lnTo>
                  <a:lnTo>
                    <a:pt x="218" y="179"/>
                  </a:lnTo>
                  <a:lnTo>
                    <a:pt x="216" y="179"/>
                  </a:lnTo>
                  <a:lnTo>
                    <a:pt x="214" y="179"/>
                  </a:lnTo>
                  <a:lnTo>
                    <a:pt x="211" y="179"/>
                  </a:lnTo>
                  <a:lnTo>
                    <a:pt x="210" y="179"/>
                  </a:lnTo>
                  <a:lnTo>
                    <a:pt x="209" y="179"/>
                  </a:lnTo>
                  <a:lnTo>
                    <a:pt x="207" y="179"/>
                  </a:lnTo>
                  <a:lnTo>
                    <a:pt x="205" y="179"/>
                  </a:lnTo>
                  <a:lnTo>
                    <a:pt x="201" y="179"/>
                  </a:lnTo>
                  <a:lnTo>
                    <a:pt x="197" y="179"/>
                  </a:lnTo>
                  <a:lnTo>
                    <a:pt x="194" y="179"/>
                  </a:lnTo>
                  <a:lnTo>
                    <a:pt x="193" y="179"/>
                  </a:lnTo>
                  <a:lnTo>
                    <a:pt x="192" y="179"/>
                  </a:lnTo>
                  <a:lnTo>
                    <a:pt x="190" y="179"/>
                  </a:lnTo>
                  <a:lnTo>
                    <a:pt x="189" y="179"/>
                  </a:lnTo>
                  <a:lnTo>
                    <a:pt x="188" y="179"/>
                  </a:lnTo>
                  <a:lnTo>
                    <a:pt x="184" y="179"/>
                  </a:lnTo>
                  <a:lnTo>
                    <a:pt x="182" y="179"/>
                  </a:lnTo>
                  <a:lnTo>
                    <a:pt x="178" y="179"/>
                  </a:lnTo>
                  <a:lnTo>
                    <a:pt x="176" y="179"/>
                  </a:lnTo>
                  <a:lnTo>
                    <a:pt x="172" y="179"/>
                  </a:lnTo>
                  <a:lnTo>
                    <a:pt x="171" y="179"/>
                  </a:lnTo>
                  <a:lnTo>
                    <a:pt x="169" y="179"/>
                  </a:lnTo>
                  <a:lnTo>
                    <a:pt x="168" y="179"/>
                  </a:lnTo>
                  <a:lnTo>
                    <a:pt x="161" y="179"/>
                  </a:lnTo>
                  <a:lnTo>
                    <a:pt x="159" y="179"/>
                  </a:lnTo>
                  <a:lnTo>
                    <a:pt x="158" y="179"/>
                  </a:lnTo>
                  <a:lnTo>
                    <a:pt x="155" y="179"/>
                  </a:lnTo>
                  <a:lnTo>
                    <a:pt x="152" y="179"/>
                  </a:lnTo>
                  <a:lnTo>
                    <a:pt x="150" y="179"/>
                  </a:lnTo>
                  <a:lnTo>
                    <a:pt x="148" y="179"/>
                  </a:lnTo>
                  <a:lnTo>
                    <a:pt x="147" y="179"/>
                  </a:lnTo>
                  <a:lnTo>
                    <a:pt x="143" y="179"/>
                  </a:lnTo>
                  <a:lnTo>
                    <a:pt x="137" y="179"/>
                  </a:lnTo>
                  <a:lnTo>
                    <a:pt x="133" y="179"/>
                  </a:lnTo>
                  <a:lnTo>
                    <a:pt x="124" y="180"/>
                  </a:lnTo>
                  <a:lnTo>
                    <a:pt x="120" y="180"/>
                  </a:lnTo>
                  <a:lnTo>
                    <a:pt x="117" y="180"/>
                  </a:lnTo>
                  <a:lnTo>
                    <a:pt x="116" y="180"/>
                  </a:lnTo>
                  <a:lnTo>
                    <a:pt x="113" y="180"/>
                  </a:lnTo>
                  <a:lnTo>
                    <a:pt x="112" y="180"/>
                  </a:lnTo>
                  <a:lnTo>
                    <a:pt x="110" y="180"/>
                  </a:lnTo>
                  <a:lnTo>
                    <a:pt x="109" y="180"/>
                  </a:lnTo>
                  <a:lnTo>
                    <a:pt x="105" y="180"/>
                  </a:lnTo>
                  <a:lnTo>
                    <a:pt x="104" y="180"/>
                  </a:lnTo>
                  <a:lnTo>
                    <a:pt x="103" y="180"/>
                  </a:lnTo>
                  <a:lnTo>
                    <a:pt x="101" y="180"/>
                  </a:lnTo>
                  <a:lnTo>
                    <a:pt x="99" y="180"/>
                  </a:lnTo>
                  <a:lnTo>
                    <a:pt x="96" y="180"/>
                  </a:lnTo>
                  <a:lnTo>
                    <a:pt x="93" y="180"/>
                  </a:lnTo>
                  <a:lnTo>
                    <a:pt x="89" y="180"/>
                  </a:lnTo>
                  <a:lnTo>
                    <a:pt x="87" y="180"/>
                  </a:lnTo>
                  <a:lnTo>
                    <a:pt x="84" y="180"/>
                  </a:lnTo>
                  <a:lnTo>
                    <a:pt x="82" y="180"/>
                  </a:lnTo>
                  <a:lnTo>
                    <a:pt x="80" y="180"/>
                  </a:lnTo>
                  <a:lnTo>
                    <a:pt x="79" y="180"/>
                  </a:lnTo>
                  <a:lnTo>
                    <a:pt x="78" y="180"/>
                  </a:lnTo>
                  <a:lnTo>
                    <a:pt x="75" y="180"/>
                  </a:lnTo>
                  <a:lnTo>
                    <a:pt x="72" y="180"/>
                  </a:lnTo>
                  <a:lnTo>
                    <a:pt x="69" y="180"/>
                  </a:lnTo>
                  <a:lnTo>
                    <a:pt x="67" y="180"/>
                  </a:lnTo>
                  <a:lnTo>
                    <a:pt x="63" y="180"/>
                  </a:lnTo>
                  <a:lnTo>
                    <a:pt x="58" y="180"/>
                  </a:lnTo>
                  <a:lnTo>
                    <a:pt x="57" y="180"/>
                  </a:lnTo>
                  <a:lnTo>
                    <a:pt x="54" y="180"/>
                  </a:lnTo>
                  <a:lnTo>
                    <a:pt x="49" y="180"/>
                  </a:lnTo>
                  <a:lnTo>
                    <a:pt x="48" y="180"/>
                  </a:lnTo>
                  <a:lnTo>
                    <a:pt x="45" y="180"/>
                  </a:lnTo>
                  <a:lnTo>
                    <a:pt x="44" y="180"/>
                  </a:lnTo>
                  <a:lnTo>
                    <a:pt x="42" y="180"/>
                  </a:lnTo>
                  <a:lnTo>
                    <a:pt x="41" y="180"/>
                  </a:lnTo>
                  <a:lnTo>
                    <a:pt x="40" y="180"/>
                  </a:lnTo>
                  <a:lnTo>
                    <a:pt x="37" y="180"/>
                  </a:lnTo>
                  <a:lnTo>
                    <a:pt x="35" y="180"/>
                  </a:lnTo>
                  <a:lnTo>
                    <a:pt x="32" y="180"/>
                  </a:lnTo>
                  <a:lnTo>
                    <a:pt x="31" y="180"/>
                  </a:lnTo>
                  <a:lnTo>
                    <a:pt x="28" y="180"/>
                  </a:lnTo>
                  <a:lnTo>
                    <a:pt x="25" y="180"/>
                  </a:lnTo>
                  <a:lnTo>
                    <a:pt x="23" y="180"/>
                  </a:lnTo>
                  <a:lnTo>
                    <a:pt x="21" y="180"/>
                  </a:lnTo>
                  <a:lnTo>
                    <a:pt x="19" y="180"/>
                  </a:lnTo>
                  <a:lnTo>
                    <a:pt x="17" y="180"/>
                  </a:lnTo>
                  <a:lnTo>
                    <a:pt x="15" y="180"/>
                  </a:lnTo>
                  <a:lnTo>
                    <a:pt x="12" y="180"/>
                  </a:lnTo>
                  <a:lnTo>
                    <a:pt x="11" y="180"/>
                  </a:lnTo>
                  <a:lnTo>
                    <a:pt x="10" y="180"/>
                  </a:lnTo>
                  <a:lnTo>
                    <a:pt x="8" y="180"/>
                  </a:lnTo>
                  <a:lnTo>
                    <a:pt x="6" y="180"/>
                  </a:lnTo>
                  <a:lnTo>
                    <a:pt x="3" y="180"/>
                  </a:lnTo>
                  <a:lnTo>
                    <a:pt x="2" y="180"/>
                  </a:lnTo>
                  <a:lnTo>
                    <a:pt x="2" y="178"/>
                  </a:lnTo>
                  <a:lnTo>
                    <a:pt x="2" y="171"/>
                  </a:lnTo>
                  <a:lnTo>
                    <a:pt x="2" y="170"/>
                  </a:lnTo>
                  <a:lnTo>
                    <a:pt x="2" y="164"/>
                  </a:lnTo>
                  <a:lnTo>
                    <a:pt x="2" y="163"/>
                  </a:lnTo>
                  <a:lnTo>
                    <a:pt x="2" y="159"/>
                  </a:lnTo>
                  <a:lnTo>
                    <a:pt x="2" y="153"/>
                  </a:lnTo>
                  <a:lnTo>
                    <a:pt x="2" y="151"/>
                  </a:lnTo>
                  <a:lnTo>
                    <a:pt x="2" y="147"/>
                  </a:lnTo>
                  <a:lnTo>
                    <a:pt x="2" y="146"/>
                  </a:lnTo>
                  <a:lnTo>
                    <a:pt x="2" y="145"/>
                  </a:lnTo>
                  <a:lnTo>
                    <a:pt x="2" y="144"/>
                  </a:lnTo>
                  <a:lnTo>
                    <a:pt x="2" y="142"/>
                  </a:lnTo>
                  <a:lnTo>
                    <a:pt x="2" y="141"/>
                  </a:lnTo>
                  <a:lnTo>
                    <a:pt x="2" y="140"/>
                  </a:lnTo>
                  <a:lnTo>
                    <a:pt x="2" y="138"/>
                  </a:lnTo>
                  <a:lnTo>
                    <a:pt x="2" y="137"/>
                  </a:lnTo>
                  <a:lnTo>
                    <a:pt x="2" y="134"/>
                  </a:lnTo>
                  <a:lnTo>
                    <a:pt x="2" y="130"/>
                  </a:lnTo>
                  <a:lnTo>
                    <a:pt x="2" y="125"/>
                  </a:lnTo>
                  <a:lnTo>
                    <a:pt x="2" y="124"/>
                  </a:lnTo>
                  <a:lnTo>
                    <a:pt x="2" y="123"/>
                  </a:lnTo>
                  <a:lnTo>
                    <a:pt x="2" y="119"/>
                  </a:lnTo>
                  <a:lnTo>
                    <a:pt x="2" y="116"/>
                  </a:lnTo>
                  <a:lnTo>
                    <a:pt x="2" y="115"/>
                  </a:lnTo>
                  <a:lnTo>
                    <a:pt x="2" y="111"/>
                  </a:lnTo>
                  <a:lnTo>
                    <a:pt x="2" y="107"/>
                  </a:lnTo>
                  <a:lnTo>
                    <a:pt x="2" y="104"/>
                  </a:lnTo>
                  <a:lnTo>
                    <a:pt x="2" y="103"/>
                  </a:lnTo>
                  <a:lnTo>
                    <a:pt x="2" y="100"/>
                  </a:lnTo>
                  <a:lnTo>
                    <a:pt x="2" y="96"/>
                  </a:lnTo>
                  <a:lnTo>
                    <a:pt x="2" y="94"/>
                  </a:lnTo>
                  <a:lnTo>
                    <a:pt x="2" y="91"/>
                  </a:lnTo>
                  <a:lnTo>
                    <a:pt x="2" y="87"/>
                  </a:lnTo>
                  <a:lnTo>
                    <a:pt x="2" y="86"/>
                  </a:lnTo>
                  <a:lnTo>
                    <a:pt x="2" y="83"/>
                  </a:lnTo>
                  <a:lnTo>
                    <a:pt x="2" y="81"/>
                  </a:lnTo>
                  <a:lnTo>
                    <a:pt x="2" y="79"/>
                  </a:lnTo>
                  <a:lnTo>
                    <a:pt x="2" y="78"/>
                  </a:lnTo>
                  <a:lnTo>
                    <a:pt x="2" y="72"/>
                  </a:lnTo>
                  <a:lnTo>
                    <a:pt x="2" y="69"/>
                  </a:lnTo>
                  <a:lnTo>
                    <a:pt x="2" y="66"/>
                  </a:lnTo>
                  <a:lnTo>
                    <a:pt x="2" y="62"/>
                  </a:lnTo>
                  <a:lnTo>
                    <a:pt x="2" y="60"/>
                  </a:lnTo>
                  <a:lnTo>
                    <a:pt x="2" y="57"/>
                  </a:lnTo>
                  <a:lnTo>
                    <a:pt x="2" y="56"/>
                  </a:lnTo>
                  <a:lnTo>
                    <a:pt x="2" y="54"/>
                  </a:lnTo>
                  <a:lnTo>
                    <a:pt x="2" y="53"/>
                  </a:lnTo>
                  <a:lnTo>
                    <a:pt x="2" y="51"/>
                  </a:lnTo>
                  <a:lnTo>
                    <a:pt x="2" y="49"/>
                  </a:lnTo>
                  <a:lnTo>
                    <a:pt x="0" y="41"/>
                  </a:lnTo>
                  <a:lnTo>
                    <a:pt x="0" y="40"/>
                  </a:lnTo>
                  <a:lnTo>
                    <a:pt x="0" y="37"/>
                  </a:lnTo>
                  <a:lnTo>
                    <a:pt x="0" y="36"/>
                  </a:lnTo>
                  <a:lnTo>
                    <a:pt x="2" y="35"/>
                  </a:lnTo>
                  <a:lnTo>
                    <a:pt x="2" y="34"/>
                  </a:lnTo>
                  <a:lnTo>
                    <a:pt x="2" y="32"/>
                  </a:lnTo>
                  <a:lnTo>
                    <a:pt x="2" y="28"/>
                  </a:lnTo>
                  <a:lnTo>
                    <a:pt x="0" y="24"/>
                  </a:lnTo>
                  <a:lnTo>
                    <a:pt x="0" y="22"/>
                  </a:lnTo>
                  <a:lnTo>
                    <a:pt x="0" y="19"/>
                  </a:lnTo>
                  <a:lnTo>
                    <a:pt x="0" y="17"/>
                  </a:lnTo>
                  <a:lnTo>
                    <a:pt x="0" y="13"/>
                  </a:lnTo>
                  <a:lnTo>
                    <a:pt x="0" y="10"/>
                  </a:lnTo>
                  <a:lnTo>
                    <a:pt x="0" y="9"/>
                  </a:lnTo>
                  <a:lnTo>
                    <a:pt x="0" y="7"/>
                  </a:lnTo>
                  <a:lnTo>
                    <a:pt x="0" y="6"/>
                  </a:lnTo>
                  <a:lnTo>
                    <a:pt x="0" y="5"/>
                  </a:lnTo>
                  <a:lnTo>
                    <a:pt x="0" y="3"/>
                  </a:lnTo>
                  <a:lnTo>
                    <a:pt x="2" y="3"/>
                  </a:lnTo>
                  <a:lnTo>
                    <a:pt x="4" y="3"/>
                  </a:lnTo>
                  <a:lnTo>
                    <a:pt x="6" y="3"/>
                  </a:lnTo>
                  <a:lnTo>
                    <a:pt x="7" y="3"/>
                  </a:lnTo>
                  <a:lnTo>
                    <a:pt x="8" y="3"/>
                  </a:lnTo>
                  <a:lnTo>
                    <a:pt x="10" y="3"/>
                  </a:lnTo>
                  <a:lnTo>
                    <a:pt x="12" y="3"/>
                  </a:lnTo>
                  <a:lnTo>
                    <a:pt x="20" y="3"/>
                  </a:lnTo>
                  <a:lnTo>
                    <a:pt x="23" y="3"/>
                  </a:lnTo>
                  <a:lnTo>
                    <a:pt x="29" y="3"/>
                  </a:lnTo>
                  <a:lnTo>
                    <a:pt x="31" y="3"/>
                  </a:lnTo>
                  <a:lnTo>
                    <a:pt x="33" y="3"/>
                  </a:lnTo>
                  <a:lnTo>
                    <a:pt x="37" y="3"/>
                  </a:lnTo>
                  <a:lnTo>
                    <a:pt x="38" y="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a:extLst>
                <a:ext uri="{FF2B5EF4-FFF2-40B4-BE49-F238E27FC236}">
                  <a16:creationId xmlns:a16="http://schemas.microsoft.com/office/drawing/2014/main" id="{9C6ADAD0-5AD3-4E9F-9C35-6C43CED720CA}"/>
                </a:ext>
              </a:extLst>
            </p:cNvPr>
            <p:cNvSpPr>
              <a:spLocks/>
            </p:cNvSpPr>
            <p:nvPr/>
          </p:nvSpPr>
          <p:spPr bwMode="auto">
            <a:xfrm>
              <a:off x="5380" y="2006"/>
              <a:ext cx="287" cy="337"/>
            </a:xfrm>
            <a:custGeom>
              <a:avLst/>
              <a:gdLst>
                <a:gd name="T0" fmla="*/ 48 w 287"/>
                <a:gd name="T1" fmla="*/ 0 h 337"/>
                <a:gd name="T2" fmla="*/ 94 w 287"/>
                <a:gd name="T3" fmla="*/ 0 h 337"/>
                <a:gd name="T4" fmla="*/ 131 w 287"/>
                <a:gd name="T5" fmla="*/ 2 h 337"/>
                <a:gd name="T6" fmla="*/ 177 w 287"/>
                <a:gd name="T7" fmla="*/ 2 h 337"/>
                <a:gd name="T8" fmla="*/ 212 w 287"/>
                <a:gd name="T9" fmla="*/ 3 h 337"/>
                <a:gd name="T10" fmla="*/ 245 w 287"/>
                <a:gd name="T11" fmla="*/ 6 h 337"/>
                <a:gd name="T12" fmla="*/ 245 w 287"/>
                <a:gd name="T13" fmla="*/ 57 h 337"/>
                <a:gd name="T14" fmla="*/ 242 w 287"/>
                <a:gd name="T15" fmla="*/ 100 h 337"/>
                <a:gd name="T16" fmla="*/ 241 w 287"/>
                <a:gd name="T17" fmla="*/ 150 h 337"/>
                <a:gd name="T18" fmla="*/ 261 w 287"/>
                <a:gd name="T19" fmla="*/ 169 h 337"/>
                <a:gd name="T20" fmla="*/ 259 w 287"/>
                <a:gd name="T21" fmla="*/ 173 h 337"/>
                <a:gd name="T22" fmla="*/ 258 w 287"/>
                <a:gd name="T23" fmla="*/ 192 h 337"/>
                <a:gd name="T24" fmla="*/ 268 w 287"/>
                <a:gd name="T25" fmla="*/ 202 h 337"/>
                <a:gd name="T26" fmla="*/ 284 w 287"/>
                <a:gd name="T27" fmla="*/ 211 h 337"/>
                <a:gd name="T28" fmla="*/ 284 w 287"/>
                <a:gd name="T29" fmla="*/ 228 h 337"/>
                <a:gd name="T30" fmla="*/ 281 w 287"/>
                <a:gd name="T31" fmla="*/ 247 h 337"/>
                <a:gd name="T32" fmla="*/ 275 w 287"/>
                <a:gd name="T33" fmla="*/ 264 h 337"/>
                <a:gd name="T34" fmla="*/ 285 w 287"/>
                <a:gd name="T35" fmla="*/ 270 h 337"/>
                <a:gd name="T36" fmla="*/ 276 w 287"/>
                <a:gd name="T37" fmla="*/ 279 h 337"/>
                <a:gd name="T38" fmla="*/ 229 w 287"/>
                <a:gd name="T39" fmla="*/ 281 h 337"/>
                <a:gd name="T40" fmla="*/ 183 w 287"/>
                <a:gd name="T41" fmla="*/ 279 h 337"/>
                <a:gd name="T42" fmla="*/ 158 w 287"/>
                <a:gd name="T43" fmla="*/ 292 h 337"/>
                <a:gd name="T44" fmla="*/ 158 w 287"/>
                <a:gd name="T45" fmla="*/ 329 h 337"/>
                <a:gd name="T46" fmla="*/ 131 w 287"/>
                <a:gd name="T47" fmla="*/ 336 h 337"/>
                <a:gd name="T48" fmla="*/ 96 w 287"/>
                <a:gd name="T49" fmla="*/ 334 h 337"/>
                <a:gd name="T50" fmla="*/ 58 w 287"/>
                <a:gd name="T51" fmla="*/ 333 h 337"/>
                <a:gd name="T52" fmla="*/ 24 w 287"/>
                <a:gd name="T53" fmla="*/ 329 h 337"/>
                <a:gd name="T54" fmla="*/ 41 w 287"/>
                <a:gd name="T55" fmla="*/ 320 h 337"/>
                <a:gd name="T56" fmla="*/ 47 w 287"/>
                <a:gd name="T57" fmla="*/ 304 h 337"/>
                <a:gd name="T58" fmla="*/ 34 w 287"/>
                <a:gd name="T59" fmla="*/ 290 h 337"/>
                <a:gd name="T60" fmla="*/ 18 w 287"/>
                <a:gd name="T61" fmla="*/ 281 h 337"/>
                <a:gd name="T62" fmla="*/ 4 w 287"/>
                <a:gd name="T63" fmla="*/ 266 h 337"/>
                <a:gd name="T64" fmla="*/ 13 w 287"/>
                <a:gd name="T65" fmla="*/ 249 h 337"/>
                <a:gd name="T66" fmla="*/ 31 w 287"/>
                <a:gd name="T67" fmla="*/ 256 h 337"/>
                <a:gd name="T68" fmla="*/ 54 w 287"/>
                <a:gd name="T69" fmla="*/ 257 h 337"/>
                <a:gd name="T70" fmla="*/ 68 w 287"/>
                <a:gd name="T71" fmla="*/ 237 h 337"/>
                <a:gd name="T72" fmla="*/ 65 w 287"/>
                <a:gd name="T73" fmla="*/ 202 h 337"/>
                <a:gd name="T74" fmla="*/ 79 w 287"/>
                <a:gd name="T75" fmla="*/ 192 h 337"/>
                <a:gd name="T76" fmla="*/ 89 w 287"/>
                <a:gd name="T77" fmla="*/ 173 h 337"/>
                <a:gd name="T78" fmla="*/ 80 w 287"/>
                <a:gd name="T79" fmla="*/ 156 h 337"/>
                <a:gd name="T80" fmla="*/ 65 w 287"/>
                <a:gd name="T81" fmla="*/ 175 h 337"/>
                <a:gd name="T82" fmla="*/ 55 w 287"/>
                <a:gd name="T83" fmla="*/ 184 h 337"/>
                <a:gd name="T84" fmla="*/ 46 w 287"/>
                <a:gd name="T85" fmla="*/ 168 h 337"/>
                <a:gd name="T86" fmla="*/ 41 w 287"/>
                <a:gd name="T87" fmla="*/ 152 h 337"/>
                <a:gd name="T88" fmla="*/ 38 w 287"/>
                <a:gd name="T89" fmla="*/ 131 h 337"/>
                <a:gd name="T90" fmla="*/ 43 w 287"/>
                <a:gd name="T91" fmla="*/ 113 h 337"/>
                <a:gd name="T92" fmla="*/ 58 w 287"/>
                <a:gd name="T93" fmla="*/ 96 h 337"/>
                <a:gd name="T94" fmla="*/ 75 w 287"/>
                <a:gd name="T95" fmla="*/ 80 h 337"/>
                <a:gd name="T96" fmla="*/ 84 w 287"/>
                <a:gd name="T97" fmla="*/ 57 h 337"/>
                <a:gd name="T98" fmla="*/ 69 w 287"/>
                <a:gd name="T99" fmla="*/ 52 h 337"/>
                <a:gd name="T100" fmla="*/ 64 w 287"/>
                <a:gd name="T101" fmla="*/ 71 h 337"/>
                <a:gd name="T102" fmla="*/ 50 w 287"/>
                <a:gd name="T103" fmla="*/ 91 h 337"/>
                <a:gd name="T104" fmla="*/ 26 w 287"/>
                <a:gd name="T105" fmla="*/ 96 h 337"/>
                <a:gd name="T106" fmla="*/ 5 w 287"/>
                <a:gd name="T107" fmla="*/ 84 h 337"/>
                <a:gd name="T108" fmla="*/ 14 w 287"/>
                <a:gd name="T109" fmla="*/ 71 h 337"/>
                <a:gd name="T110" fmla="*/ 34 w 287"/>
                <a:gd name="T111" fmla="*/ 67 h 337"/>
                <a:gd name="T112" fmla="*/ 50 w 287"/>
                <a:gd name="T113" fmla="*/ 57 h 337"/>
                <a:gd name="T114" fmla="*/ 46 w 287"/>
                <a:gd name="T115" fmla="*/ 34 h 337"/>
                <a:gd name="T116" fmla="*/ 24 w 287"/>
                <a:gd name="T117" fmla="*/ 23 h 337"/>
                <a:gd name="T118" fmla="*/ 24 w 287"/>
                <a:gd name="T119"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7" h="337">
                  <a:moveTo>
                    <a:pt x="0" y="0"/>
                  </a:moveTo>
                  <a:lnTo>
                    <a:pt x="3" y="0"/>
                  </a:lnTo>
                  <a:lnTo>
                    <a:pt x="4" y="0"/>
                  </a:lnTo>
                  <a:lnTo>
                    <a:pt x="7" y="0"/>
                  </a:lnTo>
                  <a:lnTo>
                    <a:pt x="12" y="0"/>
                  </a:lnTo>
                  <a:lnTo>
                    <a:pt x="17" y="0"/>
                  </a:lnTo>
                  <a:lnTo>
                    <a:pt x="18" y="0"/>
                  </a:lnTo>
                  <a:lnTo>
                    <a:pt x="20" y="0"/>
                  </a:lnTo>
                  <a:lnTo>
                    <a:pt x="24" y="0"/>
                  </a:lnTo>
                  <a:lnTo>
                    <a:pt x="30" y="0"/>
                  </a:lnTo>
                  <a:lnTo>
                    <a:pt x="31" y="0"/>
                  </a:lnTo>
                  <a:lnTo>
                    <a:pt x="33" y="0"/>
                  </a:lnTo>
                  <a:lnTo>
                    <a:pt x="37" y="0"/>
                  </a:lnTo>
                  <a:lnTo>
                    <a:pt x="38" y="0"/>
                  </a:lnTo>
                  <a:lnTo>
                    <a:pt x="39" y="0"/>
                  </a:lnTo>
                  <a:lnTo>
                    <a:pt x="42" y="0"/>
                  </a:lnTo>
                  <a:lnTo>
                    <a:pt x="48" y="0"/>
                  </a:lnTo>
                  <a:lnTo>
                    <a:pt x="50" y="0"/>
                  </a:lnTo>
                  <a:lnTo>
                    <a:pt x="51" y="0"/>
                  </a:lnTo>
                  <a:lnTo>
                    <a:pt x="54" y="0"/>
                  </a:lnTo>
                  <a:lnTo>
                    <a:pt x="55" y="0"/>
                  </a:lnTo>
                  <a:lnTo>
                    <a:pt x="58" y="0"/>
                  </a:lnTo>
                  <a:lnTo>
                    <a:pt x="60" y="0"/>
                  </a:lnTo>
                  <a:lnTo>
                    <a:pt x="63" y="0"/>
                  </a:lnTo>
                  <a:lnTo>
                    <a:pt x="65" y="0"/>
                  </a:lnTo>
                  <a:lnTo>
                    <a:pt x="67" y="0"/>
                  </a:lnTo>
                  <a:lnTo>
                    <a:pt x="71" y="0"/>
                  </a:lnTo>
                  <a:lnTo>
                    <a:pt x="75" y="0"/>
                  </a:lnTo>
                  <a:lnTo>
                    <a:pt x="76" y="0"/>
                  </a:lnTo>
                  <a:lnTo>
                    <a:pt x="79" y="0"/>
                  </a:lnTo>
                  <a:lnTo>
                    <a:pt x="81" y="0"/>
                  </a:lnTo>
                  <a:lnTo>
                    <a:pt x="85" y="0"/>
                  </a:lnTo>
                  <a:lnTo>
                    <a:pt x="90" y="0"/>
                  </a:lnTo>
                  <a:lnTo>
                    <a:pt x="94" y="0"/>
                  </a:lnTo>
                  <a:lnTo>
                    <a:pt x="97" y="2"/>
                  </a:lnTo>
                  <a:lnTo>
                    <a:pt x="98" y="2"/>
                  </a:lnTo>
                  <a:lnTo>
                    <a:pt x="101" y="2"/>
                  </a:lnTo>
                  <a:lnTo>
                    <a:pt x="102" y="2"/>
                  </a:lnTo>
                  <a:lnTo>
                    <a:pt x="103" y="2"/>
                  </a:lnTo>
                  <a:lnTo>
                    <a:pt x="105" y="2"/>
                  </a:lnTo>
                  <a:lnTo>
                    <a:pt x="106" y="2"/>
                  </a:lnTo>
                  <a:lnTo>
                    <a:pt x="109" y="2"/>
                  </a:lnTo>
                  <a:lnTo>
                    <a:pt x="111" y="2"/>
                  </a:lnTo>
                  <a:lnTo>
                    <a:pt x="113" y="2"/>
                  </a:lnTo>
                  <a:lnTo>
                    <a:pt x="115" y="2"/>
                  </a:lnTo>
                  <a:lnTo>
                    <a:pt x="117" y="2"/>
                  </a:lnTo>
                  <a:lnTo>
                    <a:pt x="118" y="2"/>
                  </a:lnTo>
                  <a:lnTo>
                    <a:pt x="122" y="2"/>
                  </a:lnTo>
                  <a:lnTo>
                    <a:pt x="123" y="2"/>
                  </a:lnTo>
                  <a:lnTo>
                    <a:pt x="127" y="2"/>
                  </a:lnTo>
                  <a:lnTo>
                    <a:pt x="131" y="2"/>
                  </a:lnTo>
                  <a:lnTo>
                    <a:pt x="132" y="2"/>
                  </a:lnTo>
                  <a:lnTo>
                    <a:pt x="136" y="2"/>
                  </a:lnTo>
                  <a:lnTo>
                    <a:pt x="141" y="2"/>
                  </a:lnTo>
                  <a:lnTo>
                    <a:pt x="143" y="2"/>
                  </a:lnTo>
                  <a:lnTo>
                    <a:pt x="147" y="2"/>
                  </a:lnTo>
                  <a:lnTo>
                    <a:pt x="151" y="2"/>
                  </a:lnTo>
                  <a:lnTo>
                    <a:pt x="154" y="2"/>
                  </a:lnTo>
                  <a:lnTo>
                    <a:pt x="156" y="2"/>
                  </a:lnTo>
                  <a:lnTo>
                    <a:pt x="158" y="2"/>
                  </a:lnTo>
                  <a:lnTo>
                    <a:pt x="160" y="2"/>
                  </a:lnTo>
                  <a:lnTo>
                    <a:pt x="162" y="2"/>
                  </a:lnTo>
                  <a:lnTo>
                    <a:pt x="164" y="2"/>
                  </a:lnTo>
                  <a:lnTo>
                    <a:pt x="165" y="2"/>
                  </a:lnTo>
                  <a:lnTo>
                    <a:pt x="168" y="2"/>
                  </a:lnTo>
                  <a:lnTo>
                    <a:pt x="172" y="2"/>
                  </a:lnTo>
                  <a:lnTo>
                    <a:pt x="173" y="2"/>
                  </a:lnTo>
                  <a:lnTo>
                    <a:pt x="177" y="2"/>
                  </a:lnTo>
                  <a:lnTo>
                    <a:pt x="178" y="2"/>
                  </a:lnTo>
                  <a:lnTo>
                    <a:pt x="182" y="2"/>
                  </a:lnTo>
                  <a:lnTo>
                    <a:pt x="183" y="3"/>
                  </a:lnTo>
                  <a:lnTo>
                    <a:pt x="186" y="3"/>
                  </a:lnTo>
                  <a:lnTo>
                    <a:pt x="189" y="3"/>
                  </a:lnTo>
                  <a:lnTo>
                    <a:pt x="190" y="3"/>
                  </a:lnTo>
                  <a:lnTo>
                    <a:pt x="192" y="3"/>
                  </a:lnTo>
                  <a:lnTo>
                    <a:pt x="196" y="3"/>
                  </a:lnTo>
                  <a:lnTo>
                    <a:pt x="198" y="3"/>
                  </a:lnTo>
                  <a:lnTo>
                    <a:pt x="200" y="3"/>
                  </a:lnTo>
                  <a:lnTo>
                    <a:pt x="202" y="3"/>
                  </a:lnTo>
                  <a:lnTo>
                    <a:pt x="203" y="3"/>
                  </a:lnTo>
                  <a:lnTo>
                    <a:pt x="204" y="3"/>
                  </a:lnTo>
                  <a:lnTo>
                    <a:pt x="206" y="3"/>
                  </a:lnTo>
                  <a:lnTo>
                    <a:pt x="207" y="3"/>
                  </a:lnTo>
                  <a:lnTo>
                    <a:pt x="211" y="3"/>
                  </a:lnTo>
                  <a:lnTo>
                    <a:pt x="212" y="3"/>
                  </a:lnTo>
                  <a:lnTo>
                    <a:pt x="213" y="3"/>
                  </a:lnTo>
                  <a:lnTo>
                    <a:pt x="216" y="3"/>
                  </a:lnTo>
                  <a:lnTo>
                    <a:pt x="217" y="3"/>
                  </a:lnTo>
                  <a:lnTo>
                    <a:pt x="220" y="3"/>
                  </a:lnTo>
                  <a:lnTo>
                    <a:pt x="224" y="3"/>
                  </a:lnTo>
                  <a:lnTo>
                    <a:pt x="225" y="3"/>
                  </a:lnTo>
                  <a:lnTo>
                    <a:pt x="226" y="3"/>
                  </a:lnTo>
                  <a:lnTo>
                    <a:pt x="228" y="3"/>
                  </a:lnTo>
                  <a:lnTo>
                    <a:pt x="232" y="3"/>
                  </a:lnTo>
                  <a:lnTo>
                    <a:pt x="234" y="3"/>
                  </a:lnTo>
                  <a:lnTo>
                    <a:pt x="237" y="3"/>
                  </a:lnTo>
                  <a:lnTo>
                    <a:pt x="238" y="3"/>
                  </a:lnTo>
                  <a:lnTo>
                    <a:pt x="242" y="3"/>
                  </a:lnTo>
                  <a:lnTo>
                    <a:pt x="244" y="3"/>
                  </a:lnTo>
                  <a:lnTo>
                    <a:pt x="245" y="3"/>
                  </a:lnTo>
                  <a:lnTo>
                    <a:pt x="245" y="4"/>
                  </a:lnTo>
                  <a:lnTo>
                    <a:pt x="245" y="6"/>
                  </a:lnTo>
                  <a:lnTo>
                    <a:pt x="245" y="8"/>
                  </a:lnTo>
                  <a:lnTo>
                    <a:pt x="245" y="10"/>
                  </a:lnTo>
                  <a:lnTo>
                    <a:pt x="245" y="11"/>
                  </a:lnTo>
                  <a:lnTo>
                    <a:pt x="245" y="14"/>
                  </a:lnTo>
                  <a:lnTo>
                    <a:pt x="245" y="19"/>
                  </a:lnTo>
                  <a:lnTo>
                    <a:pt x="245" y="21"/>
                  </a:lnTo>
                  <a:lnTo>
                    <a:pt x="245" y="27"/>
                  </a:lnTo>
                  <a:lnTo>
                    <a:pt x="245" y="29"/>
                  </a:lnTo>
                  <a:lnTo>
                    <a:pt x="245" y="31"/>
                  </a:lnTo>
                  <a:lnTo>
                    <a:pt x="245" y="37"/>
                  </a:lnTo>
                  <a:lnTo>
                    <a:pt x="245" y="40"/>
                  </a:lnTo>
                  <a:lnTo>
                    <a:pt x="245" y="44"/>
                  </a:lnTo>
                  <a:lnTo>
                    <a:pt x="245" y="46"/>
                  </a:lnTo>
                  <a:lnTo>
                    <a:pt x="245" y="48"/>
                  </a:lnTo>
                  <a:lnTo>
                    <a:pt x="245" y="50"/>
                  </a:lnTo>
                  <a:lnTo>
                    <a:pt x="245" y="53"/>
                  </a:lnTo>
                  <a:lnTo>
                    <a:pt x="245" y="57"/>
                  </a:lnTo>
                  <a:lnTo>
                    <a:pt x="242" y="57"/>
                  </a:lnTo>
                  <a:lnTo>
                    <a:pt x="242" y="58"/>
                  </a:lnTo>
                  <a:lnTo>
                    <a:pt x="242" y="62"/>
                  </a:lnTo>
                  <a:lnTo>
                    <a:pt x="242" y="65"/>
                  </a:lnTo>
                  <a:lnTo>
                    <a:pt x="242" y="67"/>
                  </a:lnTo>
                  <a:lnTo>
                    <a:pt x="242" y="71"/>
                  </a:lnTo>
                  <a:lnTo>
                    <a:pt x="242" y="72"/>
                  </a:lnTo>
                  <a:lnTo>
                    <a:pt x="242" y="75"/>
                  </a:lnTo>
                  <a:lnTo>
                    <a:pt x="242" y="76"/>
                  </a:lnTo>
                  <a:lnTo>
                    <a:pt x="242" y="78"/>
                  </a:lnTo>
                  <a:lnTo>
                    <a:pt x="242" y="80"/>
                  </a:lnTo>
                  <a:lnTo>
                    <a:pt x="242" y="84"/>
                  </a:lnTo>
                  <a:lnTo>
                    <a:pt x="242" y="89"/>
                  </a:lnTo>
                  <a:lnTo>
                    <a:pt x="242" y="92"/>
                  </a:lnTo>
                  <a:lnTo>
                    <a:pt x="242" y="96"/>
                  </a:lnTo>
                  <a:lnTo>
                    <a:pt x="242" y="97"/>
                  </a:lnTo>
                  <a:lnTo>
                    <a:pt x="242" y="100"/>
                  </a:lnTo>
                  <a:lnTo>
                    <a:pt x="242" y="101"/>
                  </a:lnTo>
                  <a:lnTo>
                    <a:pt x="242" y="103"/>
                  </a:lnTo>
                  <a:lnTo>
                    <a:pt x="242" y="104"/>
                  </a:lnTo>
                  <a:lnTo>
                    <a:pt x="242" y="106"/>
                  </a:lnTo>
                  <a:lnTo>
                    <a:pt x="242" y="108"/>
                  </a:lnTo>
                  <a:lnTo>
                    <a:pt x="242" y="110"/>
                  </a:lnTo>
                  <a:lnTo>
                    <a:pt x="242" y="113"/>
                  </a:lnTo>
                  <a:lnTo>
                    <a:pt x="242" y="116"/>
                  </a:lnTo>
                  <a:lnTo>
                    <a:pt x="242" y="118"/>
                  </a:lnTo>
                  <a:lnTo>
                    <a:pt x="242" y="122"/>
                  </a:lnTo>
                  <a:lnTo>
                    <a:pt x="242" y="131"/>
                  </a:lnTo>
                  <a:lnTo>
                    <a:pt x="242" y="133"/>
                  </a:lnTo>
                  <a:lnTo>
                    <a:pt x="242" y="137"/>
                  </a:lnTo>
                  <a:lnTo>
                    <a:pt x="242" y="141"/>
                  </a:lnTo>
                  <a:lnTo>
                    <a:pt x="242" y="142"/>
                  </a:lnTo>
                  <a:lnTo>
                    <a:pt x="241" y="147"/>
                  </a:lnTo>
                  <a:lnTo>
                    <a:pt x="241" y="150"/>
                  </a:lnTo>
                  <a:lnTo>
                    <a:pt x="241" y="151"/>
                  </a:lnTo>
                  <a:lnTo>
                    <a:pt x="241" y="155"/>
                  </a:lnTo>
                  <a:lnTo>
                    <a:pt x="241" y="159"/>
                  </a:lnTo>
                  <a:lnTo>
                    <a:pt x="241" y="163"/>
                  </a:lnTo>
                  <a:lnTo>
                    <a:pt x="241" y="165"/>
                  </a:lnTo>
                  <a:lnTo>
                    <a:pt x="241" y="167"/>
                  </a:lnTo>
                  <a:lnTo>
                    <a:pt x="241" y="168"/>
                  </a:lnTo>
                  <a:lnTo>
                    <a:pt x="241" y="169"/>
                  </a:lnTo>
                  <a:lnTo>
                    <a:pt x="242" y="169"/>
                  </a:lnTo>
                  <a:lnTo>
                    <a:pt x="244" y="169"/>
                  </a:lnTo>
                  <a:lnTo>
                    <a:pt x="245" y="169"/>
                  </a:lnTo>
                  <a:lnTo>
                    <a:pt x="246" y="169"/>
                  </a:lnTo>
                  <a:lnTo>
                    <a:pt x="247" y="169"/>
                  </a:lnTo>
                  <a:lnTo>
                    <a:pt x="255" y="169"/>
                  </a:lnTo>
                  <a:lnTo>
                    <a:pt x="258" y="169"/>
                  </a:lnTo>
                  <a:lnTo>
                    <a:pt x="259" y="169"/>
                  </a:lnTo>
                  <a:lnTo>
                    <a:pt x="261" y="169"/>
                  </a:lnTo>
                  <a:lnTo>
                    <a:pt x="262" y="169"/>
                  </a:lnTo>
                  <a:lnTo>
                    <a:pt x="264" y="169"/>
                  </a:lnTo>
                  <a:lnTo>
                    <a:pt x="266" y="169"/>
                  </a:lnTo>
                  <a:lnTo>
                    <a:pt x="267" y="169"/>
                  </a:lnTo>
                  <a:lnTo>
                    <a:pt x="267" y="171"/>
                  </a:lnTo>
                  <a:lnTo>
                    <a:pt x="266" y="171"/>
                  </a:lnTo>
                  <a:lnTo>
                    <a:pt x="266" y="172"/>
                  </a:lnTo>
                  <a:lnTo>
                    <a:pt x="264" y="172"/>
                  </a:lnTo>
                  <a:lnTo>
                    <a:pt x="264" y="173"/>
                  </a:lnTo>
                  <a:lnTo>
                    <a:pt x="263" y="173"/>
                  </a:lnTo>
                  <a:lnTo>
                    <a:pt x="263" y="172"/>
                  </a:lnTo>
                  <a:lnTo>
                    <a:pt x="262" y="172"/>
                  </a:lnTo>
                  <a:lnTo>
                    <a:pt x="262" y="171"/>
                  </a:lnTo>
                  <a:lnTo>
                    <a:pt x="261" y="171"/>
                  </a:lnTo>
                  <a:lnTo>
                    <a:pt x="261" y="172"/>
                  </a:lnTo>
                  <a:lnTo>
                    <a:pt x="259" y="172"/>
                  </a:lnTo>
                  <a:lnTo>
                    <a:pt x="259" y="173"/>
                  </a:lnTo>
                  <a:lnTo>
                    <a:pt x="258" y="173"/>
                  </a:lnTo>
                  <a:lnTo>
                    <a:pt x="258" y="175"/>
                  </a:lnTo>
                  <a:lnTo>
                    <a:pt x="258" y="176"/>
                  </a:lnTo>
                  <a:lnTo>
                    <a:pt x="258" y="177"/>
                  </a:lnTo>
                  <a:lnTo>
                    <a:pt x="259" y="177"/>
                  </a:lnTo>
                  <a:lnTo>
                    <a:pt x="259" y="178"/>
                  </a:lnTo>
                  <a:lnTo>
                    <a:pt x="259" y="180"/>
                  </a:lnTo>
                  <a:lnTo>
                    <a:pt x="261" y="180"/>
                  </a:lnTo>
                  <a:lnTo>
                    <a:pt x="261" y="181"/>
                  </a:lnTo>
                  <a:lnTo>
                    <a:pt x="261" y="182"/>
                  </a:lnTo>
                  <a:lnTo>
                    <a:pt x="259" y="184"/>
                  </a:lnTo>
                  <a:lnTo>
                    <a:pt x="259" y="185"/>
                  </a:lnTo>
                  <a:lnTo>
                    <a:pt x="259" y="186"/>
                  </a:lnTo>
                  <a:lnTo>
                    <a:pt x="259" y="188"/>
                  </a:lnTo>
                  <a:lnTo>
                    <a:pt x="259" y="189"/>
                  </a:lnTo>
                  <a:lnTo>
                    <a:pt x="258" y="190"/>
                  </a:lnTo>
                  <a:lnTo>
                    <a:pt x="258" y="192"/>
                  </a:lnTo>
                  <a:lnTo>
                    <a:pt x="258" y="193"/>
                  </a:lnTo>
                  <a:lnTo>
                    <a:pt x="258" y="194"/>
                  </a:lnTo>
                  <a:lnTo>
                    <a:pt x="258" y="196"/>
                  </a:lnTo>
                  <a:lnTo>
                    <a:pt x="259" y="196"/>
                  </a:lnTo>
                  <a:lnTo>
                    <a:pt x="259" y="197"/>
                  </a:lnTo>
                  <a:lnTo>
                    <a:pt x="261" y="197"/>
                  </a:lnTo>
                  <a:lnTo>
                    <a:pt x="261" y="196"/>
                  </a:lnTo>
                  <a:lnTo>
                    <a:pt x="262" y="196"/>
                  </a:lnTo>
                  <a:lnTo>
                    <a:pt x="263" y="196"/>
                  </a:lnTo>
                  <a:lnTo>
                    <a:pt x="264" y="196"/>
                  </a:lnTo>
                  <a:lnTo>
                    <a:pt x="264" y="197"/>
                  </a:lnTo>
                  <a:lnTo>
                    <a:pt x="264" y="198"/>
                  </a:lnTo>
                  <a:lnTo>
                    <a:pt x="266" y="198"/>
                  </a:lnTo>
                  <a:lnTo>
                    <a:pt x="266" y="199"/>
                  </a:lnTo>
                  <a:lnTo>
                    <a:pt x="267" y="201"/>
                  </a:lnTo>
                  <a:lnTo>
                    <a:pt x="267" y="202"/>
                  </a:lnTo>
                  <a:lnTo>
                    <a:pt x="268" y="202"/>
                  </a:lnTo>
                  <a:lnTo>
                    <a:pt x="268" y="203"/>
                  </a:lnTo>
                  <a:lnTo>
                    <a:pt x="270" y="203"/>
                  </a:lnTo>
                  <a:lnTo>
                    <a:pt x="271" y="205"/>
                  </a:lnTo>
                  <a:lnTo>
                    <a:pt x="272" y="205"/>
                  </a:lnTo>
                  <a:lnTo>
                    <a:pt x="272" y="206"/>
                  </a:lnTo>
                  <a:lnTo>
                    <a:pt x="274" y="206"/>
                  </a:lnTo>
                  <a:lnTo>
                    <a:pt x="274" y="207"/>
                  </a:lnTo>
                  <a:lnTo>
                    <a:pt x="275" y="207"/>
                  </a:lnTo>
                  <a:lnTo>
                    <a:pt x="276" y="207"/>
                  </a:lnTo>
                  <a:lnTo>
                    <a:pt x="278" y="207"/>
                  </a:lnTo>
                  <a:lnTo>
                    <a:pt x="278" y="209"/>
                  </a:lnTo>
                  <a:lnTo>
                    <a:pt x="279" y="209"/>
                  </a:lnTo>
                  <a:lnTo>
                    <a:pt x="280" y="209"/>
                  </a:lnTo>
                  <a:lnTo>
                    <a:pt x="281" y="209"/>
                  </a:lnTo>
                  <a:lnTo>
                    <a:pt x="283" y="210"/>
                  </a:lnTo>
                  <a:lnTo>
                    <a:pt x="284" y="210"/>
                  </a:lnTo>
                  <a:lnTo>
                    <a:pt x="284" y="211"/>
                  </a:lnTo>
                  <a:lnTo>
                    <a:pt x="285" y="213"/>
                  </a:lnTo>
                  <a:lnTo>
                    <a:pt x="287" y="214"/>
                  </a:lnTo>
                  <a:lnTo>
                    <a:pt x="287" y="215"/>
                  </a:lnTo>
                  <a:lnTo>
                    <a:pt x="287" y="216"/>
                  </a:lnTo>
                  <a:lnTo>
                    <a:pt x="287" y="218"/>
                  </a:lnTo>
                  <a:lnTo>
                    <a:pt x="287" y="219"/>
                  </a:lnTo>
                  <a:lnTo>
                    <a:pt x="285" y="219"/>
                  </a:lnTo>
                  <a:lnTo>
                    <a:pt x="285" y="220"/>
                  </a:lnTo>
                  <a:lnTo>
                    <a:pt x="284" y="220"/>
                  </a:lnTo>
                  <a:lnTo>
                    <a:pt x="283" y="220"/>
                  </a:lnTo>
                  <a:lnTo>
                    <a:pt x="283" y="222"/>
                  </a:lnTo>
                  <a:lnTo>
                    <a:pt x="283" y="223"/>
                  </a:lnTo>
                  <a:lnTo>
                    <a:pt x="283" y="224"/>
                  </a:lnTo>
                  <a:lnTo>
                    <a:pt x="283" y="226"/>
                  </a:lnTo>
                  <a:lnTo>
                    <a:pt x="283" y="227"/>
                  </a:lnTo>
                  <a:lnTo>
                    <a:pt x="284" y="227"/>
                  </a:lnTo>
                  <a:lnTo>
                    <a:pt x="284" y="228"/>
                  </a:lnTo>
                  <a:lnTo>
                    <a:pt x="284" y="230"/>
                  </a:lnTo>
                  <a:lnTo>
                    <a:pt x="284" y="231"/>
                  </a:lnTo>
                  <a:lnTo>
                    <a:pt x="284" y="232"/>
                  </a:lnTo>
                  <a:lnTo>
                    <a:pt x="284" y="233"/>
                  </a:lnTo>
                  <a:lnTo>
                    <a:pt x="284" y="235"/>
                  </a:lnTo>
                  <a:lnTo>
                    <a:pt x="284" y="236"/>
                  </a:lnTo>
                  <a:lnTo>
                    <a:pt x="283" y="236"/>
                  </a:lnTo>
                  <a:lnTo>
                    <a:pt x="283" y="237"/>
                  </a:lnTo>
                  <a:lnTo>
                    <a:pt x="283" y="239"/>
                  </a:lnTo>
                  <a:lnTo>
                    <a:pt x="281" y="239"/>
                  </a:lnTo>
                  <a:lnTo>
                    <a:pt x="281" y="240"/>
                  </a:lnTo>
                  <a:lnTo>
                    <a:pt x="281" y="241"/>
                  </a:lnTo>
                  <a:lnTo>
                    <a:pt x="280" y="241"/>
                  </a:lnTo>
                  <a:lnTo>
                    <a:pt x="281" y="243"/>
                  </a:lnTo>
                  <a:lnTo>
                    <a:pt x="281" y="244"/>
                  </a:lnTo>
                  <a:lnTo>
                    <a:pt x="281" y="245"/>
                  </a:lnTo>
                  <a:lnTo>
                    <a:pt x="281" y="247"/>
                  </a:lnTo>
                  <a:lnTo>
                    <a:pt x="281" y="248"/>
                  </a:lnTo>
                  <a:lnTo>
                    <a:pt x="281" y="249"/>
                  </a:lnTo>
                  <a:lnTo>
                    <a:pt x="280" y="250"/>
                  </a:lnTo>
                  <a:lnTo>
                    <a:pt x="280" y="252"/>
                  </a:lnTo>
                  <a:lnTo>
                    <a:pt x="279" y="252"/>
                  </a:lnTo>
                  <a:lnTo>
                    <a:pt x="278" y="252"/>
                  </a:lnTo>
                  <a:lnTo>
                    <a:pt x="278" y="253"/>
                  </a:lnTo>
                  <a:lnTo>
                    <a:pt x="276" y="253"/>
                  </a:lnTo>
                  <a:lnTo>
                    <a:pt x="276" y="254"/>
                  </a:lnTo>
                  <a:lnTo>
                    <a:pt x="276" y="256"/>
                  </a:lnTo>
                  <a:lnTo>
                    <a:pt x="276" y="257"/>
                  </a:lnTo>
                  <a:lnTo>
                    <a:pt x="276" y="258"/>
                  </a:lnTo>
                  <a:lnTo>
                    <a:pt x="276" y="260"/>
                  </a:lnTo>
                  <a:lnTo>
                    <a:pt x="276" y="261"/>
                  </a:lnTo>
                  <a:lnTo>
                    <a:pt x="275" y="261"/>
                  </a:lnTo>
                  <a:lnTo>
                    <a:pt x="275" y="262"/>
                  </a:lnTo>
                  <a:lnTo>
                    <a:pt x="275" y="264"/>
                  </a:lnTo>
                  <a:lnTo>
                    <a:pt x="275" y="265"/>
                  </a:lnTo>
                  <a:lnTo>
                    <a:pt x="276" y="265"/>
                  </a:lnTo>
                  <a:lnTo>
                    <a:pt x="278" y="265"/>
                  </a:lnTo>
                  <a:lnTo>
                    <a:pt x="278" y="264"/>
                  </a:lnTo>
                  <a:lnTo>
                    <a:pt x="279" y="264"/>
                  </a:lnTo>
                  <a:lnTo>
                    <a:pt x="280" y="264"/>
                  </a:lnTo>
                  <a:lnTo>
                    <a:pt x="281" y="264"/>
                  </a:lnTo>
                  <a:lnTo>
                    <a:pt x="281" y="265"/>
                  </a:lnTo>
                  <a:lnTo>
                    <a:pt x="281" y="266"/>
                  </a:lnTo>
                  <a:lnTo>
                    <a:pt x="280" y="266"/>
                  </a:lnTo>
                  <a:lnTo>
                    <a:pt x="280" y="268"/>
                  </a:lnTo>
                  <a:lnTo>
                    <a:pt x="281" y="268"/>
                  </a:lnTo>
                  <a:lnTo>
                    <a:pt x="281" y="269"/>
                  </a:lnTo>
                  <a:lnTo>
                    <a:pt x="283" y="269"/>
                  </a:lnTo>
                  <a:lnTo>
                    <a:pt x="284" y="269"/>
                  </a:lnTo>
                  <a:lnTo>
                    <a:pt x="285" y="269"/>
                  </a:lnTo>
                  <a:lnTo>
                    <a:pt x="285" y="270"/>
                  </a:lnTo>
                  <a:lnTo>
                    <a:pt x="287" y="270"/>
                  </a:lnTo>
                  <a:lnTo>
                    <a:pt x="287" y="271"/>
                  </a:lnTo>
                  <a:lnTo>
                    <a:pt x="287" y="273"/>
                  </a:lnTo>
                  <a:lnTo>
                    <a:pt x="287" y="274"/>
                  </a:lnTo>
                  <a:lnTo>
                    <a:pt x="287" y="275"/>
                  </a:lnTo>
                  <a:lnTo>
                    <a:pt x="285" y="277"/>
                  </a:lnTo>
                  <a:lnTo>
                    <a:pt x="285" y="278"/>
                  </a:lnTo>
                  <a:lnTo>
                    <a:pt x="284" y="278"/>
                  </a:lnTo>
                  <a:lnTo>
                    <a:pt x="284" y="279"/>
                  </a:lnTo>
                  <a:lnTo>
                    <a:pt x="284" y="281"/>
                  </a:lnTo>
                  <a:lnTo>
                    <a:pt x="283" y="281"/>
                  </a:lnTo>
                  <a:lnTo>
                    <a:pt x="281" y="281"/>
                  </a:lnTo>
                  <a:lnTo>
                    <a:pt x="280" y="279"/>
                  </a:lnTo>
                  <a:lnTo>
                    <a:pt x="279" y="279"/>
                  </a:lnTo>
                  <a:lnTo>
                    <a:pt x="278" y="278"/>
                  </a:lnTo>
                  <a:lnTo>
                    <a:pt x="276" y="278"/>
                  </a:lnTo>
                  <a:lnTo>
                    <a:pt x="276" y="279"/>
                  </a:lnTo>
                  <a:lnTo>
                    <a:pt x="275" y="279"/>
                  </a:lnTo>
                  <a:lnTo>
                    <a:pt x="275" y="281"/>
                  </a:lnTo>
                  <a:lnTo>
                    <a:pt x="274" y="281"/>
                  </a:lnTo>
                  <a:lnTo>
                    <a:pt x="271" y="281"/>
                  </a:lnTo>
                  <a:lnTo>
                    <a:pt x="268" y="281"/>
                  </a:lnTo>
                  <a:lnTo>
                    <a:pt x="264" y="281"/>
                  </a:lnTo>
                  <a:lnTo>
                    <a:pt x="259" y="281"/>
                  </a:lnTo>
                  <a:lnTo>
                    <a:pt x="255" y="281"/>
                  </a:lnTo>
                  <a:lnTo>
                    <a:pt x="254" y="281"/>
                  </a:lnTo>
                  <a:lnTo>
                    <a:pt x="251" y="281"/>
                  </a:lnTo>
                  <a:lnTo>
                    <a:pt x="250" y="281"/>
                  </a:lnTo>
                  <a:lnTo>
                    <a:pt x="247" y="281"/>
                  </a:lnTo>
                  <a:lnTo>
                    <a:pt x="242" y="281"/>
                  </a:lnTo>
                  <a:lnTo>
                    <a:pt x="238" y="281"/>
                  </a:lnTo>
                  <a:lnTo>
                    <a:pt x="233" y="281"/>
                  </a:lnTo>
                  <a:lnTo>
                    <a:pt x="232" y="281"/>
                  </a:lnTo>
                  <a:lnTo>
                    <a:pt x="229" y="281"/>
                  </a:lnTo>
                  <a:lnTo>
                    <a:pt x="226" y="281"/>
                  </a:lnTo>
                  <a:lnTo>
                    <a:pt x="225" y="281"/>
                  </a:lnTo>
                  <a:lnTo>
                    <a:pt x="224" y="281"/>
                  </a:lnTo>
                  <a:lnTo>
                    <a:pt x="221" y="281"/>
                  </a:lnTo>
                  <a:lnTo>
                    <a:pt x="219" y="281"/>
                  </a:lnTo>
                  <a:lnTo>
                    <a:pt x="212" y="281"/>
                  </a:lnTo>
                  <a:lnTo>
                    <a:pt x="209" y="281"/>
                  </a:lnTo>
                  <a:lnTo>
                    <a:pt x="206" y="281"/>
                  </a:lnTo>
                  <a:lnTo>
                    <a:pt x="204" y="281"/>
                  </a:lnTo>
                  <a:lnTo>
                    <a:pt x="202" y="281"/>
                  </a:lnTo>
                  <a:lnTo>
                    <a:pt x="196" y="281"/>
                  </a:lnTo>
                  <a:lnTo>
                    <a:pt x="195" y="281"/>
                  </a:lnTo>
                  <a:lnTo>
                    <a:pt x="194" y="281"/>
                  </a:lnTo>
                  <a:lnTo>
                    <a:pt x="189" y="281"/>
                  </a:lnTo>
                  <a:lnTo>
                    <a:pt x="187" y="281"/>
                  </a:lnTo>
                  <a:lnTo>
                    <a:pt x="187" y="279"/>
                  </a:lnTo>
                  <a:lnTo>
                    <a:pt x="183" y="279"/>
                  </a:lnTo>
                  <a:lnTo>
                    <a:pt x="181" y="279"/>
                  </a:lnTo>
                  <a:lnTo>
                    <a:pt x="179" y="279"/>
                  </a:lnTo>
                  <a:lnTo>
                    <a:pt x="178" y="279"/>
                  </a:lnTo>
                  <a:lnTo>
                    <a:pt x="177" y="279"/>
                  </a:lnTo>
                  <a:lnTo>
                    <a:pt x="175" y="279"/>
                  </a:lnTo>
                  <a:lnTo>
                    <a:pt x="174" y="279"/>
                  </a:lnTo>
                  <a:lnTo>
                    <a:pt x="173" y="279"/>
                  </a:lnTo>
                  <a:lnTo>
                    <a:pt x="169" y="279"/>
                  </a:lnTo>
                  <a:lnTo>
                    <a:pt x="168" y="279"/>
                  </a:lnTo>
                  <a:lnTo>
                    <a:pt x="165" y="279"/>
                  </a:lnTo>
                  <a:lnTo>
                    <a:pt x="162" y="279"/>
                  </a:lnTo>
                  <a:lnTo>
                    <a:pt x="158" y="279"/>
                  </a:lnTo>
                  <a:lnTo>
                    <a:pt x="158" y="283"/>
                  </a:lnTo>
                  <a:lnTo>
                    <a:pt x="158" y="286"/>
                  </a:lnTo>
                  <a:lnTo>
                    <a:pt x="158" y="288"/>
                  </a:lnTo>
                  <a:lnTo>
                    <a:pt x="158" y="290"/>
                  </a:lnTo>
                  <a:lnTo>
                    <a:pt x="158" y="292"/>
                  </a:lnTo>
                  <a:lnTo>
                    <a:pt x="158" y="294"/>
                  </a:lnTo>
                  <a:lnTo>
                    <a:pt x="158" y="298"/>
                  </a:lnTo>
                  <a:lnTo>
                    <a:pt x="158" y="299"/>
                  </a:lnTo>
                  <a:lnTo>
                    <a:pt x="158" y="300"/>
                  </a:lnTo>
                  <a:lnTo>
                    <a:pt x="158" y="304"/>
                  </a:lnTo>
                  <a:lnTo>
                    <a:pt x="158" y="307"/>
                  </a:lnTo>
                  <a:lnTo>
                    <a:pt x="158" y="315"/>
                  </a:lnTo>
                  <a:lnTo>
                    <a:pt x="158" y="316"/>
                  </a:lnTo>
                  <a:lnTo>
                    <a:pt x="158" y="317"/>
                  </a:lnTo>
                  <a:lnTo>
                    <a:pt x="158" y="320"/>
                  </a:lnTo>
                  <a:lnTo>
                    <a:pt x="158" y="321"/>
                  </a:lnTo>
                  <a:lnTo>
                    <a:pt x="158" y="322"/>
                  </a:lnTo>
                  <a:lnTo>
                    <a:pt x="158" y="324"/>
                  </a:lnTo>
                  <a:lnTo>
                    <a:pt x="158" y="325"/>
                  </a:lnTo>
                  <a:lnTo>
                    <a:pt x="158" y="326"/>
                  </a:lnTo>
                  <a:lnTo>
                    <a:pt x="158" y="328"/>
                  </a:lnTo>
                  <a:lnTo>
                    <a:pt x="158" y="329"/>
                  </a:lnTo>
                  <a:lnTo>
                    <a:pt x="158" y="330"/>
                  </a:lnTo>
                  <a:lnTo>
                    <a:pt x="158" y="333"/>
                  </a:lnTo>
                  <a:lnTo>
                    <a:pt x="158" y="334"/>
                  </a:lnTo>
                  <a:lnTo>
                    <a:pt x="158" y="336"/>
                  </a:lnTo>
                  <a:lnTo>
                    <a:pt x="158" y="337"/>
                  </a:lnTo>
                  <a:lnTo>
                    <a:pt x="157" y="337"/>
                  </a:lnTo>
                  <a:lnTo>
                    <a:pt x="153" y="337"/>
                  </a:lnTo>
                  <a:lnTo>
                    <a:pt x="149" y="337"/>
                  </a:lnTo>
                  <a:lnTo>
                    <a:pt x="148" y="337"/>
                  </a:lnTo>
                  <a:lnTo>
                    <a:pt x="145" y="337"/>
                  </a:lnTo>
                  <a:lnTo>
                    <a:pt x="144" y="337"/>
                  </a:lnTo>
                  <a:lnTo>
                    <a:pt x="141" y="337"/>
                  </a:lnTo>
                  <a:lnTo>
                    <a:pt x="140" y="337"/>
                  </a:lnTo>
                  <a:lnTo>
                    <a:pt x="139" y="337"/>
                  </a:lnTo>
                  <a:lnTo>
                    <a:pt x="137" y="337"/>
                  </a:lnTo>
                  <a:lnTo>
                    <a:pt x="134" y="337"/>
                  </a:lnTo>
                  <a:lnTo>
                    <a:pt x="131" y="336"/>
                  </a:lnTo>
                  <a:lnTo>
                    <a:pt x="131" y="334"/>
                  </a:lnTo>
                  <a:lnTo>
                    <a:pt x="130" y="334"/>
                  </a:lnTo>
                  <a:lnTo>
                    <a:pt x="127" y="334"/>
                  </a:lnTo>
                  <a:lnTo>
                    <a:pt x="123" y="334"/>
                  </a:lnTo>
                  <a:lnTo>
                    <a:pt x="122" y="334"/>
                  </a:lnTo>
                  <a:lnTo>
                    <a:pt x="119" y="334"/>
                  </a:lnTo>
                  <a:lnTo>
                    <a:pt x="118" y="334"/>
                  </a:lnTo>
                  <a:lnTo>
                    <a:pt x="117" y="334"/>
                  </a:lnTo>
                  <a:lnTo>
                    <a:pt x="114" y="334"/>
                  </a:lnTo>
                  <a:lnTo>
                    <a:pt x="113" y="334"/>
                  </a:lnTo>
                  <a:lnTo>
                    <a:pt x="111" y="334"/>
                  </a:lnTo>
                  <a:lnTo>
                    <a:pt x="110" y="334"/>
                  </a:lnTo>
                  <a:lnTo>
                    <a:pt x="106" y="334"/>
                  </a:lnTo>
                  <a:lnTo>
                    <a:pt x="103" y="334"/>
                  </a:lnTo>
                  <a:lnTo>
                    <a:pt x="100" y="334"/>
                  </a:lnTo>
                  <a:lnTo>
                    <a:pt x="98" y="334"/>
                  </a:lnTo>
                  <a:lnTo>
                    <a:pt x="96" y="334"/>
                  </a:lnTo>
                  <a:lnTo>
                    <a:pt x="94" y="334"/>
                  </a:lnTo>
                  <a:lnTo>
                    <a:pt x="93" y="334"/>
                  </a:lnTo>
                  <a:lnTo>
                    <a:pt x="90" y="334"/>
                  </a:lnTo>
                  <a:lnTo>
                    <a:pt x="89" y="334"/>
                  </a:lnTo>
                  <a:lnTo>
                    <a:pt x="86" y="334"/>
                  </a:lnTo>
                  <a:lnTo>
                    <a:pt x="85" y="334"/>
                  </a:lnTo>
                  <a:lnTo>
                    <a:pt x="84" y="334"/>
                  </a:lnTo>
                  <a:lnTo>
                    <a:pt x="82" y="334"/>
                  </a:lnTo>
                  <a:lnTo>
                    <a:pt x="80" y="334"/>
                  </a:lnTo>
                  <a:lnTo>
                    <a:pt x="77" y="334"/>
                  </a:lnTo>
                  <a:lnTo>
                    <a:pt x="75" y="334"/>
                  </a:lnTo>
                  <a:lnTo>
                    <a:pt x="75" y="333"/>
                  </a:lnTo>
                  <a:lnTo>
                    <a:pt x="72" y="333"/>
                  </a:lnTo>
                  <a:lnTo>
                    <a:pt x="69" y="333"/>
                  </a:lnTo>
                  <a:lnTo>
                    <a:pt x="67" y="333"/>
                  </a:lnTo>
                  <a:lnTo>
                    <a:pt x="65" y="333"/>
                  </a:lnTo>
                  <a:lnTo>
                    <a:pt x="58" y="333"/>
                  </a:lnTo>
                  <a:lnTo>
                    <a:pt x="56" y="333"/>
                  </a:lnTo>
                  <a:lnTo>
                    <a:pt x="55" y="333"/>
                  </a:lnTo>
                  <a:lnTo>
                    <a:pt x="54" y="333"/>
                  </a:lnTo>
                  <a:lnTo>
                    <a:pt x="52" y="333"/>
                  </a:lnTo>
                  <a:lnTo>
                    <a:pt x="50" y="333"/>
                  </a:lnTo>
                  <a:lnTo>
                    <a:pt x="48" y="333"/>
                  </a:lnTo>
                  <a:lnTo>
                    <a:pt x="45" y="333"/>
                  </a:lnTo>
                  <a:lnTo>
                    <a:pt x="42" y="333"/>
                  </a:lnTo>
                  <a:lnTo>
                    <a:pt x="38" y="333"/>
                  </a:lnTo>
                  <a:lnTo>
                    <a:pt x="33" y="333"/>
                  </a:lnTo>
                  <a:lnTo>
                    <a:pt x="30" y="333"/>
                  </a:lnTo>
                  <a:lnTo>
                    <a:pt x="29" y="333"/>
                  </a:lnTo>
                  <a:lnTo>
                    <a:pt x="28" y="333"/>
                  </a:lnTo>
                  <a:lnTo>
                    <a:pt x="22" y="333"/>
                  </a:lnTo>
                  <a:lnTo>
                    <a:pt x="22" y="332"/>
                  </a:lnTo>
                  <a:lnTo>
                    <a:pt x="24" y="330"/>
                  </a:lnTo>
                  <a:lnTo>
                    <a:pt x="24" y="329"/>
                  </a:lnTo>
                  <a:lnTo>
                    <a:pt x="25" y="328"/>
                  </a:lnTo>
                  <a:lnTo>
                    <a:pt x="25" y="326"/>
                  </a:lnTo>
                  <a:lnTo>
                    <a:pt x="26" y="326"/>
                  </a:lnTo>
                  <a:lnTo>
                    <a:pt x="28" y="325"/>
                  </a:lnTo>
                  <a:lnTo>
                    <a:pt x="29" y="325"/>
                  </a:lnTo>
                  <a:lnTo>
                    <a:pt x="29" y="324"/>
                  </a:lnTo>
                  <a:lnTo>
                    <a:pt x="30" y="324"/>
                  </a:lnTo>
                  <a:lnTo>
                    <a:pt x="31" y="324"/>
                  </a:lnTo>
                  <a:lnTo>
                    <a:pt x="31" y="322"/>
                  </a:lnTo>
                  <a:lnTo>
                    <a:pt x="33" y="322"/>
                  </a:lnTo>
                  <a:lnTo>
                    <a:pt x="34" y="322"/>
                  </a:lnTo>
                  <a:lnTo>
                    <a:pt x="35" y="322"/>
                  </a:lnTo>
                  <a:lnTo>
                    <a:pt x="37" y="322"/>
                  </a:lnTo>
                  <a:lnTo>
                    <a:pt x="38" y="322"/>
                  </a:lnTo>
                  <a:lnTo>
                    <a:pt x="38" y="321"/>
                  </a:lnTo>
                  <a:lnTo>
                    <a:pt x="39" y="321"/>
                  </a:lnTo>
                  <a:lnTo>
                    <a:pt x="41" y="320"/>
                  </a:lnTo>
                  <a:lnTo>
                    <a:pt x="42" y="320"/>
                  </a:lnTo>
                  <a:lnTo>
                    <a:pt x="42" y="319"/>
                  </a:lnTo>
                  <a:lnTo>
                    <a:pt x="43" y="319"/>
                  </a:lnTo>
                  <a:lnTo>
                    <a:pt x="43" y="317"/>
                  </a:lnTo>
                  <a:lnTo>
                    <a:pt x="45" y="317"/>
                  </a:lnTo>
                  <a:lnTo>
                    <a:pt x="45" y="316"/>
                  </a:lnTo>
                  <a:lnTo>
                    <a:pt x="45" y="315"/>
                  </a:lnTo>
                  <a:lnTo>
                    <a:pt x="45" y="313"/>
                  </a:lnTo>
                  <a:lnTo>
                    <a:pt x="45" y="312"/>
                  </a:lnTo>
                  <a:lnTo>
                    <a:pt x="46" y="312"/>
                  </a:lnTo>
                  <a:lnTo>
                    <a:pt x="46" y="311"/>
                  </a:lnTo>
                  <a:lnTo>
                    <a:pt x="46" y="309"/>
                  </a:lnTo>
                  <a:lnTo>
                    <a:pt x="46" y="308"/>
                  </a:lnTo>
                  <a:lnTo>
                    <a:pt x="46" y="307"/>
                  </a:lnTo>
                  <a:lnTo>
                    <a:pt x="47" y="307"/>
                  </a:lnTo>
                  <a:lnTo>
                    <a:pt x="47" y="305"/>
                  </a:lnTo>
                  <a:lnTo>
                    <a:pt x="47" y="304"/>
                  </a:lnTo>
                  <a:lnTo>
                    <a:pt x="47" y="303"/>
                  </a:lnTo>
                  <a:lnTo>
                    <a:pt x="47" y="302"/>
                  </a:lnTo>
                  <a:lnTo>
                    <a:pt x="46" y="300"/>
                  </a:lnTo>
                  <a:lnTo>
                    <a:pt x="46" y="299"/>
                  </a:lnTo>
                  <a:lnTo>
                    <a:pt x="45" y="299"/>
                  </a:lnTo>
                  <a:lnTo>
                    <a:pt x="45" y="298"/>
                  </a:lnTo>
                  <a:lnTo>
                    <a:pt x="43" y="298"/>
                  </a:lnTo>
                  <a:lnTo>
                    <a:pt x="43" y="296"/>
                  </a:lnTo>
                  <a:lnTo>
                    <a:pt x="42" y="296"/>
                  </a:lnTo>
                  <a:lnTo>
                    <a:pt x="42" y="295"/>
                  </a:lnTo>
                  <a:lnTo>
                    <a:pt x="41" y="295"/>
                  </a:lnTo>
                  <a:lnTo>
                    <a:pt x="39" y="294"/>
                  </a:lnTo>
                  <a:lnTo>
                    <a:pt x="38" y="292"/>
                  </a:lnTo>
                  <a:lnTo>
                    <a:pt x="37" y="292"/>
                  </a:lnTo>
                  <a:lnTo>
                    <a:pt x="37" y="291"/>
                  </a:lnTo>
                  <a:lnTo>
                    <a:pt x="35" y="291"/>
                  </a:lnTo>
                  <a:lnTo>
                    <a:pt x="34" y="290"/>
                  </a:lnTo>
                  <a:lnTo>
                    <a:pt x="33" y="288"/>
                  </a:lnTo>
                  <a:lnTo>
                    <a:pt x="31" y="287"/>
                  </a:lnTo>
                  <a:lnTo>
                    <a:pt x="30" y="287"/>
                  </a:lnTo>
                  <a:lnTo>
                    <a:pt x="30" y="286"/>
                  </a:lnTo>
                  <a:lnTo>
                    <a:pt x="29" y="286"/>
                  </a:lnTo>
                  <a:lnTo>
                    <a:pt x="28" y="286"/>
                  </a:lnTo>
                  <a:lnTo>
                    <a:pt x="26" y="286"/>
                  </a:lnTo>
                  <a:lnTo>
                    <a:pt x="26" y="285"/>
                  </a:lnTo>
                  <a:lnTo>
                    <a:pt x="25" y="285"/>
                  </a:lnTo>
                  <a:lnTo>
                    <a:pt x="24" y="285"/>
                  </a:lnTo>
                  <a:lnTo>
                    <a:pt x="22" y="285"/>
                  </a:lnTo>
                  <a:lnTo>
                    <a:pt x="21" y="285"/>
                  </a:lnTo>
                  <a:lnTo>
                    <a:pt x="21" y="283"/>
                  </a:lnTo>
                  <a:lnTo>
                    <a:pt x="20" y="283"/>
                  </a:lnTo>
                  <a:lnTo>
                    <a:pt x="20" y="282"/>
                  </a:lnTo>
                  <a:lnTo>
                    <a:pt x="18" y="282"/>
                  </a:lnTo>
                  <a:lnTo>
                    <a:pt x="18" y="281"/>
                  </a:lnTo>
                  <a:lnTo>
                    <a:pt x="17" y="279"/>
                  </a:lnTo>
                  <a:lnTo>
                    <a:pt x="16" y="278"/>
                  </a:lnTo>
                  <a:lnTo>
                    <a:pt x="16" y="277"/>
                  </a:lnTo>
                  <a:lnTo>
                    <a:pt x="14" y="277"/>
                  </a:lnTo>
                  <a:lnTo>
                    <a:pt x="13" y="275"/>
                  </a:lnTo>
                  <a:lnTo>
                    <a:pt x="12" y="275"/>
                  </a:lnTo>
                  <a:lnTo>
                    <a:pt x="12" y="274"/>
                  </a:lnTo>
                  <a:lnTo>
                    <a:pt x="10" y="274"/>
                  </a:lnTo>
                  <a:lnTo>
                    <a:pt x="9" y="274"/>
                  </a:lnTo>
                  <a:lnTo>
                    <a:pt x="8" y="273"/>
                  </a:lnTo>
                  <a:lnTo>
                    <a:pt x="7" y="273"/>
                  </a:lnTo>
                  <a:lnTo>
                    <a:pt x="5" y="271"/>
                  </a:lnTo>
                  <a:lnTo>
                    <a:pt x="5" y="270"/>
                  </a:lnTo>
                  <a:lnTo>
                    <a:pt x="4" y="270"/>
                  </a:lnTo>
                  <a:lnTo>
                    <a:pt x="4" y="269"/>
                  </a:lnTo>
                  <a:lnTo>
                    <a:pt x="4" y="268"/>
                  </a:lnTo>
                  <a:lnTo>
                    <a:pt x="4" y="266"/>
                  </a:lnTo>
                  <a:lnTo>
                    <a:pt x="4" y="265"/>
                  </a:lnTo>
                  <a:lnTo>
                    <a:pt x="4" y="264"/>
                  </a:lnTo>
                  <a:lnTo>
                    <a:pt x="4" y="262"/>
                  </a:lnTo>
                  <a:lnTo>
                    <a:pt x="4" y="261"/>
                  </a:lnTo>
                  <a:lnTo>
                    <a:pt x="4" y="260"/>
                  </a:lnTo>
                  <a:lnTo>
                    <a:pt x="5" y="258"/>
                  </a:lnTo>
                  <a:lnTo>
                    <a:pt x="5" y="257"/>
                  </a:lnTo>
                  <a:lnTo>
                    <a:pt x="7" y="257"/>
                  </a:lnTo>
                  <a:lnTo>
                    <a:pt x="7" y="256"/>
                  </a:lnTo>
                  <a:lnTo>
                    <a:pt x="8" y="254"/>
                  </a:lnTo>
                  <a:lnTo>
                    <a:pt x="8" y="253"/>
                  </a:lnTo>
                  <a:lnTo>
                    <a:pt x="9" y="253"/>
                  </a:lnTo>
                  <a:lnTo>
                    <a:pt x="9" y="252"/>
                  </a:lnTo>
                  <a:lnTo>
                    <a:pt x="10" y="250"/>
                  </a:lnTo>
                  <a:lnTo>
                    <a:pt x="12" y="250"/>
                  </a:lnTo>
                  <a:lnTo>
                    <a:pt x="12" y="249"/>
                  </a:lnTo>
                  <a:lnTo>
                    <a:pt x="13" y="249"/>
                  </a:lnTo>
                  <a:lnTo>
                    <a:pt x="14" y="249"/>
                  </a:lnTo>
                  <a:lnTo>
                    <a:pt x="16" y="249"/>
                  </a:lnTo>
                  <a:lnTo>
                    <a:pt x="17" y="249"/>
                  </a:lnTo>
                  <a:lnTo>
                    <a:pt x="18" y="249"/>
                  </a:lnTo>
                  <a:lnTo>
                    <a:pt x="21" y="248"/>
                  </a:lnTo>
                  <a:lnTo>
                    <a:pt x="22" y="248"/>
                  </a:lnTo>
                  <a:lnTo>
                    <a:pt x="24" y="248"/>
                  </a:lnTo>
                  <a:lnTo>
                    <a:pt x="24" y="249"/>
                  </a:lnTo>
                  <a:lnTo>
                    <a:pt x="25" y="249"/>
                  </a:lnTo>
                  <a:lnTo>
                    <a:pt x="26" y="249"/>
                  </a:lnTo>
                  <a:lnTo>
                    <a:pt x="28" y="249"/>
                  </a:lnTo>
                  <a:lnTo>
                    <a:pt x="28" y="250"/>
                  </a:lnTo>
                  <a:lnTo>
                    <a:pt x="29" y="250"/>
                  </a:lnTo>
                  <a:lnTo>
                    <a:pt x="29" y="252"/>
                  </a:lnTo>
                  <a:lnTo>
                    <a:pt x="30" y="253"/>
                  </a:lnTo>
                  <a:lnTo>
                    <a:pt x="31" y="254"/>
                  </a:lnTo>
                  <a:lnTo>
                    <a:pt x="31" y="256"/>
                  </a:lnTo>
                  <a:lnTo>
                    <a:pt x="33" y="256"/>
                  </a:lnTo>
                  <a:lnTo>
                    <a:pt x="33" y="257"/>
                  </a:lnTo>
                  <a:lnTo>
                    <a:pt x="34" y="257"/>
                  </a:lnTo>
                  <a:lnTo>
                    <a:pt x="35" y="257"/>
                  </a:lnTo>
                  <a:lnTo>
                    <a:pt x="37" y="257"/>
                  </a:lnTo>
                  <a:lnTo>
                    <a:pt x="39" y="257"/>
                  </a:lnTo>
                  <a:lnTo>
                    <a:pt x="41" y="257"/>
                  </a:lnTo>
                  <a:lnTo>
                    <a:pt x="42" y="257"/>
                  </a:lnTo>
                  <a:lnTo>
                    <a:pt x="43" y="257"/>
                  </a:lnTo>
                  <a:lnTo>
                    <a:pt x="45" y="257"/>
                  </a:lnTo>
                  <a:lnTo>
                    <a:pt x="46" y="257"/>
                  </a:lnTo>
                  <a:lnTo>
                    <a:pt x="47" y="257"/>
                  </a:lnTo>
                  <a:lnTo>
                    <a:pt x="48" y="257"/>
                  </a:lnTo>
                  <a:lnTo>
                    <a:pt x="50" y="257"/>
                  </a:lnTo>
                  <a:lnTo>
                    <a:pt x="51" y="257"/>
                  </a:lnTo>
                  <a:lnTo>
                    <a:pt x="52" y="257"/>
                  </a:lnTo>
                  <a:lnTo>
                    <a:pt x="54" y="257"/>
                  </a:lnTo>
                  <a:lnTo>
                    <a:pt x="55" y="257"/>
                  </a:lnTo>
                  <a:lnTo>
                    <a:pt x="56" y="256"/>
                  </a:lnTo>
                  <a:lnTo>
                    <a:pt x="58" y="256"/>
                  </a:lnTo>
                  <a:lnTo>
                    <a:pt x="59" y="254"/>
                  </a:lnTo>
                  <a:lnTo>
                    <a:pt x="60" y="254"/>
                  </a:lnTo>
                  <a:lnTo>
                    <a:pt x="63" y="253"/>
                  </a:lnTo>
                  <a:lnTo>
                    <a:pt x="64" y="252"/>
                  </a:lnTo>
                  <a:lnTo>
                    <a:pt x="64" y="250"/>
                  </a:lnTo>
                  <a:lnTo>
                    <a:pt x="65" y="250"/>
                  </a:lnTo>
                  <a:lnTo>
                    <a:pt x="65" y="249"/>
                  </a:lnTo>
                  <a:lnTo>
                    <a:pt x="65" y="248"/>
                  </a:lnTo>
                  <a:lnTo>
                    <a:pt x="67" y="245"/>
                  </a:lnTo>
                  <a:lnTo>
                    <a:pt x="67" y="244"/>
                  </a:lnTo>
                  <a:lnTo>
                    <a:pt x="67" y="243"/>
                  </a:lnTo>
                  <a:lnTo>
                    <a:pt x="67" y="241"/>
                  </a:lnTo>
                  <a:lnTo>
                    <a:pt x="68" y="239"/>
                  </a:lnTo>
                  <a:lnTo>
                    <a:pt x="68" y="237"/>
                  </a:lnTo>
                  <a:lnTo>
                    <a:pt x="68" y="236"/>
                  </a:lnTo>
                  <a:lnTo>
                    <a:pt x="68" y="235"/>
                  </a:lnTo>
                  <a:lnTo>
                    <a:pt x="68" y="232"/>
                  </a:lnTo>
                  <a:lnTo>
                    <a:pt x="68" y="230"/>
                  </a:lnTo>
                  <a:lnTo>
                    <a:pt x="68" y="227"/>
                  </a:lnTo>
                  <a:lnTo>
                    <a:pt x="68" y="224"/>
                  </a:lnTo>
                  <a:lnTo>
                    <a:pt x="68" y="223"/>
                  </a:lnTo>
                  <a:lnTo>
                    <a:pt x="68" y="220"/>
                  </a:lnTo>
                  <a:lnTo>
                    <a:pt x="67" y="218"/>
                  </a:lnTo>
                  <a:lnTo>
                    <a:pt x="67" y="214"/>
                  </a:lnTo>
                  <a:lnTo>
                    <a:pt x="67" y="213"/>
                  </a:lnTo>
                  <a:lnTo>
                    <a:pt x="67" y="211"/>
                  </a:lnTo>
                  <a:lnTo>
                    <a:pt x="65" y="210"/>
                  </a:lnTo>
                  <a:lnTo>
                    <a:pt x="65" y="209"/>
                  </a:lnTo>
                  <a:lnTo>
                    <a:pt x="65" y="206"/>
                  </a:lnTo>
                  <a:lnTo>
                    <a:pt x="65" y="205"/>
                  </a:lnTo>
                  <a:lnTo>
                    <a:pt x="65" y="202"/>
                  </a:lnTo>
                  <a:lnTo>
                    <a:pt x="64" y="199"/>
                  </a:lnTo>
                  <a:lnTo>
                    <a:pt x="65" y="198"/>
                  </a:lnTo>
                  <a:lnTo>
                    <a:pt x="68" y="198"/>
                  </a:lnTo>
                  <a:lnTo>
                    <a:pt x="69" y="198"/>
                  </a:lnTo>
                  <a:lnTo>
                    <a:pt x="71" y="198"/>
                  </a:lnTo>
                  <a:lnTo>
                    <a:pt x="71" y="197"/>
                  </a:lnTo>
                  <a:lnTo>
                    <a:pt x="71" y="196"/>
                  </a:lnTo>
                  <a:lnTo>
                    <a:pt x="72" y="196"/>
                  </a:lnTo>
                  <a:lnTo>
                    <a:pt x="72" y="194"/>
                  </a:lnTo>
                  <a:lnTo>
                    <a:pt x="73" y="196"/>
                  </a:lnTo>
                  <a:lnTo>
                    <a:pt x="75" y="196"/>
                  </a:lnTo>
                  <a:lnTo>
                    <a:pt x="76" y="196"/>
                  </a:lnTo>
                  <a:lnTo>
                    <a:pt x="76" y="194"/>
                  </a:lnTo>
                  <a:lnTo>
                    <a:pt x="76" y="193"/>
                  </a:lnTo>
                  <a:lnTo>
                    <a:pt x="76" y="192"/>
                  </a:lnTo>
                  <a:lnTo>
                    <a:pt x="77" y="192"/>
                  </a:lnTo>
                  <a:lnTo>
                    <a:pt x="79" y="192"/>
                  </a:lnTo>
                  <a:lnTo>
                    <a:pt x="79" y="190"/>
                  </a:lnTo>
                  <a:lnTo>
                    <a:pt x="79" y="189"/>
                  </a:lnTo>
                  <a:lnTo>
                    <a:pt x="80" y="189"/>
                  </a:lnTo>
                  <a:lnTo>
                    <a:pt x="80" y="188"/>
                  </a:lnTo>
                  <a:lnTo>
                    <a:pt x="81" y="188"/>
                  </a:lnTo>
                  <a:lnTo>
                    <a:pt x="81" y="186"/>
                  </a:lnTo>
                  <a:lnTo>
                    <a:pt x="84" y="185"/>
                  </a:lnTo>
                  <a:lnTo>
                    <a:pt x="84" y="184"/>
                  </a:lnTo>
                  <a:lnTo>
                    <a:pt x="85" y="182"/>
                  </a:lnTo>
                  <a:lnTo>
                    <a:pt x="85" y="181"/>
                  </a:lnTo>
                  <a:lnTo>
                    <a:pt x="86" y="180"/>
                  </a:lnTo>
                  <a:lnTo>
                    <a:pt x="88" y="178"/>
                  </a:lnTo>
                  <a:lnTo>
                    <a:pt x="88" y="177"/>
                  </a:lnTo>
                  <a:lnTo>
                    <a:pt x="88" y="176"/>
                  </a:lnTo>
                  <a:lnTo>
                    <a:pt x="88" y="175"/>
                  </a:lnTo>
                  <a:lnTo>
                    <a:pt x="89" y="175"/>
                  </a:lnTo>
                  <a:lnTo>
                    <a:pt x="89" y="173"/>
                  </a:lnTo>
                  <a:lnTo>
                    <a:pt x="89" y="172"/>
                  </a:lnTo>
                  <a:lnTo>
                    <a:pt x="90" y="171"/>
                  </a:lnTo>
                  <a:lnTo>
                    <a:pt x="90" y="169"/>
                  </a:lnTo>
                  <a:lnTo>
                    <a:pt x="90" y="168"/>
                  </a:lnTo>
                  <a:lnTo>
                    <a:pt x="90" y="167"/>
                  </a:lnTo>
                  <a:lnTo>
                    <a:pt x="90" y="165"/>
                  </a:lnTo>
                  <a:lnTo>
                    <a:pt x="90" y="164"/>
                  </a:lnTo>
                  <a:lnTo>
                    <a:pt x="90" y="163"/>
                  </a:lnTo>
                  <a:lnTo>
                    <a:pt x="90" y="161"/>
                  </a:lnTo>
                  <a:lnTo>
                    <a:pt x="89" y="161"/>
                  </a:lnTo>
                  <a:lnTo>
                    <a:pt x="89" y="160"/>
                  </a:lnTo>
                  <a:lnTo>
                    <a:pt x="88" y="159"/>
                  </a:lnTo>
                  <a:lnTo>
                    <a:pt x="86" y="158"/>
                  </a:lnTo>
                  <a:lnTo>
                    <a:pt x="85" y="158"/>
                  </a:lnTo>
                  <a:lnTo>
                    <a:pt x="82" y="156"/>
                  </a:lnTo>
                  <a:lnTo>
                    <a:pt x="81" y="156"/>
                  </a:lnTo>
                  <a:lnTo>
                    <a:pt x="80" y="156"/>
                  </a:lnTo>
                  <a:lnTo>
                    <a:pt x="79" y="156"/>
                  </a:lnTo>
                  <a:lnTo>
                    <a:pt x="77" y="156"/>
                  </a:lnTo>
                  <a:lnTo>
                    <a:pt x="76" y="158"/>
                  </a:lnTo>
                  <a:lnTo>
                    <a:pt x="75" y="158"/>
                  </a:lnTo>
                  <a:lnTo>
                    <a:pt x="73" y="158"/>
                  </a:lnTo>
                  <a:lnTo>
                    <a:pt x="73" y="159"/>
                  </a:lnTo>
                  <a:lnTo>
                    <a:pt x="72" y="159"/>
                  </a:lnTo>
                  <a:lnTo>
                    <a:pt x="71" y="160"/>
                  </a:lnTo>
                  <a:lnTo>
                    <a:pt x="69" y="161"/>
                  </a:lnTo>
                  <a:lnTo>
                    <a:pt x="69" y="163"/>
                  </a:lnTo>
                  <a:lnTo>
                    <a:pt x="68" y="163"/>
                  </a:lnTo>
                  <a:lnTo>
                    <a:pt x="68" y="164"/>
                  </a:lnTo>
                  <a:lnTo>
                    <a:pt x="67" y="167"/>
                  </a:lnTo>
                  <a:lnTo>
                    <a:pt x="67" y="168"/>
                  </a:lnTo>
                  <a:lnTo>
                    <a:pt x="67" y="172"/>
                  </a:lnTo>
                  <a:lnTo>
                    <a:pt x="65" y="173"/>
                  </a:lnTo>
                  <a:lnTo>
                    <a:pt x="65" y="175"/>
                  </a:lnTo>
                  <a:lnTo>
                    <a:pt x="65" y="176"/>
                  </a:lnTo>
                  <a:lnTo>
                    <a:pt x="65" y="177"/>
                  </a:lnTo>
                  <a:lnTo>
                    <a:pt x="64" y="178"/>
                  </a:lnTo>
                  <a:lnTo>
                    <a:pt x="63" y="178"/>
                  </a:lnTo>
                  <a:lnTo>
                    <a:pt x="63" y="180"/>
                  </a:lnTo>
                  <a:lnTo>
                    <a:pt x="63" y="181"/>
                  </a:lnTo>
                  <a:lnTo>
                    <a:pt x="63" y="182"/>
                  </a:lnTo>
                  <a:lnTo>
                    <a:pt x="63" y="184"/>
                  </a:lnTo>
                  <a:lnTo>
                    <a:pt x="62" y="185"/>
                  </a:lnTo>
                  <a:lnTo>
                    <a:pt x="62" y="186"/>
                  </a:lnTo>
                  <a:lnTo>
                    <a:pt x="62" y="188"/>
                  </a:lnTo>
                  <a:lnTo>
                    <a:pt x="60" y="188"/>
                  </a:lnTo>
                  <a:lnTo>
                    <a:pt x="59" y="188"/>
                  </a:lnTo>
                  <a:lnTo>
                    <a:pt x="59" y="186"/>
                  </a:lnTo>
                  <a:lnTo>
                    <a:pt x="58" y="186"/>
                  </a:lnTo>
                  <a:lnTo>
                    <a:pt x="56" y="185"/>
                  </a:lnTo>
                  <a:lnTo>
                    <a:pt x="55" y="184"/>
                  </a:lnTo>
                  <a:lnTo>
                    <a:pt x="55" y="182"/>
                  </a:lnTo>
                  <a:lnTo>
                    <a:pt x="54" y="182"/>
                  </a:lnTo>
                  <a:lnTo>
                    <a:pt x="54" y="181"/>
                  </a:lnTo>
                  <a:lnTo>
                    <a:pt x="54" y="180"/>
                  </a:lnTo>
                  <a:lnTo>
                    <a:pt x="52" y="178"/>
                  </a:lnTo>
                  <a:lnTo>
                    <a:pt x="52" y="177"/>
                  </a:lnTo>
                  <a:lnTo>
                    <a:pt x="52" y="176"/>
                  </a:lnTo>
                  <a:lnTo>
                    <a:pt x="51" y="175"/>
                  </a:lnTo>
                  <a:lnTo>
                    <a:pt x="51" y="173"/>
                  </a:lnTo>
                  <a:lnTo>
                    <a:pt x="51" y="172"/>
                  </a:lnTo>
                  <a:lnTo>
                    <a:pt x="50" y="172"/>
                  </a:lnTo>
                  <a:lnTo>
                    <a:pt x="48" y="171"/>
                  </a:lnTo>
                  <a:lnTo>
                    <a:pt x="47" y="169"/>
                  </a:lnTo>
                  <a:lnTo>
                    <a:pt x="46" y="169"/>
                  </a:lnTo>
                  <a:lnTo>
                    <a:pt x="46" y="168"/>
                  </a:lnTo>
                  <a:lnTo>
                    <a:pt x="45" y="168"/>
                  </a:lnTo>
                  <a:lnTo>
                    <a:pt x="46" y="168"/>
                  </a:lnTo>
                  <a:lnTo>
                    <a:pt x="46" y="167"/>
                  </a:lnTo>
                  <a:lnTo>
                    <a:pt x="46" y="165"/>
                  </a:lnTo>
                  <a:lnTo>
                    <a:pt x="47" y="164"/>
                  </a:lnTo>
                  <a:lnTo>
                    <a:pt x="47" y="163"/>
                  </a:lnTo>
                  <a:lnTo>
                    <a:pt x="47" y="161"/>
                  </a:lnTo>
                  <a:lnTo>
                    <a:pt x="47" y="160"/>
                  </a:lnTo>
                  <a:lnTo>
                    <a:pt x="46" y="160"/>
                  </a:lnTo>
                  <a:lnTo>
                    <a:pt x="46" y="159"/>
                  </a:lnTo>
                  <a:lnTo>
                    <a:pt x="45" y="159"/>
                  </a:lnTo>
                  <a:lnTo>
                    <a:pt x="45" y="158"/>
                  </a:lnTo>
                  <a:lnTo>
                    <a:pt x="43" y="158"/>
                  </a:lnTo>
                  <a:lnTo>
                    <a:pt x="43" y="156"/>
                  </a:lnTo>
                  <a:lnTo>
                    <a:pt x="43" y="155"/>
                  </a:lnTo>
                  <a:lnTo>
                    <a:pt x="42" y="155"/>
                  </a:lnTo>
                  <a:lnTo>
                    <a:pt x="42" y="154"/>
                  </a:lnTo>
                  <a:lnTo>
                    <a:pt x="42" y="152"/>
                  </a:lnTo>
                  <a:lnTo>
                    <a:pt x="41" y="152"/>
                  </a:lnTo>
                  <a:lnTo>
                    <a:pt x="41" y="151"/>
                  </a:lnTo>
                  <a:lnTo>
                    <a:pt x="39" y="151"/>
                  </a:lnTo>
                  <a:lnTo>
                    <a:pt x="39" y="150"/>
                  </a:lnTo>
                  <a:lnTo>
                    <a:pt x="38" y="148"/>
                  </a:lnTo>
                  <a:lnTo>
                    <a:pt x="38" y="147"/>
                  </a:lnTo>
                  <a:lnTo>
                    <a:pt x="38" y="146"/>
                  </a:lnTo>
                  <a:lnTo>
                    <a:pt x="38" y="144"/>
                  </a:lnTo>
                  <a:lnTo>
                    <a:pt x="38" y="143"/>
                  </a:lnTo>
                  <a:lnTo>
                    <a:pt x="38" y="142"/>
                  </a:lnTo>
                  <a:lnTo>
                    <a:pt x="38" y="141"/>
                  </a:lnTo>
                  <a:lnTo>
                    <a:pt x="38" y="139"/>
                  </a:lnTo>
                  <a:lnTo>
                    <a:pt x="38" y="138"/>
                  </a:lnTo>
                  <a:lnTo>
                    <a:pt x="38" y="137"/>
                  </a:lnTo>
                  <a:lnTo>
                    <a:pt x="38" y="135"/>
                  </a:lnTo>
                  <a:lnTo>
                    <a:pt x="38" y="134"/>
                  </a:lnTo>
                  <a:lnTo>
                    <a:pt x="38" y="133"/>
                  </a:lnTo>
                  <a:lnTo>
                    <a:pt x="38" y="131"/>
                  </a:lnTo>
                  <a:lnTo>
                    <a:pt x="37" y="130"/>
                  </a:lnTo>
                  <a:lnTo>
                    <a:pt x="38" y="129"/>
                  </a:lnTo>
                  <a:lnTo>
                    <a:pt x="38" y="127"/>
                  </a:lnTo>
                  <a:lnTo>
                    <a:pt x="38" y="126"/>
                  </a:lnTo>
                  <a:lnTo>
                    <a:pt x="39" y="125"/>
                  </a:lnTo>
                  <a:lnTo>
                    <a:pt x="39" y="124"/>
                  </a:lnTo>
                  <a:lnTo>
                    <a:pt x="39" y="122"/>
                  </a:lnTo>
                  <a:lnTo>
                    <a:pt x="39" y="121"/>
                  </a:lnTo>
                  <a:lnTo>
                    <a:pt x="39" y="120"/>
                  </a:lnTo>
                  <a:lnTo>
                    <a:pt x="38" y="120"/>
                  </a:lnTo>
                  <a:lnTo>
                    <a:pt x="38" y="118"/>
                  </a:lnTo>
                  <a:lnTo>
                    <a:pt x="38" y="117"/>
                  </a:lnTo>
                  <a:lnTo>
                    <a:pt x="38" y="116"/>
                  </a:lnTo>
                  <a:lnTo>
                    <a:pt x="39" y="116"/>
                  </a:lnTo>
                  <a:lnTo>
                    <a:pt x="39" y="114"/>
                  </a:lnTo>
                  <a:lnTo>
                    <a:pt x="41" y="114"/>
                  </a:lnTo>
                  <a:lnTo>
                    <a:pt x="43" y="113"/>
                  </a:lnTo>
                  <a:lnTo>
                    <a:pt x="45" y="112"/>
                  </a:lnTo>
                  <a:lnTo>
                    <a:pt x="46" y="110"/>
                  </a:lnTo>
                  <a:lnTo>
                    <a:pt x="47" y="110"/>
                  </a:lnTo>
                  <a:lnTo>
                    <a:pt x="47" y="109"/>
                  </a:lnTo>
                  <a:lnTo>
                    <a:pt x="48" y="109"/>
                  </a:lnTo>
                  <a:lnTo>
                    <a:pt x="50" y="108"/>
                  </a:lnTo>
                  <a:lnTo>
                    <a:pt x="50" y="106"/>
                  </a:lnTo>
                  <a:lnTo>
                    <a:pt x="51" y="106"/>
                  </a:lnTo>
                  <a:lnTo>
                    <a:pt x="51" y="105"/>
                  </a:lnTo>
                  <a:lnTo>
                    <a:pt x="52" y="105"/>
                  </a:lnTo>
                  <a:lnTo>
                    <a:pt x="52" y="104"/>
                  </a:lnTo>
                  <a:lnTo>
                    <a:pt x="54" y="103"/>
                  </a:lnTo>
                  <a:lnTo>
                    <a:pt x="54" y="101"/>
                  </a:lnTo>
                  <a:lnTo>
                    <a:pt x="55" y="100"/>
                  </a:lnTo>
                  <a:lnTo>
                    <a:pt x="56" y="99"/>
                  </a:lnTo>
                  <a:lnTo>
                    <a:pt x="56" y="97"/>
                  </a:lnTo>
                  <a:lnTo>
                    <a:pt x="58" y="96"/>
                  </a:lnTo>
                  <a:lnTo>
                    <a:pt x="58" y="95"/>
                  </a:lnTo>
                  <a:lnTo>
                    <a:pt x="59" y="95"/>
                  </a:lnTo>
                  <a:lnTo>
                    <a:pt x="59" y="93"/>
                  </a:lnTo>
                  <a:lnTo>
                    <a:pt x="60" y="93"/>
                  </a:lnTo>
                  <a:lnTo>
                    <a:pt x="60" y="92"/>
                  </a:lnTo>
                  <a:lnTo>
                    <a:pt x="62" y="91"/>
                  </a:lnTo>
                  <a:lnTo>
                    <a:pt x="63" y="89"/>
                  </a:lnTo>
                  <a:lnTo>
                    <a:pt x="64" y="88"/>
                  </a:lnTo>
                  <a:lnTo>
                    <a:pt x="65" y="87"/>
                  </a:lnTo>
                  <a:lnTo>
                    <a:pt x="67" y="87"/>
                  </a:lnTo>
                  <a:lnTo>
                    <a:pt x="67" y="86"/>
                  </a:lnTo>
                  <a:lnTo>
                    <a:pt x="68" y="86"/>
                  </a:lnTo>
                  <a:lnTo>
                    <a:pt x="69" y="84"/>
                  </a:lnTo>
                  <a:lnTo>
                    <a:pt x="72" y="83"/>
                  </a:lnTo>
                  <a:lnTo>
                    <a:pt x="72" y="82"/>
                  </a:lnTo>
                  <a:lnTo>
                    <a:pt x="73" y="82"/>
                  </a:lnTo>
                  <a:lnTo>
                    <a:pt x="75" y="80"/>
                  </a:lnTo>
                  <a:lnTo>
                    <a:pt x="76" y="79"/>
                  </a:lnTo>
                  <a:lnTo>
                    <a:pt x="77" y="78"/>
                  </a:lnTo>
                  <a:lnTo>
                    <a:pt x="77" y="76"/>
                  </a:lnTo>
                  <a:lnTo>
                    <a:pt x="79" y="76"/>
                  </a:lnTo>
                  <a:lnTo>
                    <a:pt x="79" y="75"/>
                  </a:lnTo>
                  <a:lnTo>
                    <a:pt x="80" y="74"/>
                  </a:lnTo>
                  <a:lnTo>
                    <a:pt x="81" y="71"/>
                  </a:lnTo>
                  <a:lnTo>
                    <a:pt x="82" y="70"/>
                  </a:lnTo>
                  <a:lnTo>
                    <a:pt x="82" y="69"/>
                  </a:lnTo>
                  <a:lnTo>
                    <a:pt x="84" y="67"/>
                  </a:lnTo>
                  <a:lnTo>
                    <a:pt x="84" y="66"/>
                  </a:lnTo>
                  <a:lnTo>
                    <a:pt x="84" y="65"/>
                  </a:lnTo>
                  <a:lnTo>
                    <a:pt x="85" y="62"/>
                  </a:lnTo>
                  <a:lnTo>
                    <a:pt x="85" y="61"/>
                  </a:lnTo>
                  <a:lnTo>
                    <a:pt x="84" y="59"/>
                  </a:lnTo>
                  <a:lnTo>
                    <a:pt x="84" y="58"/>
                  </a:lnTo>
                  <a:lnTo>
                    <a:pt x="84" y="57"/>
                  </a:lnTo>
                  <a:lnTo>
                    <a:pt x="84" y="55"/>
                  </a:lnTo>
                  <a:lnTo>
                    <a:pt x="84" y="54"/>
                  </a:lnTo>
                  <a:lnTo>
                    <a:pt x="84" y="53"/>
                  </a:lnTo>
                  <a:lnTo>
                    <a:pt x="84" y="52"/>
                  </a:lnTo>
                  <a:lnTo>
                    <a:pt x="82" y="52"/>
                  </a:lnTo>
                  <a:lnTo>
                    <a:pt x="82" y="50"/>
                  </a:lnTo>
                  <a:lnTo>
                    <a:pt x="81" y="50"/>
                  </a:lnTo>
                  <a:lnTo>
                    <a:pt x="80" y="49"/>
                  </a:lnTo>
                  <a:lnTo>
                    <a:pt x="79" y="49"/>
                  </a:lnTo>
                  <a:lnTo>
                    <a:pt x="77" y="49"/>
                  </a:lnTo>
                  <a:lnTo>
                    <a:pt x="76" y="49"/>
                  </a:lnTo>
                  <a:lnTo>
                    <a:pt x="75" y="49"/>
                  </a:lnTo>
                  <a:lnTo>
                    <a:pt x="73" y="49"/>
                  </a:lnTo>
                  <a:lnTo>
                    <a:pt x="72" y="49"/>
                  </a:lnTo>
                  <a:lnTo>
                    <a:pt x="71" y="50"/>
                  </a:lnTo>
                  <a:lnTo>
                    <a:pt x="69" y="50"/>
                  </a:lnTo>
                  <a:lnTo>
                    <a:pt x="69" y="52"/>
                  </a:lnTo>
                  <a:lnTo>
                    <a:pt x="68" y="52"/>
                  </a:lnTo>
                  <a:lnTo>
                    <a:pt x="68" y="53"/>
                  </a:lnTo>
                  <a:lnTo>
                    <a:pt x="67" y="53"/>
                  </a:lnTo>
                  <a:lnTo>
                    <a:pt x="67" y="54"/>
                  </a:lnTo>
                  <a:lnTo>
                    <a:pt x="65" y="55"/>
                  </a:lnTo>
                  <a:lnTo>
                    <a:pt x="64" y="57"/>
                  </a:lnTo>
                  <a:lnTo>
                    <a:pt x="64" y="58"/>
                  </a:lnTo>
                  <a:lnTo>
                    <a:pt x="64" y="59"/>
                  </a:lnTo>
                  <a:lnTo>
                    <a:pt x="63" y="61"/>
                  </a:lnTo>
                  <a:lnTo>
                    <a:pt x="63" y="62"/>
                  </a:lnTo>
                  <a:lnTo>
                    <a:pt x="63" y="63"/>
                  </a:lnTo>
                  <a:lnTo>
                    <a:pt x="63" y="65"/>
                  </a:lnTo>
                  <a:lnTo>
                    <a:pt x="64" y="66"/>
                  </a:lnTo>
                  <a:lnTo>
                    <a:pt x="64" y="67"/>
                  </a:lnTo>
                  <a:lnTo>
                    <a:pt x="64" y="69"/>
                  </a:lnTo>
                  <a:lnTo>
                    <a:pt x="64" y="70"/>
                  </a:lnTo>
                  <a:lnTo>
                    <a:pt x="64" y="71"/>
                  </a:lnTo>
                  <a:lnTo>
                    <a:pt x="64" y="72"/>
                  </a:lnTo>
                  <a:lnTo>
                    <a:pt x="64" y="74"/>
                  </a:lnTo>
                  <a:lnTo>
                    <a:pt x="64" y="75"/>
                  </a:lnTo>
                  <a:lnTo>
                    <a:pt x="63" y="76"/>
                  </a:lnTo>
                  <a:lnTo>
                    <a:pt x="63" y="78"/>
                  </a:lnTo>
                  <a:lnTo>
                    <a:pt x="62" y="79"/>
                  </a:lnTo>
                  <a:lnTo>
                    <a:pt x="62" y="80"/>
                  </a:lnTo>
                  <a:lnTo>
                    <a:pt x="60" y="82"/>
                  </a:lnTo>
                  <a:lnTo>
                    <a:pt x="59" y="83"/>
                  </a:lnTo>
                  <a:lnTo>
                    <a:pt x="59" y="84"/>
                  </a:lnTo>
                  <a:lnTo>
                    <a:pt x="58" y="84"/>
                  </a:lnTo>
                  <a:lnTo>
                    <a:pt x="56" y="86"/>
                  </a:lnTo>
                  <a:lnTo>
                    <a:pt x="55" y="88"/>
                  </a:lnTo>
                  <a:lnTo>
                    <a:pt x="54" y="88"/>
                  </a:lnTo>
                  <a:lnTo>
                    <a:pt x="52" y="89"/>
                  </a:lnTo>
                  <a:lnTo>
                    <a:pt x="51" y="91"/>
                  </a:lnTo>
                  <a:lnTo>
                    <a:pt x="50" y="91"/>
                  </a:lnTo>
                  <a:lnTo>
                    <a:pt x="48" y="92"/>
                  </a:lnTo>
                  <a:lnTo>
                    <a:pt x="47" y="93"/>
                  </a:lnTo>
                  <a:lnTo>
                    <a:pt x="46" y="93"/>
                  </a:lnTo>
                  <a:lnTo>
                    <a:pt x="45" y="93"/>
                  </a:lnTo>
                  <a:lnTo>
                    <a:pt x="43" y="95"/>
                  </a:lnTo>
                  <a:lnTo>
                    <a:pt x="42" y="95"/>
                  </a:lnTo>
                  <a:lnTo>
                    <a:pt x="41" y="96"/>
                  </a:lnTo>
                  <a:lnTo>
                    <a:pt x="39" y="96"/>
                  </a:lnTo>
                  <a:lnTo>
                    <a:pt x="38" y="97"/>
                  </a:lnTo>
                  <a:lnTo>
                    <a:pt x="37" y="97"/>
                  </a:lnTo>
                  <a:lnTo>
                    <a:pt x="35" y="97"/>
                  </a:lnTo>
                  <a:lnTo>
                    <a:pt x="34" y="97"/>
                  </a:lnTo>
                  <a:lnTo>
                    <a:pt x="33" y="97"/>
                  </a:lnTo>
                  <a:lnTo>
                    <a:pt x="31" y="97"/>
                  </a:lnTo>
                  <a:lnTo>
                    <a:pt x="29" y="97"/>
                  </a:lnTo>
                  <a:lnTo>
                    <a:pt x="28" y="96"/>
                  </a:lnTo>
                  <a:lnTo>
                    <a:pt x="26" y="96"/>
                  </a:lnTo>
                  <a:lnTo>
                    <a:pt x="25" y="96"/>
                  </a:lnTo>
                  <a:lnTo>
                    <a:pt x="24" y="96"/>
                  </a:lnTo>
                  <a:lnTo>
                    <a:pt x="21" y="95"/>
                  </a:lnTo>
                  <a:lnTo>
                    <a:pt x="20" y="95"/>
                  </a:lnTo>
                  <a:lnTo>
                    <a:pt x="18" y="93"/>
                  </a:lnTo>
                  <a:lnTo>
                    <a:pt x="17" y="93"/>
                  </a:lnTo>
                  <a:lnTo>
                    <a:pt x="16" y="92"/>
                  </a:lnTo>
                  <a:lnTo>
                    <a:pt x="14" y="91"/>
                  </a:lnTo>
                  <a:lnTo>
                    <a:pt x="13" y="91"/>
                  </a:lnTo>
                  <a:lnTo>
                    <a:pt x="13" y="89"/>
                  </a:lnTo>
                  <a:lnTo>
                    <a:pt x="12" y="89"/>
                  </a:lnTo>
                  <a:lnTo>
                    <a:pt x="10" y="88"/>
                  </a:lnTo>
                  <a:lnTo>
                    <a:pt x="9" y="87"/>
                  </a:lnTo>
                  <a:lnTo>
                    <a:pt x="8" y="87"/>
                  </a:lnTo>
                  <a:lnTo>
                    <a:pt x="8" y="86"/>
                  </a:lnTo>
                  <a:lnTo>
                    <a:pt x="7" y="86"/>
                  </a:lnTo>
                  <a:lnTo>
                    <a:pt x="5" y="84"/>
                  </a:lnTo>
                  <a:lnTo>
                    <a:pt x="4" y="83"/>
                  </a:lnTo>
                  <a:lnTo>
                    <a:pt x="3" y="82"/>
                  </a:lnTo>
                  <a:lnTo>
                    <a:pt x="3" y="80"/>
                  </a:lnTo>
                  <a:lnTo>
                    <a:pt x="3" y="79"/>
                  </a:lnTo>
                  <a:lnTo>
                    <a:pt x="3" y="78"/>
                  </a:lnTo>
                  <a:lnTo>
                    <a:pt x="4" y="76"/>
                  </a:lnTo>
                  <a:lnTo>
                    <a:pt x="4" y="75"/>
                  </a:lnTo>
                  <a:lnTo>
                    <a:pt x="5" y="74"/>
                  </a:lnTo>
                  <a:lnTo>
                    <a:pt x="7" y="72"/>
                  </a:lnTo>
                  <a:lnTo>
                    <a:pt x="8" y="71"/>
                  </a:lnTo>
                  <a:lnTo>
                    <a:pt x="9" y="71"/>
                  </a:lnTo>
                  <a:lnTo>
                    <a:pt x="10" y="71"/>
                  </a:lnTo>
                  <a:lnTo>
                    <a:pt x="10" y="72"/>
                  </a:lnTo>
                  <a:lnTo>
                    <a:pt x="12" y="72"/>
                  </a:lnTo>
                  <a:lnTo>
                    <a:pt x="13" y="72"/>
                  </a:lnTo>
                  <a:lnTo>
                    <a:pt x="13" y="71"/>
                  </a:lnTo>
                  <a:lnTo>
                    <a:pt x="14" y="71"/>
                  </a:lnTo>
                  <a:lnTo>
                    <a:pt x="16" y="71"/>
                  </a:lnTo>
                  <a:lnTo>
                    <a:pt x="17" y="71"/>
                  </a:lnTo>
                  <a:lnTo>
                    <a:pt x="18" y="72"/>
                  </a:lnTo>
                  <a:lnTo>
                    <a:pt x="20" y="72"/>
                  </a:lnTo>
                  <a:lnTo>
                    <a:pt x="21" y="72"/>
                  </a:lnTo>
                  <a:lnTo>
                    <a:pt x="22" y="72"/>
                  </a:lnTo>
                  <a:lnTo>
                    <a:pt x="22" y="71"/>
                  </a:lnTo>
                  <a:lnTo>
                    <a:pt x="24" y="71"/>
                  </a:lnTo>
                  <a:lnTo>
                    <a:pt x="25" y="71"/>
                  </a:lnTo>
                  <a:lnTo>
                    <a:pt x="26" y="70"/>
                  </a:lnTo>
                  <a:lnTo>
                    <a:pt x="28" y="70"/>
                  </a:lnTo>
                  <a:lnTo>
                    <a:pt x="29" y="69"/>
                  </a:lnTo>
                  <a:lnTo>
                    <a:pt x="30" y="69"/>
                  </a:lnTo>
                  <a:lnTo>
                    <a:pt x="31" y="69"/>
                  </a:lnTo>
                  <a:lnTo>
                    <a:pt x="31" y="67"/>
                  </a:lnTo>
                  <a:lnTo>
                    <a:pt x="33" y="67"/>
                  </a:lnTo>
                  <a:lnTo>
                    <a:pt x="34" y="67"/>
                  </a:lnTo>
                  <a:lnTo>
                    <a:pt x="37" y="66"/>
                  </a:lnTo>
                  <a:lnTo>
                    <a:pt x="38" y="66"/>
                  </a:lnTo>
                  <a:lnTo>
                    <a:pt x="39" y="66"/>
                  </a:lnTo>
                  <a:lnTo>
                    <a:pt x="41" y="66"/>
                  </a:lnTo>
                  <a:lnTo>
                    <a:pt x="42" y="66"/>
                  </a:lnTo>
                  <a:lnTo>
                    <a:pt x="43" y="66"/>
                  </a:lnTo>
                  <a:lnTo>
                    <a:pt x="43" y="65"/>
                  </a:lnTo>
                  <a:lnTo>
                    <a:pt x="45" y="65"/>
                  </a:lnTo>
                  <a:lnTo>
                    <a:pt x="45" y="63"/>
                  </a:lnTo>
                  <a:lnTo>
                    <a:pt x="46" y="63"/>
                  </a:lnTo>
                  <a:lnTo>
                    <a:pt x="45" y="63"/>
                  </a:lnTo>
                  <a:lnTo>
                    <a:pt x="46" y="62"/>
                  </a:lnTo>
                  <a:lnTo>
                    <a:pt x="46" y="61"/>
                  </a:lnTo>
                  <a:lnTo>
                    <a:pt x="47" y="61"/>
                  </a:lnTo>
                  <a:lnTo>
                    <a:pt x="47" y="59"/>
                  </a:lnTo>
                  <a:lnTo>
                    <a:pt x="48" y="58"/>
                  </a:lnTo>
                  <a:lnTo>
                    <a:pt x="50" y="57"/>
                  </a:lnTo>
                  <a:lnTo>
                    <a:pt x="51" y="55"/>
                  </a:lnTo>
                  <a:lnTo>
                    <a:pt x="51" y="54"/>
                  </a:lnTo>
                  <a:lnTo>
                    <a:pt x="51" y="53"/>
                  </a:lnTo>
                  <a:lnTo>
                    <a:pt x="52" y="53"/>
                  </a:lnTo>
                  <a:lnTo>
                    <a:pt x="52" y="52"/>
                  </a:lnTo>
                  <a:lnTo>
                    <a:pt x="52" y="50"/>
                  </a:lnTo>
                  <a:lnTo>
                    <a:pt x="52" y="49"/>
                  </a:lnTo>
                  <a:lnTo>
                    <a:pt x="52" y="48"/>
                  </a:lnTo>
                  <a:lnTo>
                    <a:pt x="52" y="46"/>
                  </a:lnTo>
                  <a:lnTo>
                    <a:pt x="51" y="46"/>
                  </a:lnTo>
                  <a:lnTo>
                    <a:pt x="51" y="45"/>
                  </a:lnTo>
                  <a:lnTo>
                    <a:pt x="50" y="42"/>
                  </a:lnTo>
                  <a:lnTo>
                    <a:pt x="50" y="40"/>
                  </a:lnTo>
                  <a:lnTo>
                    <a:pt x="48" y="38"/>
                  </a:lnTo>
                  <a:lnTo>
                    <a:pt x="48" y="37"/>
                  </a:lnTo>
                  <a:lnTo>
                    <a:pt x="47" y="36"/>
                  </a:lnTo>
                  <a:lnTo>
                    <a:pt x="46" y="34"/>
                  </a:lnTo>
                  <a:lnTo>
                    <a:pt x="45" y="33"/>
                  </a:lnTo>
                  <a:lnTo>
                    <a:pt x="42" y="32"/>
                  </a:lnTo>
                  <a:lnTo>
                    <a:pt x="41" y="31"/>
                  </a:lnTo>
                  <a:lnTo>
                    <a:pt x="39" y="29"/>
                  </a:lnTo>
                  <a:lnTo>
                    <a:pt x="38" y="29"/>
                  </a:lnTo>
                  <a:lnTo>
                    <a:pt x="35" y="28"/>
                  </a:lnTo>
                  <a:lnTo>
                    <a:pt x="34" y="27"/>
                  </a:lnTo>
                  <a:lnTo>
                    <a:pt x="33" y="25"/>
                  </a:lnTo>
                  <a:lnTo>
                    <a:pt x="31" y="24"/>
                  </a:lnTo>
                  <a:lnTo>
                    <a:pt x="30" y="23"/>
                  </a:lnTo>
                  <a:lnTo>
                    <a:pt x="28" y="21"/>
                  </a:lnTo>
                  <a:lnTo>
                    <a:pt x="28" y="20"/>
                  </a:lnTo>
                  <a:lnTo>
                    <a:pt x="26" y="20"/>
                  </a:lnTo>
                  <a:lnTo>
                    <a:pt x="25" y="20"/>
                  </a:lnTo>
                  <a:lnTo>
                    <a:pt x="25" y="21"/>
                  </a:lnTo>
                  <a:lnTo>
                    <a:pt x="24" y="21"/>
                  </a:lnTo>
                  <a:lnTo>
                    <a:pt x="24" y="23"/>
                  </a:lnTo>
                  <a:lnTo>
                    <a:pt x="22" y="24"/>
                  </a:lnTo>
                  <a:lnTo>
                    <a:pt x="21" y="25"/>
                  </a:lnTo>
                  <a:lnTo>
                    <a:pt x="21" y="27"/>
                  </a:lnTo>
                  <a:lnTo>
                    <a:pt x="21" y="28"/>
                  </a:lnTo>
                  <a:lnTo>
                    <a:pt x="21" y="29"/>
                  </a:lnTo>
                  <a:lnTo>
                    <a:pt x="21" y="31"/>
                  </a:lnTo>
                  <a:lnTo>
                    <a:pt x="21" y="32"/>
                  </a:lnTo>
                  <a:lnTo>
                    <a:pt x="21" y="33"/>
                  </a:lnTo>
                  <a:lnTo>
                    <a:pt x="21" y="36"/>
                  </a:lnTo>
                  <a:lnTo>
                    <a:pt x="21" y="37"/>
                  </a:lnTo>
                  <a:lnTo>
                    <a:pt x="22" y="38"/>
                  </a:lnTo>
                  <a:lnTo>
                    <a:pt x="22" y="40"/>
                  </a:lnTo>
                  <a:lnTo>
                    <a:pt x="22" y="42"/>
                  </a:lnTo>
                  <a:lnTo>
                    <a:pt x="24" y="44"/>
                  </a:lnTo>
                  <a:lnTo>
                    <a:pt x="24" y="45"/>
                  </a:lnTo>
                  <a:lnTo>
                    <a:pt x="24" y="46"/>
                  </a:lnTo>
                  <a:lnTo>
                    <a:pt x="24" y="48"/>
                  </a:lnTo>
                  <a:lnTo>
                    <a:pt x="24" y="49"/>
                  </a:lnTo>
                  <a:lnTo>
                    <a:pt x="25" y="49"/>
                  </a:lnTo>
                  <a:lnTo>
                    <a:pt x="25" y="50"/>
                  </a:lnTo>
                  <a:lnTo>
                    <a:pt x="24" y="5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a:extLst>
                <a:ext uri="{FF2B5EF4-FFF2-40B4-BE49-F238E27FC236}">
                  <a16:creationId xmlns:a16="http://schemas.microsoft.com/office/drawing/2014/main" id="{641AD59E-78BC-47BB-95D5-F078D64B601F}"/>
                </a:ext>
              </a:extLst>
            </p:cNvPr>
            <p:cNvSpPr>
              <a:spLocks/>
            </p:cNvSpPr>
            <p:nvPr/>
          </p:nvSpPr>
          <p:spPr bwMode="auto">
            <a:xfrm>
              <a:off x="5368" y="2006"/>
              <a:ext cx="36" cy="62"/>
            </a:xfrm>
            <a:custGeom>
              <a:avLst/>
              <a:gdLst>
                <a:gd name="T0" fmla="*/ 36 w 36"/>
                <a:gd name="T1" fmla="*/ 52 h 62"/>
                <a:gd name="T2" fmla="*/ 34 w 36"/>
                <a:gd name="T3" fmla="*/ 53 h 62"/>
                <a:gd name="T4" fmla="*/ 32 w 36"/>
                <a:gd name="T5" fmla="*/ 55 h 62"/>
                <a:gd name="T6" fmla="*/ 30 w 36"/>
                <a:gd name="T7" fmla="*/ 57 h 62"/>
                <a:gd name="T8" fmla="*/ 28 w 36"/>
                <a:gd name="T9" fmla="*/ 58 h 62"/>
                <a:gd name="T10" fmla="*/ 26 w 36"/>
                <a:gd name="T11" fmla="*/ 59 h 62"/>
                <a:gd name="T12" fmla="*/ 24 w 36"/>
                <a:gd name="T13" fmla="*/ 59 h 62"/>
                <a:gd name="T14" fmla="*/ 21 w 36"/>
                <a:gd name="T15" fmla="*/ 61 h 62"/>
                <a:gd name="T16" fmla="*/ 19 w 36"/>
                <a:gd name="T17" fmla="*/ 61 h 62"/>
                <a:gd name="T18" fmla="*/ 17 w 36"/>
                <a:gd name="T19" fmla="*/ 62 h 62"/>
                <a:gd name="T20" fmla="*/ 15 w 36"/>
                <a:gd name="T21" fmla="*/ 62 h 62"/>
                <a:gd name="T22" fmla="*/ 12 w 36"/>
                <a:gd name="T23" fmla="*/ 61 h 62"/>
                <a:gd name="T24" fmla="*/ 9 w 36"/>
                <a:gd name="T25" fmla="*/ 61 h 62"/>
                <a:gd name="T26" fmla="*/ 7 w 36"/>
                <a:gd name="T27" fmla="*/ 59 h 62"/>
                <a:gd name="T28" fmla="*/ 4 w 36"/>
                <a:gd name="T29" fmla="*/ 59 h 62"/>
                <a:gd name="T30" fmla="*/ 2 w 36"/>
                <a:gd name="T31" fmla="*/ 58 h 62"/>
                <a:gd name="T32" fmla="*/ 0 w 36"/>
                <a:gd name="T33" fmla="*/ 57 h 62"/>
                <a:gd name="T34" fmla="*/ 2 w 36"/>
                <a:gd name="T35" fmla="*/ 55 h 62"/>
                <a:gd name="T36" fmla="*/ 3 w 36"/>
                <a:gd name="T37" fmla="*/ 54 h 62"/>
                <a:gd name="T38" fmla="*/ 3 w 36"/>
                <a:gd name="T39" fmla="*/ 50 h 62"/>
                <a:gd name="T40" fmla="*/ 3 w 36"/>
                <a:gd name="T41" fmla="*/ 48 h 62"/>
                <a:gd name="T42" fmla="*/ 4 w 36"/>
                <a:gd name="T43" fmla="*/ 46 h 62"/>
                <a:gd name="T44" fmla="*/ 5 w 36"/>
                <a:gd name="T45" fmla="*/ 45 h 62"/>
                <a:gd name="T46" fmla="*/ 7 w 36"/>
                <a:gd name="T47" fmla="*/ 44 h 62"/>
                <a:gd name="T48" fmla="*/ 9 w 36"/>
                <a:gd name="T49" fmla="*/ 42 h 62"/>
                <a:gd name="T50" fmla="*/ 12 w 36"/>
                <a:gd name="T51" fmla="*/ 42 h 62"/>
                <a:gd name="T52" fmla="*/ 13 w 36"/>
                <a:gd name="T53" fmla="*/ 41 h 62"/>
                <a:gd name="T54" fmla="*/ 16 w 36"/>
                <a:gd name="T55" fmla="*/ 40 h 62"/>
                <a:gd name="T56" fmla="*/ 17 w 36"/>
                <a:gd name="T57" fmla="*/ 37 h 62"/>
                <a:gd name="T58" fmla="*/ 19 w 36"/>
                <a:gd name="T59" fmla="*/ 34 h 62"/>
                <a:gd name="T60" fmla="*/ 20 w 36"/>
                <a:gd name="T61" fmla="*/ 32 h 62"/>
                <a:gd name="T62" fmla="*/ 21 w 36"/>
                <a:gd name="T63" fmla="*/ 31 h 62"/>
                <a:gd name="T64" fmla="*/ 21 w 36"/>
                <a:gd name="T65" fmla="*/ 28 h 62"/>
                <a:gd name="T66" fmla="*/ 22 w 36"/>
                <a:gd name="T67" fmla="*/ 27 h 62"/>
                <a:gd name="T68" fmla="*/ 24 w 36"/>
                <a:gd name="T69" fmla="*/ 25 h 62"/>
                <a:gd name="T70" fmla="*/ 26 w 36"/>
                <a:gd name="T71" fmla="*/ 24 h 62"/>
                <a:gd name="T72" fmla="*/ 29 w 36"/>
                <a:gd name="T73" fmla="*/ 21 h 62"/>
                <a:gd name="T74" fmla="*/ 30 w 36"/>
                <a:gd name="T75" fmla="*/ 20 h 62"/>
                <a:gd name="T76" fmla="*/ 30 w 36"/>
                <a:gd name="T77" fmla="*/ 17 h 62"/>
                <a:gd name="T78" fmla="*/ 29 w 36"/>
                <a:gd name="T79" fmla="*/ 15 h 62"/>
                <a:gd name="T80" fmla="*/ 28 w 36"/>
                <a:gd name="T81" fmla="*/ 14 h 62"/>
                <a:gd name="T82" fmla="*/ 22 w 36"/>
                <a:gd name="T83" fmla="*/ 8 h 62"/>
                <a:gd name="T84" fmla="*/ 19 w 36"/>
                <a:gd name="T85" fmla="*/ 6 h 62"/>
                <a:gd name="T86" fmla="*/ 16 w 36"/>
                <a:gd name="T87" fmla="*/ 3 h 62"/>
                <a:gd name="T88" fmla="*/ 12 w 36"/>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 h="62">
                  <a:moveTo>
                    <a:pt x="36" y="50"/>
                  </a:moveTo>
                  <a:lnTo>
                    <a:pt x="36" y="52"/>
                  </a:lnTo>
                  <a:lnTo>
                    <a:pt x="34" y="52"/>
                  </a:lnTo>
                  <a:lnTo>
                    <a:pt x="34" y="53"/>
                  </a:lnTo>
                  <a:lnTo>
                    <a:pt x="33" y="54"/>
                  </a:lnTo>
                  <a:lnTo>
                    <a:pt x="32" y="55"/>
                  </a:lnTo>
                  <a:lnTo>
                    <a:pt x="32" y="57"/>
                  </a:lnTo>
                  <a:lnTo>
                    <a:pt x="30" y="57"/>
                  </a:lnTo>
                  <a:lnTo>
                    <a:pt x="29" y="58"/>
                  </a:lnTo>
                  <a:lnTo>
                    <a:pt x="28" y="58"/>
                  </a:lnTo>
                  <a:lnTo>
                    <a:pt x="26" y="58"/>
                  </a:lnTo>
                  <a:lnTo>
                    <a:pt x="26" y="59"/>
                  </a:lnTo>
                  <a:lnTo>
                    <a:pt x="25" y="59"/>
                  </a:lnTo>
                  <a:lnTo>
                    <a:pt x="24" y="59"/>
                  </a:lnTo>
                  <a:lnTo>
                    <a:pt x="22" y="61"/>
                  </a:lnTo>
                  <a:lnTo>
                    <a:pt x="21" y="61"/>
                  </a:lnTo>
                  <a:lnTo>
                    <a:pt x="20" y="61"/>
                  </a:lnTo>
                  <a:lnTo>
                    <a:pt x="19" y="61"/>
                  </a:lnTo>
                  <a:lnTo>
                    <a:pt x="19" y="62"/>
                  </a:lnTo>
                  <a:lnTo>
                    <a:pt x="17" y="62"/>
                  </a:lnTo>
                  <a:lnTo>
                    <a:pt x="16" y="62"/>
                  </a:lnTo>
                  <a:lnTo>
                    <a:pt x="15" y="62"/>
                  </a:lnTo>
                  <a:lnTo>
                    <a:pt x="13" y="62"/>
                  </a:lnTo>
                  <a:lnTo>
                    <a:pt x="12" y="61"/>
                  </a:lnTo>
                  <a:lnTo>
                    <a:pt x="11" y="61"/>
                  </a:lnTo>
                  <a:lnTo>
                    <a:pt x="9" y="61"/>
                  </a:lnTo>
                  <a:lnTo>
                    <a:pt x="8" y="61"/>
                  </a:lnTo>
                  <a:lnTo>
                    <a:pt x="7" y="59"/>
                  </a:lnTo>
                  <a:lnTo>
                    <a:pt x="5" y="59"/>
                  </a:lnTo>
                  <a:lnTo>
                    <a:pt x="4" y="59"/>
                  </a:lnTo>
                  <a:lnTo>
                    <a:pt x="3" y="59"/>
                  </a:lnTo>
                  <a:lnTo>
                    <a:pt x="2" y="58"/>
                  </a:lnTo>
                  <a:lnTo>
                    <a:pt x="0" y="58"/>
                  </a:lnTo>
                  <a:lnTo>
                    <a:pt x="0" y="57"/>
                  </a:lnTo>
                  <a:lnTo>
                    <a:pt x="2" y="57"/>
                  </a:lnTo>
                  <a:lnTo>
                    <a:pt x="2" y="55"/>
                  </a:lnTo>
                  <a:lnTo>
                    <a:pt x="3" y="55"/>
                  </a:lnTo>
                  <a:lnTo>
                    <a:pt x="3" y="54"/>
                  </a:lnTo>
                  <a:lnTo>
                    <a:pt x="3" y="53"/>
                  </a:lnTo>
                  <a:lnTo>
                    <a:pt x="3" y="50"/>
                  </a:lnTo>
                  <a:lnTo>
                    <a:pt x="3" y="49"/>
                  </a:lnTo>
                  <a:lnTo>
                    <a:pt x="3" y="48"/>
                  </a:lnTo>
                  <a:lnTo>
                    <a:pt x="3" y="46"/>
                  </a:lnTo>
                  <a:lnTo>
                    <a:pt x="4" y="46"/>
                  </a:lnTo>
                  <a:lnTo>
                    <a:pt x="4" y="45"/>
                  </a:lnTo>
                  <a:lnTo>
                    <a:pt x="5" y="45"/>
                  </a:lnTo>
                  <a:lnTo>
                    <a:pt x="5" y="44"/>
                  </a:lnTo>
                  <a:lnTo>
                    <a:pt x="7" y="44"/>
                  </a:lnTo>
                  <a:lnTo>
                    <a:pt x="8" y="42"/>
                  </a:lnTo>
                  <a:lnTo>
                    <a:pt x="9" y="42"/>
                  </a:lnTo>
                  <a:lnTo>
                    <a:pt x="11" y="42"/>
                  </a:lnTo>
                  <a:lnTo>
                    <a:pt x="12" y="42"/>
                  </a:lnTo>
                  <a:lnTo>
                    <a:pt x="12" y="41"/>
                  </a:lnTo>
                  <a:lnTo>
                    <a:pt x="13" y="41"/>
                  </a:lnTo>
                  <a:lnTo>
                    <a:pt x="15" y="40"/>
                  </a:lnTo>
                  <a:lnTo>
                    <a:pt x="16" y="40"/>
                  </a:lnTo>
                  <a:lnTo>
                    <a:pt x="16" y="38"/>
                  </a:lnTo>
                  <a:lnTo>
                    <a:pt x="17" y="37"/>
                  </a:lnTo>
                  <a:lnTo>
                    <a:pt x="17" y="36"/>
                  </a:lnTo>
                  <a:lnTo>
                    <a:pt x="19" y="34"/>
                  </a:lnTo>
                  <a:lnTo>
                    <a:pt x="19" y="33"/>
                  </a:lnTo>
                  <a:lnTo>
                    <a:pt x="20" y="32"/>
                  </a:lnTo>
                  <a:lnTo>
                    <a:pt x="20" y="31"/>
                  </a:lnTo>
                  <a:lnTo>
                    <a:pt x="21" y="31"/>
                  </a:lnTo>
                  <a:lnTo>
                    <a:pt x="21" y="29"/>
                  </a:lnTo>
                  <a:lnTo>
                    <a:pt x="21" y="28"/>
                  </a:lnTo>
                  <a:lnTo>
                    <a:pt x="22" y="28"/>
                  </a:lnTo>
                  <a:lnTo>
                    <a:pt x="22" y="27"/>
                  </a:lnTo>
                  <a:lnTo>
                    <a:pt x="24" y="27"/>
                  </a:lnTo>
                  <a:lnTo>
                    <a:pt x="24" y="25"/>
                  </a:lnTo>
                  <a:lnTo>
                    <a:pt x="25" y="25"/>
                  </a:lnTo>
                  <a:lnTo>
                    <a:pt x="26" y="24"/>
                  </a:lnTo>
                  <a:lnTo>
                    <a:pt x="28" y="21"/>
                  </a:lnTo>
                  <a:lnTo>
                    <a:pt x="29" y="21"/>
                  </a:lnTo>
                  <a:lnTo>
                    <a:pt x="29" y="20"/>
                  </a:lnTo>
                  <a:lnTo>
                    <a:pt x="30" y="20"/>
                  </a:lnTo>
                  <a:lnTo>
                    <a:pt x="30" y="19"/>
                  </a:lnTo>
                  <a:lnTo>
                    <a:pt x="30" y="17"/>
                  </a:lnTo>
                  <a:lnTo>
                    <a:pt x="29" y="16"/>
                  </a:lnTo>
                  <a:lnTo>
                    <a:pt x="29" y="15"/>
                  </a:lnTo>
                  <a:lnTo>
                    <a:pt x="29" y="14"/>
                  </a:lnTo>
                  <a:lnTo>
                    <a:pt x="28" y="14"/>
                  </a:lnTo>
                  <a:lnTo>
                    <a:pt x="26" y="12"/>
                  </a:lnTo>
                  <a:lnTo>
                    <a:pt x="22" y="8"/>
                  </a:lnTo>
                  <a:lnTo>
                    <a:pt x="20" y="7"/>
                  </a:lnTo>
                  <a:lnTo>
                    <a:pt x="19" y="6"/>
                  </a:lnTo>
                  <a:lnTo>
                    <a:pt x="17" y="4"/>
                  </a:lnTo>
                  <a:lnTo>
                    <a:pt x="16" y="3"/>
                  </a:lnTo>
                  <a:lnTo>
                    <a:pt x="13" y="2"/>
                  </a:lnTo>
                  <a:lnTo>
                    <a:pt x="12"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a:extLst>
                <a:ext uri="{FF2B5EF4-FFF2-40B4-BE49-F238E27FC236}">
                  <a16:creationId xmlns:a16="http://schemas.microsoft.com/office/drawing/2014/main" id="{EE0CD329-1AD8-47C1-A5BA-408A844827F2}"/>
                </a:ext>
              </a:extLst>
            </p:cNvPr>
            <p:cNvSpPr>
              <a:spLocks/>
            </p:cNvSpPr>
            <p:nvPr/>
          </p:nvSpPr>
          <p:spPr bwMode="auto">
            <a:xfrm>
              <a:off x="6326" y="2008"/>
              <a:ext cx="197" cy="273"/>
            </a:xfrm>
            <a:custGeom>
              <a:avLst/>
              <a:gdLst>
                <a:gd name="T0" fmla="*/ 195 w 197"/>
                <a:gd name="T1" fmla="*/ 18 h 273"/>
                <a:gd name="T2" fmla="*/ 197 w 197"/>
                <a:gd name="T3" fmla="*/ 40 h 273"/>
                <a:gd name="T4" fmla="*/ 197 w 197"/>
                <a:gd name="T5" fmla="*/ 65 h 273"/>
                <a:gd name="T6" fmla="*/ 197 w 197"/>
                <a:gd name="T7" fmla="*/ 93 h 273"/>
                <a:gd name="T8" fmla="*/ 197 w 197"/>
                <a:gd name="T9" fmla="*/ 116 h 273"/>
                <a:gd name="T10" fmla="*/ 197 w 197"/>
                <a:gd name="T11" fmla="*/ 131 h 273"/>
                <a:gd name="T12" fmla="*/ 190 w 197"/>
                <a:gd name="T13" fmla="*/ 158 h 273"/>
                <a:gd name="T14" fmla="*/ 186 w 197"/>
                <a:gd name="T15" fmla="*/ 178 h 273"/>
                <a:gd name="T16" fmla="*/ 186 w 197"/>
                <a:gd name="T17" fmla="*/ 205 h 273"/>
                <a:gd name="T18" fmla="*/ 175 w 197"/>
                <a:gd name="T19" fmla="*/ 216 h 273"/>
                <a:gd name="T20" fmla="*/ 148 w 197"/>
                <a:gd name="T21" fmla="*/ 216 h 273"/>
                <a:gd name="T22" fmla="*/ 130 w 197"/>
                <a:gd name="T23" fmla="*/ 230 h 273"/>
                <a:gd name="T24" fmla="*/ 130 w 197"/>
                <a:gd name="T25" fmla="*/ 251 h 273"/>
                <a:gd name="T26" fmla="*/ 130 w 197"/>
                <a:gd name="T27" fmla="*/ 272 h 273"/>
                <a:gd name="T28" fmla="*/ 100 w 197"/>
                <a:gd name="T29" fmla="*/ 272 h 273"/>
                <a:gd name="T30" fmla="*/ 74 w 197"/>
                <a:gd name="T31" fmla="*/ 272 h 273"/>
                <a:gd name="T32" fmla="*/ 74 w 197"/>
                <a:gd name="T33" fmla="*/ 247 h 273"/>
                <a:gd name="T34" fmla="*/ 74 w 197"/>
                <a:gd name="T35" fmla="*/ 226 h 273"/>
                <a:gd name="T36" fmla="*/ 74 w 197"/>
                <a:gd name="T37" fmla="*/ 188 h 273"/>
                <a:gd name="T38" fmla="*/ 74 w 197"/>
                <a:gd name="T39" fmla="*/ 163 h 273"/>
                <a:gd name="T40" fmla="*/ 55 w 197"/>
                <a:gd name="T41" fmla="*/ 159 h 273"/>
                <a:gd name="T42" fmla="*/ 36 w 197"/>
                <a:gd name="T43" fmla="*/ 159 h 273"/>
                <a:gd name="T44" fmla="*/ 15 w 197"/>
                <a:gd name="T45" fmla="*/ 159 h 273"/>
                <a:gd name="T46" fmla="*/ 0 w 197"/>
                <a:gd name="T47" fmla="*/ 145 h 273"/>
                <a:gd name="T48" fmla="*/ 0 w 197"/>
                <a:gd name="T49" fmla="*/ 128 h 273"/>
                <a:gd name="T50" fmla="*/ 0 w 197"/>
                <a:gd name="T51" fmla="*/ 107 h 273"/>
                <a:gd name="T52" fmla="*/ 0 w 197"/>
                <a:gd name="T53" fmla="*/ 87 h 273"/>
                <a:gd name="T54" fmla="*/ 0 w 197"/>
                <a:gd name="T55" fmla="*/ 65 h 273"/>
                <a:gd name="T56" fmla="*/ 3 w 197"/>
                <a:gd name="T57" fmla="*/ 61 h 273"/>
                <a:gd name="T58" fmla="*/ 8 w 197"/>
                <a:gd name="T59" fmla="*/ 63 h 273"/>
                <a:gd name="T60" fmla="*/ 14 w 197"/>
                <a:gd name="T61" fmla="*/ 64 h 273"/>
                <a:gd name="T62" fmla="*/ 15 w 197"/>
                <a:gd name="T63" fmla="*/ 65 h 273"/>
                <a:gd name="T64" fmla="*/ 19 w 197"/>
                <a:gd name="T65" fmla="*/ 65 h 273"/>
                <a:gd name="T66" fmla="*/ 23 w 197"/>
                <a:gd name="T67" fmla="*/ 61 h 273"/>
                <a:gd name="T68" fmla="*/ 23 w 197"/>
                <a:gd name="T69" fmla="*/ 57 h 273"/>
                <a:gd name="T70" fmla="*/ 25 w 197"/>
                <a:gd name="T71" fmla="*/ 53 h 273"/>
                <a:gd name="T72" fmla="*/ 32 w 197"/>
                <a:gd name="T73" fmla="*/ 51 h 273"/>
                <a:gd name="T74" fmla="*/ 34 w 197"/>
                <a:gd name="T75" fmla="*/ 52 h 273"/>
                <a:gd name="T76" fmla="*/ 38 w 197"/>
                <a:gd name="T77" fmla="*/ 50 h 273"/>
                <a:gd name="T78" fmla="*/ 41 w 197"/>
                <a:gd name="T79" fmla="*/ 47 h 273"/>
                <a:gd name="T80" fmla="*/ 48 w 197"/>
                <a:gd name="T81" fmla="*/ 42 h 273"/>
                <a:gd name="T82" fmla="*/ 51 w 197"/>
                <a:gd name="T83" fmla="*/ 40 h 273"/>
                <a:gd name="T84" fmla="*/ 59 w 197"/>
                <a:gd name="T85" fmla="*/ 42 h 273"/>
                <a:gd name="T86" fmla="*/ 65 w 197"/>
                <a:gd name="T87" fmla="*/ 35 h 273"/>
                <a:gd name="T88" fmla="*/ 66 w 197"/>
                <a:gd name="T89" fmla="*/ 30 h 273"/>
                <a:gd name="T90" fmla="*/ 71 w 197"/>
                <a:gd name="T91" fmla="*/ 26 h 273"/>
                <a:gd name="T92" fmla="*/ 76 w 197"/>
                <a:gd name="T93" fmla="*/ 22 h 273"/>
                <a:gd name="T94" fmla="*/ 82 w 197"/>
                <a:gd name="T95" fmla="*/ 21 h 273"/>
                <a:gd name="T96" fmla="*/ 86 w 197"/>
                <a:gd name="T97" fmla="*/ 18 h 273"/>
                <a:gd name="T98" fmla="*/ 89 w 197"/>
                <a:gd name="T99" fmla="*/ 18 h 273"/>
                <a:gd name="T100" fmla="*/ 93 w 197"/>
                <a:gd name="T101" fmla="*/ 15 h 273"/>
                <a:gd name="T102" fmla="*/ 99 w 197"/>
                <a:gd name="T103" fmla="*/ 14 h 273"/>
                <a:gd name="T104" fmla="*/ 104 w 197"/>
                <a:gd name="T105" fmla="*/ 10 h 273"/>
                <a:gd name="T106" fmla="*/ 109 w 197"/>
                <a:gd name="T107" fmla="*/ 10 h 273"/>
                <a:gd name="T108" fmla="*/ 114 w 197"/>
                <a:gd name="T109" fmla="*/ 10 h 273"/>
                <a:gd name="T110" fmla="*/ 116 w 197"/>
                <a:gd name="T111" fmla="*/ 10 h 273"/>
                <a:gd name="T112" fmla="*/ 122 w 197"/>
                <a:gd name="T113" fmla="*/ 8 h 273"/>
                <a:gd name="T114" fmla="*/ 127 w 197"/>
                <a:gd name="T115" fmla="*/ 5 h 273"/>
                <a:gd name="T116" fmla="*/ 131 w 197"/>
                <a:gd name="T117" fmla="*/ 5 h 273"/>
                <a:gd name="T118" fmla="*/ 140 w 197"/>
                <a:gd name="T119" fmla="*/ 2 h 273"/>
                <a:gd name="T120" fmla="*/ 151 w 197"/>
                <a:gd name="T121" fmla="*/ 1 h 273"/>
                <a:gd name="T122" fmla="*/ 169 w 197"/>
                <a:gd name="T123" fmla="*/ 1 h 273"/>
                <a:gd name="T124" fmla="*/ 184 w 197"/>
                <a:gd name="T125" fmla="*/ 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 h="273">
                  <a:moveTo>
                    <a:pt x="195" y="0"/>
                  </a:moveTo>
                  <a:lnTo>
                    <a:pt x="195" y="2"/>
                  </a:lnTo>
                  <a:lnTo>
                    <a:pt x="197" y="6"/>
                  </a:lnTo>
                  <a:lnTo>
                    <a:pt x="197" y="10"/>
                  </a:lnTo>
                  <a:lnTo>
                    <a:pt x="197" y="12"/>
                  </a:lnTo>
                  <a:lnTo>
                    <a:pt x="197" y="13"/>
                  </a:lnTo>
                  <a:lnTo>
                    <a:pt x="195" y="14"/>
                  </a:lnTo>
                  <a:lnTo>
                    <a:pt x="195" y="15"/>
                  </a:lnTo>
                  <a:lnTo>
                    <a:pt x="195" y="18"/>
                  </a:lnTo>
                  <a:lnTo>
                    <a:pt x="195" y="19"/>
                  </a:lnTo>
                  <a:lnTo>
                    <a:pt x="197" y="27"/>
                  </a:lnTo>
                  <a:lnTo>
                    <a:pt x="197" y="29"/>
                  </a:lnTo>
                  <a:lnTo>
                    <a:pt x="197" y="31"/>
                  </a:lnTo>
                  <a:lnTo>
                    <a:pt x="197" y="32"/>
                  </a:lnTo>
                  <a:lnTo>
                    <a:pt x="197" y="34"/>
                  </a:lnTo>
                  <a:lnTo>
                    <a:pt x="197" y="35"/>
                  </a:lnTo>
                  <a:lnTo>
                    <a:pt x="197" y="38"/>
                  </a:lnTo>
                  <a:lnTo>
                    <a:pt x="197" y="40"/>
                  </a:lnTo>
                  <a:lnTo>
                    <a:pt x="197" y="44"/>
                  </a:lnTo>
                  <a:lnTo>
                    <a:pt x="197" y="47"/>
                  </a:lnTo>
                  <a:lnTo>
                    <a:pt x="197" y="50"/>
                  </a:lnTo>
                  <a:lnTo>
                    <a:pt x="197" y="56"/>
                  </a:lnTo>
                  <a:lnTo>
                    <a:pt x="197" y="57"/>
                  </a:lnTo>
                  <a:lnTo>
                    <a:pt x="197" y="59"/>
                  </a:lnTo>
                  <a:lnTo>
                    <a:pt x="197" y="61"/>
                  </a:lnTo>
                  <a:lnTo>
                    <a:pt x="197" y="64"/>
                  </a:lnTo>
                  <a:lnTo>
                    <a:pt x="197" y="65"/>
                  </a:lnTo>
                  <a:lnTo>
                    <a:pt x="197" y="69"/>
                  </a:lnTo>
                  <a:lnTo>
                    <a:pt x="197" y="72"/>
                  </a:lnTo>
                  <a:lnTo>
                    <a:pt x="197" y="74"/>
                  </a:lnTo>
                  <a:lnTo>
                    <a:pt x="197" y="78"/>
                  </a:lnTo>
                  <a:lnTo>
                    <a:pt x="197" y="81"/>
                  </a:lnTo>
                  <a:lnTo>
                    <a:pt x="197" y="82"/>
                  </a:lnTo>
                  <a:lnTo>
                    <a:pt x="197" y="85"/>
                  </a:lnTo>
                  <a:lnTo>
                    <a:pt x="197" y="89"/>
                  </a:lnTo>
                  <a:lnTo>
                    <a:pt x="197" y="93"/>
                  </a:lnTo>
                  <a:lnTo>
                    <a:pt x="197" y="94"/>
                  </a:lnTo>
                  <a:lnTo>
                    <a:pt x="197" y="97"/>
                  </a:lnTo>
                  <a:lnTo>
                    <a:pt x="197" y="101"/>
                  </a:lnTo>
                  <a:lnTo>
                    <a:pt x="197" y="102"/>
                  </a:lnTo>
                  <a:lnTo>
                    <a:pt x="197" y="103"/>
                  </a:lnTo>
                  <a:lnTo>
                    <a:pt x="197" y="108"/>
                  </a:lnTo>
                  <a:lnTo>
                    <a:pt x="197" y="112"/>
                  </a:lnTo>
                  <a:lnTo>
                    <a:pt x="197" y="115"/>
                  </a:lnTo>
                  <a:lnTo>
                    <a:pt x="197" y="116"/>
                  </a:lnTo>
                  <a:lnTo>
                    <a:pt x="197" y="118"/>
                  </a:lnTo>
                  <a:lnTo>
                    <a:pt x="197" y="119"/>
                  </a:lnTo>
                  <a:lnTo>
                    <a:pt x="197" y="120"/>
                  </a:lnTo>
                  <a:lnTo>
                    <a:pt x="197" y="122"/>
                  </a:lnTo>
                  <a:lnTo>
                    <a:pt x="197" y="123"/>
                  </a:lnTo>
                  <a:lnTo>
                    <a:pt x="197" y="124"/>
                  </a:lnTo>
                  <a:lnTo>
                    <a:pt x="197" y="125"/>
                  </a:lnTo>
                  <a:lnTo>
                    <a:pt x="197" y="129"/>
                  </a:lnTo>
                  <a:lnTo>
                    <a:pt x="197" y="131"/>
                  </a:lnTo>
                  <a:lnTo>
                    <a:pt x="197" y="137"/>
                  </a:lnTo>
                  <a:lnTo>
                    <a:pt x="197" y="141"/>
                  </a:lnTo>
                  <a:lnTo>
                    <a:pt x="197" y="142"/>
                  </a:lnTo>
                  <a:lnTo>
                    <a:pt x="197" y="148"/>
                  </a:lnTo>
                  <a:lnTo>
                    <a:pt x="197" y="149"/>
                  </a:lnTo>
                  <a:lnTo>
                    <a:pt x="197" y="156"/>
                  </a:lnTo>
                  <a:lnTo>
                    <a:pt x="197" y="158"/>
                  </a:lnTo>
                  <a:lnTo>
                    <a:pt x="195" y="158"/>
                  </a:lnTo>
                  <a:lnTo>
                    <a:pt x="190" y="158"/>
                  </a:lnTo>
                  <a:lnTo>
                    <a:pt x="189" y="158"/>
                  </a:lnTo>
                  <a:lnTo>
                    <a:pt x="188" y="158"/>
                  </a:lnTo>
                  <a:lnTo>
                    <a:pt x="186" y="158"/>
                  </a:lnTo>
                  <a:lnTo>
                    <a:pt x="186" y="162"/>
                  </a:lnTo>
                  <a:lnTo>
                    <a:pt x="186" y="165"/>
                  </a:lnTo>
                  <a:lnTo>
                    <a:pt x="186" y="169"/>
                  </a:lnTo>
                  <a:lnTo>
                    <a:pt x="186" y="170"/>
                  </a:lnTo>
                  <a:lnTo>
                    <a:pt x="186" y="174"/>
                  </a:lnTo>
                  <a:lnTo>
                    <a:pt x="186" y="178"/>
                  </a:lnTo>
                  <a:lnTo>
                    <a:pt x="186" y="179"/>
                  </a:lnTo>
                  <a:lnTo>
                    <a:pt x="186" y="180"/>
                  </a:lnTo>
                  <a:lnTo>
                    <a:pt x="186" y="182"/>
                  </a:lnTo>
                  <a:lnTo>
                    <a:pt x="186" y="186"/>
                  </a:lnTo>
                  <a:lnTo>
                    <a:pt x="186" y="187"/>
                  </a:lnTo>
                  <a:lnTo>
                    <a:pt x="186" y="191"/>
                  </a:lnTo>
                  <a:lnTo>
                    <a:pt x="186" y="196"/>
                  </a:lnTo>
                  <a:lnTo>
                    <a:pt x="186" y="203"/>
                  </a:lnTo>
                  <a:lnTo>
                    <a:pt x="186" y="205"/>
                  </a:lnTo>
                  <a:lnTo>
                    <a:pt x="186" y="207"/>
                  </a:lnTo>
                  <a:lnTo>
                    <a:pt x="186" y="208"/>
                  </a:lnTo>
                  <a:lnTo>
                    <a:pt x="186" y="211"/>
                  </a:lnTo>
                  <a:lnTo>
                    <a:pt x="186" y="214"/>
                  </a:lnTo>
                  <a:lnTo>
                    <a:pt x="181" y="216"/>
                  </a:lnTo>
                  <a:lnTo>
                    <a:pt x="180" y="216"/>
                  </a:lnTo>
                  <a:lnTo>
                    <a:pt x="177" y="216"/>
                  </a:lnTo>
                  <a:lnTo>
                    <a:pt x="176" y="216"/>
                  </a:lnTo>
                  <a:lnTo>
                    <a:pt x="175" y="216"/>
                  </a:lnTo>
                  <a:lnTo>
                    <a:pt x="171" y="216"/>
                  </a:lnTo>
                  <a:lnTo>
                    <a:pt x="168" y="216"/>
                  </a:lnTo>
                  <a:lnTo>
                    <a:pt x="167" y="216"/>
                  </a:lnTo>
                  <a:lnTo>
                    <a:pt x="164" y="216"/>
                  </a:lnTo>
                  <a:lnTo>
                    <a:pt x="161" y="216"/>
                  </a:lnTo>
                  <a:lnTo>
                    <a:pt x="158" y="216"/>
                  </a:lnTo>
                  <a:lnTo>
                    <a:pt x="152" y="216"/>
                  </a:lnTo>
                  <a:lnTo>
                    <a:pt x="150" y="216"/>
                  </a:lnTo>
                  <a:lnTo>
                    <a:pt x="148" y="216"/>
                  </a:lnTo>
                  <a:lnTo>
                    <a:pt x="144" y="216"/>
                  </a:lnTo>
                  <a:lnTo>
                    <a:pt x="139" y="216"/>
                  </a:lnTo>
                  <a:lnTo>
                    <a:pt x="135" y="216"/>
                  </a:lnTo>
                  <a:lnTo>
                    <a:pt x="134" y="216"/>
                  </a:lnTo>
                  <a:lnTo>
                    <a:pt x="130" y="216"/>
                  </a:lnTo>
                  <a:lnTo>
                    <a:pt x="130" y="220"/>
                  </a:lnTo>
                  <a:lnTo>
                    <a:pt x="130" y="221"/>
                  </a:lnTo>
                  <a:lnTo>
                    <a:pt x="130" y="225"/>
                  </a:lnTo>
                  <a:lnTo>
                    <a:pt x="130" y="230"/>
                  </a:lnTo>
                  <a:lnTo>
                    <a:pt x="130" y="231"/>
                  </a:lnTo>
                  <a:lnTo>
                    <a:pt x="130" y="235"/>
                  </a:lnTo>
                  <a:lnTo>
                    <a:pt x="130" y="238"/>
                  </a:lnTo>
                  <a:lnTo>
                    <a:pt x="130" y="239"/>
                  </a:lnTo>
                  <a:lnTo>
                    <a:pt x="130" y="242"/>
                  </a:lnTo>
                  <a:lnTo>
                    <a:pt x="130" y="245"/>
                  </a:lnTo>
                  <a:lnTo>
                    <a:pt x="130" y="246"/>
                  </a:lnTo>
                  <a:lnTo>
                    <a:pt x="130" y="250"/>
                  </a:lnTo>
                  <a:lnTo>
                    <a:pt x="130" y="251"/>
                  </a:lnTo>
                  <a:lnTo>
                    <a:pt x="130" y="254"/>
                  </a:lnTo>
                  <a:lnTo>
                    <a:pt x="130" y="256"/>
                  </a:lnTo>
                  <a:lnTo>
                    <a:pt x="130" y="259"/>
                  </a:lnTo>
                  <a:lnTo>
                    <a:pt x="130" y="262"/>
                  </a:lnTo>
                  <a:lnTo>
                    <a:pt x="130" y="263"/>
                  </a:lnTo>
                  <a:lnTo>
                    <a:pt x="130" y="266"/>
                  </a:lnTo>
                  <a:lnTo>
                    <a:pt x="130" y="267"/>
                  </a:lnTo>
                  <a:lnTo>
                    <a:pt x="130" y="269"/>
                  </a:lnTo>
                  <a:lnTo>
                    <a:pt x="130" y="272"/>
                  </a:lnTo>
                  <a:lnTo>
                    <a:pt x="126" y="272"/>
                  </a:lnTo>
                  <a:lnTo>
                    <a:pt x="121" y="272"/>
                  </a:lnTo>
                  <a:lnTo>
                    <a:pt x="114" y="272"/>
                  </a:lnTo>
                  <a:lnTo>
                    <a:pt x="112" y="272"/>
                  </a:lnTo>
                  <a:lnTo>
                    <a:pt x="110" y="272"/>
                  </a:lnTo>
                  <a:lnTo>
                    <a:pt x="109" y="272"/>
                  </a:lnTo>
                  <a:lnTo>
                    <a:pt x="104" y="272"/>
                  </a:lnTo>
                  <a:lnTo>
                    <a:pt x="101" y="272"/>
                  </a:lnTo>
                  <a:lnTo>
                    <a:pt x="100" y="272"/>
                  </a:lnTo>
                  <a:lnTo>
                    <a:pt x="93" y="272"/>
                  </a:lnTo>
                  <a:lnTo>
                    <a:pt x="91" y="272"/>
                  </a:lnTo>
                  <a:lnTo>
                    <a:pt x="89" y="272"/>
                  </a:lnTo>
                  <a:lnTo>
                    <a:pt x="87" y="272"/>
                  </a:lnTo>
                  <a:lnTo>
                    <a:pt x="83" y="272"/>
                  </a:lnTo>
                  <a:lnTo>
                    <a:pt x="78" y="273"/>
                  </a:lnTo>
                  <a:lnTo>
                    <a:pt x="75" y="273"/>
                  </a:lnTo>
                  <a:lnTo>
                    <a:pt x="74" y="273"/>
                  </a:lnTo>
                  <a:lnTo>
                    <a:pt x="74" y="272"/>
                  </a:lnTo>
                  <a:lnTo>
                    <a:pt x="74" y="271"/>
                  </a:lnTo>
                  <a:lnTo>
                    <a:pt x="74" y="269"/>
                  </a:lnTo>
                  <a:lnTo>
                    <a:pt x="74" y="266"/>
                  </a:lnTo>
                  <a:lnTo>
                    <a:pt x="74" y="263"/>
                  </a:lnTo>
                  <a:lnTo>
                    <a:pt x="74" y="259"/>
                  </a:lnTo>
                  <a:lnTo>
                    <a:pt x="74" y="255"/>
                  </a:lnTo>
                  <a:lnTo>
                    <a:pt x="74" y="252"/>
                  </a:lnTo>
                  <a:lnTo>
                    <a:pt x="74" y="248"/>
                  </a:lnTo>
                  <a:lnTo>
                    <a:pt x="74" y="247"/>
                  </a:lnTo>
                  <a:lnTo>
                    <a:pt x="74" y="245"/>
                  </a:lnTo>
                  <a:lnTo>
                    <a:pt x="74" y="242"/>
                  </a:lnTo>
                  <a:lnTo>
                    <a:pt x="74" y="239"/>
                  </a:lnTo>
                  <a:lnTo>
                    <a:pt x="74" y="237"/>
                  </a:lnTo>
                  <a:lnTo>
                    <a:pt x="74" y="234"/>
                  </a:lnTo>
                  <a:lnTo>
                    <a:pt x="74" y="233"/>
                  </a:lnTo>
                  <a:lnTo>
                    <a:pt x="74" y="231"/>
                  </a:lnTo>
                  <a:lnTo>
                    <a:pt x="74" y="229"/>
                  </a:lnTo>
                  <a:lnTo>
                    <a:pt x="74" y="226"/>
                  </a:lnTo>
                  <a:lnTo>
                    <a:pt x="74" y="224"/>
                  </a:lnTo>
                  <a:lnTo>
                    <a:pt x="74" y="222"/>
                  </a:lnTo>
                  <a:lnTo>
                    <a:pt x="74" y="216"/>
                  </a:lnTo>
                  <a:lnTo>
                    <a:pt x="74" y="207"/>
                  </a:lnTo>
                  <a:lnTo>
                    <a:pt x="74" y="205"/>
                  </a:lnTo>
                  <a:lnTo>
                    <a:pt x="74" y="204"/>
                  </a:lnTo>
                  <a:lnTo>
                    <a:pt x="74" y="200"/>
                  </a:lnTo>
                  <a:lnTo>
                    <a:pt x="74" y="197"/>
                  </a:lnTo>
                  <a:lnTo>
                    <a:pt x="74" y="188"/>
                  </a:lnTo>
                  <a:lnTo>
                    <a:pt x="74" y="183"/>
                  </a:lnTo>
                  <a:lnTo>
                    <a:pt x="74" y="182"/>
                  </a:lnTo>
                  <a:lnTo>
                    <a:pt x="74" y="179"/>
                  </a:lnTo>
                  <a:lnTo>
                    <a:pt x="74" y="176"/>
                  </a:lnTo>
                  <a:lnTo>
                    <a:pt x="74" y="171"/>
                  </a:lnTo>
                  <a:lnTo>
                    <a:pt x="74" y="170"/>
                  </a:lnTo>
                  <a:lnTo>
                    <a:pt x="74" y="167"/>
                  </a:lnTo>
                  <a:lnTo>
                    <a:pt x="74" y="165"/>
                  </a:lnTo>
                  <a:lnTo>
                    <a:pt x="74" y="163"/>
                  </a:lnTo>
                  <a:lnTo>
                    <a:pt x="74" y="159"/>
                  </a:lnTo>
                  <a:lnTo>
                    <a:pt x="70" y="159"/>
                  </a:lnTo>
                  <a:lnTo>
                    <a:pt x="66" y="159"/>
                  </a:lnTo>
                  <a:lnTo>
                    <a:pt x="62" y="159"/>
                  </a:lnTo>
                  <a:lnTo>
                    <a:pt x="61" y="159"/>
                  </a:lnTo>
                  <a:lnTo>
                    <a:pt x="59" y="159"/>
                  </a:lnTo>
                  <a:lnTo>
                    <a:pt x="58" y="159"/>
                  </a:lnTo>
                  <a:lnTo>
                    <a:pt x="57" y="159"/>
                  </a:lnTo>
                  <a:lnTo>
                    <a:pt x="55" y="159"/>
                  </a:lnTo>
                  <a:lnTo>
                    <a:pt x="51" y="159"/>
                  </a:lnTo>
                  <a:lnTo>
                    <a:pt x="50" y="159"/>
                  </a:lnTo>
                  <a:lnTo>
                    <a:pt x="48" y="159"/>
                  </a:lnTo>
                  <a:lnTo>
                    <a:pt x="46" y="159"/>
                  </a:lnTo>
                  <a:lnTo>
                    <a:pt x="42" y="159"/>
                  </a:lnTo>
                  <a:lnTo>
                    <a:pt x="40" y="159"/>
                  </a:lnTo>
                  <a:lnTo>
                    <a:pt x="38" y="159"/>
                  </a:lnTo>
                  <a:lnTo>
                    <a:pt x="37" y="159"/>
                  </a:lnTo>
                  <a:lnTo>
                    <a:pt x="36" y="159"/>
                  </a:lnTo>
                  <a:lnTo>
                    <a:pt x="34" y="159"/>
                  </a:lnTo>
                  <a:lnTo>
                    <a:pt x="32" y="159"/>
                  </a:lnTo>
                  <a:lnTo>
                    <a:pt x="27" y="159"/>
                  </a:lnTo>
                  <a:lnTo>
                    <a:pt x="25" y="159"/>
                  </a:lnTo>
                  <a:lnTo>
                    <a:pt x="23" y="159"/>
                  </a:lnTo>
                  <a:lnTo>
                    <a:pt x="21" y="159"/>
                  </a:lnTo>
                  <a:lnTo>
                    <a:pt x="19" y="159"/>
                  </a:lnTo>
                  <a:lnTo>
                    <a:pt x="16" y="159"/>
                  </a:lnTo>
                  <a:lnTo>
                    <a:pt x="15" y="159"/>
                  </a:lnTo>
                  <a:lnTo>
                    <a:pt x="11" y="159"/>
                  </a:lnTo>
                  <a:lnTo>
                    <a:pt x="10" y="159"/>
                  </a:lnTo>
                  <a:lnTo>
                    <a:pt x="8" y="159"/>
                  </a:lnTo>
                  <a:lnTo>
                    <a:pt x="2" y="159"/>
                  </a:lnTo>
                  <a:lnTo>
                    <a:pt x="0" y="159"/>
                  </a:lnTo>
                  <a:lnTo>
                    <a:pt x="0" y="157"/>
                  </a:lnTo>
                  <a:lnTo>
                    <a:pt x="0" y="152"/>
                  </a:lnTo>
                  <a:lnTo>
                    <a:pt x="0" y="150"/>
                  </a:lnTo>
                  <a:lnTo>
                    <a:pt x="0" y="145"/>
                  </a:lnTo>
                  <a:lnTo>
                    <a:pt x="0" y="142"/>
                  </a:lnTo>
                  <a:lnTo>
                    <a:pt x="0" y="141"/>
                  </a:lnTo>
                  <a:lnTo>
                    <a:pt x="0" y="140"/>
                  </a:lnTo>
                  <a:lnTo>
                    <a:pt x="0" y="139"/>
                  </a:lnTo>
                  <a:lnTo>
                    <a:pt x="0" y="135"/>
                  </a:lnTo>
                  <a:lnTo>
                    <a:pt x="0" y="132"/>
                  </a:lnTo>
                  <a:lnTo>
                    <a:pt x="0" y="131"/>
                  </a:lnTo>
                  <a:lnTo>
                    <a:pt x="0" y="129"/>
                  </a:lnTo>
                  <a:lnTo>
                    <a:pt x="0" y="128"/>
                  </a:lnTo>
                  <a:lnTo>
                    <a:pt x="0" y="125"/>
                  </a:lnTo>
                  <a:lnTo>
                    <a:pt x="0" y="123"/>
                  </a:lnTo>
                  <a:lnTo>
                    <a:pt x="0" y="120"/>
                  </a:lnTo>
                  <a:lnTo>
                    <a:pt x="0" y="118"/>
                  </a:lnTo>
                  <a:lnTo>
                    <a:pt x="0" y="115"/>
                  </a:lnTo>
                  <a:lnTo>
                    <a:pt x="0" y="112"/>
                  </a:lnTo>
                  <a:lnTo>
                    <a:pt x="0" y="111"/>
                  </a:lnTo>
                  <a:lnTo>
                    <a:pt x="0" y="110"/>
                  </a:lnTo>
                  <a:lnTo>
                    <a:pt x="0" y="107"/>
                  </a:lnTo>
                  <a:lnTo>
                    <a:pt x="0" y="104"/>
                  </a:lnTo>
                  <a:lnTo>
                    <a:pt x="0" y="102"/>
                  </a:lnTo>
                  <a:lnTo>
                    <a:pt x="0" y="101"/>
                  </a:lnTo>
                  <a:lnTo>
                    <a:pt x="0" y="98"/>
                  </a:lnTo>
                  <a:lnTo>
                    <a:pt x="0" y="97"/>
                  </a:lnTo>
                  <a:lnTo>
                    <a:pt x="0" y="95"/>
                  </a:lnTo>
                  <a:lnTo>
                    <a:pt x="0" y="93"/>
                  </a:lnTo>
                  <a:lnTo>
                    <a:pt x="0" y="91"/>
                  </a:lnTo>
                  <a:lnTo>
                    <a:pt x="0" y="87"/>
                  </a:lnTo>
                  <a:lnTo>
                    <a:pt x="0" y="85"/>
                  </a:lnTo>
                  <a:lnTo>
                    <a:pt x="0" y="82"/>
                  </a:lnTo>
                  <a:lnTo>
                    <a:pt x="0" y="80"/>
                  </a:lnTo>
                  <a:lnTo>
                    <a:pt x="0" y="77"/>
                  </a:lnTo>
                  <a:lnTo>
                    <a:pt x="0" y="74"/>
                  </a:lnTo>
                  <a:lnTo>
                    <a:pt x="0" y="72"/>
                  </a:lnTo>
                  <a:lnTo>
                    <a:pt x="0" y="70"/>
                  </a:lnTo>
                  <a:lnTo>
                    <a:pt x="0" y="67"/>
                  </a:lnTo>
                  <a:lnTo>
                    <a:pt x="0" y="65"/>
                  </a:lnTo>
                  <a:lnTo>
                    <a:pt x="0" y="67"/>
                  </a:lnTo>
                  <a:lnTo>
                    <a:pt x="2" y="67"/>
                  </a:lnTo>
                  <a:lnTo>
                    <a:pt x="2" y="65"/>
                  </a:lnTo>
                  <a:lnTo>
                    <a:pt x="0" y="65"/>
                  </a:lnTo>
                  <a:lnTo>
                    <a:pt x="0" y="64"/>
                  </a:lnTo>
                  <a:lnTo>
                    <a:pt x="2" y="64"/>
                  </a:lnTo>
                  <a:lnTo>
                    <a:pt x="2" y="63"/>
                  </a:lnTo>
                  <a:lnTo>
                    <a:pt x="3" y="63"/>
                  </a:lnTo>
                  <a:lnTo>
                    <a:pt x="3" y="61"/>
                  </a:lnTo>
                  <a:lnTo>
                    <a:pt x="4" y="61"/>
                  </a:lnTo>
                  <a:lnTo>
                    <a:pt x="4" y="63"/>
                  </a:lnTo>
                  <a:lnTo>
                    <a:pt x="4" y="64"/>
                  </a:lnTo>
                  <a:lnTo>
                    <a:pt x="6" y="64"/>
                  </a:lnTo>
                  <a:lnTo>
                    <a:pt x="6" y="63"/>
                  </a:lnTo>
                  <a:lnTo>
                    <a:pt x="6" y="61"/>
                  </a:lnTo>
                  <a:lnTo>
                    <a:pt x="7" y="61"/>
                  </a:lnTo>
                  <a:lnTo>
                    <a:pt x="7" y="63"/>
                  </a:lnTo>
                  <a:lnTo>
                    <a:pt x="8" y="63"/>
                  </a:lnTo>
                  <a:lnTo>
                    <a:pt x="8" y="64"/>
                  </a:lnTo>
                  <a:lnTo>
                    <a:pt x="10" y="64"/>
                  </a:lnTo>
                  <a:lnTo>
                    <a:pt x="10" y="63"/>
                  </a:lnTo>
                  <a:lnTo>
                    <a:pt x="11" y="63"/>
                  </a:lnTo>
                  <a:lnTo>
                    <a:pt x="11" y="64"/>
                  </a:lnTo>
                  <a:lnTo>
                    <a:pt x="12" y="64"/>
                  </a:lnTo>
                  <a:lnTo>
                    <a:pt x="12" y="63"/>
                  </a:lnTo>
                  <a:lnTo>
                    <a:pt x="12" y="64"/>
                  </a:lnTo>
                  <a:lnTo>
                    <a:pt x="14" y="64"/>
                  </a:lnTo>
                  <a:lnTo>
                    <a:pt x="12" y="64"/>
                  </a:lnTo>
                  <a:lnTo>
                    <a:pt x="14" y="64"/>
                  </a:lnTo>
                  <a:lnTo>
                    <a:pt x="15" y="64"/>
                  </a:lnTo>
                  <a:lnTo>
                    <a:pt x="15" y="65"/>
                  </a:lnTo>
                  <a:lnTo>
                    <a:pt x="14" y="65"/>
                  </a:lnTo>
                  <a:lnTo>
                    <a:pt x="15" y="67"/>
                  </a:lnTo>
                  <a:lnTo>
                    <a:pt x="15" y="65"/>
                  </a:lnTo>
                  <a:lnTo>
                    <a:pt x="16" y="65"/>
                  </a:lnTo>
                  <a:lnTo>
                    <a:pt x="15" y="65"/>
                  </a:lnTo>
                  <a:lnTo>
                    <a:pt x="16" y="65"/>
                  </a:lnTo>
                  <a:lnTo>
                    <a:pt x="16" y="67"/>
                  </a:lnTo>
                  <a:lnTo>
                    <a:pt x="17" y="67"/>
                  </a:lnTo>
                  <a:lnTo>
                    <a:pt x="17" y="68"/>
                  </a:lnTo>
                  <a:lnTo>
                    <a:pt x="17" y="67"/>
                  </a:lnTo>
                  <a:lnTo>
                    <a:pt x="19" y="67"/>
                  </a:lnTo>
                  <a:lnTo>
                    <a:pt x="17" y="67"/>
                  </a:lnTo>
                  <a:lnTo>
                    <a:pt x="17" y="65"/>
                  </a:lnTo>
                  <a:lnTo>
                    <a:pt x="19" y="65"/>
                  </a:lnTo>
                  <a:lnTo>
                    <a:pt x="20" y="65"/>
                  </a:lnTo>
                  <a:lnTo>
                    <a:pt x="21" y="65"/>
                  </a:lnTo>
                  <a:lnTo>
                    <a:pt x="21" y="64"/>
                  </a:lnTo>
                  <a:lnTo>
                    <a:pt x="21" y="65"/>
                  </a:lnTo>
                  <a:lnTo>
                    <a:pt x="23" y="65"/>
                  </a:lnTo>
                  <a:lnTo>
                    <a:pt x="23" y="64"/>
                  </a:lnTo>
                  <a:lnTo>
                    <a:pt x="24" y="63"/>
                  </a:lnTo>
                  <a:lnTo>
                    <a:pt x="23" y="63"/>
                  </a:lnTo>
                  <a:lnTo>
                    <a:pt x="23" y="61"/>
                  </a:lnTo>
                  <a:lnTo>
                    <a:pt x="23" y="63"/>
                  </a:lnTo>
                  <a:lnTo>
                    <a:pt x="23" y="61"/>
                  </a:lnTo>
                  <a:lnTo>
                    <a:pt x="24" y="61"/>
                  </a:lnTo>
                  <a:lnTo>
                    <a:pt x="24" y="60"/>
                  </a:lnTo>
                  <a:lnTo>
                    <a:pt x="23" y="60"/>
                  </a:lnTo>
                  <a:lnTo>
                    <a:pt x="24" y="60"/>
                  </a:lnTo>
                  <a:lnTo>
                    <a:pt x="24" y="59"/>
                  </a:lnTo>
                  <a:lnTo>
                    <a:pt x="23" y="59"/>
                  </a:lnTo>
                  <a:lnTo>
                    <a:pt x="23" y="57"/>
                  </a:lnTo>
                  <a:lnTo>
                    <a:pt x="24" y="57"/>
                  </a:lnTo>
                  <a:lnTo>
                    <a:pt x="24" y="56"/>
                  </a:lnTo>
                  <a:lnTo>
                    <a:pt x="24" y="55"/>
                  </a:lnTo>
                  <a:lnTo>
                    <a:pt x="24" y="56"/>
                  </a:lnTo>
                  <a:lnTo>
                    <a:pt x="25" y="56"/>
                  </a:lnTo>
                  <a:lnTo>
                    <a:pt x="25" y="55"/>
                  </a:lnTo>
                  <a:lnTo>
                    <a:pt x="27" y="55"/>
                  </a:lnTo>
                  <a:lnTo>
                    <a:pt x="25" y="55"/>
                  </a:lnTo>
                  <a:lnTo>
                    <a:pt x="25" y="53"/>
                  </a:lnTo>
                  <a:lnTo>
                    <a:pt x="27" y="53"/>
                  </a:lnTo>
                  <a:lnTo>
                    <a:pt x="28" y="53"/>
                  </a:lnTo>
                  <a:lnTo>
                    <a:pt x="28" y="55"/>
                  </a:lnTo>
                  <a:lnTo>
                    <a:pt x="28" y="53"/>
                  </a:lnTo>
                  <a:lnTo>
                    <a:pt x="28" y="52"/>
                  </a:lnTo>
                  <a:lnTo>
                    <a:pt x="29" y="52"/>
                  </a:lnTo>
                  <a:lnTo>
                    <a:pt x="31" y="52"/>
                  </a:lnTo>
                  <a:lnTo>
                    <a:pt x="31" y="51"/>
                  </a:lnTo>
                  <a:lnTo>
                    <a:pt x="32" y="51"/>
                  </a:lnTo>
                  <a:lnTo>
                    <a:pt x="32" y="52"/>
                  </a:lnTo>
                  <a:lnTo>
                    <a:pt x="33" y="52"/>
                  </a:lnTo>
                  <a:lnTo>
                    <a:pt x="32" y="52"/>
                  </a:lnTo>
                  <a:lnTo>
                    <a:pt x="32" y="51"/>
                  </a:lnTo>
                  <a:lnTo>
                    <a:pt x="33" y="51"/>
                  </a:lnTo>
                  <a:lnTo>
                    <a:pt x="33" y="52"/>
                  </a:lnTo>
                  <a:lnTo>
                    <a:pt x="34" y="52"/>
                  </a:lnTo>
                  <a:lnTo>
                    <a:pt x="34" y="51"/>
                  </a:lnTo>
                  <a:lnTo>
                    <a:pt x="34" y="52"/>
                  </a:lnTo>
                  <a:lnTo>
                    <a:pt x="36" y="52"/>
                  </a:lnTo>
                  <a:lnTo>
                    <a:pt x="36" y="51"/>
                  </a:lnTo>
                  <a:lnTo>
                    <a:pt x="36" y="50"/>
                  </a:lnTo>
                  <a:lnTo>
                    <a:pt x="36" y="51"/>
                  </a:lnTo>
                  <a:lnTo>
                    <a:pt x="37" y="51"/>
                  </a:lnTo>
                  <a:lnTo>
                    <a:pt x="37" y="50"/>
                  </a:lnTo>
                  <a:lnTo>
                    <a:pt x="37" y="51"/>
                  </a:lnTo>
                  <a:lnTo>
                    <a:pt x="38" y="51"/>
                  </a:lnTo>
                  <a:lnTo>
                    <a:pt x="38" y="50"/>
                  </a:lnTo>
                  <a:lnTo>
                    <a:pt x="40" y="50"/>
                  </a:lnTo>
                  <a:lnTo>
                    <a:pt x="38" y="50"/>
                  </a:lnTo>
                  <a:lnTo>
                    <a:pt x="38" y="48"/>
                  </a:lnTo>
                  <a:lnTo>
                    <a:pt x="40" y="48"/>
                  </a:lnTo>
                  <a:lnTo>
                    <a:pt x="38" y="47"/>
                  </a:lnTo>
                  <a:lnTo>
                    <a:pt x="40" y="47"/>
                  </a:lnTo>
                  <a:lnTo>
                    <a:pt x="41" y="47"/>
                  </a:lnTo>
                  <a:lnTo>
                    <a:pt x="41" y="48"/>
                  </a:lnTo>
                  <a:lnTo>
                    <a:pt x="41" y="47"/>
                  </a:lnTo>
                  <a:lnTo>
                    <a:pt x="42" y="47"/>
                  </a:lnTo>
                  <a:lnTo>
                    <a:pt x="42" y="46"/>
                  </a:lnTo>
                  <a:lnTo>
                    <a:pt x="44" y="46"/>
                  </a:lnTo>
                  <a:lnTo>
                    <a:pt x="45" y="46"/>
                  </a:lnTo>
                  <a:lnTo>
                    <a:pt x="46" y="46"/>
                  </a:lnTo>
                  <a:lnTo>
                    <a:pt x="46" y="44"/>
                  </a:lnTo>
                  <a:lnTo>
                    <a:pt x="46" y="43"/>
                  </a:lnTo>
                  <a:lnTo>
                    <a:pt x="46" y="42"/>
                  </a:lnTo>
                  <a:lnTo>
                    <a:pt x="48" y="42"/>
                  </a:lnTo>
                  <a:lnTo>
                    <a:pt x="48" y="40"/>
                  </a:lnTo>
                  <a:lnTo>
                    <a:pt x="49" y="42"/>
                  </a:lnTo>
                  <a:lnTo>
                    <a:pt x="49" y="40"/>
                  </a:lnTo>
                  <a:lnTo>
                    <a:pt x="49" y="39"/>
                  </a:lnTo>
                  <a:lnTo>
                    <a:pt x="49" y="40"/>
                  </a:lnTo>
                  <a:lnTo>
                    <a:pt x="50" y="40"/>
                  </a:lnTo>
                  <a:lnTo>
                    <a:pt x="50" y="39"/>
                  </a:lnTo>
                  <a:lnTo>
                    <a:pt x="50" y="40"/>
                  </a:lnTo>
                  <a:lnTo>
                    <a:pt x="51" y="40"/>
                  </a:lnTo>
                  <a:lnTo>
                    <a:pt x="51" y="42"/>
                  </a:lnTo>
                  <a:lnTo>
                    <a:pt x="51" y="40"/>
                  </a:lnTo>
                  <a:lnTo>
                    <a:pt x="51" y="42"/>
                  </a:lnTo>
                  <a:lnTo>
                    <a:pt x="53" y="42"/>
                  </a:lnTo>
                  <a:lnTo>
                    <a:pt x="54" y="42"/>
                  </a:lnTo>
                  <a:lnTo>
                    <a:pt x="55" y="42"/>
                  </a:lnTo>
                  <a:lnTo>
                    <a:pt x="57" y="42"/>
                  </a:lnTo>
                  <a:lnTo>
                    <a:pt x="58" y="42"/>
                  </a:lnTo>
                  <a:lnTo>
                    <a:pt x="59" y="42"/>
                  </a:lnTo>
                  <a:lnTo>
                    <a:pt x="61" y="42"/>
                  </a:lnTo>
                  <a:lnTo>
                    <a:pt x="62" y="42"/>
                  </a:lnTo>
                  <a:lnTo>
                    <a:pt x="62" y="40"/>
                  </a:lnTo>
                  <a:lnTo>
                    <a:pt x="62" y="39"/>
                  </a:lnTo>
                  <a:lnTo>
                    <a:pt x="63" y="39"/>
                  </a:lnTo>
                  <a:lnTo>
                    <a:pt x="63" y="38"/>
                  </a:lnTo>
                  <a:lnTo>
                    <a:pt x="63" y="36"/>
                  </a:lnTo>
                  <a:lnTo>
                    <a:pt x="65" y="36"/>
                  </a:lnTo>
                  <a:lnTo>
                    <a:pt x="65" y="35"/>
                  </a:lnTo>
                  <a:lnTo>
                    <a:pt x="65" y="34"/>
                  </a:lnTo>
                  <a:lnTo>
                    <a:pt x="66" y="34"/>
                  </a:lnTo>
                  <a:lnTo>
                    <a:pt x="66" y="32"/>
                  </a:lnTo>
                  <a:lnTo>
                    <a:pt x="67" y="32"/>
                  </a:lnTo>
                  <a:lnTo>
                    <a:pt x="66" y="32"/>
                  </a:lnTo>
                  <a:lnTo>
                    <a:pt x="66" y="31"/>
                  </a:lnTo>
                  <a:lnTo>
                    <a:pt x="67" y="31"/>
                  </a:lnTo>
                  <a:lnTo>
                    <a:pt x="67" y="30"/>
                  </a:lnTo>
                  <a:lnTo>
                    <a:pt x="66" y="30"/>
                  </a:lnTo>
                  <a:lnTo>
                    <a:pt x="67" y="30"/>
                  </a:lnTo>
                  <a:lnTo>
                    <a:pt x="67" y="29"/>
                  </a:lnTo>
                  <a:lnTo>
                    <a:pt x="69" y="29"/>
                  </a:lnTo>
                  <a:lnTo>
                    <a:pt x="70" y="29"/>
                  </a:lnTo>
                  <a:lnTo>
                    <a:pt x="71" y="29"/>
                  </a:lnTo>
                  <a:lnTo>
                    <a:pt x="70" y="29"/>
                  </a:lnTo>
                  <a:lnTo>
                    <a:pt x="71" y="29"/>
                  </a:lnTo>
                  <a:lnTo>
                    <a:pt x="71" y="27"/>
                  </a:lnTo>
                  <a:lnTo>
                    <a:pt x="71" y="26"/>
                  </a:lnTo>
                  <a:lnTo>
                    <a:pt x="72" y="26"/>
                  </a:lnTo>
                  <a:lnTo>
                    <a:pt x="72" y="25"/>
                  </a:lnTo>
                  <a:lnTo>
                    <a:pt x="74" y="25"/>
                  </a:lnTo>
                  <a:lnTo>
                    <a:pt x="74" y="23"/>
                  </a:lnTo>
                  <a:lnTo>
                    <a:pt x="75" y="23"/>
                  </a:lnTo>
                  <a:lnTo>
                    <a:pt x="75" y="25"/>
                  </a:lnTo>
                  <a:lnTo>
                    <a:pt x="75" y="23"/>
                  </a:lnTo>
                  <a:lnTo>
                    <a:pt x="76" y="23"/>
                  </a:lnTo>
                  <a:lnTo>
                    <a:pt x="76" y="22"/>
                  </a:lnTo>
                  <a:lnTo>
                    <a:pt x="78" y="22"/>
                  </a:lnTo>
                  <a:lnTo>
                    <a:pt x="78" y="23"/>
                  </a:lnTo>
                  <a:lnTo>
                    <a:pt x="78" y="22"/>
                  </a:lnTo>
                  <a:lnTo>
                    <a:pt x="79" y="22"/>
                  </a:lnTo>
                  <a:lnTo>
                    <a:pt x="79" y="21"/>
                  </a:lnTo>
                  <a:lnTo>
                    <a:pt x="80" y="21"/>
                  </a:lnTo>
                  <a:lnTo>
                    <a:pt x="80" y="19"/>
                  </a:lnTo>
                  <a:lnTo>
                    <a:pt x="82" y="19"/>
                  </a:lnTo>
                  <a:lnTo>
                    <a:pt x="82" y="21"/>
                  </a:lnTo>
                  <a:lnTo>
                    <a:pt x="82" y="19"/>
                  </a:lnTo>
                  <a:lnTo>
                    <a:pt x="83" y="19"/>
                  </a:lnTo>
                  <a:lnTo>
                    <a:pt x="83" y="21"/>
                  </a:lnTo>
                  <a:lnTo>
                    <a:pt x="83" y="19"/>
                  </a:lnTo>
                  <a:lnTo>
                    <a:pt x="83" y="21"/>
                  </a:lnTo>
                  <a:lnTo>
                    <a:pt x="84" y="21"/>
                  </a:lnTo>
                  <a:lnTo>
                    <a:pt x="84" y="19"/>
                  </a:lnTo>
                  <a:lnTo>
                    <a:pt x="86" y="19"/>
                  </a:lnTo>
                  <a:lnTo>
                    <a:pt x="86" y="18"/>
                  </a:lnTo>
                  <a:lnTo>
                    <a:pt x="86" y="17"/>
                  </a:lnTo>
                  <a:lnTo>
                    <a:pt x="87" y="17"/>
                  </a:lnTo>
                  <a:lnTo>
                    <a:pt x="87" y="18"/>
                  </a:lnTo>
                  <a:lnTo>
                    <a:pt x="88" y="18"/>
                  </a:lnTo>
                  <a:lnTo>
                    <a:pt x="88" y="17"/>
                  </a:lnTo>
                  <a:lnTo>
                    <a:pt x="88" y="18"/>
                  </a:lnTo>
                  <a:lnTo>
                    <a:pt x="88" y="17"/>
                  </a:lnTo>
                  <a:lnTo>
                    <a:pt x="89" y="17"/>
                  </a:lnTo>
                  <a:lnTo>
                    <a:pt x="89" y="18"/>
                  </a:lnTo>
                  <a:lnTo>
                    <a:pt x="89" y="17"/>
                  </a:lnTo>
                  <a:lnTo>
                    <a:pt x="91" y="17"/>
                  </a:lnTo>
                  <a:lnTo>
                    <a:pt x="92" y="17"/>
                  </a:lnTo>
                  <a:lnTo>
                    <a:pt x="92" y="15"/>
                  </a:lnTo>
                  <a:lnTo>
                    <a:pt x="92" y="17"/>
                  </a:lnTo>
                  <a:lnTo>
                    <a:pt x="92" y="15"/>
                  </a:lnTo>
                  <a:lnTo>
                    <a:pt x="93" y="15"/>
                  </a:lnTo>
                  <a:lnTo>
                    <a:pt x="93" y="17"/>
                  </a:lnTo>
                  <a:lnTo>
                    <a:pt x="93" y="15"/>
                  </a:lnTo>
                  <a:lnTo>
                    <a:pt x="95" y="15"/>
                  </a:lnTo>
                  <a:lnTo>
                    <a:pt x="95" y="14"/>
                  </a:lnTo>
                  <a:lnTo>
                    <a:pt x="96" y="14"/>
                  </a:lnTo>
                  <a:lnTo>
                    <a:pt x="96" y="15"/>
                  </a:lnTo>
                  <a:lnTo>
                    <a:pt x="96" y="14"/>
                  </a:lnTo>
                  <a:lnTo>
                    <a:pt x="97" y="14"/>
                  </a:lnTo>
                  <a:lnTo>
                    <a:pt x="97" y="15"/>
                  </a:lnTo>
                  <a:lnTo>
                    <a:pt x="97" y="14"/>
                  </a:lnTo>
                  <a:lnTo>
                    <a:pt x="99" y="14"/>
                  </a:lnTo>
                  <a:lnTo>
                    <a:pt x="99" y="13"/>
                  </a:lnTo>
                  <a:lnTo>
                    <a:pt x="100" y="13"/>
                  </a:lnTo>
                  <a:lnTo>
                    <a:pt x="100" y="12"/>
                  </a:lnTo>
                  <a:lnTo>
                    <a:pt x="100" y="13"/>
                  </a:lnTo>
                  <a:lnTo>
                    <a:pt x="101" y="13"/>
                  </a:lnTo>
                  <a:lnTo>
                    <a:pt x="101" y="12"/>
                  </a:lnTo>
                  <a:lnTo>
                    <a:pt x="103" y="12"/>
                  </a:lnTo>
                  <a:lnTo>
                    <a:pt x="103" y="10"/>
                  </a:lnTo>
                  <a:lnTo>
                    <a:pt x="104" y="10"/>
                  </a:lnTo>
                  <a:lnTo>
                    <a:pt x="105" y="10"/>
                  </a:lnTo>
                  <a:lnTo>
                    <a:pt x="106" y="10"/>
                  </a:lnTo>
                  <a:lnTo>
                    <a:pt x="105" y="10"/>
                  </a:lnTo>
                  <a:lnTo>
                    <a:pt x="106" y="10"/>
                  </a:lnTo>
                  <a:lnTo>
                    <a:pt x="106" y="12"/>
                  </a:lnTo>
                  <a:lnTo>
                    <a:pt x="108" y="10"/>
                  </a:lnTo>
                  <a:lnTo>
                    <a:pt x="108" y="12"/>
                  </a:lnTo>
                  <a:lnTo>
                    <a:pt x="109" y="12"/>
                  </a:lnTo>
                  <a:lnTo>
                    <a:pt x="109" y="10"/>
                  </a:lnTo>
                  <a:lnTo>
                    <a:pt x="109" y="12"/>
                  </a:lnTo>
                  <a:lnTo>
                    <a:pt x="110" y="12"/>
                  </a:lnTo>
                  <a:lnTo>
                    <a:pt x="112" y="12"/>
                  </a:lnTo>
                  <a:lnTo>
                    <a:pt x="112" y="10"/>
                  </a:lnTo>
                  <a:lnTo>
                    <a:pt x="113" y="12"/>
                  </a:lnTo>
                  <a:lnTo>
                    <a:pt x="114" y="12"/>
                  </a:lnTo>
                  <a:lnTo>
                    <a:pt x="113" y="12"/>
                  </a:lnTo>
                  <a:lnTo>
                    <a:pt x="114" y="12"/>
                  </a:lnTo>
                  <a:lnTo>
                    <a:pt x="114" y="10"/>
                  </a:lnTo>
                  <a:lnTo>
                    <a:pt x="114" y="12"/>
                  </a:lnTo>
                  <a:lnTo>
                    <a:pt x="114" y="10"/>
                  </a:lnTo>
                  <a:lnTo>
                    <a:pt x="114" y="9"/>
                  </a:lnTo>
                  <a:lnTo>
                    <a:pt x="114" y="10"/>
                  </a:lnTo>
                  <a:lnTo>
                    <a:pt x="114" y="9"/>
                  </a:lnTo>
                  <a:lnTo>
                    <a:pt x="116" y="9"/>
                  </a:lnTo>
                  <a:lnTo>
                    <a:pt x="116" y="10"/>
                  </a:lnTo>
                  <a:lnTo>
                    <a:pt x="116" y="9"/>
                  </a:lnTo>
                  <a:lnTo>
                    <a:pt x="116" y="10"/>
                  </a:lnTo>
                  <a:lnTo>
                    <a:pt x="117" y="10"/>
                  </a:lnTo>
                  <a:lnTo>
                    <a:pt x="118" y="10"/>
                  </a:lnTo>
                  <a:lnTo>
                    <a:pt x="118" y="9"/>
                  </a:lnTo>
                  <a:lnTo>
                    <a:pt x="118" y="10"/>
                  </a:lnTo>
                  <a:lnTo>
                    <a:pt x="120" y="10"/>
                  </a:lnTo>
                  <a:lnTo>
                    <a:pt x="120" y="9"/>
                  </a:lnTo>
                  <a:lnTo>
                    <a:pt x="121" y="9"/>
                  </a:lnTo>
                  <a:lnTo>
                    <a:pt x="121" y="8"/>
                  </a:lnTo>
                  <a:lnTo>
                    <a:pt x="122" y="8"/>
                  </a:lnTo>
                  <a:lnTo>
                    <a:pt x="122" y="6"/>
                  </a:lnTo>
                  <a:lnTo>
                    <a:pt x="123" y="5"/>
                  </a:lnTo>
                  <a:lnTo>
                    <a:pt x="125" y="5"/>
                  </a:lnTo>
                  <a:lnTo>
                    <a:pt x="123" y="5"/>
                  </a:lnTo>
                  <a:lnTo>
                    <a:pt x="125" y="5"/>
                  </a:lnTo>
                  <a:lnTo>
                    <a:pt x="125" y="4"/>
                  </a:lnTo>
                  <a:lnTo>
                    <a:pt x="125" y="5"/>
                  </a:lnTo>
                  <a:lnTo>
                    <a:pt x="126" y="5"/>
                  </a:lnTo>
                  <a:lnTo>
                    <a:pt x="127" y="5"/>
                  </a:lnTo>
                  <a:lnTo>
                    <a:pt x="129" y="5"/>
                  </a:lnTo>
                  <a:lnTo>
                    <a:pt x="129" y="4"/>
                  </a:lnTo>
                  <a:lnTo>
                    <a:pt x="129" y="5"/>
                  </a:lnTo>
                  <a:lnTo>
                    <a:pt x="130" y="5"/>
                  </a:lnTo>
                  <a:lnTo>
                    <a:pt x="130" y="4"/>
                  </a:lnTo>
                  <a:lnTo>
                    <a:pt x="130" y="5"/>
                  </a:lnTo>
                  <a:lnTo>
                    <a:pt x="131" y="5"/>
                  </a:lnTo>
                  <a:lnTo>
                    <a:pt x="131" y="6"/>
                  </a:lnTo>
                  <a:lnTo>
                    <a:pt x="131" y="5"/>
                  </a:lnTo>
                  <a:lnTo>
                    <a:pt x="133" y="5"/>
                  </a:lnTo>
                  <a:lnTo>
                    <a:pt x="134" y="5"/>
                  </a:lnTo>
                  <a:lnTo>
                    <a:pt x="134" y="4"/>
                  </a:lnTo>
                  <a:lnTo>
                    <a:pt x="135" y="4"/>
                  </a:lnTo>
                  <a:lnTo>
                    <a:pt x="137" y="4"/>
                  </a:lnTo>
                  <a:lnTo>
                    <a:pt x="138" y="4"/>
                  </a:lnTo>
                  <a:lnTo>
                    <a:pt x="138" y="2"/>
                  </a:lnTo>
                  <a:lnTo>
                    <a:pt x="139" y="2"/>
                  </a:lnTo>
                  <a:lnTo>
                    <a:pt x="140" y="2"/>
                  </a:lnTo>
                  <a:lnTo>
                    <a:pt x="142" y="2"/>
                  </a:lnTo>
                  <a:lnTo>
                    <a:pt x="143" y="2"/>
                  </a:lnTo>
                  <a:lnTo>
                    <a:pt x="144" y="2"/>
                  </a:lnTo>
                  <a:lnTo>
                    <a:pt x="146" y="2"/>
                  </a:lnTo>
                  <a:lnTo>
                    <a:pt x="146" y="1"/>
                  </a:lnTo>
                  <a:lnTo>
                    <a:pt x="147" y="1"/>
                  </a:lnTo>
                  <a:lnTo>
                    <a:pt x="148" y="1"/>
                  </a:lnTo>
                  <a:lnTo>
                    <a:pt x="150" y="1"/>
                  </a:lnTo>
                  <a:lnTo>
                    <a:pt x="151" y="1"/>
                  </a:lnTo>
                  <a:lnTo>
                    <a:pt x="154" y="1"/>
                  </a:lnTo>
                  <a:lnTo>
                    <a:pt x="156" y="1"/>
                  </a:lnTo>
                  <a:lnTo>
                    <a:pt x="159" y="1"/>
                  </a:lnTo>
                  <a:lnTo>
                    <a:pt x="160" y="1"/>
                  </a:lnTo>
                  <a:lnTo>
                    <a:pt x="161" y="1"/>
                  </a:lnTo>
                  <a:lnTo>
                    <a:pt x="163" y="1"/>
                  </a:lnTo>
                  <a:lnTo>
                    <a:pt x="165" y="1"/>
                  </a:lnTo>
                  <a:lnTo>
                    <a:pt x="168" y="1"/>
                  </a:lnTo>
                  <a:lnTo>
                    <a:pt x="169" y="1"/>
                  </a:lnTo>
                  <a:lnTo>
                    <a:pt x="171" y="1"/>
                  </a:lnTo>
                  <a:lnTo>
                    <a:pt x="173" y="1"/>
                  </a:lnTo>
                  <a:lnTo>
                    <a:pt x="175" y="1"/>
                  </a:lnTo>
                  <a:lnTo>
                    <a:pt x="176" y="1"/>
                  </a:lnTo>
                  <a:lnTo>
                    <a:pt x="177" y="1"/>
                  </a:lnTo>
                  <a:lnTo>
                    <a:pt x="180" y="1"/>
                  </a:lnTo>
                  <a:lnTo>
                    <a:pt x="181" y="1"/>
                  </a:lnTo>
                  <a:lnTo>
                    <a:pt x="182" y="1"/>
                  </a:lnTo>
                  <a:lnTo>
                    <a:pt x="184" y="1"/>
                  </a:lnTo>
                  <a:lnTo>
                    <a:pt x="186" y="1"/>
                  </a:lnTo>
                  <a:lnTo>
                    <a:pt x="189" y="1"/>
                  </a:lnTo>
                  <a:lnTo>
                    <a:pt x="194" y="0"/>
                  </a:lnTo>
                  <a:lnTo>
                    <a:pt x="19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a:extLst>
                <a:ext uri="{FF2B5EF4-FFF2-40B4-BE49-F238E27FC236}">
                  <a16:creationId xmlns:a16="http://schemas.microsoft.com/office/drawing/2014/main" id="{E25A2DA1-F878-4BD4-9B10-CBF6930413F3}"/>
                </a:ext>
              </a:extLst>
            </p:cNvPr>
            <p:cNvSpPr>
              <a:spLocks/>
            </p:cNvSpPr>
            <p:nvPr/>
          </p:nvSpPr>
          <p:spPr bwMode="auto">
            <a:xfrm>
              <a:off x="5799" y="2110"/>
              <a:ext cx="369" cy="318"/>
            </a:xfrm>
            <a:custGeom>
              <a:avLst/>
              <a:gdLst>
                <a:gd name="T0" fmla="*/ 139 w 369"/>
                <a:gd name="T1" fmla="*/ 26 h 318"/>
                <a:gd name="T2" fmla="*/ 182 w 369"/>
                <a:gd name="T3" fmla="*/ 42 h 318"/>
                <a:gd name="T4" fmla="*/ 211 w 369"/>
                <a:gd name="T5" fmla="*/ 51 h 318"/>
                <a:gd name="T6" fmla="*/ 246 w 369"/>
                <a:gd name="T7" fmla="*/ 63 h 318"/>
                <a:gd name="T8" fmla="*/ 285 w 369"/>
                <a:gd name="T9" fmla="*/ 76 h 318"/>
                <a:gd name="T10" fmla="*/ 345 w 369"/>
                <a:gd name="T11" fmla="*/ 97 h 318"/>
                <a:gd name="T12" fmla="*/ 366 w 369"/>
                <a:gd name="T13" fmla="*/ 109 h 318"/>
                <a:gd name="T14" fmla="*/ 360 w 369"/>
                <a:gd name="T15" fmla="*/ 116 h 318"/>
                <a:gd name="T16" fmla="*/ 355 w 369"/>
                <a:gd name="T17" fmla="*/ 122 h 318"/>
                <a:gd name="T18" fmla="*/ 352 w 369"/>
                <a:gd name="T19" fmla="*/ 132 h 318"/>
                <a:gd name="T20" fmla="*/ 345 w 369"/>
                <a:gd name="T21" fmla="*/ 141 h 318"/>
                <a:gd name="T22" fmla="*/ 345 w 369"/>
                <a:gd name="T23" fmla="*/ 150 h 318"/>
                <a:gd name="T24" fmla="*/ 344 w 369"/>
                <a:gd name="T25" fmla="*/ 157 h 318"/>
                <a:gd name="T26" fmla="*/ 334 w 369"/>
                <a:gd name="T27" fmla="*/ 166 h 318"/>
                <a:gd name="T28" fmla="*/ 330 w 369"/>
                <a:gd name="T29" fmla="*/ 175 h 318"/>
                <a:gd name="T30" fmla="*/ 327 w 369"/>
                <a:gd name="T31" fmla="*/ 184 h 318"/>
                <a:gd name="T32" fmla="*/ 327 w 369"/>
                <a:gd name="T33" fmla="*/ 192 h 318"/>
                <a:gd name="T34" fmla="*/ 328 w 369"/>
                <a:gd name="T35" fmla="*/ 200 h 318"/>
                <a:gd name="T36" fmla="*/ 318 w 369"/>
                <a:gd name="T37" fmla="*/ 204 h 318"/>
                <a:gd name="T38" fmla="*/ 319 w 369"/>
                <a:gd name="T39" fmla="*/ 212 h 318"/>
                <a:gd name="T40" fmla="*/ 317 w 369"/>
                <a:gd name="T41" fmla="*/ 221 h 318"/>
                <a:gd name="T42" fmla="*/ 308 w 369"/>
                <a:gd name="T43" fmla="*/ 232 h 318"/>
                <a:gd name="T44" fmla="*/ 301 w 369"/>
                <a:gd name="T45" fmla="*/ 241 h 318"/>
                <a:gd name="T46" fmla="*/ 296 w 369"/>
                <a:gd name="T47" fmla="*/ 247 h 318"/>
                <a:gd name="T48" fmla="*/ 294 w 369"/>
                <a:gd name="T49" fmla="*/ 258 h 318"/>
                <a:gd name="T50" fmla="*/ 291 w 369"/>
                <a:gd name="T51" fmla="*/ 267 h 318"/>
                <a:gd name="T52" fmla="*/ 291 w 369"/>
                <a:gd name="T53" fmla="*/ 275 h 318"/>
                <a:gd name="T54" fmla="*/ 288 w 369"/>
                <a:gd name="T55" fmla="*/ 284 h 318"/>
                <a:gd name="T56" fmla="*/ 277 w 369"/>
                <a:gd name="T57" fmla="*/ 290 h 318"/>
                <a:gd name="T58" fmla="*/ 273 w 369"/>
                <a:gd name="T59" fmla="*/ 300 h 318"/>
                <a:gd name="T60" fmla="*/ 266 w 369"/>
                <a:gd name="T61" fmla="*/ 306 h 318"/>
                <a:gd name="T62" fmla="*/ 255 w 369"/>
                <a:gd name="T63" fmla="*/ 310 h 318"/>
                <a:gd name="T64" fmla="*/ 234 w 369"/>
                <a:gd name="T65" fmla="*/ 311 h 318"/>
                <a:gd name="T66" fmla="*/ 162 w 369"/>
                <a:gd name="T67" fmla="*/ 281 h 318"/>
                <a:gd name="T68" fmla="*/ 112 w 369"/>
                <a:gd name="T69" fmla="*/ 259 h 318"/>
                <a:gd name="T70" fmla="*/ 65 w 369"/>
                <a:gd name="T71" fmla="*/ 239 h 318"/>
                <a:gd name="T72" fmla="*/ 48 w 369"/>
                <a:gd name="T73" fmla="*/ 228 h 318"/>
                <a:gd name="T74" fmla="*/ 37 w 369"/>
                <a:gd name="T75" fmla="*/ 233 h 318"/>
                <a:gd name="T76" fmla="*/ 26 w 369"/>
                <a:gd name="T77" fmla="*/ 222 h 318"/>
                <a:gd name="T78" fmla="*/ 23 w 369"/>
                <a:gd name="T79" fmla="*/ 208 h 318"/>
                <a:gd name="T80" fmla="*/ 6 w 369"/>
                <a:gd name="T81" fmla="*/ 207 h 318"/>
                <a:gd name="T82" fmla="*/ 1 w 369"/>
                <a:gd name="T83" fmla="*/ 192 h 318"/>
                <a:gd name="T84" fmla="*/ 1 w 369"/>
                <a:gd name="T85" fmla="*/ 177 h 318"/>
                <a:gd name="T86" fmla="*/ 5 w 369"/>
                <a:gd name="T87" fmla="*/ 165 h 318"/>
                <a:gd name="T88" fmla="*/ 17 w 369"/>
                <a:gd name="T89" fmla="*/ 173 h 318"/>
                <a:gd name="T90" fmla="*/ 27 w 369"/>
                <a:gd name="T91" fmla="*/ 184 h 318"/>
                <a:gd name="T92" fmla="*/ 34 w 369"/>
                <a:gd name="T93" fmla="*/ 177 h 318"/>
                <a:gd name="T94" fmla="*/ 25 w 369"/>
                <a:gd name="T95" fmla="*/ 165 h 318"/>
                <a:gd name="T96" fmla="*/ 37 w 369"/>
                <a:gd name="T97" fmla="*/ 162 h 318"/>
                <a:gd name="T98" fmla="*/ 38 w 369"/>
                <a:gd name="T99" fmla="*/ 179 h 318"/>
                <a:gd name="T100" fmla="*/ 42 w 369"/>
                <a:gd name="T101" fmla="*/ 170 h 318"/>
                <a:gd name="T102" fmla="*/ 48 w 369"/>
                <a:gd name="T103" fmla="*/ 154 h 318"/>
                <a:gd name="T104" fmla="*/ 55 w 369"/>
                <a:gd name="T105" fmla="*/ 118 h 318"/>
                <a:gd name="T106" fmla="*/ 55 w 369"/>
                <a:gd name="T107" fmla="*/ 77 h 318"/>
                <a:gd name="T108" fmla="*/ 58 w 369"/>
                <a:gd name="T109" fmla="*/ 42 h 318"/>
                <a:gd name="T110" fmla="*/ 68 w 369"/>
                <a:gd name="T111" fmla="*/ 35 h 318"/>
                <a:gd name="T112" fmla="*/ 76 w 369"/>
                <a:gd name="T113" fmla="*/ 39 h 318"/>
                <a:gd name="T114" fmla="*/ 78 w 369"/>
                <a:gd name="T115" fmla="*/ 30 h 318"/>
                <a:gd name="T116" fmla="*/ 81 w 369"/>
                <a:gd name="T117" fmla="*/ 16 h 318"/>
                <a:gd name="T118" fmla="*/ 68 w 369"/>
                <a:gd name="T119" fmla="*/ 6 h 318"/>
                <a:gd name="T120" fmla="*/ 68 w 369"/>
                <a:gd name="T121" fmla="*/ 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9" h="318">
                  <a:moveTo>
                    <a:pt x="103" y="14"/>
                  </a:moveTo>
                  <a:lnTo>
                    <a:pt x="106" y="16"/>
                  </a:lnTo>
                  <a:lnTo>
                    <a:pt x="107" y="16"/>
                  </a:lnTo>
                  <a:lnTo>
                    <a:pt x="110" y="17"/>
                  </a:lnTo>
                  <a:lnTo>
                    <a:pt x="111" y="17"/>
                  </a:lnTo>
                  <a:lnTo>
                    <a:pt x="114" y="18"/>
                  </a:lnTo>
                  <a:lnTo>
                    <a:pt x="116" y="20"/>
                  </a:lnTo>
                  <a:lnTo>
                    <a:pt x="118" y="20"/>
                  </a:lnTo>
                  <a:lnTo>
                    <a:pt x="119" y="20"/>
                  </a:lnTo>
                  <a:lnTo>
                    <a:pt x="122" y="21"/>
                  </a:lnTo>
                  <a:lnTo>
                    <a:pt x="123" y="21"/>
                  </a:lnTo>
                  <a:lnTo>
                    <a:pt x="126" y="22"/>
                  </a:lnTo>
                  <a:lnTo>
                    <a:pt x="129" y="23"/>
                  </a:lnTo>
                  <a:lnTo>
                    <a:pt x="133" y="25"/>
                  </a:lnTo>
                  <a:lnTo>
                    <a:pt x="139" y="26"/>
                  </a:lnTo>
                  <a:lnTo>
                    <a:pt x="140" y="27"/>
                  </a:lnTo>
                  <a:lnTo>
                    <a:pt x="141" y="27"/>
                  </a:lnTo>
                  <a:lnTo>
                    <a:pt x="144" y="29"/>
                  </a:lnTo>
                  <a:lnTo>
                    <a:pt x="148" y="30"/>
                  </a:lnTo>
                  <a:lnTo>
                    <a:pt x="152" y="31"/>
                  </a:lnTo>
                  <a:lnTo>
                    <a:pt x="156" y="33"/>
                  </a:lnTo>
                  <a:lnTo>
                    <a:pt x="158" y="34"/>
                  </a:lnTo>
                  <a:lnTo>
                    <a:pt x="162" y="35"/>
                  </a:lnTo>
                  <a:lnTo>
                    <a:pt x="164" y="35"/>
                  </a:lnTo>
                  <a:lnTo>
                    <a:pt x="166" y="37"/>
                  </a:lnTo>
                  <a:lnTo>
                    <a:pt x="169" y="37"/>
                  </a:lnTo>
                  <a:lnTo>
                    <a:pt x="173" y="38"/>
                  </a:lnTo>
                  <a:lnTo>
                    <a:pt x="174" y="39"/>
                  </a:lnTo>
                  <a:lnTo>
                    <a:pt x="178" y="40"/>
                  </a:lnTo>
                  <a:lnTo>
                    <a:pt x="182" y="42"/>
                  </a:lnTo>
                  <a:lnTo>
                    <a:pt x="183" y="42"/>
                  </a:lnTo>
                  <a:lnTo>
                    <a:pt x="186" y="43"/>
                  </a:lnTo>
                  <a:lnTo>
                    <a:pt x="188" y="43"/>
                  </a:lnTo>
                  <a:lnTo>
                    <a:pt x="191" y="44"/>
                  </a:lnTo>
                  <a:lnTo>
                    <a:pt x="192" y="44"/>
                  </a:lnTo>
                  <a:lnTo>
                    <a:pt x="194" y="46"/>
                  </a:lnTo>
                  <a:lnTo>
                    <a:pt x="195" y="46"/>
                  </a:lnTo>
                  <a:lnTo>
                    <a:pt x="196" y="46"/>
                  </a:lnTo>
                  <a:lnTo>
                    <a:pt x="199" y="47"/>
                  </a:lnTo>
                  <a:lnTo>
                    <a:pt x="201" y="48"/>
                  </a:lnTo>
                  <a:lnTo>
                    <a:pt x="205" y="50"/>
                  </a:lnTo>
                  <a:lnTo>
                    <a:pt x="207" y="50"/>
                  </a:lnTo>
                  <a:lnTo>
                    <a:pt x="208" y="50"/>
                  </a:lnTo>
                  <a:lnTo>
                    <a:pt x="209" y="51"/>
                  </a:lnTo>
                  <a:lnTo>
                    <a:pt x="211" y="51"/>
                  </a:lnTo>
                  <a:lnTo>
                    <a:pt x="213" y="52"/>
                  </a:lnTo>
                  <a:lnTo>
                    <a:pt x="217" y="54"/>
                  </a:lnTo>
                  <a:lnTo>
                    <a:pt x="219" y="54"/>
                  </a:lnTo>
                  <a:lnTo>
                    <a:pt x="220" y="55"/>
                  </a:lnTo>
                  <a:lnTo>
                    <a:pt x="222" y="55"/>
                  </a:lnTo>
                  <a:lnTo>
                    <a:pt x="224" y="55"/>
                  </a:lnTo>
                  <a:lnTo>
                    <a:pt x="226" y="56"/>
                  </a:lnTo>
                  <a:lnTo>
                    <a:pt x="229" y="57"/>
                  </a:lnTo>
                  <a:lnTo>
                    <a:pt x="230" y="57"/>
                  </a:lnTo>
                  <a:lnTo>
                    <a:pt x="233" y="59"/>
                  </a:lnTo>
                  <a:lnTo>
                    <a:pt x="237" y="60"/>
                  </a:lnTo>
                  <a:lnTo>
                    <a:pt x="241" y="61"/>
                  </a:lnTo>
                  <a:lnTo>
                    <a:pt x="242" y="61"/>
                  </a:lnTo>
                  <a:lnTo>
                    <a:pt x="243" y="63"/>
                  </a:lnTo>
                  <a:lnTo>
                    <a:pt x="246" y="63"/>
                  </a:lnTo>
                  <a:lnTo>
                    <a:pt x="249" y="64"/>
                  </a:lnTo>
                  <a:lnTo>
                    <a:pt x="253" y="65"/>
                  </a:lnTo>
                  <a:lnTo>
                    <a:pt x="254" y="65"/>
                  </a:lnTo>
                  <a:lnTo>
                    <a:pt x="256" y="67"/>
                  </a:lnTo>
                  <a:lnTo>
                    <a:pt x="258" y="67"/>
                  </a:lnTo>
                  <a:lnTo>
                    <a:pt x="260" y="68"/>
                  </a:lnTo>
                  <a:lnTo>
                    <a:pt x="263" y="69"/>
                  </a:lnTo>
                  <a:lnTo>
                    <a:pt x="266" y="69"/>
                  </a:lnTo>
                  <a:lnTo>
                    <a:pt x="268" y="71"/>
                  </a:lnTo>
                  <a:lnTo>
                    <a:pt x="270" y="71"/>
                  </a:lnTo>
                  <a:lnTo>
                    <a:pt x="272" y="72"/>
                  </a:lnTo>
                  <a:lnTo>
                    <a:pt x="273" y="73"/>
                  </a:lnTo>
                  <a:lnTo>
                    <a:pt x="276" y="73"/>
                  </a:lnTo>
                  <a:lnTo>
                    <a:pt x="284" y="76"/>
                  </a:lnTo>
                  <a:lnTo>
                    <a:pt x="285" y="76"/>
                  </a:lnTo>
                  <a:lnTo>
                    <a:pt x="293" y="78"/>
                  </a:lnTo>
                  <a:lnTo>
                    <a:pt x="294" y="80"/>
                  </a:lnTo>
                  <a:lnTo>
                    <a:pt x="297" y="80"/>
                  </a:lnTo>
                  <a:lnTo>
                    <a:pt x="304" y="82"/>
                  </a:lnTo>
                  <a:lnTo>
                    <a:pt x="306" y="84"/>
                  </a:lnTo>
                  <a:lnTo>
                    <a:pt x="314" y="86"/>
                  </a:lnTo>
                  <a:lnTo>
                    <a:pt x="317" y="86"/>
                  </a:lnTo>
                  <a:lnTo>
                    <a:pt x="323" y="89"/>
                  </a:lnTo>
                  <a:lnTo>
                    <a:pt x="326" y="89"/>
                  </a:lnTo>
                  <a:lnTo>
                    <a:pt x="334" y="93"/>
                  </a:lnTo>
                  <a:lnTo>
                    <a:pt x="335" y="93"/>
                  </a:lnTo>
                  <a:lnTo>
                    <a:pt x="338" y="94"/>
                  </a:lnTo>
                  <a:lnTo>
                    <a:pt x="340" y="94"/>
                  </a:lnTo>
                  <a:lnTo>
                    <a:pt x="343" y="95"/>
                  </a:lnTo>
                  <a:lnTo>
                    <a:pt x="345" y="97"/>
                  </a:lnTo>
                  <a:lnTo>
                    <a:pt x="348" y="97"/>
                  </a:lnTo>
                  <a:lnTo>
                    <a:pt x="351" y="98"/>
                  </a:lnTo>
                  <a:lnTo>
                    <a:pt x="353" y="99"/>
                  </a:lnTo>
                  <a:lnTo>
                    <a:pt x="360" y="101"/>
                  </a:lnTo>
                  <a:lnTo>
                    <a:pt x="361" y="101"/>
                  </a:lnTo>
                  <a:lnTo>
                    <a:pt x="364" y="102"/>
                  </a:lnTo>
                  <a:lnTo>
                    <a:pt x="365" y="102"/>
                  </a:lnTo>
                  <a:lnTo>
                    <a:pt x="368" y="103"/>
                  </a:lnTo>
                  <a:lnTo>
                    <a:pt x="368" y="105"/>
                  </a:lnTo>
                  <a:lnTo>
                    <a:pt x="369" y="105"/>
                  </a:lnTo>
                  <a:lnTo>
                    <a:pt x="369" y="106"/>
                  </a:lnTo>
                  <a:lnTo>
                    <a:pt x="368" y="106"/>
                  </a:lnTo>
                  <a:lnTo>
                    <a:pt x="368" y="107"/>
                  </a:lnTo>
                  <a:lnTo>
                    <a:pt x="368" y="109"/>
                  </a:lnTo>
                  <a:lnTo>
                    <a:pt x="366" y="109"/>
                  </a:lnTo>
                  <a:lnTo>
                    <a:pt x="368" y="109"/>
                  </a:lnTo>
                  <a:lnTo>
                    <a:pt x="368" y="110"/>
                  </a:lnTo>
                  <a:lnTo>
                    <a:pt x="366" y="111"/>
                  </a:lnTo>
                  <a:lnTo>
                    <a:pt x="365" y="112"/>
                  </a:lnTo>
                  <a:lnTo>
                    <a:pt x="365" y="114"/>
                  </a:lnTo>
                  <a:lnTo>
                    <a:pt x="364" y="114"/>
                  </a:lnTo>
                  <a:lnTo>
                    <a:pt x="364" y="115"/>
                  </a:lnTo>
                  <a:lnTo>
                    <a:pt x="364" y="116"/>
                  </a:lnTo>
                  <a:lnTo>
                    <a:pt x="362" y="116"/>
                  </a:lnTo>
                  <a:lnTo>
                    <a:pt x="362" y="115"/>
                  </a:lnTo>
                  <a:lnTo>
                    <a:pt x="362" y="114"/>
                  </a:lnTo>
                  <a:lnTo>
                    <a:pt x="361" y="114"/>
                  </a:lnTo>
                  <a:lnTo>
                    <a:pt x="361" y="115"/>
                  </a:lnTo>
                  <a:lnTo>
                    <a:pt x="360" y="115"/>
                  </a:lnTo>
                  <a:lnTo>
                    <a:pt x="360" y="116"/>
                  </a:lnTo>
                  <a:lnTo>
                    <a:pt x="359" y="115"/>
                  </a:lnTo>
                  <a:lnTo>
                    <a:pt x="359" y="116"/>
                  </a:lnTo>
                  <a:lnTo>
                    <a:pt x="359" y="115"/>
                  </a:lnTo>
                  <a:lnTo>
                    <a:pt x="357" y="115"/>
                  </a:lnTo>
                  <a:lnTo>
                    <a:pt x="357" y="116"/>
                  </a:lnTo>
                  <a:lnTo>
                    <a:pt x="356" y="116"/>
                  </a:lnTo>
                  <a:lnTo>
                    <a:pt x="355" y="116"/>
                  </a:lnTo>
                  <a:lnTo>
                    <a:pt x="353" y="116"/>
                  </a:lnTo>
                  <a:lnTo>
                    <a:pt x="353" y="118"/>
                  </a:lnTo>
                  <a:lnTo>
                    <a:pt x="352" y="118"/>
                  </a:lnTo>
                  <a:lnTo>
                    <a:pt x="352" y="119"/>
                  </a:lnTo>
                  <a:lnTo>
                    <a:pt x="353" y="119"/>
                  </a:lnTo>
                  <a:lnTo>
                    <a:pt x="353" y="120"/>
                  </a:lnTo>
                  <a:lnTo>
                    <a:pt x="355" y="120"/>
                  </a:lnTo>
                  <a:lnTo>
                    <a:pt x="355" y="122"/>
                  </a:lnTo>
                  <a:lnTo>
                    <a:pt x="353" y="122"/>
                  </a:lnTo>
                  <a:lnTo>
                    <a:pt x="353" y="123"/>
                  </a:lnTo>
                  <a:lnTo>
                    <a:pt x="355" y="123"/>
                  </a:lnTo>
                  <a:lnTo>
                    <a:pt x="353" y="123"/>
                  </a:lnTo>
                  <a:lnTo>
                    <a:pt x="353" y="124"/>
                  </a:lnTo>
                  <a:lnTo>
                    <a:pt x="352" y="124"/>
                  </a:lnTo>
                  <a:lnTo>
                    <a:pt x="353" y="126"/>
                  </a:lnTo>
                  <a:lnTo>
                    <a:pt x="353" y="127"/>
                  </a:lnTo>
                  <a:lnTo>
                    <a:pt x="355" y="127"/>
                  </a:lnTo>
                  <a:lnTo>
                    <a:pt x="355" y="128"/>
                  </a:lnTo>
                  <a:lnTo>
                    <a:pt x="355" y="129"/>
                  </a:lnTo>
                  <a:lnTo>
                    <a:pt x="353" y="129"/>
                  </a:lnTo>
                  <a:lnTo>
                    <a:pt x="353" y="131"/>
                  </a:lnTo>
                  <a:lnTo>
                    <a:pt x="352" y="131"/>
                  </a:lnTo>
                  <a:lnTo>
                    <a:pt x="352" y="132"/>
                  </a:lnTo>
                  <a:lnTo>
                    <a:pt x="351" y="132"/>
                  </a:lnTo>
                  <a:lnTo>
                    <a:pt x="351" y="133"/>
                  </a:lnTo>
                  <a:lnTo>
                    <a:pt x="351" y="135"/>
                  </a:lnTo>
                  <a:lnTo>
                    <a:pt x="351" y="136"/>
                  </a:lnTo>
                  <a:lnTo>
                    <a:pt x="351" y="137"/>
                  </a:lnTo>
                  <a:lnTo>
                    <a:pt x="349" y="137"/>
                  </a:lnTo>
                  <a:lnTo>
                    <a:pt x="348" y="137"/>
                  </a:lnTo>
                  <a:lnTo>
                    <a:pt x="347" y="139"/>
                  </a:lnTo>
                  <a:lnTo>
                    <a:pt x="347" y="140"/>
                  </a:lnTo>
                  <a:lnTo>
                    <a:pt x="347" y="139"/>
                  </a:lnTo>
                  <a:lnTo>
                    <a:pt x="345" y="139"/>
                  </a:lnTo>
                  <a:lnTo>
                    <a:pt x="344" y="139"/>
                  </a:lnTo>
                  <a:lnTo>
                    <a:pt x="344" y="140"/>
                  </a:lnTo>
                  <a:lnTo>
                    <a:pt x="345" y="140"/>
                  </a:lnTo>
                  <a:lnTo>
                    <a:pt x="345" y="141"/>
                  </a:lnTo>
                  <a:lnTo>
                    <a:pt x="344" y="141"/>
                  </a:lnTo>
                  <a:lnTo>
                    <a:pt x="344" y="140"/>
                  </a:lnTo>
                  <a:lnTo>
                    <a:pt x="343" y="140"/>
                  </a:lnTo>
                  <a:lnTo>
                    <a:pt x="343" y="141"/>
                  </a:lnTo>
                  <a:lnTo>
                    <a:pt x="344" y="141"/>
                  </a:lnTo>
                  <a:lnTo>
                    <a:pt x="344" y="143"/>
                  </a:lnTo>
                  <a:lnTo>
                    <a:pt x="344" y="144"/>
                  </a:lnTo>
                  <a:lnTo>
                    <a:pt x="344" y="145"/>
                  </a:lnTo>
                  <a:lnTo>
                    <a:pt x="344" y="146"/>
                  </a:lnTo>
                  <a:lnTo>
                    <a:pt x="345" y="146"/>
                  </a:lnTo>
                  <a:lnTo>
                    <a:pt x="344" y="146"/>
                  </a:lnTo>
                  <a:lnTo>
                    <a:pt x="344" y="148"/>
                  </a:lnTo>
                  <a:lnTo>
                    <a:pt x="345" y="148"/>
                  </a:lnTo>
                  <a:lnTo>
                    <a:pt x="345" y="149"/>
                  </a:lnTo>
                  <a:lnTo>
                    <a:pt x="345" y="150"/>
                  </a:lnTo>
                  <a:lnTo>
                    <a:pt x="344" y="150"/>
                  </a:lnTo>
                  <a:lnTo>
                    <a:pt x="344" y="152"/>
                  </a:lnTo>
                  <a:lnTo>
                    <a:pt x="344" y="150"/>
                  </a:lnTo>
                  <a:lnTo>
                    <a:pt x="345" y="150"/>
                  </a:lnTo>
                  <a:lnTo>
                    <a:pt x="345" y="152"/>
                  </a:lnTo>
                  <a:lnTo>
                    <a:pt x="344" y="152"/>
                  </a:lnTo>
                  <a:lnTo>
                    <a:pt x="343" y="153"/>
                  </a:lnTo>
                  <a:lnTo>
                    <a:pt x="342" y="153"/>
                  </a:lnTo>
                  <a:lnTo>
                    <a:pt x="342" y="154"/>
                  </a:lnTo>
                  <a:lnTo>
                    <a:pt x="343" y="154"/>
                  </a:lnTo>
                  <a:lnTo>
                    <a:pt x="344" y="154"/>
                  </a:lnTo>
                  <a:lnTo>
                    <a:pt x="344" y="156"/>
                  </a:lnTo>
                  <a:lnTo>
                    <a:pt x="343" y="156"/>
                  </a:lnTo>
                  <a:lnTo>
                    <a:pt x="343" y="157"/>
                  </a:lnTo>
                  <a:lnTo>
                    <a:pt x="344" y="157"/>
                  </a:lnTo>
                  <a:lnTo>
                    <a:pt x="344" y="158"/>
                  </a:lnTo>
                  <a:lnTo>
                    <a:pt x="343" y="158"/>
                  </a:lnTo>
                  <a:lnTo>
                    <a:pt x="343" y="160"/>
                  </a:lnTo>
                  <a:lnTo>
                    <a:pt x="343" y="161"/>
                  </a:lnTo>
                  <a:lnTo>
                    <a:pt x="343" y="162"/>
                  </a:lnTo>
                  <a:lnTo>
                    <a:pt x="342" y="162"/>
                  </a:lnTo>
                  <a:lnTo>
                    <a:pt x="342" y="164"/>
                  </a:lnTo>
                  <a:lnTo>
                    <a:pt x="340" y="164"/>
                  </a:lnTo>
                  <a:lnTo>
                    <a:pt x="340" y="165"/>
                  </a:lnTo>
                  <a:lnTo>
                    <a:pt x="339" y="165"/>
                  </a:lnTo>
                  <a:lnTo>
                    <a:pt x="339" y="166"/>
                  </a:lnTo>
                  <a:lnTo>
                    <a:pt x="338" y="166"/>
                  </a:lnTo>
                  <a:lnTo>
                    <a:pt x="336" y="166"/>
                  </a:lnTo>
                  <a:lnTo>
                    <a:pt x="335" y="166"/>
                  </a:lnTo>
                  <a:lnTo>
                    <a:pt x="334" y="166"/>
                  </a:lnTo>
                  <a:lnTo>
                    <a:pt x="334" y="167"/>
                  </a:lnTo>
                  <a:lnTo>
                    <a:pt x="332" y="169"/>
                  </a:lnTo>
                  <a:lnTo>
                    <a:pt x="332" y="167"/>
                  </a:lnTo>
                  <a:lnTo>
                    <a:pt x="331" y="167"/>
                  </a:lnTo>
                  <a:lnTo>
                    <a:pt x="330" y="167"/>
                  </a:lnTo>
                  <a:lnTo>
                    <a:pt x="328" y="169"/>
                  </a:lnTo>
                  <a:lnTo>
                    <a:pt x="328" y="170"/>
                  </a:lnTo>
                  <a:lnTo>
                    <a:pt x="327" y="170"/>
                  </a:lnTo>
                  <a:lnTo>
                    <a:pt x="328" y="171"/>
                  </a:lnTo>
                  <a:lnTo>
                    <a:pt x="327" y="171"/>
                  </a:lnTo>
                  <a:lnTo>
                    <a:pt x="327" y="173"/>
                  </a:lnTo>
                  <a:lnTo>
                    <a:pt x="327" y="174"/>
                  </a:lnTo>
                  <a:lnTo>
                    <a:pt x="328" y="174"/>
                  </a:lnTo>
                  <a:lnTo>
                    <a:pt x="328" y="175"/>
                  </a:lnTo>
                  <a:lnTo>
                    <a:pt x="330" y="175"/>
                  </a:lnTo>
                  <a:lnTo>
                    <a:pt x="328" y="177"/>
                  </a:lnTo>
                  <a:lnTo>
                    <a:pt x="330" y="177"/>
                  </a:lnTo>
                  <a:lnTo>
                    <a:pt x="331" y="177"/>
                  </a:lnTo>
                  <a:lnTo>
                    <a:pt x="331" y="178"/>
                  </a:lnTo>
                  <a:lnTo>
                    <a:pt x="330" y="178"/>
                  </a:lnTo>
                  <a:lnTo>
                    <a:pt x="330" y="179"/>
                  </a:lnTo>
                  <a:lnTo>
                    <a:pt x="330" y="178"/>
                  </a:lnTo>
                  <a:lnTo>
                    <a:pt x="330" y="179"/>
                  </a:lnTo>
                  <a:lnTo>
                    <a:pt x="328" y="179"/>
                  </a:lnTo>
                  <a:lnTo>
                    <a:pt x="328" y="181"/>
                  </a:lnTo>
                  <a:lnTo>
                    <a:pt x="328" y="182"/>
                  </a:lnTo>
                  <a:lnTo>
                    <a:pt x="328" y="183"/>
                  </a:lnTo>
                  <a:lnTo>
                    <a:pt x="327" y="183"/>
                  </a:lnTo>
                  <a:lnTo>
                    <a:pt x="326" y="184"/>
                  </a:lnTo>
                  <a:lnTo>
                    <a:pt x="327" y="184"/>
                  </a:lnTo>
                  <a:lnTo>
                    <a:pt x="327" y="186"/>
                  </a:lnTo>
                  <a:lnTo>
                    <a:pt x="326" y="186"/>
                  </a:lnTo>
                  <a:lnTo>
                    <a:pt x="326" y="187"/>
                  </a:lnTo>
                  <a:lnTo>
                    <a:pt x="327" y="187"/>
                  </a:lnTo>
                  <a:lnTo>
                    <a:pt x="327" y="188"/>
                  </a:lnTo>
                  <a:lnTo>
                    <a:pt x="326" y="188"/>
                  </a:lnTo>
                  <a:lnTo>
                    <a:pt x="326" y="190"/>
                  </a:lnTo>
                  <a:lnTo>
                    <a:pt x="327" y="190"/>
                  </a:lnTo>
                  <a:lnTo>
                    <a:pt x="327" y="188"/>
                  </a:lnTo>
                  <a:lnTo>
                    <a:pt x="328" y="190"/>
                  </a:lnTo>
                  <a:lnTo>
                    <a:pt x="327" y="190"/>
                  </a:lnTo>
                  <a:lnTo>
                    <a:pt x="327" y="191"/>
                  </a:lnTo>
                  <a:lnTo>
                    <a:pt x="328" y="191"/>
                  </a:lnTo>
                  <a:lnTo>
                    <a:pt x="327" y="191"/>
                  </a:lnTo>
                  <a:lnTo>
                    <a:pt x="327" y="192"/>
                  </a:lnTo>
                  <a:lnTo>
                    <a:pt x="327" y="194"/>
                  </a:lnTo>
                  <a:lnTo>
                    <a:pt x="327" y="192"/>
                  </a:lnTo>
                  <a:lnTo>
                    <a:pt x="328" y="192"/>
                  </a:lnTo>
                  <a:lnTo>
                    <a:pt x="330" y="192"/>
                  </a:lnTo>
                  <a:lnTo>
                    <a:pt x="330" y="194"/>
                  </a:lnTo>
                  <a:lnTo>
                    <a:pt x="328" y="194"/>
                  </a:lnTo>
                  <a:lnTo>
                    <a:pt x="330" y="194"/>
                  </a:lnTo>
                  <a:lnTo>
                    <a:pt x="328" y="194"/>
                  </a:lnTo>
                  <a:lnTo>
                    <a:pt x="328" y="195"/>
                  </a:lnTo>
                  <a:lnTo>
                    <a:pt x="330" y="195"/>
                  </a:lnTo>
                  <a:lnTo>
                    <a:pt x="330" y="196"/>
                  </a:lnTo>
                  <a:lnTo>
                    <a:pt x="330" y="198"/>
                  </a:lnTo>
                  <a:lnTo>
                    <a:pt x="328" y="198"/>
                  </a:lnTo>
                  <a:lnTo>
                    <a:pt x="328" y="199"/>
                  </a:lnTo>
                  <a:lnTo>
                    <a:pt x="328" y="200"/>
                  </a:lnTo>
                  <a:lnTo>
                    <a:pt x="327" y="200"/>
                  </a:lnTo>
                  <a:lnTo>
                    <a:pt x="327" y="199"/>
                  </a:lnTo>
                  <a:lnTo>
                    <a:pt x="326" y="199"/>
                  </a:lnTo>
                  <a:lnTo>
                    <a:pt x="326" y="200"/>
                  </a:lnTo>
                  <a:lnTo>
                    <a:pt x="325" y="200"/>
                  </a:lnTo>
                  <a:lnTo>
                    <a:pt x="323" y="200"/>
                  </a:lnTo>
                  <a:lnTo>
                    <a:pt x="323" y="201"/>
                  </a:lnTo>
                  <a:lnTo>
                    <a:pt x="322" y="201"/>
                  </a:lnTo>
                  <a:lnTo>
                    <a:pt x="322" y="203"/>
                  </a:lnTo>
                  <a:lnTo>
                    <a:pt x="321" y="203"/>
                  </a:lnTo>
                  <a:lnTo>
                    <a:pt x="321" y="201"/>
                  </a:lnTo>
                  <a:lnTo>
                    <a:pt x="321" y="203"/>
                  </a:lnTo>
                  <a:lnTo>
                    <a:pt x="319" y="203"/>
                  </a:lnTo>
                  <a:lnTo>
                    <a:pt x="319" y="204"/>
                  </a:lnTo>
                  <a:lnTo>
                    <a:pt x="318" y="204"/>
                  </a:lnTo>
                  <a:lnTo>
                    <a:pt x="319" y="204"/>
                  </a:lnTo>
                  <a:lnTo>
                    <a:pt x="319" y="205"/>
                  </a:lnTo>
                  <a:lnTo>
                    <a:pt x="321" y="205"/>
                  </a:lnTo>
                  <a:lnTo>
                    <a:pt x="319" y="205"/>
                  </a:lnTo>
                  <a:lnTo>
                    <a:pt x="319" y="207"/>
                  </a:lnTo>
                  <a:lnTo>
                    <a:pt x="319" y="208"/>
                  </a:lnTo>
                  <a:lnTo>
                    <a:pt x="321" y="208"/>
                  </a:lnTo>
                  <a:lnTo>
                    <a:pt x="321" y="207"/>
                  </a:lnTo>
                  <a:lnTo>
                    <a:pt x="321" y="208"/>
                  </a:lnTo>
                  <a:lnTo>
                    <a:pt x="321" y="209"/>
                  </a:lnTo>
                  <a:lnTo>
                    <a:pt x="319" y="209"/>
                  </a:lnTo>
                  <a:lnTo>
                    <a:pt x="319" y="211"/>
                  </a:lnTo>
                  <a:lnTo>
                    <a:pt x="321" y="211"/>
                  </a:lnTo>
                  <a:lnTo>
                    <a:pt x="319" y="211"/>
                  </a:lnTo>
                  <a:lnTo>
                    <a:pt x="319" y="212"/>
                  </a:lnTo>
                  <a:lnTo>
                    <a:pt x="319" y="213"/>
                  </a:lnTo>
                  <a:lnTo>
                    <a:pt x="321" y="212"/>
                  </a:lnTo>
                  <a:lnTo>
                    <a:pt x="321" y="213"/>
                  </a:lnTo>
                  <a:lnTo>
                    <a:pt x="322" y="215"/>
                  </a:lnTo>
                  <a:lnTo>
                    <a:pt x="322" y="216"/>
                  </a:lnTo>
                  <a:lnTo>
                    <a:pt x="321" y="216"/>
                  </a:lnTo>
                  <a:lnTo>
                    <a:pt x="321" y="217"/>
                  </a:lnTo>
                  <a:lnTo>
                    <a:pt x="319" y="217"/>
                  </a:lnTo>
                  <a:lnTo>
                    <a:pt x="318" y="217"/>
                  </a:lnTo>
                  <a:lnTo>
                    <a:pt x="318" y="218"/>
                  </a:lnTo>
                  <a:lnTo>
                    <a:pt x="319" y="218"/>
                  </a:lnTo>
                  <a:lnTo>
                    <a:pt x="318" y="218"/>
                  </a:lnTo>
                  <a:lnTo>
                    <a:pt x="318" y="220"/>
                  </a:lnTo>
                  <a:lnTo>
                    <a:pt x="317" y="220"/>
                  </a:lnTo>
                  <a:lnTo>
                    <a:pt x="317" y="221"/>
                  </a:lnTo>
                  <a:lnTo>
                    <a:pt x="317" y="222"/>
                  </a:lnTo>
                  <a:lnTo>
                    <a:pt x="315" y="222"/>
                  </a:lnTo>
                  <a:lnTo>
                    <a:pt x="314" y="222"/>
                  </a:lnTo>
                  <a:lnTo>
                    <a:pt x="314" y="224"/>
                  </a:lnTo>
                  <a:lnTo>
                    <a:pt x="313" y="224"/>
                  </a:lnTo>
                  <a:lnTo>
                    <a:pt x="313" y="225"/>
                  </a:lnTo>
                  <a:lnTo>
                    <a:pt x="311" y="226"/>
                  </a:lnTo>
                  <a:lnTo>
                    <a:pt x="310" y="228"/>
                  </a:lnTo>
                  <a:lnTo>
                    <a:pt x="310" y="229"/>
                  </a:lnTo>
                  <a:lnTo>
                    <a:pt x="311" y="229"/>
                  </a:lnTo>
                  <a:lnTo>
                    <a:pt x="310" y="229"/>
                  </a:lnTo>
                  <a:lnTo>
                    <a:pt x="310" y="230"/>
                  </a:lnTo>
                  <a:lnTo>
                    <a:pt x="310" y="232"/>
                  </a:lnTo>
                  <a:lnTo>
                    <a:pt x="309" y="232"/>
                  </a:lnTo>
                  <a:lnTo>
                    <a:pt x="308" y="232"/>
                  </a:lnTo>
                  <a:lnTo>
                    <a:pt x="308" y="233"/>
                  </a:lnTo>
                  <a:lnTo>
                    <a:pt x="308" y="234"/>
                  </a:lnTo>
                  <a:lnTo>
                    <a:pt x="306" y="234"/>
                  </a:lnTo>
                  <a:lnTo>
                    <a:pt x="305" y="234"/>
                  </a:lnTo>
                  <a:lnTo>
                    <a:pt x="304" y="236"/>
                  </a:lnTo>
                  <a:lnTo>
                    <a:pt x="305" y="236"/>
                  </a:lnTo>
                  <a:lnTo>
                    <a:pt x="305" y="237"/>
                  </a:lnTo>
                  <a:lnTo>
                    <a:pt x="304" y="237"/>
                  </a:lnTo>
                  <a:lnTo>
                    <a:pt x="304" y="238"/>
                  </a:lnTo>
                  <a:lnTo>
                    <a:pt x="302" y="238"/>
                  </a:lnTo>
                  <a:lnTo>
                    <a:pt x="302" y="239"/>
                  </a:lnTo>
                  <a:lnTo>
                    <a:pt x="301" y="239"/>
                  </a:lnTo>
                  <a:lnTo>
                    <a:pt x="301" y="241"/>
                  </a:lnTo>
                  <a:lnTo>
                    <a:pt x="301" y="239"/>
                  </a:lnTo>
                  <a:lnTo>
                    <a:pt x="301" y="241"/>
                  </a:lnTo>
                  <a:lnTo>
                    <a:pt x="300" y="241"/>
                  </a:lnTo>
                  <a:lnTo>
                    <a:pt x="298" y="241"/>
                  </a:lnTo>
                  <a:lnTo>
                    <a:pt x="298" y="242"/>
                  </a:lnTo>
                  <a:lnTo>
                    <a:pt x="297" y="242"/>
                  </a:lnTo>
                  <a:lnTo>
                    <a:pt x="297" y="243"/>
                  </a:lnTo>
                  <a:lnTo>
                    <a:pt x="298" y="243"/>
                  </a:lnTo>
                  <a:lnTo>
                    <a:pt x="298" y="245"/>
                  </a:lnTo>
                  <a:lnTo>
                    <a:pt x="300" y="245"/>
                  </a:lnTo>
                  <a:lnTo>
                    <a:pt x="300" y="246"/>
                  </a:lnTo>
                  <a:lnTo>
                    <a:pt x="298" y="246"/>
                  </a:lnTo>
                  <a:lnTo>
                    <a:pt x="298" y="247"/>
                  </a:lnTo>
                  <a:lnTo>
                    <a:pt x="297" y="247"/>
                  </a:lnTo>
                  <a:lnTo>
                    <a:pt x="297" y="249"/>
                  </a:lnTo>
                  <a:lnTo>
                    <a:pt x="296" y="249"/>
                  </a:lnTo>
                  <a:lnTo>
                    <a:pt x="296" y="247"/>
                  </a:lnTo>
                  <a:lnTo>
                    <a:pt x="296" y="249"/>
                  </a:lnTo>
                  <a:lnTo>
                    <a:pt x="296" y="250"/>
                  </a:lnTo>
                  <a:lnTo>
                    <a:pt x="296" y="251"/>
                  </a:lnTo>
                  <a:lnTo>
                    <a:pt x="294" y="251"/>
                  </a:lnTo>
                  <a:lnTo>
                    <a:pt x="296" y="251"/>
                  </a:lnTo>
                  <a:lnTo>
                    <a:pt x="296" y="253"/>
                  </a:lnTo>
                  <a:lnTo>
                    <a:pt x="294" y="253"/>
                  </a:lnTo>
                  <a:lnTo>
                    <a:pt x="293" y="253"/>
                  </a:lnTo>
                  <a:lnTo>
                    <a:pt x="293" y="254"/>
                  </a:lnTo>
                  <a:lnTo>
                    <a:pt x="294" y="254"/>
                  </a:lnTo>
                  <a:lnTo>
                    <a:pt x="294" y="255"/>
                  </a:lnTo>
                  <a:lnTo>
                    <a:pt x="294" y="256"/>
                  </a:lnTo>
                  <a:lnTo>
                    <a:pt x="296" y="256"/>
                  </a:lnTo>
                  <a:lnTo>
                    <a:pt x="296" y="258"/>
                  </a:lnTo>
                  <a:lnTo>
                    <a:pt x="294" y="258"/>
                  </a:lnTo>
                  <a:lnTo>
                    <a:pt x="296" y="258"/>
                  </a:lnTo>
                  <a:lnTo>
                    <a:pt x="296" y="259"/>
                  </a:lnTo>
                  <a:lnTo>
                    <a:pt x="294" y="259"/>
                  </a:lnTo>
                  <a:lnTo>
                    <a:pt x="293" y="259"/>
                  </a:lnTo>
                  <a:lnTo>
                    <a:pt x="292" y="259"/>
                  </a:lnTo>
                  <a:lnTo>
                    <a:pt x="293" y="260"/>
                  </a:lnTo>
                  <a:lnTo>
                    <a:pt x="293" y="262"/>
                  </a:lnTo>
                  <a:lnTo>
                    <a:pt x="292" y="262"/>
                  </a:lnTo>
                  <a:lnTo>
                    <a:pt x="292" y="263"/>
                  </a:lnTo>
                  <a:lnTo>
                    <a:pt x="292" y="264"/>
                  </a:lnTo>
                  <a:lnTo>
                    <a:pt x="291" y="264"/>
                  </a:lnTo>
                  <a:lnTo>
                    <a:pt x="291" y="263"/>
                  </a:lnTo>
                  <a:lnTo>
                    <a:pt x="291" y="264"/>
                  </a:lnTo>
                  <a:lnTo>
                    <a:pt x="291" y="266"/>
                  </a:lnTo>
                  <a:lnTo>
                    <a:pt x="291" y="267"/>
                  </a:lnTo>
                  <a:lnTo>
                    <a:pt x="291" y="266"/>
                  </a:lnTo>
                  <a:lnTo>
                    <a:pt x="292" y="266"/>
                  </a:lnTo>
                  <a:lnTo>
                    <a:pt x="293" y="266"/>
                  </a:lnTo>
                  <a:lnTo>
                    <a:pt x="293" y="267"/>
                  </a:lnTo>
                  <a:lnTo>
                    <a:pt x="293" y="268"/>
                  </a:lnTo>
                  <a:lnTo>
                    <a:pt x="292" y="268"/>
                  </a:lnTo>
                  <a:lnTo>
                    <a:pt x="292" y="270"/>
                  </a:lnTo>
                  <a:lnTo>
                    <a:pt x="291" y="271"/>
                  </a:lnTo>
                  <a:lnTo>
                    <a:pt x="291" y="272"/>
                  </a:lnTo>
                  <a:lnTo>
                    <a:pt x="289" y="272"/>
                  </a:lnTo>
                  <a:lnTo>
                    <a:pt x="289" y="273"/>
                  </a:lnTo>
                  <a:lnTo>
                    <a:pt x="289" y="275"/>
                  </a:lnTo>
                  <a:lnTo>
                    <a:pt x="289" y="273"/>
                  </a:lnTo>
                  <a:lnTo>
                    <a:pt x="291" y="273"/>
                  </a:lnTo>
                  <a:lnTo>
                    <a:pt x="291" y="275"/>
                  </a:lnTo>
                  <a:lnTo>
                    <a:pt x="289" y="275"/>
                  </a:lnTo>
                  <a:lnTo>
                    <a:pt x="291" y="275"/>
                  </a:lnTo>
                  <a:lnTo>
                    <a:pt x="291" y="276"/>
                  </a:lnTo>
                  <a:lnTo>
                    <a:pt x="289" y="276"/>
                  </a:lnTo>
                  <a:lnTo>
                    <a:pt x="288" y="276"/>
                  </a:lnTo>
                  <a:lnTo>
                    <a:pt x="288" y="277"/>
                  </a:lnTo>
                  <a:lnTo>
                    <a:pt x="288" y="279"/>
                  </a:lnTo>
                  <a:lnTo>
                    <a:pt x="288" y="280"/>
                  </a:lnTo>
                  <a:lnTo>
                    <a:pt x="288" y="281"/>
                  </a:lnTo>
                  <a:lnTo>
                    <a:pt x="289" y="281"/>
                  </a:lnTo>
                  <a:lnTo>
                    <a:pt x="289" y="283"/>
                  </a:lnTo>
                  <a:lnTo>
                    <a:pt x="288" y="283"/>
                  </a:lnTo>
                  <a:lnTo>
                    <a:pt x="288" y="284"/>
                  </a:lnTo>
                  <a:lnTo>
                    <a:pt x="289" y="284"/>
                  </a:lnTo>
                  <a:lnTo>
                    <a:pt x="288" y="284"/>
                  </a:lnTo>
                  <a:lnTo>
                    <a:pt x="288" y="285"/>
                  </a:lnTo>
                  <a:lnTo>
                    <a:pt x="288" y="287"/>
                  </a:lnTo>
                  <a:lnTo>
                    <a:pt x="287" y="287"/>
                  </a:lnTo>
                  <a:lnTo>
                    <a:pt x="285" y="287"/>
                  </a:lnTo>
                  <a:lnTo>
                    <a:pt x="284" y="287"/>
                  </a:lnTo>
                  <a:lnTo>
                    <a:pt x="284" y="288"/>
                  </a:lnTo>
                  <a:lnTo>
                    <a:pt x="284" y="289"/>
                  </a:lnTo>
                  <a:lnTo>
                    <a:pt x="283" y="289"/>
                  </a:lnTo>
                  <a:lnTo>
                    <a:pt x="283" y="288"/>
                  </a:lnTo>
                  <a:lnTo>
                    <a:pt x="281" y="288"/>
                  </a:lnTo>
                  <a:lnTo>
                    <a:pt x="280" y="288"/>
                  </a:lnTo>
                  <a:lnTo>
                    <a:pt x="280" y="289"/>
                  </a:lnTo>
                  <a:lnTo>
                    <a:pt x="279" y="289"/>
                  </a:lnTo>
                  <a:lnTo>
                    <a:pt x="279" y="290"/>
                  </a:lnTo>
                  <a:lnTo>
                    <a:pt x="277" y="290"/>
                  </a:lnTo>
                  <a:lnTo>
                    <a:pt x="277" y="292"/>
                  </a:lnTo>
                  <a:lnTo>
                    <a:pt x="277" y="293"/>
                  </a:lnTo>
                  <a:lnTo>
                    <a:pt x="279" y="293"/>
                  </a:lnTo>
                  <a:lnTo>
                    <a:pt x="279" y="294"/>
                  </a:lnTo>
                  <a:lnTo>
                    <a:pt x="277" y="294"/>
                  </a:lnTo>
                  <a:lnTo>
                    <a:pt x="277" y="296"/>
                  </a:lnTo>
                  <a:lnTo>
                    <a:pt x="276" y="297"/>
                  </a:lnTo>
                  <a:lnTo>
                    <a:pt x="277" y="297"/>
                  </a:lnTo>
                  <a:lnTo>
                    <a:pt x="277" y="298"/>
                  </a:lnTo>
                  <a:lnTo>
                    <a:pt x="276" y="298"/>
                  </a:lnTo>
                  <a:lnTo>
                    <a:pt x="275" y="298"/>
                  </a:lnTo>
                  <a:lnTo>
                    <a:pt x="275" y="297"/>
                  </a:lnTo>
                  <a:lnTo>
                    <a:pt x="275" y="298"/>
                  </a:lnTo>
                  <a:lnTo>
                    <a:pt x="273" y="298"/>
                  </a:lnTo>
                  <a:lnTo>
                    <a:pt x="273" y="300"/>
                  </a:lnTo>
                  <a:lnTo>
                    <a:pt x="272" y="300"/>
                  </a:lnTo>
                  <a:lnTo>
                    <a:pt x="271" y="300"/>
                  </a:lnTo>
                  <a:lnTo>
                    <a:pt x="270" y="300"/>
                  </a:lnTo>
                  <a:lnTo>
                    <a:pt x="268" y="301"/>
                  </a:lnTo>
                  <a:lnTo>
                    <a:pt x="267" y="301"/>
                  </a:lnTo>
                  <a:lnTo>
                    <a:pt x="267" y="302"/>
                  </a:lnTo>
                  <a:lnTo>
                    <a:pt x="267" y="304"/>
                  </a:lnTo>
                  <a:lnTo>
                    <a:pt x="267" y="305"/>
                  </a:lnTo>
                  <a:lnTo>
                    <a:pt x="268" y="305"/>
                  </a:lnTo>
                  <a:lnTo>
                    <a:pt x="268" y="306"/>
                  </a:lnTo>
                  <a:lnTo>
                    <a:pt x="268" y="308"/>
                  </a:lnTo>
                  <a:lnTo>
                    <a:pt x="267" y="309"/>
                  </a:lnTo>
                  <a:lnTo>
                    <a:pt x="267" y="308"/>
                  </a:lnTo>
                  <a:lnTo>
                    <a:pt x="267" y="306"/>
                  </a:lnTo>
                  <a:lnTo>
                    <a:pt x="266" y="306"/>
                  </a:lnTo>
                  <a:lnTo>
                    <a:pt x="266" y="308"/>
                  </a:lnTo>
                  <a:lnTo>
                    <a:pt x="264" y="308"/>
                  </a:lnTo>
                  <a:lnTo>
                    <a:pt x="264" y="309"/>
                  </a:lnTo>
                  <a:lnTo>
                    <a:pt x="266" y="309"/>
                  </a:lnTo>
                  <a:lnTo>
                    <a:pt x="264" y="309"/>
                  </a:lnTo>
                  <a:lnTo>
                    <a:pt x="264" y="310"/>
                  </a:lnTo>
                  <a:lnTo>
                    <a:pt x="263" y="310"/>
                  </a:lnTo>
                  <a:lnTo>
                    <a:pt x="262" y="310"/>
                  </a:lnTo>
                  <a:lnTo>
                    <a:pt x="260" y="310"/>
                  </a:lnTo>
                  <a:lnTo>
                    <a:pt x="260" y="311"/>
                  </a:lnTo>
                  <a:lnTo>
                    <a:pt x="259" y="311"/>
                  </a:lnTo>
                  <a:lnTo>
                    <a:pt x="258" y="311"/>
                  </a:lnTo>
                  <a:lnTo>
                    <a:pt x="256" y="311"/>
                  </a:lnTo>
                  <a:lnTo>
                    <a:pt x="256" y="310"/>
                  </a:lnTo>
                  <a:lnTo>
                    <a:pt x="255" y="310"/>
                  </a:lnTo>
                  <a:lnTo>
                    <a:pt x="255" y="311"/>
                  </a:lnTo>
                  <a:lnTo>
                    <a:pt x="254" y="311"/>
                  </a:lnTo>
                  <a:lnTo>
                    <a:pt x="254" y="313"/>
                  </a:lnTo>
                  <a:lnTo>
                    <a:pt x="254" y="314"/>
                  </a:lnTo>
                  <a:lnTo>
                    <a:pt x="255" y="314"/>
                  </a:lnTo>
                  <a:lnTo>
                    <a:pt x="254" y="314"/>
                  </a:lnTo>
                  <a:lnTo>
                    <a:pt x="254" y="315"/>
                  </a:lnTo>
                  <a:lnTo>
                    <a:pt x="253" y="317"/>
                  </a:lnTo>
                  <a:lnTo>
                    <a:pt x="251" y="317"/>
                  </a:lnTo>
                  <a:lnTo>
                    <a:pt x="251" y="318"/>
                  </a:lnTo>
                  <a:lnTo>
                    <a:pt x="250" y="318"/>
                  </a:lnTo>
                  <a:lnTo>
                    <a:pt x="246" y="317"/>
                  </a:lnTo>
                  <a:lnTo>
                    <a:pt x="242" y="314"/>
                  </a:lnTo>
                  <a:lnTo>
                    <a:pt x="239" y="313"/>
                  </a:lnTo>
                  <a:lnTo>
                    <a:pt x="234" y="311"/>
                  </a:lnTo>
                  <a:lnTo>
                    <a:pt x="230" y="309"/>
                  </a:lnTo>
                  <a:lnTo>
                    <a:pt x="226" y="308"/>
                  </a:lnTo>
                  <a:lnTo>
                    <a:pt x="221" y="305"/>
                  </a:lnTo>
                  <a:lnTo>
                    <a:pt x="219" y="305"/>
                  </a:lnTo>
                  <a:lnTo>
                    <a:pt x="213" y="302"/>
                  </a:lnTo>
                  <a:lnTo>
                    <a:pt x="208" y="300"/>
                  </a:lnTo>
                  <a:lnTo>
                    <a:pt x="205" y="300"/>
                  </a:lnTo>
                  <a:lnTo>
                    <a:pt x="196" y="296"/>
                  </a:lnTo>
                  <a:lnTo>
                    <a:pt x="195" y="294"/>
                  </a:lnTo>
                  <a:lnTo>
                    <a:pt x="190" y="292"/>
                  </a:lnTo>
                  <a:lnTo>
                    <a:pt x="182" y="289"/>
                  </a:lnTo>
                  <a:lnTo>
                    <a:pt x="179" y="288"/>
                  </a:lnTo>
                  <a:lnTo>
                    <a:pt x="171" y="285"/>
                  </a:lnTo>
                  <a:lnTo>
                    <a:pt x="166" y="283"/>
                  </a:lnTo>
                  <a:lnTo>
                    <a:pt x="162" y="281"/>
                  </a:lnTo>
                  <a:lnTo>
                    <a:pt x="160" y="280"/>
                  </a:lnTo>
                  <a:lnTo>
                    <a:pt x="157" y="279"/>
                  </a:lnTo>
                  <a:lnTo>
                    <a:pt x="153" y="276"/>
                  </a:lnTo>
                  <a:lnTo>
                    <a:pt x="149" y="275"/>
                  </a:lnTo>
                  <a:lnTo>
                    <a:pt x="145" y="273"/>
                  </a:lnTo>
                  <a:lnTo>
                    <a:pt x="143" y="272"/>
                  </a:lnTo>
                  <a:lnTo>
                    <a:pt x="141" y="272"/>
                  </a:lnTo>
                  <a:lnTo>
                    <a:pt x="140" y="271"/>
                  </a:lnTo>
                  <a:lnTo>
                    <a:pt x="136" y="270"/>
                  </a:lnTo>
                  <a:lnTo>
                    <a:pt x="132" y="268"/>
                  </a:lnTo>
                  <a:lnTo>
                    <a:pt x="127" y="266"/>
                  </a:lnTo>
                  <a:lnTo>
                    <a:pt x="123" y="264"/>
                  </a:lnTo>
                  <a:lnTo>
                    <a:pt x="119" y="263"/>
                  </a:lnTo>
                  <a:lnTo>
                    <a:pt x="116" y="262"/>
                  </a:lnTo>
                  <a:lnTo>
                    <a:pt x="112" y="259"/>
                  </a:lnTo>
                  <a:lnTo>
                    <a:pt x="107" y="258"/>
                  </a:lnTo>
                  <a:lnTo>
                    <a:pt x="105" y="256"/>
                  </a:lnTo>
                  <a:lnTo>
                    <a:pt x="101" y="254"/>
                  </a:lnTo>
                  <a:lnTo>
                    <a:pt x="97" y="254"/>
                  </a:lnTo>
                  <a:lnTo>
                    <a:pt x="94" y="253"/>
                  </a:lnTo>
                  <a:lnTo>
                    <a:pt x="92" y="251"/>
                  </a:lnTo>
                  <a:lnTo>
                    <a:pt x="88" y="250"/>
                  </a:lnTo>
                  <a:lnTo>
                    <a:pt x="84" y="247"/>
                  </a:lnTo>
                  <a:lnTo>
                    <a:pt x="81" y="246"/>
                  </a:lnTo>
                  <a:lnTo>
                    <a:pt x="77" y="245"/>
                  </a:lnTo>
                  <a:lnTo>
                    <a:pt x="75" y="243"/>
                  </a:lnTo>
                  <a:lnTo>
                    <a:pt x="72" y="242"/>
                  </a:lnTo>
                  <a:lnTo>
                    <a:pt x="69" y="242"/>
                  </a:lnTo>
                  <a:lnTo>
                    <a:pt x="67" y="241"/>
                  </a:lnTo>
                  <a:lnTo>
                    <a:pt x="65" y="239"/>
                  </a:lnTo>
                  <a:lnTo>
                    <a:pt x="61" y="238"/>
                  </a:lnTo>
                  <a:lnTo>
                    <a:pt x="59" y="237"/>
                  </a:lnTo>
                  <a:lnTo>
                    <a:pt x="58" y="237"/>
                  </a:lnTo>
                  <a:lnTo>
                    <a:pt x="56" y="237"/>
                  </a:lnTo>
                  <a:lnTo>
                    <a:pt x="55" y="236"/>
                  </a:lnTo>
                  <a:lnTo>
                    <a:pt x="54" y="236"/>
                  </a:lnTo>
                  <a:lnTo>
                    <a:pt x="52" y="234"/>
                  </a:lnTo>
                  <a:lnTo>
                    <a:pt x="51" y="234"/>
                  </a:lnTo>
                  <a:lnTo>
                    <a:pt x="51" y="233"/>
                  </a:lnTo>
                  <a:lnTo>
                    <a:pt x="51" y="232"/>
                  </a:lnTo>
                  <a:lnTo>
                    <a:pt x="51" y="230"/>
                  </a:lnTo>
                  <a:lnTo>
                    <a:pt x="50" y="230"/>
                  </a:lnTo>
                  <a:lnTo>
                    <a:pt x="50" y="229"/>
                  </a:lnTo>
                  <a:lnTo>
                    <a:pt x="50" y="228"/>
                  </a:lnTo>
                  <a:lnTo>
                    <a:pt x="48" y="228"/>
                  </a:lnTo>
                  <a:lnTo>
                    <a:pt x="48" y="226"/>
                  </a:lnTo>
                  <a:lnTo>
                    <a:pt x="47" y="226"/>
                  </a:lnTo>
                  <a:lnTo>
                    <a:pt x="46" y="226"/>
                  </a:lnTo>
                  <a:lnTo>
                    <a:pt x="44" y="226"/>
                  </a:lnTo>
                  <a:lnTo>
                    <a:pt x="44" y="228"/>
                  </a:lnTo>
                  <a:lnTo>
                    <a:pt x="44" y="229"/>
                  </a:lnTo>
                  <a:lnTo>
                    <a:pt x="43" y="229"/>
                  </a:lnTo>
                  <a:lnTo>
                    <a:pt x="43" y="230"/>
                  </a:lnTo>
                  <a:lnTo>
                    <a:pt x="43" y="232"/>
                  </a:lnTo>
                  <a:lnTo>
                    <a:pt x="42" y="232"/>
                  </a:lnTo>
                  <a:lnTo>
                    <a:pt x="42" y="233"/>
                  </a:lnTo>
                  <a:lnTo>
                    <a:pt x="40" y="233"/>
                  </a:lnTo>
                  <a:lnTo>
                    <a:pt x="39" y="233"/>
                  </a:lnTo>
                  <a:lnTo>
                    <a:pt x="38" y="233"/>
                  </a:lnTo>
                  <a:lnTo>
                    <a:pt x="37" y="233"/>
                  </a:lnTo>
                  <a:lnTo>
                    <a:pt x="35" y="233"/>
                  </a:lnTo>
                  <a:lnTo>
                    <a:pt x="34" y="233"/>
                  </a:lnTo>
                  <a:lnTo>
                    <a:pt x="33" y="233"/>
                  </a:lnTo>
                  <a:lnTo>
                    <a:pt x="33" y="232"/>
                  </a:lnTo>
                  <a:lnTo>
                    <a:pt x="31" y="232"/>
                  </a:lnTo>
                  <a:lnTo>
                    <a:pt x="31" y="230"/>
                  </a:lnTo>
                  <a:lnTo>
                    <a:pt x="30" y="230"/>
                  </a:lnTo>
                  <a:lnTo>
                    <a:pt x="29" y="229"/>
                  </a:lnTo>
                  <a:lnTo>
                    <a:pt x="29" y="228"/>
                  </a:lnTo>
                  <a:lnTo>
                    <a:pt x="27" y="228"/>
                  </a:lnTo>
                  <a:lnTo>
                    <a:pt x="27" y="226"/>
                  </a:lnTo>
                  <a:lnTo>
                    <a:pt x="26" y="226"/>
                  </a:lnTo>
                  <a:lnTo>
                    <a:pt x="26" y="225"/>
                  </a:lnTo>
                  <a:lnTo>
                    <a:pt x="26" y="224"/>
                  </a:lnTo>
                  <a:lnTo>
                    <a:pt x="26" y="222"/>
                  </a:lnTo>
                  <a:lnTo>
                    <a:pt x="27" y="221"/>
                  </a:lnTo>
                  <a:lnTo>
                    <a:pt x="27" y="220"/>
                  </a:lnTo>
                  <a:lnTo>
                    <a:pt x="27" y="218"/>
                  </a:lnTo>
                  <a:lnTo>
                    <a:pt x="27" y="217"/>
                  </a:lnTo>
                  <a:lnTo>
                    <a:pt x="29" y="217"/>
                  </a:lnTo>
                  <a:lnTo>
                    <a:pt x="29" y="216"/>
                  </a:lnTo>
                  <a:lnTo>
                    <a:pt x="29" y="215"/>
                  </a:lnTo>
                  <a:lnTo>
                    <a:pt x="29" y="213"/>
                  </a:lnTo>
                  <a:lnTo>
                    <a:pt x="27" y="212"/>
                  </a:lnTo>
                  <a:lnTo>
                    <a:pt x="27" y="211"/>
                  </a:lnTo>
                  <a:lnTo>
                    <a:pt x="26" y="211"/>
                  </a:lnTo>
                  <a:lnTo>
                    <a:pt x="26" y="209"/>
                  </a:lnTo>
                  <a:lnTo>
                    <a:pt x="25" y="209"/>
                  </a:lnTo>
                  <a:lnTo>
                    <a:pt x="25" y="208"/>
                  </a:lnTo>
                  <a:lnTo>
                    <a:pt x="23" y="208"/>
                  </a:lnTo>
                  <a:lnTo>
                    <a:pt x="22" y="208"/>
                  </a:lnTo>
                  <a:lnTo>
                    <a:pt x="21" y="208"/>
                  </a:lnTo>
                  <a:lnTo>
                    <a:pt x="20" y="208"/>
                  </a:lnTo>
                  <a:lnTo>
                    <a:pt x="18" y="208"/>
                  </a:lnTo>
                  <a:lnTo>
                    <a:pt x="18" y="209"/>
                  </a:lnTo>
                  <a:lnTo>
                    <a:pt x="17" y="209"/>
                  </a:lnTo>
                  <a:lnTo>
                    <a:pt x="16" y="209"/>
                  </a:lnTo>
                  <a:lnTo>
                    <a:pt x="14" y="209"/>
                  </a:lnTo>
                  <a:lnTo>
                    <a:pt x="13" y="209"/>
                  </a:lnTo>
                  <a:lnTo>
                    <a:pt x="12" y="209"/>
                  </a:lnTo>
                  <a:lnTo>
                    <a:pt x="10" y="209"/>
                  </a:lnTo>
                  <a:lnTo>
                    <a:pt x="10" y="208"/>
                  </a:lnTo>
                  <a:lnTo>
                    <a:pt x="9" y="208"/>
                  </a:lnTo>
                  <a:lnTo>
                    <a:pt x="8" y="208"/>
                  </a:lnTo>
                  <a:lnTo>
                    <a:pt x="6" y="207"/>
                  </a:lnTo>
                  <a:lnTo>
                    <a:pt x="5" y="207"/>
                  </a:lnTo>
                  <a:lnTo>
                    <a:pt x="5" y="205"/>
                  </a:lnTo>
                  <a:lnTo>
                    <a:pt x="4" y="205"/>
                  </a:lnTo>
                  <a:lnTo>
                    <a:pt x="4" y="204"/>
                  </a:lnTo>
                  <a:lnTo>
                    <a:pt x="3" y="204"/>
                  </a:lnTo>
                  <a:lnTo>
                    <a:pt x="3" y="203"/>
                  </a:lnTo>
                  <a:lnTo>
                    <a:pt x="1" y="203"/>
                  </a:lnTo>
                  <a:lnTo>
                    <a:pt x="1" y="201"/>
                  </a:lnTo>
                  <a:lnTo>
                    <a:pt x="1" y="200"/>
                  </a:lnTo>
                  <a:lnTo>
                    <a:pt x="1" y="199"/>
                  </a:lnTo>
                  <a:lnTo>
                    <a:pt x="1" y="198"/>
                  </a:lnTo>
                  <a:lnTo>
                    <a:pt x="1" y="196"/>
                  </a:lnTo>
                  <a:lnTo>
                    <a:pt x="1" y="195"/>
                  </a:lnTo>
                  <a:lnTo>
                    <a:pt x="1" y="194"/>
                  </a:lnTo>
                  <a:lnTo>
                    <a:pt x="1" y="192"/>
                  </a:lnTo>
                  <a:lnTo>
                    <a:pt x="1" y="191"/>
                  </a:lnTo>
                  <a:lnTo>
                    <a:pt x="0" y="190"/>
                  </a:lnTo>
                  <a:lnTo>
                    <a:pt x="0" y="188"/>
                  </a:lnTo>
                  <a:lnTo>
                    <a:pt x="0" y="187"/>
                  </a:lnTo>
                  <a:lnTo>
                    <a:pt x="0" y="186"/>
                  </a:lnTo>
                  <a:lnTo>
                    <a:pt x="1" y="186"/>
                  </a:lnTo>
                  <a:lnTo>
                    <a:pt x="1" y="184"/>
                  </a:lnTo>
                  <a:lnTo>
                    <a:pt x="1" y="183"/>
                  </a:lnTo>
                  <a:lnTo>
                    <a:pt x="1" y="182"/>
                  </a:lnTo>
                  <a:lnTo>
                    <a:pt x="0" y="181"/>
                  </a:lnTo>
                  <a:lnTo>
                    <a:pt x="0" y="179"/>
                  </a:lnTo>
                  <a:lnTo>
                    <a:pt x="1" y="179"/>
                  </a:lnTo>
                  <a:lnTo>
                    <a:pt x="1" y="178"/>
                  </a:lnTo>
                  <a:lnTo>
                    <a:pt x="0" y="178"/>
                  </a:lnTo>
                  <a:lnTo>
                    <a:pt x="1" y="177"/>
                  </a:lnTo>
                  <a:lnTo>
                    <a:pt x="3" y="177"/>
                  </a:lnTo>
                  <a:lnTo>
                    <a:pt x="4" y="178"/>
                  </a:lnTo>
                  <a:lnTo>
                    <a:pt x="4" y="177"/>
                  </a:lnTo>
                  <a:lnTo>
                    <a:pt x="5" y="177"/>
                  </a:lnTo>
                  <a:lnTo>
                    <a:pt x="5" y="175"/>
                  </a:lnTo>
                  <a:lnTo>
                    <a:pt x="5" y="174"/>
                  </a:lnTo>
                  <a:lnTo>
                    <a:pt x="4" y="174"/>
                  </a:lnTo>
                  <a:lnTo>
                    <a:pt x="4" y="173"/>
                  </a:lnTo>
                  <a:lnTo>
                    <a:pt x="3" y="173"/>
                  </a:lnTo>
                  <a:lnTo>
                    <a:pt x="3" y="171"/>
                  </a:lnTo>
                  <a:lnTo>
                    <a:pt x="3" y="170"/>
                  </a:lnTo>
                  <a:lnTo>
                    <a:pt x="3" y="169"/>
                  </a:lnTo>
                  <a:lnTo>
                    <a:pt x="3" y="167"/>
                  </a:lnTo>
                  <a:lnTo>
                    <a:pt x="4" y="166"/>
                  </a:lnTo>
                  <a:lnTo>
                    <a:pt x="5" y="165"/>
                  </a:lnTo>
                  <a:lnTo>
                    <a:pt x="6" y="165"/>
                  </a:lnTo>
                  <a:lnTo>
                    <a:pt x="6" y="166"/>
                  </a:lnTo>
                  <a:lnTo>
                    <a:pt x="8" y="166"/>
                  </a:lnTo>
                  <a:lnTo>
                    <a:pt x="8" y="167"/>
                  </a:lnTo>
                  <a:lnTo>
                    <a:pt x="8" y="169"/>
                  </a:lnTo>
                  <a:lnTo>
                    <a:pt x="8" y="170"/>
                  </a:lnTo>
                  <a:lnTo>
                    <a:pt x="8" y="171"/>
                  </a:lnTo>
                  <a:lnTo>
                    <a:pt x="9" y="173"/>
                  </a:lnTo>
                  <a:lnTo>
                    <a:pt x="9" y="174"/>
                  </a:lnTo>
                  <a:lnTo>
                    <a:pt x="10" y="175"/>
                  </a:lnTo>
                  <a:lnTo>
                    <a:pt x="12" y="175"/>
                  </a:lnTo>
                  <a:lnTo>
                    <a:pt x="13" y="174"/>
                  </a:lnTo>
                  <a:lnTo>
                    <a:pt x="14" y="173"/>
                  </a:lnTo>
                  <a:lnTo>
                    <a:pt x="16" y="173"/>
                  </a:lnTo>
                  <a:lnTo>
                    <a:pt x="17" y="173"/>
                  </a:lnTo>
                  <a:lnTo>
                    <a:pt x="18" y="173"/>
                  </a:lnTo>
                  <a:lnTo>
                    <a:pt x="20" y="173"/>
                  </a:lnTo>
                  <a:lnTo>
                    <a:pt x="20" y="174"/>
                  </a:lnTo>
                  <a:lnTo>
                    <a:pt x="21" y="174"/>
                  </a:lnTo>
                  <a:lnTo>
                    <a:pt x="21" y="175"/>
                  </a:lnTo>
                  <a:lnTo>
                    <a:pt x="21" y="177"/>
                  </a:lnTo>
                  <a:lnTo>
                    <a:pt x="22" y="178"/>
                  </a:lnTo>
                  <a:lnTo>
                    <a:pt x="22" y="179"/>
                  </a:lnTo>
                  <a:lnTo>
                    <a:pt x="22" y="181"/>
                  </a:lnTo>
                  <a:lnTo>
                    <a:pt x="23" y="181"/>
                  </a:lnTo>
                  <a:lnTo>
                    <a:pt x="23" y="182"/>
                  </a:lnTo>
                  <a:lnTo>
                    <a:pt x="23" y="183"/>
                  </a:lnTo>
                  <a:lnTo>
                    <a:pt x="25" y="183"/>
                  </a:lnTo>
                  <a:lnTo>
                    <a:pt x="26" y="184"/>
                  </a:lnTo>
                  <a:lnTo>
                    <a:pt x="27" y="184"/>
                  </a:lnTo>
                  <a:lnTo>
                    <a:pt x="29" y="184"/>
                  </a:lnTo>
                  <a:lnTo>
                    <a:pt x="30" y="184"/>
                  </a:lnTo>
                  <a:lnTo>
                    <a:pt x="30" y="186"/>
                  </a:lnTo>
                  <a:lnTo>
                    <a:pt x="31" y="186"/>
                  </a:lnTo>
                  <a:lnTo>
                    <a:pt x="33" y="186"/>
                  </a:lnTo>
                  <a:lnTo>
                    <a:pt x="34" y="186"/>
                  </a:lnTo>
                  <a:lnTo>
                    <a:pt x="34" y="184"/>
                  </a:lnTo>
                  <a:lnTo>
                    <a:pt x="35" y="184"/>
                  </a:lnTo>
                  <a:lnTo>
                    <a:pt x="37" y="183"/>
                  </a:lnTo>
                  <a:lnTo>
                    <a:pt x="37" y="182"/>
                  </a:lnTo>
                  <a:lnTo>
                    <a:pt x="37" y="181"/>
                  </a:lnTo>
                  <a:lnTo>
                    <a:pt x="37" y="179"/>
                  </a:lnTo>
                  <a:lnTo>
                    <a:pt x="35" y="178"/>
                  </a:lnTo>
                  <a:lnTo>
                    <a:pt x="34" y="178"/>
                  </a:lnTo>
                  <a:lnTo>
                    <a:pt x="34" y="177"/>
                  </a:lnTo>
                  <a:lnTo>
                    <a:pt x="33" y="177"/>
                  </a:lnTo>
                  <a:lnTo>
                    <a:pt x="31" y="177"/>
                  </a:lnTo>
                  <a:lnTo>
                    <a:pt x="31" y="175"/>
                  </a:lnTo>
                  <a:lnTo>
                    <a:pt x="30" y="175"/>
                  </a:lnTo>
                  <a:lnTo>
                    <a:pt x="30" y="174"/>
                  </a:lnTo>
                  <a:lnTo>
                    <a:pt x="29" y="173"/>
                  </a:lnTo>
                  <a:lnTo>
                    <a:pt x="27" y="173"/>
                  </a:lnTo>
                  <a:lnTo>
                    <a:pt x="27" y="171"/>
                  </a:lnTo>
                  <a:lnTo>
                    <a:pt x="26" y="171"/>
                  </a:lnTo>
                  <a:lnTo>
                    <a:pt x="26" y="170"/>
                  </a:lnTo>
                  <a:lnTo>
                    <a:pt x="26" y="169"/>
                  </a:lnTo>
                  <a:lnTo>
                    <a:pt x="25" y="169"/>
                  </a:lnTo>
                  <a:lnTo>
                    <a:pt x="25" y="167"/>
                  </a:lnTo>
                  <a:lnTo>
                    <a:pt x="25" y="166"/>
                  </a:lnTo>
                  <a:lnTo>
                    <a:pt x="25" y="165"/>
                  </a:lnTo>
                  <a:lnTo>
                    <a:pt x="26" y="165"/>
                  </a:lnTo>
                  <a:lnTo>
                    <a:pt x="26" y="164"/>
                  </a:lnTo>
                  <a:lnTo>
                    <a:pt x="26" y="162"/>
                  </a:lnTo>
                  <a:lnTo>
                    <a:pt x="27" y="162"/>
                  </a:lnTo>
                  <a:lnTo>
                    <a:pt x="27" y="161"/>
                  </a:lnTo>
                  <a:lnTo>
                    <a:pt x="29" y="161"/>
                  </a:lnTo>
                  <a:lnTo>
                    <a:pt x="29" y="160"/>
                  </a:lnTo>
                  <a:lnTo>
                    <a:pt x="30" y="160"/>
                  </a:lnTo>
                  <a:lnTo>
                    <a:pt x="31" y="160"/>
                  </a:lnTo>
                  <a:lnTo>
                    <a:pt x="33" y="160"/>
                  </a:lnTo>
                  <a:lnTo>
                    <a:pt x="34" y="160"/>
                  </a:lnTo>
                  <a:lnTo>
                    <a:pt x="35" y="160"/>
                  </a:lnTo>
                  <a:lnTo>
                    <a:pt x="35" y="161"/>
                  </a:lnTo>
                  <a:lnTo>
                    <a:pt x="35" y="162"/>
                  </a:lnTo>
                  <a:lnTo>
                    <a:pt x="37" y="162"/>
                  </a:lnTo>
                  <a:lnTo>
                    <a:pt x="37" y="164"/>
                  </a:lnTo>
                  <a:lnTo>
                    <a:pt x="35" y="165"/>
                  </a:lnTo>
                  <a:lnTo>
                    <a:pt x="35" y="166"/>
                  </a:lnTo>
                  <a:lnTo>
                    <a:pt x="35" y="167"/>
                  </a:lnTo>
                  <a:lnTo>
                    <a:pt x="35" y="169"/>
                  </a:lnTo>
                  <a:lnTo>
                    <a:pt x="35" y="170"/>
                  </a:lnTo>
                  <a:lnTo>
                    <a:pt x="35" y="171"/>
                  </a:lnTo>
                  <a:lnTo>
                    <a:pt x="35" y="173"/>
                  </a:lnTo>
                  <a:lnTo>
                    <a:pt x="35" y="174"/>
                  </a:lnTo>
                  <a:lnTo>
                    <a:pt x="37" y="174"/>
                  </a:lnTo>
                  <a:lnTo>
                    <a:pt x="37" y="175"/>
                  </a:lnTo>
                  <a:lnTo>
                    <a:pt x="38" y="175"/>
                  </a:lnTo>
                  <a:lnTo>
                    <a:pt x="38" y="177"/>
                  </a:lnTo>
                  <a:lnTo>
                    <a:pt x="38" y="178"/>
                  </a:lnTo>
                  <a:lnTo>
                    <a:pt x="38" y="179"/>
                  </a:lnTo>
                  <a:lnTo>
                    <a:pt x="39" y="179"/>
                  </a:lnTo>
                  <a:lnTo>
                    <a:pt x="40" y="181"/>
                  </a:lnTo>
                  <a:lnTo>
                    <a:pt x="42" y="181"/>
                  </a:lnTo>
                  <a:lnTo>
                    <a:pt x="42" y="179"/>
                  </a:lnTo>
                  <a:lnTo>
                    <a:pt x="43" y="179"/>
                  </a:lnTo>
                  <a:lnTo>
                    <a:pt x="43" y="178"/>
                  </a:lnTo>
                  <a:lnTo>
                    <a:pt x="44" y="178"/>
                  </a:lnTo>
                  <a:lnTo>
                    <a:pt x="44" y="177"/>
                  </a:lnTo>
                  <a:lnTo>
                    <a:pt x="46" y="177"/>
                  </a:lnTo>
                  <a:lnTo>
                    <a:pt x="46" y="175"/>
                  </a:lnTo>
                  <a:lnTo>
                    <a:pt x="46" y="174"/>
                  </a:lnTo>
                  <a:lnTo>
                    <a:pt x="44" y="173"/>
                  </a:lnTo>
                  <a:lnTo>
                    <a:pt x="43" y="171"/>
                  </a:lnTo>
                  <a:lnTo>
                    <a:pt x="43" y="170"/>
                  </a:lnTo>
                  <a:lnTo>
                    <a:pt x="42" y="170"/>
                  </a:lnTo>
                  <a:lnTo>
                    <a:pt x="42" y="169"/>
                  </a:lnTo>
                  <a:lnTo>
                    <a:pt x="42" y="167"/>
                  </a:lnTo>
                  <a:lnTo>
                    <a:pt x="42" y="166"/>
                  </a:lnTo>
                  <a:lnTo>
                    <a:pt x="42" y="165"/>
                  </a:lnTo>
                  <a:lnTo>
                    <a:pt x="42" y="164"/>
                  </a:lnTo>
                  <a:lnTo>
                    <a:pt x="42" y="162"/>
                  </a:lnTo>
                  <a:lnTo>
                    <a:pt x="43" y="161"/>
                  </a:lnTo>
                  <a:lnTo>
                    <a:pt x="43" y="160"/>
                  </a:lnTo>
                  <a:lnTo>
                    <a:pt x="44" y="158"/>
                  </a:lnTo>
                  <a:lnTo>
                    <a:pt x="44" y="157"/>
                  </a:lnTo>
                  <a:lnTo>
                    <a:pt x="46" y="157"/>
                  </a:lnTo>
                  <a:lnTo>
                    <a:pt x="46" y="156"/>
                  </a:lnTo>
                  <a:lnTo>
                    <a:pt x="47" y="156"/>
                  </a:lnTo>
                  <a:lnTo>
                    <a:pt x="47" y="154"/>
                  </a:lnTo>
                  <a:lnTo>
                    <a:pt x="48" y="154"/>
                  </a:lnTo>
                  <a:lnTo>
                    <a:pt x="50" y="154"/>
                  </a:lnTo>
                  <a:lnTo>
                    <a:pt x="50" y="153"/>
                  </a:lnTo>
                  <a:lnTo>
                    <a:pt x="51" y="153"/>
                  </a:lnTo>
                  <a:lnTo>
                    <a:pt x="52" y="153"/>
                  </a:lnTo>
                  <a:lnTo>
                    <a:pt x="54" y="153"/>
                  </a:lnTo>
                  <a:lnTo>
                    <a:pt x="55" y="153"/>
                  </a:lnTo>
                  <a:lnTo>
                    <a:pt x="55" y="152"/>
                  </a:lnTo>
                  <a:lnTo>
                    <a:pt x="55" y="146"/>
                  </a:lnTo>
                  <a:lnTo>
                    <a:pt x="55" y="141"/>
                  </a:lnTo>
                  <a:lnTo>
                    <a:pt x="55" y="133"/>
                  </a:lnTo>
                  <a:lnTo>
                    <a:pt x="55" y="131"/>
                  </a:lnTo>
                  <a:lnTo>
                    <a:pt x="55" y="126"/>
                  </a:lnTo>
                  <a:lnTo>
                    <a:pt x="55" y="123"/>
                  </a:lnTo>
                  <a:lnTo>
                    <a:pt x="55" y="119"/>
                  </a:lnTo>
                  <a:lnTo>
                    <a:pt x="55" y="118"/>
                  </a:lnTo>
                  <a:lnTo>
                    <a:pt x="55" y="115"/>
                  </a:lnTo>
                  <a:lnTo>
                    <a:pt x="55" y="111"/>
                  </a:lnTo>
                  <a:lnTo>
                    <a:pt x="55" y="106"/>
                  </a:lnTo>
                  <a:lnTo>
                    <a:pt x="55" y="105"/>
                  </a:lnTo>
                  <a:lnTo>
                    <a:pt x="55" y="103"/>
                  </a:lnTo>
                  <a:lnTo>
                    <a:pt x="55" y="97"/>
                  </a:lnTo>
                  <a:lnTo>
                    <a:pt x="55" y="94"/>
                  </a:lnTo>
                  <a:lnTo>
                    <a:pt x="55" y="93"/>
                  </a:lnTo>
                  <a:lnTo>
                    <a:pt x="55" y="90"/>
                  </a:lnTo>
                  <a:lnTo>
                    <a:pt x="55" y="86"/>
                  </a:lnTo>
                  <a:lnTo>
                    <a:pt x="55" y="85"/>
                  </a:lnTo>
                  <a:lnTo>
                    <a:pt x="55" y="81"/>
                  </a:lnTo>
                  <a:lnTo>
                    <a:pt x="55" y="80"/>
                  </a:lnTo>
                  <a:lnTo>
                    <a:pt x="55" y="78"/>
                  </a:lnTo>
                  <a:lnTo>
                    <a:pt x="55" y="77"/>
                  </a:lnTo>
                  <a:lnTo>
                    <a:pt x="55" y="76"/>
                  </a:lnTo>
                  <a:lnTo>
                    <a:pt x="55" y="73"/>
                  </a:lnTo>
                  <a:lnTo>
                    <a:pt x="55" y="67"/>
                  </a:lnTo>
                  <a:lnTo>
                    <a:pt x="55" y="63"/>
                  </a:lnTo>
                  <a:lnTo>
                    <a:pt x="55" y="61"/>
                  </a:lnTo>
                  <a:lnTo>
                    <a:pt x="55" y="57"/>
                  </a:lnTo>
                  <a:lnTo>
                    <a:pt x="55" y="55"/>
                  </a:lnTo>
                  <a:lnTo>
                    <a:pt x="55" y="50"/>
                  </a:lnTo>
                  <a:lnTo>
                    <a:pt x="55" y="48"/>
                  </a:lnTo>
                  <a:lnTo>
                    <a:pt x="55" y="47"/>
                  </a:lnTo>
                  <a:lnTo>
                    <a:pt x="55" y="46"/>
                  </a:lnTo>
                  <a:lnTo>
                    <a:pt x="56" y="46"/>
                  </a:lnTo>
                  <a:lnTo>
                    <a:pt x="56" y="44"/>
                  </a:lnTo>
                  <a:lnTo>
                    <a:pt x="58" y="43"/>
                  </a:lnTo>
                  <a:lnTo>
                    <a:pt x="58" y="42"/>
                  </a:lnTo>
                  <a:lnTo>
                    <a:pt x="58" y="40"/>
                  </a:lnTo>
                  <a:lnTo>
                    <a:pt x="59" y="40"/>
                  </a:lnTo>
                  <a:lnTo>
                    <a:pt x="60" y="40"/>
                  </a:lnTo>
                  <a:lnTo>
                    <a:pt x="61" y="42"/>
                  </a:lnTo>
                  <a:lnTo>
                    <a:pt x="63" y="42"/>
                  </a:lnTo>
                  <a:lnTo>
                    <a:pt x="64" y="42"/>
                  </a:lnTo>
                  <a:lnTo>
                    <a:pt x="64" y="40"/>
                  </a:lnTo>
                  <a:lnTo>
                    <a:pt x="64" y="39"/>
                  </a:lnTo>
                  <a:lnTo>
                    <a:pt x="63" y="39"/>
                  </a:lnTo>
                  <a:lnTo>
                    <a:pt x="63" y="38"/>
                  </a:lnTo>
                  <a:lnTo>
                    <a:pt x="63" y="37"/>
                  </a:lnTo>
                  <a:lnTo>
                    <a:pt x="64" y="37"/>
                  </a:lnTo>
                  <a:lnTo>
                    <a:pt x="65" y="35"/>
                  </a:lnTo>
                  <a:lnTo>
                    <a:pt x="67" y="35"/>
                  </a:lnTo>
                  <a:lnTo>
                    <a:pt x="68" y="35"/>
                  </a:lnTo>
                  <a:lnTo>
                    <a:pt x="69" y="35"/>
                  </a:lnTo>
                  <a:lnTo>
                    <a:pt x="69" y="37"/>
                  </a:lnTo>
                  <a:lnTo>
                    <a:pt x="71" y="37"/>
                  </a:lnTo>
                  <a:lnTo>
                    <a:pt x="71" y="38"/>
                  </a:lnTo>
                  <a:lnTo>
                    <a:pt x="69" y="39"/>
                  </a:lnTo>
                  <a:lnTo>
                    <a:pt x="69" y="40"/>
                  </a:lnTo>
                  <a:lnTo>
                    <a:pt x="69" y="42"/>
                  </a:lnTo>
                  <a:lnTo>
                    <a:pt x="71" y="42"/>
                  </a:lnTo>
                  <a:lnTo>
                    <a:pt x="72" y="42"/>
                  </a:lnTo>
                  <a:lnTo>
                    <a:pt x="72" y="40"/>
                  </a:lnTo>
                  <a:lnTo>
                    <a:pt x="72" y="39"/>
                  </a:lnTo>
                  <a:lnTo>
                    <a:pt x="73" y="39"/>
                  </a:lnTo>
                  <a:lnTo>
                    <a:pt x="75" y="39"/>
                  </a:lnTo>
                  <a:lnTo>
                    <a:pt x="75" y="38"/>
                  </a:lnTo>
                  <a:lnTo>
                    <a:pt x="76" y="39"/>
                  </a:lnTo>
                  <a:lnTo>
                    <a:pt x="77" y="40"/>
                  </a:lnTo>
                  <a:lnTo>
                    <a:pt x="78" y="40"/>
                  </a:lnTo>
                  <a:lnTo>
                    <a:pt x="80" y="40"/>
                  </a:lnTo>
                  <a:lnTo>
                    <a:pt x="80" y="39"/>
                  </a:lnTo>
                  <a:lnTo>
                    <a:pt x="80" y="38"/>
                  </a:lnTo>
                  <a:lnTo>
                    <a:pt x="78" y="38"/>
                  </a:lnTo>
                  <a:lnTo>
                    <a:pt x="77" y="38"/>
                  </a:lnTo>
                  <a:lnTo>
                    <a:pt x="77" y="37"/>
                  </a:lnTo>
                  <a:lnTo>
                    <a:pt x="77" y="35"/>
                  </a:lnTo>
                  <a:lnTo>
                    <a:pt x="76" y="34"/>
                  </a:lnTo>
                  <a:lnTo>
                    <a:pt x="76" y="33"/>
                  </a:lnTo>
                  <a:lnTo>
                    <a:pt x="77" y="33"/>
                  </a:lnTo>
                  <a:lnTo>
                    <a:pt x="77" y="31"/>
                  </a:lnTo>
                  <a:lnTo>
                    <a:pt x="77" y="30"/>
                  </a:lnTo>
                  <a:lnTo>
                    <a:pt x="78" y="30"/>
                  </a:lnTo>
                  <a:lnTo>
                    <a:pt x="78" y="29"/>
                  </a:lnTo>
                  <a:lnTo>
                    <a:pt x="80" y="29"/>
                  </a:lnTo>
                  <a:lnTo>
                    <a:pt x="80" y="27"/>
                  </a:lnTo>
                  <a:lnTo>
                    <a:pt x="81" y="27"/>
                  </a:lnTo>
                  <a:lnTo>
                    <a:pt x="82" y="26"/>
                  </a:lnTo>
                  <a:lnTo>
                    <a:pt x="82" y="25"/>
                  </a:lnTo>
                  <a:lnTo>
                    <a:pt x="82" y="23"/>
                  </a:lnTo>
                  <a:lnTo>
                    <a:pt x="84" y="23"/>
                  </a:lnTo>
                  <a:lnTo>
                    <a:pt x="84" y="22"/>
                  </a:lnTo>
                  <a:lnTo>
                    <a:pt x="84" y="21"/>
                  </a:lnTo>
                  <a:lnTo>
                    <a:pt x="82" y="21"/>
                  </a:lnTo>
                  <a:lnTo>
                    <a:pt x="82" y="20"/>
                  </a:lnTo>
                  <a:lnTo>
                    <a:pt x="82" y="18"/>
                  </a:lnTo>
                  <a:lnTo>
                    <a:pt x="82" y="17"/>
                  </a:lnTo>
                  <a:lnTo>
                    <a:pt x="81" y="16"/>
                  </a:lnTo>
                  <a:lnTo>
                    <a:pt x="81" y="14"/>
                  </a:lnTo>
                  <a:lnTo>
                    <a:pt x="80" y="13"/>
                  </a:lnTo>
                  <a:lnTo>
                    <a:pt x="80" y="12"/>
                  </a:lnTo>
                  <a:lnTo>
                    <a:pt x="78" y="12"/>
                  </a:lnTo>
                  <a:lnTo>
                    <a:pt x="78" y="10"/>
                  </a:lnTo>
                  <a:lnTo>
                    <a:pt x="77" y="10"/>
                  </a:lnTo>
                  <a:lnTo>
                    <a:pt x="77" y="9"/>
                  </a:lnTo>
                  <a:lnTo>
                    <a:pt x="76" y="9"/>
                  </a:lnTo>
                  <a:lnTo>
                    <a:pt x="75" y="8"/>
                  </a:lnTo>
                  <a:lnTo>
                    <a:pt x="73" y="8"/>
                  </a:lnTo>
                  <a:lnTo>
                    <a:pt x="72" y="8"/>
                  </a:lnTo>
                  <a:lnTo>
                    <a:pt x="71" y="8"/>
                  </a:lnTo>
                  <a:lnTo>
                    <a:pt x="69" y="8"/>
                  </a:lnTo>
                  <a:lnTo>
                    <a:pt x="69" y="6"/>
                  </a:lnTo>
                  <a:lnTo>
                    <a:pt x="68" y="6"/>
                  </a:lnTo>
                  <a:lnTo>
                    <a:pt x="67" y="6"/>
                  </a:lnTo>
                  <a:lnTo>
                    <a:pt x="67" y="8"/>
                  </a:lnTo>
                  <a:lnTo>
                    <a:pt x="65" y="8"/>
                  </a:lnTo>
                  <a:lnTo>
                    <a:pt x="64" y="8"/>
                  </a:lnTo>
                  <a:lnTo>
                    <a:pt x="63" y="8"/>
                  </a:lnTo>
                  <a:lnTo>
                    <a:pt x="61" y="6"/>
                  </a:lnTo>
                  <a:lnTo>
                    <a:pt x="60" y="5"/>
                  </a:lnTo>
                  <a:lnTo>
                    <a:pt x="60" y="4"/>
                  </a:lnTo>
                  <a:lnTo>
                    <a:pt x="60" y="2"/>
                  </a:lnTo>
                  <a:lnTo>
                    <a:pt x="60" y="1"/>
                  </a:lnTo>
                  <a:lnTo>
                    <a:pt x="60" y="0"/>
                  </a:lnTo>
                  <a:lnTo>
                    <a:pt x="61" y="0"/>
                  </a:lnTo>
                  <a:lnTo>
                    <a:pt x="63" y="1"/>
                  </a:lnTo>
                  <a:lnTo>
                    <a:pt x="64" y="1"/>
                  </a:lnTo>
                  <a:lnTo>
                    <a:pt x="68" y="2"/>
                  </a:lnTo>
                  <a:lnTo>
                    <a:pt x="73" y="4"/>
                  </a:lnTo>
                  <a:lnTo>
                    <a:pt x="75" y="5"/>
                  </a:lnTo>
                  <a:lnTo>
                    <a:pt x="77" y="5"/>
                  </a:lnTo>
                  <a:lnTo>
                    <a:pt x="81" y="6"/>
                  </a:lnTo>
                  <a:lnTo>
                    <a:pt x="82" y="8"/>
                  </a:lnTo>
                  <a:lnTo>
                    <a:pt x="88" y="9"/>
                  </a:lnTo>
                  <a:lnTo>
                    <a:pt x="90" y="10"/>
                  </a:lnTo>
                  <a:lnTo>
                    <a:pt x="93" y="12"/>
                  </a:lnTo>
                  <a:lnTo>
                    <a:pt x="98" y="13"/>
                  </a:lnTo>
                  <a:lnTo>
                    <a:pt x="99" y="13"/>
                  </a:lnTo>
                  <a:lnTo>
                    <a:pt x="102" y="14"/>
                  </a:lnTo>
                  <a:lnTo>
                    <a:pt x="103" y="1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a:extLst>
                <a:ext uri="{FF2B5EF4-FFF2-40B4-BE49-F238E27FC236}">
                  <a16:creationId xmlns:a16="http://schemas.microsoft.com/office/drawing/2014/main" id="{CAC0C5E6-546B-4232-9912-15018919B2BB}"/>
                </a:ext>
              </a:extLst>
            </p:cNvPr>
            <p:cNvSpPr>
              <a:spLocks/>
            </p:cNvSpPr>
            <p:nvPr/>
          </p:nvSpPr>
          <p:spPr bwMode="auto">
            <a:xfrm>
              <a:off x="5638" y="2139"/>
              <a:ext cx="216" cy="260"/>
            </a:xfrm>
            <a:custGeom>
              <a:avLst/>
              <a:gdLst>
                <a:gd name="T0" fmla="*/ 40 w 216"/>
                <a:gd name="T1" fmla="*/ 36 h 260"/>
                <a:gd name="T2" fmla="*/ 88 w 216"/>
                <a:gd name="T3" fmla="*/ 36 h 260"/>
                <a:gd name="T4" fmla="*/ 95 w 216"/>
                <a:gd name="T5" fmla="*/ 5 h 260"/>
                <a:gd name="T6" fmla="*/ 119 w 216"/>
                <a:gd name="T7" fmla="*/ 0 h 260"/>
                <a:gd name="T8" fmla="*/ 150 w 216"/>
                <a:gd name="T9" fmla="*/ 6 h 260"/>
                <a:gd name="T10" fmla="*/ 150 w 216"/>
                <a:gd name="T11" fmla="*/ 28 h 260"/>
                <a:gd name="T12" fmla="*/ 166 w 216"/>
                <a:gd name="T13" fmla="*/ 55 h 260"/>
                <a:gd name="T14" fmla="*/ 177 w 216"/>
                <a:gd name="T15" fmla="*/ 53 h 260"/>
                <a:gd name="T16" fmla="*/ 190 w 216"/>
                <a:gd name="T17" fmla="*/ 56 h 260"/>
                <a:gd name="T18" fmla="*/ 196 w 216"/>
                <a:gd name="T19" fmla="*/ 57 h 260"/>
                <a:gd name="T20" fmla="*/ 195 w 216"/>
                <a:gd name="T21" fmla="*/ 49 h 260"/>
                <a:gd name="T22" fmla="*/ 194 w 216"/>
                <a:gd name="T23" fmla="*/ 36 h 260"/>
                <a:gd name="T24" fmla="*/ 195 w 216"/>
                <a:gd name="T25" fmla="*/ 31 h 260"/>
                <a:gd name="T26" fmla="*/ 200 w 216"/>
                <a:gd name="T27" fmla="*/ 28 h 260"/>
                <a:gd name="T28" fmla="*/ 204 w 216"/>
                <a:gd name="T29" fmla="*/ 19 h 260"/>
                <a:gd name="T30" fmla="*/ 213 w 216"/>
                <a:gd name="T31" fmla="*/ 14 h 260"/>
                <a:gd name="T32" fmla="*/ 216 w 216"/>
                <a:gd name="T33" fmla="*/ 38 h 260"/>
                <a:gd name="T34" fmla="*/ 216 w 216"/>
                <a:gd name="T35" fmla="*/ 68 h 260"/>
                <a:gd name="T36" fmla="*/ 216 w 216"/>
                <a:gd name="T37" fmla="*/ 112 h 260"/>
                <a:gd name="T38" fmla="*/ 207 w 216"/>
                <a:gd name="T39" fmla="*/ 127 h 260"/>
                <a:gd name="T40" fmla="*/ 203 w 216"/>
                <a:gd name="T41" fmla="*/ 141 h 260"/>
                <a:gd name="T42" fmla="*/ 203 w 216"/>
                <a:gd name="T43" fmla="*/ 152 h 260"/>
                <a:gd name="T44" fmla="*/ 196 w 216"/>
                <a:gd name="T45" fmla="*/ 141 h 260"/>
                <a:gd name="T46" fmla="*/ 192 w 216"/>
                <a:gd name="T47" fmla="*/ 131 h 260"/>
                <a:gd name="T48" fmla="*/ 186 w 216"/>
                <a:gd name="T49" fmla="*/ 140 h 260"/>
                <a:gd name="T50" fmla="*/ 195 w 216"/>
                <a:gd name="T51" fmla="*/ 148 h 260"/>
                <a:gd name="T52" fmla="*/ 191 w 216"/>
                <a:gd name="T53" fmla="*/ 157 h 260"/>
                <a:gd name="T54" fmla="*/ 182 w 216"/>
                <a:gd name="T55" fmla="*/ 148 h 260"/>
                <a:gd name="T56" fmla="*/ 170 w 216"/>
                <a:gd name="T57" fmla="*/ 145 h 260"/>
                <a:gd name="T58" fmla="*/ 164 w 216"/>
                <a:gd name="T59" fmla="*/ 140 h 260"/>
                <a:gd name="T60" fmla="*/ 162 w 216"/>
                <a:gd name="T61" fmla="*/ 148 h 260"/>
                <a:gd name="T62" fmla="*/ 161 w 216"/>
                <a:gd name="T63" fmla="*/ 159 h 260"/>
                <a:gd name="T64" fmla="*/ 164 w 216"/>
                <a:gd name="T65" fmla="*/ 174 h 260"/>
                <a:gd name="T66" fmla="*/ 174 w 216"/>
                <a:gd name="T67" fmla="*/ 180 h 260"/>
                <a:gd name="T68" fmla="*/ 187 w 216"/>
                <a:gd name="T69" fmla="*/ 180 h 260"/>
                <a:gd name="T70" fmla="*/ 187 w 216"/>
                <a:gd name="T71" fmla="*/ 193 h 260"/>
                <a:gd name="T72" fmla="*/ 194 w 216"/>
                <a:gd name="T73" fmla="*/ 204 h 260"/>
                <a:gd name="T74" fmla="*/ 175 w 216"/>
                <a:gd name="T75" fmla="*/ 205 h 260"/>
                <a:gd name="T76" fmla="*/ 150 w 216"/>
                <a:gd name="T77" fmla="*/ 209 h 260"/>
                <a:gd name="T78" fmla="*/ 150 w 216"/>
                <a:gd name="T79" fmla="*/ 242 h 260"/>
                <a:gd name="T80" fmla="*/ 133 w 216"/>
                <a:gd name="T81" fmla="*/ 260 h 260"/>
                <a:gd name="T82" fmla="*/ 106 w 216"/>
                <a:gd name="T83" fmla="*/ 260 h 260"/>
                <a:gd name="T84" fmla="*/ 82 w 216"/>
                <a:gd name="T85" fmla="*/ 260 h 260"/>
                <a:gd name="T86" fmla="*/ 54 w 216"/>
                <a:gd name="T87" fmla="*/ 260 h 260"/>
                <a:gd name="T88" fmla="*/ 39 w 216"/>
                <a:gd name="T89" fmla="*/ 239 h 260"/>
                <a:gd name="T90" fmla="*/ 39 w 216"/>
                <a:gd name="T91" fmla="*/ 203 h 260"/>
                <a:gd name="T92" fmla="*/ 39 w 216"/>
                <a:gd name="T93" fmla="*/ 184 h 260"/>
                <a:gd name="T94" fmla="*/ 39 w 216"/>
                <a:gd name="T95" fmla="*/ 158 h 260"/>
                <a:gd name="T96" fmla="*/ 17 w 216"/>
                <a:gd name="T97" fmla="*/ 148 h 260"/>
                <a:gd name="T98" fmla="*/ 27 w 216"/>
                <a:gd name="T99" fmla="*/ 145 h 260"/>
                <a:gd name="T100" fmla="*/ 23 w 216"/>
                <a:gd name="T101" fmla="*/ 135 h 260"/>
                <a:gd name="T102" fmla="*/ 17 w 216"/>
                <a:gd name="T103" fmla="*/ 131 h 260"/>
                <a:gd name="T104" fmla="*/ 21 w 216"/>
                <a:gd name="T105" fmla="*/ 119 h 260"/>
                <a:gd name="T106" fmla="*/ 23 w 216"/>
                <a:gd name="T107" fmla="*/ 106 h 260"/>
                <a:gd name="T108" fmla="*/ 25 w 216"/>
                <a:gd name="T109" fmla="*/ 94 h 260"/>
                <a:gd name="T110" fmla="*/ 29 w 216"/>
                <a:gd name="T111" fmla="*/ 82 h 260"/>
                <a:gd name="T112" fmla="*/ 17 w 216"/>
                <a:gd name="T113" fmla="*/ 74 h 260"/>
                <a:gd name="T114" fmla="*/ 8 w 216"/>
                <a:gd name="T115" fmla="*/ 65 h 260"/>
                <a:gd name="T116" fmla="*/ 0 w 216"/>
                <a:gd name="T117" fmla="*/ 60 h 260"/>
                <a:gd name="T118" fmla="*/ 1 w 216"/>
                <a:gd name="T119" fmla="*/ 45 h 260"/>
                <a:gd name="T120" fmla="*/ 5 w 216"/>
                <a:gd name="T121" fmla="*/ 3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6" h="260">
                  <a:moveTo>
                    <a:pt x="9" y="36"/>
                  </a:moveTo>
                  <a:lnTo>
                    <a:pt x="10" y="36"/>
                  </a:lnTo>
                  <a:lnTo>
                    <a:pt x="13" y="36"/>
                  </a:lnTo>
                  <a:lnTo>
                    <a:pt x="14" y="36"/>
                  </a:lnTo>
                  <a:lnTo>
                    <a:pt x="16" y="36"/>
                  </a:lnTo>
                  <a:lnTo>
                    <a:pt x="20" y="36"/>
                  </a:lnTo>
                  <a:lnTo>
                    <a:pt x="21" y="36"/>
                  </a:lnTo>
                  <a:lnTo>
                    <a:pt x="22" y="36"/>
                  </a:lnTo>
                  <a:lnTo>
                    <a:pt x="25" y="36"/>
                  </a:lnTo>
                  <a:lnTo>
                    <a:pt x="26" y="36"/>
                  </a:lnTo>
                  <a:lnTo>
                    <a:pt x="30" y="36"/>
                  </a:lnTo>
                  <a:lnTo>
                    <a:pt x="40" y="36"/>
                  </a:lnTo>
                  <a:lnTo>
                    <a:pt x="48" y="36"/>
                  </a:lnTo>
                  <a:lnTo>
                    <a:pt x="59" y="36"/>
                  </a:lnTo>
                  <a:lnTo>
                    <a:pt x="65" y="36"/>
                  </a:lnTo>
                  <a:lnTo>
                    <a:pt x="67" y="36"/>
                  </a:lnTo>
                  <a:lnTo>
                    <a:pt x="71" y="36"/>
                  </a:lnTo>
                  <a:lnTo>
                    <a:pt x="72" y="36"/>
                  </a:lnTo>
                  <a:lnTo>
                    <a:pt x="75" y="36"/>
                  </a:lnTo>
                  <a:lnTo>
                    <a:pt x="77" y="36"/>
                  </a:lnTo>
                  <a:lnTo>
                    <a:pt x="78" y="36"/>
                  </a:lnTo>
                  <a:lnTo>
                    <a:pt x="81" y="36"/>
                  </a:lnTo>
                  <a:lnTo>
                    <a:pt x="85" y="36"/>
                  </a:lnTo>
                  <a:lnTo>
                    <a:pt x="88" y="36"/>
                  </a:lnTo>
                  <a:lnTo>
                    <a:pt x="93" y="36"/>
                  </a:lnTo>
                  <a:lnTo>
                    <a:pt x="95" y="36"/>
                  </a:lnTo>
                  <a:lnTo>
                    <a:pt x="95" y="35"/>
                  </a:lnTo>
                  <a:lnTo>
                    <a:pt x="95" y="34"/>
                  </a:lnTo>
                  <a:lnTo>
                    <a:pt x="95" y="27"/>
                  </a:lnTo>
                  <a:lnTo>
                    <a:pt x="95" y="19"/>
                  </a:lnTo>
                  <a:lnTo>
                    <a:pt x="95" y="18"/>
                  </a:lnTo>
                  <a:lnTo>
                    <a:pt x="95" y="17"/>
                  </a:lnTo>
                  <a:lnTo>
                    <a:pt x="95" y="13"/>
                  </a:lnTo>
                  <a:lnTo>
                    <a:pt x="95" y="9"/>
                  </a:lnTo>
                  <a:lnTo>
                    <a:pt x="95" y="8"/>
                  </a:lnTo>
                  <a:lnTo>
                    <a:pt x="95" y="5"/>
                  </a:lnTo>
                  <a:lnTo>
                    <a:pt x="95" y="4"/>
                  </a:lnTo>
                  <a:lnTo>
                    <a:pt x="95" y="0"/>
                  </a:lnTo>
                  <a:lnTo>
                    <a:pt x="99" y="0"/>
                  </a:lnTo>
                  <a:lnTo>
                    <a:pt x="103" y="0"/>
                  </a:lnTo>
                  <a:lnTo>
                    <a:pt x="105" y="0"/>
                  </a:lnTo>
                  <a:lnTo>
                    <a:pt x="106" y="0"/>
                  </a:lnTo>
                  <a:lnTo>
                    <a:pt x="107" y="0"/>
                  </a:lnTo>
                  <a:lnTo>
                    <a:pt x="110" y="0"/>
                  </a:lnTo>
                  <a:lnTo>
                    <a:pt x="112" y="0"/>
                  </a:lnTo>
                  <a:lnTo>
                    <a:pt x="114" y="0"/>
                  </a:lnTo>
                  <a:lnTo>
                    <a:pt x="118" y="0"/>
                  </a:lnTo>
                  <a:lnTo>
                    <a:pt x="119" y="0"/>
                  </a:lnTo>
                  <a:lnTo>
                    <a:pt x="124" y="0"/>
                  </a:lnTo>
                  <a:lnTo>
                    <a:pt x="127" y="0"/>
                  </a:lnTo>
                  <a:lnTo>
                    <a:pt x="129" y="0"/>
                  </a:lnTo>
                  <a:lnTo>
                    <a:pt x="133" y="0"/>
                  </a:lnTo>
                  <a:lnTo>
                    <a:pt x="136" y="0"/>
                  </a:lnTo>
                  <a:lnTo>
                    <a:pt x="143" y="0"/>
                  </a:lnTo>
                  <a:lnTo>
                    <a:pt x="145" y="0"/>
                  </a:lnTo>
                  <a:lnTo>
                    <a:pt x="149" y="0"/>
                  </a:lnTo>
                  <a:lnTo>
                    <a:pt x="150" y="0"/>
                  </a:lnTo>
                  <a:lnTo>
                    <a:pt x="150" y="1"/>
                  </a:lnTo>
                  <a:lnTo>
                    <a:pt x="150" y="4"/>
                  </a:lnTo>
                  <a:lnTo>
                    <a:pt x="150" y="6"/>
                  </a:lnTo>
                  <a:lnTo>
                    <a:pt x="150" y="8"/>
                  </a:lnTo>
                  <a:lnTo>
                    <a:pt x="150" y="9"/>
                  </a:lnTo>
                  <a:lnTo>
                    <a:pt x="150" y="10"/>
                  </a:lnTo>
                  <a:lnTo>
                    <a:pt x="150" y="11"/>
                  </a:lnTo>
                  <a:lnTo>
                    <a:pt x="150" y="14"/>
                  </a:lnTo>
                  <a:lnTo>
                    <a:pt x="150" y="15"/>
                  </a:lnTo>
                  <a:lnTo>
                    <a:pt x="150" y="17"/>
                  </a:lnTo>
                  <a:lnTo>
                    <a:pt x="150" y="19"/>
                  </a:lnTo>
                  <a:lnTo>
                    <a:pt x="150" y="22"/>
                  </a:lnTo>
                  <a:lnTo>
                    <a:pt x="150" y="23"/>
                  </a:lnTo>
                  <a:lnTo>
                    <a:pt x="150" y="27"/>
                  </a:lnTo>
                  <a:lnTo>
                    <a:pt x="150" y="28"/>
                  </a:lnTo>
                  <a:lnTo>
                    <a:pt x="150" y="32"/>
                  </a:lnTo>
                  <a:lnTo>
                    <a:pt x="150" y="36"/>
                  </a:lnTo>
                  <a:lnTo>
                    <a:pt x="150" y="39"/>
                  </a:lnTo>
                  <a:lnTo>
                    <a:pt x="150" y="40"/>
                  </a:lnTo>
                  <a:lnTo>
                    <a:pt x="153" y="42"/>
                  </a:lnTo>
                  <a:lnTo>
                    <a:pt x="154" y="43"/>
                  </a:lnTo>
                  <a:lnTo>
                    <a:pt x="157" y="45"/>
                  </a:lnTo>
                  <a:lnTo>
                    <a:pt x="160" y="48"/>
                  </a:lnTo>
                  <a:lnTo>
                    <a:pt x="160" y="49"/>
                  </a:lnTo>
                  <a:lnTo>
                    <a:pt x="162" y="51"/>
                  </a:lnTo>
                  <a:lnTo>
                    <a:pt x="164" y="53"/>
                  </a:lnTo>
                  <a:lnTo>
                    <a:pt x="166" y="55"/>
                  </a:lnTo>
                  <a:lnTo>
                    <a:pt x="167" y="56"/>
                  </a:lnTo>
                  <a:lnTo>
                    <a:pt x="169" y="57"/>
                  </a:lnTo>
                  <a:lnTo>
                    <a:pt x="171" y="60"/>
                  </a:lnTo>
                  <a:lnTo>
                    <a:pt x="173" y="60"/>
                  </a:lnTo>
                  <a:lnTo>
                    <a:pt x="173" y="59"/>
                  </a:lnTo>
                  <a:lnTo>
                    <a:pt x="173" y="57"/>
                  </a:lnTo>
                  <a:lnTo>
                    <a:pt x="173" y="56"/>
                  </a:lnTo>
                  <a:lnTo>
                    <a:pt x="173" y="55"/>
                  </a:lnTo>
                  <a:lnTo>
                    <a:pt x="173" y="53"/>
                  </a:lnTo>
                  <a:lnTo>
                    <a:pt x="174" y="53"/>
                  </a:lnTo>
                  <a:lnTo>
                    <a:pt x="175" y="53"/>
                  </a:lnTo>
                  <a:lnTo>
                    <a:pt x="177" y="53"/>
                  </a:lnTo>
                  <a:lnTo>
                    <a:pt x="178" y="53"/>
                  </a:lnTo>
                  <a:lnTo>
                    <a:pt x="179" y="53"/>
                  </a:lnTo>
                  <a:lnTo>
                    <a:pt x="181" y="53"/>
                  </a:lnTo>
                  <a:lnTo>
                    <a:pt x="182" y="53"/>
                  </a:lnTo>
                  <a:lnTo>
                    <a:pt x="183" y="53"/>
                  </a:lnTo>
                  <a:lnTo>
                    <a:pt x="184" y="53"/>
                  </a:lnTo>
                  <a:lnTo>
                    <a:pt x="186" y="53"/>
                  </a:lnTo>
                  <a:lnTo>
                    <a:pt x="187" y="53"/>
                  </a:lnTo>
                  <a:lnTo>
                    <a:pt x="188" y="53"/>
                  </a:lnTo>
                  <a:lnTo>
                    <a:pt x="188" y="55"/>
                  </a:lnTo>
                  <a:lnTo>
                    <a:pt x="190" y="55"/>
                  </a:lnTo>
                  <a:lnTo>
                    <a:pt x="190" y="56"/>
                  </a:lnTo>
                  <a:lnTo>
                    <a:pt x="191" y="56"/>
                  </a:lnTo>
                  <a:lnTo>
                    <a:pt x="192" y="56"/>
                  </a:lnTo>
                  <a:lnTo>
                    <a:pt x="192" y="55"/>
                  </a:lnTo>
                  <a:lnTo>
                    <a:pt x="194" y="56"/>
                  </a:lnTo>
                  <a:lnTo>
                    <a:pt x="192" y="56"/>
                  </a:lnTo>
                  <a:lnTo>
                    <a:pt x="192" y="57"/>
                  </a:lnTo>
                  <a:lnTo>
                    <a:pt x="192" y="59"/>
                  </a:lnTo>
                  <a:lnTo>
                    <a:pt x="194" y="59"/>
                  </a:lnTo>
                  <a:lnTo>
                    <a:pt x="195" y="57"/>
                  </a:lnTo>
                  <a:lnTo>
                    <a:pt x="196" y="57"/>
                  </a:lnTo>
                  <a:lnTo>
                    <a:pt x="198" y="57"/>
                  </a:lnTo>
                  <a:lnTo>
                    <a:pt x="196" y="57"/>
                  </a:lnTo>
                  <a:lnTo>
                    <a:pt x="195" y="57"/>
                  </a:lnTo>
                  <a:lnTo>
                    <a:pt x="195" y="56"/>
                  </a:lnTo>
                  <a:lnTo>
                    <a:pt x="196" y="56"/>
                  </a:lnTo>
                  <a:lnTo>
                    <a:pt x="196" y="55"/>
                  </a:lnTo>
                  <a:lnTo>
                    <a:pt x="196" y="53"/>
                  </a:lnTo>
                  <a:lnTo>
                    <a:pt x="195" y="53"/>
                  </a:lnTo>
                  <a:lnTo>
                    <a:pt x="194" y="53"/>
                  </a:lnTo>
                  <a:lnTo>
                    <a:pt x="192" y="53"/>
                  </a:lnTo>
                  <a:lnTo>
                    <a:pt x="192" y="52"/>
                  </a:lnTo>
                  <a:lnTo>
                    <a:pt x="194" y="52"/>
                  </a:lnTo>
                  <a:lnTo>
                    <a:pt x="194" y="51"/>
                  </a:lnTo>
                  <a:lnTo>
                    <a:pt x="195" y="49"/>
                  </a:lnTo>
                  <a:lnTo>
                    <a:pt x="194" y="48"/>
                  </a:lnTo>
                  <a:lnTo>
                    <a:pt x="194" y="47"/>
                  </a:lnTo>
                  <a:lnTo>
                    <a:pt x="195" y="47"/>
                  </a:lnTo>
                  <a:lnTo>
                    <a:pt x="195" y="45"/>
                  </a:lnTo>
                  <a:lnTo>
                    <a:pt x="196" y="45"/>
                  </a:lnTo>
                  <a:lnTo>
                    <a:pt x="196" y="44"/>
                  </a:lnTo>
                  <a:lnTo>
                    <a:pt x="196" y="43"/>
                  </a:lnTo>
                  <a:lnTo>
                    <a:pt x="195" y="42"/>
                  </a:lnTo>
                  <a:lnTo>
                    <a:pt x="195" y="40"/>
                  </a:lnTo>
                  <a:lnTo>
                    <a:pt x="195" y="39"/>
                  </a:lnTo>
                  <a:lnTo>
                    <a:pt x="195" y="38"/>
                  </a:lnTo>
                  <a:lnTo>
                    <a:pt x="194" y="36"/>
                  </a:lnTo>
                  <a:lnTo>
                    <a:pt x="194" y="35"/>
                  </a:lnTo>
                  <a:lnTo>
                    <a:pt x="194" y="34"/>
                  </a:lnTo>
                  <a:lnTo>
                    <a:pt x="194" y="32"/>
                  </a:lnTo>
                  <a:lnTo>
                    <a:pt x="192" y="32"/>
                  </a:lnTo>
                  <a:lnTo>
                    <a:pt x="192" y="31"/>
                  </a:lnTo>
                  <a:lnTo>
                    <a:pt x="191" y="31"/>
                  </a:lnTo>
                  <a:lnTo>
                    <a:pt x="192" y="31"/>
                  </a:lnTo>
                  <a:lnTo>
                    <a:pt x="192" y="30"/>
                  </a:lnTo>
                  <a:lnTo>
                    <a:pt x="194" y="30"/>
                  </a:lnTo>
                  <a:lnTo>
                    <a:pt x="194" y="31"/>
                  </a:lnTo>
                  <a:lnTo>
                    <a:pt x="195" y="30"/>
                  </a:lnTo>
                  <a:lnTo>
                    <a:pt x="195" y="31"/>
                  </a:lnTo>
                  <a:lnTo>
                    <a:pt x="196" y="31"/>
                  </a:lnTo>
                  <a:lnTo>
                    <a:pt x="198" y="31"/>
                  </a:lnTo>
                  <a:lnTo>
                    <a:pt x="198" y="32"/>
                  </a:lnTo>
                  <a:lnTo>
                    <a:pt x="198" y="34"/>
                  </a:lnTo>
                  <a:lnTo>
                    <a:pt x="198" y="35"/>
                  </a:lnTo>
                  <a:lnTo>
                    <a:pt x="199" y="35"/>
                  </a:lnTo>
                  <a:lnTo>
                    <a:pt x="199" y="34"/>
                  </a:lnTo>
                  <a:lnTo>
                    <a:pt x="200" y="32"/>
                  </a:lnTo>
                  <a:lnTo>
                    <a:pt x="200" y="31"/>
                  </a:lnTo>
                  <a:lnTo>
                    <a:pt x="201" y="31"/>
                  </a:lnTo>
                  <a:lnTo>
                    <a:pt x="200" y="30"/>
                  </a:lnTo>
                  <a:lnTo>
                    <a:pt x="200" y="28"/>
                  </a:lnTo>
                  <a:lnTo>
                    <a:pt x="199" y="28"/>
                  </a:lnTo>
                  <a:lnTo>
                    <a:pt x="199" y="27"/>
                  </a:lnTo>
                  <a:lnTo>
                    <a:pt x="200" y="27"/>
                  </a:lnTo>
                  <a:lnTo>
                    <a:pt x="200" y="26"/>
                  </a:lnTo>
                  <a:lnTo>
                    <a:pt x="200" y="25"/>
                  </a:lnTo>
                  <a:lnTo>
                    <a:pt x="201" y="25"/>
                  </a:lnTo>
                  <a:lnTo>
                    <a:pt x="201" y="23"/>
                  </a:lnTo>
                  <a:lnTo>
                    <a:pt x="201" y="22"/>
                  </a:lnTo>
                  <a:lnTo>
                    <a:pt x="201" y="21"/>
                  </a:lnTo>
                  <a:lnTo>
                    <a:pt x="203" y="21"/>
                  </a:lnTo>
                  <a:lnTo>
                    <a:pt x="204" y="21"/>
                  </a:lnTo>
                  <a:lnTo>
                    <a:pt x="204" y="19"/>
                  </a:lnTo>
                  <a:lnTo>
                    <a:pt x="205" y="19"/>
                  </a:lnTo>
                  <a:lnTo>
                    <a:pt x="205" y="18"/>
                  </a:lnTo>
                  <a:lnTo>
                    <a:pt x="207" y="18"/>
                  </a:lnTo>
                  <a:lnTo>
                    <a:pt x="207" y="17"/>
                  </a:lnTo>
                  <a:lnTo>
                    <a:pt x="208" y="17"/>
                  </a:lnTo>
                  <a:lnTo>
                    <a:pt x="208" y="15"/>
                  </a:lnTo>
                  <a:lnTo>
                    <a:pt x="208" y="14"/>
                  </a:lnTo>
                  <a:lnTo>
                    <a:pt x="209" y="14"/>
                  </a:lnTo>
                  <a:lnTo>
                    <a:pt x="209" y="13"/>
                  </a:lnTo>
                  <a:lnTo>
                    <a:pt x="211" y="13"/>
                  </a:lnTo>
                  <a:lnTo>
                    <a:pt x="212" y="13"/>
                  </a:lnTo>
                  <a:lnTo>
                    <a:pt x="213" y="14"/>
                  </a:lnTo>
                  <a:lnTo>
                    <a:pt x="215" y="14"/>
                  </a:lnTo>
                  <a:lnTo>
                    <a:pt x="215" y="15"/>
                  </a:lnTo>
                  <a:lnTo>
                    <a:pt x="215" y="17"/>
                  </a:lnTo>
                  <a:lnTo>
                    <a:pt x="216" y="17"/>
                  </a:lnTo>
                  <a:lnTo>
                    <a:pt x="216" y="18"/>
                  </a:lnTo>
                  <a:lnTo>
                    <a:pt x="216" y="19"/>
                  </a:lnTo>
                  <a:lnTo>
                    <a:pt x="216" y="21"/>
                  </a:lnTo>
                  <a:lnTo>
                    <a:pt x="216" y="26"/>
                  </a:lnTo>
                  <a:lnTo>
                    <a:pt x="216" y="28"/>
                  </a:lnTo>
                  <a:lnTo>
                    <a:pt x="216" y="32"/>
                  </a:lnTo>
                  <a:lnTo>
                    <a:pt x="216" y="34"/>
                  </a:lnTo>
                  <a:lnTo>
                    <a:pt x="216" y="38"/>
                  </a:lnTo>
                  <a:lnTo>
                    <a:pt x="216" y="44"/>
                  </a:lnTo>
                  <a:lnTo>
                    <a:pt x="216" y="47"/>
                  </a:lnTo>
                  <a:lnTo>
                    <a:pt x="216" y="48"/>
                  </a:lnTo>
                  <a:lnTo>
                    <a:pt x="216" y="49"/>
                  </a:lnTo>
                  <a:lnTo>
                    <a:pt x="216" y="51"/>
                  </a:lnTo>
                  <a:lnTo>
                    <a:pt x="216" y="52"/>
                  </a:lnTo>
                  <a:lnTo>
                    <a:pt x="216" y="56"/>
                  </a:lnTo>
                  <a:lnTo>
                    <a:pt x="216" y="57"/>
                  </a:lnTo>
                  <a:lnTo>
                    <a:pt x="216" y="61"/>
                  </a:lnTo>
                  <a:lnTo>
                    <a:pt x="216" y="64"/>
                  </a:lnTo>
                  <a:lnTo>
                    <a:pt x="216" y="65"/>
                  </a:lnTo>
                  <a:lnTo>
                    <a:pt x="216" y="68"/>
                  </a:lnTo>
                  <a:lnTo>
                    <a:pt x="216" y="74"/>
                  </a:lnTo>
                  <a:lnTo>
                    <a:pt x="216" y="76"/>
                  </a:lnTo>
                  <a:lnTo>
                    <a:pt x="216" y="77"/>
                  </a:lnTo>
                  <a:lnTo>
                    <a:pt x="216" y="82"/>
                  </a:lnTo>
                  <a:lnTo>
                    <a:pt x="216" y="86"/>
                  </a:lnTo>
                  <a:lnTo>
                    <a:pt x="216" y="89"/>
                  </a:lnTo>
                  <a:lnTo>
                    <a:pt x="216" y="90"/>
                  </a:lnTo>
                  <a:lnTo>
                    <a:pt x="216" y="94"/>
                  </a:lnTo>
                  <a:lnTo>
                    <a:pt x="216" y="97"/>
                  </a:lnTo>
                  <a:lnTo>
                    <a:pt x="216" y="102"/>
                  </a:lnTo>
                  <a:lnTo>
                    <a:pt x="216" y="104"/>
                  </a:lnTo>
                  <a:lnTo>
                    <a:pt x="216" y="112"/>
                  </a:lnTo>
                  <a:lnTo>
                    <a:pt x="216" y="117"/>
                  </a:lnTo>
                  <a:lnTo>
                    <a:pt x="216" y="123"/>
                  </a:lnTo>
                  <a:lnTo>
                    <a:pt x="216" y="124"/>
                  </a:lnTo>
                  <a:lnTo>
                    <a:pt x="215" y="124"/>
                  </a:lnTo>
                  <a:lnTo>
                    <a:pt x="213" y="124"/>
                  </a:lnTo>
                  <a:lnTo>
                    <a:pt x="212" y="124"/>
                  </a:lnTo>
                  <a:lnTo>
                    <a:pt x="211" y="124"/>
                  </a:lnTo>
                  <a:lnTo>
                    <a:pt x="211" y="125"/>
                  </a:lnTo>
                  <a:lnTo>
                    <a:pt x="209" y="125"/>
                  </a:lnTo>
                  <a:lnTo>
                    <a:pt x="208" y="125"/>
                  </a:lnTo>
                  <a:lnTo>
                    <a:pt x="208" y="127"/>
                  </a:lnTo>
                  <a:lnTo>
                    <a:pt x="207" y="127"/>
                  </a:lnTo>
                  <a:lnTo>
                    <a:pt x="207" y="128"/>
                  </a:lnTo>
                  <a:lnTo>
                    <a:pt x="205" y="128"/>
                  </a:lnTo>
                  <a:lnTo>
                    <a:pt x="205" y="129"/>
                  </a:lnTo>
                  <a:lnTo>
                    <a:pt x="204" y="131"/>
                  </a:lnTo>
                  <a:lnTo>
                    <a:pt x="204" y="132"/>
                  </a:lnTo>
                  <a:lnTo>
                    <a:pt x="203" y="133"/>
                  </a:lnTo>
                  <a:lnTo>
                    <a:pt x="203" y="135"/>
                  </a:lnTo>
                  <a:lnTo>
                    <a:pt x="203" y="136"/>
                  </a:lnTo>
                  <a:lnTo>
                    <a:pt x="203" y="137"/>
                  </a:lnTo>
                  <a:lnTo>
                    <a:pt x="203" y="138"/>
                  </a:lnTo>
                  <a:lnTo>
                    <a:pt x="203" y="140"/>
                  </a:lnTo>
                  <a:lnTo>
                    <a:pt x="203" y="141"/>
                  </a:lnTo>
                  <a:lnTo>
                    <a:pt x="204" y="141"/>
                  </a:lnTo>
                  <a:lnTo>
                    <a:pt x="204" y="142"/>
                  </a:lnTo>
                  <a:lnTo>
                    <a:pt x="205" y="144"/>
                  </a:lnTo>
                  <a:lnTo>
                    <a:pt x="207" y="145"/>
                  </a:lnTo>
                  <a:lnTo>
                    <a:pt x="207" y="146"/>
                  </a:lnTo>
                  <a:lnTo>
                    <a:pt x="207" y="148"/>
                  </a:lnTo>
                  <a:lnTo>
                    <a:pt x="205" y="148"/>
                  </a:lnTo>
                  <a:lnTo>
                    <a:pt x="205" y="149"/>
                  </a:lnTo>
                  <a:lnTo>
                    <a:pt x="204" y="149"/>
                  </a:lnTo>
                  <a:lnTo>
                    <a:pt x="204" y="150"/>
                  </a:lnTo>
                  <a:lnTo>
                    <a:pt x="203" y="150"/>
                  </a:lnTo>
                  <a:lnTo>
                    <a:pt x="203" y="152"/>
                  </a:lnTo>
                  <a:lnTo>
                    <a:pt x="201" y="152"/>
                  </a:lnTo>
                  <a:lnTo>
                    <a:pt x="200" y="150"/>
                  </a:lnTo>
                  <a:lnTo>
                    <a:pt x="199" y="150"/>
                  </a:lnTo>
                  <a:lnTo>
                    <a:pt x="199" y="149"/>
                  </a:lnTo>
                  <a:lnTo>
                    <a:pt x="199" y="148"/>
                  </a:lnTo>
                  <a:lnTo>
                    <a:pt x="199" y="146"/>
                  </a:lnTo>
                  <a:lnTo>
                    <a:pt x="198" y="146"/>
                  </a:lnTo>
                  <a:lnTo>
                    <a:pt x="198" y="145"/>
                  </a:lnTo>
                  <a:lnTo>
                    <a:pt x="196" y="145"/>
                  </a:lnTo>
                  <a:lnTo>
                    <a:pt x="196" y="144"/>
                  </a:lnTo>
                  <a:lnTo>
                    <a:pt x="196" y="142"/>
                  </a:lnTo>
                  <a:lnTo>
                    <a:pt x="196" y="141"/>
                  </a:lnTo>
                  <a:lnTo>
                    <a:pt x="196" y="140"/>
                  </a:lnTo>
                  <a:lnTo>
                    <a:pt x="196" y="138"/>
                  </a:lnTo>
                  <a:lnTo>
                    <a:pt x="196" y="137"/>
                  </a:lnTo>
                  <a:lnTo>
                    <a:pt x="196" y="136"/>
                  </a:lnTo>
                  <a:lnTo>
                    <a:pt x="198" y="135"/>
                  </a:lnTo>
                  <a:lnTo>
                    <a:pt x="198" y="133"/>
                  </a:lnTo>
                  <a:lnTo>
                    <a:pt x="196" y="133"/>
                  </a:lnTo>
                  <a:lnTo>
                    <a:pt x="196" y="132"/>
                  </a:lnTo>
                  <a:lnTo>
                    <a:pt x="196" y="131"/>
                  </a:lnTo>
                  <a:lnTo>
                    <a:pt x="195" y="131"/>
                  </a:lnTo>
                  <a:lnTo>
                    <a:pt x="194" y="131"/>
                  </a:lnTo>
                  <a:lnTo>
                    <a:pt x="192" y="131"/>
                  </a:lnTo>
                  <a:lnTo>
                    <a:pt x="191" y="131"/>
                  </a:lnTo>
                  <a:lnTo>
                    <a:pt x="190" y="131"/>
                  </a:lnTo>
                  <a:lnTo>
                    <a:pt x="190" y="132"/>
                  </a:lnTo>
                  <a:lnTo>
                    <a:pt x="188" y="132"/>
                  </a:lnTo>
                  <a:lnTo>
                    <a:pt x="188" y="133"/>
                  </a:lnTo>
                  <a:lnTo>
                    <a:pt x="187" y="133"/>
                  </a:lnTo>
                  <a:lnTo>
                    <a:pt x="187" y="135"/>
                  </a:lnTo>
                  <a:lnTo>
                    <a:pt x="187" y="136"/>
                  </a:lnTo>
                  <a:lnTo>
                    <a:pt x="186" y="136"/>
                  </a:lnTo>
                  <a:lnTo>
                    <a:pt x="186" y="137"/>
                  </a:lnTo>
                  <a:lnTo>
                    <a:pt x="186" y="138"/>
                  </a:lnTo>
                  <a:lnTo>
                    <a:pt x="186" y="140"/>
                  </a:lnTo>
                  <a:lnTo>
                    <a:pt x="187" y="140"/>
                  </a:lnTo>
                  <a:lnTo>
                    <a:pt x="187" y="141"/>
                  </a:lnTo>
                  <a:lnTo>
                    <a:pt x="187" y="142"/>
                  </a:lnTo>
                  <a:lnTo>
                    <a:pt x="188" y="142"/>
                  </a:lnTo>
                  <a:lnTo>
                    <a:pt x="188" y="144"/>
                  </a:lnTo>
                  <a:lnTo>
                    <a:pt x="190" y="144"/>
                  </a:lnTo>
                  <a:lnTo>
                    <a:pt x="191" y="145"/>
                  </a:lnTo>
                  <a:lnTo>
                    <a:pt x="191" y="146"/>
                  </a:lnTo>
                  <a:lnTo>
                    <a:pt x="192" y="146"/>
                  </a:lnTo>
                  <a:lnTo>
                    <a:pt x="192" y="148"/>
                  </a:lnTo>
                  <a:lnTo>
                    <a:pt x="194" y="148"/>
                  </a:lnTo>
                  <a:lnTo>
                    <a:pt x="195" y="148"/>
                  </a:lnTo>
                  <a:lnTo>
                    <a:pt x="195" y="149"/>
                  </a:lnTo>
                  <a:lnTo>
                    <a:pt x="196" y="149"/>
                  </a:lnTo>
                  <a:lnTo>
                    <a:pt x="198" y="150"/>
                  </a:lnTo>
                  <a:lnTo>
                    <a:pt x="198" y="152"/>
                  </a:lnTo>
                  <a:lnTo>
                    <a:pt x="198" y="153"/>
                  </a:lnTo>
                  <a:lnTo>
                    <a:pt x="198" y="154"/>
                  </a:lnTo>
                  <a:lnTo>
                    <a:pt x="196" y="155"/>
                  </a:lnTo>
                  <a:lnTo>
                    <a:pt x="195" y="155"/>
                  </a:lnTo>
                  <a:lnTo>
                    <a:pt x="195" y="157"/>
                  </a:lnTo>
                  <a:lnTo>
                    <a:pt x="194" y="157"/>
                  </a:lnTo>
                  <a:lnTo>
                    <a:pt x="192" y="157"/>
                  </a:lnTo>
                  <a:lnTo>
                    <a:pt x="191" y="157"/>
                  </a:lnTo>
                  <a:lnTo>
                    <a:pt x="191" y="155"/>
                  </a:lnTo>
                  <a:lnTo>
                    <a:pt x="190" y="155"/>
                  </a:lnTo>
                  <a:lnTo>
                    <a:pt x="188" y="155"/>
                  </a:lnTo>
                  <a:lnTo>
                    <a:pt x="187" y="155"/>
                  </a:lnTo>
                  <a:lnTo>
                    <a:pt x="186" y="154"/>
                  </a:lnTo>
                  <a:lnTo>
                    <a:pt x="184" y="154"/>
                  </a:lnTo>
                  <a:lnTo>
                    <a:pt x="184" y="153"/>
                  </a:lnTo>
                  <a:lnTo>
                    <a:pt x="184" y="152"/>
                  </a:lnTo>
                  <a:lnTo>
                    <a:pt x="183" y="152"/>
                  </a:lnTo>
                  <a:lnTo>
                    <a:pt x="183" y="150"/>
                  </a:lnTo>
                  <a:lnTo>
                    <a:pt x="183" y="149"/>
                  </a:lnTo>
                  <a:lnTo>
                    <a:pt x="182" y="148"/>
                  </a:lnTo>
                  <a:lnTo>
                    <a:pt x="182" y="146"/>
                  </a:lnTo>
                  <a:lnTo>
                    <a:pt x="182" y="145"/>
                  </a:lnTo>
                  <a:lnTo>
                    <a:pt x="181" y="145"/>
                  </a:lnTo>
                  <a:lnTo>
                    <a:pt x="181" y="144"/>
                  </a:lnTo>
                  <a:lnTo>
                    <a:pt x="179" y="144"/>
                  </a:lnTo>
                  <a:lnTo>
                    <a:pt x="178" y="144"/>
                  </a:lnTo>
                  <a:lnTo>
                    <a:pt x="177" y="144"/>
                  </a:lnTo>
                  <a:lnTo>
                    <a:pt x="175" y="144"/>
                  </a:lnTo>
                  <a:lnTo>
                    <a:pt x="174" y="145"/>
                  </a:lnTo>
                  <a:lnTo>
                    <a:pt x="173" y="146"/>
                  </a:lnTo>
                  <a:lnTo>
                    <a:pt x="171" y="146"/>
                  </a:lnTo>
                  <a:lnTo>
                    <a:pt x="170" y="145"/>
                  </a:lnTo>
                  <a:lnTo>
                    <a:pt x="170" y="144"/>
                  </a:lnTo>
                  <a:lnTo>
                    <a:pt x="169" y="142"/>
                  </a:lnTo>
                  <a:lnTo>
                    <a:pt x="169" y="141"/>
                  </a:lnTo>
                  <a:lnTo>
                    <a:pt x="169" y="140"/>
                  </a:lnTo>
                  <a:lnTo>
                    <a:pt x="169" y="138"/>
                  </a:lnTo>
                  <a:lnTo>
                    <a:pt x="169" y="137"/>
                  </a:lnTo>
                  <a:lnTo>
                    <a:pt x="167" y="137"/>
                  </a:lnTo>
                  <a:lnTo>
                    <a:pt x="167" y="136"/>
                  </a:lnTo>
                  <a:lnTo>
                    <a:pt x="166" y="136"/>
                  </a:lnTo>
                  <a:lnTo>
                    <a:pt x="165" y="137"/>
                  </a:lnTo>
                  <a:lnTo>
                    <a:pt x="164" y="138"/>
                  </a:lnTo>
                  <a:lnTo>
                    <a:pt x="164" y="140"/>
                  </a:lnTo>
                  <a:lnTo>
                    <a:pt x="164" y="141"/>
                  </a:lnTo>
                  <a:lnTo>
                    <a:pt x="164" y="142"/>
                  </a:lnTo>
                  <a:lnTo>
                    <a:pt x="164" y="144"/>
                  </a:lnTo>
                  <a:lnTo>
                    <a:pt x="165" y="144"/>
                  </a:lnTo>
                  <a:lnTo>
                    <a:pt x="165" y="145"/>
                  </a:lnTo>
                  <a:lnTo>
                    <a:pt x="166" y="145"/>
                  </a:lnTo>
                  <a:lnTo>
                    <a:pt x="166" y="146"/>
                  </a:lnTo>
                  <a:lnTo>
                    <a:pt x="166" y="148"/>
                  </a:lnTo>
                  <a:lnTo>
                    <a:pt x="165" y="148"/>
                  </a:lnTo>
                  <a:lnTo>
                    <a:pt x="165" y="149"/>
                  </a:lnTo>
                  <a:lnTo>
                    <a:pt x="164" y="148"/>
                  </a:lnTo>
                  <a:lnTo>
                    <a:pt x="162" y="148"/>
                  </a:lnTo>
                  <a:lnTo>
                    <a:pt x="161" y="149"/>
                  </a:lnTo>
                  <a:lnTo>
                    <a:pt x="162" y="149"/>
                  </a:lnTo>
                  <a:lnTo>
                    <a:pt x="162" y="150"/>
                  </a:lnTo>
                  <a:lnTo>
                    <a:pt x="161" y="150"/>
                  </a:lnTo>
                  <a:lnTo>
                    <a:pt x="161" y="152"/>
                  </a:lnTo>
                  <a:lnTo>
                    <a:pt x="162" y="153"/>
                  </a:lnTo>
                  <a:lnTo>
                    <a:pt x="162" y="154"/>
                  </a:lnTo>
                  <a:lnTo>
                    <a:pt x="162" y="155"/>
                  </a:lnTo>
                  <a:lnTo>
                    <a:pt x="162" y="157"/>
                  </a:lnTo>
                  <a:lnTo>
                    <a:pt x="161" y="157"/>
                  </a:lnTo>
                  <a:lnTo>
                    <a:pt x="161" y="158"/>
                  </a:lnTo>
                  <a:lnTo>
                    <a:pt x="161" y="159"/>
                  </a:lnTo>
                  <a:lnTo>
                    <a:pt x="161" y="161"/>
                  </a:lnTo>
                  <a:lnTo>
                    <a:pt x="162" y="162"/>
                  </a:lnTo>
                  <a:lnTo>
                    <a:pt x="162" y="163"/>
                  </a:lnTo>
                  <a:lnTo>
                    <a:pt x="162" y="165"/>
                  </a:lnTo>
                  <a:lnTo>
                    <a:pt x="162" y="166"/>
                  </a:lnTo>
                  <a:lnTo>
                    <a:pt x="162" y="167"/>
                  </a:lnTo>
                  <a:lnTo>
                    <a:pt x="162" y="169"/>
                  </a:lnTo>
                  <a:lnTo>
                    <a:pt x="162" y="170"/>
                  </a:lnTo>
                  <a:lnTo>
                    <a:pt x="162" y="171"/>
                  </a:lnTo>
                  <a:lnTo>
                    <a:pt x="162" y="172"/>
                  </a:lnTo>
                  <a:lnTo>
                    <a:pt x="162" y="174"/>
                  </a:lnTo>
                  <a:lnTo>
                    <a:pt x="164" y="174"/>
                  </a:lnTo>
                  <a:lnTo>
                    <a:pt x="164" y="175"/>
                  </a:lnTo>
                  <a:lnTo>
                    <a:pt x="165" y="175"/>
                  </a:lnTo>
                  <a:lnTo>
                    <a:pt x="165" y="176"/>
                  </a:lnTo>
                  <a:lnTo>
                    <a:pt x="166" y="176"/>
                  </a:lnTo>
                  <a:lnTo>
                    <a:pt x="166" y="178"/>
                  </a:lnTo>
                  <a:lnTo>
                    <a:pt x="167" y="178"/>
                  </a:lnTo>
                  <a:lnTo>
                    <a:pt x="169" y="179"/>
                  </a:lnTo>
                  <a:lnTo>
                    <a:pt x="170" y="179"/>
                  </a:lnTo>
                  <a:lnTo>
                    <a:pt x="171" y="179"/>
                  </a:lnTo>
                  <a:lnTo>
                    <a:pt x="171" y="180"/>
                  </a:lnTo>
                  <a:lnTo>
                    <a:pt x="173" y="180"/>
                  </a:lnTo>
                  <a:lnTo>
                    <a:pt x="174" y="180"/>
                  </a:lnTo>
                  <a:lnTo>
                    <a:pt x="175" y="180"/>
                  </a:lnTo>
                  <a:lnTo>
                    <a:pt x="177" y="180"/>
                  </a:lnTo>
                  <a:lnTo>
                    <a:pt x="178" y="180"/>
                  </a:lnTo>
                  <a:lnTo>
                    <a:pt x="179" y="180"/>
                  </a:lnTo>
                  <a:lnTo>
                    <a:pt x="179" y="179"/>
                  </a:lnTo>
                  <a:lnTo>
                    <a:pt x="181" y="179"/>
                  </a:lnTo>
                  <a:lnTo>
                    <a:pt x="182" y="179"/>
                  </a:lnTo>
                  <a:lnTo>
                    <a:pt x="183" y="179"/>
                  </a:lnTo>
                  <a:lnTo>
                    <a:pt x="184" y="179"/>
                  </a:lnTo>
                  <a:lnTo>
                    <a:pt x="186" y="179"/>
                  </a:lnTo>
                  <a:lnTo>
                    <a:pt x="186" y="180"/>
                  </a:lnTo>
                  <a:lnTo>
                    <a:pt x="187" y="180"/>
                  </a:lnTo>
                  <a:lnTo>
                    <a:pt x="187" y="182"/>
                  </a:lnTo>
                  <a:lnTo>
                    <a:pt x="188" y="182"/>
                  </a:lnTo>
                  <a:lnTo>
                    <a:pt x="188" y="183"/>
                  </a:lnTo>
                  <a:lnTo>
                    <a:pt x="190" y="184"/>
                  </a:lnTo>
                  <a:lnTo>
                    <a:pt x="190" y="186"/>
                  </a:lnTo>
                  <a:lnTo>
                    <a:pt x="190" y="187"/>
                  </a:lnTo>
                  <a:lnTo>
                    <a:pt x="190" y="188"/>
                  </a:lnTo>
                  <a:lnTo>
                    <a:pt x="188" y="188"/>
                  </a:lnTo>
                  <a:lnTo>
                    <a:pt x="188" y="189"/>
                  </a:lnTo>
                  <a:lnTo>
                    <a:pt x="188" y="191"/>
                  </a:lnTo>
                  <a:lnTo>
                    <a:pt x="188" y="192"/>
                  </a:lnTo>
                  <a:lnTo>
                    <a:pt x="187" y="193"/>
                  </a:lnTo>
                  <a:lnTo>
                    <a:pt x="187" y="195"/>
                  </a:lnTo>
                  <a:lnTo>
                    <a:pt x="187" y="196"/>
                  </a:lnTo>
                  <a:lnTo>
                    <a:pt x="187" y="197"/>
                  </a:lnTo>
                  <a:lnTo>
                    <a:pt x="188" y="197"/>
                  </a:lnTo>
                  <a:lnTo>
                    <a:pt x="188" y="199"/>
                  </a:lnTo>
                  <a:lnTo>
                    <a:pt x="190" y="199"/>
                  </a:lnTo>
                  <a:lnTo>
                    <a:pt x="190" y="200"/>
                  </a:lnTo>
                  <a:lnTo>
                    <a:pt x="191" y="201"/>
                  </a:lnTo>
                  <a:lnTo>
                    <a:pt x="192" y="201"/>
                  </a:lnTo>
                  <a:lnTo>
                    <a:pt x="192" y="203"/>
                  </a:lnTo>
                  <a:lnTo>
                    <a:pt x="194" y="203"/>
                  </a:lnTo>
                  <a:lnTo>
                    <a:pt x="194" y="204"/>
                  </a:lnTo>
                  <a:lnTo>
                    <a:pt x="195" y="204"/>
                  </a:lnTo>
                  <a:lnTo>
                    <a:pt x="196" y="204"/>
                  </a:lnTo>
                  <a:lnTo>
                    <a:pt x="198" y="204"/>
                  </a:lnTo>
                  <a:lnTo>
                    <a:pt x="198" y="205"/>
                  </a:lnTo>
                  <a:lnTo>
                    <a:pt x="195" y="205"/>
                  </a:lnTo>
                  <a:lnTo>
                    <a:pt x="192" y="205"/>
                  </a:lnTo>
                  <a:lnTo>
                    <a:pt x="191" y="205"/>
                  </a:lnTo>
                  <a:lnTo>
                    <a:pt x="188" y="205"/>
                  </a:lnTo>
                  <a:lnTo>
                    <a:pt x="181" y="205"/>
                  </a:lnTo>
                  <a:lnTo>
                    <a:pt x="179" y="205"/>
                  </a:lnTo>
                  <a:lnTo>
                    <a:pt x="178" y="205"/>
                  </a:lnTo>
                  <a:lnTo>
                    <a:pt x="175" y="205"/>
                  </a:lnTo>
                  <a:lnTo>
                    <a:pt x="171" y="205"/>
                  </a:lnTo>
                  <a:lnTo>
                    <a:pt x="169" y="205"/>
                  </a:lnTo>
                  <a:lnTo>
                    <a:pt x="166" y="205"/>
                  </a:lnTo>
                  <a:lnTo>
                    <a:pt x="164" y="205"/>
                  </a:lnTo>
                  <a:lnTo>
                    <a:pt x="161" y="205"/>
                  </a:lnTo>
                  <a:lnTo>
                    <a:pt x="158" y="205"/>
                  </a:lnTo>
                  <a:lnTo>
                    <a:pt x="156" y="205"/>
                  </a:lnTo>
                  <a:lnTo>
                    <a:pt x="152" y="205"/>
                  </a:lnTo>
                  <a:lnTo>
                    <a:pt x="150" y="205"/>
                  </a:lnTo>
                  <a:lnTo>
                    <a:pt x="150" y="207"/>
                  </a:lnTo>
                  <a:lnTo>
                    <a:pt x="150" y="208"/>
                  </a:lnTo>
                  <a:lnTo>
                    <a:pt x="150" y="209"/>
                  </a:lnTo>
                  <a:lnTo>
                    <a:pt x="150" y="210"/>
                  </a:lnTo>
                  <a:lnTo>
                    <a:pt x="150" y="212"/>
                  </a:lnTo>
                  <a:lnTo>
                    <a:pt x="150" y="214"/>
                  </a:lnTo>
                  <a:lnTo>
                    <a:pt x="150" y="217"/>
                  </a:lnTo>
                  <a:lnTo>
                    <a:pt x="150" y="218"/>
                  </a:lnTo>
                  <a:lnTo>
                    <a:pt x="152" y="222"/>
                  </a:lnTo>
                  <a:lnTo>
                    <a:pt x="152" y="229"/>
                  </a:lnTo>
                  <a:lnTo>
                    <a:pt x="152" y="231"/>
                  </a:lnTo>
                  <a:lnTo>
                    <a:pt x="150" y="235"/>
                  </a:lnTo>
                  <a:lnTo>
                    <a:pt x="150" y="237"/>
                  </a:lnTo>
                  <a:lnTo>
                    <a:pt x="150" y="238"/>
                  </a:lnTo>
                  <a:lnTo>
                    <a:pt x="150" y="242"/>
                  </a:lnTo>
                  <a:lnTo>
                    <a:pt x="150" y="246"/>
                  </a:lnTo>
                  <a:lnTo>
                    <a:pt x="150" y="248"/>
                  </a:lnTo>
                  <a:lnTo>
                    <a:pt x="150" y="250"/>
                  </a:lnTo>
                  <a:lnTo>
                    <a:pt x="150" y="252"/>
                  </a:lnTo>
                  <a:lnTo>
                    <a:pt x="150" y="255"/>
                  </a:lnTo>
                  <a:lnTo>
                    <a:pt x="150" y="260"/>
                  </a:lnTo>
                  <a:lnTo>
                    <a:pt x="148" y="260"/>
                  </a:lnTo>
                  <a:lnTo>
                    <a:pt x="145" y="260"/>
                  </a:lnTo>
                  <a:lnTo>
                    <a:pt x="144" y="260"/>
                  </a:lnTo>
                  <a:lnTo>
                    <a:pt x="141" y="260"/>
                  </a:lnTo>
                  <a:lnTo>
                    <a:pt x="140" y="260"/>
                  </a:lnTo>
                  <a:lnTo>
                    <a:pt x="133" y="260"/>
                  </a:lnTo>
                  <a:lnTo>
                    <a:pt x="129" y="260"/>
                  </a:lnTo>
                  <a:lnTo>
                    <a:pt x="127" y="260"/>
                  </a:lnTo>
                  <a:lnTo>
                    <a:pt x="124" y="260"/>
                  </a:lnTo>
                  <a:lnTo>
                    <a:pt x="122" y="260"/>
                  </a:lnTo>
                  <a:lnTo>
                    <a:pt x="120" y="260"/>
                  </a:lnTo>
                  <a:lnTo>
                    <a:pt x="119" y="260"/>
                  </a:lnTo>
                  <a:lnTo>
                    <a:pt x="115" y="260"/>
                  </a:lnTo>
                  <a:lnTo>
                    <a:pt x="114" y="260"/>
                  </a:lnTo>
                  <a:lnTo>
                    <a:pt x="111" y="260"/>
                  </a:lnTo>
                  <a:lnTo>
                    <a:pt x="110" y="260"/>
                  </a:lnTo>
                  <a:lnTo>
                    <a:pt x="109" y="260"/>
                  </a:lnTo>
                  <a:lnTo>
                    <a:pt x="106" y="260"/>
                  </a:lnTo>
                  <a:lnTo>
                    <a:pt x="103" y="260"/>
                  </a:lnTo>
                  <a:lnTo>
                    <a:pt x="102" y="260"/>
                  </a:lnTo>
                  <a:lnTo>
                    <a:pt x="98" y="260"/>
                  </a:lnTo>
                  <a:lnTo>
                    <a:pt x="95" y="260"/>
                  </a:lnTo>
                  <a:lnTo>
                    <a:pt x="94" y="260"/>
                  </a:lnTo>
                  <a:lnTo>
                    <a:pt x="93" y="260"/>
                  </a:lnTo>
                  <a:lnTo>
                    <a:pt x="92" y="260"/>
                  </a:lnTo>
                  <a:lnTo>
                    <a:pt x="89" y="260"/>
                  </a:lnTo>
                  <a:lnTo>
                    <a:pt x="88" y="260"/>
                  </a:lnTo>
                  <a:lnTo>
                    <a:pt x="86" y="260"/>
                  </a:lnTo>
                  <a:lnTo>
                    <a:pt x="84" y="260"/>
                  </a:lnTo>
                  <a:lnTo>
                    <a:pt x="82" y="260"/>
                  </a:lnTo>
                  <a:lnTo>
                    <a:pt x="78" y="260"/>
                  </a:lnTo>
                  <a:lnTo>
                    <a:pt x="75" y="260"/>
                  </a:lnTo>
                  <a:lnTo>
                    <a:pt x="72" y="260"/>
                  </a:lnTo>
                  <a:lnTo>
                    <a:pt x="68" y="260"/>
                  </a:lnTo>
                  <a:lnTo>
                    <a:pt x="65" y="260"/>
                  </a:lnTo>
                  <a:lnTo>
                    <a:pt x="64" y="260"/>
                  </a:lnTo>
                  <a:lnTo>
                    <a:pt x="61" y="260"/>
                  </a:lnTo>
                  <a:lnTo>
                    <a:pt x="59" y="260"/>
                  </a:lnTo>
                  <a:lnTo>
                    <a:pt x="57" y="260"/>
                  </a:lnTo>
                  <a:lnTo>
                    <a:pt x="56" y="260"/>
                  </a:lnTo>
                  <a:lnTo>
                    <a:pt x="55" y="260"/>
                  </a:lnTo>
                  <a:lnTo>
                    <a:pt x="54" y="260"/>
                  </a:lnTo>
                  <a:lnTo>
                    <a:pt x="52" y="259"/>
                  </a:lnTo>
                  <a:lnTo>
                    <a:pt x="51" y="260"/>
                  </a:lnTo>
                  <a:lnTo>
                    <a:pt x="48" y="260"/>
                  </a:lnTo>
                  <a:lnTo>
                    <a:pt x="42" y="260"/>
                  </a:lnTo>
                  <a:lnTo>
                    <a:pt x="39" y="260"/>
                  </a:lnTo>
                  <a:lnTo>
                    <a:pt x="39" y="256"/>
                  </a:lnTo>
                  <a:lnTo>
                    <a:pt x="39" y="255"/>
                  </a:lnTo>
                  <a:lnTo>
                    <a:pt x="39" y="251"/>
                  </a:lnTo>
                  <a:lnTo>
                    <a:pt x="39" y="247"/>
                  </a:lnTo>
                  <a:lnTo>
                    <a:pt x="39" y="243"/>
                  </a:lnTo>
                  <a:lnTo>
                    <a:pt x="39" y="242"/>
                  </a:lnTo>
                  <a:lnTo>
                    <a:pt x="39" y="239"/>
                  </a:lnTo>
                  <a:lnTo>
                    <a:pt x="39" y="237"/>
                  </a:lnTo>
                  <a:lnTo>
                    <a:pt x="39" y="235"/>
                  </a:lnTo>
                  <a:lnTo>
                    <a:pt x="39" y="233"/>
                  </a:lnTo>
                  <a:lnTo>
                    <a:pt x="39" y="229"/>
                  </a:lnTo>
                  <a:lnTo>
                    <a:pt x="39" y="224"/>
                  </a:lnTo>
                  <a:lnTo>
                    <a:pt x="39" y="213"/>
                  </a:lnTo>
                  <a:lnTo>
                    <a:pt x="39" y="210"/>
                  </a:lnTo>
                  <a:lnTo>
                    <a:pt x="39" y="209"/>
                  </a:lnTo>
                  <a:lnTo>
                    <a:pt x="39" y="208"/>
                  </a:lnTo>
                  <a:lnTo>
                    <a:pt x="39" y="205"/>
                  </a:lnTo>
                  <a:lnTo>
                    <a:pt x="39" y="204"/>
                  </a:lnTo>
                  <a:lnTo>
                    <a:pt x="39" y="203"/>
                  </a:lnTo>
                  <a:lnTo>
                    <a:pt x="39" y="201"/>
                  </a:lnTo>
                  <a:lnTo>
                    <a:pt x="39" y="200"/>
                  </a:lnTo>
                  <a:lnTo>
                    <a:pt x="39" y="199"/>
                  </a:lnTo>
                  <a:lnTo>
                    <a:pt x="39" y="197"/>
                  </a:lnTo>
                  <a:lnTo>
                    <a:pt x="39" y="196"/>
                  </a:lnTo>
                  <a:lnTo>
                    <a:pt x="39" y="195"/>
                  </a:lnTo>
                  <a:lnTo>
                    <a:pt x="39" y="193"/>
                  </a:lnTo>
                  <a:lnTo>
                    <a:pt x="39" y="191"/>
                  </a:lnTo>
                  <a:lnTo>
                    <a:pt x="39" y="189"/>
                  </a:lnTo>
                  <a:lnTo>
                    <a:pt x="39" y="188"/>
                  </a:lnTo>
                  <a:lnTo>
                    <a:pt x="39" y="186"/>
                  </a:lnTo>
                  <a:lnTo>
                    <a:pt x="39" y="184"/>
                  </a:lnTo>
                  <a:lnTo>
                    <a:pt x="39" y="182"/>
                  </a:lnTo>
                  <a:lnTo>
                    <a:pt x="39" y="180"/>
                  </a:lnTo>
                  <a:lnTo>
                    <a:pt x="39" y="179"/>
                  </a:lnTo>
                  <a:lnTo>
                    <a:pt x="39" y="176"/>
                  </a:lnTo>
                  <a:lnTo>
                    <a:pt x="39" y="175"/>
                  </a:lnTo>
                  <a:lnTo>
                    <a:pt x="39" y="174"/>
                  </a:lnTo>
                  <a:lnTo>
                    <a:pt x="39" y="172"/>
                  </a:lnTo>
                  <a:lnTo>
                    <a:pt x="39" y="171"/>
                  </a:lnTo>
                  <a:lnTo>
                    <a:pt x="39" y="169"/>
                  </a:lnTo>
                  <a:lnTo>
                    <a:pt x="39" y="167"/>
                  </a:lnTo>
                  <a:lnTo>
                    <a:pt x="39" y="163"/>
                  </a:lnTo>
                  <a:lnTo>
                    <a:pt x="39" y="158"/>
                  </a:lnTo>
                  <a:lnTo>
                    <a:pt x="39" y="157"/>
                  </a:lnTo>
                  <a:lnTo>
                    <a:pt x="39" y="150"/>
                  </a:lnTo>
                  <a:lnTo>
                    <a:pt x="39" y="149"/>
                  </a:lnTo>
                  <a:lnTo>
                    <a:pt x="39" y="148"/>
                  </a:lnTo>
                  <a:lnTo>
                    <a:pt x="34" y="148"/>
                  </a:lnTo>
                  <a:lnTo>
                    <a:pt x="30" y="148"/>
                  </a:lnTo>
                  <a:lnTo>
                    <a:pt x="27" y="148"/>
                  </a:lnTo>
                  <a:lnTo>
                    <a:pt x="25" y="148"/>
                  </a:lnTo>
                  <a:lnTo>
                    <a:pt x="21" y="148"/>
                  </a:lnTo>
                  <a:lnTo>
                    <a:pt x="17" y="148"/>
                  </a:lnTo>
                  <a:lnTo>
                    <a:pt x="16" y="148"/>
                  </a:lnTo>
                  <a:lnTo>
                    <a:pt x="17" y="148"/>
                  </a:lnTo>
                  <a:lnTo>
                    <a:pt x="17" y="146"/>
                  </a:lnTo>
                  <a:lnTo>
                    <a:pt x="18" y="146"/>
                  </a:lnTo>
                  <a:lnTo>
                    <a:pt x="18" y="145"/>
                  </a:lnTo>
                  <a:lnTo>
                    <a:pt x="20" y="145"/>
                  </a:lnTo>
                  <a:lnTo>
                    <a:pt x="21" y="146"/>
                  </a:lnTo>
                  <a:lnTo>
                    <a:pt x="22" y="146"/>
                  </a:lnTo>
                  <a:lnTo>
                    <a:pt x="23" y="148"/>
                  </a:lnTo>
                  <a:lnTo>
                    <a:pt x="25" y="148"/>
                  </a:lnTo>
                  <a:lnTo>
                    <a:pt x="26" y="148"/>
                  </a:lnTo>
                  <a:lnTo>
                    <a:pt x="26" y="146"/>
                  </a:lnTo>
                  <a:lnTo>
                    <a:pt x="26" y="145"/>
                  </a:lnTo>
                  <a:lnTo>
                    <a:pt x="27" y="145"/>
                  </a:lnTo>
                  <a:lnTo>
                    <a:pt x="27" y="144"/>
                  </a:lnTo>
                  <a:lnTo>
                    <a:pt x="29" y="142"/>
                  </a:lnTo>
                  <a:lnTo>
                    <a:pt x="29" y="141"/>
                  </a:lnTo>
                  <a:lnTo>
                    <a:pt x="29" y="140"/>
                  </a:lnTo>
                  <a:lnTo>
                    <a:pt x="29" y="138"/>
                  </a:lnTo>
                  <a:lnTo>
                    <a:pt x="29" y="137"/>
                  </a:lnTo>
                  <a:lnTo>
                    <a:pt x="27" y="137"/>
                  </a:lnTo>
                  <a:lnTo>
                    <a:pt x="27" y="136"/>
                  </a:lnTo>
                  <a:lnTo>
                    <a:pt x="26" y="136"/>
                  </a:lnTo>
                  <a:lnTo>
                    <a:pt x="25" y="136"/>
                  </a:lnTo>
                  <a:lnTo>
                    <a:pt x="23" y="136"/>
                  </a:lnTo>
                  <a:lnTo>
                    <a:pt x="23" y="135"/>
                  </a:lnTo>
                  <a:lnTo>
                    <a:pt x="22" y="135"/>
                  </a:lnTo>
                  <a:lnTo>
                    <a:pt x="22" y="133"/>
                  </a:lnTo>
                  <a:lnTo>
                    <a:pt x="23" y="133"/>
                  </a:lnTo>
                  <a:lnTo>
                    <a:pt x="23" y="132"/>
                  </a:lnTo>
                  <a:lnTo>
                    <a:pt x="23" y="131"/>
                  </a:lnTo>
                  <a:lnTo>
                    <a:pt x="22" y="131"/>
                  </a:lnTo>
                  <a:lnTo>
                    <a:pt x="21" y="131"/>
                  </a:lnTo>
                  <a:lnTo>
                    <a:pt x="20" y="131"/>
                  </a:lnTo>
                  <a:lnTo>
                    <a:pt x="20" y="132"/>
                  </a:lnTo>
                  <a:lnTo>
                    <a:pt x="18" y="132"/>
                  </a:lnTo>
                  <a:lnTo>
                    <a:pt x="17" y="132"/>
                  </a:lnTo>
                  <a:lnTo>
                    <a:pt x="17" y="131"/>
                  </a:lnTo>
                  <a:lnTo>
                    <a:pt x="17" y="129"/>
                  </a:lnTo>
                  <a:lnTo>
                    <a:pt x="17" y="128"/>
                  </a:lnTo>
                  <a:lnTo>
                    <a:pt x="18" y="128"/>
                  </a:lnTo>
                  <a:lnTo>
                    <a:pt x="18" y="127"/>
                  </a:lnTo>
                  <a:lnTo>
                    <a:pt x="18" y="125"/>
                  </a:lnTo>
                  <a:lnTo>
                    <a:pt x="18" y="124"/>
                  </a:lnTo>
                  <a:lnTo>
                    <a:pt x="18" y="123"/>
                  </a:lnTo>
                  <a:lnTo>
                    <a:pt x="18" y="121"/>
                  </a:lnTo>
                  <a:lnTo>
                    <a:pt x="18" y="120"/>
                  </a:lnTo>
                  <a:lnTo>
                    <a:pt x="20" y="120"/>
                  </a:lnTo>
                  <a:lnTo>
                    <a:pt x="20" y="119"/>
                  </a:lnTo>
                  <a:lnTo>
                    <a:pt x="21" y="119"/>
                  </a:lnTo>
                  <a:lnTo>
                    <a:pt x="22" y="119"/>
                  </a:lnTo>
                  <a:lnTo>
                    <a:pt x="22" y="117"/>
                  </a:lnTo>
                  <a:lnTo>
                    <a:pt x="23" y="116"/>
                  </a:lnTo>
                  <a:lnTo>
                    <a:pt x="23" y="115"/>
                  </a:lnTo>
                  <a:lnTo>
                    <a:pt x="23" y="114"/>
                  </a:lnTo>
                  <a:lnTo>
                    <a:pt x="23" y="112"/>
                  </a:lnTo>
                  <a:lnTo>
                    <a:pt x="23" y="111"/>
                  </a:lnTo>
                  <a:lnTo>
                    <a:pt x="23" y="110"/>
                  </a:lnTo>
                  <a:lnTo>
                    <a:pt x="22" y="108"/>
                  </a:lnTo>
                  <a:lnTo>
                    <a:pt x="23" y="108"/>
                  </a:lnTo>
                  <a:lnTo>
                    <a:pt x="23" y="107"/>
                  </a:lnTo>
                  <a:lnTo>
                    <a:pt x="23" y="106"/>
                  </a:lnTo>
                  <a:lnTo>
                    <a:pt x="25" y="106"/>
                  </a:lnTo>
                  <a:lnTo>
                    <a:pt x="25" y="104"/>
                  </a:lnTo>
                  <a:lnTo>
                    <a:pt x="25" y="103"/>
                  </a:lnTo>
                  <a:lnTo>
                    <a:pt x="26" y="103"/>
                  </a:lnTo>
                  <a:lnTo>
                    <a:pt x="26" y="102"/>
                  </a:lnTo>
                  <a:lnTo>
                    <a:pt x="26" y="100"/>
                  </a:lnTo>
                  <a:lnTo>
                    <a:pt x="26" y="99"/>
                  </a:lnTo>
                  <a:lnTo>
                    <a:pt x="26" y="98"/>
                  </a:lnTo>
                  <a:lnTo>
                    <a:pt x="26" y="97"/>
                  </a:lnTo>
                  <a:lnTo>
                    <a:pt x="26" y="95"/>
                  </a:lnTo>
                  <a:lnTo>
                    <a:pt x="26" y="94"/>
                  </a:lnTo>
                  <a:lnTo>
                    <a:pt x="25" y="94"/>
                  </a:lnTo>
                  <a:lnTo>
                    <a:pt x="25" y="93"/>
                  </a:lnTo>
                  <a:lnTo>
                    <a:pt x="25" y="91"/>
                  </a:lnTo>
                  <a:lnTo>
                    <a:pt x="25" y="90"/>
                  </a:lnTo>
                  <a:lnTo>
                    <a:pt x="25" y="89"/>
                  </a:lnTo>
                  <a:lnTo>
                    <a:pt x="25" y="87"/>
                  </a:lnTo>
                  <a:lnTo>
                    <a:pt x="26" y="87"/>
                  </a:lnTo>
                  <a:lnTo>
                    <a:pt x="27" y="87"/>
                  </a:lnTo>
                  <a:lnTo>
                    <a:pt x="27" y="86"/>
                  </a:lnTo>
                  <a:lnTo>
                    <a:pt x="29" y="86"/>
                  </a:lnTo>
                  <a:lnTo>
                    <a:pt x="29" y="85"/>
                  </a:lnTo>
                  <a:lnTo>
                    <a:pt x="29" y="83"/>
                  </a:lnTo>
                  <a:lnTo>
                    <a:pt x="29" y="82"/>
                  </a:lnTo>
                  <a:lnTo>
                    <a:pt x="29" y="81"/>
                  </a:lnTo>
                  <a:lnTo>
                    <a:pt x="27" y="80"/>
                  </a:lnTo>
                  <a:lnTo>
                    <a:pt x="26" y="78"/>
                  </a:lnTo>
                  <a:lnTo>
                    <a:pt x="26" y="77"/>
                  </a:lnTo>
                  <a:lnTo>
                    <a:pt x="25" y="77"/>
                  </a:lnTo>
                  <a:lnTo>
                    <a:pt x="23" y="76"/>
                  </a:lnTo>
                  <a:lnTo>
                    <a:pt x="22" y="76"/>
                  </a:lnTo>
                  <a:lnTo>
                    <a:pt x="21" y="76"/>
                  </a:lnTo>
                  <a:lnTo>
                    <a:pt x="20" y="76"/>
                  </a:lnTo>
                  <a:lnTo>
                    <a:pt x="20" y="74"/>
                  </a:lnTo>
                  <a:lnTo>
                    <a:pt x="18" y="74"/>
                  </a:lnTo>
                  <a:lnTo>
                    <a:pt x="17" y="74"/>
                  </a:lnTo>
                  <a:lnTo>
                    <a:pt x="16" y="74"/>
                  </a:lnTo>
                  <a:lnTo>
                    <a:pt x="16" y="73"/>
                  </a:lnTo>
                  <a:lnTo>
                    <a:pt x="14" y="73"/>
                  </a:lnTo>
                  <a:lnTo>
                    <a:pt x="14" y="72"/>
                  </a:lnTo>
                  <a:lnTo>
                    <a:pt x="13" y="72"/>
                  </a:lnTo>
                  <a:lnTo>
                    <a:pt x="12" y="70"/>
                  </a:lnTo>
                  <a:lnTo>
                    <a:pt x="10" y="70"/>
                  </a:lnTo>
                  <a:lnTo>
                    <a:pt x="10" y="69"/>
                  </a:lnTo>
                  <a:lnTo>
                    <a:pt x="9" y="69"/>
                  </a:lnTo>
                  <a:lnTo>
                    <a:pt x="9" y="68"/>
                  </a:lnTo>
                  <a:lnTo>
                    <a:pt x="8" y="66"/>
                  </a:lnTo>
                  <a:lnTo>
                    <a:pt x="8" y="65"/>
                  </a:lnTo>
                  <a:lnTo>
                    <a:pt x="6" y="65"/>
                  </a:lnTo>
                  <a:lnTo>
                    <a:pt x="6" y="64"/>
                  </a:lnTo>
                  <a:lnTo>
                    <a:pt x="6" y="63"/>
                  </a:lnTo>
                  <a:lnTo>
                    <a:pt x="5" y="63"/>
                  </a:lnTo>
                  <a:lnTo>
                    <a:pt x="4" y="63"/>
                  </a:lnTo>
                  <a:lnTo>
                    <a:pt x="3" y="63"/>
                  </a:lnTo>
                  <a:lnTo>
                    <a:pt x="3" y="64"/>
                  </a:lnTo>
                  <a:lnTo>
                    <a:pt x="1" y="64"/>
                  </a:lnTo>
                  <a:lnTo>
                    <a:pt x="1" y="63"/>
                  </a:lnTo>
                  <a:lnTo>
                    <a:pt x="0" y="63"/>
                  </a:lnTo>
                  <a:lnTo>
                    <a:pt x="0" y="61"/>
                  </a:lnTo>
                  <a:lnTo>
                    <a:pt x="0" y="60"/>
                  </a:lnTo>
                  <a:lnTo>
                    <a:pt x="0" y="59"/>
                  </a:lnTo>
                  <a:lnTo>
                    <a:pt x="0" y="57"/>
                  </a:lnTo>
                  <a:lnTo>
                    <a:pt x="1" y="56"/>
                  </a:lnTo>
                  <a:lnTo>
                    <a:pt x="1" y="55"/>
                  </a:lnTo>
                  <a:lnTo>
                    <a:pt x="1" y="53"/>
                  </a:lnTo>
                  <a:lnTo>
                    <a:pt x="1" y="52"/>
                  </a:lnTo>
                  <a:lnTo>
                    <a:pt x="1" y="51"/>
                  </a:lnTo>
                  <a:lnTo>
                    <a:pt x="3" y="49"/>
                  </a:lnTo>
                  <a:lnTo>
                    <a:pt x="3" y="48"/>
                  </a:lnTo>
                  <a:lnTo>
                    <a:pt x="3" y="47"/>
                  </a:lnTo>
                  <a:lnTo>
                    <a:pt x="1" y="47"/>
                  </a:lnTo>
                  <a:lnTo>
                    <a:pt x="1" y="45"/>
                  </a:lnTo>
                  <a:lnTo>
                    <a:pt x="1" y="44"/>
                  </a:lnTo>
                  <a:lnTo>
                    <a:pt x="0" y="44"/>
                  </a:lnTo>
                  <a:lnTo>
                    <a:pt x="0" y="43"/>
                  </a:lnTo>
                  <a:lnTo>
                    <a:pt x="0" y="42"/>
                  </a:lnTo>
                  <a:lnTo>
                    <a:pt x="0" y="40"/>
                  </a:lnTo>
                  <a:lnTo>
                    <a:pt x="1" y="40"/>
                  </a:lnTo>
                  <a:lnTo>
                    <a:pt x="1" y="39"/>
                  </a:lnTo>
                  <a:lnTo>
                    <a:pt x="3" y="39"/>
                  </a:lnTo>
                  <a:lnTo>
                    <a:pt x="3" y="38"/>
                  </a:lnTo>
                  <a:lnTo>
                    <a:pt x="4" y="38"/>
                  </a:lnTo>
                  <a:lnTo>
                    <a:pt x="4" y="39"/>
                  </a:lnTo>
                  <a:lnTo>
                    <a:pt x="5" y="39"/>
                  </a:lnTo>
                  <a:lnTo>
                    <a:pt x="5" y="40"/>
                  </a:lnTo>
                  <a:lnTo>
                    <a:pt x="6" y="40"/>
                  </a:lnTo>
                  <a:lnTo>
                    <a:pt x="6" y="39"/>
                  </a:lnTo>
                  <a:lnTo>
                    <a:pt x="8" y="39"/>
                  </a:lnTo>
                  <a:lnTo>
                    <a:pt x="8" y="38"/>
                  </a:lnTo>
                  <a:lnTo>
                    <a:pt x="9" y="38"/>
                  </a:lnTo>
                  <a:lnTo>
                    <a:pt x="9" y="3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a:extLst>
                <a:ext uri="{FF2B5EF4-FFF2-40B4-BE49-F238E27FC236}">
                  <a16:creationId xmlns:a16="http://schemas.microsoft.com/office/drawing/2014/main" id="{31540CD9-56DD-4471-80CA-6561AF818985}"/>
                </a:ext>
              </a:extLst>
            </p:cNvPr>
            <p:cNvSpPr>
              <a:spLocks/>
            </p:cNvSpPr>
            <p:nvPr/>
          </p:nvSpPr>
          <p:spPr bwMode="auto">
            <a:xfrm>
              <a:off x="6671" y="2161"/>
              <a:ext cx="273" cy="236"/>
            </a:xfrm>
            <a:custGeom>
              <a:avLst/>
              <a:gdLst>
                <a:gd name="T0" fmla="*/ 93 w 273"/>
                <a:gd name="T1" fmla="*/ 3 h 236"/>
                <a:gd name="T2" fmla="*/ 103 w 273"/>
                <a:gd name="T3" fmla="*/ 3 h 236"/>
                <a:gd name="T4" fmla="*/ 120 w 273"/>
                <a:gd name="T5" fmla="*/ 3 h 236"/>
                <a:gd name="T6" fmla="*/ 138 w 273"/>
                <a:gd name="T7" fmla="*/ 3 h 236"/>
                <a:gd name="T8" fmla="*/ 152 w 273"/>
                <a:gd name="T9" fmla="*/ 1 h 236"/>
                <a:gd name="T10" fmla="*/ 170 w 273"/>
                <a:gd name="T11" fmla="*/ 1 h 236"/>
                <a:gd name="T12" fmla="*/ 187 w 273"/>
                <a:gd name="T13" fmla="*/ 1 h 236"/>
                <a:gd name="T14" fmla="*/ 199 w 273"/>
                <a:gd name="T15" fmla="*/ 1 h 236"/>
                <a:gd name="T16" fmla="*/ 208 w 273"/>
                <a:gd name="T17" fmla="*/ 1 h 236"/>
                <a:gd name="T18" fmla="*/ 221 w 273"/>
                <a:gd name="T19" fmla="*/ 1 h 236"/>
                <a:gd name="T20" fmla="*/ 237 w 273"/>
                <a:gd name="T21" fmla="*/ 0 h 236"/>
                <a:gd name="T22" fmla="*/ 258 w 273"/>
                <a:gd name="T23" fmla="*/ 0 h 236"/>
                <a:gd name="T24" fmla="*/ 273 w 273"/>
                <a:gd name="T25" fmla="*/ 0 h 236"/>
                <a:gd name="T26" fmla="*/ 272 w 273"/>
                <a:gd name="T27" fmla="*/ 18 h 236"/>
                <a:gd name="T28" fmla="*/ 272 w 273"/>
                <a:gd name="T29" fmla="*/ 27 h 236"/>
                <a:gd name="T30" fmla="*/ 269 w 273"/>
                <a:gd name="T31" fmla="*/ 48 h 236"/>
                <a:gd name="T32" fmla="*/ 269 w 273"/>
                <a:gd name="T33" fmla="*/ 56 h 236"/>
                <a:gd name="T34" fmla="*/ 268 w 273"/>
                <a:gd name="T35" fmla="*/ 71 h 236"/>
                <a:gd name="T36" fmla="*/ 267 w 273"/>
                <a:gd name="T37" fmla="*/ 81 h 236"/>
                <a:gd name="T38" fmla="*/ 265 w 273"/>
                <a:gd name="T39" fmla="*/ 99 h 236"/>
                <a:gd name="T40" fmla="*/ 263 w 273"/>
                <a:gd name="T41" fmla="*/ 123 h 236"/>
                <a:gd name="T42" fmla="*/ 262 w 273"/>
                <a:gd name="T43" fmla="*/ 147 h 236"/>
                <a:gd name="T44" fmla="*/ 258 w 273"/>
                <a:gd name="T45" fmla="*/ 186 h 236"/>
                <a:gd name="T46" fmla="*/ 255 w 273"/>
                <a:gd name="T47" fmla="*/ 211 h 236"/>
                <a:gd name="T48" fmla="*/ 254 w 273"/>
                <a:gd name="T49" fmla="*/ 230 h 236"/>
                <a:gd name="T50" fmla="*/ 239 w 273"/>
                <a:gd name="T51" fmla="*/ 230 h 236"/>
                <a:gd name="T52" fmla="*/ 222 w 273"/>
                <a:gd name="T53" fmla="*/ 232 h 236"/>
                <a:gd name="T54" fmla="*/ 200 w 273"/>
                <a:gd name="T55" fmla="*/ 232 h 236"/>
                <a:gd name="T56" fmla="*/ 179 w 273"/>
                <a:gd name="T57" fmla="*/ 232 h 236"/>
                <a:gd name="T58" fmla="*/ 152 w 273"/>
                <a:gd name="T59" fmla="*/ 233 h 236"/>
                <a:gd name="T60" fmla="*/ 138 w 273"/>
                <a:gd name="T61" fmla="*/ 233 h 236"/>
                <a:gd name="T62" fmla="*/ 119 w 273"/>
                <a:gd name="T63" fmla="*/ 233 h 236"/>
                <a:gd name="T64" fmla="*/ 95 w 273"/>
                <a:gd name="T65" fmla="*/ 234 h 236"/>
                <a:gd name="T66" fmla="*/ 72 w 273"/>
                <a:gd name="T67" fmla="*/ 234 h 236"/>
                <a:gd name="T68" fmla="*/ 59 w 273"/>
                <a:gd name="T69" fmla="*/ 234 h 236"/>
                <a:gd name="T70" fmla="*/ 38 w 273"/>
                <a:gd name="T71" fmla="*/ 234 h 236"/>
                <a:gd name="T72" fmla="*/ 21 w 273"/>
                <a:gd name="T73" fmla="*/ 236 h 236"/>
                <a:gd name="T74" fmla="*/ 5 w 273"/>
                <a:gd name="T75" fmla="*/ 236 h 236"/>
                <a:gd name="T76" fmla="*/ 2 w 273"/>
                <a:gd name="T77" fmla="*/ 217 h 236"/>
                <a:gd name="T78" fmla="*/ 2 w 273"/>
                <a:gd name="T79" fmla="*/ 203 h 236"/>
                <a:gd name="T80" fmla="*/ 2 w 273"/>
                <a:gd name="T81" fmla="*/ 182 h 236"/>
                <a:gd name="T82" fmla="*/ 1 w 273"/>
                <a:gd name="T83" fmla="*/ 165 h 236"/>
                <a:gd name="T84" fmla="*/ 1 w 273"/>
                <a:gd name="T85" fmla="*/ 153 h 236"/>
                <a:gd name="T86" fmla="*/ 1 w 273"/>
                <a:gd name="T87" fmla="*/ 135 h 236"/>
                <a:gd name="T88" fmla="*/ 1 w 273"/>
                <a:gd name="T89" fmla="*/ 118 h 236"/>
                <a:gd name="T90" fmla="*/ 1 w 273"/>
                <a:gd name="T91" fmla="*/ 103 h 236"/>
                <a:gd name="T92" fmla="*/ 1 w 273"/>
                <a:gd name="T93" fmla="*/ 90 h 236"/>
                <a:gd name="T94" fmla="*/ 1 w 273"/>
                <a:gd name="T95" fmla="*/ 73 h 236"/>
                <a:gd name="T96" fmla="*/ 1 w 273"/>
                <a:gd name="T97" fmla="*/ 60 h 236"/>
                <a:gd name="T98" fmla="*/ 1 w 273"/>
                <a:gd name="T99" fmla="*/ 41 h 236"/>
                <a:gd name="T100" fmla="*/ 0 w 273"/>
                <a:gd name="T101" fmla="*/ 23 h 236"/>
                <a:gd name="T102" fmla="*/ 0 w 273"/>
                <a:gd name="T103" fmla="*/ 4 h 236"/>
                <a:gd name="T104" fmla="*/ 19 w 273"/>
                <a:gd name="T105" fmla="*/ 4 h 236"/>
                <a:gd name="T106" fmla="*/ 34 w 273"/>
                <a:gd name="T107" fmla="*/ 4 h 236"/>
                <a:gd name="T108" fmla="*/ 47 w 273"/>
                <a:gd name="T109" fmla="*/ 4 h 236"/>
                <a:gd name="T110" fmla="*/ 64 w 273"/>
                <a:gd name="T111" fmla="*/ 4 h 236"/>
                <a:gd name="T112" fmla="*/ 77 w 273"/>
                <a:gd name="T113"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3" h="236">
                  <a:moveTo>
                    <a:pt x="81" y="3"/>
                  </a:moveTo>
                  <a:lnTo>
                    <a:pt x="83" y="3"/>
                  </a:lnTo>
                  <a:lnTo>
                    <a:pt x="85" y="3"/>
                  </a:lnTo>
                  <a:lnTo>
                    <a:pt x="86" y="3"/>
                  </a:lnTo>
                  <a:lnTo>
                    <a:pt x="90" y="3"/>
                  </a:lnTo>
                  <a:lnTo>
                    <a:pt x="91" y="3"/>
                  </a:lnTo>
                  <a:lnTo>
                    <a:pt x="93" y="3"/>
                  </a:lnTo>
                  <a:lnTo>
                    <a:pt x="95" y="3"/>
                  </a:lnTo>
                  <a:lnTo>
                    <a:pt x="97" y="3"/>
                  </a:lnTo>
                  <a:lnTo>
                    <a:pt x="98" y="3"/>
                  </a:lnTo>
                  <a:lnTo>
                    <a:pt x="98" y="3"/>
                  </a:lnTo>
                  <a:lnTo>
                    <a:pt x="99" y="3"/>
                  </a:lnTo>
                  <a:lnTo>
                    <a:pt x="102" y="3"/>
                  </a:lnTo>
                  <a:lnTo>
                    <a:pt x="103" y="3"/>
                  </a:lnTo>
                  <a:lnTo>
                    <a:pt x="104" y="3"/>
                  </a:lnTo>
                  <a:lnTo>
                    <a:pt x="106" y="3"/>
                  </a:lnTo>
                  <a:lnTo>
                    <a:pt x="107" y="3"/>
                  </a:lnTo>
                  <a:lnTo>
                    <a:pt x="110" y="3"/>
                  </a:lnTo>
                  <a:lnTo>
                    <a:pt x="112" y="3"/>
                  </a:lnTo>
                  <a:lnTo>
                    <a:pt x="115" y="3"/>
                  </a:lnTo>
                  <a:lnTo>
                    <a:pt x="120" y="3"/>
                  </a:lnTo>
                  <a:lnTo>
                    <a:pt x="123" y="3"/>
                  </a:lnTo>
                  <a:lnTo>
                    <a:pt x="124" y="3"/>
                  </a:lnTo>
                  <a:lnTo>
                    <a:pt x="128" y="3"/>
                  </a:lnTo>
                  <a:lnTo>
                    <a:pt x="131" y="3"/>
                  </a:lnTo>
                  <a:lnTo>
                    <a:pt x="133" y="3"/>
                  </a:lnTo>
                  <a:lnTo>
                    <a:pt x="135" y="3"/>
                  </a:lnTo>
                  <a:lnTo>
                    <a:pt x="138" y="3"/>
                  </a:lnTo>
                  <a:lnTo>
                    <a:pt x="138" y="3"/>
                  </a:lnTo>
                  <a:lnTo>
                    <a:pt x="140" y="3"/>
                  </a:lnTo>
                  <a:lnTo>
                    <a:pt x="142" y="3"/>
                  </a:lnTo>
                  <a:lnTo>
                    <a:pt x="144" y="3"/>
                  </a:lnTo>
                  <a:lnTo>
                    <a:pt x="146" y="3"/>
                  </a:lnTo>
                  <a:lnTo>
                    <a:pt x="150" y="3"/>
                  </a:lnTo>
                  <a:lnTo>
                    <a:pt x="152" y="1"/>
                  </a:lnTo>
                  <a:lnTo>
                    <a:pt x="155" y="3"/>
                  </a:lnTo>
                  <a:lnTo>
                    <a:pt x="157" y="1"/>
                  </a:lnTo>
                  <a:lnTo>
                    <a:pt x="158" y="1"/>
                  </a:lnTo>
                  <a:lnTo>
                    <a:pt x="161" y="1"/>
                  </a:lnTo>
                  <a:lnTo>
                    <a:pt x="165" y="1"/>
                  </a:lnTo>
                  <a:lnTo>
                    <a:pt x="167" y="1"/>
                  </a:lnTo>
                  <a:lnTo>
                    <a:pt x="170" y="1"/>
                  </a:lnTo>
                  <a:lnTo>
                    <a:pt x="172" y="1"/>
                  </a:lnTo>
                  <a:lnTo>
                    <a:pt x="176" y="1"/>
                  </a:lnTo>
                  <a:lnTo>
                    <a:pt x="179" y="1"/>
                  </a:lnTo>
                  <a:lnTo>
                    <a:pt x="180" y="1"/>
                  </a:lnTo>
                  <a:lnTo>
                    <a:pt x="186" y="1"/>
                  </a:lnTo>
                  <a:lnTo>
                    <a:pt x="186" y="1"/>
                  </a:lnTo>
                  <a:lnTo>
                    <a:pt x="187" y="1"/>
                  </a:lnTo>
                  <a:lnTo>
                    <a:pt x="190" y="1"/>
                  </a:lnTo>
                  <a:lnTo>
                    <a:pt x="193" y="1"/>
                  </a:lnTo>
                  <a:lnTo>
                    <a:pt x="195" y="1"/>
                  </a:lnTo>
                  <a:lnTo>
                    <a:pt x="195" y="1"/>
                  </a:lnTo>
                  <a:lnTo>
                    <a:pt x="196" y="1"/>
                  </a:lnTo>
                  <a:lnTo>
                    <a:pt x="197" y="1"/>
                  </a:lnTo>
                  <a:lnTo>
                    <a:pt x="199" y="1"/>
                  </a:lnTo>
                  <a:lnTo>
                    <a:pt x="199" y="1"/>
                  </a:lnTo>
                  <a:lnTo>
                    <a:pt x="200" y="1"/>
                  </a:lnTo>
                  <a:lnTo>
                    <a:pt x="201" y="1"/>
                  </a:lnTo>
                  <a:lnTo>
                    <a:pt x="204" y="1"/>
                  </a:lnTo>
                  <a:lnTo>
                    <a:pt x="205" y="1"/>
                  </a:lnTo>
                  <a:lnTo>
                    <a:pt x="207" y="1"/>
                  </a:lnTo>
                  <a:lnTo>
                    <a:pt x="208" y="1"/>
                  </a:lnTo>
                  <a:lnTo>
                    <a:pt x="212" y="1"/>
                  </a:lnTo>
                  <a:lnTo>
                    <a:pt x="213" y="1"/>
                  </a:lnTo>
                  <a:lnTo>
                    <a:pt x="214" y="1"/>
                  </a:lnTo>
                  <a:lnTo>
                    <a:pt x="216" y="1"/>
                  </a:lnTo>
                  <a:lnTo>
                    <a:pt x="217" y="1"/>
                  </a:lnTo>
                  <a:lnTo>
                    <a:pt x="220" y="1"/>
                  </a:lnTo>
                  <a:lnTo>
                    <a:pt x="221" y="1"/>
                  </a:lnTo>
                  <a:lnTo>
                    <a:pt x="224" y="1"/>
                  </a:lnTo>
                  <a:lnTo>
                    <a:pt x="226" y="0"/>
                  </a:lnTo>
                  <a:lnTo>
                    <a:pt x="230" y="0"/>
                  </a:lnTo>
                  <a:lnTo>
                    <a:pt x="230" y="0"/>
                  </a:lnTo>
                  <a:lnTo>
                    <a:pt x="233" y="0"/>
                  </a:lnTo>
                  <a:lnTo>
                    <a:pt x="235" y="0"/>
                  </a:lnTo>
                  <a:lnTo>
                    <a:pt x="237" y="0"/>
                  </a:lnTo>
                  <a:lnTo>
                    <a:pt x="241" y="0"/>
                  </a:lnTo>
                  <a:lnTo>
                    <a:pt x="246" y="0"/>
                  </a:lnTo>
                  <a:lnTo>
                    <a:pt x="250" y="0"/>
                  </a:lnTo>
                  <a:lnTo>
                    <a:pt x="251" y="0"/>
                  </a:lnTo>
                  <a:lnTo>
                    <a:pt x="254" y="0"/>
                  </a:lnTo>
                  <a:lnTo>
                    <a:pt x="255" y="0"/>
                  </a:lnTo>
                  <a:lnTo>
                    <a:pt x="258" y="0"/>
                  </a:lnTo>
                  <a:lnTo>
                    <a:pt x="262" y="0"/>
                  </a:lnTo>
                  <a:lnTo>
                    <a:pt x="264" y="0"/>
                  </a:lnTo>
                  <a:lnTo>
                    <a:pt x="268" y="0"/>
                  </a:lnTo>
                  <a:lnTo>
                    <a:pt x="271" y="0"/>
                  </a:lnTo>
                  <a:lnTo>
                    <a:pt x="272" y="0"/>
                  </a:lnTo>
                  <a:lnTo>
                    <a:pt x="273" y="0"/>
                  </a:lnTo>
                  <a:lnTo>
                    <a:pt x="273" y="0"/>
                  </a:lnTo>
                  <a:lnTo>
                    <a:pt x="273" y="0"/>
                  </a:lnTo>
                  <a:lnTo>
                    <a:pt x="273" y="1"/>
                  </a:lnTo>
                  <a:lnTo>
                    <a:pt x="273" y="4"/>
                  </a:lnTo>
                  <a:lnTo>
                    <a:pt x="273" y="8"/>
                  </a:lnTo>
                  <a:lnTo>
                    <a:pt x="273" y="10"/>
                  </a:lnTo>
                  <a:lnTo>
                    <a:pt x="272" y="14"/>
                  </a:lnTo>
                  <a:lnTo>
                    <a:pt x="272" y="18"/>
                  </a:lnTo>
                  <a:lnTo>
                    <a:pt x="272" y="20"/>
                  </a:lnTo>
                  <a:lnTo>
                    <a:pt x="272" y="22"/>
                  </a:lnTo>
                  <a:lnTo>
                    <a:pt x="272" y="23"/>
                  </a:lnTo>
                  <a:lnTo>
                    <a:pt x="272" y="25"/>
                  </a:lnTo>
                  <a:lnTo>
                    <a:pt x="272" y="26"/>
                  </a:lnTo>
                  <a:lnTo>
                    <a:pt x="272" y="27"/>
                  </a:lnTo>
                  <a:lnTo>
                    <a:pt x="272" y="27"/>
                  </a:lnTo>
                  <a:lnTo>
                    <a:pt x="271" y="30"/>
                  </a:lnTo>
                  <a:lnTo>
                    <a:pt x="271" y="38"/>
                  </a:lnTo>
                  <a:lnTo>
                    <a:pt x="271" y="39"/>
                  </a:lnTo>
                  <a:lnTo>
                    <a:pt x="271" y="43"/>
                  </a:lnTo>
                  <a:lnTo>
                    <a:pt x="271" y="43"/>
                  </a:lnTo>
                  <a:lnTo>
                    <a:pt x="269" y="44"/>
                  </a:lnTo>
                  <a:lnTo>
                    <a:pt x="269" y="48"/>
                  </a:lnTo>
                  <a:lnTo>
                    <a:pt x="269" y="50"/>
                  </a:lnTo>
                  <a:lnTo>
                    <a:pt x="269" y="51"/>
                  </a:lnTo>
                  <a:lnTo>
                    <a:pt x="269" y="52"/>
                  </a:lnTo>
                  <a:lnTo>
                    <a:pt x="269" y="54"/>
                  </a:lnTo>
                  <a:lnTo>
                    <a:pt x="269" y="54"/>
                  </a:lnTo>
                  <a:lnTo>
                    <a:pt x="269" y="55"/>
                  </a:lnTo>
                  <a:lnTo>
                    <a:pt x="269" y="56"/>
                  </a:lnTo>
                  <a:lnTo>
                    <a:pt x="268" y="61"/>
                  </a:lnTo>
                  <a:lnTo>
                    <a:pt x="268" y="65"/>
                  </a:lnTo>
                  <a:lnTo>
                    <a:pt x="268" y="65"/>
                  </a:lnTo>
                  <a:lnTo>
                    <a:pt x="268" y="67"/>
                  </a:lnTo>
                  <a:lnTo>
                    <a:pt x="268" y="68"/>
                  </a:lnTo>
                  <a:lnTo>
                    <a:pt x="268" y="71"/>
                  </a:lnTo>
                  <a:lnTo>
                    <a:pt x="268" y="71"/>
                  </a:lnTo>
                  <a:lnTo>
                    <a:pt x="268" y="72"/>
                  </a:lnTo>
                  <a:lnTo>
                    <a:pt x="268" y="72"/>
                  </a:lnTo>
                  <a:lnTo>
                    <a:pt x="268" y="72"/>
                  </a:lnTo>
                  <a:lnTo>
                    <a:pt x="267" y="76"/>
                  </a:lnTo>
                  <a:lnTo>
                    <a:pt x="267" y="80"/>
                  </a:lnTo>
                  <a:lnTo>
                    <a:pt x="267" y="80"/>
                  </a:lnTo>
                  <a:lnTo>
                    <a:pt x="267" y="81"/>
                  </a:lnTo>
                  <a:lnTo>
                    <a:pt x="267" y="82"/>
                  </a:lnTo>
                  <a:lnTo>
                    <a:pt x="265" y="90"/>
                  </a:lnTo>
                  <a:lnTo>
                    <a:pt x="265" y="90"/>
                  </a:lnTo>
                  <a:lnTo>
                    <a:pt x="265" y="92"/>
                  </a:lnTo>
                  <a:lnTo>
                    <a:pt x="265" y="93"/>
                  </a:lnTo>
                  <a:lnTo>
                    <a:pt x="265" y="95"/>
                  </a:lnTo>
                  <a:lnTo>
                    <a:pt x="265" y="99"/>
                  </a:lnTo>
                  <a:lnTo>
                    <a:pt x="264" y="105"/>
                  </a:lnTo>
                  <a:lnTo>
                    <a:pt x="264" y="109"/>
                  </a:lnTo>
                  <a:lnTo>
                    <a:pt x="264" y="114"/>
                  </a:lnTo>
                  <a:lnTo>
                    <a:pt x="263" y="118"/>
                  </a:lnTo>
                  <a:lnTo>
                    <a:pt x="263" y="118"/>
                  </a:lnTo>
                  <a:lnTo>
                    <a:pt x="263" y="119"/>
                  </a:lnTo>
                  <a:lnTo>
                    <a:pt x="263" y="123"/>
                  </a:lnTo>
                  <a:lnTo>
                    <a:pt x="263" y="126"/>
                  </a:lnTo>
                  <a:lnTo>
                    <a:pt x="263" y="128"/>
                  </a:lnTo>
                  <a:lnTo>
                    <a:pt x="262" y="137"/>
                  </a:lnTo>
                  <a:lnTo>
                    <a:pt x="262" y="137"/>
                  </a:lnTo>
                  <a:lnTo>
                    <a:pt x="262" y="139"/>
                  </a:lnTo>
                  <a:lnTo>
                    <a:pt x="262" y="143"/>
                  </a:lnTo>
                  <a:lnTo>
                    <a:pt x="262" y="147"/>
                  </a:lnTo>
                  <a:lnTo>
                    <a:pt x="260" y="152"/>
                  </a:lnTo>
                  <a:lnTo>
                    <a:pt x="260" y="156"/>
                  </a:lnTo>
                  <a:lnTo>
                    <a:pt x="259" y="165"/>
                  </a:lnTo>
                  <a:lnTo>
                    <a:pt x="259" y="169"/>
                  </a:lnTo>
                  <a:lnTo>
                    <a:pt x="259" y="174"/>
                  </a:lnTo>
                  <a:lnTo>
                    <a:pt x="258" y="183"/>
                  </a:lnTo>
                  <a:lnTo>
                    <a:pt x="258" y="186"/>
                  </a:lnTo>
                  <a:lnTo>
                    <a:pt x="258" y="190"/>
                  </a:lnTo>
                  <a:lnTo>
                    <a:pt x="256" y="194"/>
                  </a:lnTo>
                  <a:lnTo>
                    <a:pt x="256" y="198"/>
                  </a:lnTo>
                  <a:lnTo>
                    <a:pt x="256" y="200"/>
                  </a:lnTo>
                  <a:lnTo>
                    <a:pt x="256" y="203"/>
                  </a:lnTo>
                  <a:lnTo>
                    <a:pt x="255" y="209"/>
                  </a:lnTo>
                  <a:lnTo>
                    <a:pt x="255" y="211"/>
                  </a:lnTo>
                  <a:lnTo>
                    <a:pt x="255" y="213"/>
                  </a:lnTo>
                  <a:lnTo>
                    <a:pt x="255" y="219"/>
                  </a:lnTo>
                  <a:lnTo>
                    <a:pt x="255" y="221"/>
                  </a:lnTo>
                  <a:lnTo>
                    <a:pt x="254" y="226"/>
                  </a:lnTo>
                  <a:lnTo>
                    <a:pt x="254" y="229"/>
                  </a:lnTo>
                  <a:lnTo>
                    <a:pt x="254" y="230"/>
                  </a:lnTo>
                  <a:lnTo>
                    <a:pt x="254" y="230"/>
                  </a:lnTo>
                  <a:lnTo>
                    <a:pt x="252" y="230"/>
                  </a:lnTo>
                  <a:lnTo>
                    <a:pt x="251" y="230"/>
                  </a:lnTo>
                  <a:lnTo>
                    <a:pt x="248" y="230"/>
                  </a:lnTo>
                  <a:lnTo>
                    <a:pt x="247" y="230"/>
                  </a:lnTo>
                  <a:lnTo>
                    <a:pt x="243" y="230"/>
                  </a:lnTo>
                  <a:lnTo>
                    <a:pt x="242" y="230"/>
                  </a:lnTo>
                  <a:lnTo>
                    <a:pt x="239" y="230"/>
                  </a:lnTo>
                  <a:lnTo>
                    <a:pt x="237" y="230"/>
                  </a:lnTo>
                  <a:lnTo>
                    <a:pt x="233" y="230"/>
                  </a:lnTo>
                  <a:lnTo>
                    <a:pt x="230" y="230"/>
                  </a:lnTo>
                  <a:lnTo>
                    <a:pt x="229" y="230"/>
                  </a:lnTo>
                  <a:lnTo>
                    <a:pt x="226" y="230"/>
                  </a:lnTo>
                  <a:lnTo>
                    <a:pt x="225" y="230"/>
                  </a:lnTo>
                  <a:lnTo>
                    <a:pt x="222" y="232"/>
                  </a:lnTo>
                  <a:lnTo>
                    <a:pt x="217" y="232"/>
                  </a:lnTo>
                  <a:lnTo>
                    <a:pt x="212" y="232"/>
                  </a:lnTo>
                  <a:lnTo>
                    <a:pt x="208" y="232"/>
                  </a:lnTo>
                  <a:lnTo>
                    <a:pt x="207" y="232"/>
                  </a:lnTo>
                  <a:lnTo>
                    <a:pt x="207" y="232"/>
                  </a:lnTo>
                  <a:lnTo>
                    <a:pt x="203" y="232"/>
                  </a:lnTo>
                  <a:lnTo>
                    <a:pt x="200" y="232"/>
                  </a:lnTo>
                  <a:lnTo>
                    <a:pt x="199" y="232"/>
                  </a:lnTo>
                  <a:lnTo>
                    <a:pt x="192" y="232"/>
                  </a:lnTo>
                  <a:lnTo>
                    <a:pt x="188" y="232"/>
                  </a:lnTo>
                  <a:lnTo>
                    <a:pt x="184" y="232"/>
                  </a:lnTo>
                  <a:lnTo>
                    <a:pt x="182" y="232"/>
                  </a:lnTo>
                  <a:lnTo>
                    <a:pt x="179" y="232"/>
                  </a:lnTo>
                  <a:lnTo>
                    <a:pt x="179" y="232"/>
                  </a:lnTo>
                  <a:lnTo>
                    <a:pt x="176" y="232"/>
                  </a:lnTo>
                  <a:lnTo>
                    <a:pt x="171" y="232"/>
                  </a:lnTo>
                  <a:lnTo>
                    <a:pt x="170" y="232"/>
                  </a:lnTo>
                  <a:lnTo>
                    <a:pt x="165" y="233"/>
                  </a:lnTo>
                  <a:lnTo>
                    <a:pt x="161" y="233"/>
                  </a:lnTo>
                  <a:lnTo>
                    <a:pt x="157" y="233"/>
                  </a:lnTo>
                  <a:lnTo>
                    <a:pt x="152" y="233"/>
                  </a:lnTo>
                  <a:lnTo>
                    <a:pt x="152" y="233"/>
                  </a:lnTo>
                  <a:lnTo>
                    <a:pt x="146" y="233"/>
                  </a:lnTo>
                  <a:lnTo>
                    <a:pt x="146" y="233"/>
                  </a:lnTo>
                  <a:lnTo>
                    <a:pt x="144" y="233"/>
                  </a:lnTo>
                  <a:lnTo>
                    <a:pt x="142" y="233"/>
                  </a:lnTo>
                  <a:lnTo>
                    <a:pt x="140" y="233"/>
                  </a:lnTo>
                  <a:lnTo>
                    <a:pt x="138" y="233"/>
                  </a:lnTo>
                  <a:lnTo>
                    <a:pt x="137" y="233"/>
                  </a:lnTo>
                  <a:lnTo>
                    <a:pt x="135" y="233"/>
                  </a:lnTo>
                  <a:lnTo>
                    <a:pt x="133" y="233"/>
                  </a:lnTo>
                  <a:lnTo>
                    <a:pt x="133" y="233"/>
                  </a:lnTo>
                  <a:lnTo>
                    <a:pt x="128" y="233"/>
                  </a:lnTo>
                  <a:lnTo>
                    <a:pt x="123" y="233"/>
                  </a:lnTo>
                  <a:lnTo>
                    <a:pt x="119" y="233"/>
                  </a:lnTo>
                  <a:lnTo>
                    <a:pt x="116" y="233"/>
                  </a:lnTo>
                  <a:lnTo>
                    <a:pt x="114" y="233"/>
                  </a:lnTo>
                  <a:lnTo>
                    <a:pt x="111" y="233"/>
                  </a:lnTo>
                  <a:lnTo>
                    <a:pt x="107" y="233"/>
                  </a:lnTo>
                  <a:lnTo>
                    <a:pt x="104" y="233"/>
                  </a:lnTo>
                  <a:lnTo>
                    <a:pt x="100" y="233"/>
                  </a:lnTo>
                  <a:lnTo>
                    <a:pt x="95" y="234"/>
                  </a:lnTo>
                  <a:lnTo>
                    <a:pt x="91" y="234"/>
                  </a:lnTo>
                  <a:lnTo>
                    <a:pt x="90" y="234"/>
                  </a:lnTo>
                  <a:lnTo>
                    <a:pt x="89" y="234"/>
                  </a:lnTo>
                  <a:lnTo>
                    <a:pt x="82" y="234"/>
                  </a:lnTo>
                  <a:lnTo>
                    <a:pt x="78" y="234"/>
                  </a:lnTo>
                  <a:lnTo>
                    <a:pt x="76" y="234"/>
                  </a:lnTo>
                  <a:lnTo>
                    <a:pt x="72" y="234"/>
                  </a:lnTo>
                  <a:lnTo>
                    <a:pt x="69" y="234"/>
                  </a:lnTo>
                  <a:lnTo>
                    <a:pt x="69" y="234"/>
                  </a:lnTo>
                  <a:lnTo>
                    <a:pt x="68" y="234"/>
                  </a:lnTo>
                  <a:lnTo>
                    <a:pt x="64" y="234"/>
                  </a:lnTo>
                  <a:lnTo>
                    <a:pt x="61" y="234"/>
                  </a:lnTo>
                  <a:lnTo>
                    <a:pt x="59" y="234"/>
                  </a:lnTo>
                  <a:lnTo>
                    <a:pt x="59" y="234"/>
                  </a:lnTo>
                  <a:lnTo>
                    <a:pt x="55" y="234"/>
                  </a:lnTo>
                  <a:lnTo>
                    <a:pt x="52" y="234"/>
                  </a:lnTo>
                  <a:lnTo>
                    <a:pt x="51" y="234"/>
                  </a:lnTo>
                  <a:lnTo>
                    <a:pt x="48" y="234"/>
                  </a:lnTo>
                  <a:lnTo>
                    <a:pt x="42" y="234"/>
                  </a:lnTo>
                  <a:lnTo>
                    <a:pt x="40" y="234"/>
                  </a:lnTo>
                  <a:lnTo>
                    <a:pt x="38" y="234"/>
                  </a:lnTo>
                  <a:lnTo>
                    <a:pt x="36" y="234"/>
                  </a:lnTo>
                  <a:lnTo>
                    <a:pt x="35" y="234"/>
                  </a:lnTo>
                  <a:lnTo>
                    <a:pt x="31" y="234"/>
                  </a:lnTo>
                  <a:lnTo>
                    <a:pt x="27" y="234"/>
                  </a:lnTo>
                  <a:lnTo>
                    <a:pt x="26" y="234"/>
                  </a:lnTo>
                  <a:lnTo>
                    <a:pt x="23" y="236"/>
                  </a:lnTo>
                  <a:lnTo>
                    <a:pt x="21" y="236"/>
                  </a:lnTo>
                  <a:lnTo>
                    <a:pt x="21" y="236"/>
                  </a:lnTo>
                  <a:lnTo>
                    <a:pt x="21" y="236"/>
                  </a:lnTo>
                  <a:lnTo>
                    <a:pt x="18" y="236"/>
                  </a:lnTo>
                  <a:lnTo>
                    <a:pt x="13" y="236"/>
                  </a:lnTo>
                  <a:lnTo>
                    <a:pt x="9" y="236"/>
                  </a:lnTo>
                  <a:lnTo>
                    <a:pt x="6" y="236"/>
                  </a:lnTo>
                  <a:lnTo>
                    <a:pt x="5" y="236"/>
                  </a:lnTo>
                  <a:lnTo>
                    <a:pt x="4" y="236"/>
                  </a:lnTo>
                  <a:lnTo>
                    <a:pt x="2" y="236"/>
                  </a:lnTo>
                  <a:lnTo>
                    <a:pt x="2" y="234"/>
                  </a:lnTo>
                  <a:lnTo>
                    <a:pt x="2" y="226"/>
                  </a:lnTo>
                  <a:lnTo>
                    <a:pt x="2" y="222"/>
                  </a:lnTo>
                  <a:lnTo>
                    <a:pt x="2" y="221"/>
                  </a:lnTo>
                  <a:lnTo>
                    <a:pt x="2" y="217"/>
                  </a:lnTo>
                  <a:lnTo>
                    <a:pt x="2" y="216"/>
                  </a:lnTo>
                  <a:lnTo>
                    <a:pt x="2" y="212"/>
                  </a:lnTo>
                  <a:lnTo>
                    <a:pt x="2" y="211"/>
                  </a:lnTo>
                  <a:lnTo>
                    <a:pt x="2" y="207"/>
                  </a:lnTo>
                  <a:lnTo>
                    <a:pt x="2" y="207"/>
                  </a:lnTo>
                  <a:lnTo>
                    <a:pt x="2" y="205"/>
                  </a:lnTo>
                  <a:lnTo>
                    <a:pt x="2" y="203"/>
                  </a:lnTo>
                  <a:lnTo>
                    <a:pt x="2" y="199"/>
                  </a:lnTo>
                  <a:lnTo>
                    <a:pt x="2" y="198"/>
                  </a:lnTo>
                  <a:lnTo>
                    <a:pt x="2" y="194"/>
                  </a:lnTo>
                  <a:lnTo>
                    <a:pt x="2" y="191"/>
                  </a:lnTo>
                  <a:lnTo>
                    <a:pt x="2" y="188"/>
                  </a:lnTo>
                  <a:lnTo>
                    <a:pt x="2" y="186"/>
                  </a:lnTo>
                  <a:lnTo>
                    <a:pt x="2" y="182"/>
                  </a:lnTo>
                  <a:lnTo>
                    <a:pt x="1" y="179"/>
                  </a:lnTo>
                  <a:lnTo>
                    <a:pt x="1" y="178"/>
                  </a:lnTo>
                  <a:lnTo>
                    <a:pt x="1" y="174"/>
                  </a:lnTo>
                  <a:lnTo>
                    <a:pt x="1" y="170"/>
                  </a:lnTo>
                  <a:lnTo>
                    <a:pt x="1" y="166"/>
                  </a:lnTo>
                  <a:lnTo>
                    <a:pt x="1" y="166"/>
                  </a:lnTo>
                  <a:lnTo>
                    <a:pt x="1" y="165"/>
                  </a:lnTo>
                  <a:lnTo>
                    <a:pt x="1" y="164"/>
                  </a:lnTo>
                  <a:lnTo>
                    <a:pt x="1" y="161"/>
                  </a:lnTo>
                  <a:lnTo>
                    <a:pt x="1" y="158"/>
                  </a:lnTo>
                  <a:lnTo>
                    <a:pt x="1" y="156"/>
                  </a:lnTo>
                  <a:lnTo>
                    <a:pt x="1" y="154"/>
                  </a:lnTo>
                  <a:lnTo>
                    <a:pt x="1" y="154"/>
                  </a:lnTo>
                  <a:lnTo>
                    <a:pt x="1" y="153"/>
                  </a:lnTo>
                  <a:lnTo>
                    <a:pt x="1" y="150"/>
                  </a:lnTo>
                  <a:lnTo>
                    <a:pt x="1" y="147"/>
                  </a:lnTo>
                  <a:lnTo>
                    <a:pt x="1" y="141"/>
                  </a:lnTo>
                  <a:lnTo>
                    <a:pt x="1" y="141"/>
                  </a:lnTo>
                  <a:lnTo>
                    <a:pt x="1" y="139"/>
                  </a:lnTo>
                  <a:lnTo>
                    <a:pt x="1" y="137"/>
                  </a:lnTo>
                  <a:lnTo>
                    <a:pt x="1" y="135"/>
                  </a:lnTo>
                  <a:lnTo>
                    <a:pt x="1" y="131"/>
                  </a:lnTo>
                  <a:lnTo>
                    <a:pt x="1" y="130"/>
                  </a:lnTo>
                  <a:lnTo>
                    <a:pt x="1" y="127"/>
                  </a:lnTo>
                  <a:lnTo>
                    <a:pt x="1" y="124"/>
                  </a:lnTo>
                  <a:lnTo>
                    <a:pt x="1" y="123"/>
                  </a:lnTo>
                  <a:lnTo>
                    <a:pt x="1" y="119"/>
                  </a:lnTo>
                  <a:lnTo>
                    <a:pt x="1" y="118"/>
                  </a:lnTo>
                  <a:lnTo>
                    <a:pt x="1" y="116"/>
                  </a:lnTo>
                  <a:lnTo>
                    <a:pt x="1" y="114"/>
                  </a:lnTo>
                  <a:lnTo>
                    <a:pt x="1" y="109"/>
                  </a:lnTo>
                  <a:lnTo>
                    <a:pt x="1" y="107"/>
                  </a:lnTo>
                  <a:lnTo>
                    <a:pt x="1" y="106"/>
                  </a:lnTo>
                  <a:lnTo>
                    <a:pt x="1" y="105"/>
                  </a:lnTo>
                  <a:lnTo>
                    <a:pt x="1" y="103"/>
                  </a:lnTo>
                  <a:lnTo>
                    <a:pt x="1" y="102"/>
                  </a:lnTo>
                  <a:lnTo>
                    <a:pt x="1" y="102"/>
                  </a:lnTo>
                  <a:lnTo>
                    <a:pt x="1" y="101"/>
                  </a:lnTo>
                  <a:lnTo>
                    <a:pt x="1" y="99"/>
                  </a:lnTo>
                  <a:lnTo>
                    <a:pt x="1" y="95"/>
                  </a:lnTo>
                  <a:lnTo>
                    <a:pt x="1" y="92"/>
                  </a:lnTo>
                  <a:lnTo>
                    <a:pt x="1" y="90"/>
                  </a:lnTo>
                  <a:lnTo>
                    <a:pt x="1" y="90"/>
                  </a:lnTo>
                  <a:lnTo>
                    <a:pt x="1" y="85"/>
                  </a:lnTo>
                  <a:lnTo>
                    <a:pt x="1" y="81"/>
                  </a:lnTo>
                  <a:lnTo>
                    <a:pt x="1" y="80"/>
                  </a:lnTo>
                  <a:lnTo>
                    <a:pt x="1" y="78"/>
                  </a:lnTo>
                  <a:lnTo>
                    <a:pt x="1" y="76"/>
                  </a:lnTo>
                  <a:lnTo>
                    <a:pt x="1" y="73"/>
                  </a:lnTo>
                  <a:lnTo>
                    <a:pt x="1" y="72"/>
                  </a:lnTo>
                  <a:lnTo>
                    <a:pt x="1" y="69"/>
                  </a:lnTo>
                  <a:lnTo>
                    <a:pt x="1" y="68"/>
                  </a:lnTo>
                  <a:lnTo>
                    <a:pt x="1" y="67"/>
                  </a:lnTo>
                  <a:lnTo>
                    <a:pt x="1" y="65"/>
                  </a:lnTo>
                  <a:lnTo>
                    <a:pt x="1" y="61"/>
                  </a:lnTo>
                  <a:lnTo>
                    <a:pt x="1" y="60"/>
                  </a:lnTo>
                  <a:lnTo>
                    <a:pt x="1" y="59"/>
                  </a:lnTo>
                  <a:lnTo>
                    <a:pt x="1" y="56"/>
                  </a:lnTo>
                  <a:lnTo>
                    <a:pt x="1" y="56"/>
                  </a:lnTo>
                  <a:lnTo>
                    <a:pt x="1" y="48"/>
                  </a:lnTo>
                  <a:lnTo>
                    <a:pt x="1" y="46"/>
                  </a:lnTo>
                  <a:lnTo>
                    <a:pt x="1" y="44"/>
                  </a:lnTo>
                  <a:lnTo>
                    <a:pt x="1" y="41"/>
                  </a:lnTo>
                  <a:lnTo>
                    <a:pt x="1" y="38"/>
                  </a:lnTo>
                  <a:lnTo>
                    <a:pt x="1" y="37"/>
                  </a:lnTo>
                  <a:lnTo>
                    <a:pt x="1" y="30"/>
                  </a:lnTo>
                  <a:lnTo>
                    <a:pt x="1" y="29"/>
                  </a:lnTo>
                  <a:lnTo>
                    <a:pt x="1" y="27"/>
                  </a:lnTo>
                  <a:lnTo>
                    <a:pt x="0" y="23"/>
                  </a:lnTo>
                  <a:lnTo>
                    <a:pt x="0" y="23"/>
                  </a:lnTo>
                  <a:lnTo>
                    <a:pt x="0" y="22"/>
                  </a:lnTo>
                  <a:lnTo>
                    <a:pt x="0" y="20"/>
                  </a:lnTo>
                  <a:lnTo>
                    <a:pt x="0" y="20"/>
                  </a:lnTo>
                  <a:lnTo>
                    <a:pt x="0" y="16"/>
                  </a:lnTo>
                  <a:lnTo>
                    <a:pt x="0" y="10"/>
                  </a:lnTo>
                  <a:lnTo>
                    <a:pt x="0" y="8"/>
                  </a:lnTo>
                  <a:lnTo>
                    <a:pt x="0" y="4"/>
                  </a:lnTo>
                  <a:lnTo>
                    <a:pt x="2" y="4"/>
                  </a:lnTo>
                  <a:lnTo>
                    <a:pt x="5" y="4"/>
                  </a:lnTo>
                  <a:lnTo>
                    <a:pt x="8" y="4"/>
                  </a:lnTo>
                  <a:lnTo>
                    <a:pt x="9" y="4"/>
                  </a:lnTo>
                  <a:lnTo>
                    <a:pt x="11" y="4"/>
                  </a:lnTo>
                  <a:lnTo>
                    <a:pt x="18" y="4"/>
                  </a:lnTo>
                  <a:lnTo>
                    <a:pt x="19" y="4"/>
                  </a:lnTo>
                  <a:lnTo>
                    <a:pt x="19" y="4"/>
                  </a:lnTo>
                  <a:lnTo>
                    <a:pt x="21" y="4"/>
                  </a:lnTo>
                  <a:lnTo>
                    <a:pt x="22" y="4"/>
                  </a:lnTo>
                  <a:lnTo>
                    <a:pt x="26" y="4"/>
                  </a:lnTo>
                  <a:lnTo>
                    <a:pt x="28" y="4"/>
                  </a:lnTo>
                  <a:lnTo>
                    <a:pt x="32" y="4"/>
                  </a:lnTo>
                  <a:lnTo>
                    <a:pt x="34" y="4"/>
                  </a:lnTo>
                  <a:lnTo>
                    <a:pt x="38" y="4"/>
                  </a:lnTo>
                  <a:lnTo>
                    <a:pt x="39" y="4"/>
                  </a:lnTo>
                  <a:lnTo>
                    <a:pt x="40" y="4"/>
                  </a:lnTo>
                  <a:lnTo>
                    <a:pt x="42" y="4"/>
                  </a:lnTo>
                  <a:lnTo>
                    <a:pt x="43" y="4"/>
                  </a:lnTo>
                  <a:lnTo>
                    <a:pt x="44" y="4"/>
                  </a:lnTo>
                  <a:lnTo>
                    <a:pt x="47" y="4"/>
                  </a:lnTo>
                  <a:lnTo>
                    <a:pt x="51" y="4"/>
                  </a:lnTo>
                  <a:lnTo>
                    <a:pt x="55" y="4"/>
                  </a:lnTo>
                  <a:lnTo>
                    <a:pt x="57" y="4"/>
                  </a:lnTo>
                  <a:lnTo>
                    <a:pt x="59" y="4"/>
                  </a:lnTo>
                  <a:lnTo>
                    <a:pt x="60" y="4"/>
                  </a:lnTo>
                  <a:lnTo>
                    <a:pt x="61" y="4"/>
                  </a:lnTo>
                  <a:lnTo>
                    <a:pt x="64" y="4"/>
                  </a:lnTo>
                  <a:lnTo>
                    <a:pt x="66" y="4"/>
                  </a:lnTo>
                  <a:lnTo>
                    <a:pt x="68" y="4"/>
                  </a:lnTo>
                  <a:lnTo>
                    <a:pt x="73" y="4"/>
                  </a:lnTo>
                  <a:lnTo>
                    <a:pt x="73" y="4"/>
                  </a:lnTo>
                  <a:lnTo>
                    <a:pt x="76" y="4"/>
                  </a:lnTo>
                  <a:lnTo>
                    <a:pt x="76" y="4"/>
                  </a:lnTo>
                  <a:lnTo>
                    <a:pt x="77" y="4"/>
                  </a:lnTo>
                  <a:lnTo>
                    <a:pt x="77" y="4"/>
                  </a:lnTo>
                  <a:lnTo>
                    <a:pt x="77" y="4"/>
                  </a:lnTo>
                  <a:lnTo>
                    <a:pt x="78" y="4"/>
                  </a:lnTo>
                  <a:lnTo>
                    <a:pt x="78" y="4"/>
                  </a:lnTo>
                  <a:lnTo>
                    <a:pt x="81" y="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3">
              <a:extLst>
                <a:ext uri="{FF2B5EF4-FFF2-40B4-BE49-F238E27FC236}">
                  <a16:creationId xmlns:a16="http://schemas.microsoft.com/office/drawing/2014/main" id="{CD6D7A49-5B51-4474-9103-5A89A313C7A1}"/>
                </a:ext>
              </a:extLst>
            </p:cNvPr>
            <p:cNvSpPr>
              <a:spLocks/>
            </p:cNvSpPr>
            <p:nvPr/>
          </p:nvSpPr>
          <p:spPr bwMode="auto">
            <a:xfrm>
              <a:off x="6400" y="2165"/>
              <a:ext cx="273" cy="237"/>
            </a:xfrm>
            <a:custGeom>
              <a:avLst/>
              <a:gdLst>
                <a:gd name="T0" fmla="*/ 271 w 273"/>
                <a:gd name="T1" fmla="*/ 18 h 237"/>
                <a:gd name="T2" fmla="*/ 272 w 273"/>
                <a:gd name="T3" fmla="*/ 34 h 237"/>
                <a:gd name="T4" fmla="*/ 272 w 273"/>
                <a:gd name="T5" fmla="*/ 55 h 237"/>
                <a:gd name="T6" fmla="*/ 272 w 273"/>
                <a:gd name="T7" fmla="*/ 68 h 237"/>
                <a:gd name="T8" fmla="*/ 272 w 273"/>
                <a:gd name="T9" fmla="*/ 86 h 237"/>
                <a:gd name="T10" fmla="*/ 272 w 273"/>
                <a:gd name="T11" fmla="*/ 98 h 237"/>
                <a:gd name="T12" fmla="*/ 272 w 273"/>
                <a:gd name="T13" fmla="*/ 112 h 237"/>
                <a:gd name="T14" fmla="*/ 272 w 273"/>
                <a:gd name="T15" fmla="*/ 127 h 237"/>
                <a:gd name="T16" fmla="*/ 272 w 273"/>
                <a:gd name="T17" fmla="*/ 146 h 237"/>
                <a:gd name="T18" fmla="*/ 272 w 273"/>
                <a:gd name="T19" fmla="*/ 160 h 237"/>
                <a:gd name="T20" fmla="*/ 272 w 273"/>
                <a:gd name="T21" fmla="*/ 175 h 237"/>
                <a:gd name="T22" fmla="*/ 273 w 273"/>
                <a:gd name="T23" fmla="*/ 195 h 237"/>
                <a:gd name="T24" fmla="*/ 273 w 273"/>
                <a:gd name="T25" fmla="*/ 212 h 237"/>
                <a:gd name="T26" fmla="*/ 272 w 273"/>
                <a:gd name="T27" fmla="*/ 232 h 237"/>
                <a:gd name="T28" fmla="*/ 258 w 273"/>
                <a:gd name="T29" fmla="*/ 232 h 237"/>
                <a:gd name="T30" fmla="*/ 241 w 273"/>
                <a:gd name="T31" fmla="*/ 232 h 237"/>
                <a:gd name="T32" fmla="*/ 222 w 273"/>
                <a:gd name="T33" fmla="*/ 232 h 237"/>
                <a:gd name="T34" fmla="*/ 210 w 273"/>
                <a:gd name="T35" fmla="*/ 235 h 237"/>
                <a:gd name="T36" fmla="*/ 188 w 273"/>
                <a:gd name="T37" fmla="*/ 232 h 237"/>
                <a:gd name="T38" fmla="*/ 170 w 273"/>
                <a:gd name="T39" fmla="*/ 232 h 237"/>
                <a:gd name="T40" fmla="*/ 159 w 273"/>
                <a:gd name="T41" fmla="*/ 229 h 237"/>
                <a:gd name="T42" fmla="*/ 145 w 273"/>
                <a:gd name="T43" fmla="*/ 229 h 237"/>
                <a:gd name="T44" fmla="*/ 132 w 273"/>
                <a:gd name="T45" fmla="*/ 229 h 237"/>
                <a:gd name="T46" fmla="*/ 112 w 273"/>
                <a:gd name="T47" fmla="*/ 229 h 237"/>
                <a:gd name="T48" fmla="*/ 101 w 273"/>
                <a:gd name="T49" fmla="*/ 229 h 237"/>
                <a:gd name="T50" fmla="*/ 77 w 273"/>
                <a:gd name="T51" fmla="*/ 229 h 237"/>
                <a:gd name="T52" fmla="*/ 56 w 273"/>
                <a:gd name="T53" fmla="*/ 229 h 237"/>
                <a:gd name="T54" fmla="*/ 43 w 273"/>
                <a:gd name="T55" fmla="*/ 229 h 237"/>
                <a:gd name="T56" fmla="*/ 19 w 273"/>
                <a:gd name="T57" fmla="*/ 229 h 237"/>
                <a:gd name="T58" fmla="*/ 1 w 273"/>
                <a:gd name="T59" fmla="*/ 229 h 237"/>
                <a:gd name="T60" fmla="*/ 0 w 273"/>
                <a:gd name="T61" fmla="*/ 209 h 237"/>
                <a:gd name="T62" fmla="*/ 0 w 273"/>
                <a:gd name="T63" fmla="*/ 184 h 237"/>
                <a:gd name="T64" fmla="*/ 0 w 273"/>
                <a:gd name="T65" fmla="*/ 170 h 237"/>
                <a:gd name="T66" fmla="*/ 0 w 273"/>
                <a:gd name="T67" fmla="*/ 144 h 237"/>
                <a:gd name="T68" fmla="*/ 0 w 273"/>
                <a:gd name="T69" fmla="*/ 116 h 237"/>
                <a:gd name="T70" fmla="*/ 19 w 273"/>
                <a:gd name="T71" fmla="*/ 115 h 237"/>
                <a:gd name="T72" fmla="*/ 40 w 273"/>
                <a:gd name="T73" fmla="*/ 115 h 237"/>
                <a:gd name="T74" fmla="*/ 56 w 273"/>
                <a:gd name="T75" fmla="*/ 106 h 237"/>
                <a:gd name="T76" fmla="*/ 56 w 273"/>
                <a:gd name="T77" fmla="*/ 93 h 237"/>
                <a:gd name="T78" fmla="*/ 56 w 273"/>
                <a:gd name="T79" fmla="*/ 81 h 237"/>
                <a:gd name="T80" fmla="*/ 56 w 273"/>
                <a:gd name="T81" fmla="*/ 59 h 237"/>
                <a:gd name="T82" fmla="*/ 78 w 273"/>
                <a:gd name="T83" fmla="*/ 59 h 237"/>
                <a:gd name="T84" fmla="*/ 97 w 273"/>
                <a:gd name="T85" fmla="*/ 59 h 237"/>
                <a:gd name="T86" fmla="*/ 107 w 273"/>
                <a:gd name="T87" fmla="*/ 59 h 237"/>
                <a:gd name="T88" fmla="*/ 112 w 273"/>
                <a:gd name="T89" fmla="*/ 39 h 237"/>
                <a:gd name="T90" fmla="*/ 112 w 273"/>
                <a:gd name="T91" fmla="*/ 21 h 237"/>
                <a:gd name="T92" fmla="*/ 114 w 273"/>
                <a:gd name="T93" fmla="*/ 1 h 237"/>
                <a:gd name="T94" fmla="*/ 129 w 273"/>
                <a:gd name="T95" fmla="*/ 1 h 237"/>
                <a:gd name="T96" fmla="*/ 142 w 273"/>
                <a:gd name="T97" fmla="*/ 1 h 237"/>
                <a:gd name="T98" fmla="*/ 158 w 273"/>
                <a:gd name="T99" fmla="*/ 1 h 237"/>
                <a:gd name="T100" fmla="*/ 169 w 273"/>
                <a:gd name="T101" fmla="*/ 1 h 237"/>
                <a:gd name="T102" fmla="*/ 188 w 273"/>
                <a:gd name="T103" fmla="*/ 1 h 237"/>
                <a:gd name="T104" fmla="*/ 200 w 273"/>
                <a:gd name="T105" fmla="*/ 1 h 237"/>
                <a:gd name="T106" fmla="*/ 214 w 273"/>
                <a:gd name="T107" fmla="*/ 1 h 237"/>
                <a:gd name="T108" fmla="*/ 226 w 273"/>
                <a:gd name="T109" fmla="*/ 1 h 237"/>
                <a:gd name="T110" fmla="*/ 241 w 273"/>
                <a:gd name="T111" fmla="*/ 1 h 237"/>
                <a:gd name="T112" fmla="*/ 271 w 273"/>
                <a:gd name="T11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3" h="237">
                  <a:moveTo>
                    <a:pt x="271" y="0"/>
                  </a:moveTo>
                  <a:lnTo>
                    <a:pt x="271" y="4"/>
                  </a:lnTo>
                  <a:lnTo>
                    <a:pt x="271" y="6"/>
                  </a:lnTo>
                  <a:lnTo>
                    <a:pt x="271" y="12"/>
                  </a:lnTo>
                  <a:lnTo>
                    <a:pt x="271" y="16"/>
                  </a:lnTo>
                  <a:lnTo>
                    <a:pt x="271" y="16"/>
                  </a:lnTo>
                  <a:lnTo>
                    <a:pt x="271" y="18"/>
                  </a:lnTo>
                  <a:lnTo>
                    <a:pt x="271" y="19"/>
                  </a:lnTo>
                  <a:lnTo>
                    <a:pt x="271" y="19"/>
                  </a:lnTo>
                  <a:lnTo>
                    <a:pt x="272" y="23"/>
                  </a:lnTo>
                  <a:lnTo>
                    <a:pt x="272" y="25"/>
                  </a:lnTo>
                  <a:lnTo>
                    <a:pt x="272" y="26"/>
                  </a:lnTo>
                  <a:lnTo>
                    <a:pt x="272" y="33"/>
                  </a:lnTo>
                  <a:lnTo>
                    <a:pt x="272" y="34"/>
                  </a:lnTo>
                  <a:lnTo>
                    <a:pt x="272" y="37"/>
                  </a:lnTo>
                  <a:lnTo>
                    <a:pt x="272" y="40"/>
                  </a:lnTo>
                  <a:lnTo>
                    <a:pt x="272" y="42"/>
                  </a:lnTo>
                  <a:lnTo>
                    <a:pt x="272" y="44"/>
                  </a:lnTo>
                  <a:lnTo>
                    <a:pt x="272" y="52"/>
                  </a:lnTo>
                  <a:lnTo>
                    <a:pt x="272" y="52"/>
                  </a:lnTo>
                  <a:lnTo>
                    <a:pt x="272" y="55"/>
                  </a:lnTo>
                  <a:lnTo>
                    <a:pt x="272" y="56"/>
                  </a:lnTo>
                  <a:lnTo>
                    <a:pt x="272" y="57"/>
                  </a:lnTo>
                  <a:lnTo>
                    <a:pt x="272" y="61"/>
                  </a:lnTo>
                  <a:lnTo>
                    <a:pt x="272" y="63"/>
                  </a:lnTo>
                  <a:lnTo>
                    <a:pt x="272" y="64"/>
                  </a:lnTo>
                  <a:lnTo>
                    <a:pt x="272" y="65"/>
                  </a:lnTo>
                  <a:lnTo>
                    <a:pt x="272" y="68"/>
                  </a:lnTo>
                  <a:lnTo>
                    <a:pt x="272" y="69"/>
                  </a:lnTo>
                  <a:lnTo>
                    <a:pt x="272" y="72"/>
                  </a:lnTo>
                  <a:lnTo>
                    <a:pt x="272" y="74"/>
                  </a:lnTo>
                  <a:lnTo>
                    <a:pt x="272" y="76"/>
                  </a:lnTo>
                  <a:lnTo>
                    <a:pt x="272" y="77"/>
                  </a:lnTo>
                  <a:lnTo>
                    <a:pt x="272" y="81"/>
                  </a:lnTo>
                  <a:lnTo>
                    <a:pt x="272" y="86"/>
                  </a:lnTo>
                  <a:lnTo>
                    <a:pt x="272" y="86"/>
                  </a:lnTo>
                  <a:lnTo>
                    <a:pt x="272" y="88"/>
                  </a:lnTo>
                  <a:lnTo>
                    <a:pt x="272" y="91"/>
                  </a:lnTo>
                  <a:lnTo>
                    <a:pt x="272" y="95"/>
                  </a:lnTo>
                  <a:lnTo>
                    <a:pt x="272" y="97"/>
                  </a:lnTo>
                  <a:lnTo>
                    <a:pt x="272" y="98"/>
                  </a:lnTo>
                  <a:lnTo>
                    <a:pt x="272" y="98"/>
                  </a:lnTo>
                  <a:lnTo>
                    <a:pt x="272" y="99"/>
                  </a:lnTo>
                  <a:lnTo>
                    <a:pt x="272" y="101"/>
                  </a:lnTo>
                  <a:lnTo>
                    <a:pt x="272" y="102"/>
                  </a:lnTo>
                  <a:lnTo>
                    <a:pt x="272" y="103"/>
                  </a:lnTo>
                  <a:lnTo>
                    <a:pt x="272" y="105"/>
                  </a:lnTo>
                  <a:lnTo>
                    <a:pt x="272" y="110"/>
                  </a:lnTo>
                  <a:lnTo>
                    <a:pt x="272" y="112"/>
                  </a:lnTo>
                  <a:lnTo>
                    <a:pt x="272" y="114"/>
                  </a:lnTo>
                  <a:lnTo>
                    <a:pt x="272" y="115"/>
                  </a:lnTo>
                  <a:lnTo>
                    <a:pt x="272" y="119"/>
                  </a:lnTo>
                  <a:lnTo>
                    <a:pt x="272" y="120"/>
                  </a:lnTo>
                  <a:lnTo>
                    <a:pt x="272" y="123"/>
                  </a:lnTo>
                  <a:lnTo>
                    <a:pt x="272" y="126"/>
                  </a:lnTo>
                  <a:lnTo>
                    <a:pt x="272" y="127"/>
                  </a:lnTo>
                  <a:lnTo>
                    <a:pt x="272" y="131"/>
                  </a:lnTo>
                  <a:lnTo>
                    <a:pt x="272" y="133"/>
                  </a:lnTo>
                  <a:lnTo>
                    <a:pt x="272" y="135"/>
                  </a:lnTo>
                  <a:lnTo>
                    <a:pt x="272" y="137"/>
                  </a:lnTo>
                  <a:lnTo>
                    <a:pt x="272" y="137"/>
                  </a:lnTo>
                  <a:lnTo>
                    <a:pt x="272" y="143"/>
                  </a:lnTo>
                  <a:lnTo>
                    <a:pt x="272" y="146"/>
                  </a:lnTo>
                  <a:lnTo>
                    <a:pt x="272" y="149"/>
                  </a:lnTo>
                  <a:lnTo>
                    <a:pt x="272" y="150"/>
                  </a:lnTo>
                  <a:lnTo>
                    <a:pt x="272" y="150"/>
                  </a:lnTo>
                  <a:lnTo>
                    <a:pt x="272" y="152"/>
                  </a:lnTo>
                  <a:lnTo>
                    <a:pt x="272" y="154"/>
                  </a:lnTo>
                  <a:lnTo>
                    <a:pt x="272" y="157"/>
                  </a:lnTo>
                  <a:lnTo>
                    <a:pt x="272" y="160"/>
                  </a:lnTo>
                  <a:lnTo>
                    <a:pt x="272" y="161"/>
                  </a:lnTo>
                  <a:lnTo>
                    <a:pt x="272" y="162"/>
                  </a:lnTo>
                  <a:lnTo>
                    <a:pt x="272" y="162"/>
                  </a:lnTo>
                  <a:lnTo>
                    <a:pt x="272" y="166"/>
                  </a:lnTo>
                  <a:lnTo>
                    <a:pt x="272" y="170"/>
                  </a:lnTo>
                  <a:lnTo>
                    <a:pt x="272" y="174"/>
                  </a:lnTo>
                  <a:lnTo>
                    <a:pt x="272" y="175"/>
                  </a:lnTo>
                  <a:lnTo>
                    <a:pt x="273" y="178"/>
                  </a:lnTo>
                  <a:lnTo>
                    <a:pt x="273" y="182"/>
                  </a:lnTo>
                  <a:lnTo>
                    <a:pt x="273" y="184"/>
                  </a:lnTo>
                  <a:lnTo>
                    <a:pt x="273" y="187"/>
                  </a:lnTo>
                  <a:lnTo>
                    <a:pt x="273" y="190"/>
                  </a:lnTo>
                  <a:lnTo>
                    <a:pt x="273" y="194"/>
                  </a:lnTo>
                  <a:lnTo>
                    <a:pt x="273" y="195"/>
                  </a:lnTo>
                  <a:lnTo>
                    <a:pt x="273" y="199"/>
                  </a:lnTo>
                  <a:lnTo>
                    <a:pt x="273" y="201"/>
                  </a:lnTo>
                  <a:lnTo>
                    <a:pt x="273" y="203"/>
                  </a:lnTo>
                  <a:lnTo>
                    <a:pt x="273" y="203"/>
                  </a:lnTo>
                  <a:lnTo>
                    <a:pt x="273" y="207"/>
                  </a:lnTo>
                  <a:lnTo>
                    <a:pt x="273" y="208"/>
                  </a:lnTo>
                  <a:lnTo>
                    <a:pt x="273" y="212"/>
                  </a:lnTo>
                  <a:lnTo>
                    <a:pt x="273" y="213"/>
                  </a:lnTo>
                  <a:lnTo>
                    <a:pt x="273" y="217"/>
                  </a:lnTo>
                  <a:lnTo>
                    <a:pt x="273" y="218"/>
                  </a:lnTo>
                  <a:lnTo>
                    <a:pt x="273" y="222"/>
                  </a:lnTo>
                  <a:lnTo>
                    <a:pt x="273" y="230"/>
                  </a:lnTo>
                  <a:lnTo>
                    <a:pt x="273" y="232"/>
                  </a:lnTo>
                  <a:lnTo>
                    <a:pt x="272" y="232"/>
                  </a:lnTo>
                  <a:lnTo>
                    <a:pt x="269" y="232"/>
                  </a:lnTo>
                  <a:lnTo>
                    <a:pt x="265" y="232"/>
                  </a:lnTo>
                  <a:lnTo>
                    <a:pt x="265" y="232"/>
                  </a:lnTo>
                  <a:lnTo>
                    <a:pt x="264" y="232"/>
                  </a:lnTo>
                  <a:lnTo>
                    <a:pt x="262" y="232"/>
                  </a:lnTo>
                  <a:lnTo>
                    <a:pt x="259" y="232"/>
                  </a:lnTo>
                  <a:lnTo>
                    <a:pt x="258" y="232"/>
                  </a:lnTo>
                  <a:lnTo>
                    <a:pt x="255" y="232"/>
                  </a:lnTo>
                  <a:lnTo>
                    <a:pt x="251" y="232"/>
                  </a:lnTo>
                  <a:lnTo>
                    <a:pt x="250" y="232"/>
                  </a:lnTo>
                  <a:lnTo>
                    <a:pt x="247" y="232"/>
                  </a:lnTo>
                  <a:lnTo>
                    <a:pt x="246" y="232"/>
                  </a:lnTo>
                  <a:lnTo>
                    <a:pt x="243" y="232"/>
                  </a:lnTo>
                  <a:lnTo>
                    <a:pt x="241" y="232"/>
                  </a:lnTo>
                  <a:lnTo>
                    <a:pt x="239" y="232"/>
                  </a:lnTo>
                  <a:lnTo>
                    <a:pt x="237" y="232"/>
                  </a:lnTo>
                  <a:lnTo>
                    <a:pt x="234" y="232"/>
                  </a:lnTo>
                  <a:lnTo>
                    <a:pt x="226" y="232"/>
                  </a:lnTo>
                  <a:lnTo>
                    <a:pt x="224" y="232"/>
                  </a:lnTo>
                  <a:lnTo>
                    <a:pt x="222" y="232"/>
                  </a:lnTo>
                  <a:lnTo>
                    <a:pt x="222" y="232"/>
                  </a:lnTo>
                  <a:lnTo>
                    <a:pt x="218" y="232"/>
                  </a:lnTo>
                  <a:lnTo>
                    <a:pt x="217" y="232"/>
                  </a:lnTo>
                  <a:lnTo>
                    <a:pt x="216" y="232"/>
                  </a:lnTo>
                  <a:lnTo>
                    <a:pt x="213" y="232"/>
                  </a:lnTo>
                  <a:lnTo>
                    <a:pt x="209" y="232"/>
                  </a:lnTo>
                  <a:lnTo>
                    <a:pt x="209" y="232"/>
                  </a:lnTo>
                  <a:lnTo>
                    <a:pt x="210" y="235"/>
                  </a:lnTo>
                  <a:lnTo>
                    <a:pt x="210" y="235"/>
                  </a:lnTo>
                  <a:lnTo>
                    <a:pt x="191" y="237"/>
                  </a:lnTo>
                  <a:lnTo>
                    <a:pt x="191" y="232"/>
                  </a:lnTo>
                  <a:lnTo>
                    <a:pt x="191" y="232"/>
                  </a:lnTo>
                  <a:lnTo>
                    <a:pt x="190" y="232"/>
                  </a:lnTo>
                  <a:lnTo>
                    <a:pt x="190" y="232"/>
                  </a:lnTo>
                  <a:lnTo>
                    <a:pt x="188" y="232"/>
                  </a:lnTo>
                  <a:lnTo>
                    <a:pt x="186" y="232"/>
                  </a:lnTo>
                  <a:lnTo>
                    <a:pt x="183" y="232"/>
                  </a:lnTo>
                  <a:lnTo>
                    <a:pt x="182" y="232"/>
                  </a:lnTo>
                  <a:lnTo>
                    <a:pt x="176" y="232"/>
                  </a:lnTo>
                  <a:lnTo>
                    <a:pt x="174" y="232"/>
                  </a:lnTo>
                  <a:lnTo>
                    <a:pt x="173" y="232"/>
                  </a:lnTo>
                  <a:lnTo>
                    <a:pt x="170" y="232"/>
                  </a:lnTo>
                  <a:lnTo>
                    <a:pt x="167" y="232"/>
                  </a:lnTo>
                  <a:lnTo>
                    <a:pt x="166" y="232"/>
                  </a:lnTo>
                  <a:lnTo>
                    <a:pt x="163" y="232"/>
                  </a:lnTo>
                  <a:lnTo>
                    <a:pt x="163" y="230"/>
                  </a:lnTo>
                  <a:lnTo>
                    <a:pt x="163" y="229"/>
                  </a:lnTo>
                  <a:lnTo>
                    <a:pt x="159" y="229"/>
                  </a:lnTo>
                  <a:lnTo>
                    <a:pt x="159" y="229"/>
                  </a:lnTo>
                  <a:lnTo>
                    <a:pt x="154" y="229"/>
                  </a:lnTo>
                  <a:lnTo>
                    <a:pt x="154" y="229"/>
                  </a:lnTo>
                  <a:lnTo>
                    <a:pt x="153" y="229"/>
                  </a:lnTo>
                  <a:lnTo>
                    <a:pt x="152" y="229"/>
                  </a:lnTo>
                  <a:lnTo>
                    <a:pt x="149" y="229"/>
                  </a:lnTo>
                  <a:lnTo>
                    <a:pt x="148" y="229"/>
                  </a:lnTo>
                  <a:lnTo>
                    <a:pt x="145" y="229"/>
                  </a:lnTo>
                  <a:lnTo>
                    <a:pt x="145" y="229"/>
                  </a:lnTo>
                  <a:lnTo>
                    <a:pt x="140" y="229"/>
                  </a:lnTo>
                  <a:lnTo>
                    <a:pt x="138" y="229"/>
                  </a:lnTo>
                  <a:lnTo>
                    <a:pt x="136" y="229"/>
                  </a:lnTo>
                  <a:lnTo>
                    <a:pt x="136" y="229"/>
                  </a:lnTo>
                  <a:lnTo>
                    <a:pt x="133" y="229"/>
                  </a:lnTo>
                  <a:lnTo>
                    <a:pt x="132" y="229"/>
                  </a:lnTo>
                  <a:lnTo>
                    <a:pt x="131" y="229"/>
                  </a:lnTo>
                  <a:lnTo>
                    <a:pt x="125" y="229"/>
                  </a:lnTo>
                  <a:lnTo>
                    <a:pt x="121" y="229"/>
                  </a:lnTo>
                  <a:lnTo>
                    <a:pt x="119" y="229"/>
                  </a:lnTo>
                  <a:lnTo>
                    <a:pt x="116" y="229"/>
                  </a:lnTo>
                  <a:lnTo>
                    <a:pt x="115" y="229"/>
                  </a:lnTo>
                  <a:lnTo>
                    <a:pt x="112" y="229"/>
                  </a:lnTo>
                  <a:lnTo>
                    <a:pt x="112" y="229"/>
                  </a:lnTo>
                  <a:lnTo>
                    <a:pt x="106" y="229"/>
                  </a:lnTo>
                  <a:lnTo>
                    <a:pt x="104" y="229"/>
                  </a:lnTo>
                  <a:lnTo>
                    <a:pt x="103" y="229"/>
                  </a:lnTo>
                  <a:lnTo>
                    <a:pt x="103" y="229"/>
                  </a:lnTo>
                  <a:lnTo>
                    <a:pt x="101" y="229"/>
                  </a:lnTo>
                  <a:lnTo>
                    <a:pt x="101" y="229"/>
                  </a:lnTo>
                  <a:lnTo>
                    <a:pt x="93" y="229"/>
                  </a:lnTo>
                  <a:lnTo>
                    <a:pt x="91" y="229"/>
                  </a:lnTo>
                  <a:lnTo>
                    <a:pt x="89" y="229"/>
                  </a:lnTo>
                  <a:lnTo>
                    <a:pt x="86" y="229"/>
                  </a:lnTo>
                  <a:lnTo>
                    <a:pt x="84" y="229"/>
                  </a:lnTo>
                  <a:lnTo>
                    <a:pt x="81" y="229"/>
                  </a:lnTo>
                  <a:lnTo>
                    <a:pt x="77" y="229"/>
                  </a:lnTo>
                  <a:lnTo>
                    <a:pt x="74" y="229"/>
                  </a:lnTo>
                  <a:lnTo>
                    <a:pt x="72" y="229"/>
                  </a:lnTo>
                  <a:lnTo>
                    <a:pt x="68" y="229"/>
                  </a:lnTo>
                  <a:lnTo>
                    <a:pt x="65" y="229"/>
                  </a:lnTo>
                  <a:lnTo>
                    <a:pt x="61" y="229"/>
                  </a:lnTo>
                  <a:lnTo>
                    <a:pt x="59" y="229"/>
                  </a:lnTo>
                  <a:lnTo>
                    <a:pt x="56" y="229"/>
                  </a:lnTo>
                  <a:lnTo>
                    <a:pt x="56" y="229"/>
                  </a:lnTo>
                  <a:lnTo>
                    <a:pt x="55" y="229"/>
                  </a:lnTo>
                  <a:lnTo>
                    <a:pt x="51" y="229"/>
                  </a:lnTo>
                  <a:lnTo>
                    <a:pt x="49" y="229"/>
                  </a:lnTo>
                  <a:lnTo>
                    <a:pt x="47" y="229"/>
                  </a:lnTo>
                  <a:lnTo>
                    <a:pt x="46" y="229"/>
                  </a:lnTo>
                  <a:lnTo>
                    <a:pt x="43" y="229"/>
                  </a:lnTo>
                  <a:lnTo>
                    <a:pt x="40" y="229"/>
                  </a:lnTo>
                  <a:lnTo>
                    <a:pt x="38" y="229"/>
                  </a:lnTo>
                  <a:lnTo>
                    <a:pt x="35" y="229"/>
                  </a:lnTo>
                  <a:lnTo>
                    <a:pt x="29" y="229"/>
                  </a:lnTo>
                  <a:lnTo>
                    <a:pt x="26" y="229"/>
                  </a:lnTo>
                  <a:lnTo>
                    <a:pt x="22" y="229"/>
                  </a:lnTo>
                  <a:lnTo>
                    <a:pt x="19" y="229"/>
                  </a:lnTo>
                  <a:lnTo>
                    <a:pt x="18" y="229"/>
                  </a:lnTo>
                  <a:lnTo>
                    <a:pt x="14" y="229"/>
                  </a:lnTo>
                  <a:lnTo>
                    <a:pt x="12" y="229"/>
                  </a:lnTo>
                  <a:lnTo>
                    <a:pt x="9" y="229"/>
                  </a:lnTo>
                  <a:lnTo>
                    <a:pt x="6" y="229"/>
                  </a:lnTo>
                  <a:lnTo>
                    <a:pt x="5" y="229"/>
                  </a:lnTo>
                  <a:lnTo>
                    <a:pt x="1" y="229"/>
                  </a:lnTo>
                  <a:lnTo>
                    <a:pt x="0" y="229"/>
                  </a:lnTo>
                  <a:lnTo>
                    <a:pt x="0" y="228"/>
                  </a:lnTo>
                  <a:lnTo>
                    <a:pt x="0" y="220"/>
                  </a:lnTo>
                  <a:lnTo>
                    <a:pt x="0" y="218"/>
                  </a:lnTo>
                  <a:lnTo>
                    <a:pt x="0" y="216"/>
                  </a:lnTo>
                  <a:lnTo>
                    <a:pt x="0" y="212"/>
                  </a:lnTo>
                  <a:lnTo>
                    <a:pt x="0" y="209"/>
                  </a:lnTo>
                  <a:lnTo>
                    <a:pt x="0" y="207"/>
                  </a:lnTo>
                  <a:lnTo>
                    <a:pt x="0" y="204"/>
                  </a:lnTo>
                  <a:lnTo>
                    <a:pt x="0" y="201"/>
                  </a:lnTo>
                  <a:lnTo>
                    <a:pt x="0" y="195"/>
                  </a:lnTo>
                  <a:lnTo>
                    <a:pt x="0" y="192"/>
                  </a:lnTo>
                  <a:lnTo>
                    <a:pt x="0" y="186"/>
                  </a:lnTo>
                  <a:lnTo>
                    <a:pt x="0" y="184"/>
                  </a:lnTo>
                  <a:lnTo>
                    <a:pt x="0" y="182"/>
                  </a:lnTo>
                  <a:lnTo>
                    <a:pt x="0" y="177"/>
                  </a:lnTo>
                  <a:lnTo>
                    <a:pt x="0" y="175"/>
                  </a:lnTo>
                  <a:lnTo>
                    <a:pt x="0" y="173"/>
                  </a:lnTo>
                  <a:lnTo>
                    <a:pt x="0" y="173"/>
                  </a:lnTo>
                  <a:lnTo>
                    <a:pt x="0" y="173"/>
                  </a:lnTo>
                  <a:lnTo>
                    <a:pt x="0" y="170"/>
                  </a:lnTo>
                  <a:lnTo>
                    <a:pt x="0" y="165"/>
                  </a:lnTo>
                  <a:lnTo>
                    <a:pt x="0" y="163"/>
                  </a:lnTo>
                  <a:lnTo>
                    <a:pt x="0" y="161"/>
                  </a:lnTo>
                  <a:lnTo>
                    <a:pt x="0" y="157"/>
                  </a:lnTo>
                  <a:lnTo>
                    <a:pt x="0" y="153"/>
                  </a:lnTo>
                  <a:lnTo>
                    <a:pt x="0" y="145"/>
                  </a:lnTo>
                  <a:lnTo>
                    <a:pt x="0" y="144"/>
                  </a:lnTo>
                  <a:lnTo>
                    <a:pt x="0" y="141"/>
                  </a:lnTo>
                  <a:lnTo>
                    <a:pt x="0" y="137"/>
                  </a:lnTo>
                  <a:lnTo>
                    <a:pt x="0" y="135"/>
                  </a:lnTo>
                  <a:lnTo>
                    <a:pt x="0" y="126"/>
                  </a:lnTo>
                  <a:lnTo>
                    <a:pt x="0" y="122"/>
                  </a:lnTo>
                  <a:lnTo>
                    <a:pt x="0" y="118"/>
                  </a:lnTo>
                  <a:lnTo>
                    <a:pt x="0" y="116"/>
                  </a:lnTo>
                  <a:lnTo>
                    <a:pt x="1" y="116"/>
                  </a:lnTo>
                  <a:lnTo>
                    <a:pt x="4" y="116"/>
                  </a:lnTo>
                  <a:lnTo>
                    <a:pt x="9" y="115"/>
                  </a:lnTo>
                  <a:lnTo>
                    <a:pt x="13" y="115"/>
                  </a:lnTo>
                  <a:lnTo>
                    <a:pt x="15" y="115"/>
                  </a:lnTo>
                  <a:lnTo>
                    <a:pt x="17" y="115"/>
                  </a:lnTo>
                  <a:lnTo>
                    <a:pt x="19" y="115"/>
                  </a:lnTo>
                  <a:lnTo>
                    <a:pt x="26" y="115"/>
                  </a:lnTo>
                  <a:lnTo>
                    <a:pt x="27" y="115"/>
                  </a:lnTo>
                  <a:lnTo>
                    <a:pt x="30" y="115"/>
                  </a:lnTo>
                  <a:lnTo>
                    <a:pt x="35" y="115"/>
                  </a:lnTo>
                  <a:lnTo>
                    <a:pt x="36" y="115"/>
                  </a:lnTo>
                  <a:lnTo>
                    <a:pt x="38" y="115"/>
                  </a:lnTo>
                  <a:lnTo>
                    <a:pt x="40" y="115"/>
                  </a:lnTo>
                  <a:lnTo>
                    <a:pt x="47" y="115"/>
                  </a:lnTo>
                  <a:lnTo>
                    <a:pt x="52" y="115"/>
                  </a:lnTo>
                  <a:lnTo>
                    <a:pt x="56" y="115"/>
                  </a:lnTo>
                  <a:lnTo>
                    <a:pt x="56" y="112"/>
                  </a:lnTo>
                  <a:lnTo>
                    <a:pt x="56" y="110"/>
                  </a:lnTo>
                  <a:lnTo>
                    <a:pt x="56" y="109"/>
                  </a:lnTo>
                  <a:lnTo>
                    <a:pt x="56" y="106"/>
                  </a:lnTo>
                  <a:lnTo>
                    <a:pt x="56" y="105"/>
                  </a:lnTo>
                  <a:lnTo>
                    <a:pt x="56" y="102"/>
                  </a:lnTo>
                  <a:lnTo>
                    <a:pt x="56" y="102"/>
                  </a:lnTo>
                  <a:lnTo>
                    <a:pt x="56" y="99"/>
                  </a:lnTo>
                  <a:lnTo>
                    <a:pt x="56" y="97"/>
                  </a:lnTo>
                  <a:lnTo>
                    <a:pt x="56" y="94"/>
                  </a:lnTo>
                  <a:lnTo>
                    <a:pt x="56" y="93"/>
                  </a:lnTo>
                  <a:lnTo>
                    <a:pt x="56" y="89"/>
                  </a:lnTo>
                  <a:lnTo>
                    <a:pt x="56" y="88"/>
                  </a:lnTo>
                  <a:lnTo>
                    <a:pt x="56" y="88"/>
                  </a:lnTo>
                  <a:lnTo>
                    <a:pt x="56" y="85"/>
                  </a:lnTo>
                  <a:lnTo>
                    <a:pt x="56" y="82"/>
                  </a:lnTo>
                  <a:lnTo>
                    <a:pt x="56" y="81"/>
                  </a:lnTo>
                  <a:lnTo>
                    <a:pt x="56" y="81"/>
                  </a:lnTo>
                  <a:lnTo>
                    <a:pt x="56" y="78"/>
                  </a:lnTo>
                  <a:lnTo>
                    <a:pt x="56" y="74"/>
                  </a:lnTo>
                  <a:lnTo>
                    <a:pt x="56" y="73"/>
                  </a:lnTo>
                  <a:lnTo>
                    <a:pt x="56" y="68"/>
                  </a:lnTo>
                  <a:lnTo>
                    <a:pt x="56" y="64"/>
                  </a:lnTo>
                  <a:lnTo>
                    <a:pt x="56" y="63"/>
                  </a:lnTo>
                  <a:lnTo>
                    <a:pt x="56" y="59"/>
                  </a:lnTo>
                  <a:lnTo>
                    <a:pt x="60" y="59"/>
                  </a:lnTo>
                  <a:lnTo>
                    <a:pt x="61" y="59"/>
                  </a:lnTo>
                  <a:lnTo>
                    <a:pt x="65" y="59"/>
                  </a:lnTo>
                  <a:lnTo>
                    <a:pt x="70" y="59"/>
                  </a:lnTo>
                  <a:lnTo>
                    <a:pt x="74" y="59"/>
                  </a:lnTo>
                  <a:lnTo>
                    <a:pt x="76" y="59"/>
                  </a:lnTo>
                  <a:lnTo>
                    <a:pt x="78" y="59"/>
                  </a:lnTo>
                  <a:lnTo>
                    <a:pt x="84" y="59"/>
                  </a:lnTo>
                  <a:lnTo>
                    <a:pt x="87" y="59"/>
                  </a:lnTo>
                  <a:lnTo>
                    <a:pt x="90" y="59"/>
                  </a:lnTo>
                  <a:lnTo>
                    <a:pt x="93" y="59"/>
                  </a:lnTo>
                  <a:lnTo>
                    <a:pt x="94" y="59"/>
                  </a:lnTo>
                  <a:lnTo>
                    <a:pt x="94" y="59"/>
                  </a:lnTo>
                  <a:lnTo>
                    <a:pt x="97" y="59"/>
                  </a:lnTo>
                  <a:lnTo>
                    <a:pt x="101" y="59"/>
                  </a:lnTo>
                  <a:lnTo>
                    <a:pt x="101" y="59"/>
                  </a:lnTo>
                  <a:lnTo>
                    <a:pt x="102" y="59"/>
                  </a:lnTo>
                  <a:lnTo>
                    <a:pt x="102" y="59"/>
                  </a:lnTo>
                  <a:lnTo>
                    <a:pt x="103" y="59"/>
                  </a:lnTo>
                  <a:lnTo>
                    <a:pt x="106" y="59"/>
                  </a:lnTo>
                  <a:lnTo>
                    <a:pt x="107" y="59"/>
                  </a:lnTo>
                  <a:lnTo>
                    <a:pt x="112" y="57"/>
                  </a:lnTo>
                  <a:lnTo>
                    <a:pt x="112" y="54"/>
                  </a:lnTo>
                  <a:lnTo>
                    <a:pt x="112" y="51"/>
                  </a:lnTo>
                  <a:lnTo>
                    <a:pt x="112" y="50"/>
                  </a:lnTo>
                  <a:lnTo>
                    <a:pt x="112" y="48"/>
                  </a:lnTo>
                  <a:lnTo>
                    <a:pt x="112" y="46"/>
                  </a:lnTo>
                  <a:lnTo>
                    <a:pt x="112" y="39"/>
                  </a:lnTo>
                  <a:lnTo>
                    <a:pt x="112" y="34"/>
                  </a:lnTo>
                  <a:lnTo>
                    <a:pt x="112" y="30"/>
                  </a:lnTo>
                  <a:lnTo>
                    <a:pt x="112" y="29"/>
                  </a:lnTo>
                  <a:lnTo>
                    <a:pt x="112" y="25"/>
                  </a:lnTo>
                  <a:lnTo>
                    <a:pt x="112" y="23"/>
                  </a:lnTo>
                  <a:lnTo>
                    <a:pt x="112" y="22"/>
                  </a:lnTo>
                  <a:lnTo>
                    <a:pt x="112" y="21"/>
                  </a:lnTo>
                  <a:lnTo>
                    <a:pt x="112" y="17"/>
                  </a:lnTo>
                  <a:lnTo>
                    <a:pt x="112" y="13"/>
                  </a:lnTo>
                  <a:lnTo>
                    <a:pt x="112" y="12"/>
                  </a:lnTo>
                  <a:lnTo>
                    <a:pt x="112" y="8"/>
                  </a:lnTo>
                  <a:lnTo>
                    <a:pt x="112" y="5"/>
                  </a:lnTo>
                  <a:lnTo>
                    <a:pt x="112" y="1"/>
                  </a:lnTo>
                  <a:lnTo>
                    <a:pt x="114" y="1"/>
                  </a:lnTo>
                  <a:lnTo>
                    <a:pt x="115" y="1"/>
                  </a:lnTo>
                  <a:lnTo>
                    <a:pt x="116" y="1"/>
                  </a:lnTo>
                  <a:lnTo>
                    <a:pt x="121" y="1"/>
                  </a:lnTo>
                  <a:lnTo>
                    <a:pt x="123" y="1"/>
                  </a:lnTo>
                  <a:lnTo>
                    <a:pt x="124" y="1"/>
                  </a:lnTo>
                  <a:lnTo>
                    <a:pt x="127" y="1"/>
                  </a:lnTo>
                  <a:lnTo>
                    <a:pt x="129" y="1"/>
                  </a:lnTo>
                  <a:lnTo>
                    <a:pt x="131" y="1"/>
                  </a:lnTo>
                  <a:lnTo>
                    <a:pt x="132" y="1"/>
                  </a:lnTo>
                  <a:lnTo>
                    <a:pt x="133" y="1"/>
                  </a:lnTo>
                  <a:lnTo>
                    <a:pt x="136" y="1"/>
                  </a:lnTo>
                  <a:lnTo>
                    <a:pt x="138" y="1"/>
                  </a:lnTo>
                  <a:lnTo>
                    <a:pt x="140" y="1"/>
                  </a:lnTo>
                  <a:lnTo>
                    <a:pt x="142" y="1"/>
                  </a:lnTo>
                  <a:lnTo>
                    <a:pt x="144" y="1"/>
                  </a:lnTo>
                  <a:lnTo>
                    <a:pt x="146" y="1"/>
                  </a:lnTo>
                  <a:lnTo>
                    <a:pt x="149" y="1"/>
                  </a:lnTo>
                  <a:lnTo>
                    <a:pt x="152" y="1"/>
                  </a:lnTo>
                  <a:lnTo>
                    <a:pt x="153" y="1"/>
                  </a:lnTo>
                  <a:lnTo>
                    <a:pt x="156" y="1"/>
                  </a:lnTo>
                  <a:lnTo>
                    <a:pt x="158" y="1"/>
                  </a:lnTo>
                  <a:lnTo>
                    <a:pt x="161" y="1"/>
                  </a:lnTo>
                  <a:lnTo>
                    <a:pt x="161" y="1"/>
                  </a:lnTo>
                  <a:lnTo>
                    <a:pt x="162" y="1"/>
                  </a:lnTo>
                  <a:lnTo>
                    <a:pt x="163" y="1"/>
                  </a:lnTo>
                  <a:lnTo>
                    <a:pt x="165" y="1"/>
                  </a:lnTo>
                  <a:lnTo>
                    <a:pt x="166" y="1"/>
                  </a:lnTo>
                  <a:lnTo>
                    <a:pt x="169" y="1"/>
                  </a:lnTo>
                  <a:lnTo>
                    <a:pt x="170" y="1"/>
                  </a:lnTo>
                  <a:lnTo>
                    <a:pt x="175" y="1"/>
                  </a:lnTo>
                  <a:lnTo>
                    <a:pt x="178" y="1"/>
                  </a:lnTo>
                  <a:lnTo>
                    <a:pt x="179" y="1"/>
                  </a:lnTo>
                  <a:lnTo>
                    <a:pt x="184" y="1"/>
                  </a:lnTo>
                  <a:lnTo>
                    <a:pt x="188" y="1"/>
                  </a:lnTo>
                  <a:lnTo>
                    <a:pt x="188" y="1"/>
                  </a:lnTo>
                  <a:lnTo>
                    <a:pt x="190" y="1"/>
                  </a:lnTo>
                  <a:lnTo>
                    <a:pt x="193" y="1"/>
                  </a:lnTo>
                  <a:lnTo>
                    <a:pt x="196" y="1"/>
                  </a:lnTo>
                  <a:lnTo>
                    <a:pt x="199" y="1"/>
                  </a:lnTo>
                  <a:lnTo>
                    <a:pt x="199" y="1"/>
                  </a:lnTo>
                  <a:lnTo>
                    <a:pt x="199" y="1"/>
                  </a:lnTo>
                  <a:lnTo>
                    <a:pt x="200" y="1"/>
                  </a:lnTo>
                  <a:lnTo>
                    <a:pt x="201" y="1"/>
                  </a:lnTo>
                  <a:lnTo>
                    <a:pt x="203" y="1"/>
                  </a:lnTo>
                  <a:lnTo>
                    <a:pt x="203" y="1"/>
                  </a:lnTo>
                  <a:lnTo>
                    <a:pt x="205" y="1"/>
                  </a:lnTo>
                  <a:lnTo>
                    <a:pt x="208" y="1"/>
                  </a:lnTo>
                  <a:lnTo>
                    <a:pt x="210" y="1"/>
                  </a:lnTo>
                  <a:lnTo>
                    <a:pt x="214" y="1"/>
                  </a:lnTo>
                  <a:lnTo>
                    <a:pt x="217" y="1"/>
                  </a:lnTo>
                  <a:lnTo>
                    <a:pt x="220" y="1"/>
                  </a:lnTo>
                  <a:lnTo>
                    <a:pt x="222" y="1"/>
                  </a:lnTo>
                  <a:lnTo>
                    <a:pt x="222" y="1"/>
                  </a:lnTo>
                  <a:lnTo>
                    <a:pt x="224" y="1"/>
                  </a:lnTo>
                  <a:lnTo>
                    <a:pt x="225" y="1"/>
                  </a:lnTo>
                  <a:lnTo>
                    <a:pt x="226" y="1"/>
                  </a:lnTo>
                  <a:lnTo>
                    <a:pt x="230" y="1"/>
                  </a:lnTo>
                  <a:lnTo>
                    <a:pt x="231" y="1"/>
                  </a:lnTo>
                  <a:lnTo>
                    <a:pt x="233" y="1"/>
                  </a:lnTo>
                  <a:lnTo>
                    <a:pt x="234" y="1"/>
                  </a:lnTo>
                  <a:lnTo>
                    <a:pt x="237" y="1"/>
                  </a:lnTo>
                  <a:lnTo>
                    <a:pt x="238" y="1"/>
                  </a:lnTo>
                  <a:lnTo>
                    <a:pt x="241" y="1"/>
                  </a:lnTo>
                  <a:lnTo>
                    <a:pt x="245" y="1"/>
                  </a:lnTo>
                  <a:lnTo>
                    <a:pt x="254" y="0"/>
                  </a:lnTo>
                  <a:lnTo>
                    <a:pt x="258" y="0"/>
                  </a:lnTo>
                  <a:lnTo>
                    <a:pt x="264" y="0"/>
                  </a:lnTo>
                  <a:lnTo>
                    <a:pt x="268" y="0"/>
                  </a:lnTo>
                  <a:lnTo>
                    <a:pt x="269" y="0"/>
                  </a:lnTo>
                  <a:lnTo>
                    <a:pt x="27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4">
              <a:extLst>
                <a:ext uri="{FF2B5EF4-FFF2-40B4-BE49-F238E27FC236}">
                  <a16:creationId xmlns:a16="http://schemas.microsoft.com/office/drawing/2014/main" id="{CD795AEE-BAAE-4310-9807-5121BF0F771D}"/>
                </a:ext>
              </a:extLst>
            </p:cNvPr>
            <p:cNvSpPr>
              <a:spLocks/>
            </p:cNvSpPr>
            <p:nvPr/>
          </p:nvSpPr>
          <p:spPr bwMode="auto">
            <a:xfrm>
              <a:off x="6050" y="2167"/>
              <a:ext cx="350" cy="261"/>
            </a:xfrm>
            <a:custGeom>
              <a:avLst/>
              <a:gdLst>
                <a:gd name="T0" fmla="*/ 303 w 350"/>
                <a:gd name="T1" fmla="*/ 0 h 261"/>
                <a:gd name="T2" fmla="*/ 331 w 350"/>
                <a:gd name="T3" fmla="*/ 0 h 261"/>
                <a:gd name="T4" fmla="*/ 350 w 350"/>
                <a:gd name="T5" fmla="*/ 11 h 261"/>
                <a:gd name="T6" fmla="*/ 350 w 350"/>
                <a:gd name="T7" fmla="*/ 57 h 261"/>
                <a:gd name="T8" fmla="*/ 350 w 350"/>
                <a:gd name="T9" fmla="*/ 88 h 261"/>
                <a:gd name="T10" fmla="*/ 350 w 350"/>
                <a:gd name="T11" fmla="*/ 120 h 261"/>
                <a:gd name="T12" fmla="*/ 350 w 350"/>
                <a:gd name="T13" fmla="*/ 168 h 261"/>
                <a:gd name="T14" fmla="*/ 350 w 350"/>
                <a:gd name="T15" fmla="*/ 207 h 261"/>
                <a:gd name="T16" fmla="*/ 333 w 350"/>
                <a:gd name="T17" fmla="*/ 227 h 261"/>
                <a:gd name="T18" fmla="*/ 292 w 350"/>
                <a:gd name="T19" fmla="*/ 228 h 261"/>
                <a:gd name="T20" fmla="*/ 255 w 350"/>
                <a:gd name="T21" fmla="*/ 228 h 261"/>
                <a:gd name="T22" fmla="*/ 215 w 350"/>
                <a:gd name="T23" fmla="*/ 228 h 261"/>
                <a:gd name="T24" fmla="*/ 178 w 350"/>
                <a:gd name="T25" fmla="*/ 228 h 261"/>
                <a:gd name="T26" fmla="*/ 146 w 350"/>
                <a:gd name="T27" fmla="*/ 228 h 261"/>
                <a:gd name="T28" fmla="*/ 127 w 350"/>
                <a:gd name="T29" fmla="*/ 241 h 261"/>
                <a:gd name="T30" fmla="*/ 109 w 350"/>
                <a:gd name="T31" fmla="*/ 258 h 261"/>
                <a:gd name="T32" fmla="*/ 80 w 350"/>
                <a:gd name="T33" fmla="*/ 257 h 261"/>
                <a:gd name="T34" fmla="*/ 47 w 350"/>
                <a:gd name="T35" fmla="*/ 261 h 261"/>
                <a:gd name="T36" fmla="*/ 4 w 350"/>
                <a:gd name="T37" fmla="*/ 261 h 261"/>
                <a:gd name="T38" fmla="*/ 4 w 350"/>
                <a:gd name="T39" fmla="*/ 253 h 261"/>
                <a:gd name="T40" fmla="*/ 13 w 350"/>
                <a:gd name="T41" fmla="*/ 252 h 261"/>
                <a:gd name="T42" fmla="*/ 16 w 350"/>
                <a:gd name="T43" fmla="*/ 245 h 261"/>
                <a:gd name="T44" fmla="*/ 26 w 350"/>
                <a:gd name="T45" fmla="*/ 241 h 261"/>
                <a:gd name="T46" fmla="*/ 29 w 350"/>
                <a:gd name="T47" fmla="*/ 232 h 261"/>
                <a:gd name="T48" fmla="*/ 37 w 350"/>
                <a:gd name="T49" fmla="*/ 227 h 261"/>
                <a:gd name="T50" fmla="*/ 40 w 350"/>
                <a:gd name="T51" fmla="*/ 219 h 261"/>
                <a:gd name="T52" fmla="*/ 41 w 350"/>
                <a:gd name="T53" fmla="*/ 211 h 261"/>
                <a:gd name="T54" fmla="*/ 41 w 350"/>
                <a:gd name="T55" fmla="*/ 206 h 261"/>
                <a:gd name="T56" fmla="*/ 43 w 350"/>
                <a:gd name="T57" fmla="*/ 199 h 261"/>
                <a:gd name="T58" fmla="*/ 45 w 350"/>
                <a:gd name="T59" fmla="*/ 190 h 261"/>
                <a:gd name="T60" fmla="*/ 47 w 350"/>
                <a:gd name="T61" fmla="*/ 185 h 261"/>
                <a:gd name="T62" fmla="*/ 54 w 350"/>
                <a:gd name="T63" fmla="*/ 179 h 261"/>
                <a:gd name="T64" fmla="*/ 59 w 350"/>
                <a:gd name="T65" fmla="*/ 172 h 261"/>
                <a:gd name="T66" fmla="*/ 67 w 350"/>
                <a:gd name="T67" fmla="*/ 161 h 261"/>
                <a:gd name="T68" fmla="*/ 68 w 350"/>
                <a:gd name="T69" fmla="*/ 155 h 261"/>
                <a:gd name="T70" fmla="*/ 70 w 350"/>
                <a:gd name="T71" fmla="*/ 148 h 261"/>
                <a:gd name="T72" fmla="*/ 72 w 350"/>
                <a:gd name="T73" fmla="*/ 143 h 261"/>
                <a:gd name="T74" fmla="*/ 77 w 350"/>
                <a:gd name="T75" fmla="*/ 138 h 261"/>
                <a:gd name="T76" fmla="*/ 76 w 350"/>
                <a:gd name="T77" fmla="*/ 134 h 261"/>
                <a:gd name="T78" fmla="*/ 76 w 350"/>
                <a:gd name="T79" fmla="*/ 127 h 261"/>
                <a:gd name="T80" fmla="*/ 80 w 350"/>
                <a:gd name="T81" fmla="*/ 120 h 261"/>
                <a:gd name="T82" fmla="*/ 77 w 350"/>
                <a:gd name="T83" fmla="*/ 112 h 261"/>
                <a:gd name="T84" fmla="*/ 89 w 350"/>
                <a:gd name="T85" fmla="*/ 108 h 261"/>
                <a:gd name="T86" fmla="*/ 93 w 350"/>
                <a:gd name="T87" fmla="*/ 99 h 261"/>
                <a:gd name="T88" fmla="*/ 94 w 350"/>
                <a:gd name="T89" fmla="*/ 93 h 261"/>
                <a:gd name="T90" fmla="*/ 92 w 350"/>
                <a:gd name="T91" fmla="*/ 83 h 261"/>
                <a:gd name="T92" fmla="*/ 98 w 350"/>
                <a:gd name="T93" fmla="*/ 80 h 261"/>
                <a:gd name="T94" fmla="*/ 104 w 350"/>
                <a:gd name="T95" fmla="*/ 70 h 261"/>
                <a:gd name="T96" fmla="*/ 102 w 350"/>
                <a:gd name="T97" fmla="*/ 62 h 261"/>
                <a:gd name="T98" fmla="*/ 109 w 350"/>
                <a:gd name="T99" fmla="*/ 59 h 261"/>
                <a:gd name="T100" fmla="*/ 115 w 350"/>
                <a:gd name="T101" fmla="*/ 54 h 261"/>
                <a:gd name="T102" fmla="*/ 118 w 350"/>
                <a:gd name="T103" fmla="*/ 45 h 261"/>
                <a:gd name="T104" fmla="*/ 121 w 350"/>
                <a:gd name="T105" fmla="*/ 37 h 261"/>
                <a:gd name="T106" fmla="*/ 126 w 350"/>
                <a:gd name="T107" fmla="*/ 29 h 261"/>
                <a:gd name="T108" fmla="*/ 131 w 350"/>
                <a:gd name="T109" fmla="*/ 21 h 261"/>
                <a:gd name="T110" fmla="*/ 135 w 350"/>
                <a:gd name="T111" fmla="*/ 19 h 261"/>
                <a:gd name="T112" fmla="*/ 138 w 350"/>
                <a:gd name="T113" fmla="*/ 12 h 261"/>
                <a:gd name="T114" fmla="*/ 143 w 350"/>
                <a:gd name="T115" fmla="*/ 7 h 261"/>
                <a:gd name="T116" fmla="*/ 146 w 350"/>
                <a:gd name="T117" fmla="*/ 2 h 261"/>
                <a:gd name="T118" fmla="*/ 180 w 350"/>
                <a:gd name="T119" fmla="*/ 0 h 261"/>
                <a:gd name="T120" fmla="*/ 202 w 350"/>
                <a:gd name="T121" fmla="*/ 0 h 261"/>
                <a:gd name="T122" fmla="*/ 232 w 350"/>
                <a:gd name="T123" fmla="*/ 0 h 261"/>
                <a:gd name="T124" fmla="*/ 258 w 350"/>
                <a:gd name="T12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 h="261">
                  <a:moveTo>
                    <a:pt x="276" y="0"/>
                  </a:moveTo>
                  <a:lnTo>
                    <a:pt x="278" y="0"/>
                  </a:lnTo>
                  <a:lnTo>
                    <a:pt x="284" y="0"/>
                  </a:lnTo>
                  <a:lnTo>
                    <a:pt x="286" y="0"/>
                  </a:lnTo>
                  <a:lnTo>
                    <a:pt x="287" y="0"/>
                  </a:lnTo>
                  <a:lnTo>
                    <a:pt x="291" y="0"/>
                  </a:lnTo>
                  <a:lnTo>
                    <a:pt x="292" y="0"/>
                  </a:lnTo>
                  <a:lnTo>
                    <a:pt x="295" y="0"/>
                  </a:lnTo>
                  <a:lnTo>
                    <a:pt x="297" y="0"/>
                  </a:lnTo>
                  <a:lnTo>
                    <a:pt x="299" y="0"/>
                  </a:lnTo>
                  <a:lnTo>
                    <a:pt x="301" y="0"/>
                  </a:lnTo>
                  <a:lnTo>
                    <a:pt x="303" y="0"/>
                  </a:lnTo>
                  <a:lnTo>
                    <a:pt x="308" y="0"/>
                  </a:lnTo>
                  <a:lnTo>
                    <a:pt x="310" y="0"/>
                  </a:lnTo>
                  <a:lnTo>
                    <a:pt x="312" y="0"/>
                  </a:lnTo>
                  <a:lnTo>
                    <a:pt x="313" y="0"/>
                  </a:lnTo>
                  <a:lnTo>
                    <a:pt x="314" y="0"/>
                  </a:lnTo>
                  <a:lnTo>
                    <a:pt x="316" y="0"/>
                  </a:lnTo>
                  <a:lnTo>
                    <a:pt x="318" y="0"/>
                  </a:lnTo>
                  <a:lnTo>
                    <a:pt x="322" y="0"/>
                  </a:lnTo>
                  <a:lnTo>
                    <a:pt x="324" y="0"/>
                  </a:lnTo>
                  <a:lnTo>
                    <a:pt x="326" y="0"/>
                  </a:lnTo>
                  <a:lnTo>
                    <a:pt x="327" y="0"/>
                  </a:lnTo>
                  <a:lnTo>
                    <a:pt x="331" y="0"/>
                  </a:lnTo>
                  <a:lnTo>
                    <a:pt x="333" y="0"/>
                  </a:lnTo>
                  <a:lnTo>
                    <a:pt x="334" y="0"/>
                  </a:lnTo>
                  <a:lnTo>
                    <a:pt x="335" y="0"/>
                  </a:lnTo>
                  <a:lnTo>
                    <a:pt x="337" y="0"/>
                  </a:lnTo>
                  <a:lnTo>
                    <a:pt x="338" y="0"/>
                  </a:lnTo>
                  <a:lnTo>
                    <a:pt x="342" y="0"/>
                  </a:lnTo>
                  <a:lnTo>
                    <a:pt x="346" y="0"/>
                  </a:lnTo>
                  <a:lnTo>
                    <a:pt x="350" y="0"/>
                  </a:lnTo>
                  <a:lnTo>
                    <a:pt x="350" y="4"/>
                  </a:lnTo>
                  <a:lnTo>
                    <a:pt x="350" y="6"/>
                  </a:lnTo>
                  <a:lnTo>
                    <a:pt x="350" y="8"/>
                  </a:lnTo>
                  <a:lnTo>
                    <a:pt x="350" y="11"/>
                  </a:lnTo>
                  <a:lnTo>
                    <a:pt x="350" y="12"/>
                  </a:lnTo>
                  <a:lnTo>
                    <a:pt x="350" y="17"/>
                  </a:lnTo>
                  <a:lnTo>
                    <a:pt x="350" y="20"/>
                  </a:lnTo>
                  <a:lnTo>
                    <a:pt x="350" y="23"/>
                  </a:lnTo>
                  <a:lnTo>
                    <a:pt x="350" y="24"/>
                  </a:lnTo>
                  <a:lnTo>
                    <a:pt x="350" y="29"/>
                  </a:lnTo>
                  <a:lnTo>
                    <a:pt x="350" y="38"/>
                  </a:lnTo>
                  <a:lnTo>
                    <a:pt x="350" y="41"/>
                  </a:lnTo>
                  <a:lnTo>
                    <a:pt x="350" y="45"/>
                  </a:lnTo>
                  <a:lnTo>
                    <a:pt x="350" y="46"/>
                  </a:lnTo>
                  <a:lnTo>
                    <a:pt x="350" y="48"/>
                  </a:lnTo>
                  <a:lnTo>
                    <a:pt x="350" y="57"/>
                  </a:lnTo>
                  <a:lnTo>
                    <a:pt x="350" y="63"/>
                  </a:lnTo>
                  <a:lnTo>
                    <a:pt x="350" y="65"/>
                  </a:lnTo>
                  <a:lnTo>
                    <a:pt x="350" y="67"/>
                  </a:lnTo>
                  <a:lnTo>
                    <a:pt x="350" y="70"/>
                  </a:lnTo>
                  <a:lnTo>
                    <a:pt x="350" y="72"/>
                  </a:lnTo>
                  <a:lnTo>
                    <a:pt x="350" y="74"/>
                  </a:lnTo>
                  <a:lnTo>
                    <a:pt x="350" y="75"/>
                  </a:lnTo>
                  <a:lnTo>
                    <a:pt x="350" y="78"/>
                  </a:lnTo>
                  <a:lnTo>
                    <a:pt x="350" y="80"/>
                  </a:lnTo>
                  <a:lnTo>
                    <a:pt x="350" y="83"/>
                  </a:lnTo>
                  <a:lnTo>
                    <a:pt x="350" y="86"/>
                  </a:lnTo>
                  <a:lnTo>
                    <a:pt x="350" y="88"/>
                  </a:lnTo>
                  <a:lnTo>
                    <a:pt x="350" y="89"/>
                  </a:lnTo>
                  <a:lnTo>
                    <a:pt x="350" y="93"/>
                  </a:lnTo>
                  <a:lnTo>
                    <a:pt x="350" y="96"/>
                  </a:lnTo>
                  <a:lnTo>
                    <a:pt x="350" y="100"/>
                  </a:lnTo>
                  <a:lnTo>
                    <a:pt x="350" y="104"/>
                  </a:lnTo>
                  <a:lnTo>
                    <a:pt x="350" y="107"/>
                  </a:lnTo>
                  <a:lnTo>
                    <a:pt x="350" y="110"/>
                  </a:lnTo>
                  <a:lnTo>
                    <a:pt x="350" y="112"/>
                  </a:lnTo>
                  <a:lnTo>
                    <a:pt x="350" y="113"/>
                  </a:lnTo>
                  <a:lnTo>
                    <a:pt x="350" y="114"/>
                  </a:lnTo>
                  <a:lnTo>
                    <a:pt x="350" y="116"/>
                  </a:lnTo>
                  <a:lnTo>
                    <a:pt x="350" y="120"/>
                  </a:lnTo>
                  <a:lnTo>
                    <a:pt x="350" y="124"/>
                  </a:lnTo>
                  <a:lnTo>
                    <a:pt x="350" y="133"/>
                  </a:lnTo>
                  <a:lnTo>
                    <a:pt x="350" y="135"/>
                  </a:lnTo>
                  <a:lnTo>
                    <a:pt x="350" y="139"/>
                  </a:lnTo>
                  <a:lnTo>
                    <a:pt x="350" y="142"/>
                  </a:lnTo>
                  <a:lnTo>
                    <a:pt x="350" y="143"/>
                  </a:lnTo>
                  <a:lnTo>
                    <a:pt x="350" y="151"/>
                  </a:lnTo>
                  <a:lnTo>
                    <a:pt x="350" y="155"/>
                  </a:lnTo>
                  <a:lnTo>
                    <a:pt x="350" y="159"/>
                  </a:lnTo>
                  <a:lnTo>
                    <a:pt x="350" y="161"/>
                  </a:lnTo>
                  <a:lnTo>
                    <a:pt x="350" y="163"/>
                  </a:lnTo>
                  <a:lnTo>
                    <a:pt x="350" y="168"/>
                  </a:lnTo>
                  <a:lnTo>
                    <a:pt x="350" y="171"/>
                  </a:lnTo>
                  <a:lnTo>
                    <a:pt x="350" y="173"/>
                  </a:lnTo>
                  <a:lnTo>
                    <a:pt x="350" y="175"/>
                  </a:lnTo>
                  <a:lnTo>
                    <a:pt x="350" y="180"/>
                  </a:lnTo>
                  <a:lnTo>
                    <a:pt x="350" y="182"/>
                  </a:lnTo>
                  <a:lnTo>
                    <a:pt x="350" y="184"/>
                  </a:lnTo>
                  <a:lnTo>
                    <a:pt x="350" y="190"/>
                  </a:lnTo>
                  <a:lnTo>
                    <a:pt x="350" y="193"/>
                  </a:lnTo>
                  <a:lnTo>
                    <a:pt x="350" y="199"/>
                  </a:lnTo>
                  <a:lnTo>
                    <a:pt x="350" y="202"/>
                  </a:lnTo>
                  <a:lnTo>
                    <a:pt x="350" y="205"/>
                  </a:lnTo>
                  <a:lnTo>
                    <a:pt x="350" y="207"/>
                  </a:lnTo>
                  <a:lnTo>
                    <a:pt x="350" y="210"/>
                  </a:lnTo>
                  <a:lnTo>
                    <a:pt x="350" y="214"/>
                  </a:lnTo>
                  <a:lnTo>
                    <a:pt x="350" y="216"/>
                  </a:lnTo>
                  <a:lnTo>
                    <a:pt x="350" y="218"/>
                  </a:lnTo>
                  <a:lnTo>
                    <a:pt x="350" y="226"/>
                  </a:lnTo>
                  <a:lnTo>
                    <a:pt x="350" y="227"/>
                  </a:lnTo>
                  <a:lnTo>
                    <a:pt x="348" y="227"/>
                  </a:lnTo>
                  <a:lnTo>
                    <a:pt x="345" y="227"/>
                  </a:lnTo>
                  <a:lnTo>
                    <a:pt x="341" y="227"/>
                  </a:lnTo>
                  <a:lnTo>
                    <a:pt x="338" y="227"/>
                  </a:lnTo>
                  <a:lnTo>
                    <a:pt x="334" y="227"/>
                  </a:lnTo>
                  <a:lnTo>
                    <a:pt x="333" y="227"/>
                  </a:lnTo>
                  <a:lnTo>
                    <a:pt x="331" y="227"/>
                  </a:lnTo>
                  <a:lnTo>
                    <a:pt x="326" y="227"/>
                  </a:lnTo>
                  <a:lnTo>
                    <a:pt x="322" y="227"/>
                  </a:lnTo>
                  <a:lnTo>
                    <a:pt x="320" y="227"/>
                  </a:lnTo>
                  <a:lnTo>
                    <a:pt x="317" y="227"/>
                  </a:lnTo>
                  <a:lnTo>
                    <a:pt x="313" y="227"/>
                  </a:lnTo>
                  <a:lnTo>
                    <a:pt x="307" y="227"/>
                  </a:lnTo>
                  <a:lnTo>
                    <a:pt x="303" y="227"/>
                  </a:lnTo>
                  <a:lnTo>
                    <a:pt x="299" y="227"/>
                  </a:lnTo>
                  <a:lnTo>
                    <a:pt x="296" y="228"/>
                  </a:lnTo>
                  <a:lnTo>
                    <a:pt x="293" y="228"/>
                  </a:lnTo>
                  <a:lnTo>
                    <a:pt x="292" y="228"/>
                  </a:lnTo>
                  <a:lnTo>
                    <a:pt x="290" y="228"/>
                  </a:lnTo>
                  <a:lnTo>
                    <a:pt x="288" y="228"/>
                  </a:lnTo>
                  <a:lnTo>
                    <a:pt x="286" y="228"/>
                  </a:lnTo>
                  <a:lnTo>
                    <a:pt x="283" y="228"/>
                  </a:lnTo>
                  <a:lnTo>
                    <a:pt x="280" y="228"/>
                  </a:lnTo>
                  <a:lnTo>
                    <a:pt x="278" y="228"/>
                  </a:lnTo>
                  <a:lnTo>
                    <a:pt x="275" y="228"/>
                  </a:lnTo>
                  <a:lnTo>
                    <a:pt x="271" y="228"/>
                  </a:lnTo>
                  <a:lnTo>
                    <a:pt x="267" y="228"/>
                  </a:lnTo>
                  <a:lnTo>
                    <a:pt x="262" y="228"/>
                  </a:lnTo>
                  <a:lnTo>
                    <a:pt x="258" y="228"/>
                  </a:lnTo>
                  <a:lnTo>
                    <a:pt x="255" y="228"/>
                  </a:lnTo>
                  <a:lnTo>
                    <a:pt x="254" y="228"/>
                  </a:lnTo>
                  <a:lnTo>
                    <a:pt x="253" y="228"/>
                  </a:lnTo>
                  <a:lnTo>
                    <a:pt x="250" y="228"/>
                  </a:lnTo>
                  <a:lnTo>
                    <a:pt x="248" y="228"/>
                  </a:lnTo>
                  <a:lnTo>
                    <a:pt x="244" y="228"/>
                  </a:lnTo>
                  <a:lnTo>
                    <a:pt x="241" y="228"/>
                  </a:lnTo>
                  <a:lnTo>
                    <a:pt x="238" y="228"/>
                  </a:lnTo>
                  <a:lnTo>
                    <a:pt x="225" y="228"/>
                  </a:lnTo>
                  <a:lnTo>
                    <a:pt x="223" y="228"/>
                  </a:lnTo>
                  <a:lnTo>
                    <a:pt x="220" y="228"/>
                  </a:lnTo>
                  <a:lnTo>
                    <a:pt x="218" y="228"/>
                  </a:lnTo>
                  <a:lnTo>
                    <a:pt x="215" y="228"/>
                  </a:lnTo>
                  <a:lnTo>
                    <a:pt x="214" y="228"/>
                  </a:lnTo>
                  <a:lnTo>
                    <a:pt x="211" y="228"/>
                  </a:lnTo>
                  <a:lnTo>
                    <a:pt x="210" y="228"/>
                  </a:lnTo>
                  <a:lnTo>
                    <a:pt x="204" y="228"/>
                  </a:lnTo>
                  <a:lnTo>
                    <a:pt x="202" y="228"/>
                  </a:lnTo>
                  <a:lnTo>
                    <a:pt x="201" y="228"/>
                  </a:lnTo>
                  <a:lnTo>
                    <a:pt x="195" y="228"/>
                  </a:lnTo>
                  <a:lnTo>
                    <a:pt x="193" y="228"/>
                  </a:lnTo>
                  <a:lnTo>
                    <a:pt x="190" y="228"/>
                  </a:lnTo>
                  <a:lnTo>
                    <a:pt x="186" y="228"/>
                  </a:lnTo>
                  <a:lnTo>
                    <a:pt x="183" y="228"/>
                  </a:lnTo>
                  <a:lnTo>
                    <a:pt x="178" y="228"/>
                  </a:lnTo>
                  <a:lnTo>
                    <a:pt x="176" y="228"/>
                  </a:lnTo>
                  <a:lnTo>
                    <a:pt x="173" y="228"/>
                  </a:lnTo>
                  <a:lnTo>
                    <a:pt x="169" y="228"/>
                  </a:lnTo>
                  <a:lnTo>
                    <a:pt x="166" y="228"/>
                  </a:lnTo>
                  <a:lnTo>
                    <a:pt x="164" y="228"/>
                  </a:lnTo>
                  <a:lnTo>
                    <a:pt x="159" y="228"/>
                  </a:lnTo>
                  <a:lnTo>
                    <a:pt x="157" y="228"/>
                  </a:lnTo>
                  <a:lnTo>
                    <a:pt x="155" y="228"/>
                  </a:lnTo>
                  <a:lnTo>
                    <a:pt x="153" y="228"/>
                  </a:lnTo>
                  <a:lnTo>
                    <a:pt x="152" y="228"/>
                  </a:lnTo>
                  <a:lnTo>
                    <a:pt x="148" y="228"/>
                  </a:lnTo>
                  <a:lnTo>
                    <a:pt x="146" y="228"/>
                  </a:lnTo>
                  <a:lnTo>
                    <a:pt x="143" y="228"/>
                  </a:lnTo>
                  <a:lnTo>
                    <a:pt x="142" y="228"/>
                  </a:lnTo>
                  <a:lnTo>
                    <a:pt x="138" y="228"/>
                  </a:lnTo>
                  <a:lnTo>
                    <a:pt x="134" y="228"/>
                  </a:lnTo>
                  <a:lnTo>
                    <a:pt x="131" y="228"/>
                  </a:lnTo>
                  <a:lnTo>
                    <a:pt x="130" y="228"/>
                  </a:lnTo>
                  <a:lnTo>
                    <a:pt x="129" y="228"/>
                  </a:lnTo>
                  <a:lnTo>
                    <a:pt x="127" y="228"/>
                  </a:lnTo>
                  <a:lnTo>
                    <a:pt x="127" y="231"/>
                  </a:lnTo>
                  <a:lnTo>
                    <a:pt x="127" y="232"/>
                  </a:lnTo>
                  <a:lnTo>
                    <a:pt x="127" y="236"/>
                  </a:lnTo>
                  <a:lnTo>
                    <a:pt x="127" y="241"/>
                  </a:lnTo>
                  <a:lnTo>
                    <a:pt x="127" y="245"/>
                  </a:lnTo>
                  <a:lnTo>
                    <a:pt x="127" y="251"/>
                  </a:lnTo>
                  <a:lnTo>
                    <a:pt x="127" y="252"/>
                  </a:lnTo>
                  <a:lnTo>
                    <a:pt x="127" y="254"/>
                  </a:lnTo>
                  <a:lnTo>
                    <a:pt x="127" y="257"/>
                  </a:lnTo>
                  <a:lnTo>
                    <a:pt x="127" y="258"/>
                  </a:lnTo>
                  <a:lnTo>
                    <a:pt x="126" y="258"/>
                  </a:lnTo>
                  <a:lnTo>
                    <a:pt x="125" y="257"/>
                  </a:lnTo>
                  <a:lnTo>
                    <a:pt x="118" y="257"/>
                  </a:lnTo>
                  <a:lnTo>
                    <a:pt x="115" y="257"/>
                  </a:lnTo>
                  <a:lnTo>
                    <a:pt x="113" y="257"/>
                  </a:lnTo>
                  <a:lnTo>
                    <a:pt x="109" y="258"/>
                  </a:lnTo>
                  <a:lnTo>
                    <a:pt x="108" y="257"/>
                  </a:lnTo>
                  <a:lnTo>
                    <a:pt x="105" y="257"/>
                  </a:lnTo>
                  <a:lnTo>
                    <a:pt x="104" y="257"/>
                  </a:lnTo>
                  <a:lnTo>
                    <a:pt x="102" y="257"/>
                  </a:lnTo>
                  <a:lnTo>
                    <a:pt x="100" y="257"/>
                  </a:lnTo>
                  <a:lnTo>
                    <a:pt x="98" y="257"/>
                  </a:lnTo>
                  <a:lnTo>
                    <a:pt x="96" y="257"/>
                  </a:lnTo>
                  <a:lnTo>
                    <a:pt x="91" y="257"/>
                  </a:lnTo>
                  <a:lnTo>
                    <a:pt x="89" y="257"/>
                  </a:lnTo>
                  <a:lnTo>
                    <a:pt x="85" y="257"/>
                  </a:lnTo>
                  <a:lnTo>
                    <a:pt x="83" y="257"/>
                  </a:lnTo>
                  <a:lnTo>
                    <a:pt x="80" y="257"/>
                  </a:lnTo>
                  <a:lnTo>
                    <a:pt x="76" y="257"/>
                  </a:lnTo>
                  <a:lnTo>
                    <a:pt x="72" y="257"/>
                  </a:lnTo>
                  <a:lnTo>
                    <a:pt x="68" y="257"/>
                  </a:lnTo>
                  <a:lnTo>
                    <a:pt x="68" y="261"/>
                  </a:lnTo>
                  <a:lnTo>
                    <a:pt x="66" y="261"/>
                  </a:lnTo>
                  <a:lnTo>
                    <a:pt x="63" y="261"/>
                  </a:lnTo>
                  <a:lnTo>
                    <a:pt x="62" y="261"/>
                  </a:lnTo>
                  <a:lnTo>
                    <a:pt x="58" y="261"/>
                  </a:lnTo>
                  <a:lnTo>
                    <a:pt x="54" y="261"/>
                  </a:lnTo>
                  <a:lnTo>
                    <a:pt x="51" y="261"/>
                  </a:lnTo>
                  <a:lnTo>
                    <a:pt x="50" y="261"/>
                  </a:lnTo>
                  <a:lnTo>
                    <a:pt x="47" y="261"/>
                  </a:lnTo>
                  <a:lnTo>
                    <a:pt x="42" y="261"/>
                  </a:lnTo>
                  <a:lnTo>
                    <a:pt x="36" y="261"/>
                  </a:lnTo>
                  <a:lnTo>
                    <a:pt x="34" y="261"/>
                  </a:lnTo>
                  <a:lnTo>
                    <a:pt x="30" y="261"/>
                  </a:lnTo>
                  <a:lnTo>
                    <a:pt x="26" y="261"/>
                  </a:lnTo>
                  <a:lnTo>
                    <a:pt x="21" y="261"/>
                  </a:lnTo>
                  <a:lnTo>
                    <a:pt x="17" y="261"/>
                  </a:lnTo>
                  <a:lnTo>
                    <a:pt x="15" y="261"/>
                  </a:lnTo>
                  <a:lnTo>
                    <a:pt x="12" y="261"/>
                  </a:lnTo>
                  <a:lnTo>
                    <a:pt x="8" y="261"/>
                  </a:lnTo>
                  <a:lnTo>
                    <a:pt x="7" y="261"/>
                  </a:lnTo>
                  <a:lnTo>
                    <a:pt x="4" y="261"/>
                  </a:lnTo>
                  <a:lnTo>
                    <a:pt x="3" y="261"/>
                  </a:lnTo>
                  <a:lnTo>
                    <a:pt x="0" y="261"/>
                  </a:lnTo>
                  <a:lnTo>
                    <a:pt x="0" y="260"/>
                  </a:lnTo>
                  <a:lnTo>
                    <a:pt x="2" y="260"/>
                  </a:lnTo>
                  <a:lnTo>
                    <a:pt x="3" y="258"/>
                  </a:lnTo>
                  <a:lnTo>
                    <a:pt x="3" y="257"/>
                  </a:lnTo>
                  <a:lnTo>
                    <a:pt x="4" y="257"/>
                  </a:lnTo>
                  <a:lnTo>
                    <a:pt x="3" y="257"/>
                  </a:lnTo>
                  <a:lnTo>
                    <a:pt x="3" y="256"/>
                  </a:lnTo>
                  <a:lnTo>
                    <a:pt x="3" y="254"/>
                  </a:lnTo>
                  <a:lnTo>
                    <a:pt x="4" y="254"/>
                  </a:lnTo>
                  <a:lnTo>
                    <a:pt x="4" y="253"/>
                  </a:lnTo>
                  <a:lnTo>
                    <a:pt x="5" y="253"/>
                  </a:lnTo>
                  <a:lnTo>
                    <a:pt x="5" y="254"/>
                  </a:lnTo>
                  <a:lnTo>
                    <a:pt x="7" y="254"/>
                  </a:lnTo>
                  <a:lnTo>
                    <a:pt x="8" y="254"/>
                  </a:lnTo>
                  <a:lnTo>
                    <a:pt x="9" y="254"/>
                  </a:lnTo>
                  <a:lnTo>
                    <a:pt x="9" y="253"/>
                  </a:lnTo>
                  <a:lnTo>
                    <a:pt x="11" y="253"/>
                  </a:lnTo>
                  <a:lnTo>
                    <a:pt x="12" y="253"/>
                  </a:lnTo>
                  <a:lnTo>
                    <a:pt x="13" y="253"/>
                  </a:lnTo>
                  <a:lnTo>
                    <a:pt x="13" y="252"/>
                  </a:lnTo>
                  <a:lnTo>
                    <a:pt x="15" y="252"/>
                  </a:lnTo>
                  <a:lnTo>
                    <a:pt x="13" y="252"/>
                  </a:lnTo>
                  <a:lnTo>
                    <a:pt x="13" y="251"/>
                  </a:lnTo>
                  <a:lnTo>
                    <a:pt x="15" y="251"/>
                  </a:lnTo>
                  <a:lnTo>
                    <a:pt x="15" y="249"/>
                  </a:lnTo>
                  <a:lnTo>
                    <a:pt x="16" y="249"/>
                  </a:lnTo>
                  <a:lnTo>
                    <a:pt x="16" y="251"/>
                  </a:lnTo>
                  <a:lnTo>
                    <a:pt x="16" y="252"/>
                  </a:lnTo>
                  <a:lnTo>
                    <a:pt x="17" y="251"/>
                  </a:lnTo>
                  <a:lnTo>
                    <a:pt x="17" y="249"/>
                  </a:lnTo>
                  <a:lnTo>
                    <a:pt x="17" y="248"/>
                  </a:lnTo>
                  <a:lnTo>
                    <a:pt x="16" y="248"/>
                  </a:lnTo>
                  <a:lnTo>
                    <a:pt x="16" y="247"/>
                  </a:lnTo>
                  <a:lnTo>
                    <a:pt x="16" y="245"/>
                  </a:lnTo>
                  <a:lnTo>
                    <a:pt x="16" y="244"/>
                  </a:lnTo>
                  <a:lnTo>
                    <a:pt x="17" y="244"/>
                  </a:lnTo>
                  <a:lnTo>
                    <a:pt x="19" y="243"/>
                  </a:lnTo>
                  <a:lnTo>
                    <a:pt x="20" y="243"/>
                  </a:lnTo>
                  <a:lnTo>
                    <a:pt x="21" y="243"/>
                  </a:lnTo>
                  <a:lnTo>
                    <a:pt x="22" y="243"/>
                  </a:lnTo>
                  <a:lnTo>
                    <a:pt x="22" y="241"/>
                  </a:lnTo>
                  <a:lnTo>
                    <a:pt x="24" y="241"/>
                  </a:lnTo>
                  <a:lnTo>
                    <a:pt x="24" y="240"/>
                  </a:lnTo>
                  <a:lnTo>
                    <a:pt x="24" y="241"/>
                  </a:lnTo>
                  <a:lnTo>
                    <a:pt x="25" y="241"/>
                  </a:lnTo>
                  <a:lnTo>
                    <a:pt x="26" y="241"/>
                  </a:lnTo>
                  <a:lnTo>
                    <a:pt x="26" y="240"/>
                  </a:lnTo>
                  <a:lnTo>
                    <a:pt x="25" y="240"/>
                  </a:lnTo>
                  <a:lnTo>
                    <a:pt x="26" y="239"/>
                  </a:lnTo>
                  <a:lnTo>
                    <a:pt x="26" y="237"/>
                  </a:lnTo>
                  <a:lnTo>
                    <a:pt x="28" y="237"/>
                  </a:lnTo>
                  <a:lnTo>
                    <a:pt x="28" y="236"/>
                  </a:lnTo>
                  <a:lnTo>
                    <a:pt x="26" y="236"/>
                  </a:lnTo>
                  <a:lnTo>
                    <a:pt x="26" y="235"/>
                  </a:lnTo>
                  <a:lnTo>
                    <a:pt x="26" y="233"/>
                  </a:lnTo>
                  <a:lnTo>
                    <a:pt x="28" y="233"/>
                  </a:lnTo>
                  <a:lnTo>
                    <a:pt x="28" y="232"/>
                  </a:lnTo>
                  <a:lnTo>
                    <a:pt x="29" y="232"/>
                  </a:lnTo>
                  <a:lnTo>
                    <a:pt x="29" y="231"/>
                  </a:lnTo>
                  <a:lnTo>
                    <a:pt x="30" y="231"/>
                  </a:lnTo>
                  <a:lnTo>
                    <a:pt x="32" y="231"/>
                  </a:lnTo>
                  <a:lnTo>
                    <a:pt x="32" y="232"/>
                  </a:lnTo>
                  <a:lnTo>
                    <a:pt x="33" y="232"/>
                  </a:lnTo>
                  <a:lnTo>
                    <a:pt x="33" y="231"/>
                  </a:lnTo>
                  <a:lnTo>
                    <a:pt x="33" y="230"/>
                  </a:lnTo>
                  <a:lnTo>
                    <a:pt x="34" y="230"/>
                  </a:lnTo>
                  <a:lnTo>
                    <a:pt x="36" y="230"/>
                  </a:lnTo>
                  <a:lnTo>
                    <a:pt x="37" y="230"/>
                  </a:lnTo>
                  <a:lnTo>
                    <a:pt x="37" y="228"/>
                  </a:lnTo>
                  <a:lnTo>
                    <a:pt x="37" y="227"/>
                  </a:lnTo>
                  <a:lnTo>
                    <a:pt x="38" y="227"/>
                  </a:lnTo>
                  <a:lnTo>
                    <a:pt x="37" y="227"/>
                  </a:lnTo>
                  <a:lnTo>
                    <a:pt x="37" y="226"/>
                  </a:lnTo>
                  <a:lnTo>
                    <a:pt x="38" y="226"/>
                  </a:lnTo>
                  <a:lnTo>
                    <a:pt x="38" y="224"/>
                  </a:lnTo>
                  <a:lnTo>
                    <a:pt x="37" y="224"/>
                  </a:lnTo>
                  <a:lnTo>
                    <a:pt x="37" y="223"/>
                  </a:lnTo>
                  <a:lnTo>
                    <a:pt x="37" y="222"/>
                  </a:lnTo>
                  <a:lnTo>
                    <a:pt x="37" y="220"/>
                  </a:lnTo>
                  <a:lnTo>
                    <a:pt x="37" y="219"/>
                  </a:lnTo>
                  <a:lnTo>
                    <a:pt x="38" y="219"/>
                  </a:lnTo>
                  <a:lnTo>
                    <a:pt x="40" y="219"/>
                  </a:lnTo>
                  <a:lnTo>
                    <a:pt x="40" y="218"/>
                  </a:lnTo>
                  <a:lnTo>
                    <a:pt x="38" y="218"/>
                  </a:lnTo>
                  <a:lnTo>
                    <a:pt x="40" y="218"/>
                  </a:lnTo>
                  <a:lnTo>
                    <a:pt x="40" y="216"/>
                  </a:lnTo>
                  <a:lnTo>
                    <a:pt x="38" y="216"/>
                  </a:lnTo>
                  <a:lnTo>
                    <a:pt x="38" y="218"/>
                  </a:lnTo>
                  <a:lnTo>
                    <a:pt x="38" y="216"/>
                  </a:lnTo>
                  <a:lnTo>
                    <a:pt x="38" y="215"/>
                  </a:lnTo>
                  <a:lnTo>
                    <a:pt x="40" y="215"/>
                  </a:lnTo>
                  <a:lnTo>
                    <a:pt x="40" y="214"/>
                  </a:lnTo>
                  <a:lnTo>
                    <a:pt x="41" y="213"/>
                  </a:lnTo>
                  <a:lnTo>
                    <a:pt x="41" y="211"/>
                  </a:lnTo>
                  <a:lnTo>
                    <a:pt x="42" y="211"/>
                  </a:lnTo>
                  <a:lnTo>
                    <a:pt x="42" y="210"/>
                  </a:lnTo>
                  <a:lnTo>
                    <a:pt x="42" y="209"/>
                  </a:lnTo>
                  <a:lnTo>
                    <a:pt x="41" y="209"/>
                  </a:lnTo>
                  <a:lnTo>
                    <a:pt x="40" y="209"/>
                  </a:lnTo>
                  <a:lnTo>
                    <a:pt x="40" y="210"/>
                  </a:lnTo>
                  <a:lnTo>
                    <a:pt x="40" y="209"/>
                  </a:lnTo>
                  <a:lnTo>
                    <a:pt x="40" y="207"/>
                  </a:lnTo>
                  <a:lnTo>
                    <a:pt x="40" y="206"/>
                  </a:lnTo>
                  <a:lnTo>
                    <a:pt x="40" y="207"/>
                  </a:lnTo>
                  <a:lnTo>
                    <a:pt x="41" y="207"/>
                  </a:lnTo>
                  <a:lnTo>
                    <a:pt x="41" y="206"/>
                  </a:lnTo>
                  <a:lnTo>
                    <a:pt x="41" y="205"/>
                  </a:lnTo>
                  <a:lnTo>
                    <a:pt x="42" y="205"/>
                  </a:lnTo>
                  <a:lnTo>
                    <a:pt x="42" y="203"/>
                  </a:lnTo>
                  <a:lnTo>
                    <a:pt x="41" y="202"/>
                  </a:lnTo>
                  <a:lnTo>
                    <a:pt x="42" y="202"/>
                  </a:lnTo>
                  <a:lnTo>
                    <a:pt x="43" y="202"/>
                  </a:lnTo>
                  <a:lnTo>
                    <a:pt x="45" y="202"/>
                  </a:lnTo>
                  <a:lnTo>
                    <a:pt x="45" y="201"/>
                  </a:lnTo>
                  <a:lnTo>
                    <a:pt x="43" y="201"/>
                  </a:lnTo>
                  <a:lnTo>
                    <a:pt x="45" y="201"/>
                  </a:lnTo>
                  <a:lnTo>
                    <a:pt x="45" y="199"/>
                  </a:lnTo>
                  <a:lnTo>
                    <a:pt x="43" y="199"/>
                  </a:lnTo>
                  <a:lnTo>
                    <a:pt x="43" y="198"/>
                  </a:lnTo>
                  <a:lnTo>
                    <a:pt x="43" y="197"/>
                  </a:lnTo>
                  <a:lnTo>
                    <a:pt x="42" y="197"/>
                  </a:lnTo>
                  <a:lnTo>
                    <a:pt x="42" y="196"/>
                  </a:lnTo>
                  <a:lnTo>
                    <a:pt x="43" y="196"/>
                  </a:lnTo>
                  <a:lnTo>
                    <a:pt x="45" y="196"/>
                  </a:lnTo>
                  <a:lnTo>
                    <a:pt x="45" y="194"/>
                  </a:lnTo>
                  <a:lnTo>
                    <a:pt x="43" y="194"/>
                  </a:lnTo>
                  <a:lnTo>
                    <a:pt x="45" y="194"/>
                  </a:lnTo>
                  <a:lnTo>
                    <a:pt x="45" y="193"/>
                  </a:lnTo>
                  <a:lnTo>
                    <a:pt x="45" y="192"/>
                  </a:lnTo>
                  <a:lnTo>
                    <a:pt x="45" y="190"/>
                  </a:lnTo>
                  <a:lnTo>
                    <a:pt x="45" y="192"/>
                  </a:lnTo>
                  <a:lnTo>
                    <a:pt x="46" y="192"/>
                  </a:lnTo>
                  <a:lnTo>
                    <a:pt x="46" y="190"/>
                  </a:lnTo>
                  <a:lnTo>
                    <a:pt x="47" y="190"/>
                  </a:lnTo>
                  <a:lnTo>
                    <a:pt x="47" y="189"/>
                  </a:lnTo>
                  <a:lnTo>
                    <a:pt x="49" y="189"/>
                  </a:lnTo>
                  <a:lnTo>
                    <a:pt x="49" y="188"/>
                  </a:lnTo>
                  <a:lnTo>
                    <a:pt x="47" y="188"/>
                  </a:lnTo>
                  <a:lnTo>
                    <a:pt x="47" y="186"/>
                  </a:lnTo>
                  <a:lnTo>
                    <a:pt x="46" y="186"/>
                  </a:lnTo>
                  <a:lnTo>
                    <a:pt x="46" y="185"/>
                  </a:lnTo>
                  <a:lnTo>
                    <a:pt x="47" y="185"/>
                  </a:lnTo>
                  <a:lnTo>
                    <a:pt x="47" y="184"/>
                  </a:lnTo>
                  <a:lnTo>
                    <a:pt x="49" y="184"/>
                  </a:lnTo>
                  <a:lnTo>
                    <a:pt x="50" y="184"/>
                  </a:lnTo>
                  <a:lnTo>
                    <a:pt x="50" y="182"/>
                  </a:lnTo>
                  <a:lnTo>
                    <a:pt x="50" y="184"/>
                  </a:lnTo>
                  <a:lnTo>
                    <a:pt x="50" y="182"/>
                  </a:lnTo>
                  <a:lnTo>
                    <a:pt x="51" y="182"/>
                  </a:lnTo>
                  <a:lnTo>
                    <a:pt x="51" y="181"/>
                  </a:lnTo>
                  <a:lnTo>
                    <a:pt x="53" y="181"/>
                  </a:lnTo>
                  <a:lnTo>
                    <a:pt x="53" y="180"/>
                  </a:lnTo>
                  <a:lnTo>
                    <a:pt x="54" y="180"/>
                  </a:lnTo>
                  <a:lnTo>
                    <a:pt x="54" y="179"/>
                  </a:lnTo>
                  <a:lnTo>
                    <a:pt x="53" y="179"/>
                  </a:lnTo>
                  <a:lnTo>
                    <a:pt x="54" y="177"/>
                  </a:lnTo>
                  <a:lnTo>
                    <a:pt x="55" y="177"/>
                  </a:lnTo>
                  <a:lnTo>
                    <a:pt x="57" y="177"/>
                  </a:lnTo>
                  <a:lnTo>
                    <a:pt x="57" y="176"/>
                  </a:lnTo>
                  <a:lnTo>
                    <a:pt x="57" y="175"/>
                  </a:lnTo>
                  <a:lnTo>
                    <a:pt x="58" y="175"/>
                  </a:lnTo>
                  <a:lnTo>
                    <a:pt x="59" y="175"/>
                  </a:lnTo>
                  <a:lnTo>
                    <a:pt x="59" y="173"/>
                  </a:lnTo>
                  <a:lnTo>
                    <a:pt x="59" y="172"/>
                  </a:lnTo>
                  <a:lnTo>
                    <a:pt x="60" y="172"/>
                  </a:lnTo>
                  <a:lnTo>
                    <a:pt x="59" y="172"/>
                  </a:lnTo>
                  <a:lnTo>
                    <a:pt x="59" y="171"/>
                  </a:lnTo>
                  <a:lnTo>
                    <a:pt x="60" y="169"/>
                  </a:lnTo>
                  <a:lnTo>
                    <a:pt x="62" y="168"/>
                  </a:lnTo>
                  <a:lnTo>
                    <a:pt x="62" y="167"/>
                  </a:lnTo>
                  <a:lnTo>
                    <a:pt x="63" y="167"/>
                  </a:lnTo>
                  <a:lnTo>
                    <a:pt x="63" y="165"/>
                  </a:lnTo>
                  <a:lnTo>
                    <a:pt x="64" y="165"/>
                  </a:lnTo>
                  <a:lnTo>
                    <a:pt x="66" y="165"/>
                  </a:lnTo>
                  <a:lnTo>
                    <a:pt x="66" y="164"/>
                  </a:lnTo>
                  <a:lnTo>
                    <a:pt x="66" y="163"/>
                  </a:lnTo>
                  <a:lnTo>
                    <a:pt x="67" y="163"/>
                  </a:lnTo>
                  <a:lnTo>
                    <a:pt x="67" y="161"/>
                  </a:lnTo>
                  <a:lnTo>
                    <a:pt x="68" y="161"/>
                  </a:lnTo>
                  <a:lnTo>
                    <a:pt x="67" y="161"/>
                  </a:lnTo>
                  <a:lnTo>
                    <a:pt x="67" y="160"/>
                  </a:lnTo>
                  <a:lnTo>
                    <a:pt x="68" y="160"/>
                  </a:lnTo>
                  <a:lnTo>
                    <a:pt x="70" y="160"/>
                  </a:lnTo>
                  <a:lnTo>
                    <a:pt x="70" y="159"/>
                  </a:lnTo>
                  <a:lnTo>
                    <a:pt x="71" y="159"/>
                  </a:lnTo>
                  <a:lnTo>
                    <a:pt x="71" y="158"/>
                  </a:lnTo>
                  <a:lnTo>
                    <a:pt x="70" y="156"/>
                  </a:lnTo>
                  <a:lnTo>
                    <a:pt x="70" y="155"/>
                  </a:lnTo>
                  <a:lnTo>
                    <a:pt x="68" y="156"/>
                  </a:lnTo>
                  <a:lnTo>
                    <a:pt x="68" y="155"/>
                  </a:lnTo>
                  <a:lnTo>
                    <a:pt x="68" y="154"/>
                  </a:lnTo>
                  <a:lnTo>
                    <a:pt x="70" y="154"/>
                  </a:lnTo>
                  <a:lnTo>
                    <a:pt x="68" y="154"/>
                  </a:lnTo>
                  <a:lnTo>
                    <a:pt x="68" y="152"/>
                  </a:lnTo>
                  <a:lnTo>
                    <a:pt x="70" y="152"/>
                  </a:lnTo>
                  <a:lnTo>
                    <a:pt x="70" y="151"/>
                  </a:lnTo>
                  <a:lnTo>
                    <a:pt x="70" y="150"/>
                  </a:lnTo>
                  <a:lnTo>
                    <a:pt x="70" y="151"/>
                  </a:lnTo>
                  <a:lnTo>
                    <a:pt x="68" y="151"/>
                  </a:lnTo>
                  <a:lnTo>
                    <a:pt x="68" y="150"/>
                  </a:lnTo>
                  <a:lnTo>
                    <a:pt x="68" y="148"/>
                  </a:lnTo>
                  <a:lnTo>
                    <a:pt x="70" y="148"/>
                  </a:lnTo>
                  <a:lnTo>
                    <a:pt x="68" y="148"/>
                  </a:lnTo>
                  <a:lnTo>
                    <a:pt x="68" y="147"/>
                  </a:lnTo>
                  <a:lnTo>
                    <a:pt x="67" y="147"/>
                  </a:lnTo>
                  <a:lnTo>
                    <a:pt x="68" y="147"/>
                  </a:lnTo>
                  <a:lnTo>
                    <a:pt x="68" y="146"/>
                  </a:lnTo>
                  <a:lnTo>
                    <a:pt x="70" y="146"/>
                  </a:lnTo>
                  <a:lnTo>
                    <a:pt x="70" y="144"/>
                  </a:lnTo>
                  <a:lnTo>
                    <a:pt x="70" y="146"/>
                  </a:lnTo>
                  <a:lnTo>
                    <a:pt x="71" y="146"/>
                  </a:lnTo>
                  <a:lnTo>
                    <a:pt x="71" y="144"/>
                  </a:lnTo>
                  <a:lnTo>
                    <a:pt x="72" y="144"/>
                  </a:lnTo>
                  <a:lnTo>
                    <a:pt x="72" y="143"/>
                  </a:lnTo>
                  <a:lnTo>
                    <a:pt x="74" y="143"/>
                  </a:lnTo>
                  <a:lnTo>
                    <a:pt x="75" y="143"/>
                  </a:lnTo>
                  <a:lnTo>
                    <a:pt x="75" y="142"/>
                  </a:lnTo>
                  <a:lnTo>
                    <a:pt x="76" y="142"/>
                  </a:lnTo>
                  <a:lnTo>
                    <a:pt x="76" y="143"/>
                  </a:lnTo>
                  <a:lnTo>
                    <a:pt x="77" y="143"/>
                  </a:lnTo>
                  <a:lnTo>
                    <a:pt x="77" y="142"/>
                  </a:lnTo>
                  <a:lnTo>
                    <a:pt x="77" y="141"/>
                  </a:lnTo>
                  <a:lnTo>
                    <a:pt x="79" y="141"/>
                  </a:lnTo>
                  <a:lnTo>
                    <a:pt x="79" y="139"/>
                  </a:lnTo>
                  <a:lnTo>
                    <a:pt x="79" y="138"/>
                  </a:lnTo>
                  <a:lnTo>
                    <a:pt x="77" y="138"/>
                  </a:lnTo>
                  <a:lnTo>
                    <a:pt x="77" y="137"/>
                  </a:lnTo>
                  <a:lnTo>
                    <a:pt x="79" y="137"/>
                  </a:lnTo>
                  <a:lnTo>
                    <a:pt x="77" y="137"/>
                  </a:lnTo>
                  <a:lnTo>
                    <a:pt x="79" y="137"/>
                  </a:lnTo>
                  <a:lnTo>
                    <a:pt x="79" y="135"/>
                  </a:lnTo>
                  <a:lnTo>
                    <a:pt x="77" y="135"/>
                  </a:lnTo>
                  <a:lnTo>
                    <a:pt x="76" y="135"/>
                  </a:lnTo>
                  <a:lnTo>
                    <a:pt x="76" y="137"/>
                  </a:lnTo>
                  <a:lnTo>
                    <a:pt x="76" y="135"/>
                  </a:lnTo>
                  <a:lnTo>
                    <a:pt x="76" y="134"/>
                  </a:lnTo>
                  <a:lnTo>
                    <a:pt x="77" y="134"/>
                  </a:lnTo>
                  <a:lnTo>
                    <a:pt x="76" y="134"/>
                  </a:lnTo>
                  <a:lnTo>
                    <a:pt x="76" y="133"/>
                  </a:lnTo>
                  <a:lnTo>
                    <a:pt x="77" y="133"/>
                  </a:lnTo>
                  <a:lnTo>
                    <a:pt x="76" y="131"/>
                  </a:lnTo>
                  <a:lnTo>
                    <a:pt x="76" y="133"/>
                  </a:lnTo>
                  <a:lnTo>
                    <a:pt x="75" y="133"/>
                  </a:lnTo>
                  <a:lnTo>
                    <a:pt x="75" y="131"/>
                  </a:lnTo>
                  <a:lnTo>
                    <a:pt x="76" y="131"/>
                  </a:lnTo>
                  <a:lnTo>
                    <a:pt x="76" y="130"/>
                  </a:lnTo>
                  <a:lnTo>
                    <a:pt x="75" y="130"/>
                  </a:lnTo>
                  <a:lnTo>
                    <a:pt x="75" y="129"/>
                  </a:lnTo>
                  <a:lnTo>
                    <a:pt x="76" y="129"/>
                  </a:lnTo>
                  <a:lnTo>
                    <a:pt x="76" y="127"/>
                  </a:lnTo>
                  <a:lnTo>
                    <a:pt x="75" y="127"/>
                  </a:lnTo>
                  <a:lnTo>
                    <a:pt x="76" y="126"/>
                  </a:lnTo>
                  <a:lnTo>
                    <a:pt x="77" y="126"/>
                  </a:lnTo>
                  <a:lnTo>
                    <a:pt x="77" y="125"/>
                  </a:lnTo>
                  <a:lnTo>
                    <a:pt x="77" y="124"/>
                  </a:lnTo>
                  <a:lnTo>
                    <a:pt x="77" y="122"/>
                  </a:lnTo>
                  <a:lnTo>
                    <a:pt x="79" y="122"/>
                  </a:lnTo>
                  <a:lnTo>
                    <a:pt x="79" y="121"/>
                  </a:lnTo>
                  <a:lnTo>
                    <a:pt x="79" y="122"/>
                  </a:lnTo>
                  <a:lnTo>
                    <a:pt x="79" y="121"/>
                  </a:lnTo>
                  <a:lnTo>
                    <a:pt x="80" y="121"/>
                  </a:lnTo>
                  <a:lnTo>
                    <a:pt x="80" y="120"/>
                  </a:lnTo>
                  <a:lnTo>
                    <a:pt x="79" y="120"/>
                  </a:lnTo>
                  <a:lnTo>
                    <a:pt x="77" y="120"/>
                  </a:lnTo>
                  <a:lnTo>
                    <a:pt x="79" y="118"/>
                  </a:lnTo>
                  <a:lnTo>
                    <a:pt x="77" y="118"/>
                  </a:lnTo>
                  <a:lnTo>
                    <a:pt x="77" y="117"/>
                  </a:lnTo>
                  <a:lnTo>
                    <a:pt x="76" y="117"/>
                  </a:lnTo>
                  <a:lnTo>
                    <a:pt x="76" y="116"/>
                  </a:lnTo>
                  <a:lnTo>
                    <a:pt x="76" y="114"/>
                  </a:lnTo>
                  <a:lnTo>
                    <a:pt x="77" y="114"/>
                  </a:lnTo>
                  <a:lnTo>
                    <a:pt x="76" y="113"/>
                  </a:lnTo>
                  <a:lnTo>
                    <a:pt x="77" y="113"/>
                  </a:lnTo>
                  <a:lnTo>
                    <a:pt x="77" y="112"/>
                  </a:lnTo>
                  <a:lnTo>
                    <a:pt x="79" y="110"/>
                  </a:lnTo>
                  <a:lnTo>
                    <a:pt x="80" y="110"/>
                  </a:lnTo>
                  <a:lnTo>
                    <a:pt x="81" y="110"/>
                  </a:lnTo>
                  <a:lnTo>
                    <a:pt x="81" y="112"/>
                  </a:lnTo>
                  <a:lnTo>
                    <a:pt x="83" y="110"/>
                  </a:lnTo>
                  <a:lnTo>
                    <a:pt x="83" y="109"/>
                  </a:lnTo>
                  <a:lnTo>
                    <a:pt x="84" y="109"/>
                  </a:lnTo>
                  <a:lnTo>
                    <a:pt x="85" y="109"/>
                  </a:lnTo>
                  <a:lnTo>
                    <a:pt x="87" y="109"/>
                  </a:lnTo>
                  <a:lnTo>
                    <a:pt x="88" y="109"/>
                  </a:lnTo>
                  <a:lnTo>
                    <a:pt x="88" y="108"/>
                  </a:lnTo>
                  <a:lnTo>
                    <a:pt x="89" y="108"/>
                  </a:lnTo>
                  <a:lnTo>
                    <a:pt x="89" y="107"/>
                  </a:lnTo>
                  <a:lnTo>
                    <a:pt x="91" y="107"/>
                  </a:lnTo>
                  <a:lnTo>
                    <a:pt x="91" y="105"/>
                  </a:lnTo>
                  <a:lnTo>
                    <a:pt x="92" y="105"/>
                  </a:lnTo>
                  <a:lnTo>
                    <a:pt x="92" y="104"/>
                  </a:lnTo>
                  <a:lnTo>
                    <a:pt x="92" y="103"/>
                  </a:lnTo>
                  <a:lnTo>
                    <a:pt x="92" y="101"/>
                  </a:lnTo>
                  <a:lnTo>
                    <a:pt x="93" y="101"/>
                  </a:lnTo>
                  <a:lnTo>
                    <a:pt x="93" y="100"/>
                  </a:lnTo>
                  <a:lnTo>
                    <a:pt x="92" y="100"/>
                  </a:lnTo>
                  <a:lnTo>
                    <a:pt x="92" y="99"/>
                  </a:lnTo>
                  <a:lnTo>
                    <a:pt x="93" y="99"/>
                  </a:lnTo>
                  <a:lnTo>
                    <a:pt x="93" y="97"/>
                  </a:lnTo>
                  <a:lnTo>
                    <a:pt x="92" y="97"/>
                  </a:lnTo>
                  <a:lnTo>
                    <a:pt x="91" y="97"/>
                  </a:lnTo>
                  <a:lnTo>
                    <a:pt x="91" y="96"/>
                  </a:lnTo>
                  <a:lnTo>
                    <a:pt x="92" y="96"/>
                  </a:lnTo>
                  <a:lnTo>
                    <a:pt x="93" y="95"/>
                  </a:lnTo>
                  <a:lnTo>
                    <a:pt x="94" y="95"/>
                  </a:lnTo>
                  <a:lnTo>
                    <a:pt x="94" y="93"/>
                  </a:lnTo>
                  <a:lnTo>
                    <a:pt x="93" y="93"/>
                  </a:lnTo>
                  <a:lnTo>
                    <a:pt x="93" y="95"/>
                  </a:lnTo>
                  <a:lnTo>
                    <a:pt x="93" y="93"/>
                  </a:lnTo>
                  <a:lnTo>
                    <a:pt x="94" y="93"/>
                  </a:lnTo>
                  <a:lnTo>
                    <a:pt x="94" y="92"/>
                  </a:lnTo>
                  <a:lnTo>
                    <a:pt x="94" y="91"/>
                  </a:lnTo>
                  <a:lnTo>
                    <a:pt x="93" y="91"/>
                  </a:lnTo>
                  <a:lnTo>
                    <a:pt x="93" y="89"/>
                  </a:lnTo>
                  <a:lnTo>
                    <a:pt x="94" y="89"/>
                  </a:lnTo>
                  <a:lnTo>
                    <a:pt x="93" y="89"/>
                  </a:lnTo>
                  <a:lnTo>
                    <a:pt x="93" y="88"/>
                  </a:lnTo>
                  <a:lnTo>
                    <a:pt x="93" y="87"/>
                  </a:lnTo>
                  <a:lnTo>
                    <a:pt x="93" y="86"/>
                  </a:lnTo>
                  <a:lnTo>
                    <a:pt x="93" y="84"/>
                  </a:lnTo>
                  <a:lnTo>
                    <a:pt x="92" y="84"/>
                  </a:lnTo>
                  <a:lnTo>
                    <a:pt x="92" y="83"/>
                  </a:lnTo>
                  <a:lnTo>
                    <a:pt x="93" y="83"/>
                  </a:lnTo>
                  <a:lnTo>
                    <a:pt x="93" y="84"/>
                  </a:lnTo>
                  <a:lnTo>
                    <a:pt x="94" y="84"/>
                  </a:lnTo>
                  <a:lnTo>
                    <a:pt x="94" y="83"/>
                  </a:lnTo>
                  <a:lnTo>
                    <a:pt x="93" y="83"/>
                  </a:lnTo>
                  <a:lnTo>
                    <a:pt x="93" y="82"/>
                  </a:lnTo>
                  <a:lnTo>
                    <a:pt x="94" y="82"/>
                  </a:lnTo>
                  <a:lnTo>
                    <a:pt x="96" y="82"/>
                  </a:lnTo>
                  <a:lnTo>
                    <a:pt x="96" y="83"/>
                  </a:lnTo>
                  <a:lnTo>
                    <a:pt x="96" y="82"/>
                  </a:lnTo>
                  <a:lnTo>
                    <a:pt x="97" y="80"/>
                  </a:lnTo>
                  <a:lnTo>
                    <a:pt x="98" y="80"/>
                  </a:lnTo>
                  <a:lnTo>
                    <a:pt x="100" y="80"/>
                  </a:lnTo>
                  <a:lnTo>
                    <a:pt x="100" y="79"/>
                  </a:lnTo>
                  <a:lnTo>
                    <a:pt x="100" y="78"/>
                  </a:lnTo>
                  <a:lnTo>
                    <a:pt x="100" y="76"/>
                  </a:lnTo>
                  <a:lnTo>
                    <a:pt x="100" y="75"/>
                  </a:lnTo>
                  <a:lnTo>
                    <a:pt x="101" y="75"/>
                  </a:lnTo>
                  <a:lnTo>
                    <a:pt x="101" y="74"/>
                  </a:lnTo>
                  <a:lnTo>
                    <a:pt x="102" y="74"/>
                  </a:lnTo>
                  <a:lnTo>
                    <a:pt x="102" y="72"/>
                  </a:lnTo>
                  <a:lnTo>
                    <a:pt x="104" y="72"/>
                  </a:lnTo>
                  <a:lnTo>
                    <a:pt x="104" y="71"/>
                  </a:lnTo>
                  <a:lnTo>
                    <a:pt x="104" y="70"/>
                  </a:lnTo>
                  <a:lnTo>
                    <a:pt x="102" y="70"/>
                  </a:lnTo>
                  <a:lnTo>
                    <a:pt x="102" y="69"/>
                  </a:lnTo>
                  <a:lnTo>
                    <a:pt x="101" y="67"/>
                  </a:lnTo>
                  <a:lnTo>
                    <a:pt x="102" y="67"/>
                  </a:lnTo>
                  <a:lnTo>
                    <a:pt x="102" y="66"/>
                  </a:lnTo>
                  <a:lnTo>
                    <a:pt x="104" y="66"/>
                  </a:lnTo>
                  <a:lnTo>
                    <a:pt x="102" y="66"/>
                  </a:lnTo>
                  <a:lnTo>
                    <a:pt x="102" y="65"/>
                  </a:lnTo>
                  <a:lnTo>
                    <a:pt x="104" y="65"/>
                  </a:lnTo>
                  <a:lnTo>
                    <a:pt x="104" y="63"/>
                  </a:lnTo>
                  <a:lnTo>
                    <a:pt x="102" y="63"/>
                  </a:lnTo>
                  <a:lnTo>
                    <a:pt x="102" y="62"/>
                  </a:lnTo>
                  <a:lnTo>
                    <a:pt x="101" y="62"/>
                  </a:lnTo>
                  <a:lnTo>
                    <a:pt x="101" y="61"/>
                  </a:lnTo>
                  <a:lnTo>
                    <a:pt x="102" y="61"/>
                  </a:lnTo>
                  <a:lnTo>
                    <a:pt x="102" y="59"/>
                  </a:lnTo>
                  <a:lnTo>
                    <a:pt x="104" y="59"/>
                  </a:lnTo>
                  <a:lnTo>
                    <a:pt x="105" y="59"/>
                  </a:lnTo>
                  <a:lnTo>
                    <a:pt x="106" y="59"/>
                  </a:lnTo>
                  <a:lnTo>
                    <a:pt x="106" y="58"/>
                  </a:lnTo>
                  <a:lnTo>
                    <a:pt x="108" y="58"/>
                  </a:lnTo>
                  <a:lnTo>
                    <a:pt x="108" y="59"/>
                  </a:lnTo>
                  <a:lnTo>
                    <a:pt x="108" y="58"/>
                  </a:lnTo>
                  <a:lnTo>
                    <a:pt x="109" y="59"/>
                  </a:lnTo>
                  <a:lnTo>
                    <a:pt x="109" y="58"/>
                  </a:lnTo>
                  <a:lnTo>
                    <a:pt x="110" y="58"/>
                  </a:lnTo>
                  <a:lnTo>
                    <a:pt x="110" y="57"/>
                  </a:lnTo>
                  <a:lnTo>
                    <a:pt x="111" y="57"/>
                  </a:lnTo>
                  <a:lnTo>
                    <a:pt x="111" y="58"/>
                  </a:lnTo>
                  <a:lnTo>
                    <a:pt x="111" y="59"/>
                  </a:lnTo>
                  <a:lnTo>
                    <a:pt x="113" y="59"/>
                  </a:lnTo>
                  <a:lnTo>
                    <a:pt x="113" y="58"/>
                  </a:lnTo>
                  <a:lnTo>
                    <a:pt x="113" y="57"/>
                  </a:lnTo>
                  <a:lnTo>
                    <a:pt x="114" y="57"/>
                  </a:lnTo>
                  <a:lnTo>
                    <a:pt x="114" y="55"/>
                  </a:lnTo>
                  <a:lnTo>
                    <a:pt x="115" y="54"/>
                  </a:lnTo>
                  <a:lnTo>
                    <a:pt x="117" y="53"/>
                  </a:lnTo>
                  <a:lnTo>
                    <a:pt x="117" y="52"/>
                  </a:lnTo>
                  <a:lnTo>
                    <a:pt x="115" y="52"/>
                  </a:lnTo>
                  <a:lnTo>
                    <a:pt x="117" y="52"/>
                  </a:lnTo>
                  <a:lnTo>
                    <a:pt x="117" y="50"/>
                  </a:lnTo>
                  <a:lnTo>
                    <a:pt x="117" y="49"/>
                  </a:lnTo>
                  <a:lnTo>
                    <a:pt x="118" y="49"/>
                  </a:lnTo>
                  <a:lnTo>
                    <a:pt x="118" y="48"/>
                  </a:lnTo>
                  <a:lnTo>
                    <a:pt x="117" y="48"/>
                  </a:lnTo>
                  <a:lnTo>
                    <a:pt x="117" y="46"/>
                  </a:lnTo>
                  <a:lnTo>
                    <a:pt x="118" y="46"/>
                  </a:lnTo>
                  <a:lnTo>
                    <a:pt x="118" y="45"/>
                  </a:lnTo>
                  <a:lnTo>
                    <a:pt x="119" y="45"/>
                  </a:lnTo>
                  <a:lnTo>
                    <a:pt x="119" y="44"/>
                  </a:lnTo>
                  <a:lnTo>
                    <a:pt x="121" y="44"/>
                  </a:lnTo>
                  <a:lnTo>
                    <a:pt x="121" y="42"/>
                  </a:lnTo>
                  <a:lnTo>
                    <a:pt x="119" y="42"/>
                  </a:lnTo>
                  <a:lnTo>
                    <a:pt x="119" y="41"/>
                  </a:lnTo>
                  <a:lnTo>
                    <a:pt x="121" y="41"/>
                  </a:lnTo>
                  <a:lnTo>
                    <a:pt x="121" y="40"/>
                  </a:lnTo>
                  <a:lnTo>
                    <a:pt x="119" y="40"/>
                  </a:lnTo>
                  <a:lnTo>
                    <a:pt x="119" y="38"/>
                  </a:lnTo>
                  <a:lnTo>
                    <a:pt x="119" y="37"/>
                  </a:lnTo>
                  <a:lnTo>
                    <a:pt x="121" y="37"/>
                  </a:lnTo>
                  <a:lnTo>
                    <a:pt x="121" y="36"/>
                  </a:lnTo>
                  <a:lnTo>
                    <a:pt x="122" y="36"/>
                  </a:lnTo>
                  <a:lnTo>
                    <a:pt x="122" y="35"/>
                  </a:lnTo>
                  <a:lnTo>
                    <a:pt x="122" y="33"/>
                  </a:lnTo>
                  <a:lnTo>
                    <a:pt x="122" y="32"/>
                  </a:lnTo>
                  <a:lnTo>
                    <a:pt x="123" y="32"/>
                  </a:lnTo>
                  <a:lnTo>
                    <a:pt x="125" y="32"/>
                  </a:lnTo>
                  <a:lnTo>
                    <a:pt x="126" y="32"/>
                  </a:lnTo>
                  <a:lnTo>
                    <a:pt x="125" y="32"/>
                  </a:lnTo>
                  <a:lnTo>
                    <a:pt x="125" y="31"/>
                  </a:lnTo>
                  <a:lnTo>
                    <a:pt x="126" y="31"/>
                  </a:lnTo>
                  <a:lnTo>
                    <a:pt x="126" y="29"/>
                  </a:lnTo>
                  <a:lnTo>
                    <a:pt x="127" y="29"/>
                  </a:lnTo>
                  <a:lnTo>
                    <a:pt x="127" y="28"/>
                  </a:lnTo>
                  <a:lnTo>
                    <a:pt x="129" y="28"/>
                  </a:lnTo>
                  <a:lnTo>
                    <a:pt x="127" y="28"/>
                  </a:lnTo>
                  <a:lnTo>
                    <a:pt x="127" y="27"/>
                  </a:lnTo>
                  <a:lnTo>
                    <a:pt x="129" y="27"/>
                  </a:lnTo>
                  <a:lnTo>
                    <a:pt x="129" y="25"/>
                  </a:lnTo>
                  <a:lnTo>
                    <a:pt x="129" y="24"/>
                  </a:lnTo>
                  <a:lnTo>
                    <a:pt x="129" y="23"/>
                  </a:lnTo>
                  <a:lnTo>
                    <a:pt x="130" y="23"/>
                  </a:lnTo>
                  <a:lnTo>
                    <a:pt x="130" y="21"/>
                  </a:lnTo>
                  <a:lnTo>
                    <a:pt x="131" y="21"/>
                  </a:lnTo>
                  <a:lnTo>
                    <a:pt x="131" y="20"/>
                  </a:lnTo>
                  <a:lnTo>
                    <a:pt x="131" y="19"/>
                  </a:lnTo>
                  <a:lnTo>
                    <a:pt x="132" y="19"/>
                  </a:lnTo>
                  <a:lnTo>
                    <a:pt x="131" y="19"/>
                  </a:lnTo>
                  <a:lnTo>
                    <a:pt x="131" y="17"/>
                  </a:lnTo>
                  <a:lnTo>
                    <a:pt x="132" y="17"/>
                  </a:lnTo>
                  <a:lnTo>
                    <a:pt x="134" y="17"/>
                  </a:lnTo>
                  <a:lnTo>
                    <a:pt x="135" y="17"/>
                  </a:lnTo>
                  <a:lnTo>
                    <a:pt x="135" y="19"/>
                  </a:lnTo>
                  <a:lnTo>
                    <a:pt x="135" y="17"/>
                  </a:lnTo>
                  <a:lnTo>
                    <a:pt x="136" y="17"/>
                  </a:lnTo>
                  <a:lnTo>
                    <a:pt x="135" y="19"/>
                  </a:lnTo>
                  <a:lnTo>
                    <a:pt x="136" y="19"/>
                  </a:lnTo>
                  <a:lnTo>
                    <a:pt x="136" y="17"/>
                  </a:lnTo>
                  <a:lnTo>
                    <a:pt x="138" y="17"/>
                  </a:lnTo>
                  <a:lnTo>
                    <a:pt x="138" y="16"/>
                  </a:lnTo>
                  <a:lnTo>
                    <a:pt x="139" y="16"/>
                  </a:lnTo>
                  <a:lnTo>
                    <a:pt x="139" y="15"/>
                  </a:lnTo>
                  <a:lnTo>
                    <a:pt x="138" y="15"/>
                  </a:lnTo>
                  <a:lnTo>
                    <a:pt x="138" y="14"/>
                  </a:lnTo>
                  <a:lnTo>
                    <a:pt x="139" y="15"/>
                  </a:lnTo>
                  <a:lnTo>
                    <a:pt x="139" y="14"/>
                  </a:lnTo>
                  <a:lnTo>
                    <a:pt x="138" y="14"/>
                  </a:lnTo>
                  <a:lnTo>
                    <a:pt x="138" y="12"/>
                  </a:lnTo>
                  <a:lnTo>
                    <a:pt x="136" y="12"/>
                  </a:lnTo>
                  <a:lnTo>
                    <a:pt x="138" y="12"/>
                  </a:lnTo>
                  <a:lnTo>
                    <a:pt x="139" y="12"/>
                  </a:lnTo>
                  <a:lnTo>
                    <a:pt x="139" y="11"/>
                  </a:lnTo>
                  <a:lnTo>
                    <a:pt x="140" y="11"/>
                  </a:lnTo>
                  <a:lnTo>
                    <a:pt x="140" y="10"/>
                  </a:lnTo>
                  <a:lnTo>
                    <a:pt x="142" y="10"/>
                  </a:lnTo>
                  <a:lnTo>
                    <a:pt x="140" y="10"/>
                  </a:lnTo>
                  <a:lnTo>
                    <a:pt x="140" y="8"/>
                  </a:lnTo>
                  <a:lnTo>
                    <a:pt x="142" y="8"/>
                  </a:lnTo>
                  <a:lnTo>
                    <a:pt x="142" y="7"/>
                  </a:lnTo>
                  <a:lnTo>
                    <a:pt x="143" y="7"/>
                  </a:lnTo>
                  <a:lnTo>
                    <a:pt x="142" y="7"/>
                  </a:lnTo>
                  <a:lnTo>
                    <a:pt x="142" y="6"/>
                  </a:lnTo>
                  <a:lnTo>
                    <a:pt x="143" y="6"/>
                  </a:lnTo>
                  <a:lnTo>
                    <a:pt x="143" y="4"/>
                  </a:lnTo>
                  <a:lnTo>
                    <a:pt x="144" y="4"/>
                  </a:lnTo>
                  <a:lnTo>
                    <a:pt x="144" y="3"/>
                  </a:lnTo>
                  <a:lnTo>
                    <a:pt x="143" y="3"/>
                  </a:lnTo>
                  <a:lnTo>
                    <a:pt x="142" y="2"/>
                  </a:lnTo>
                  <a:lnTo>
                    <a:pt x="143" y="2"/>
                  </a:lnTo>
                  <a:lnTo>
                    <a:pt x="143" y="3"/>
                  </a:lnTo>
                  <a:lnTo>
                    <a:pt x="143" y="2"/>
                  </a:lnTo>
                  <a:lnTo>
                    <a:pt x="146" y="2"/>
                  </a:lnTo>
                  <a:lnTo>
                    <a:pt x="149" y="0"/>
                  </a:lnTo>
                  <a:lnTo>
                    <a:pt x="153" y="0"/>
                  </a:lnTo>
                  <a:lnTo>
                    <a:pt x="155" y="0"/>
                  </a:lnTo>
                  <a:lnTo>
                    <a:pt x="157" y="0"/>
                  </a:lnTo>
                  <a:lnTo>
                    <a:pt x="161" y="0"/>
                  </a:lnTo>
                  <a:lnTo>
                    <a:pt x="163" y="0"/>
                  </a:lnTo>
                  <a:lnTo>
                    <a:pt x="164" y="0"/>
                  </a:lnTo>
                  <a:lnTo>
                    <a:pt x="170" y="0"/>
                  </a:lnTo>
                  <a:lnTo>
                    <a:pt x="172" y="0"/>
                  </a:lnTo>
                  <a:lnTo>
                    <a:pt x="173" y="0"/>
                  </a:lnTo>
                  <a:lnTo>
                    <a:pt x="176" y="0"/>
                  </a:lnTo>
                  <a:lnTo>
                    <a:pt x="180" y="0"/>
                  </a:lnTo>
                  <a:lnTo>
                    <a:pt x="181" y="0"/>
                  </a:lnTo>
                  <a:lnTo>
                    <a:pt x="182" y="0"/>
                  </a:lnTo>
                  <a:lnTo>
                    <a:pt x="183" y="0"/>
                  </a:lnTo>
                  <a:lnTo>
                    <a:pt x="185" y="0"/>
                  </a:lnTo>
                  <a:lnTo>
                    <a:pt x="186" y="0"/>
                  </a:lnTo>
                  <a:lnTo>
                    <a:pt x="191" y="0"/>
                  </a:lnTo>
                  <a:lnTo>
                    <a:pt x="193" y="0"/>
                  </a:lnTo>
                  <a:lnTo>
                    <a:pt x="195" y="0"/>
                  </a:lnTo>
                  <a:lnTo>
                    <a:pt x="198" y="0"/>
                  </a:lnTo>
                  <a:lnTo>
                    <a:pt x="199" y="0"/>
                  </a:lnTo>
                  <a:lnTo>
                    <a:pt x="201" y="0"/>
                  </a:lnTo>
                  <a:lnTo>
                    <a:pt x="202" y="0"/>
                  </a:lnTo>
                  <a:lnTo>
                    <a:pt x="208" y="0"/>
                  </a:lnTo>
                  <a:lnTo>
                    <a:pt x="211" y="0"/>
                  </a:lnTo>
                  <a:lnTo>
                    <a:pt x="212" y="0"/>
                  </a:lnTo>
                  <a:lnTo>
                    <a:pt x="218" y="0"/>
                  </a:lnTo>
                  <a:lnTo>
                    <a:pt x="220" y="0"/>
                  </a:lnTo>
                  <a:lnTo>
                    <a:pt x="221" y="0"/>
                  </a:lnTo>
                  <a:lnTo>
                    <a:pt x="224" y="0"/>
                  </a:lnTo>
                  <a:lnTo>
                    <a:pt x="225" y="0"/>
                  </a:lnTo>
                  <a:lnTo>
                    <a:pt x="227" y="0"/>
                  </a:lnTo>
                  <a:lnTo>
                    <a:pt x="228" y="0"/>
                  </a:lnTo>
                  <a:lnTo>
                    <a:pt x="229" y="0"/>
                  </a:lnTo>
                  <a:lnTo>
                    <a:pt x="232" y="0"/>
                  </a:lnTo>
                  <a:lnTo>
                    <a:pt x="233" y="0"/>
                  </a:lnTo>
                  <a:lnTo>
                    <a:pt x="237" y="0"/>
                  </a:lnTo>
                  <a:lnTo>
                    <a:pt x="241" y="0"/>
                  </a:lnTo>
                  <a:lnTo>
                    <a:pt x="242" y="0"/>
                  </a:lnTo>
                  <a:lnTo>
                    <a:pt x="245" y="0"/>
                  </a:lnTo>
                  <a:lnTo>
                    <a:pt x="246" y="0"/>
                  </a:lnTo>
                  <a:lnTo>
                    <a:pt x="249" y="0"/>
                  </a:lnTo>
                  <a:lnTo>
                    <a:pt x="252" y="0"/>
                  </a:lnTo>
                  <a:lnTo>
                    <a:pt x="253" y="0"/>
                  </a:lnTo>
                  <a:lnTo>
                    <a:pt x="254" y="0"/>
                  </a:lnTo>
                  <a:lnTo>
                    <a:pt x="257" y="0"/>
                  </a:lnTo>
                  <a:lnTo>
                    <a:pt x="258" y="0"/>
                  </a:lnTo>
                  <a:lnTo>
                    <a:pt x="261" y="0"/>
                  </a:lnTo>
                  <a:lnTo>
                    <a:pt x="266" y="0"/>
                  </a:lnTo>
                  <a:lnTo>
                    <a:pt x="271" y="0"/>
                  </a:lnTo>
                  <a:lnTo>
                    <a:pt x="275" y="0"/>
                  </a:lnTo>
                  <a:lnTo>
                    <a:pt x="276"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5">
              <a:extLst>
                <a:ext uri="{FF2B5EF4-FFF2-40B4-BE49-F238E27FC236}">
                  <a16:creationId xmlns:a16="http://schemas.microsoft.com/office/drawing/2014/main" id="{1DCB5EBD-C440-4206-8FD6-9486E2BA0C5A}"/>
                </a:ext>
              </a:extLst>
            </p:cNvPr>
            <p:cNvSpPr>
              <a:spLocks/>
            </p:cNvSpPr>
            <p:nvPr/>
          </p:nvSpPr>
          <p:spPr bwMode="auto">
            <a:xfrm>
              <a:off x="5508" y="2285"/>
              <a:ext cx="169" cy="280"/>
            </a:xfrm>
            <a:custGeom>
              <a:avLst/>
              <a:gdLst>
                <a:gd name="T0" fmla="*/ 30 w 169"/>
                <a:gd name="T1" fmla="*/ 46 h 280"/>
                <a:gd name="T2" fmla="*/ 30 w 169"/>
                <a:gd name="T3" fmla="*/ 25 h 280"/>
                <a:gd name="T4" fmla="*/ 30 w 169"/>
                <a:gd name="T5" fmla="*/ 4 h 280"/>
                <a:gd name="T6" fmla="*/ 49 w 169"/>
                <a:gd name="T7" fmla="*/ 0 h 280"/>
                <a:gd name="T8" fmla="*/ 67 w 169"/>
                <a:gd name="T9" fmla="*/ 2 h 280"/>
                <a:gd name="T10" fmla="*/ 96 w 169"/>
                <a:gd name="T11" fmla="*/ 2 h 280"/>
                <a:gd name="T12" fmla="*/ 122 w 169"/>
                <a:gd name="T13" fmla="*/ 2 h 280"/>
                <a:gd name="T14" fmla="*/ 147 w 169"/>
                <a:gd name="T15" fmla="*/ 2 h 280"/>
                <a:gd name="T16" fmla="*/ 169 w 169"/>
                <a:gd name="T17" fmla="*/ 11 h 280"/>
                <a:gd name="T18" fmla="*/ 169 w 169"/>
                <a:gd name="T19" fmla="*/ 30 h 280"/>
                <a:gd name="T20" fmla="*/ 169 w 169"/>
                <a:gd name="T21" fmla="*/ 47 h 280"/>
                <a:gd name="T22" fmla="*/ 169 w 169"/>
                <a:gd name="T23" fmla="*/ 59 h 280"/>
                <a:gd name="T24" fmla="*/ 169 w 169"/>
                <a:gd name="T25" fmla="*/ 91 h 280"/>
                <a:gd name="T26" fmla="*/ 167 w 169"/>
                <a:gd name="T27" fmla="*/ 117 h 280"/>
                <a:gd name="T28" fmla="*/ 135 w 169"/>
                <a:gd name="T29" fmla="*/ 147 h 280"/>
                <a:gd name="T30" fmla="*/ 114 w 169"/>
                <a:gd name="T31" fmla="*/ 168 h 280"/>
                <a:gd name="T32" fmla="*/ 116 w 169"/>
                <a:gd name="T33" fmla="*/ 180 h 280"/>
                <a:gd name="T34" fmla="*/ 122 w 169"/>
                <a:gd name="T35" fmla="*/ 185 h 280"/>
                <a:gd name="T36" fmla="*/ 129 w 169"/>
                <a:gd name="T37" fmla="*/ 182 h 280"/>
                <a:gd name="T38" fmla="*/ 136 w 169"/>
                <a:gd name="T39" fmla="*/ 182 h 280"/>
                <a:gd name="T40" fmla="*/ 143 w 169"/>
                <a:gd name="T41" fmla="*/ 182 h 280"/>
                <a:gd name="T42" fmla="*/ 146 w 169"/>
                <a:gd name="T43" fmla="*/ 184 h 280"/>
                <a:gd name="T44" fmla="*/ 138 w 169"/>
                <a:gd name="T45" fmla="*/ 190 h 280"/>
                <a:gd name="T46" fmla="*/ 138 w 169"/>
                <a:gd name="T47" fmla="*/ 201 h 280"/>
                <a:gd name="T48" fmla="*/ 146 w 169"/>
                <a:gd name="T49" fmla="*/ 208 h 280"/>
                <a:gd name="T50" fmla="*/ 151 w 169"/>
                <a:gd name="T51" fmla="*/ 218 h 280"/>
                <a:gd name="T52" fmla="*/ 146 w 169"/>
                <a:gd name="T53" fmla="*/ 224 h 280"/>
                <a:gd name="T54" fmla="*/ 135 w 169"/>
                <a:gd name="T55" fmla="*/ 225 h 280"/>
                <a:gd name="T56" fmla="*/ 127 w 169"/>
                <a:gd name="T57" fmla="*/ 219 h 280"/>
                <a:gd name="T58" fmla="*/ 126 w 169"/>
                <a:gd name="T59" fmla="*/ 228 h 280"/>
                <a:gd name="T60" fmla="*/ 122 w 169"/>
                <a:gd name="T61" fmla="*/ 239 h 280"/>
                <a:gd name="T62" fmla="*/ 129 w 169"/>
                <a:gd name="T63" fmla="*/ 245 h 280"/>
                <a:gd name="T64" fmla="*/ 139 w 169"/>
                <a:gd name="T65" fmla="*/ 252 h 280"/>
                <a:gd name="T66" fmla="*/ 150 w 169"/>
                <a:gd name="T67" fmla="*/ 253 h 280"/>
                <a:gd name="T68" fmla="*/ 159 w 169"/>
                <a:gd name="T69" fmla="*/ 257 h 280"/>
                <a:gd name="T70" fmla="*/ 164 w 169"/>
                <a:gd name="T71" fmla="*/ 265 h 280"/>
                <a:gd name="T72" fmla="*/ 161 w 169"/>
                <a:gd name="T73" fmla="*/ 275 h 280"/>
                <a:gd name="T74" fmla="*/ 153 w 169"/>
                <a:gd name="T75" fmla="*/ 279 h 280"/>
                <a:gd name="T76" fmla="*/ 147 w 169"/>
                <a:gd name="T77" fmla="*/ 273 h 280"/>
                <a:gd name="T78" fmla="*/ 144 w 169"/>
                <a:gd name="T79" fmla="*/ 263 h 280"/>
                <a:gd name="T80" fmla="*/ 138 w 169"/>
                <a:gd name="T81" fmla="*/ 267 h 280"/>
                <a:gd name="T82" fmla="*/ 134 w 169"/>
                <a:gd name="T83" fmla="*/ 275 h 280"/>
                <a:gd name="T84" fmla="*/ 126 w 169"/>
                <a:gd name="T85" fmla="*/ 280 h 280"/>
                <a:gd name="T86" fmla="*/ 98 w 169"/>
                <a:gd name="T87" fmla="*/ 279 h 280"/>
                <a:gd name="T88" fmla="*/ 71 w 169"/>
                <a:gd name="T89" fmla="*/ 279 h 280"/>
                <a:gd name="T90" fmla="*/ 34 w 169"/>
                <a:gd name="T91" fmla="*/ 279 h 280"/>
                <a:gd name="T92" fmla="*/ 11 w 169"/>
                <a:gd name="T93" fmla="*/ 279 h 280"/>
                <a:gd name="T94" fmla="*/ 0 w 169"/>
                <a:gd name="T95" fmla="*/ 270 h 280"/>
                <a:gd name="T96" fmla="*/ 0 w 169"/>
                <a:gd name="T97" fmla="*/ 250 h 280"/>
                <a:gd name="T98" fmla="*/ 2 w 169"/>
                <a:gd name="T99" fmla="*/ 225 h 280"/>
                <a:gd name="T100" fmla="*/ 2 w 169"/>
                <a:gd name="T101" fmla="*/ 204 h 280"/>
                <a:gd name="T102" fmla="*/ 3 w 169"/>
                <a:gd name="T103" fmla="*/ 184 h 280"/>
                <a:gd name="T104" fmla="*/ 6 w 169"/>
                <a:gd name="T105" fmla="*/ 164 h 280"/>
                <a:gd name="T106" fmla="*/ 6 w 169"/>
                <a:gd name="T107" fmla="*/ 157 h 280"/>
                <a:gd name="T108" fmla="*/ 13 w 169"/>
                <a:gd name="T109" fmla="*/ 153 h 280"/>
                <a:gd name="T110" fmla="*/ 15 w 169"/>
                <a:gd name="T111" fmla="*/ 146 h 280"/>
                <a:gd name="T112" fmla="*/ 16 w 169"/>
                <a:gd name="T113" fmla="*/ 136 h 280"/>
                <a:gd name="T114" fmla="*/ 20 w 169"/>
                <a:gd name="T115" fmla="*/ 126 h 280"/>
                <a:gd name="T116" fmla="*/ 24 w 169"/>
                <a:gd name="T117" fmla="*/ 118 h 280"/>
                <a:gd name="T118" fmla="*/ 26 w 169"/>
                <a:gd name="T119" fmla="*/ 109 h 280"/>
                <a:gd name="T120" fmla="*/ 28 w 169"/>
                <a:gd name="T121" fmla="*/ 101 h 280"/>
                <a:gd name="T122" fmla="*/ 30 w 169"/>
                <a:gd name="T123" fmla="*/ 89 h 280"/>
                <a:gd name="T124" fmla="*/ 30 w 169"/>
                <a:gd name="T125" fmla="*/ 6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 h="280">
                  <a:moveTo>
                    <a:pt x="30" y="58"/>
                  </a:moveTo>
                  <a:lnTo>
                    <a:pt x="30" y="57"/>
                  </a:lnTo>
                  <a:lnTo>
                    <a:pt x="30" y="55"/>
                  </a:lnTo>
                  <a:lnTo>
                    <a:pt x="30" y="54"/>
                  </a:lnTo>
                  <a:lnTo>
                    <a:pt x="30" y="51"/>
                  </a:lnTo>
                  <a:lnTo>
                    <a:pt x="30" y="50"/>
                  </a:lnTo>
                  <a:lnTo>
                    <a:pt x="30" y="49"/>
                  </a:lnTo>
                  <a:lnTo>
                    <a:pt x="30" y="47"/>
                  </a:lnTo>
                  <a:lnTo>
                    <a:pt x="30" y="46"/>
                  </a:lnTo>
                  <a:lnTo>
                    <a:pt x="30" y="45"/>
                  </a:lnTo>
                  <a:lnTo>
                    <a:pt x="30" y="43"/>
                  </a:lnTo>
                  <a:lnTo>
                    <a:pt x="30" y="42"/>
                  </a:lnTo>
                  <a:lnTo>
                    <a:pt x="30" y="41"/>
                  </a:lnTo>
                  <a:lnTo>
                    <a:pt x="30" y="38"/>
                  </a:lnTo>
                  <a:lnTo>
                    <a:pt x="30" y="37"/>
                  </a:lnTo>
                  <a:lnTo>
                    <a:pt x="30" y="36"/>
                  </a:lnTo>
                  <a:lnTo>
                    <a:pt x="30" y="28"/>
                  </a:lnTo>
                  <a:lnTo>
                    <a:pt x="30" y="25"/>
                  </a:lnTo>
                  <a:lnTo>
                    <a:pt x="30" y="21"/>
                  </a:lnTo>
                  <a:lnTo>
                    <a:pt x="30" y="20"/>
                  </a:lnTo>
                  <a:lnTo>
                    <a:pt x="30" y="19"/>
                  </a:lnTo>
                  <a:lnTo>
                    <a:pt x="30" y="15"/>
                  </a:lnTo>
                  <a:lnTo>
                    <a:pt x="30" y="13"/>
                  </a:lnTo>
                  <a:lnTo>
                    <a:pt x="30" y="11"/>
                  </a:lnTo>
                  <a:lnTo>
                    <a:pt x="30" y="9"/>
                  </a:lnTo>
                  <a:lnTo>
                    <a:pt x="30" y="7"/>
                  </a:lnTo>
                  <a:lnTo>
                    <a:pt x="30" y="4"/>
                  </a:lnTo>
                  <a:lnTo>
                    <a:pt x="30" y="0"/>
                  </a:lnTo>
                  <a:lnTo>
                    <a:pt x="34" y="0"/>
                  </a:lnTo>
                  <a:lnTo>
                    <a:pt x="37" y="0"/>
                  </a:lnTo>
                  <a:lnTo>
                    <a:pt x="40" y="0"/>
                  </a:lnTo>
                  <a:lnTo>
                    <a:pt x="41" y="0"/>
                  </a:lnTo>
                  <a:lnTo>
                    <a:pt x="45" y="0"/>
                  </a:lnTo>
                  <a:lnTo>
                    <a:pt x="46" y="0"/>
                  </a:lnTo>
                  <a:lnTo>
                    <a:pt x="47" y="0"/>
                  </a:lnTo>
                  <a:lnTo>
                    <a:pt x="49" y="0"/>
                  </a:lnTo>
                  <a:lnTo>
                    <a:pt x="50" y="0"/>
                  </a:lnTo>
                  <a:lnTo>
                    <a:pt x="51" y="0"/>
                  </a:lnTo>
                  <a:lnTo>
                    <a:pt x="53" y="0"/>
                  </a:lnTo>
                  <a:lnTo>
                    <a:pt x="55" y="0"/>
                  </a:lnTo>
                  <a:lnTo>
                    <a:pt x="59" y="0"/>
                  </a:lnTo>
                  <a:lnTo>
                    <a:pt x="59" y="2"/>
                  </a:lnTo>
                  <a:lnTo>
                    <a:pt x="61" y="2"/>
                  </a:lnTo>
                  <a:lnTo>
                    <a:pt x="66" y="2"/>
                  </a:lnTo>
                  <a:lnTo>
                    <a:pt x="67" y="2"/>
                  </a:lnTo>
                  <a:lnTo>
                    <a:pt x="68" y="2"/>
                  </a:lnTo>
                  <a:lnTo>
                    <a:pt x="74" y="2"/>
                  </a:lnTo>
                  <a:lnTo>
                    <a:pt x="76" y="2"/>
                  </a:lnTo>
                  <a:lnTo>
                    <a:pt x="78" y="2"/>
                  </a:lnTo>
                  <a:lnTo>
                    <a:pt x="81" y="2"/>
                  </a:lnTo>
                  <a:lnTo>
                    <a:pt x="84" y="2"/>
                  </a:lnTo>
                  <a:lnTo>
                    <a:pt x="91" y="2"/>
                  </a:lnTo>
                  <a:lnTo>
                    <a:pt x="93" y="2"/>
                  </a:lnTo>
                  <a:lnTo>
                    <a:pt x="96" y="2"/>
                  </a:lnTo>
                  <a:lnTo>
                    <a:pt x="97" y="2"/>
                  </a:lnTo>
                  <a:lnTo>
                    <a:pt x="98" y="2"/>
                  </a:lnTo>
                  <a:lnTo>
                    <a:pt x="101" y="2"/>
                  </a:lnTo>
                  <a:lnTo>
                    <a:pt x="104" y="2"/>
                  </a:lnTo>
                  <a:lnTo>
                    <a:pt x="105" y="2"/>
                  </a:lnTo>
                  <a:lnTo>
                    <a:pt x="110" y="2"/>
                  </a:lnTo>
                  <a:lnTo>
                    <a:pt x="114" y="2"/>
                  </a:lnTo>
                  <a:lnTo>
                    <a:pt x="119" y="2"/>
                  </a:lnTo>
                  <a:lnTo>
                    <a:pt x="122" y="2"/>
                  </a:lnTo>
                  <a:lnTo>
                    <a:pt x="123" y="2"/>
                  </a:lnTo>
                  <a:lnTo>
                    <a:pt x="126" y="2"/>
                  </a:lnTo>
                  <a:lnTo>
                    <a:pt x="127" y="2"/>
                  </a:lnTo>
                  <a:lnTo>
                    <a:pt x="131" y="2"/>
                  </a:lnTo>
                  <a:lnTo>
                    <a:pt x="136" y="2"/>
                  </a:lnTo>
                  <a:lnTo>
                    <a:pt x="140" y="2"/>
                  </a:lnTo>
                  <a:lnTo>
                    <a:pt x="143" y="2"/>
                  </a:lnTo>
                  <a:lnTo>
                    <a:pt x="146" y="2"/>
                  </a:lnTo>
                  <a:lnTo>
                    <a:pt x="147" y="2"/>
                  </a:lnTo>
                  <a:lnTo>
                    <a:pt x="151" y="2"/>
                  </a:lnTo>
                  <a:lnTo>
                    <a:pt x="155" y="2"/>
                  </a:lnTo>
                  <a:lnTo>
                    <a:pt x="157" y="2"/>
                  </a:lnTo>
                  <a:lnTo>
                    <a:pt x="160" y="2"/>
                  </a:lnTo>
                  <a:lnTo>
                    <a:pt x="164" y="2"/>
                  </a:lnTo>
                  <a:lnTo>
                    <a:pt x="169" y="2"/>
                  </a:lnTo>
                  <a:lnTo>
                    <a:pt x="169" y="3"/>
                  </a:lnTo>
                  <a:lnTo>
                    <a:pt x="169" y="4"/>
                  </a:lnTo>
                  <a:lnTo>
                    <a:pt x="169" y="11"/>
                  </a:lnTo>
                  <a:lnTo>
                    <a:pt x="169" y="12"/>
                  </a:lnTo>
                  <a:lnTo>
                    <a:pt x="169" y="17"/>
                  </a:lnTo>
                  <a:lnTo>
                    <a:pt x="169" y="21"/>
                  </a:lnTo>
                  <a:lnTo>
                    <a:pt x="169" y="23"/>
                  </a:lnTo>
                  <a:lnTo>
                    <a:pt x="169" y="25"/>
                  </a:lnTo>
                  <a:lnTo>
                    <a:pt x="169" y="26"/>
                  </a:lnTo>
                  <a:lnTo>
                    <a:pt x="169" y="28"/>
                  </a:lnTo>
                  <a:lnTo>
                    <a:pt x="169" y="29"/>
                  </a:lnTo>
                  <a:lnTo>
                    <a:pt x="169" y="30"/>
                  </a:lnTo>
                  <a:lnTo>
                    <a:pt x="169" y="33"/>
                  </a:lnTo>
                  <a:lnTo>
                    <a:pt x="169" y="34"/>
                  </a:lnTo>
                  <a:lnTo>
                    <a:pt x="169" y="36"/>
                  </a:lnTo>
                  <a:lnTo>
                    <a:pt x="169" y="38"/>
                  </a:lnTo>
                  <a:lnTo>
                    <a:pt x="169" y="40"/>
                  </a:lnTo>
                  <a:lnTo>
                    <a:pt x="169" y="42"/>
                  </a:lnTo>
                  <a:lnTo>
                    <a:pt x="169" y="43"/>
                  </a:lnTo>
                  <a:lnTo>
                    <a:pt x="169" y="45"/>
                  </a:lnTo>
                  <a:lnTo>
                    <a:pt x="169" y="47"/>
                  </a:lnTo>
                  <a:lnTo>
                    <a:pt x="169" y="49"/>
                  </a:lnTo>
                  <a:lnTo>
                    <a:pt x="169" y="50"/>
                  </a:lnTo>
                  <a:lnTo>
                    <a:pt x="169" y="51"/>
                  </a:lnTo>
                  <a:lnTo>
                    <a:pt x="169" y="53"/>
                  </a:lnTo>
                  <a:lnTo>
                    <a:pt x="169" y="54"/>
                  </a:lnTo>
                  <a:lnTo>
                    <a:pt x="169" y="55"/>
                  </a:lnTo>
                  <a:lnTo>
                    <a:pt x="169" y="57"/>
                  </a:lnTo>
                  <a:lnTo>
                    <a:pt x="169" y="58"/>
                  </a:lnTo>
                  <a:lnTo>
                    <a:pt x="169" y="59"/>
                  </a:lnTo>
                  <a:lnTo>
                    <a:pt x="169" y="62"/>
                  </a:lnTo>
                  <a:lnTo>
                    <a:pt x="169" y="63"/>
                  </a:lnTo>
                  <a:lnTo>
                    <a:pt x="169" y="64"/>
                  </a:lnTo>
                  <a:lnTo>
                    <a:pt x="169" y="67"/>
                  </a:lnTo>
                  <a:lnTo>
                    <a:pt x="169" y="78"/>
                  </a:lnTo>
                  <a:lnTo>
                    <a:pt x="169" y="83"/>
                  </a:lnTo>
                  <a:lnTo>
                    <a:pt x="169" y="87"/>
                  </a:lnTo>
                  <a:lnTo>
                    <a:pt x="169" y="89"/>
                  </a:lnTo>
                  <a:lnTo>
                    <a:pt x="169" y="91"/>
                  </a:lnTo>
                  <a:lnTo>
                    <a:pt x="169" y="93"/>
                  </a:lnTo>
                  <a:lnTo>
                    <a:pt x="169" y="96"/>
                  </a:lnTo>
                  <a:lnTo>
                    <a:pt x="169" y="97"/>
                  </a:lnTo>
                  <a:lnTo>
                    <a:pt x="169" y="101"/>
                  </a:lnTo>
                  <a:lnTo>
                    <a:pt x="169" y="105"/>
                  </a:lnTo>
                  <a:lnTo>
                    <a:pt x="169" y="109"/>
                  </a:lnTo>
                  <a:lnTo>
                    <a:pt x="169" y="110"/>
                  </a:lnTo>
                  <a:lnTo>
                    <a:pt x="169" y="114"/>
                  </a:lnTo>
                  <a:lnTo>
                    <a:pt x="167" y="117"/>
                  </a:lnTo>
                  <a:lnTo>
                    <a:pt x="160" y="122"/>
                  </a:lnTo>
                  <a:lnTo>
                    <a:pt x="157" y="126"/>
                  </a:lnTo>
                  <a:lnTo>
                    <a:pt x="153" y="130"/>
                  </a:lnTo>
                  <a:lnTo>
                    <a:pt x="150" y="134"/>
                  </a:lnTo>
                  <a:lnTo>
                    <a:pt x="147" y="136"/>
                  </a:lnTo>
                  <a:lnTo>
                    <a:pt x="140" y="142"/>
                  </a:lnTo>
                  <a:lnTo>
                    <a:pt x="140" y="143"/>
                  </a:lnTo>
                  <a:lnTo>
                    <a:pt x="139" y="144"/>
                  </a:lnTo>
                  <a:lnTo>
                    <a:pt x="135" y="147"/>
                  </a:lnTo>
                  <a:lnTo>
                    <a:pt x="133" y="150"/>
                  </a:lnTo>
                  <a:lnTo>
                    <a:pt x="130" y="152"/>
                  </a:lnTo>
                  <a:lnTo>
                    <a:pt x="129" y="153"/>
                  </a:lnTo>
                  <a:lnTo>
                    <a:pt x="127" y="156"/>
                  </a:lnTo>
                  <a:lnTo>
                    <a:pt x="125" y="157"/>
                  </a:lnTo>
                  <a:lnTo>
                    <a:pt x="123" y="160"/>
                  </a:lnTo>
                  <a:lnTo>
                    <a:pt x="121" y="161"/>
                  </a:lnTo>
                  <a:lnTo>
                    <a:pt x="118" y="164"/>
                  </a:lnTo>
                  <a:lnTo>
                    <a:pt x="114" y="168"/>
                  </a:lnTo>
                  <a:lnTo>
                    <a:pt x="113" y="169"/>
                  </a:lnTo>
                  <a:lnTo>
                    <a:pt x="113" y="170"/>
                  </a:lnTo>
                  <a:lnTo>
                    <a:pt x="113" y="176"/>
                  </a:lnTo>
                  <a:lnTo>
                    <a:pt x="113" y="184"/>
                  </a:lnTo>
                  <a:lnTo>
                    <a:pt x="113" y="182"/>
                  </a:lnTo>
                  <a:lnTo>
                    <a:pt x="114" y="182"/>
                  </a:lnTo>
                  <a:lnTo>
                    <a:pt x="114" y="181"/>
                  </a:lnTo>
                  <a:lnTo>
                    <a:pt x="116" y="181"/>
                  </a:lnTo>
                  <a:lnTo>
                    <a:pt x="116" y="180"/>
                  </a:lnTo>
                  <a:lnTo>
                    <a:pt x="117" y="180"/>
                  </a:lnTo>
                  <a:lnTo>
                    <a:pt x="118" y="180"/>
                  </a:lnTo>
                  <a:lnTo>
                    <a:pt x="119" y="180"/>
                  </a:lnTo>
                  <a:lnTo>
                    <a:pt x="119" y="181"/>
                  </a:lnTo>
                  <a:lnTo>
                    <a:pt x="119" y="182"/>
                  </a:lnTo>
                  <a:lnTo>
                    <a:pt x="121" y="182"/>
                  </a:lnTo>
                  <a:lnTo>
                    <a:pt x="121" y="184"/>
                  </a:lnTo>
                  <a:lnTo>
                    <a:pt x="121" y="185"/>
                  </a:lnTo>
                  <a:lnTo>
                    <a:pt x="122" y="185"/>
                  </a:lnTo>
                  <a:lnTo>
                    <a:pt x="122" y="186"/>
                  </a:lnTo>
                  <a:lnTo>
                    <a:pt x="123" y="186"/>
                  </a:lnTo>
                  <a:lnTo>
                    <a:pt x="125" y="186"/>
                  </a:lnTo>
                  <a:lnTo>
                    <a:pt x="126" y="186"/>
                  </a:lnTo>
                  <a:lnTo>
                    <a:pt x="127" y="186"/>
                  </a:lnTo>
                  <a:lnTo>
                    <a:pt x="127" y="185"/>
                  </a:lnTo>
                  <a:lnTo>
                    <a:pt x="127" y="184"/>
                  </a:lnTo>
                  <a:lnTo>
                    <a:pt x="129" y="184"/>
                  </a:lnTo>
                  <a:lnTo>
                    <a:pt x="129" y="182"/>
                  </a:lnTo>
                  <a:lnTo>
                    <a:pt x="130" y="182"/>
                  </a:lnTo>
                  <a:lnTo>
                    <a:pt x="130" y="181"/>
                  </a:lnTo>
                  <a:lnTo>
                    <a:pt x="130" y="180"/>
                  </a:lnTo>
                  <a:lnTo>
                    <a:pt x="131" y="180"/>
                  </a:lnTo>
                  <a:lnTo>
                    <a:pt x="133" y="180"/>
                  </a:lnTo>
                  <a:lnTo>
                    <a:pt x="133" y="181"/>
                  </a:lnTo>
                  <a:lnTo>
                    <a:pt x="134" y="182"/>
                  </a:lnTo>
                  <a:lnTo>
                    <a:pt x="135" y="182"/>
                  </a:lnTo>
                  <a:lnTo>
                    <a:pt x="136" y="182"/>
                  </a:lnTo>
                  <a:lnTo>
                    <a:pt x="138" y="182"/>
                  </a:lnTo>
                  <a:lnTo>
                    <a:pt x="138" y="181"/>
                  </a:lnTo>
                  <a:lnTo>
                    <a:pt x="139" y="181"/>
                  </a:lnTo>
                  <a:lnTo>
                    <a:pt x="140" y="181"/>
                  </a:lnTo>
                  <a:lnTo>
                    <a:pt x="140" y="180"/>
                  </a:lnTo>
                  <a:lnTo>
                    <a:pt x="140" y="181"/>
                  </a:lnTo>
                  <a:lnTo>
                    <a:pt x="142" y="181"/>
                  </a:lnTo>
                  <a:lnTo>
                    <a:pt x="142" y="182"/>
                  </a:lnTo>
                  <a:lnTo>
                    <a:pt x="143" y="182"/>
                  </a:lnTo>
                  <a:lnTo>
                    <a:pt x="143" y="181"/>
                  </a:lnTo>
                  <a:lnTo>
                    <a:pt x="144" y="181"/>
                  </a:lnTo>
                  <a:lnTo>
                    <a:pt x="144" y="180"/>
                  </a:lnTo>
                  <a:lnTo>
                    <a:pt x="146" y="181"/>
                  </a:lnTo>
                  <a:lnTo>
                    <a:pt x="147" y="181"/>
                  </a:lnTo>
                  <a:lnTo>
                    <a:pt x="148" y="182"/>
                  </a:lnTo>
                  <a:lnTo>
                    <a:pt x="148" y="184"/>
                  </a:lnTo>
                  <a:lnTo>
                    <a:pt x="147" y="184"/>
                  </a:lnTo>
                  <a:lnTo>
                    <a:pt x="146" y="184"/>
                  </a:lnTo>
                  <a:lnTo>
                    <a:pt x="144" y="184"/>
                  </a:lnTo>
                  <a:lnTo>
                    <a:pt x="143" y="185"/>
                  </a:lnTo>
                  <a:lnTo>
                    <a:pt x="143" y="186"/>
                  </a:lnTo>
                  <a:lnTo>
                    <a:pt x="142" y="186"/>
                  </a:lnTo>
                  <a:lnTo>
                    <a:pt x="140" y="186"/>
                  </a:lnTo>
                  <a:lnTo>
                    <a:pt x="140" y="187"/>
                  </a:lnTo>
                  <a:lnTo>
                    <a:pt x="139" y="187"/>
                  </a:lnTo>
                  <a:lnTo>
                    <a:pt x="139" y="189"/>
                  </a:lnTo>
                  <a:lnTo>
                    <a:pt x="138" y="190"/>
                  </a:lnTo>
                  <a:lnTo>
                    <a:pt x="138" y="191"/>
                  </a:lnTo>
                  <a:lnTo>
                    <a:pt x="136" y="193"/>
                  </a:lnTo>
                  <a:lnTo>
                    <a:pt x="136" y="194"/>
                  </a:lnTo>
                  <a:lnTo>
                    <a:pt x="136" y="195"/>
                  </a:lnTo>
                  <a:lnTo>
                    <a:pt x="136" y="197"/>
                  </a:lnTo>
                  <a:lnTo>
                    <a:pt x="136" y="198"/>
                  </a:lnTo>
                  <a:lnTo>
                    <a:pt x="136" y="199"/>
                  </a:lnTo>
                  <a:lnTo>
                    <a:pt x="136" y="201"/>
                  </a:lnTo>
                  <a:lnTo>
                    <a:pt x="138" y="201"/>
                  </a:lnTo>
                  <a:lnTo>
                    <a:pt x="138" y="202"/>
                  </a:lnTo>
                  <a:lnTo>
                    <a:pt x="139" y="203"/>
                  </a:lnTo>
                  <a:lnTo>
                    <a:pt x="139" y="204"/>
                  </a:lnTo>
                  <a:lnTo>
                    <a:pt x="140" y="206"/>
                  </a:lnTo>
                  <a:lnTo>
                    <a:pt x="140" y="207"/>
                  </a:lnTo>
                  <a:lnTo>
                    <a:pt x="142" y="207"/>
                  </a:lnTo>
                  <a:lnTo>
                    <a:pt x="143" y="207"/>
                  </a:lnTo>
                  <a:lnTo>
                    <a:pt x="144" y="208"/>
                  </a:lnTo>
                  <a:lnTo>
                    <a:pt x="146" y="208"/>
                  </a:lnTo>
                  <a:lnTo>
                    <a:pt x="147" y="210"/>
                  </a:lnTo>
                  <a:lnTo>
                    <a:pt x="148" y="210"/>
                  </a:lnTo>
                  <a:lnTo>
                    <a:pt x="148" y="211"/>
                  </a:lnTo>
                  <a:lnTo>
                    <a:pt x="150" y="211"/>
                  </a:lnTo>
                  <a:lnTo>
                    <a:pt x="150" y="212"/>
                  </a:lnTo>
                  <a:lnTo>
                    <a:pt x="151" y="214"/>
                  </a:lnTo>
                  <a:lnTo>
                    <a:pt x="151" y="215"/>
                  </a:lnTo>
                  <a:lnTo>
                    <a:pt x="151" y="216"/>
                  </a:lnTo>
                  <a:lnTo>
                    <a:pt x="151" y="218"/>
                  </a:lnTo>
                  <a:lnTo>
                    <a:pt x="151" y="219"/>
                  </a:lnTo>
                  <a:lnTo>
                    <a:pt x="150" y="219"/>
                  </a:lnTo>
                  <a:lnTo>
                    <a:pt x="150" y="220"/>
                  </a:lnTo>
                  <a:lnTo>
                    <a:pt x="150" y="222"/>
                  </a:lnTo>
                  <a:lnTo>
                    <a:pt x="148" y="222"/>
                  </a:lnTo>
                  <a:lnTo>
                    <a:pt x="148" y="223"/>
                  </a:lnTo>
                  <a:lnTo>
                    <a:pt x="147" y="223"/>
                  </a:lnTo>
                  <a:lnTo>
                    <a:pt x="146" y="223"/>
                  </a:lnTo>
                  <a:lnTo>
                    <a:pt x="146" y="224"/>
                  </a:lnTo>
                  <a:lnTo>
                    <a:pt x="144" y="224"/>
                  </a:lnTo>
                  <a:lnTo>
                    <a:pt x="143" y="224"/>
                  </a:lnTo>
                  <a:lnTo>
                    <a:pt x="142" y="224"/>
                  </a:lnTo>
                  <a:lnTo>
                    <a:pt x="142" y="225"/>
                  </a:lnTo>
                  <a:lnTo>
                    <a:pt x="140" y="225"/>
                  </a:lnTo>
                  <a:lnTo>
                    <a:pt x="139" y="225"/>
                  </a:lnTo>
                  <a:lnTo>
                    <a:pt x="138" y="225"/>
                  </a:lnTo>
                  <a:lnTo>
                    <a:pt x="136" y="225"/>
                  </a:lnTo>
                  <a:lnTo>
                    <a:pt x="135" y="225"/>
                  </a:lnTo>
                  <a:lnTo>
                    <a:pt x="134" y="224"/>
                  </a:lnTo>
                  <a:lnTo>
                    <a:pt x="133" y="223"/>
                  </a:lnTo>
                  <a:lnTo>
                    <a:pt x="131" y="223"/>
                  </a:lnTo>
                  <a:lnTo>
                    <a:pt x="131" y="222"/>
                  </a:lnTo>
                  <a:lnTo>
                    <a:pt x="130" y="222"/>
                  </a:lnTo>
                  <a:lnTo>
                    <a:pt x="130" y="220"/>
                  </a:lnTo>
                  <a:lnTo>
                    <a:pt x="129" y="220"/>
                  </a:lnTo>
                  <a:lnTo>
                    <a:pt x="129" y="219"/>
                  </a:lnTo>
                  <a:lnTo>
                    <a:pt x="127" y="219"/>
                  </a:lnTo>
                  <a:lnTo>
                    <a:pt x="126" y="219"/>
                  </a:lnTo>
                  <a:lnTo>
                    <a:pt x="126" y="220"/>
                  </a:lnTo>
                  <a:lnTo>
                    <a:pt x="125" y="220"/>
                  </a:lnTo>
                  <a:lnTo>
                    <a:pt x="125" y="222"/>
                  </a:lnTo>
                  <a:lnTo>
                    <a:pt x="125" y="223"/>
                  </a:lnTo>
                  <a:lnTo>
                    <a:pt x="125" y="224"/>
                  </a:lnTo>
                  <a:lnTo>
                    <a:pt x="126" y="225"/>
                  </a:lnTo>
                  <a:lnTo>
                    <a:pt x="126" y="227"/>
                  </a:lnTo>
                  <a:lnTo>
                    <a:pt x="126" y="228"/>
                  </a:lnTo>
                  <a:lnTo>
                    <a:pt x="125" y="229"/>
                  </a:lnTo>
                  <a:lnTo>
                    <a:pt x="125" y="231"/>
                  </a:lnTo>
                  <a:lnTo>
                    <a:pt x="123" y="232"/>
                  </a:lnTo>
                  <a:lnTo>
                    <a:pt x="123" y="233"/>
                  </a:lnTo>
                  <a:lnTo>
                    <a:pt x="122" y="233"/>
                  </a:lnTo>
                  <a:lnTo>
                    <a:pt x="122" y="235"/>
                  </a:lnTo>
                  <a:lnTo>
                    <a:pt x="122" y="236"/>
                  </a:lnTo>
                  <a:lnTo>
                    <a:pt x="122" y="237"/>
                  </a:lnTo>
                  <a:lnTo>
                    <a:pt x="122" y="239"/>
                  </a:lnTo>
                  <a:lnTo>
                    <a:pt x="122" y="240"/>
                  </a:lnTo>
                  <a:lnTo>
                    <a:pt x="123" y="240"/>
                  </a:lnTo>
                  <a:lnTo>
                    <a:pt x="123" y="241"/>
                  </a:lnTo>
                  <a:lnTo>
                    <a:pt x="125" y="241"/>
                  </a:lnTo>
                  <a:lnTo>
                    <a:pt x="125" y="242"/>
                  </a:lnTo>
                  <a:lnTo>
                    <a:pt x="126" y="244"/>
                  </a:lnTo>
                  <a:lnTo>
                    <a:pt x="127" y="244"/>
                  </a:lnTo>
                  <a:lnTo>
                    <a:pt x="127" y="245"/>
                  </a:lnTo>
                  <a:lnTo>
                    <a:pt x="129" y="245"/>
                  </a:lnTo>
                  <a:lnTo>
                    <a:pt x="130" y="245"/>
                  </a:lnTo>
                  <a:lnTo>
                    <a:pt x="130" y="246"/>
                  </a:lnTo>
                  <a:lnTo>
                    <a:pt x="131" y="246"/>
                  </a:lnTo>
                  <a:lnTo>
                    <a:pt x="133" y="248"/>
                  </a:lnTo>
                  <a:lnTo>
                    <a:pt x="134" y="249"/>
                  </a:lnTo>
                  <a:lnTo>
                    <a:pt x="135" y="250"/>
                  </a:lnTo>
                  <a:lnTo>
                    <a:pt x="136" y="250"/>
                  </a:lnTo>
                  <a:lnTo>
                    <a:pt x="138" y="252"/>
                  </a:lnTo>
                  <a:lnTo>
                    <a:pt x="139" y="252"/>
                  </a:lnTo>
                  <a:lnTo>
                    <a:pt x="140" y="252"/>
                  </a:lnTo>
                  <a:lnTo>
                    <a:pt x="142" y="252"/>
                  </a:lnTo>
                  <a:lnTo>
                    <a:pt x="143" y="252"/>
                  </a:lnTo>
                  <a:lnTo>
                    <a:pt x="144" y="252"/>
                  </a:lnTo>
                  <a:lnTo>
                    <a:pt x="146" y="252"/>
                  </a:lnTo>
                  <a:lnTo>
                    <a:pt x="147" y="252"/>
                  </a:lnTo>
                  <a:lnTo>
                    <a:pt x="148" y="252"/>
                  </a:lnTo>
                  <a:lnTo>
                    <a:pt x="150" y="252"/>
                  </a:lnTo>
                  <a:lnTo>
                    <a:pt x="150" y="253"/>
                  </a:lnTo>
                  <a:lnTo>
                    <a:pt x="151" y="253"/>
                  </a:lnTo>
                  <a:lnTo>
                    <a:pt x="152" y="253"/>
                  </a:lnTo>
                  <a:lnTo>
                    <a:pt x="153" y="254"/>
                  </a:lnTo>
                  <a:lnTo>
                    <a:pt x="155" y="254"/>
                  </a:lnTo>
                  <a:lnTo>
                    <a:pt x="155" y="256"/>
                  </a:lnTo>
                  <a:lnTo>
                    <a:pt x="156" y="256"/>
                  </a:lnTo>
                  <a:lnTo>
                    <a:pt x="156" y="257"/>
                  </a:lnTo>
                  <a:lnTo>
                    <a:pt x="157" y="257"/>
                  </a:lnTo>
                  <a:lnTo>
                    <a:pt x="159" y="257"/>
                  </a:lnTo>
                  <a:lnTo>
                    <a:pt x="159" y="258"/>
                  </a:lnTo>
                  <a:lnTo>
                    <a:pt x="160" y="258"/>
                  </a:lnTo>
                  <a:lnTo>
                    <a:pt x="160" y="259"/>
                  </a:lnTo>
                  <a:lnTo>
                    <a:pt x="161" y="259"/>
                  </a:lnTo>
                  <a:lnTo>
                    <a:pt x="161" y="261"/>
                  </a:lnTo>
                  <a:lnTo>
                    <a:pt x="163" y="261"/>
                  </a:lnTo>
                  <a:lnTo>
                    <a:pt x="163" y="262"/>
                  </a:lnTo>
                  <a:lnTo>
                    <a:pt x="164" y="263"/>
                  </a:lnTo>
                  <a:lnTo>
                    <a:pt x="164" y="265"/>
                  </a:lnTo>
                  <a:lnTo>
                    <a:pt x="164" y="266"/>
                  </a:lnTo>
                  <a:lnTo>
                    <a:pt x="164" y="267"/>
                  </a:lnTo>
                  <a:lnTo>
                    <a:pt x="164" y="269"/>
                  </a:lnTo>
                  <a:lnTo>
                    <a:pt x="164" y="270"/>
                  </a:lnTo>
                  <a:lnTo>
                    <a:pt x="164" y="271"/>
                  </a:lnTo>
                  <a:lnTo>
                    <a:pt x="163" y="273"/>
                  </a:lnTo>
                  <a:lnTo>
                    <a:pt x="163" y="274"/>
                  </a:lnTo>
                  <a:lnTo>
                    <a:pt x="161" y="274"/>
                  </a:lnTo>
                  <a:lnTo>
                    <a:pt x="161" y="275"/>
                  </a:lnTo>
                  <a:lnTo>
                    <a:pt x="160" y="275"/>
                  </a:lnTo>
                  <a:lnTo>
                    <a:pt x="160" y="276"/>
                  </a:lnTo>
                  <a:lnTo>
                    <a:pt x="159" y="276"/>
                  </a:lnTo>
                  <a:lnTo>
                    <a:pt x="159" y="278"/>
                  </a:lnTo>
                  <a:lnTo>
                    <a:pt x="157" y="278"/>
                  </a:lnTo>
                  <a:lnTo>
                    <a:pt x="157" y="279"/>
                  </a:lnTo>
                  <a:lnTo>
                    <a:pt x="156" y="279"/>
                  </a:lnTo>
                  <a:lnTo>
                    <a:pt x="155" y="279"/>
                  </a:lnTo>
                  <a:lnTo>
                    <a:pt x="153" y="279"/>
                  </a:lnTo>
                  <a:lnTo>
                    <a:pt x="152" y="279"/>
                  </a:lnTo>
                  <a:lnTo>
                    <a:pt x="151" y="279"/>
                  </a:lnTo>
                  <a:lnTo>
                    <a:pt x="150" y="278"/>
                  </a:lnTo>
                  <a:lnTo>
                    <a:pt x="148" y="278"/>
                  </a:lnTo>
                  <a:lnTo>
                    <a:pt x="148" y="276"/>
                  </a:lnTo>
                  <a:lnTo>
                    <a:pt x="148" y="275"/>
                  </a:lnTo>
                  <a:lnTo>
                    <a:pt x="147" y="275"/>
                  </a:lnTo>
                  <a:lnTo>
                    <a:pt x="147" y="274"/>
                  </a:lnTo>
                  <a:lnTo>
                    <a:pt x="147" y="273"/>
                  </a:lnTo>
                  <a:lnTo>
                    <a:pt x="147" y="271"/>
                  </a:lnTo>
                  <a:lnTo>
                    <a:pt x="147" y="270"/>
                  </a:lnTo>
                  <a:lnTo>
                    <a:pt x="147" y="269"/>
                  </a:lnTo>
                  <a:lnTo>
                    <a:pt x="147" y="267"/>
                  </a:lnTo>
                  <a:lnTo>
                    <a:pt x="147" y="266"/>
                  </a:lnTo>
                  <a:lnTo>
                    <a:pt x="147" y="265"/>
                  </a:lnTo>
                  <a:lnTo>
                    <a:pt x="146" y="265"/>
                  </a:lnTo>
                  <a:lnTo>
                    <a:pt x="146" y="263"/>
                  </a:lnTo>
                  <a:lnTo>
                    <a:pt x="144" y="263"/>
                  </a:lnTo>
                  <a:lnTo>
                    <a:pt x="144" y="262"/>
                  </a:lnTo>
                  <a:lnTo>
                    <a:pt x="143" y="262"/>
                  </a:lnTo>
                  <a:lnTo>
                    <a:pt x="142" y="262"/>
                  </a:lnTo>
                  <a:lnTo>
                    <a:pt x="140" y="262"/>
                  </a:lnTo>
                  <a:lnTo>
                    <a:pt x="139" y="262"/>
                  </a:lnTo>
                  <a:lnTo>
                    <a:pt x="138" y="263"/>
                  </a:lnTo>
                  <a:lnTo>
                    <a:pt x="138" y="265"/>
                  </a:lnTo>
                  <a:lnTo>
                    <a:pt x="136" y="266"/>
                  </a:lnTo>
                  <a:lnTo>
                    <a:pt x="138" y="267"/>
                  </a:lnTo>
                  <a:lnTo>
                    <a:pt x="138" y="269"/>
                  </a:lnTo>
                  <a:lnTo>
                    <a:pt x="138" y="270"/>
                  </a:lnTo>
                  <a:lnTo>
                    <a:pt x="138" y="271"/>
                  </a:lnTo>
                  <a:lnTo>
                    <a:pt x="136" y="271"/>
                  </a:lnTo>
                  <a:lnTo>
                    <a:pt x="136" y="273"/>
                  </a:lnTo>
                  <a:lnTo>
                    <a:pt x="135" y="273"/>
                  </a:lnTo>
                  <a:lnTo>
                    <a:pt x="135" y="274"/>
                  </a:lnTo>
                  <a:lnTo>
                    <a:pt x="134" y="274"/>
                  </a:lnTo>
                  <a:lnTo>
                    <a:pt x="134" y="275"/>
                  </a:lnTo>
                  <a:lnTo>
                    <a:pt x="134" y="276"/>
                  </a:lnTo>
                  <a:lnTo>
                    <a:pt x="133" y="276"/>
                  </a:lnTo>
                  <a:lnTo>
                    <a:pt x="133" y="278"/>
                  </a:lnTo>
                  <a:lnTo>
                    <a:pt x="133" y="279"/>
                  </a:lnTo>
                  <a:lnTo>
                    <a:pt x="131" y="279"/>
                  </a:lnTo>
                  <a:lnTo>
                    <a:pt x="131" y="280"/>
                  </a:lnTo>
                  <a:lnTo>
                    <a:pt x="130" y="280"/>
                  </a:lnTo>
                  <a:lnTo>
                    <a:pt x="127" y="280"/>
                  </a:lnTo>
                  <a:lnTo>
                    <a:pt x="126" y="280"/>
                  </a:lnTo>
                  <a:lnTo>
                    <a:pt x="122" y="280"/>
                  </a:lnTo>
                  <a:lnTo>
                    <a:pt x="118" y="280"/>
                  </a:lnTo>
                  <a:lnTo>
                    <a:pt x="114" y="279"/>
                  </a:lnTo>
                  <a:lnTo>
                    <a:pt x="112" y="279"/>
                  </a:lnTo>
                  <a:lnTo>
                    <a:pt x="108" y="279"/>
                  </a:lnTo>
                  <a:lnTo>
                    <a:pt x="105" y="279"/>
                  </a:lnTo>
                  <a:lnTo>
                    <a:pt x="102" y="279"/>
                  </a:lnTo>
                  <a:lnTo>
                    <a:pt x="101" y="279"/>
                  </a:lnTo>
                  <a:lnTo>
                    <a:pt x="98" y="279"/>
                  </a:lnTo>
                  <a:lnTo>
                    <a:pt x="96" y="279"/>
                  </a:lnTo>
                  <a:lnTo>
                    <a:pt x="95" y="279"/>
                  </a:lnTo>
                  <a:lnTo>
                    <a:pt x="93" y="279"/>
                  </a:lnTo>
                  <a:lnTo>
                    <a:pt x="91" y="279"/>
                  </a:lnTo>
                  <a:lnTo>
                    <a:pt x="89" y="279"/>
                  </a:lnTo>
                  <a:lnTo>
                    <a:pt x="85" y="279"/>
                  </a:lnTo>
                  <a:lnTo>
                    <a:pt x="83" y="279"/>
                  </a:lnTo>
                  <a:lnTo>
                    <a:pt x="76" y="279"/>
                  </a:lnTo>
                  <a:lnTo>
                    <a:pt x="71" y="279"/>
                  </a:lnTo>
                  <a:lnTo>
                    <a:pt x="67" y="279"/>
                  </a:lnTo>
                  <a:lnTo>
                    <a:pt x="66" y="279"/>
                  </a:lnTo>
                  <a:lnTo>
                    <a:pt x="62" y="279"/>
                  </a:lnTo>
                  <a:lnTo>
                    <a:pt x="58" y="279"/>
                  </a:lnTo>
                  <a:lnTo>
                    <a:pt x="51" y="279"/>
                  </a:lnTo>
                  <a:lnTo>
                    <a:pt x="49" y="279"/>
                  </a:lnTo>
                  <a:lnTo>
                    <a:pt x="44" y="279"/>
                  </a:lnTo>
                  <a:lnTo>
                    <a:pt x="38" y="279"/>
                  </a:lnTo>
                  <a:lnTo>
                    <a:pt x="34" y="279"/>
                  </a:lnTo>
                  <a:lnTo>
                    <a:pt x="28" y="279"/>
                  </a:lnTo>
                  <a:lnTo>
                    <a:pt x="26" y="279"/>
                  </a:lnTo>
                  <a:lnTo>
                    <a:pt x="25" y="279"/>
                  </a:lnTo>
                  <a:lnTo>
                    <a:pt x="24" y="279"/>
                  </a:lnTo>
                  <a:lnTo>
                    <a:pt x="20" y="279"/>
                  </a:lnTo>
                  <a:lnTo>
                    <a:pt x="19" y="279"/>
                  </a:lnTo>
                  <a:lnTo>
                    <a:pt x="16" y="279"/>
                  </a:lnTo>
                  <a:lnTo>
                    <a:pt x="15" y="279"/>
                  </a:lnTo>
                  <a:lnTo>
                    <a:pt x="11" y="279"/>
                  </a:lnTo>
                  <a:lnTo>
                    <a:pt x="9" y="279"/>
                  </a:lnTo>
                  <a:lnTo>
                    <a:pt x="7" y="279"/>
                  </a:lnTo>
                  <a:lnTo>
                    <a:pt x="4" y="278"/>
                  </a:lnTo>
                  <a:lnTo>
                    <a:pt x="3" y="278"/>
                  </a:lnTo>
                  <a:lnTo>
                    <a:pt x="0" y="278"/>
                  </a:lnTo>
                  <a:lnTo>
                    <a:pt x="0" y="276"/>
                  </a:lnTo>
                  <a:lnTo>
                    <a:pt x="0" y="274"/>
                  </a:lnTo>
                  <a:lnTo>
                    <a:pt x="0" y="271"/>
                  </a:lnTo>
                  <a:lnTo>
                    <a:pt x="0" y="270"/>
                  </a:lnTo>
                  <a:lnTo>
                    <a:pt x="0" y="269"/>
                  </a:lnTo>
                  <a:lnTo>
                    <a:pt x="0" y="267"/>
                  </a:lnTo>
                  <a:lnTo>
                    <a:pt x="0" y="263"/>
                  </a:lnTo>
                  <a:lnTo>
                    <a:pt x="0" y="262"/>
                  </a:lnTo>
                  <a:lnTo>
                    <a:pt x="0" y="261"/>
                  </a:lnTo>
                  <a:lnTo>
                    <a:pt x="0" y="259"/>
                  </a:lnTo>
                  <a:lnTo>
                    <a:pt x="0" y="258"/>
                  </a:lnTo>
                  <a:lnTo>
                    <a:pt x="0" y="256"/>
                  </a:lnTo>
                  <a:lnTo>
                    <a:pt x="0" y="250"/>
                  </a:lnTo>
                  <a:lnTo>
                    <a:pt x="0" y="248"/>
                  </a:lnTo>
                  <a:lnTo>
                    <a:pt x="2" y="245"/>
                  </a:lnTo>
                  <a:lnTo>
                    <a:pt x="2" y="241"/>
                  </a:lnTo>
                  <a:lnTo>
                    <a:pt x="2" y="240"/>
                  </a:lnTo>
                  <a:lnTo>
                    <a:pt x="2" y="235"/>
                  </a:lnTo>
                  <a:lnTo>
                    <a:pt x="2" y="233"/>
                  </a:lnTo>
                  <a:lnTo>
                    <a:pt x="2" y="231"/>
                  </a:lnTo>
                  <a:lnTo>
                    <a:pt x="2" y="229"/>
                  </a:lnTo>
                  <a:lnTo>
                    <a:pt x="2" y="225"/>
                  </a:lnTo>
                  <a:lnTo>
                    <a:pt x="2" y="223"/>
                  </a:lnTo>
                  <a:lnTo>
                    <a:pt x="2" y="222"/>
                  </a:lnTo>
                  <a:lnTo>
                    <a:pt x="2" y="219"/>
                  </a:lnTo>
                  <a:lnTo>
                    <a:pt x="2" y="218"/>
                  </a:lnTo>
                  <a:lnTo>
                    <a:pt x="2" y="216"/>
                  </a:lnTo>
                  <a:lnTo>
                    <a:pt x="2" y="214"/>
                  </a:lnTo>
                  <a:lnTo>
                    <a:pt x="2" y="211"/>
                  </a:lnTo>
                  <a:lnTo>
                    <a:pt x="2" y="207"/>
                  </a:lnTo>
                  <a:lnTo>
                    <a:pt x="2" y="204"/>
                  </a:lnTo>
                  <a:lnTo>
                    <a:pt x="2" y="203"/>
                  </a:lnTo>
                  <a:lnTo>
                    <a:pt x="2" y="202"/>
                  </a:lnTo>
                  <a:lnTo>
                    <a:pt x="2" y="197"/>
                  </a:lnTo>
                  <a:lnTo>
                    <a:pt x="2" y="195"/>
                  </a:lnTo>
                  <a:lnTo>
                    <a:pt x="2" y="194"/>
                  </a:lnTo>
                  <a:lnTo>
                    <a:pt x="2" y="193"/>
                  </a:lnTo>
                  <a:lnTo>
                    <a:pt x="2" y="189"/>
                  </a:lnTo>
                  <a:lnTo>
                    <a:pt x="3" y="186"/>
                  </a:lnTo>
                  <a:lnTo>
                    <a:pt x="3" y="184"/>
                  </a:lnTo>
                  <a:lnTo>
                    <a:pt x="3" y="178"/>
                  </a:lnTo>
                  <a:lnTo>
                    <a:pt x="3" y="174"/>
                  </a:lnTo>
                  <a:lnTo>
                    <a:pt x="3" y="172"/>
                  </a:lnTo>
                  <a:lnTo>
                    <a:pt x="3" y="169"/>
                  </a:lnTo>
                  <a:lnTo>
                    <a:pt x="3" y="167"/>
                  </a:lnTo>
                  <a:lnTo>
                    <a:pt x="3" y="165"/>
                  </a:lnTo>
                  <a:lnTo>
                    <a:pt x="4" y="165"/>
                  </a:lnTo>
                  <a:lnTo>
                    <a:pt x="4" y="164"/>
                  </a:lnTo>
                  <a:lnTo>
                    <a:pt x="6" y="164"/>
                  </a:lnTo>
                  <a:lnTo>
                    <a:pt x="6" y="163"/>
                  </a:lnTo>
                  <a:lnTo>
                    <a:pt x="7" y="163"/>
                  </a:lnTo>
                  <a:lnTo>
                    <a:pt x="7" y="161"/>
                  </a:lnTo>
                  <a:lnTo>
                    <a:pt x="8" y="161"/>
                  </a:lnTo>
                  <a:lnTo>
                    <a:pt x="7" y="161"/>
                  </a:lnTo>
                  <a:lnTo>
                    <a:pt x="7" y="160"/>
                  </a:lnTo>
                  <a:lnTo>
                    <a:pt x="6" y="160"/>
                  </a:lnTo>
                  <a:lnTo>
                    <a:pt x="6" y="159"/>
                  </a:lnTo>
                  <a:lnTo>
                    <a:pt x="6" y="157"/>
                  </a:lnTo>
                  <a:lnTo>
                    <a:pt x="7" y="157"/>
                  </a:lnTo>
                  <a:lnTo>
                    <a:pt x="8" y="157"/>
                  </a:lnTo>
                  <a:lnTo>
                    <a:pt x="9" y="157"/>
                  </a:lnTo>
                  <a:lnTo>
                    <a:pt x="9" y="156"/>
                  </a:lnTo>
                  <a:lnTo>
                    <a:pt x="11" y="156"/>
                  </a:lnTo>
                  <a:lnTo>
                    <a:pt x="11" y="155"/>
                  </a:lnTo>
                  <a:lnTo>
                    <a:pt x="12" y="155"/>
                  </a:lnTo>
                  <a:lnTo>
                    <a:pt x="12" y="153"/>
                  </a:lnTo>
                  <a:lnTo>
                    <a:pt x="13" y="153"/>
                  </a:lnTo>
                  <a:lnTo>
                    <a:pt x="13" y="152"/>
                  </a:lnTo>
                  <a:lnTo>
                    <a:pt x="15" y="152"/>
                  </a:lnTo>
                  <a:lnTo>
                    <a:pt x="15" y="151"/>
                  </a:lnTo>
                  <a:lnTo>
                    <a:pt x="16" y="151"/>
                  </a:lnTo>
                  <a:lnTo>
                    <a:pt x="16" y="150"/>
                  </a:lnTo>
                  <a:lnTo>
                    <a:pt x="16" y="148"/>
                  </a:lnTo>
                  <a:lnTo>
                    <a:pt x="15" y="148"/>
                  </a:lnTo>
                  <a:lnTo>
                    <a:pt x="15" y="147"/>
                  </a:lnTo>
                  <a:lnTo>
                    <a:pt x="15" y="146"/>
                  </a:lnTo>
                  <a:lnTo>
                    <a:pt x="15" y="144"/>
                  </a:lnTo>
                  <a:lnTo>
                    <a:pt x="16" y="144"/>
                  </a:lnTo>
                  <a:lnTo>
                    <a:pt x="16" y="143"/>
                  </a:lnTo>
                  <a:lnTo>
                    <a:pt x="17" y="143"/>
                  </a:lnTo>
                  <a:lnTo>
                    <a:pt x="17" y="142"/>
                  </a:lnTo>
                  <a:lnTo>
                    <a:pt x="17" y="140"/>
                  </a:lnTo>
                  <a:lnTo>
                    <a:pt x="17" y="139"/>
                  </a:lnTo>
                  <a:lnTo>
                    <a:pt x="16" y="138"/>
                  </a:lnTo>
                  <a:lnTo>
                    <a:pt x="16" y="136"/>
                  </a:lnTo>
                  <a:lnTo>
                    <a:pt x="16" y="135"/>
                  </a:lnTo>
                  <a:lnTo>
                    <a:pt x="17" y="134"/>
                  </a:lnTo>
                  <a:lnTo>
                    <a:pt x="17" y="133"/>
                  </a:lnTo>
                  <a:lnTo>
                    <a:pt x="19" y="131"/>
                  </a:lnTo>
                  <a:lnTo>
                    <a:pt x="19" y="130"/>
                  </a:lnTo>
                  <a:lnTo>
                    <a:pt x="19" y="129"/>
                  </a:lnTo>
                  <a:lnTo>
                    <a:pt x="20" y="129"/>
                  </a:lnTo>
                  <a:lnTo>
                    <a:pt x="20" y="127"/>
                  </a:lnTo>
                  <a:lnTo>
                    <a:pt x="20" y="126"/>
                  </a:lnTo>
                  <a:lnTo>
                    <a:pt x="21" y="125"/>
                  </a:lnTo>
                  <a:lnTo>
                    <a:pt x="20" y="125"/>
                  </a:lnTo>
                  <a:lnTo>
                    <a:pt x="20" y="123"/>
                  </a:lnTo>
                  <a:lnTo>
                    <a:pt x="21" y="123"/>
                  </a:lnTo>
                  <a:lnTo>
                    <a:pt x="21" y="122"/>
                  </a:lnTo>
                  <a:lnTo>
                    <a:pt x="23" y="122"/>
                  </a:lnTo>
                  <a:lnTo>
                    <a:pt x="23" y="121"/>
                  </a:lnTo>
                  <a:lnTo>
                    <a:pt x="24" y="119"/>
                  </a:lnTo>
                  <a:lnTo>
                    <a:pt x="24" y="118"/>
                  </a:lnTo>
                  <a:lnTo>
                    <a:pt x="24" y="117"/>
                  </a:lnTo>
                  <a:lnTo>
                    <a:pt x="24" y="115"/>
                  </a:lnTo>
                  <a:lnTo>
                    <a:pt x="24" y="114"/>
                  </a:lnTo>
                  <a:lnTo>
                    <a:pt x="25" y="114"/>
                  </a:lnTo>
                  <a:lnTo>
                    <a:pt x="25" y="113"/>
                  </a:lnTo>
                  <a:lnTo>
                    <a:pt x="25" y="112"/>
                  </a:lnTo>
                  <a:lnTo>
                    <a:pt x="26" y="112"/>
                  </a:lnTo>
                  <a:lnTo>
                    <a:pt x="26" y="110"/>
                  </a:lnTo>
                  <a:lnTo>
                    <a:pt x="26" y="109"/>
                  </a:lnTo>
                  <a:lnTo>
                    <a:pt x="26" y="108"/>
                  </a:lnTo>
                  <a:lnTo>
                    <a:pt x="26" y="106"/>
                  </a:lnTo>
                  <a:lnTo>
                    <a:pt x="26" y="105"/>
                  </a:lnTo>
                  <a:lnTo>
                    <a:pt x="28" y="105"/>
                  </a:lnTo>
                  <a:lnTo>
                    <a:pt x="28" y="104"/>
                  </a:lnTo>
                  <a:lnTo>
                    <a:pt x="26" y="104"/>
                  </a:lnTo>
                  <a:lnTo>
                    <a:pt x="26" y="102"/>
                  </a:lnTo>
                  <a:lnTo>
                    <a:pt x="28" y="102"/>
                  </a:lnTo>
                  <a:lnTo>
                    <a:pt x="28" y="101"/>
                  </a:lnTo>
                  <a:lnTo>
                    <a:pt x="29" y="101"/>
                  </a:lnTo>
                  <a:lnTo>
                    <a:pt x="29" y="100"/>
                  </a:lnTo>
                  <a:lnTo>
                    <a:pt x="29" y="98"/>
                  </a:lnTo>
                  <a:lnTo>
                    <a:pt x="30" y="98"/>
                  </a:lnTo>
                  <a:lnTo>
                    <a:pt x="30" y="97"/>
                  </a:lnTo>
                  <a:lnTo>
                    <a:pt x="30" y="95"/>
                  </a:lnTo>
                  <a:lnTo>
                    <a:pt x="30" y="93"/>
                  </a:lnTo>
                  <a:lnTo>
                    <a:pt x="30" y="92"/>
                  </a:lnTo>
                  <a:lnTo>
                    <a:pt x="30" y="89"/>
                  </a:lnTo>
                  <a:lnTo>
                    <a:pt x="30" y="85"/>
                  </a:lnTo>
                  <a:lnTo>
                    <a:pt x="30" y="80"/>
                  </a:lnTo>
                  <a:lnTo>
                    <a:pt x="30" y="76"/>
                  </a:lnTo>
                  <a:lnTo>
                    <a:pt x="30" y="74"/>
                  </a:lnTo>
                  <a:lnTo>
                    <a:pt x="30" y="72"/>
                  </a:lnTo>
                  <a:lnTo>
                    <a:pt x="30" y="71"/>
                  </a:lnTo>
                  <a:lnTo>
                    <a:pt x="30" y="68"/>
                  </a:lnTo>
                  <a:lnTo>
                    <a:pt x="30" y="67"/>
                  </a:lnTo>
                  <a:lnTo>
                    <a:pt x="30" y="62"/>
                  </a:lnTo>
                  <a:lnTo>
                    <a:pt x="30" y="61"/>
                  </a:lnTo>
                  <a:lnTo>
                    <a:pt x="30" y="5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46">
              <a:extLst>
                <a:ext uri="{FF2B5EF4-FFF2-40B4-BE49-F238E27FC236}">
                  <a16:creationId xmlns:a16="http://schemas.microsoft.com/office/drawing/2014/main" id="{FF355F46-FB36-469E-A1E8-906DE419B8EE}"/>
                </a:ext>
              </a:extLst>
            </p:cNvPr>
            <p:cNvSpPr>
              <a:spLocks/>
            </p:cNvSpPr>
            <p:nvPr/>
          </p:nvSpPr>
          <p:spPr bwMode="auto">
            <a:xfrm>
              <a:off x="5630" y="2336"/>
              <a:ext cx="420" cy="332"/>
            </a:xfrm>
            <a:custGeom>
              <a:avLst/>
              <a:gdLst>
                <a:gd name="T0" fmla="*/ 219 w 420"/>
                <a:gd name="T1" fmla="*/ 2 h 332"/>
                <a:gd name="T2" fmla="*/ 241 w 420"/>
                <a:gd name="T3" fmla="*/ 16 h 332"/>
                <a:gd name="T4" fmla="*/ 301 w 420"/>
                <a:gd name="T5" fmla="*/ 42 h 332"/>
                <a:gd name="T6" fmla="*/ 365 w 420"/>
                <a:gd name="T7" fmla="*/ 70 h 332"/>
                <a:gd name="T8" fmla="*/ 418 w 420"/>
                <a:gd name="T9" fmla="*/ 95 h 332"/>
                <a:gd name="T10" fmla="*/ 411 w 420"/>
                <a:gd name="T11" fmla="*/ 104 h 332"/>
                <a:gd name="T12" fmla="*/ 407 w 420"/>
                <a:gd name="T13" fmla="*/ 114 h 332"/>
                <a:gd name="T14" fmla="*/ 398 w 420"/>
                <a:gd name="T15" fmla="*/ 123 h 332"/>
                <a:gd name="T16" fmla="*/ 391 w 420"/>
                <a:gd name="T17" fmla="*/ 134 h 332"/>
                <a:gd name="T18" fmla="*/ 389 w 420"/>
                <a:gd name="T19" fmla="*/ 146 h 332"/>
                <a:gd name="T20" fmla="*/ 385 w 420"/>
                <a:gd name="T21" fmla="*/ 159 h 332"/>
                <a:gd name="T22" fmla="*/ 381 w 420"/>
                <a:gd name="T23" fmla="*/ 169 h 332"/>
                <a:gd name="T24" fmla="*/ 376 w 420"/>
                <a:gd name="T25" fmla="*/ 181 h 332"/>
                <a:gd name="T26" fmla="*/ 369 w 420"/>
                <a:gd name="T27" fmla="*/ 186 h 332"/>
                <a:gd name="T28" fmla="*/ 361 w 420"/>
                <a:gd name="T29" fmla="*/ 190 h 332"/>
                <a:gd name="T30" fmla="*/ 353 w 420"/>
                <a:gd name="T31" fmla="*/ 197 h 332"/>
                <a:gd name="T32" fmla="*/ 348 w 420"/>
                <a:gd name="T33" fmla="*/ 206 h 332"/>
                <a:gd name="T34" fmla="*/ 335 w 420"/>
                <a:gd name="T35" fmla="*/ 206 h 332"/>
                <a:gd name="T36" fmla="*/ 329 w 420"/>
                <a:gd name="T37" fmla="*/ 212 h 332"/>
                <a:gd name="T38" fmla="*/ 319 w 420"/>
                <a:gd name="T39" fmla="*/ 212 h 332"/>
                <a:gd name="T40" fmla="*/ 308 w 420"/>
                <a:gd name="T41" fmla="*/ 220 h 332"/>
                <a:gd name="T42" fmla="*/ 298 w 420"/>
                <a:gd name="T43" fmla="*/ 225 h 332"/>
                <a:gd name="T44" fmla="*/ 289 w 420"/>
                <a:gd name="T45" fmla="*/ 229 h 332"/>
                <a:gd name="T46" fmla="*/ 276 w 420"/>
                <a:gd name="T47" fmla="*/ 228 h 332"/>
                <a:gd name="T48" fmla="*/ 268 w 420"/>
                <a:gd name="T49" fmla="*/ 232 h 332"/>
                <a:gd name="T50" fmla="*/ 259 w 420"/>
                <a:gd name="T51" fmla="*/ 232 h 332"/>
                <a:gd name="T52" fmla="*/ 251 w 420"/>
                <a:gd name="T53" fmla="*/ 233 h 332"/>
                <a:gd name="T54" fmla="*/ 246 w 420"/>
                <a:gd name="T55" fmla="*/ 244 h 332"/>
                <a:gd name="T56" fmla="*/ 236 w 420"/>
                <a:gd name="T57" fmla="*/ 243 h 332"/>
                <a:gd name="T58" fmla="*/ 229 w 420"/>
                <a:gd name="T59" fmla="*/ 256 h 332"/>
                <a:gd name="T60" fmla="*/ 220 w 420"/>
                <a:gd name="T61" fmla="*/ 265 h 332"/>
                <a:gd name="T62" fmla="*/ 211 w 420"/>
                <a:gd name="T63" fmla="*/ 263 h 332"/>
                <a:gd name="T64" fmla="*/ 204 w 420"/>
                <a:gd name="T65" fmla="*/ 269 h 332"/>
                <a:gd name="T66" fmla="*/ 196 w 420"/>
                <a:gd name="T67" fmla="*/ 273 h 332"/>
                <a:gd name="T68" fmla="*/ 191 w 420"/>
                <a:gd name="T69" fmla="*/ 280 h 332"/>
                <a:gd name="T70" fmla="*/ 181 w 420"/>
                <a:gd name="T71" fmla="*/ 286 h 332"/>
                <a:gd name="T72" fmla="*/ 173 w 420"/>
                <a:gd name="T73" fmla="*/ 280 h 332"/>
                <a:gd name="T74" fmla="*/ 160 w 420"/>
                <a:gd name="T75" fmla="*/ 282 h 332"/>
                <a:gd name="T76" fmla="*/ 155 w 420"/>
                <a:gd name="T77" fmla="*/ 291 h 332"/>
                <a:gd name="T78" fmla="*/ 151 w 420"/>
                <a:gd name="T79" fmla="*/ 296 h 332"/>
                <a:gd name="T80" fmla="*/ 141 w 420"/>
                <a:gd name="T81" fmla="*/ 307 h 332"/>
                <a:gd name="T82" fmla="*/ 131 w 420"/>
                <a:gd name="T83" fmla="*/ 316 h 332"/>
                <a:gd name="T84" fmla="*/ 120 w 420"/>
                <a:gd name="T85" fmla="*/ 320 h 332"/>
                <a:gd name="T86" fmla="*/ 119 w 420"/>
                <a:gd name="T87" fmla="*/ 328 h 332"/>
                <a:gd name="T88" fmla="*/ 109 w 420"/>
                <a:gd name="T89" fmla="*/ 328 h 332"/>
                <a:gd name="T90" fmla="*/ 97 w 420"/>
                <a:gd name="T91" fmla="*/ 313 h 332"/>
                <a:gd name="T92" fmla="*/ 59 w 420"/>
                <a:gd name="T93" fmla="*/ 304 h 332"/>
                <a:gd name="T94" fmla="*/ 46 w 420"/>
                <a:gd name="T95" fmla="*/ 279 h 332"/>
                <a:gd name="T96" fmla="*/ 12 w 420"/>
                <a:gd name="T97" fmla="*/ 257 h 332"/>
                <a:gd name="T98" fmla="*/ 22 w 420"/>
                <a:gd name="T99" fmla="*/ 254 h 332"/>
                <a:gd name="T100" fmla="*/ 18 w 420"/>
                <a:gd name="T101" fmla="*/ 243 h 332"/>
                <a:gd name="T102" fmla="*/ 9 w 420"/>
                <a:gd name="T103" fmla="*/ 228 h 332"/>
                <a:gd name="T104" fmla="*/ 16 w 420"/>
                <a:gd name="T105" fmla="*/ 212 h 332"/>
                <a:gd name="T106" fmla="*/ 25 w 420"/>
                <a:gd name="T107" fmla="*/ 224 h 332"/>
                <a:gd name="T108" fmla="*/ 39 w 420"/>
                <a:gd name="T109" fmla="*/ 223 h 332"/>
                <a:gd name="T110" fmla="*/ 37 w 420"/>
                <a:gd name="T111" fmla="*/ 206 h 332"/>
                <a:gd name="T112" fmla="*/ 18 w 420"/>
                <a:gd name="T113" fmla="*/ 201 h 332"/>
                <a:gd name="T114" fmla="*/ 1 w 420"/>
                <a:gd name="T115" fmla="*/ 189 h 332"/>
                <a:gd name="T116" fmla="*/ 3 w 420"/>
                <a:gd name="T117" fmla="*/ 169 h 332"/>
                <a:gd name="T118" fmla="*/ 20 w 420"/>
                <a:gd name="T119" fmla="*/ 17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332">
                  <a:moveTo>
                    <a:pt x="206" y="7"/>
                  </a:moveTo>
                  <a:lnTo>
                    <a:pt x="207" y="7"/>
                  </a:lnTo>
                  <a:lnTo>
                    <a:pt x="208" y="7"/>
                  </a:lnTo>
                  <a:lnTo>
                    <a:pt x="209" y="7"/>
                  </a:lnTo>
                  <a:lnTo>
                    <a:pt x="211" y="7"/>
                  </a:lnTo>
                  <a:lnTo>
                    <a:pt x="211" y="6"/>
                  </a:lnTo>
                  <a:lnTo>
                    <a:pt x="212" y="6"/>
                  </a:lnTo>
                  <a:lnTo>
                    <a:pt x="212" y="4"/>
                  </a:lnTo>
                  <a:lnTo>
                    <a:pt x="212" y="3"/>
                  </a:lnTo>
                  <a:lnTo>
                    <a:pt x="213" y="3"/>
                  </a:lnTo>
                  <a:lnTo>
                    <a:pt x="213" y="2"/>
                  </a:lnTo>
                  <a:lnTo>
                    <a:pt x="213" y="0"/>
                  </a:lnTo>
                  <a:lnTo>
                    <a:pt x="215" y="0"/>
                  </a:lnTo>
                  <a:lnTo>
                    <a:pt x="216" y="0"/>
                  </a:lnTo>
                  <a:lnTo>
                    <a:pt x="217" y="0"/>
                  </a:lnTo>
                  <a:lnTo>
                    <a:pt x="217" y="2"/>
                  </a:lnTo>
                  <a:lnTo>
                    <a:pt x="219" y="2"/>
                  </a:lnTo>
                  <a:lnTo>
                    <a:pt x="219" y="3"/>
                  </a:lnTo>
                  <a:lnTo>
                    <a:pt x="219" y="4"/>
                  </a:lnTo>
                  <a:lnTo>
                    <a:pt x="220" y="4"/>
                  </a:lnTo>
                  <a:lnTo>
                    <a:pt x="220" y="6"/>
                  </a:lnTo>
                  <a:lnTo>
                    <a:pt x="220" y="7"/>
                  </a:lnTo>
                  <a:lnTo>
                    <a:pt x="220" y="8"/>
                  </a:lnTo>
                  <a:lnTo>
                    <a:pt x="221" y="8"/>
                  </a:lnTo>
                  <a:lnTo>
                    <a:pt x="223" y="10"/>
                  </a:lnTo>
                  <a:lnTo>
                    <a:pt x="224" y="10"/>
                  </a:lnTo>
                  <a:lnTo>
                    <a:pt x="225" y="11"/>
                  </a:lnTo>
                  <a:lnTo>
                    <a:pt x="227" y="11"/>
                  </a:lnTo>
                  <a:lnTo>
                    <a:pt x="228" y="11"/>
                  </a:lnTo>
                  <a:lnTo>
                    <a:pt x="230" y="12"/>
                  </a:lnTo>
                  <a:lnTo>
                    <a:pt x="234" y="13"/>
                  </a:lnTo>
                  <a:lnTo>
                    <a:pt x="236" y="15"/>
                  </a:lnTo>
                  <a:lnTo>
                    <a:pt x="238" y="16"/>
                  </a:lnTo>
                  <a:lnTo>
                    <a:pt x="241" y="16"/>
                  </a:lnTo>
                  <a:lnTo>
                    <a:pt x="244" y="17"/>
                  </a:lnTo>
                  <a:lnTo>
                    <a:pt x="246" y="19"/>
                  </a:lnTo>
                  <a:lnTo>
                    <a:pt x="250" y="20"/>
                  </a:lnTo>
                  <a:lnTo>
                    <a:pt x="253" y="21"/>
                  </a:lnTo>
                  <a:lnTo>
                    <a:pt x="257" y="24"/>
                  </a:lnTo>
                  <a:lnTo>
                    <a:pt x="261" y="25"/>
                  </a:lnTo>
                  <a:lnTo>
                    <a:pt x="263" y="27"/>
                  </a:lnTo>
                  <a:lnTo>
                    <a:pt x="266" y="28"/>
                  </a:lnTo>
                  <a:lnTo>
                    <a:pt x="270" y="28"/>
                  </a:lnTo>
                  <a:lnTo>
                    <a:pt x="274" y="30"/>
                  </a:lnTo>
                  <a:lnTo>
                    <a:pt x="276" y="32"/>
                  </a:lnTo>
                  <a:lnTo>
                    <a:pt x="281" y="33"/>
                  </a:lnTo>
                  <a:lnTo>
                    <a:pt x="285" y="36"/>
                  </a:lnTo>
                  <a:lnTo>
                    <a:pt x="288" y="37"/>
                  </a:lnTo>
                  <a:lnTo>
                    <a:pt x="292" y="38"/>
                  </a:lnTo>
                  <a:lnTo>
                    <a:pt x="296" y="40"/>
                  </a:lnTo>
                  <a:lnTo>
                    <a:pt x="301" y="42"/>
                  </a:lnTo>
                  <a:lnTo>
                    <a:pt x="305" y="44"/>
                  </a:lnTo>
                  <a:lnTo>
                    <a:pt x="309" y="45"/>
                  </a:lnTo>
                  <a:lnTo>
                    <a:pt x="310" y="46"/>
                  </a:lnTo>
                  <a:lnTo>
                    <a:pt x="312" y="46"/>
                  </a:lnTo>
                  <a:lnTo>
                    <a:pt x="314" y="47"/>
                  </a:lnTo>
                  <a:lnTo>
                    <a:pt x="318" y="49"/>
                  </a:lnTo>
                  <a:lnTo>
                    <a:pt x="322" y="50"/>
                  </a:lnTo>
                  <a:lnTo>
                    <a:pt x="326" y="53"/>
                  </a:lnTo>
                  <a:lnTo>
                    <a:pt x="329" y="54"/>
                  </a:lnTo>
                  <a:lnTo>
                    <a:pt x="331" y="55"/>
                  </a:lnTo>
                  <a:lnTo>
                    <a:pt x="335" y="57"/>
                  </a:lnTo>
                  <a:lnTo>
                    <a:pt x="340" y="59"/>
                  </a:lnTo>
                  <a:lnTo>
                    <a:pt x="348" y="62"/>
                  </a:lnTo>
                  <a:lnTo>
                    <a:pt x="351" y="63"/>
                  </a:lnTo>
                  <a:lnTo>
                    <a:pt x="359" y="66"/>
                  </a:lnTo>
                  <a:lnTo>
                    <a:pt x="364" y="68"/>
                  </a:lnTo>
                  <a:lnTo>
                    <a:pt x="365" y="70"/>
                  </a:lnTo>
                  <a:lnTo>
                    <a:pt x="374" y="74"/>
                  </a:lnTo>
                  <a:lnTo>
                    <a:pt x="377" y="74"/>
                  </a:lnTo>
                  <a:lnTo>
                    <a:pt x="382" y="76"/>
                  </a:lnTo>
                  <a:lnTo>
                    <a:pt x="388" y="79"/>
                  </a:lnTo>
                  <a:lnTo>
                    <a:pt x="390" y="79"/>
                  </a:lnTo>
                  <a:lnTo>
                    <a:pt x="395" y="82"/>
                  </a:lnTo>
                  <a:lnTo>
                    <a:pt x="399" y="83"/>
                  </a:lnTo>
                  <a:lnTo>
                    <a:pt x="403" y="85"/>
                  </a:lnTo>
                  <a:lnTo>
                    <a:pt x="408" y="87"/>
                  </a:lnTo>
                  <a:lnTo>
                    <a:pt x="411" y="88"/>
                  </a:lnTo>
                  <a:lnTo>
                    <a:pt x="415" y="91"/>
                  </a:lnTo>
                  <a:lnTo>
                    <a:pt x="419" y="92"/>
                  </a:lnTo>
                  <a:lnTo>
                    <a:pt x="420" y="92"/>
                  </a:lnTo>
                  <a:lnTo>
                    <a:pt x="420" y="93"/>
                  </a:lnTo>
                  <a:lnTo>
                    <a:pt x="419" y="93"/>
                  </a:lnTo>
                  <a:lnTo>
                    <a:pt x="419" y="95"/>
                  </a:lnTo>
                  <a:lnTo>
                    <a:pt x="418" y="95"/>
                  </a:lnTo>
                  <a:lnTo>
                    <a:pt x="418" y="96"/>
                  </a:lnTo>
                  <a:lnTo>
                    <a:pt x="416" y="96"/>
                  </a:lnTo>
                  <a:lnTo>
                    <a:pt x="416" y="97"/>
                  </a:lnTo>
                  <a:lnTo>
                    <a:pt x="416" y="99"/>
                  </a:lnTo>
                  <a:lnTo>
                    <a:pt x="418" y="100"/>
                  </a:lnTo>
                  <a:lnTo>
                    <a:pt x="416" y="100"/>
                  </a:lnTo>
                  <a:lnTo>
                    <a:pt x="415" y="100"/>
                  </a:lnTo>
                  <a:lnTo>
                    <a:pt x="414" y="100"/>
                  </a:lnTo>
                  <a:lnTo>
                    <a:pt x="414" y="101"/>
                  </a:lnTo>
                  <a:lnTo>
                    <a:pt x="415" y="101"/>
                  </a:lnTo>
                  <a:lnTo>
                    <a:pt x="414" y="101"/>
                  </a:lnTo>
                  <a:lnTo>
                    <a:pt x="412" y="101"/>
                  </a:lnTo>
                  <a:lnTo>
                    <a:pt x="411" y="101"/>
                  </a:lnTo>
                  <a:lnTo>
                    <a:pt x="411" y="102"/>
                  </a:lnTo>
                  <a:lnTo>
                    <a:pt x="412" y="102"/>
                  </a:lnTo>
                  <a:lnTo>
                    <a:pt x="412" y="104"/>
                  </a:lnTo>
                  <a:lnTo>
                    <a:pt x="411" y="104"/>
                  </a:lnTo>
                  <a:lnTo>
                    <a:pt x="411" y="105"/>
                  </a:lnTo>
                  <a:lnTo>
                    <a:pt x="410" y="105"/>
                  </a:lnTo>
                  <a:lnTo>
                    <a:pt x="410" y="106"/>
                  </a:lnTo>
                  <a:lnTo>
                    <a:pt x="411" y="106"/>
                  </a:lnTo>
                  <a:lnTo>
                    <a:pt x="411" y="108"/>
                  </a:lnTo>
                  <a:lnTo>
                    <a:pt x="410" y="108"/>
                  </a:lnTo>
                  <a:lnTo>
                    <a:pt x="410" y="109"/>
                  </a:lnTo>
                  <a:lnTo>
                    <a:pt x="408" y="109"/>
                  </a:lnTo>
                  <a:lnTo>
                    <a:pt x="408" y="110"/>
                  </a:lnTo>
                  <a:lnTo>
                    <a:pt x="408" y="112"/>
                  </a:lnTo>
                  <a:lnTo>
                    <a:pt x="408" y="113"/>
                  </a:lnTo>
                  <a:lnTo>
                    <a:pt x="407" y="113"/>
                  </a:lnTo>
                  <a:lnTo>
                    <a:pt x="406" y="113"/>
                  </a:lnTo>
                  <a:lnTo>
                    <a:pt x="406" y="114"/>
                  </a:lnTo>
                  <a:lnTo>
                    <a:pt x="406" y="113"/>
                  </a:lnTo>
                  <a:lnTo>
                    <a:pt x="407" y="113"/>
                  </a:lnTo>
                  <a:lnTo>
                    <a:pt x="407" y="114"/>
                  </a:lnTo>
                  <a:lnTo>
                    <a:pt x="407" y="116"/>
                  </a:lnTo>
                  <a:lnTo>
                    <a:pt x="406" y="116"/>
                  </a:lnTo>
                  <a:lnTo>
                    <a:pt x="406" y="117"/>
                  </a:lnTo>
                  <a:lnTo>
                    <a:pt x="406" y="118"/>
                  </a:lnTo>
                  <a:lnTo>
                    <a:pt x="405" y="118"/>
                  </a:lnTo>
                  <a:lnTo>
                    <a:pt x="405" y="119"/>
                  </a:lnTo>
                  <a:lnTo>
                    <a:pt x="405" y="121"/>
                  </a:lnTo>
                  <a:lnTo>
                    <a:pt x="405" y="122"/>
                  </a:lnTo>
                  <a:lnTo>
                    <a:pt x="403" y="122"/>
                  </a:lnTo>
                  <a:lnTo>
                    <a:pt x="402" y="123"/>
                  </a:lnTo>
                  <a:lnTo>
                    <a:pt x="401" y="123"/>
                  </a:lnTo>
                  <a:lnTo>
                    <a:pt x="399" y="123"/>
                  </a:lnTo>
                  <a:lnTo>
                    <a:pt x="399" y="125"/>
                  </a:lnTo>
                  <a:lnTo>
                    <a:pt x="398" y="125"/>
                  </a:lnTo>
                  <a:lnTo>
                    <a:pt x="398" y="123"/>
                  </a:lnTo>
                  <a:lnTo>
                    <a:pt x="398" y="122"/>
                  </a:lnTo>
                  <a:lnTo>
                    <a:pt x="398" y="123"/>
                  </a:lnTo>
                  <a:lnTo>
                    <a:pt x="397" y="123"/>
                  </a:lnTo>
                  <a:lnTo>
                    <a:pt x="397" y="125"/>
                  </a:lnTo>
                  <a:lnTo>
                    <a:pt x="395" y="125"/>
                  </a:lnTo>
                  <a:lnTo>
                    <a:pt x="395" y="123"/>
                  </a:lnTo>
                  <a:lnTo>
                    <a:pt x="394" y="123"/>
                  </a:lnTo>
                  <a:lnTo>
                    <a:pt x="394" y="125"/>
                  </a:lnTo>
                  <a:lnTo>
                    <a:pt x="393" y="125"/>
                  </a:lnTo>
                  <a:lnTo>
                    <a:pt x="393" y="126"/>
                  </a:lnTo>
                  <a:lnTo>
                    <a:pt x="393" y="127"/>
                  </a:lnTo>
                  <a:lnTo>
                    <a:pt x="391" y="126"/>
                  </a:lnTo>
                  <a:lnTo>
                    <a:pt x="391" y="127"/>
                  </a:lnTo>
                  <a:lnTo>
                    <a:pt x="393" y="129"/>
                  </a:lnTo>
                  <a:lnTo>
                    <a:pt x="391" y="129"/>
                  </a:lnTo>
                  <a:lnTo>
                    <a:pt x="391" y="130"/>
                  </a:lnTo>
                  <a:lnTo>
                    <a:pt x="391" y="131"/>
                  </a:lnTo>
                  <a:lnTo>
                    <a:pt x="391" y="133"/>
                  </a:lnTo>
                  <a:lnTo>
                    <a:pt x="391" y="134"/>
                  </a:lnTo>
                  <a:lnTo>
                    <a:pt x="391" y="135"/>
                  </a:lnTo>
                  <a:lnTo>
                    <a:pt x="393" y="135"/>
                  </a:lnTo>
                  <a:lnTo>
                    <a:pt x="391" y="135"/>
                  </a:lnTo>
                  <a:lnTo>
                    <a:pt x="391" y="136"/>
                  </a:lnTo>
                  <a:lnTo>
                    <a:pt x="391" y="138"/>
                  </a:lnTo>
                  <a:lnTo>
                    <a:pt x="390" y="138"/>
                  </a:lnTo>
                  <a:lnTo>
                    <a:pt x="390" y="139"/>
                  </a:lnTo>
                  <a:lnTo>
                    <a:pt x="391" y="139"/>
                  </a:lnTo>
                  <a:lnTo>
                    <a:pt x="391" y="140"/>
                  </a:lnTo>
                  <a:lnTo>
                    <a:pt x="393" y="140"/>
                  </a:lnTo>
                  <a:lnTo>
                    <a:pt x="393" y="142"/>
                  </a:lnTo>
                  <a:lnTo>
                    <a:pt x="391" y="142"/>
                  </a:lnTo>
                  <a:lnTo>
                    <a:pt x="391" y="143"/>
                  </a:lnTo>
                  <a:lnTo>
                    <a:pt x="390" y="143"/>
                  </a:lnTo>
                  <a:lnTo>
                    <a:pt x="390" y="144"/>
                  </a:lnTo>
                  <a:lnTo>
                    <a:pt x="390" y="146"/>
                  </a:lnTo>
                  <a:lnTo>
                    <a:pt x="389" y="146"/>
                  </a:lnTo>
                  <a:lnTo>
                    <a:pt x="389" y="147"/>
                  </a:lnTo>
                  <a:lnTo>
                    <a:pt x="390" y="147"/>
                  </a:lnTo>
                  <a:lnTo>
                    <a:pt x="390" y="148"/>
                  </a:lnTo>
                  <a:lnTo>
                    <a:pt x="390" y="150"/>
                  </a:lnTo>
                  <a:lnTo>
                    <a:pt x="390" y="151"/>
                  </a:lnTo>
                  <a:lnTo>
                    <a:pt x="389" y="151"/>
                  </a:lnTo>
                  <a:lnTo>
                    <a:pt x="389" y="152"/>
                  </a:lnTo>
                  <a:lnTo>
                    <a:pt x="390" y="152"/>
                  </a:lnTo>
                  <a:lnTo>
                    <a:pt x="389" y="152"/>
                  </a:lnTo>
                  <a:lnTo>
                    <a:pt x="389" y="153"/>
                  </a:lnTo>
                  <a:lnTo>
                    <a:pt x="389" y="155"/>
                  </a:lnTo>
                  <a:lnTo>
                    <a:pt x="388" y="155"/>
                  </a:lnTo>
                  <a:lnTo>
                    <a:pt x="388" y="156"/>
                  </a:lnTo>
                  <a:lnTo>
                    <a:pt x="388" y="157"/>
                  </a:lnTo>
                  <a:lnTo>
                    <a:pt x="388" y="159"/>
                  </a:lnTo>
                  <a:lnTo>
                    <a:pt x="386" y="159"/>
                  </a:lnTo>
                  <a:lnTo>
                    <a:pt x="385" y="159"/>
                  </a:lnTo>
                  <a:lnTo>
                    <a:pt x="385" y="160"/>
                  </a:lnTo>
                  <a:lnTo>
                    <a:pt x="385" y="161"/>
                  </a:lnTo>
                  <a:lnTo>
                    <a:pt x="386" y="161"/>
                  </a:lnTo>
                  <a:lnTo>
                    <a:pt x="385" y="161"/>
                  </a:lnTo>
                  <a:lnTo>
                    <a:pt x="385" y="163"/>
                  </a:lnTo>
                  <a:lnTo>
                    <a:pt x="384" y="163"/>
                  </a:lnTo>
                  <a:lnTo>
                    <a:pt x="384" y="164"/>
                  </a:lnTo>
                  <a:lnTo>
                    <a:pt x="385" y="164"/>
                  </a:lnTo>
                  <a:lnTo>
                    <a:pt x="385" y="165"/>
                  </a:lnTo>
                  <a:lnTo>
                    <a:pt x="384" y="165"/>
                  </a:lnTo>
                  <a:lnTo>
                    <a:pt x="384" y="167"/>
                  </a:lnTo>
                  <a:lnTo>
                    <a:pt x="385" y="167"/>
                  </a:lnTo>
                  <a:lnTo>
                    <a:pt x="384" y="167"/>
                  </a:lnTo>
                  <a:lnTo>
                    <a:pt x="384" y="168"/>
                  </a:lnTo>
                  <a:lnTo>
                    <a:pt x="384" y="169"/>
                  </a:lnTo>
                  <a:lnTo>
                    <a:pt x="382" y="169"/>
                  </a:lnTo>
                  <a:lnTo>
                    <a:pt x="381" y="169"/>
                  </a:lnTo>
                  <a:lnTo>
                    <a:pt x="380" y="169"/>
                  </a:lnTo>
                  <a:lnTo>
                    <a:pt x="381" y="169"/>
                  </a:lnTo>
                  <a:lnTo>
                    <a:pt x="381" y="171"/>
                  </a:lnTo>
                  <a:lnTo>
                    <a:pt x="381" y="172"/>
                  </a:lnTo>
                  <a:lnTo>
                    <a:pt x="381" y="173"/>
                  </a:lnTo>
                  <a:lnTo>
                    <a:pt x="380" y="173"/>
                  </a:lnTo>
                  <a:lnTo>
                    <a:pt x="380" y="174"/>
                  </a:lnTo>
                  <a:lnTo>
                    <a:pt x="381" y="174"/>
                  </a:lnTo>
                  <a:lnTo>
                    <a:pt x="380" y="174"/>
                  </a:lnTo>
                  <a:lnTo>
                    <a:pt x="380" y="176"/>
                  </a:lnTo>
                  <a:lnTo>
                    <a:pt x="380" y="177"/>
                  </a:lnTo>
                  <a:lnTo>
                    <a:pt x="380" y="178"/>
                  </a:lnTo>
                  <a:lnTo>
                    <a:pt x="378" y="178"/>
                  </a:lnTo>
                  <a:lnTo>
                    <a:pt x="377" y="178"/>
                  </a:lnTo>
                  <a:lnTo>
                    <a:pt x="377" y="180"/>
                  </a:lnTo>
                  <a:lnTo>
                    <a:pt x="376" y="180"/>
                  </a:lnTo>
                  <a:lnTo>
                    <a:pt x="376" y="181"/>
                  </a:lnTo>
                  <a:lnTo>
                    <a:pt x="377" y="181"/>
                  </a:lnTo>
                  <a:lnTo>
                    <a:pt x="376" y="181"/>
                  </a:lnTo>
                  <a:lnTo>
                    <a:pt x="376" y="182"/>
                  </a:lnTo>
                  <a:lnTo>
                    <a:pt x="374" y="182"/>
                  </a:lnTo>
                  <a:lnTo>
                    <a:pt x="376" y="182"/>
                  </a:lnTo>
                  <a:lnTo>
                    <a:pt x="376" y="184"/>
                  </a:lnTo>
                  <a:lnTo>
                    <a:pt x="374" y="184"/>
                  </a:lnTo>
                  <a:lnTo>
                    <a:pt x="374" y="185"/>
                  </a:lnTo>
                  <a:lnTo>
                    <a:pt x="373" y="185"/>
                  </a:lnTo>
                  <a:lnTo>
                    <a:pt x="373" y="184"/>
                  </a:lnTo>
                  <a:lnTo>
                    <a:pt x="372" y="184"/>
                  </a:lnTo>
                  <a:lnTo>
                    <a:pt x="370" y="184"/>
                  </a:lnTo>
                  <a:lnTo>
                    <a:pt x="370" y="185"/>
                  </a:lnTo>
                  <a:lnTo>
                    <a:pt x="370" y="186"/>
                  </a:lnTo>
                  <a:lnTo>
                    <a:pt x="370" y="188"/>
                  </a:lnTo>
                  <a:lnTo>
                    <a:pt x="369" y="188"/>
                  </a:lnTo>
                  <a:lnTo>
                    <a:pt x="369" y="186"/>
                  </a:lnTo>
                  <a:lnTo>
                    <a:pt x="368" y="186"/>
                  </a:lnTo>
                  <a:lnTo>
                    <a:pt x="368" y="188"/>
                  </a:lnTo>
                  <a:lnTo>
                    <a:pt x="367" y="188"/>
                  </a:lnTo>
                  <a:lnTo>
                    <a:pt x="365" y="188"/>
                  </a:lnTo>
                  <a:lnTo>
                    <a:pt x="364" y="188"/>
                  </a:lnTo>
                  <a:lnTo>
                    <a:pt x="364" y="186"/>
                  </a:lnTo>
                  <a:lnTo>
                    <a:pt x="363" y="186"/>
                  </a:lnTo>
                  <a:lnTo>
                    <a:pt x="363" y="188"/>
                  </a:lnTo>
                  <a:lnTo>
                    <a:pt x="361" y="188"/>
                  </a:lnTo>
                  <a:lnTo>
                    <a:pt x="361" y="189"/>
                  </a:lnTo>
                  <a:lnTo>
                    <a:pt x="361" y="188"/>
                  </a:lnTo>
                  <a:lnTo>
                    <a:pt x="360" y="188"/>
                  </a:lnTo>
                  <a:lnTo>
                    <a:pt x="360" y="189"/>
                  </a:lnTo>
                  <a:lnTo>
                    <a:pt x="360" y="190"/>
                  </a:lnTo>
                  <a:lnTo>
                    <a:pt x="361" y="190"/>
                  </a:lnTo>
                  <a:lnTo>
                    <a:pt x="361" y="189"/>
                  </a:lnTo>
                  <a:lnTo>
                    <a:pt x="361" y="190"/>
                  </a:lnTo>
                  <a:lnTo>
                    <a:pt x="361" y="191"/>
                  </a:lnTo>
                  <a:lnTo>
                    <a:pt x="360" y="191"/>
                  </a:lnTo>
                  <a:lnTo>
                    <a:pt x="360" y="190"/>
                  </a:lnTo>
                  <a:lnTo>
                    <a:pt x="359" y="190"/>
                  </a:lnTo>
                  <a:lnTo>
                    <a:pt x="359" y="191"/>
                  </a:lnTo>
                  <a:lnTo>
                    <a:pt x="359" y="193"/>
                  </a:lnTo>
                  <a:lnTo>
                    <a:pt x="357" y="193"/>
                  </a:lnTo>
                  <a:lnTo>
                    <a:pt x="357" y="194"/>
                  </a:lnTo>
                  <a:lnTo>
                    <a:pt x="359" y="194"/>
                  </a:lnTo>
                  <a:lnTo>
                    <a:pt x="357" y="195"/>
                  </a:lnTo>
                  <a:lnTo>
                    <a:pt x="357" y="194"/>
                  </a:lnTo>
                  <a:lnTo>
                    <a:pt x="356" y="194"/>
                  </a:lnTo>
                  <a:lnTo>
                    <a:pt x="356" y="195"/>
                  </a:lnTo>
                  <a:lnTo>
                    <a:pt x="356" y="197"/>
                  </a:lnTo>
                  <a:lnTo>
                    <a:pt x="355" y="197"/>
                  </a:lnTo>
                  <a:lnTo>
                    <a:pt x="355" y="195"/>
                  </a:lnTo>
                  <a:lnTo>
                    <a:pt x="353" y="197"/>
                  </a:lnTo>
                  <a:lnTo>
                    <a:pt x="353" y="198"/>
                  </a:lnTo>
                  <a:lnTo>
                    <a:pt x="355" y="198"/>
                  </a:lnTo>
                  <a:lnTo>
                    <a:pt x="355" y="199"/>
                  </a:lnTo>
                  <a:lnTo>
                    <a:pt x="353" y="199"/>
                  </a:lnTo>
                  <a:lnTo>
                    <a:pt x="352" y="199"/>
                  </a:lnTo>
                  <a:lnTo>
                    <a:pt x="352" y="201"/>
                  </a:lnTo>
                  <a:lnTo>
                    <a:pt x="353" y="201"/>
                  </a:lnTo>
                  <a:lnTo>
                    <a:pt x="352" y="201"/>
                  </a:lnTo>
                  <a:lnTo>
                    <a:pt x="352" y="202"/>
                  </a:lnTo>
                  <a:lnTo>
                    <a:pt x="351" y="202"/>
                  </a:lnTo>
                  <a:lnTo>
                    <a:pt x="350" y="202"/>
                  </a:lnTo>
                  <a:lnTo>
                    <a:pt x="350" y="203"/>
                  </a:lnTo>
                  <a:lnTo>
                    <a:pt x="351" y="203"/>
                  </a:lnTo>
                  <a:lnTo>
                    <a:pt x="351" y="205"/>
                  </a:lnTo>
                  <a:lnTo>
                    <a:pt x="350" y="205"/>
                  </a:lnTo>
                  <a:lnTo>
                    <a:pt x="350" y="206"/>
                  </a:lnTo>
                  <a:lnTo>
                    <a:pt x="348" y="206"/>
                  </a:lnTo>
                  <a:lnTo>
                    <a:pt x="347" y="207"/>
                  </a:lnTo>
                  <a:lnTo>
                    <a:pt x="347" y="206"/>
                  </a:lnTo>
                  <a:lnTo>
                    <a:pt x="346" y="206"/>
                  </a:lnTo>
                  <a:lnTo>
                    <a:pt x="346" y="205"/>
                  </a:lnTo>
                  <a:lnTo>
                    <a:pt x="344" y="205"/>
                  </a:lnTo>
                  <a:lnTo>
                    <a:pt x="344" y="206"/>
                  </a:lnTo>
                  <a:lnTo>
                    <a:pt x="343" y="206"/>
                  </a:lnTo>
                  <a:lnTo>
                    <a:pt x="343" y="207"/>
                  </a:lnTo>
                  <a:lnTo>
                    <a:pt x="343" y="206"/>
                  </a:lnTo>
                  <a:lnTo>
                    <a:pt x="342" y="206"/>
                  </a:lnTo>
                  <a:lnTo>
                    <a:pt x="342" y="205"/>
                  </a:lnTo>
                  <a:lnTo>
                    <a:pt x="340" y="205"/>
                  </a:lnTo>
                  <a:lnTo>
                    <a:pt x="339" y="205"/>
                  </a:lnTo>
                  <a:lnTo>
                    <a:pt x="339" y="206"/>
                  </a:lnTo>
                  <a:lnTo>
                    <a:pt x="338" y="206"/>
                  </a:lnTo>
                  <a:lnTo>
                    <a:pt x="336" y="206"/>
                  </a:lnTo>
                  <a:lnTo>
                    <a:pt x="335" y="206"/>
                  </a:lnTo>
                  <a:lnTo>
                    <a:pt x="336" y="207"/>
                  </a:lnTo>
                  <a:lnTo>
                    <a:pt x="335" y="207"/>
                  </a:lnTo>
                  <a:lnTo>
                    <a:pt x="334" y="207"/>
                  </a:lnTo>
                  <a:lnTo>
                    <a:pt x="333" y="207"/>
                  </a:lnTo>
                  <a:lnTo>
                    <a:pt x="331" y="207"/>
                  </a:lnTo>
                  <a:lnTo>
                    <a:pt x="331" y="206"/>
                  </a:lnTo>
                  <a:lnTo>
                    <a:pt x="330" y="206"/>
                  </a:lnTo>
                  <a:lnTo>
                    <a:pt x="329" y="207"/>
                  </a:lnTo>
                  <a:lnTo>
                    <a:pt x="327" y="207"/>
                  </a:lnTo>
                  <a:lnTo>
                    <a:pt x="327" y="208"/>
                  </a:lnTo>
                  <a:lnTo>
                    <a:pt x="327" y="210"/>
                  </a:lnTo>
                  <a:lnTo>
                    <a:pt x="327" y="211"/>
                  </a:lnTo>
                  <a:lnTo>
                    <a:pt x="329" y="211"/>
                  </a:lnTo>
                  <a:lnTo>
                    <a:pt x="329" y="210"/>
                  </a:lnTo>
                  <a:lnTo>
                    <a:pt x="329" y="211"/>
                  </a:lnTo>
                  <a:lnTo>
                    <a:pt x="327" y="211"/>
                  </a:lnTo>
                  <a:lnTo>
                    <a:pt x="329" y="212"/>
                  </a:lnTo>
                  <a:lnTo>
                    <a:pt x="327" y="212"/>
                  </a:lnTo>
                  <a:lnTo>
                    <a:pt x="327" y="214"/>
                  </a:lnTo>
                  <a:lnTo>
                    <a:pt x="329" y="214"/>
                  </a:lnTo>
                  <a:lnTo>
                    <a:pt x="329" y="215"/>
                  </a:lnTo>
                  <a:lnTo>
                    <a:pt x="327" y="215"/>
                  </a:lnTo>
                  <a:lnTo>
                    <a:pt x="326" y="215"/>
                  </a:lnTo>
                  <a:lnTo>
                    <a:pt x="326" y="216"/>
                  </a:lnTo>
                  <a:lnTo>
                    <a:pt x="325" y="216"/>
                  </a:lnTo>
                  <a:lnTo>
                    <a:pt x="325" y="215"/>
                  </a:lnTo>
                  <a:lnTo>
                    <a:pt x="323" y="214"/>
                  </a:lnTo>
                  <a:lnTo>
                    <a:pt x="323" y="212"/>
                  </a:lnTo>
                  <a:lnTo>
                    <a:pt x="322" y="212"/>
                  </a:lnTo>
                  <a:lnTo>
                    <a:pt x="321" y="214"/>
                  </a:lnTo>
                  <a:lnTo>
                    <a:pt x="321" y="212"/>
                  </a:lnTo>
                  <a:lnTo>
                    <a:pt x="319" y="212"/>
                  </a:lnTo>
                  <a:lnTo>
                    <a:pt x="319" y="214"/>
                  </a:lnTo>
                  <a:lnTo>
                    <a:pt x="319" y="212"/>
                  </a:lnTo>
                  <a:lnTo>
                    <a:pt x="318" y="212"/>
                  </a:lnTo>
                  <a:lnTo>
                    <a:pt x="318" y="214"/>
                  </a:lnTo>
                  <a:lnTo>
                    <a:pt x="317" y="214"/>
                  </a:lnTo>
                  <a:lnTo>
                    <a:pt x="317" y="215"/>
                  </a:lnTo>
                  <a:lnTo>
                    <a:pt x="318" y="215"/>
                  </a:lnTo>
                  <a:lnTo>
                    <a:pt x="317" y="215"/>
                  </a:lnTo>
                  <a:lnTo>
                    <a:pt x="316" y="215"/>
                  </a:lnTo>
                  <a:lnTo>
                    <a:pt x="314" y="215"/>
                  </a:lnTo>
                  <a:lnTo>
                    <a:pt x="314" y="216"/>
                  </a:lnTo>
                  <a:lnTo>
                    <a:pt x="313" y="216"/>
                  </a:lnTo>
                  <a:lnTo>
                    <a:pt x="312" y="216"/>
                  </a:lnTo>
                  <a:lnTo>
                    <a:pt x="312" y="218"/>
                  </a:lnTo>
                  <a:lnTo>
                    <a:pt x="310" y="218"/>
                  </a:lnTo>
                  <a:lnTo>
                    <a:pt x="310" y="219"/>
                  </a:lnTo>
                  <a:lnTo>
                    <a:pt x="309" y="219"/>
                  </a:lnTo>
                  <a:lnTo>
                    <a:pt x="308" y="219"/>
                  </a:lnTo>
                  <a:lnTo>
                    <a:pt x="308" y="220"/>
                  </a:lnTo>
                  <a:lnTo>
                    <a:pt x="306" y="220"/>
                  </a:lnTo>
                  <a:lnTo>
                    <a:pt x="306" y="219"/>
                  </a:lnTo>
                  <a:lnTo>
                    <a:pt x="306" y="220"/>
                  </a:lnTo>
                  <a:lnTo>
                    <a:pt x="305" y="220"/>
                  </a:lnTo>
                  <a:lnTo>
                    <a:pt x="304" y="220"/>
                  </a:lnTo>
                  <a:lnTo>
                    <a:pt x="304" y="222"/>
                  </a:lnTo>
                  <a:lnTo>
                    <a:pt x="304" y="220"/>
                  </a:lnTo>
                  <a:lnTo>
                    <a:pt x="302" y="220"/>
                  </a:lnTo>
                  <a:lnTo>
                    <a:pt x="302" y="222"/>
                  </a:lnTo>
                  <a:lnTo>
                    <a:pt x="304" y="222"/>
                  </a:lnTo>
                  <a:lnTo>
                    <a:pt x="302" y="222"/>
                  </a:lnTo>
                  <a:lnTo>
                    <a:pt x="302" y="223"/>
                  </a:lnTo>
                  <a:lnTo>
                    <a:pt x="301" y="223"/>
                  </a:lnTo>
                  <a:lnTo>
                    <a:pt x="301" y="224"/>
                  </a:lnTo>
                  <a:lnTo>
                    <a:pt x="300" y="224"/>
                  </a:lnTo>
                  <a:lnTo>
                    <a:pt x="300" y="225"/>
                  </a:lnTo>
                  <a:lnTo>
                    <a:pt x="298" y="225"/>
                  </a:lnTo>
                  <a:lnTo>
                    <a:pt x="298" y="224"/>
                  </a:lnTo>
                  <a:lnTo>
                    <a:pt x="297" y="224"/>
                  </a:lnTo>
                  <a:lnTo>
                    <a:pt x="297" y="225"/>
                  </a:lnTo>
                  <a:lnTo>
                    <a:pt x="297" y="227"/>
                  </a:lnTo>
                  <a:lnTo>
                    <a:pt x="296" y="228"/>
                  </a:lnTo>
                  <a:lnTo>
                    <a:pt x="297" y="228"/>
                  </a:lnTo>
                  <a:lnTo>
                    <a:pt x="297" y="229"/>
                  </a:lnTo>
                  <a:lnTo>
                    <a:pt x="296" y="229"/>
                  </a:lnTo>
                  <a:lnTo>
                    <a:pt x="296" y="228"/>
                  </a:lnTo>
                  <a:lnTo>
                    <a:pt x="295" y="228"/>
                  </a:lnTo>
                  <a:lnTo>
                    <a:pt x="295" y="229"/>
                  </a:lnTo>
                  <a:lnTo>
                    <a:pt x="293" y="229"/>
                  </a:lnTo>
                  <a:lnTo>
                    <a:pt x="292" y="229"/>
                  </a:lnTo>
                  <a:lnTo>
                    <a:pt x="292" y="228"/>
                  </a:lnTo>
                  <a:lnTo>
                    <a:pt x="291" y="228"/>
                  </a:lnTo>
                  <a:lnTo>
                    <a:pt x="289" y="228"/>
                  </a:lnTo>
                  <a:lnTo>
                    <a:pt x="289" y="229"/>
                  </a:lnTo>
                  <a:lnTo>
                    <a:pt x="288" y="229"/>
                  </a:lnTo>
                  <a:lnTo>
                    <a:pt x="287" y="231"/>
                  </a:lnTo>
                  <a:lnTo>
                    <a:pt x="285" y="231"/>
                  </a:lnTo>
                  <a:lnTo>
                    <a:pt x="284" y="231"/>
                  </a:lnTo>
                  <a:lnTo>
                    <a:pt x="283" y="231"/>
                  </a:lnTo>
                  <a:lnTo>
                    <a:pt x="281" y="232"/>
                  </a:lnTo>
                  <a:lnTo>
                    <a:pt x="280" y="232"/>
                  </a:lnTo>
                  <a:lnTo>
                    <a:pt x="280" y="231"/>
                  </a:lnTo>
                  <a:lnTo>
                    <a:pt x="280" y="229"/>
                  </a:lnTo>
                  <a:lnTo>
                    <a:pt x="279" y="229"/>
                  </a:lnTo>
                  <a:lnTo>
                    <a:pt x="279" y="228"/>
                  </a:lnTo>
                  <a:lnTo>
                    <a:pt x="279" y="227"/>
                  </a:lnTo>
                  <a:lnTo>
                    <a:pt x="278" y="228"/>
                  </a:lnTo>
                  <a:lnTo>
                    <a:pt x="279" y="228"/>
                  </a:lnTo>
                  <a:lnTo>
                    <a:pt x="278" y="229"/>
                  </a:lnTo>
                  <a:lnTo>
                    <a:pt x="278" y="228"/>
                  </a:lnTo>
                  <a:lnTo>
                    <a:pt x="276" y="228"/>
                  </a:lnTo>
                  <a:lnTo>
                    <a:pt x="275" y="228"/>
                  </a:lnTo>
                  <a:lnTo>
                    <a:pt x="274" y="228"/>
                  </a:lnTo>
                  <a:lnTo>
                    <a:pt x="274" y="229"/>
                  </a:lnTo>
                  <a:lnTo>
                    <a:pt x="274" y="228"/>
                  </a:lnTo>
                  <a:lnTo>
                    <a:pt x="272" y="228"/>
                  </a:lnTo>
                  <a:lnTo>
                    <a:pt x="272" y="229"/>
                  </a:lnTo>
                  <a:lnTo>
                    <a:pt x="272" y="228"/>
                  </a:lnTo>
                  <a:lnTo>
                    <a:pt x="272" y="229"/>
                  </a:lnTo>
                  <a:lnTo>
                    <a:pt x="272" y="231"/>
                  </a:lnTo>
                  <a:lnTo>
                    <a:pt x="271" y="231"/>
                  </a:lnTo>
                  <a:lnTo>
                    <a:pt x="271" y="229"/>
                  </a:lnTo>
                  <a:lnTo>
                    <a:pt x="270" y="229"/>
                  </a:lnTo>
                  <a:lnTo>
                    <a:pt x="270" y="231"/>
                  </a:lnTo>
                  <a:lnTo>
                    <a:pt x="270" y="232"/>
                  </a:lnTo>
                  <a:lnTo>
                    <a:pt x="268" y="232"/>
                  </a:lnTo>
                  <a:lnTo>
                    <a:pt x="268" y="231"/>
                  </a:lnTo>
                  <a:lnTo>
                    <a:pt x="268" y="232"/>
                  </a:lnTo>
                  <a:lnTo>
                    <a:pt x="270" y="232"/>
                  </a:lnTo>
                  <a:lnTo>
                    <a:pt x="270" y="233"/>
                  </a:lnTo>
                  <a:lnTo>
                    <a:pt x="268" y="233"/>
                  </a:lnTo>
                  <a:lnTo>
                    <a:pt x="268" y="232"/>
                  </a:lnTo>
                  <a:lnTo>
                    <a:pt x="267" y="232"/>
                  </a:lnTo>
                  <a:lnTo>
                    <a:pt x="266" y="232"/>
                  </a:lnTo>
                  <a:lnTo>
                    <a:pt x="266" y="231"/>
                  </a:lnTo>
                  <a:lnTo>
                    <a:pt x="267" y="231"/>
                  </a:lnTo>
                  <a:lnTo>
                    <a:pt x="266" y="231"/>
                  </a:lnTo>
                  <a:lnTo>
                    <a:pt x="264" y="231"/>
                  </a:lnTo>
                  <a:lnTo>
                    <a:pt x="264" y="232"/>
                  </a:lnTo>
                  <a:lnTo>
                    <a:pt x="263" y="232"/>
                  </a:lnTo>
                  <a:lnTo>
                    <a:pt x="263" y="231"/>
                  </a:lnTo>
                  <a:lnTo>
                    <a:pt x="262" y="231"/>
                  </a:lnTo>
                  <a:lnTo>
                    <a:pt x="262" y="232"/>
                  </a:lnTo>
                  <a:lnTo>
                    <a:pt x="261" y="232"/>
                  </a:lnTo>
                  <a:lnTo>
                    <a:pt x="259" y="232"/>
                  </a:lnTo>
                  <a:lnTo>
                    <a:pt x="259" y="233"/>
                  </a:lnTo>
                  <a:lnTo>
                    <a:pt x="258" y="233"/>
                  </a:lnTo>
                  <a:lnTo>
                    <a:pt x="258" y="235"/>
                  </a:lnTo>
                  <a:lnTo>
                    <a:pt x="257" y="235"/>
                  </a:lnTo>
                  <a:lnTo>
                    <a:pt x="257" y="233"/>
                  </a:lnTo>
                  <a:lnTo>
                    <a:pt x="255" y="233"/>
                  </a:lnTo>
                  <a:lnTo>
                    <a:pt x="254" y="233"/>
                  </a:lnTo>
                  <a:lnTo>
                    <a:pt x="254" y="232"/>
                  </a:lnTo>
                  <a:lnTo>
                    <a:pt x="255" y="232"/>
                  </a:lnTo>
                  <a:lnTo>
                    <a:pt x="254" y="232"/>
                  </a:lnTo>
                  <a:lnTo>
                    <a:pt x="254" y="233"/>
                  </a:lnTo>
                  <a:lnTo>
                    <a:pt x="253" y="233"/>
                  </a:lnTo>
                  <a:lnTo>
                    <a:pt x="253" y="232"/>
                  </a:lnTo>
                  <a:lnTo>
                    <a:pt x="251" y="232"/>
                  </a:lnTo>
                  <a:lnTo>
                    <a:pt x="250" y="232"/>
                  </a:lnTo>
                  <a:lnTo>
                    <a:pt x="251" y="232"/>
                  </a:lnTo>
                  <a:lnTo>
                    <a:pt x="251" y="233"/>
                  </a:lnTo>
                  <a:lnTo>
                    <a:pt x="250" y="233"/>
                  </a:lnTo>
                  <a:lnTo>
                    <a:pt x="250" y="235"/>
                  </a:lnTo>
                  <a:lnTo>
                    <a:pt x="250" y="236"/>
                  </a:lnTo>
                  <a:lnTo>
                    <a:pt x="250" y="235"/>
                  </a:lnTo>
                  <a:lnTo>
                    <a:pt x="249" y="235"/>
                  </a:lnTo>
                  <a:lnTo>
                    <a:pt x="247" y="235"/>
                  </a:lnTo>
                  <a:lnTo>
                    <a:pt x="247" y="236"/>
                  </a:lnTo>
                  <a:lnTo>
                    <a:pt x="249" y="236"/>
                  </a:lnTo>
                  <a:lnTo>
                    <a:pt x="247" y="236"/>
                  </a:lnTo>
                  <a:lnTo>
                    <a:pt x="247" y="237"/>
                  </a:lnTo>
                  <a:lnTo>
                    <a:pt x="247" y="239"/>
                  </a:lnTo>
                  <a:lnTo>
                    <a:pt x="247" y="240"/>
                  </a:lnTo>
                  <a:lnTo>
                    <a:pt x="249" y="241"/>
                  </a:lnTo>
                  <a:lnTo>
                    <a:pt x="247" y="241"/>
                  </a:lnTo>
                  <a:lnTo>
                    <a:pt x="247" y="243"/>
                  </a:lnTo>
                  <a:lnTo>
                    <a:pt x="246" y="243"/>
                  </a:lnTo>
                  <a:lnTo>
                    <a:pt x="246" y="244"/>
                  </a:lnTo>
                  <a:lnTo>
                    <a:pt x="245" y="244"/>
                  </a:lnTo>
                  <a:lnTo>
                    <a:pt x="245" y="243"/>
                  </a:lnTo>
                  <a:lnTo>
                    <a:pt x="245" y="241"/>
                  </a:lnTo>
                  <a:lnTo>
                    <a:pt x="244" y="241"/>
                  </a:lnTo>
                  <a:lnTo>
                    <a:pt x="244" y="243"/>
                  </a:lnTo>
                  <a:lnTo>
                    <a:pt x="242" y="243"/>
                  </a:lnTo>
                  <a:lnTo>
                    <a:pt x="242" y="241"/>
                  </a:lnTo>
                  <a:lnTo>
                    <a:pt x="241" y="241"/>
                  </a:lnTo>
                  <a:lnTo>
                    <a:pt x="242" y="241"/>
                  </a:lnTo>
                  <a:lnTo>
                    <a:pt x="241" y="240"/>
                  </a:lnTo>
                  <a:lnTo>
                    <a:pt x="240" y="240"/>
                  </a:lnTo>
                  <a:lnTo>
                    <a:pt x="240" y="241"/>
                  </a:lnTo>
                  <a:lnTo>
                    <a:pt x="238" y="241"/>
                  </a:lnTo>
                  <a:lnTo>
                    <a:pt x="238" y="240"/>
                  </a:lnTo>
                  <a:lnTo>
                    <a:pt x="238" y="241"/>
                  </a:lnTo>
                  <a:lnTo>
                    <a:pt x="237" y="241"/>
                  </a:lnTo>
                  <a:lnTo>
                    <a:pt x="236" y="243"/>
                  </a:lnTo>
                  <a:lnTo>
                    <a:pt x="234" y="243"/>
                  </a:lnTo>
                  <a:lnTo>
                    <a:pt x="234" y="244"/>
                  </a:lnTo>
                  <a:lnTo>
                    <a:pt x="233" y="244"/>
                  </a:lnTo>
                  <a:lnTo>
                    <a:pt x="233" y="245"/>
                  </a:lnTo>
                  <a:lnTo>
                    <a:pt x="233" y="246"/>
                  </a:lnTo>
                  <a:lnTo>
                    <a:pt x="234" y="246"/>
                  </a:lnTo>
                  <a:lnTo>
                    <a:pt x="233" y="246"/>
                  </a:lnTo>
                  <a:lnTo>
                    <a:pt x="233" y="248"/>
                  </a:lnTo>
                  <a:lnTo>
                    <a:pt x="233" y="249"/>
                  </a:lnTo>
                  <a:lnTo>
                    <a:pt x="232" y="249"/>
                  </a:lnTo>
                  <a:lnTo>
                    <a:pt x="230" y="249"/>
                  </a:lnTo>
                  <a:lnTo>
                    <a:pt x="230" y="250"/>
                  </a:lnTo>
                  <a:lnTo>
                    <a:pt x="230" y="252"/>
                  </a:lnTo>
                  <a:lnTo>
                    <a:pt x="230" y="253"/>
                  </a:lnTo>
                  <a:lnTo>
                    <a:pt x="230" y="254"/>
                  </a:lnTo>
                  <a:lnTo>
                    <a:pt x="229" y="254"/>
                  </a:lnTo>
                  <a:lnTo>
                    <a:pt x="229" y="256"/>
                  </a:lnTo>
                  <a:lnTo>
                    <a:pt x="228" y="256"/>
                  </a:lnTo>
                  <a:lnTo>
                    <a:pt x="227" y="256"/>
                  </a:lnTo>
                  <a:lnTo>
                    <a:pt x="225" y="256"/>
                  </a:lnTo>
                  <a:lnTo>
                    <a:pt x="225" y="257"/>
                  </a:lnTo>
                  <a:lnTo>
                    <a:pt x="227" y="257"/>
                  </a:lnTo>
                  <a:lnTo>
                    <a:pt x="227" y="258"/>
                  </a:lnTo>
                  <a:lnTo>
                    <a:pt x="227" y="260"/>
                  </a:lnTo>
                  <a:lnTo>
                    <a:pt x="227" y="261"/>
                  </a:lnTo>
                  <a:lnTo>
                    <a:pt x="225" y="261"/>
                  </a:lnTo>
                  <a:lnTo>
                    <a:pt x="224" y="261"/>
                  </a:lnTo>
                  <a:lnTo>
                    <a:pt x="223" y="261"/>
                  </a:lnTo>
                  <a:lnTo>
                    <a:pt x="221" y="262"/>
                  </a:lnTo>
                  <a:lnTo>
                    <a:pt x="221" y="263"/>
                  </a:lnTo>
                  <a:lnTo>
                    <a:pt x="223" y="263"/>
                  </a:lnTo>
                  <a:lnTo>
                    <a:pt x="221" y="263"/>
                  </a:lnTo>
                  <a:lnTo>
                    <a:pt x="221" y="265"/>
                  </a:lnTo>
                  <a:lnTo>
                    <a:pt x="220" y="265"/>
                  </a:lnTo>
                  <a:lnTo>
                    <a:pt x="220" y="266"/>
                  </a:lnTo>
                  <a:lnTo>
                    <a:pt x="219" y="266"/>
                  </a:lnTo>
                  <a:lnTo>
                    <a:pt x="219" y="267"/>
                  </a:lnTo>
                  <a:lnTo>
                    <a:pt x="217" y="267"/>
                  </a:lnTo>
                  <a:lnTo>
                    <a:pt x="217" y="266"/>
                  </a:lnTo>
                  <a:lnTo>
                    <a:pt x="216" y="266"/>
                  </a:lnTo>
                  <a:lnTo>
                    <a:pt x="216" y="267"/>
                  </a:lnTo>
                  <a:lnTo>
                    <a:pt x="215" y="266"/>
                  </a:lnTo>
                  <a:lnTo>
                    <a:pt x="215" y="265"/>
                  </a:lnTo>
                  <a:lnTo>
                    <a:pt x="215" y="263"/>
                  </a:lnTo>
                  <a:lnTo>
                    <a:pt x="213" y="263"/>
                  </a:lnTo>
                  <a:lnTo>
                    <a:pt x="213" y="262"/>
                  </a:lnTo>
                  <a:lnTo>
                    <a:pt x="215" y="262"/>
                  </a:lnTo>
                  <a:lnTo>
                    <a:pt x="213" y="262"/>
                  </a:lnTo>
                  <a:lnTo>
                    <a:pt x="212" y="262"/>
                  </a:lnTo>
                  <a:lnTo>
                    <a:pt x="211" y="262"/>
                  </a:lnTo>
                  <a:lnTo>
                    <a:pt x="211" y="263"/>
                  </a:lnTo>
                  <a:lnTo>
                    <a:pt x="209" y="263"/>
                  </a:lnTo>
                  <a:lnTo>
                    <a:pt x="211" y="263"/>
                  </a:lnTo>
                  <a:lnTo>
                    <a:pt x="211" y="265"/>
                  </a:lnTo>
                  <a:lnTo>
                    <a:pt x="211" y="266"/>
                  </a:lnTo>
                  <a:lnTo>
                    <a:pt x="211" y="267"/>
                  </a:lnTo>
                  <a:lnTo>
                    <a:pt x="209" y="267"/>
                  </a:lnTo>
                  <a:lnTo>
                    <a:pt x="209" y="269"/>
                  </a:lnTo>
                  <a:lnTo>
                    <a:pt x="208" y="269"/>
                  </a:lnTo>
                  <a:lnTo>
                    <a:pt x="207" y="269"/>
                  </a:lnTo>
                  <a:lnTo>
                    <a:pt x="207" y="267"/>
                  </a:lnTo>
                  <a:lnTo>
                    <a:pt x="208" y="267"/>
                  </a:lnTo>
                  <a:lnTo>
                    <a:pt x="208" y="266"/>
                  </a:lnTo>
                  <a:lnTo>
                    <a:pt x="207" y="266"/>
                  </a:lnTo>
                  <a:lnTo>
                    <a:pt x="207" y="267"/>
                  </a:lnTo>
                  <a:lnTo>
                    <a:pt x="206" y="267"/>
                  </a:lnTo>
                  <a:lnTo>
                    <a:pt x="204" y="267"/>
                  </a:lnTo>
                  <a:lnTo>
                    <a:pt x="204" y="269"/>
                  </a:lnTo>
                  <a:lnTo>
                    <a:pt x="203" y="269"/>
                  </a:lnTo>
                  <a:lnTo>
                    <a:pt x="204" y="269"/>
                  </a:lnTo>
                  <a:lnTo>
                    <a:pt x="204" y="270"/>
                  </a:lnTo>
                  <a:lnTo>
                    <a:pt x="204" y="271"/>
                  </a:lnTo>
                  <a:lnTo>
                    <a:pt x="204" y="273"/>
                  </a:lnTo>
                  <a:lnTo>
                    <a:pt x="203" y="273"/>
                  </a:lnTo>
                  <a:lnTo>
                    <a:pt x="202" y="274"/>
                  </a:lnTo>
                  <a:lnTo>
                    <a:pt x="202" y="273"/>
                  </a:lnTo>
                  <a:lnTo>
                    <a:pt x="202" y="271"/>
                  </a:lnTo>
                  <a:lnTo>
                    <a:pt x="202" y="270"/>
                  </a:lnTo>
                  <a:lnTo>
                    <a:pt x="202" y="269"/>
                  </a:lnTo>
                  <a:lnTo>
                    <a:pt x="200" y="269"/>
                  </a:lnTo>
                  <a:lnTo>
                    <a:pt x="199" y="270"/>
                  </a:lnTo>
                  <a:lnTo>
                    <a:pt x="199" y="271"/>
                  </a:lnTo>
                  <a:lnTo>
                    <a:pt x="199" y="273"/>
                  </a:lnTo>
                  <a:lnTo>
                    <a:pt x="198" y="273"/>
                  </a:lnTo>
                  <a:lnTo>
                    <a:pt x="196" y="273"/>
                  </a:lnTo>
                  <a:lnTo>
                    <a:pt x="195" y="273"/>
                  </a:lnTo>
                  <a:lnTo>
                    <a:pt x="195" y="274"/>
                  </a:lnTo>
                  <a:lnTo>
                    <a:pt x="196" y="274"/>
                  </a:lnTo>
                  <a:lnTo>
                    <a:pt x="196" y="275"/>
                  </a:lnTo>
                  <a:lnTo>
                    <a:pt x="195" y="275"/>
                  </a:lnTo>
                  <a:lnTo>
                    <a:pt x="195" y="274"/>
                  </a:lnTo>
                  <a:lnTo>
                    <a:pt x="194" y="275"/>
                  </a:lnTo>
                  <a:lnTo>
                    <a:pt x="194" y="277"/>
                  </a:lnTo>
                  <a:lnTo>
                    <a:pt x="194" y="278"/>
                  </a:lnTo>
                  <a:lnTo>
                    <a:pt x="192" y="278"/>
                  </a:lnTo>
                  <a:lnTo>
                    <a:pt x="191" y="278"/>
                  </a:lnTo>
                  <a:lnTo>
                    <a:pt x="191" y="279"/>
                  </a:lnTo>
                  <a:lnTo>
                    <a:pt x="191" y="280"/>
                  </a:lnTo>
                  <a:lnTo>
                    <a:pt x="192" y="280"/>
                  </a:lnTo>
                  <a:lnTo>
                    <a:pt x="192" y="279"/>
                  </a:lnTo>
                  <a:lnTo>
                    <a:pt x="192" y="280"/>
                  </a:lnTo>
                  <a:lnTo>
                    <a:pt x="191" y="280"/>
                  </a:lnTo>
                  <a:lnTo>
                    <a:pt x="191" y="282"/>
                  </a:lnTo>
                  <a:lnTo>
                    <a:pt x="190" y="282"/>
                  </a:lnTo>
                  <a:lnTo>
                    <a:pt x="189" y="282"/>
                  </a:lnTo>
                  <a:lnTo>
                    <a:pt x="187" y="280"/>
                  </a:lnTo>
                  <a:lnTo>
                    <a:pt x="187" y="279"/>
                  </a:lnTo>
                  <a:lnTo>
                    <a:pt x="187" y="280"/>
                  </a:lnTo>
                  <a:lnTo>
                    <a:pt x="186" y="280"/>
                  </a:lnTo>
                  <a:lnTo>
                    <a:pt x="186" y="282"/>
                  </a:lnTo>
                  <a:lnTo>
                    <a:pt x="186" y="283"/>
                  </a:lnTo>
                  <a:lnTo>
                    <a:pt x="185" y="283"/>
                  </a:lnTo>
                  <a:lnTo>
                    <a:pt x="183" y="283"/>
                  </a:lnTo>
                  <a:lnTo>
                    <a:pt x="183" y="284"/>
                  </a:lnTo>
                  <a:lnTo>
                    <a:pt x="182" y="284"/>
                  </a:lnTo>
                  <a:lnTo>
                    <a:pt x="182" y="286"/>
                  </a:lnTo>
                  <a:lnTo>
                    <a:pt x="182" y="287"/>
                  </a:lnTo>
                  <a:lnTo>
                    <a:pt x="182" y="286"/>
                  </a:lnTo>
                  <a:lnTo>
                    <a:pt x="181" y="286"/>
                  </a:lnTo>
                  <a:lnTo>
                    <a:pt x="179" y="286"/>
                  </a:lnTo>
                  <a:lnTo>
                    <a:pt x="179" y="287"/>
                  </a:lnTo>
                  <a:lnTo>
                    <a:pt x="178" y="287"/>
                  </a:lnTo>
                  <a:lnTo>
                    <a:pt x="178" y="286"/>
                  </a:lnTo>
                  <a:lnTo>
                    <a:pt x="179" y="286"/>
                  </a:lnTo>
                  <a:lnTo>
                    <a:pt x="179" y="284"/>
                  </a:lnTo>
                  <a:lnTo>
                    <a:pt x="178" y="283"/>
                  </a:lnTo>
                  <a:lnTo>
                    <a:pt x="177" y="283"/>
                  </a:lnTo>
                  <a:lnTo>
                    <a:pt x="177" y="284"/>
                  </a:lnTo>
                  <a:lnTo>
                    <a:pt x="177" y="283"/>
                  </a:lnTo>
                  <a:lnTo>
                    <a:pt x="175" y="283"/>
                  </a:lnTo>
                  <a:lnTo>
                    <a:pt x="175" y="284"/>
                  </a:lnTo>
                  <a:lnTo>
                    <a:pt x="174" y="284"/>
                  </a:lnTo>
                  <a:lnTo>
                    <a:pt x="174" y="283"/>
                  </a:lnTo>
                  <a:lnTo>
                    <a:pt x="174" y="282"/>
                  </a:lnTo>
                  <a:lnTo>
                    <a:pt x="173" y="282"/>
                  </a:lnTo>
                  <a:lnTo>
                    <a:pt x="173" y="280"/>
                  </a:lnTo>
                  <a:lnTo>
                    <a:pt x="172" y="280"/>
                  </a:lnTo>
                  <a:lnTo>
                    <a:pt x="170" y="280"/>
                  </a:lnTo>
                  <a:lnTo>
                    <a:pt x="170" y="279"/>
                  </a:lnTo>
                  <a:lnTo>
                    <a:pt x="169" y="279"/>
                  </a:lnTo>
                  <a:lnTo>
                    <a:pt x="169" y="280"/>
                  </a:lnTo>
                  <a:lnTo>
                    <a:pt x="168" y="280"/>
                  </a:lnTo>
                  <a:lnTo>
                    <a:pt x="168" y="282"/>
                  </a:lnTo>
                  <a:lnTo>
                    <a:pt x="168" y="283"/>
                  </a:lnTo>
                  <a:lnTo>
                    <a:pt x="166" y="282"/>
                  </a:lnTo>
                  <a:lnTo>
                    <a:pt x="165" y="280"/>
                  </a:lnTo>
                  <a:lnTo>
                    <a:pt x="165" y="279"/>
                  </a:lnTo>
                  <a:lnTo>
                    <a:pt x="164" y="279"/>
                  </a:lnTo>
                  <a:lnTo>
                    <a:pt x="162" y="279"/>
                  </a:lnTo>
                  <a:lnTo>
                    <a:pt x="162" y="280"/>
                  </a:lnTo>
                  <a:lnTo>
                    <a:pt x="161" y="280"/>
                  </a:lnTo>
                  <a:lnTo>
                    <a:pt x="160" y="280"/>
                  </a:lnTo>
                  <a:lnTo>
                    <a:pt x="160" y="282"/>
                  </a:lnTo>
                  <a:lnTo>
                    <a:pt x="161" y="282"/>
                  </a:lnTo>
                  <a:lnTo>
                    <a:pt x="160" y="282"/>
                  </a:lnTo>
                  <a:lnTo>
                    <a:pt x="160" y="283"/>
                  </a:lnTo>
                  <a:lnTo>
                    <a:pt x="158" y="283"/>
                  </a:lnTo>
                  <a:lnTo>
                    <a:pt x="158" y="284"/>
                  </a:lnTo>
                  <a:lnTo>
                    <a:pt x="157" y="284"/>
                  </a:lnTo>
                  <a:lnTo>
                    <a:pt x="157" y="283"/>
                  </a:lnTo>
                  <a:lnTo>
                    <a:pt x="156" y="283"/>
                  </a:lnTo>
                  <a:lnTo>
                    <a:pt x="156" y="284"/>
                  </a:lnTo>
                  <a:lnTo>
                    <a:pt x="157" y="284"/>
                  </a:lnTo>
                  <a:lnTo>
                    <a:pt x="157" y="286"/>
                  </a:lnTo>
                  <a:lnTo>
                    <a:pt x="157" y="287"/>
                  </a:lnTo>
                  <a:lnTo>
                    <a:pt x="156" y="287"/>
                  </a:lnTo>
                  <a:lnTo>
                    <a:pt x="156" y="288"/>
                  </a:lnTo>
                  <a:lnTo>
                    <a:pt x="156" y="290"/>
                  </a:lnTo>
                  <a:lnTo>
                    <a:pt x="156" y="291"/>
                  </a:lnTo>
                  <a:lnTo>
                    <a:pt x="155" y="291"/>
                  </a:lnTo>
                  <a:lnTo>
                    <a:pt x="155" y="292"/>
                  </a:lnTo>
                  <a:lnTo>
                    <a:pt x="156" y="292"/>
                  </a:lnTo>
                  <a:lnTo>
                    <a:pt x="156" y="294"/>
                  </a:lnTo>
                  <a:lnTo>
                    <a:pt x="157" y="294"/>
                  </a:lnTo>
                  <a:lnTo>
                    <a:pt x="156" y="294"/>
                  </a:lnTo>
                  <a:lnTo>
                    <a:pt x="156" y="295"/>
                  </a:lnTo>
                  <a:lnTo>
                    <a:pt x="155" y="295"/>
                  </a:lnTo>
                  <a:lnTo>
                    <a:pt x="155" y="296"/>
                  </a:lnTo>
                  <a:lnTo>
                    <a:pt x="156" y="296"/>
                  </a:lnTo>
                  <a:lnTo>
                    <a:pt x="155" y="296"/>
                  </a:lnTo>
                  <a:lnTo>
                    <a:pt x="155" y="297"/>
                  </a:lnTo>
                  <a:lnTo>
                    <a:pt x="153" y="297"/>
                  </a:lnTo>
                  <a:lnTo>
                    <a:pt x="152" y="297"/>
                  </a:lnTo>
                  <a:lnTo>
                    <a:pt x="152" y="296"/>
                  </a:lnTo>
                  <a:lnTo>
                    <a:pt x="152" y="295"/>
                  </a:lnTo>
                  <a:lnTo>
                    <a:pt x="152" y="296"/>
                  </a:lnTo>
                  <a:lnTo>
                    <a:pt x="151" y="296"/>
                  </a:lnTo>
                  <a:lnTo>
                    <a:pt x="151" y="297"/>
                  </a:lnTo>
                  <a:lnTo>
                    <a:pt x="149" y="297"/>
                  </a:lnTo>
                  <a:lnTo>
                    <a:pt x="149" y="299"/>
                  </a:lnTo>
                  <a:lnTo>
                    <a:pt x="149" y="300"/>
                  </a:lnTo>
                  <a:lnTo>
                    <a:pt x="149" y="301"/>
                  </a:lnTo>
                  <a:lnTo>
                    <a:pt x="149" y="303"/>
                  </a:lnTo>
                  <a:lnTo>
                    <a:pt x="149" y="304"/>
                  </a:lnTo>
                  <a:lnTo>
                    <a:pt x="148" y="304"/>
                  </a:lnTo>
                  <a:lnTo>
                    <a:pt x="147" y="304"/>
                  </a:lnTo>
                  <a:lnTo>
                    <a:pt x="147" y="303"/>
                  </a:lnTo>
                  <a:lnTo>
                    <a:pt x="145" y="303"/>
                  </a:lnTo>
                  <a:lnTo>
                    <a:pt x="145" y="304"/>
                  </a:lnTo>
                  <a:lnTo>
                    <a:pt x="145" y="305"/>
                  </a:lnTo>
                  <a:lnTo>
                    <a:pt x="145" y="307"/>
                  </a:lnTo>
                  <a:lnTo>
                    <a:pt x="144" y="307"/>
                  </a:lnTo>
                  <a:lnTo>
                    <a:pt x="143" y="307"/>
                  </a:lnTo>
                  <a:lnTo>
                    <a:pt x="141" y="307"/>
                  </a:lnTo>
                  <a:lnTo>
                    <a:pt x="140" y="305"/>
                  </a:lnTo>
                  <a:lnTo>
                    <a:pt x="139" y="305"/>
                  </a:lnTo>
                  <a:lnTo>
                    <a:pt x="139" y="307"/>
                  </a:lnTo>
                  <a:lnTo>
                    <a:pt x="137" y="307"/>
                  </a:lnTo>
                  <a:lnTo>
                    <a:pt x="137" y="308"/>
                  </a:lnTo>
                  <a:lnTo>
                    <a:pt x="137" y="309"/>
                  </a:lnTo>
                  <a:lnTo>
                    <a:pt x="137" y="311"/>
                  </a:lnTo>
                  <a:lnTo>
                    <a:pt x="136" y="311"/>
                  </a:lnTo>
                  <a:lnTo>
                    <a:pt x="135" y="312"/>
                  </a:lnTo>
                  <a:lnTo>
                    <a:pt x="134" y="312"/>
                  </a:lnTo>
                  <a:lnTo>
                    <a:pt x="134" y="313"/>
                  </a:lnTo>
                  <a:lnTo>
                    <a:pt x="135" y="313"/>
                  </a:lnTo>
                  <a:lnTo>
                    <a:pt x="135" y="315"/>
                  </a:lnTo>
                  <a:lnTo>
                    <a:pt x="134" y="315"/>
                  </a:lnTo>
                  <a:lnTo>
                    <a:pt x="132" y="315"/>
                  </a:lnTo>
                  <a:lnTo>
                    <a:pt x="132" y="316"/>
                  </a:lnTo>
                  <a:lnTo>
                    <a:pt x="131" y="316"/>
                  </a:lnTo>
                  <a:lnTo>
                    <a:pt x="131" y="317"/>
                  </a:lnTo>
                  <a:lnTo>
                    <a:pt x="131" y="318"/>
                  </a:lnTo>
                  <a:lnTo>
                    <a:pt x="130" y="318"/>
                  </a:lnTo>
                  <a:lnTo>
                    <a:pt x="128" y="317"/>
                  </a:lnTo>
                  <a:lnTo>
                    <a:pt x="128" y="318"/>
                  </a:lnTo>
                  <a:lnTo>
                    <a:pt x="128" y="320"/>
                  </a:lnTo>
                  <a:lnTo>
                    <a:pt x="127" y="320"/>
                  </a:lnTo>
                  <a:lnTo>
                    <a:pt x="126" y="320"/>
                  </a:lnTo>
                  <a:lnTo>
                    <a:pt x="126" y="318"/>
                  </a:lnTo>
                  <a:lnTo>
                    <a:pt x="124" y="320"/>
                  </a:lnTo>
                  <a:lnTo>
                    <a:pt x="123" y="320"/>
                  </a:lnTo>
                  <a:lnTo>
                    <a:pt x="123" y="318"/>
                  </a:lnTo>
                  <a:lnTo>
                    <a:pt x="123" y="317"/>
                  </a:lnTo>
                  <a:lnTo>
                    <a:pt x="122" y="317"/>
                  </a:lnTo>
                  <a:lnTo>
                    <a:pt x="122" y="318"/>
                  </a:lnTo>
                  <a:lnTo>
                    <a:pt x="122" y="320"/>
                  </a:lnTo>
                  <a:lnTo>
                    <a:pt x="120" y="320"/>
                  </a:lnTo>
                  <a:lnTo>
                    <a:pt x="119" y="320"/>
                  </a:lnTo>
                  <a:lnTo>
                    <a:pt x="119" y="321"/>
                  </a:lnTo>
                  <a:lnTo>
                    <a:pt x="118" y="321"/>
                  </a:lnTo>
                  <a:lnTo>
                    <a:pt x="117" y="321"/>
                  </a:lnTo>
                  <a:lnTo>
                    <a:pt x="117" y="322"/>
                  </a:lnTo>
                  <a:lnTo>
                    <a:pt x="118" y="322"/>
                  </a:lnTo>
                  <a:lnTo>
                    <a:pt x="119" y="322"/>
                  </a:lnTo>
                  <a:lnTo>
                    <a:pt x="119" y="324"/>
                  </a:lnTo>
                  <a:lnTo>
                    <a:pt x="118" y="324"/>
                  </a:lnTo>
                  <a:lnTo>
                    <a:pt x="117" y="324"/>
                  </a:lnTo>
                  <a:lnTo>
                    <a:pt x="117" y="322"/>
                  </a:lnTo>
                  <a:lnTo>
                    <a:pt x="117" y="324"/>
                  </a:lnTo>
                  <a:lnTo>
                    <a:pt x="117" y="325"/>
                  </a:lnTo>
                  <a:lnTo>
                    <a:pt x="118" y="325"/>
                  </a:lnTo>
                  <a:lnTo>
                    <a:pt x="118" y="326"/>
                  </a:lnTo>
                  <a:lnTo>
                    <a:pt x="118" y="328"/>
                  </a:lnTo>
                  <a:lnTo>
                    <a:pt x="119" y="328"/>
                  </a:lnTo>
                  <a:lnTo>
                    <a:pt x="118" y="328"/>
                  </a:lnTo>
                  <a:lnTo>
                    <a:pt x="118" y="329"/>
                  </a:lnTo>
                  <a:lnTo>
                    <a:pt x="118" y="330"/>
                  </a:lnTo>
                  <a:lnTo>
                    <a:pt x="118" y="332"/>
                  </a:lnTo>
                  <a:lnTo>
                    <a:pt x="117" y="332"/>
                  </a:lnTo>
                  <a:lnTo>
                    <a:pt x="117" y="330"/>
                  </a:lnTo>
                  <a:lnTo>
                    <a:pt x="115" y="330"/>
                  </a:lnTo>
                  <a:lnTo>
                    <a:pt x="115" y="329"/>
                  </a:lnTo>
                  <a:lnTo>
                    <a:pt x="114" y="329"/>
                  </a:lnTo>
                  <a:lnTo>
                    <a:pt x="114" y="328"/>
                  </a:lnTo>
                  <a:lnTo>
                    <a:pt x="114" y="326"/>
                  </a:lnTo>
                  <a:lnTo>
                    <a:pt x="113" y="328"/>
                  </a:lnTo>
                  <a:lnTo>
                    <a:pt x="111" y="328"/>
                  </a:lnTo>
                  <a:lnTo>
                    <a:pt x="111" y="329"/>
                  </a:lnTo>
                  <a:lnTo>
                    <a:pt x="110" y="329"/>
                  </a:lnTo>
                  <a:lnTo>
                    <a:pt x="109" y="329"/>
                  </a:lnTo>
                  <a:lnTo>
                    <a:pt x="109" y="328"/>
                  </a:lnTo>
                  <a:lnTo>
                    <a:pt x="107" y="328"/>
                  </a:lnTo>
                  <a:lnTo>
                    <a:pt x="107" y="329"/>
                  </a:lnTo>
                  <a:lnTo>
                    <a:pt x="109" y="329"/>
                  </a:lnTo>
                  <a:lnTo>
                    <a:pt x="109" y="330"/>
                  </a:lnTo>
                  <a:lnTo>
                    <a:pt x="107" y="330"/>
                  </a:lnTo>
                  <a:lnTo>
                    <a:pt x="106" y="330"/>
                  </a:lnTo>
                  <a:lnTo>
                    <a:pt x="106" y="329"/>
                  </a:lnTo>
                  <a:lnTo>
                    <a:pt x="105" y="328"/>
                  </a:lnTo>
                  <a:lnTo>
                    <a:pt x="103" y="328"/>
                  </a:lnTo>
                  <a:lnTo>
                    <a:pt x="102" y="328"/>
                  </a:lnTo>
                  <a:lnTo>
                    <a:pt x="102" y="329"/>
                  </a:lnTo>
                  <a:lnTo>
                    <a:pt x="101" y="329"/>
                  </a:lnTo>
                  <a:lnTo>
                    <a:pt x="101" y="322"/>
                  </a:lnTo>
                  <a:lnTo>
                    <a:pt x="101" y="316"/>
                  </a:lnTo>
                  <a:lnTo>
                    <a:pt x="101" y="313"/>
                  </a:lnTo>
                  <a:lnTo>
                    <a:pt x="100" y="313"/>
                  </a:lnTo>
                  <a:lnTo>
                    <a:pt x="97" y="313"/>
                  </a:lnTo>
                  <a:lnTo>
                    <a:pt x="94" y="313"/>
                  </a:lnTo>
                  <a:lnTo>
                    <a:pt x="92" y="313"/>
                  </a:lnTo>
                  <a:lnTo>
                    <a:pt x="88" y="313"/>
                  </a:lnTo>
                  <a:lnTo>
                    <a:pt x="84" y="313"/>
                  </a:lnTo>
                  <a:lnTo>
                    <a:pt x="83" y="313"/>
                  </a:lnTo>
                  <a:lnTo>
                    <a:pt x="83" y="309"/>
                  </a:lnTo>
                  <a:lnTo>
                    <a:pt x="83" y="305"/>
                  </a:lnTo>
                  <a:lnTo>
                    <a:pt x="83" y="304"/>
                  </a:lnTo>
                  <a:lnTo>
                    <a:pt x="81" y="304"/>
                  </a:lnTo>
                  <a:lnTo>
                    <a:pt x="79" y="304"/>
                  </a:lnTo>
                  <a:lnTo>
                    <a:pt x="76" y="304"/>
                  </a:lnTo>
                  <a:lnTo>
                    <a:pt x="72" y="304"/>
                  </a:lnTo>
                  <a:lnTo>
                    <a:pt x="71" y="304"/>
                  </a:lnTo>
                  <a:lnTo>
                    <a:pt x="65" y="304"/>
                  </a:lnTo>
                  <a:lnTo>
                    <a:pt x="63" y="304"/>
                  </a:lnTo>
                  <a:lnTo>
                    <a:pt x="62" y="304"/>
                  </a:lnTo>
                  <a:lnTo>
                    <a:pt x="59" y="304"/>
                  </a:lnTo>
                  <a:lnTo>
                    <a:pt x="55" y="304"/>
                  </a:lnTo>
                  <a:lnTo>
                    <a:pt x="54" y="304"/>
                  </a:lnTo>
                  <a:lnTo>
                    <a:pt x="50" y="304"/>
                  </a:lnTo>
                  <a:lnTo>
                    <a:pt x="47" y="304"/>
                  </a:lnTo>
                  <a:lnTo>
                    <a:pt x="46" y="304"/>
                  </a:lnTo>
                  <a:lnTo>
                    <a:pt x="46" y="303"/>
                  </a:lnTo>
                  <a:lnTo>
                    <a:pt x="46" y="301"/>
                  </a:lnTo>
                  <a:lnTo>
                    <a:pt x="46" y="299"/>
                  </a:lnTo>
                  <a:lnTo>
                    <a:pt x="46" y="296"/>
                  </a:lnTo>
                  <a:lnTo>
                    <a:pt x="46" y="295"/>
                  </a:lnTo>
                  <a:lnTo>
                    <a:pt x="46" y="294"/>
                  </a:lnTo>
                  <a:lnTo>
                    <a:pt x="46" y="292"/>
                  </a:lnTo>
                  <a:lnTo>
                    <a:pt x="47" y="288"/>
                  </a:lnTo>
                  <a:lnTo>
                    <a:pt x="47" y="286"/>
                  </a:lnTo>
                  <a:lnTo>
                    <a:pt x="46" y="286"/>
                  </a:lnTo>
                  <a:lnTo>
                    <a:pt x="46" y="283"/>
                  </a:lnTo>
                  <a:lnTo>
                    <a:pt x="46" y="279"/>
                  </a:lnTo>
                  <a:lnTo>
                    <a:pt x="46" y="277"/>
                  </a:lnTo>
                  <a:lnTo>
                    <a:pt x="45" y="277"/>
                  </a:lnTo>
                  <a:lnTo>
                    <a:pt x="41" y="277"/>
                  </a:lnTo>
                  <a:lnTo>
                    <a:pt x="37" y="275"/>
                  </a:lnTo>
                  <a:lnTo>
                    <a:pt x="28" y="275"/>
                  </a:lnTo>
                  <a:lnTo>
                    <a:pt x="28" y="274"/>
                  </a:lnTo>
                  <a:lnTo>
                    <a:pt x="28" y="270"/>
                  </a:lnTo>
                  <a:lnTo>
                    <a:pt x="28" y="265"/>
                  </a:lnTo>
                  <a:lnTo>
                    <a:pt x="28" y="260"/>
                  </a:lnTo>
                  <a:lnTo>
                    <a:pt x="28" y="257"/>
                  </a:lnTo>
                  <a:lnTo>
                    <a:pt x="26" y="257"/>
                  </a:lnTo>
                  <a:lnTo>
                    <a:pt x="22" y="257"/>
                  </a:lnTo>
                  <a:lnTo>
                    <a:pt x="20" y="257"/>
                  </a:lnTo>
                  <a:lnTo>
                    <a:pt x="18" y="257"/>
                  </a:lnTo>
                  <a:lnTo>
                    <a:pt x="17" y="257"/>
                  </a:lnTo>
                  <a:lnTo>
                    <a:pt x="14" y="257"/>
                  </a:lnTo>
                  <a:lnTo>
                    <a:pt x="12" y="257"/>
                  </a:lnTo>
                  <a:lnTo>
                    <a:pt x="11" y="257"/>
                  </a:lnTo>
                  <a:lnTo>
                    <a:pt x="11" y="256"/>
                  </a:lnTo>
                  <a:lnTo>
                    <a:pt x="11" y="254"/>
                  </a:lnTo>
                  <a:lnTo>
                    <a:pt x="11" y="253"/>
                  </a:lnTo>
                  <a:lnTo>
                    <a:pt x="12" y="253"/>
                  </a:lnTo>
                  <a:lnTo>
                    <a:pt x="13" y="253"/>
                  </a:lnTo>
                  <a:lnTo>
                    <a:pt x="13" y="254"/>
                  </a:lnTo>
                  <a:lnTo>
                    <a:pt x="14" y="254"/>
                  </a:lnTo>
                  <a:lnTo>
                    <a:pt x="16" y="254"/>
                  </a:lnTo>
                  <a:lnTo>
                    <a:pt x="16" y="253"/>
                  </a:lnTo>
                  <a:lnTo>
                    <a:pt x="17" y="253"/>
                  </a:lnTo>
                  <a:lnTo>
                    <a:pt x="18" y="253"/>
                  </a:lnTo>
                  <a:lnTo>
                    <a:pt x="18" y="252"/>
                  </a:lnTo>
                  <a:lnTo>
                    <a:pt x="18" y="253"/>
                  </a:lnTo>
                  <a:lnTo>
                    <a:pt x="20" y="253"/>
                  </a:lnTo>
                  <a:lnTo>
                    <a:pt x="21" y="254"/>
                  </a:lnTo>
                  <a:lnTo>
                    <a:pt x="22" y="254"/>
                  </a:lnTo>
                  <a:lnTo>
                    <a:pt x="22" y="253"/>
                  </a:lnTo>
                  <a:lnTo>
                    <a:pt x="24" y="253"/>
                  </a:lnTo>
                  <a:lnTo>
                    <a:pt x="24" y="252"/>
                  </a:lnTo>
                  <a:lnTo>
                    <a:pt x="25" y="252"/>
                  </a:lnTo>
                  <a:lnTo>
                    <a:pt x="25" y="250"/>
                  </a:lnTo>
                  <a:lnTo>
                    <a:pt x="25" y="249"/>
                  </a:lnTo>
                  <a:lnTo>
                    <a:pt x="26" y="249"/>
                  </a:lnTo>
                  <a:lnTo>
                    <a:pt x="26" y="248"/>
                  </a:lnTo>
                  <a:lnTo>
                    <a:pt x="26" y="246"/>
                  </a:lnTo>
                  <a:lnTo>
                    <a:pt x="26" y="245"/>
                  </a:lnTo>
                  <a:lnTo>
                    <a:pt x="26" y="244"/>
                  </a:lnTo>
                  <a:lnTo>
                    <a:pt x="25" y="243"/>
                  </a:lnTo>
                  <a:lnTo>
                    <a:pt x="24" y="243"/>
                  </a:lnTo>
                  <a:lnTo>
                    <a:pt x="22" y="243"/>
                  </a:lnTo>
                  <a:lnTo>
                    <a:pt x="21" y="243"/>
                  </a:lnTo>
                  <a:lnTo>
                    <a:pt x="20" y="243"/>
                  </a:lnTo>
                  <a:lnTo>
                    <a:pt x="18" y="243"/>
                  </a:lnTo>
                  <a:lnTo>
                    <a:pt x="17" y="243"/>
                  </a:lnTo>
                  <a:lnTo>
                    <a:pt x="16" y="243"/>
                  </a:lnTo>
                  <a:lnTo>
                    <a:pt x="14" y="241"/>
                  </a:lnTo>
                  <a:lnTo>
                    <a:pt x="13" y="241"/>
                  </a:lnTo>
                  <a:lnTo>
                    <a:pt x="13" y="240"/>
                  </a:lnTo>
                  <a:lnTo>
                    <a:pt x="12" y="240"/>
                  </a:lnTo>
                  <a:lnTo>
                    <a:pt x="12" y="239"/>
                  </a:lnTo>
                  <a:lnTo>
                    <a:pt x="12" y="237"/>
                  </a:lnTo>
                  <a:lnTo>
                    <a:pt x="11" y="237"/>
                  </a:lnTo>
                  <a:lnTo>
                    <a:pt x="11" y="236"/>
                  </a:lnTo>
                  <a:lnTo>
                    <a:pt x="11" y="235"/>
                  </a:lnTo>
                  <a:lnTo>
                    <a:pt x="9" y="235"/>
                  </a:lnTo>
                  <a:lnTo>
                    <a:pt x="9" y="233"/>
                  </a:lnTo>
                  <a:lnTo>
                    <a:pt x="9" y="232"/>
                  </a:lnTo>
                  <a:lnTo>
                    <a:pt x="9" y="231"/>
                  </a:lnTo>
                  <a:lnTo>
                    <a:pt x="9" y="229"/>
                  </a:lnTo>
                  <a:lnTo>
                    <a:pt x="9" y="228"/>
                  </a:lnTo>
                  <a:lnTo>
                    <a:pt x="11" y="228"/>
                  </a:lnTo>
                  <a:lnTo>
                    <a:pt x="11" y="227"/>
                  </a:lnTo>
                  <a:lnTo>
                    <a:pt x="11" y="225"/>
                  </a:lnTo>
                  <a:lnTo>
                    <a:pt x="12" y="225"/>
                  </a:lnTo>
                  <a:lnTo>
                    <a:pt x="12" y="224"/>
                  </a:lnTo>
                  <a:lnTo>
                    <a:pt x="12" y="223"/>
                  </a:lnTo>
                  <a:lnTo>
                    <a:pt x="13" y="223"/>
                  </a:lnTo>
                  <a:lnTo>
                    <a:pt x="13" y="222"/>
                  </a:lnTo>
                  <a:lnTo>
                    <a:pt x="14" y="222"/>
                  </a:lnTo>
                  <a:lnTo>
                    <a:pt x="14" y="220"/>
                  </a:lnTo>
                  <a:lnTo>
                    <a:pt x="16" y="220"/>
                  </a:lnTo>
                  <a:lnTo>
                    <a:pt x="16" y="219"/>
                  </a:lnTo>
                  <a:lnTo>
                    <a:pt x="16" y="218"/>
                  </a:lnTo>
                  <a:lnTo>
                    <a:pt x="16" y="216"/>
                  </a:lnTo>
                  <a:lnTo>
                    <a:pt x="14" y="215"/>
                  </a:lnTo>
                  <a:lnTo>
                    <a:pt x="16" y="214"/>
                  </a:lnTo>
                  <a:lnTo>
                    <a:pt x="16" y="212"/>
                  </a:lnTo>
                  <a:lnTo>
                    <a:pt x="17" y="211"/>
                  </a:lnTo>
                  <a:lnTo>
                    <a:pt x="18" y="211"/>
                  </a:lnTo>
                  <a:lnTo>
                    <a:pt x="20" y="211"/>
                  </a:lnTo>
                  <a:lnTo>
                    <a:pt x="21" y="211"/>
                  </a:lnTo>
                  <a:lnTo>
                    <a:pt x="22" y="211"/>
                  </a:lnTo>
                  <a:lnTo>
                    <a:pt x="22" y="212"/>
                  </a:lnTo>
                  <a:lnTo>
                    <a:pt x="24" y="212"/>
                  </a:lnTo>
                  <a:lnTo>
                    <a:pt x="24" y="214"/>
                  </a:lnTo>
                  <a:lnTo>
                    <a:pt x="25" y="214"/>
                  </a:lnTo>
                  <a:lnTo>
                    <a:pt x="25" y="215"/>
                  </a:lnTo>
                  <a:lnTo>
                    <a:pt x="25" y="216"/>
                  </a:lnTo>
                  <a:lnTo>
                    <a:pt x="25" y="218"/>
                  </a:lnTo>
                  <a:lnTo>
                    <a:pt x="25" y="219"/>
                  </a:lnTo>
                  <a:lnTo>
                    <a:pt x="25" y="220"/>
                  </a:lnTo>
                  <a:lnTo>
                    <a:pt x="25" y="222"/>
                  </a:lnTo>
                  <a:lnTo>
                    <a:pt x="25" y="223"/>
                  </a:lnTo>
                  <a:lnTo>
                    <a:pt x="25" y="224"/>
                  </a:lnTo>
                  <a:lnTo>
                    <a:pt x="26" y="224"/>
                  </a:lnTo>
                  <a:lnTo>
                    <a:pt x="26" y="225"/>
                  </a:lnTo>
                  <a:lnTo>
                    <a:pt x="26" y="227"/>
                  </a:lnTo>
                  <a:lnTo>
                    <a:pt x="28" y="227"/>
                  </a:lnTo>
                  <a:lnTo>
                    <a:pt x="29" y="228"/>
                  </a:lnTo>
                  <a:lnTo>
                    <a:pt x="30" y="228"/>
                  </a:lnTo>
                  <a:lnTo>
                    <a:pt x="31" y="228"/>
                  </a:lnTo>
                  <a:lnTo>
                    <a:pt x="33" y="228"/>
                  </a:lnTo>
                  <a:lnTo>
                    <a:pt x="34" y="228"/>
                  </a:lnTo>
                  <a:lnTo>
                    <a:pt x="35" y="228"/>
                  </a:lnTo>
                  <a:lnTo>
                    <a:pt x="35" y="227"/>
                  </a:lnTo>
                  <a:lnTo>
                    <a:pt x="37" y="227"/>
                  </a:lnTo>
                  <a:lnTo>
                    <a:pt x="37" y="225"/>
                  </a:lnTo>
                  <a:lnTo>
                    <a:pt x="38" y="225"/>
                  </a:lnTo>
                  <a:lnTo>
                    <a:pt x="38" y="224"/>
                  </a:lnTo>
                  <a:lnTo>
                    <a:pt x="39" y="224"/>
                  </a:lnTo>
                  <a:lnTo>
                    <a:pt x="39" y="223"/>
                  </a:lnTo>
                  <a:lnTo>
                    <a:pt x="41" y="223"/>
                  </a:lnTo>
                  <a:lnTo>
                    <a:pt x="41" y="222"/>
                  </a:lnTo>
                  <a:lnTo>
                    <a:pt x="42" y="220"/>
                  </a:lnTo>
                  <a:lnTo>
                    <a:pt x="42" y="219"/>
                  </a:lnTo>
                  <a:lnTo>
                    <a:pt x="42" y="218"/>
                  </a:lnTo>
                  <a:lnTo>
                    <a:pt x="42" y="216"/>
                  </a:lnTo>
                  <a:lnTo>
                    <a:pt x="42" y="215"/>
                  </a:lnTo>
                  <a:lnTo>
                    <a:pt x="42" y="214"/>
                  </a:lnTo>
                  <a:lnTo>
                    <a:pt x="42" y="212"/>
                  </a:lnTo>
                  <a:lnTo>
                    <a:pt x="41" y="211"/>
                  </a:lnTo>
                  <a:lnTo>
                    <a:pt x="41" y="210"/>
                  </a:lnTo>
                  <a:lnTo>
                    <a:pt x="39" y="210"/>
                  </a:lnTo>
                  <a:lnTo>
                    <a:pt x="39" y="208"/>
                  </a:lnTo>
                  <a:lnTo>
                    <a:pt x="38" y="208"/>
                  </a:lnTo>
                  <a:lnTo>
                    <a:pt x="38" y="207"/>
                  </a:lnTo>
                  <a:lnTo>
                    <a:pt x="37" y="207"/>
                  </a:lnTo>
                  <a:lnTo>
                    <a:pt x="37" y="206"/>
                  </a:lnTo>
                  <a:lnTo>
                    <a:pt x="35" y="206"/>
                  </a:lnTo>
                  <a:lnTo>
                    <a:pt x="34" y="206"/>
                  </a:lnTo>
                  <a:lnTo>
                    <a:pt x="34" y="205"/>
                  </a:lnTo>
                  <a:lnTo>
                    <a:pt x="33" y="205"/>
                  </a:lnTo>
                  <a:lnTo>
                    <a:pt x="33" y="203"/>
                  </a:lnTo>
                  <a:lnTo>
                    <a:pt x="31" y="203"/>
                  </a:lnTo>
                  <a:lnTo>
                    <a:pt x="30" y="202"/>
                  </a:lnTo>
                  <a:lnTo>
                    <a:pt x="29" y="202"/>
                  </a:lnTo>
                  <a:lnTo>
                    <a:pt x="28" y="202"/>
                  </a:lnTo>
                  <a:lnTo>
                    <a:pt x="28" y="201"/>
                  </a:lnTo>
                  <a:lnTo>
                    <a:pt x="26" y="201"/>
                  </a:lnTo>
                  <a:lnTo>
                    <a:pt x="25" y="201"/>
                  </a:lnTo>
                  <a:lnTo>
                    <a:pt x="24" y="201"/>
                  </a:lnTo>
                  <a:lnTo>
                    <a:pt x="22" y="201"/>
                  </a:lnTo>
                  <a:lnTo>
                    <a:pt x="21" y="201"/>
                  </a:lnTo>
                  <a:lnTo>
                    <a:pt x="20" y="201"/>
                  </a:lnTo>
                  <a:lnTo>
                    <a:pt x="18" y="201"/>
                  </a:lnTo>
                  <a:lnTo>
                    <a:pt x="17" y="201"/>
                  </a:lnTo>
                  <a:lnTo>
                    <a:pt x="16" y="201"/>
                  </a:lnTo>
                  <a:lnTo>
                    <a:pt x="14" y="199"/>
                  </a:lnTo>
                  <a:lnTo>
                    <a:pt x="13" y="199"/>
                  </a:lnTo>
                  <a:lnTo>
                    <a:pt x="12" y="198"/>
                  </a:lnTo>
                  <a:lnTo>
                    <a:pt x="11" y="197"/>
                  </a:lnTo>
                  <a:lnTo>
                    <a:pt x="9" y="195"/>
                  </a:lnTo>
                  <a:lnTo>
                    <a:pt x="8" y="195"/>
                  </a:lnTo>
                  <a:lnTo>
                    <a:pt x="8" y="194"/>
                  </a:lnTo>
                  <a:lnTo>
                    <a:pt x="7" y="194"/>
                  </a:lnTo>
                  <a:lnTo>
                    <a:pt x="5" y="194"/>
                  </a:lnTo>
                  <a:lnTo>
                    <a:pt x="5" y="193"/>
                  </a:lnTo>
                  <a:lnTo>
                    <a:pt x="4" y="193"/>
                  </a:lnTo>
                  <a:lnTo>
                    <a:pt x="3" y="191"/>
                  </a:lnTo>
                  <a:lnTo>
                    <a:pt x="3" y="190"/>
                  </a:lnTo>
                  <a:lnTo>
                    <a:pt x="1" y="190"/>
                  </a:lnTo>
                  <a:lnTo>
                    <a:pt x="1" y="189"/>
                  </a:lnTo>
                  <a:lnTo>
                    <a:pt x="0" y="189"/>
                  </a:lnTo>
                  <a:lnTo>
                    <a:pt x="0" y="188"/>
                  </a:lnTo>
                  <a:lnTo>
                    <a:pt x="0" y="186"/>
                  </a:lnTo>
                  <a:lnTo>
                    <a:pt x="0" y="185"/>
                  </a:lnTo>
                  <a:lnTo>
                    <a:pt x="0" y="184"/>
                  </a:lnTo>
                  <a:lnTo>
                    <a:pt x="0" y="182"/>
                  </a:lnTo>
                  <a:lnTo>
                    <a:pt x="1" y="182"/>
                  </a:lnTo>
                  <a:lnTo>
                    <a:pt x="1" y="181"/>
                  </a:lnTo>
                  <a:lnTo>
                    <a:pt x="3" y="180"/>
                  </a:lnTo>
                  <a:lnTo>
                    <a:pt x="3" y="178"/>
                  </a:lnTo>
                  <a:lnTo>
                    <a:pt x="4" y="177"/>
                  </a:lnTo>
                  <a:lnTo>
                    <a:pt x="4" y="176"/>
                  </a:lnTo>
                  <a:lnTo>
                    <a:pt x="4" y="174"/>
                  </a:lnTo>
                  <a:lnTo>
                    <a:pt x="3" y="173"/>
                  </a:lnTo>
                  <a:lnTo>
                    <a:pt x="3" y="172"/>
                  </a:lnTo>
                  <a:lnTo>
                    <a:pt x="3" y="171"/>
                  </a:lnTo>
                  <a:lnTo>
                    <a:pt x="3" y="169"/>
                  </a:lnTo>
                  <a:lnTo>
                    <a:pt x="4" y="169"/>
                  </a:lnTo>
                  <a:lnTo>
                    <a:pt x="4" y="168"/>
                  </a:lnTo>
                  <a:lnTo>
                    <a:pt x="5" y="168"/>
                  </a:lnTo>
                  <a:lnTo>
                    <a:pt x="7" y="168"/>
                  </a:lnTo>
                  <a:lnTo>
                    <a:pt x="7" y="169"/>
                  </a:lnTo>
                  <a:lnTo>
                    <a:pt x="8" y="169"/>
                  </a:lnTo>
                  <a:lnTo>
                    <a:pt x="8" y="171"/>
                  </a:lnTo>
                  <a:lnTo>
                    <a:pt x="9" y="171"/>
                  </a:lnTo>
                  <a:lnTo>
                    <a:pt x="9" y="172"/>
                  </a:lnTo>
                  <a:lnTo>
                    <a:pt x="11" y="172"/>
                  </a:lnTo>
                  <a:lnTo>
                    <a:pt x="12" y="173"/>
                  </a:lnTo>
                  <a:lnTo>
                    <a:pt x="13" y="174"/>
                  </a:lnTo>
                  <a:lnTo>
                    <a:pt x="14" y="174"/>
                  </a:lnTo>
                  <a:lnTo>
                    <a:pt x="16" y="174"/>
                  </a:lnTo>
                  <a:lnTo>
                    <a:pt x="17" y="174"/>
                  </a:lnTo>
                  <a:lnTo>
                    <a:pt x="18" y="174"/>
                  </a:lnTo>
                  <a:lnTo>
                    <a:pt x="20" y="174"/>
                  </a:lnTo>
                  <a:lnTo>
                    <a:pt x="20" y="173"/>
                  </a:lnTo>
                  <a:lnTo>
                    <a:pt x="21" y="173"/>
                  </a:lnTo>
                  <a:lnTo>
                    <a:pt x="22" y="173"/>
                  </a:lnTo>
                  <a:lnTo>
                    <a:pt x="24" y="17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47">
              <a:extLst>
                <a:ext uri="{FF2B5EF4-FFF2-40B4-BE49-F238E27FC236}">
                  <a16:creationId xmlns:a16="http://schemas.microsoft.com/office/drawing/2014/main" id="{F48D52DD-16B3-4397-A964-864E52BA1212}"/>
                </a:ext>
              </a:extLst>
            </p:cNvPr>
            <p:cNvSpPr>
              <a:spLocks/>
            </p:cNvSpPr>
            <p:nvPr/>
          </p:nvSpPr>
          <p:spPr bwMode="auto">
            <a:xfrm>
              <a:off x="5621" y="2343"/>
              <a:ext cx="215" cy="166"/>
            </a:xfrm>
            <a:custGeom>
              <a:avLst/>
              <a:gdLst>
                <a:gd name="T0" fmla="*/ 35 w 215"/>
                <a:gd name="T1" fmla="*/ 165 h 166"/>
                <a:gd name="T2" fmla="*/ 37 w 215"/>
                <a:gd name="T3" fmla="*/ 161 h 166"/>
                <a:gd name="T4" fmla="*/ 38 w 215"/>
                <a:gd name="T5" fmla="*/ 157 h 166"/>
                <a:gd name="T6" fmla="*/ 35 w 215"/>
                <a:gd name="T7" fmla="*/ 153 h 166"/>
                <a:gd name="T8" fmla="*/ 31 w 215"/>
                <a:gd name="T9" fmla="*/ 150 h 166"/>
                <a:gd name="T10" fmla="*/ 27 w 215"/>
                <a:gd name="T11" fmla="*/ 148 h 166"/>
                <a:gd name="T12" fmla="*/ 25 w 215"/>
                <a:gd name="T13" fmla="*/ 143 h 166"/>
                <a:gd name="T14" fmla="*/ 23 w 215"/>
                <a:gd name="T15" fmla="*/ 139 h 166"/>
                <a:gd name="T16" fmla="*/ 25 w 215"/>
                <a:gd name="T17" fmla="*/ 133 h 166"/>
                <a:gd name="T18" fmla="*/ 27 w 215"/>
                <a:gd name="T19" fmla="*/ 129 h 166"/>
                <a:gd name="T20" fmla="*/ 30 w 215"/>
                <a:gd name="T21" fmla="*/ 127 h 166"/>
                <a:gd name="T22" fmla="*/ 35 w 215"/>
                <a:gd name="T23" fmla="*/ 126 h 166"/>
                <a:gd name="T24" fmla="*/ 31 w 215"/>
                <a:gd name="T25" fmla="*/ 122 h 166"/>
                <a:gd name="T26" fmla="*/ 29 w 215"/>
                <a:gd name="T27" fmla="*/ 124 h 166"/>
                <a:gd name="T28" fmla="*/ 27 w 215"/>
                <a:gd name="T29" fmla="*/ 123 h 166"/>
                <a:gd name="T30" fmla="*/ 23 w 215"/>
                <a:gd name="T31" fmla="*/ 124 h 166"/>
                <a:gd name="T32" fmla="*/ 20 w 215"/>
                <a:gd name="T33" fmla="*/ 122 h 166"/>
                <a:gd name="T34" fmla="*/ 17 w 215"/>
                <a:gd name="T35" fmla="*/ 124 h 166"/>
                <a:gd name="T36" fmla="*/ 14 w 215"/>
                <a:gd name="T37" fmla="*/ 127 h 166"/>
                <a:gd name="T38" fmla="*/ 10 w 215"/>
                <a:gd name="T39" fmla="*/ 128 h 166"/>
                <a:gd name="T40" fmla="*/ 8 w 215"/>
                <a:gd name="T41" fmla="*/ 126 h 166"/>
                <a:gd name="T42" fmla="*/ 6 w 215"/>
                <a:gd name="T43" fmla="*/ 122 h 166"/>
                <a:gd name="T44" fmla="*/ 3 w 215"/>
                <a:gd name="T45" fmla="*/ 123 h 166"/>
                <a:gd name="T46" fmla="*/ 0 w 215"/>
                <a:gd name="T47" fmla="*/ 126 h 166"/>
                <a:gd name="T48" fmla="*/ 1 w 215"/>
                <a:gd name="T49" fmla="*/ 110 h 166"/>
                <a:gd name="T50" fmla="*/ 12 w 215"/>
                <a:gd name="T51" fmla="*/ 99 h 166"/>
                <a:gd name="T52" fmla="*/ 20 w 215"/>
                <a:gd name="T53" fmla="*/ 92 h 166"/>
                <a:gd name="T54" fmla="*/ 27 w 215"/>
                <a:gd name="T55" fmla="*/ 84 h 166"/>
                <a:gd name="T56" fmla="*/ 44 w 215"/>
                <a:gd name="T57" fmla="*/ 68 h 166"/>
                <a:gd name="T58" fmla="*/ 59 w 215"/>
                <a:gd name="T59" fmla="*/ 56 h 166"/>
                <a:gd name="T60" fmla="*/ 71 w 215"/>
                <a:gd name="T61" fmla="*/ 56 h 166"/>
                <a:gd name="T62" fmla="*/ 76 w 215"/>
                <a:gd name="T63" fmla="*/ 56 h 166"/>
                <a:gd name="T64" fmla="*/ 85 w 215"/>
                <a:gd name="T65" fmla="*/ 56 h 166"/>
                <a:gd name="T66" fmla="*/ 99 w 215"/>
                <a:gd name="T67" fmla="*/ 56 h 166"/>
                <a:gd name="T68" fmla="*/ 106 w 215"/>
                <a:gd name="T69" fmla="*/ 56 h 166"/>
                <a:gd name="T70" fmla="*/ 112 w 215"/>
                <a:gd name="T71" fmla="*/ 56 h 166"/>
                <a:gd name="T72" fmla="*/ 123 w 215"/>
                <a:gd name="T73" fmla="*/ 56 h 166"/>
                <a:gd name="T74" fmla="*/ 131 w 215"/>
                <a:gd name="T75" fmla="*/ 56 h 166"/>
                <a:gd name="T76" fmla="*/ 139 w 215"/>
                <a:gd name="T77" fmla="*/ 56 h 166"/>
                <a:gd name="T78" fmla="*/ 150 w 215"/>
                <a:gd name="T79" fmla="*/ 56 h 166"/>
                <a:gd name="T80" fmla="*/ 162 w 215"/>
                <a:gd name="T81" fmla="*/ 56 h 166"/>
                <a:gd name="T82" fmla="*/ 167 w 215"/>
                <a:gd name="T83" fmla="*/ 48 h 166"/>
                <a:gd name="T84" fmla="*/ 167 w 215"/>
                <a:gd name="T85" fmla="*/ 38 h 166"/>
                <a:gd name="T86" fmla="*/ 169 w 215"/>
                <a:gd name="T87" fmla="*/ 27 h 166"/>
                <a:gd name="T88" fmla="*/ 167 w 215"/>
                <a:gd name="T89" fmla="*/ 13 h 166"/>
                <a:gd name="T90" fmla="*/ 167 w 215"/>
                <a:gd name="T91" fmla="*/ 5 h 166"/>
                <a:gd name="T92" fmla="*/ 169 w 215"/>
                <a:gd name="T93" fmla="*/ 1 h 166"/>
                <a:gd name="T94" fmla="*/ 181 w 215"/>
                <a:gd name="T95" fmla="*/ 1 h 166"/>
                <a:gd name="T96" fmla="*/ 192 w 215"/>
                <a:gd name="T97" fmla="*/ 1 h 166"/>
                <a:gd name="T98" fmla="*/ 205 w 215"/>
                <a:gd name="T99" fmla="*/ 1 h 166"/>
                <a:gd name="T100" fmla="*/ 215 w 215"/>
                <a:gd name="T101" fmla="*/ 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5" h="166">
                  <a:moveTo>
                    <a:pt x="33" y="166"/>
                  </a:moveTo>
                  <a:lnTo>
                    <a:pt x="33" y="165"/>
                  </a:lnTo>
                  <a:lnTo>
                    <a:pt x="34" y="165"/>
                  </a:lnTo>
                  <a:lnTo>
                    <a:pt x="35" y="165"/>
                  </a:lnTo>
                  <a:lnTo>
                    <a:pt x="35" y="164"/>
                  </a:lnTo>
                  <a:lnTo>
                    <a:pt x="37" y="164"/>
                  </a:lnTo>
                  <a:lnTo>
                    <a:pt x="37" y="162"/>
                  </a:lnTo>
                  <a:lnTo>
                    <a:pt x="37" y="161"/>
                  </a:lnTo>
                  <a:lnTo>
                    <a:pt x="38" y="161"/>
                  </a:lnTo>
                  <a:lnTo>
                    <a:pt x="38" y="160"/>
                  </a:lnTo>
                  <a:lnTo>
                    <a:pt x="38" y="158"/>
                  </a:lnTo>
                  <a:lnTo>
                    <a:pt x="38" y="157"/>
                  </a:lnTo>
                  <a:lnTo>
                    <a:pt x="38" y="156"/>
                  </a:lnTo>
                  <a:lnTo>
                    <a:pt x="37" y="154"/>
                  </a:lnTo>
                  <a:lnTo>
                    <a:pt x="37" y="153"/>
                  </a:lnTo>
                  <a:lnTo>
                    <a:pt x="35" y="153"/>
                  </a:lnTo>
                  <a:lnTo>
                    <a:pt x="35" y="152"/>
                  </a:lnTo>
                  <a:lnTo>
                    <a:pt x="34" y="152"/>
                  </a:lnTo>
                  <a:lnTo>
                    <a:pt x="33" y="150"/>
                  </a:lnTo>
                  <a:lnTo>
                    <a:pt x="31" y="150"/>
                  </a:lnTo>
                  <a:lnTo>
                    <a:pt x="30" y="149"/>
                  </a:lnTo>
                  <a:lnTo>
                    <a:pt x="29" y="149"/>
                  </a:lnTo>
                  <a:lnTo>
                    <a:pt x="27" y="149"/>
                  </a:lnTo>
                  <a:lnTo>
                    <a:pt x="27" y="148"/>
                  </a:lnTo>
                  <a:lnTo>
                    <a:pt x="26" y="146"/>
                  </a:lnTo>
                  <a:lnTo>
                    <a:pt x="26" y="145"/>
                  </a:lnTo>
                  <a:lnTo>
                    <a:pt x="25" y="144"/>
                  </a:lnTo>
                  <a:lnTo>
                    <a:pt x="25" y="143"/>
                  </a:lnTo>
                  <a:lnTo>
                    <a:pt x="23" y="143"/>
                  </a:lnTo>
                  <a:lnTo>
                    <a:pt x="23" y="141"/>
                  </a:lnTo>
                  <a:lnTo>
                    <a:pt x="23" y="140"/>
                  </a:lnTo>
                  <a:lnTo>
                    <a:pt x="23" y="139"/>
                  </a:lnTo>
                  <a:lnTo>
                    <a:pt x="23" y="137"/>
                  </a:lnTo>
                  <a:lnTo>
                    <a:pt x="23" y="136"/>
                  </a:lnTo>
                  <a:lnTo>
                    <a:pt x="23" y="135"/>
                  </a:lnTo>
                  <a:lnTo>
                    <a:pt x="25" y="133"/>
                  </a:lnTo>
                  <a:lnTo>
                    <a:pt x="25" y="132"/>
                  </a:lnTo>
                  <a:lnTo>
                    <a:pt x="26" y="131"/>
                  </a:lnTo>
                  <a:lnTo>
                    <a:pt x="26" y="129"/>
                  </a:lnTo>
                  <a:lnTo>
                    <a:pt x="27" y="129"/>
                  </a:lnTo>
                  <a:lnTo>
                    <a:pt x="27" y="128"/>
                  </a:lnTo>
                  <a:lnTo>
                    <a:pt x="29" y="128"/>
                  </a:lnTo>
                  <a:lnTo>
                    <a:pt x="30" y="128"/>
                  </a:lnTo>
                  <a:lnTo>
                    <a:pt x="30" y="127"/>
                  </a:lnTo>
                  <a:lnTo>
                    <a:pt x="31" y="126"/>
                  </a:lnTo>
                  <a:lnTo>
                    <a:pt x="33" y="126"/>
                  </a:lnTo>
                  <a:lnTo>
                    <a:pt x="34" y="126"/>
                  </a:lnTo>
                  <a:lnTo>
                    <a:pt x="35" y="126"/>
                  </a:lnTo>
                  <a:lnTo>
                    <a:pt x="35" y="124"/>
                  </a:lnTo>
                  <a:lnTo>
                    <a:pt x="34" y="123"/>
                  </a:lnTo>
                  <a:lnTo>
                    <a:pt x="33" y="123"/>
                  </a:lnTo>
                  <a:lnTo>
                    <a:pt x="31" y="122"/>
                  </a:lnTo>
                  <a:lnTo>
                    <a:pt x="31" y="123"/>
                  </a:lnTo>
                  <a:lnTo>
                    <a:pt x="30" y="123"/>
                  </a:lnTo>
                  <a:lnTo>
                    <a:pt x="30" y="124"/>
                  </a:lnTo>
                  <a:lnTo>
                    <a:pt x="29" y="124"/>
                  </a:lnTo>
                  <a:lnTo>
                    <a:pt x="29" y="123"/>
                  </a:lnTo>
                  <a:lnTo>
                    <a:pt x="27" y="123"/>
                  </a:lnTo>
                  <a:lnTo>
                    <a:pt x="27" y="122"/>
                  </a:lnTo>
                  <a:lnTo>
                    <a:pt x="27" y="123"/>
                  </a:lnTo>
                  <a:lnTo>
                    <a:pt x="26" y="123"/>
                  </a:lnTo>
                  <a:lnTo>
                    <a:pt x="25" y="123"/>
                  </a:lnTo>
                  <a:lnTo>
                    <a:pt x="25" y="124"/>
                  </a:lnTo>
                  <a:lnTo>
                    <a:pt x="23" y="124"/>
                  </a:lnTo>
                  <a:lnTo>
                    <a:pt x="22" y="124"/>
                  </a:lnTo>
                  <a:lnTo>
                    <a:pt x="21" y="124"/>
                  </a:lnTo>
                  <a:lnTo>
                    <a:pt x="20" y="123"/>
                  </a:lnTo>
                  <a:lnTo>
                    <a:pt x="20" y="122"/>
                  </a:lnTo>
                  <a:lnTo>
                    <a:pt x="18" y="122"/>
                  </a:lnTo>
                  <a:lnTo>
                    <a:pt x="17" y="122"/>
                  </a:lnTo>
                  <a:lnTo>
                    <a:pt x="17" y="123"/>
                  </a:lnTo>
                  <a:lnTo>
                    <a:pt x="17" y="124"/>
                  </a:lnTo>
                  <a:lnTo>
                    <a:pt x="16" y="124"/>
                  </a:lnTo>
                  <a:lnTo>
                    <a:pt x="16" y="126"/>
                  </a:lnTo>
                  <a:lnTo>
                    <a:pt x="14" y="126"/>
                  </a:lnTo>
                  <a:lnTo>
                    <a:pt x="14" y="127"/>
                  </a:lnTo>
                  <a:lnTo>
                    <a:pt x="14" y="128"/>
                  </a:lnTo>
                  <a:lnTo>
                    <a:pt x="13" y="128"/>
                  </a:lnTo>
                  <a:lnTo>
                    <a:pt x="12" y="128"/>
                  </a:lnTo>
                  <a:lnTo>
                    <a:pt x="10" y="128"/>
                  </a:lnTo>
                  <a:lnTo>
                    <a:pt x="9" y="128"/>
                  </a:lnTo>
                  <a:lnTo>
                    <a:pt x="9" y="127"/>
                  </a:lnTo>
                  <a:lnTo>
                    <a:pt x="8" y="127"/>
                  </a:lnTo>
                  <a:lnTo>
                    <a:pt x="8" y="126"/>
                  </a:lnTo>
                  <a:lnTo>
                    <a:pt x="8" y="124"/>
                  </a:lnTo>
                  <a:lnTo>
                    <a:pt x="6" y="124"/>
                  </a:lnTo>
                  <a:lnTo>
                    <a:pt x="6" y="123"/>
                  </a:lnTo>
                  <a:lnTo>
                    <a:pt x="6" y="122"/>
                  </a:lnTo>
                  <a:lnTo>
                    <a:pt x="5" y="122"/>
                  </a:lnTo>
                  <a:lnTo>
                    <a:pt x="4" y="122"/>
                  </a:lnTo>
                  <a:lnTo>
                    <a:pt x="3" y="122"/>
                  </a:lnTo>
                  <a:lnTo>
                    <a:pt x="3" y="123"/>
                  </a:lnTo>
                  <a:lnTo>
                    <a:pt x="1" y="123"/>
                  </a:lnTo>
                  <a:lnTo>
                    <a:pt x="1" y="124"/>
                  </a:lnTo>
                  <a:lnTo>
                    <a:pt x="0" y="124"/>
                  </a:lnTo>
                  <a:lnTo>
                    <a:pt x="0" y="126"/>
                  </a:lnTo>
                  <a:lnTo>
                    <a:pt x="0" y="118"/>
                  </a:lnTo>
                  <a:lnTo>
                    <a:pt x="0" y="112"/>
                  </a:lnTo>
                  <a:lnTo>
                    <a:pt x="0" y="111"/>
                  </a:lnTo>
                  <a:lnTo>
                    <a:pt x="1" y="110"/>
                  </a:lnTo>
                  <a:lnTo>
                    <a:pt x="5" y="106"/>
                  </a:lnTo>
                  <a:lnTo>
                    <a:pt x="8" y="103"/>
                  </a:lnTo>
                  <a:lnTo>
                    <a:pt x="10" y="102"/>
                  </a:lnTo>
                  <a:lnTo>
                    <a:pt x="12" y="99"/>
                  </a:lnTo>
                  <a:lnTo>
                    <a:pt x="14" y="98"/>
                  </a:lnTo>
                  <a:lnTo>
                    <a:pt x="16" y="95"/>
                  </a:lnTo>
                  <a:lnTo>
                    <a:pt x="17" y="94"/>
                  </a:lnTo>
                  <a:lnTo>
                    <a:pt x="20" y="92"/>
                  </a:lnTo>
                  <a:lnTo>
                    <a:pt x="22" y="89"/>
                  </a:lnTo>
                  <a:lnTo>
                    <a:pt x="26" y="86"/>
                  </a:lnTo>
                  <a:lnTo>
                    <a:pt x="27" y="85"/>
                  </a:lnTo>
                  <a:lnTo>
                    <a:pt x="27" y="84"/>
                  </a:lnTo>
                  <a:lnTo>
                    <a:pt x="34" y="78"/>
                  </a:lnTo>
                  <a:lnTo>
                    <a:pt x="37" y="76"/>
                  </a:lnTo>
                  <a:lnTo>
                    <a:pt x="40" y="72"/>
                  </a:lnTo>
                  <a:lnTo>
                    <a:pt x="44" y="68"/>
                  </a:lnTo>
                  <a:lnTo>
                    <a:pt x="47" y="64"/>
                  </a:lnTo>
                  <a:lnTo>
                    <a:pt x="54" y="59"/>
                  </a:lnTo>
                  <a:lnTo>
                    <a:pt x="56" y="56"/>
                  </a:lnTo>
                  <a:lnTo>
                    <a:pt x="59" y="56"/>
                  </a:lnTo>
                  <a:lnTo>
                    <a:pt x="65" y="56"/>
                  </a:lnTo>
                  <a:lnTo>
                    <a:pt x="68" y="56"/>
                  </a:lnTo>
                  <a:lnTo>
                    <a:pt x="69" y="55"/>
                  </a:lnTo>
                  <a:lnTo>
                    <a:pt x="71" y="56"/>
                  </a:lnTo>
                  <a:lnTo>
                    <a:pt x="72" y="56"/>
                  </a:lnTo>
                  <a:lnTo>
                    <a:pt x="73" y="56"/>
                  </a:lnTo>
                  <a:lnTo>
                    <a:pt x="74" y="56"/>
                  </a:lnTo>
                  <a:lnTo>
                    <a:pt x="76" y="56"/>
                  </a:lnTo>
                  <a:lnTo>
                    <a:pt x="78" y="56"/>
                  </a:lnTo>
                  <a:lnTo>
                    <a:pt x="81" y="56"/>
                  </a:lnTo>
                  <a:lnTo>
                    <a:pt x="82" y="56"/>
                  </a:lnTo>
                  <a:lnTo>
                    <a:pt x="85" y="56"/>
                  </a:lnTo>
                  <a:lnTo>
                    <a:pt x="89" y="56"/>
                  </a:lnTo>
                  <a:lnTo>
                    <a:pt x="92" y="56"/>
                  </a:lnTo>
                  <a:lnTo>
                    <a:pt x="95" y="56"/>
                  </a:lnTo>
                  <a:lnTo>
                    <a:pt x="99" y="56"/>
                  </a:lnTo>
                  <a:lnTo>
                    <a:pt x="101" y="56"/>
                  </a:lnTo>
                  <a:lnTo>
                    <a:pt x="103" y="56"/>
                  </a:lnTo>
                  <a:lnTo>
                    <a:pt x="105" y="56"/>
                  </a:lnTo>
                  <a:lnTo>
                    <a:pt x="106" y="56"/>
                  </a:lnTo>
                  <a:lnTo>
                    <a:pt x="109" y="56"/>
                  </a:lnTo>
                  <a:lnTo>
                    <a:pt x="110" y="56"/>
                  </a:lnTo>
                  <a:lnTo>
                    <a:pt x="111" y="56"/>
                  </a:lnTo>
                  <a:lnTo>
                    <a:pt x="112" y="56"/>
                  </a:lnTo>
                  <a:lnTo>
                    <a:pt x="115" y="56"/>
                  </a:lnTo>
                  <a:lnTo>
                    <a:pt x="119" y="56"/>
                  </a:lnTo>
                  <a:lnTo>
                    <a:pt x="120" y="56"/>
                  </a:lnTo>
                  <a:lnTo>
                    <a:pt x="123" y="56"/>
                  </a:lnTo>
                  <a:lnTo>
                    <a:pt x="126" y="56"/>
                  </a:lnTo>
                  <a:lnTo>
                    <a:pt x="127" y="56"/>
                  </a:lnTo>
                  <a:lnTo>
                    <a:pt x="128" y="56"/>
                  </a:lnTo>
                  <a:lnTo>
                    <a:pt x="131" y="56"/>
                  </a:lnTo>
                  <a:lnTo>
                    <a:pt x="132" y="56"/>
                  </a:lnTo>
                  <a:lnTo>
                    <a:pt x="136" y="56"/>
                  </a:lnTo>
                  <a:lnTo>
                    <a:pt x="137" y="56"/>
                  </a:lnTo>
                  <a:lnTo>
                    <a:pt x="139" y="56"/>
                  </a:lnTo>
                  <a:lnTo>
                    <a:pt x="141" y="56"/>
                  </a:lnTo>
                  <a:lnTo>
                    <a:pt x="144" y="56"/>
                  </a:lnTo>
                  <a:lnTo>
                    <a:pt x="146" y="56"/>
                  </a:lnTo>
                  <a:lnTo>
                    <a:pt x="150" y="56"/>
                  </a:lnTo>
                  <a:lnTo>
                    <a:pt x="157" y="56"/>
                  </a:lnTo>
                  <a:lnTo>
                    <a:pt x="158" y="56"/>
                  </a:lnTo>
                  <a:lnTo>
                    <a:pt x="161" y="56"/>
                  </a:lnTo>
                  <a:lnTo>
                    <a:pt x="162" y="56"/>
                  </a:lnTo>
                  <a:lnTo>
                    <a:pt x="165" y="56"/>
                  </a:lnTo>
                  <a:lnTo>
                    <a:pt x="167" y="56"/>
                  </a:lnTo>
                  <a:lnTo>
                    <a:pt x="167" y="51"/>
                  </a:lnTo>
                  <a:lnTo>
                    <a:pt x="167" y="48"/>
                  </a:lnTo>
                  <a:lnTo>
                    <a:pt x="167" y="46"/>
                  </a:lnTo>
                  <a:lnTo>
                    <a:pt x="167" y="44"/>
                  </a:lnTo>
                  <a:lnTo>
                    <a:pt x="167" y="42"/>
                  </a:lnTo>
                  <a:lnTo>
                    <a:pt x="167" y="38"/>
                  </a:lnTo>
                  <a:lnTo>
                    <a:pt x="167" y="34"/>
                  </a:lnTo>
                  <a:lnTo>
                    <a:pt x="167" y="33"/>
                  </a:lnTo>
                  <a:lnTo>
                    <a:pt x="167" y="31"/>
                  </a:lnTo>
                  <a:lnTo>
                    <a:pt x="169" y="27"/>
                  </a:lnTo>
                  <a:lnTo>
                    <a:pt x="169" y="25"/>
                  </a:lnTo>
                  <a:lnTo>
                    <a:pt x="169" y="18"/>
                  </a:lnTo>
                  <a:lnTo>
                    <a:pt x="167" y="14"/>
                  </a:lnTo>
                  <a:lnTo>
                    <a:pt x="167" y="13"/>
                  </a:lnTo>
                  <a:lnTo>
                    <a:pt x="167" y="10"/>
                  </a:lnTo>
                  <a:lnTo>
                    <a:pt x="167" y="8"/>
                  </a:lnTo>
                  <a:lnTo>
                    <a:pt x="167" y="6"/>
                  </a:lnTo>
                  <a:lnTo>
                    <a:pt x="167" y="5"/>
                  </a:lnTo>
                  <a:lnTo>
                    <a:pt x="167" y="4"/>
                  </a:lnTo>
                  <a:lnTo>
                    <a:pt x="167" y="3"/>
                  </a:lnTo>
                  <a:lnTo>
                    <a:pt x="167" y="1"/>
                  </a:lnTo>
                  <a:lnTo>
                    <a:pt x="169" y="1"/>
                  </a:lnTo>
                  <a:lnTo>
                    <a:pt x="173" y="1"/>
                  </a:lnTo>
                  <a:lnTo>
                    <a:pt x="175" y="1"/>
                  </a:lnTo>
                  <a:lnTo>
                    <a:pt x="178" y="1"/>
                  </a:lnTo>
                  <a:lnTo>
                    <a:pt x="181" y="1"/>
                  </a:lnTo>
                  <a:lnTo>
                    <a:pt x="183" y="1"/>
                  </a:lnTo>
                  <a:lnTo>
                    <a:pt x="186" y="1"/>
                  </a:lnTo>
                  <a:lnTo>
                    <a:pt x="188" y="1"/>
                  </a:lnTo>
                  <a:lnTo>
                    <a:pt x="192" y="1"/>
                  </a:lnTo>
                  <a:lnTo>
                    <a:pt x="195" y="1"/>
                  </a:lnTo>
                  <a:lnTo>
                    <a:pt x="196" y="1"/>
                  </a:lnTo>
                  <a:lnTo>
                    <a:pt x="198" y="1"/>
                  </a:lnTo>
                  <a:lnTo>
                    <a:pt x="205" y="1"/>
                  </a:lnTo>
                  <a:lnTo>
                    <a:pt x="208" y="1"/>
                  </a:lnTo>
                  <a:lnTo>
                    <a:pt x="209" y="1"/>
                  </a:lnTo>
                  <a:lnTo>
                    <a:pt x="212" y="1"/>
                  </a:lnTo>
                  <a:lnTo>
                    <a:pt x="215" y="1"/>
                  </a:lnTo>
                  <a:lnTo>
                    <a:pt x="21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48">
              <a:extLst>
                <a:ext uri="{FF2B5EF4-FFF2-40B4-BE49-F238E27FC236}">
                  <a16:creationId xmlns:a16="http://schemas.microsoft.com/office/drawing/2014/main" id="{C0D03293-E8FE-4AE7-93EC-15E6E19219D0}"/>
                </a:ext>
              </a:extLst>
            </p:cNvPr>
            <p:cNvSpPr>
              <a:spLocks/>
            </p:cNvSpPr>
            <p:nvPr/>
          </p:nvSpPr>
          <p:spPr bwMode="auto">
            <a:xfrm>
              <a:off x="5376" y="2339"/>
              <a:ext cx="280" cy="386"/>
            </a:xfrm>
            <a:custGeom>
              <a:avLst/>
              <a:gdLst>
                <a:gd name="T0" fmla="*/ 162 w 280"/>
                <a:gd name="T1" fmla="*/ 44 h 386"/>
                <a:gd name="T2" fmla="*/ 157 w 280"/>
                <a:gd name="T3" fmla="*/ 59 h 386"/>
                <a:gd name="T4" fmla="*/ 151 w 280"/>
                <a:gd name="T5" fmla="*/ 75 h 386"/>
                <a:gd name="T6" fmla="*/ 147 w 280"/>
                <a:gd name="T7" fmla="*/ 94 h 386"/>
                <a:gd name="T8" fmla="*/ 138 w 280"/>
                <a:gd name="T9" fmla="*/ 105 h 386"/>
                <a:gd name="T10" fmla="*/ 135 w 280"/>
                <a:gd name="T11" fmla="*/ 130 h 386"/>
                <a:gd name="T12" fmla="*/ 134 w 280"/>
                <a:gd name="T13" fmla="*/ 169 h 386"/>
                <a:gd name="T14" fmla="*/ 132 w 280"/>
                <a:gd name="T15" fmla="*/ 213 h 386"/>
                <a:gd name="T16" fmla="*/ 157 w 280"/>
                <a:gd name="T17" fmla="*/ 225 h 386"/>
                <a:gd name="T18" fmla="*/ 223 w 280"/>
                <a:gd name="T19" fmla="*/ 225 h 386"/>
                <a:gd name="T20" fmla="*/ 263 w 280"/>
                <a:gd name="T21" fmla="*/ 228 h 386"/>
                <a:gd name="T22" fmla="*/ 275 w 280"/>
                <a:gd name="T23" fmla="*/ 240 h 386"/>
                <a:gd name="T24" fmla="*/ 274 w 280"/>
                <a:gd name="T25" fmla="*/ 250 h 386"/>
                <a:gd name="T26" fmla="*/ 266 w 280"/>
                <a:gd name="T27" fmla="*/ 257 h 386"/>
                <a:gd name="T28" fmla="*/ 262 w 280"/>
                <a:gd name="T29" fmla="*/ 272 h 386"/>
                <a:gd name="T30" fmla="*/ 261 w 280"/>
                <a:gd name="T31" fmla="*/ 287 h 386"/>
                <a:gd name="T32" fmla="*/ 245 w 280"/>
                <a:gd name="T33" fmla="*/ 281 h 386"/>
                <a:gd name="T34" fmla="*/ 204 w 280"/>
                <a:gd name="T35" fmla="*/ 281 h 386"/>
                <a:gd name="T36" fmla="*/ 189 w 280"/>
                <a:gd name="T37" fmla="*/ 326 h 386"/>
                <a:gd name="T38" fmla="*/ 187 w 280"/>
                <a:gd name="T39" fmla="*/ 366 h 386"/>
                <a:gd name="T40" fmla="*/ 177 w 280"/>
                <a:gd name="T41" fmla="*/ 366 h 386"/>
                <a:gd name="T42" fmla="*/ 158 w 280"/>
                <a:gd name="T43" fmla="*/ 364 h 386"/>
                <a:gd name="T44" fmla="*/ 143 w 280"/>
                <a:gd name="T45" fmla="*/ 361 h 386"/>
                <a:gd name="T46" fmla="*/ 134 w 280"/>
                <a:gd name="T47" fmla="*/ 380 h 386"/>
                <a:gd name="T48" fmla="*/ 131 w 280"/>
                <a:gd name="T49" fmla="*/ 359 h 386"/>
                <a:gd name="T50" fmla="*/ 132 w 280"/>
                <a:gd name="T51" fmla="*/ 313 h 386"/>
                <a:gd name="T52" fmla="*/ 106 w 280"/>
                <a:gd name="T53" fmla="*/ 280 h 386"/>
                <a:gd name="T54" fmla="*/ 101 w 280"/>
                <a:gd name="T55" fmla="*/ 268 h 386"/>
                <a:gd name="T56" fmla="*/ 111 w 280"/>
                <a:gd name="T57" fmla="*/ 251 h 386"/>
                <a:gd name="T58" fmla="*/ 98 w 280"/>
                <a:gd name="T59" fmla="*/ 236 h 386"/>
                <a:gd name="T60" fmla="*/ 88 w 280"/>
                <a:gd name="T61" fmla="*/ 253 h 386"/>
                <a:gd name="T62" fmla="*/ 67 w 280"/>
                <a:gd name="T63" fmla="*/ 266 h 386"/>
                <a:gd name="T64" fmla="*/ 50 w 280"/>
                <a:gd name="T65" fmla="*/ 272 h 386"/>
                <a:gd name="T66" fmla="*/ 33 w 280"/>
                <a:gd name="T67" fmla="*/ 259 h 386"/>
                <a:gd name="T68" fmla="*/ 32 w 280"/>
                <a:gd name="T69" fmla="*/ 237 h 386"/>
                <a:gd name="T70" fmla="*/ 43 w 280"/>
                <a:gd name="T71" fmla="*/ 225 h 386"/>
                <a:gd name="T72" fmla="*/ 66 w 280"/>
                <a:gd name="T73" fmla="*/ 215 h 386"/>
                <a:gd name="T74" fmla="*/ 83 w 280"/>
                <a:gd name="T75" fmla="*/ 195 h 386"/>
                <a:gd name="T76" fmla="*/ 72 w 280"/>
                <a:gd name="T77" fmla="*/ 179 h 386"/>
                <a:gd name="T78" fmla="*/ 50 w 280"/>
                <a:gd name="T79" fmla="*/ 179 h 386"/>
                <a:gd name="T80" fmla="*/ 37 w 280"/>
                <a:gd name="T81" fmla="*/ 165 h 386"/>
                <a:gd name="T82" fmla="*/ 25 w 280"/>
                <a:gd name="T83" fmla="*/ 147 h 386"/>
                <a:gd name="T84" fmla="*/ 28 w 280"/>
                <a:gd name="T85" fmla="*/ 126 h 386"/>
                <a:gd name="T86" fmla="*/ 35 w 280"/>
                <a:gd name="T87" fmla="*/ 109 h 386"/>
                <a:gd name="T88" fmla="*/ 49 w 280"/>
                <a:gd name="T89" fmla="*/ 101 h 386"/>
                <a:gd name="T90" fmla="*/ 68 w 280"/>
                <a:gd name="T91" fmla="*/ 88 h 386"/>
                <a:gd name="T92" fmla="*/ 81 w 280"/>
                <a:gd name="T93" fmla="*/ 69 h 386"/>
                <a:gd name="T94" fmla="*/ 77 w 280"/>
                <a:gd name="T95" fmla="*/ 47 h 386"/>
                <a:gd name="T96" fmla="*/ 72 w 280"/>
                <a:gd name="T97" fmla="*/ 33 h 386"/>
                <a:gd name="T98" fmla="*/ 60 w 280"/>
                <a:gd name="T99" fmla="*/ 14 h 386"/>
                <a:gd name="T100" fmla="*/ 42 w 280"/>
                <a:gd name="T101" fmla="*/ 25 h 386"/>
                <a:gd name="T102" fmla="*/ 42 w 280"/>
                <a:gd name="T103" fmla="*/ 39 h 386"/>
                <a:gd name="T104" fmla="*/ 43 w 280"/>
                <a:gd name="T105" fmla="*/ 60 h 386"/>
                <a:gd name="T106" fmla="*/ 24 w 280"/>
                <a:gd name="T107" fmla="*/ 72 h 386"/>
                <a:gd name="T108" fmla="*/ 3 w 280"/>
                <a:gd name="T109" fmla="*/ 61 h 386"/>
                <a:gd name="T110" fmla="*/ 3 w 280"/>
                <a:gd name="T111" fmla="*/ 44 h 386"/>
                <a:gd name="T112" fmla="*/ 9 w 280"/>
                <a:gd name="T113" fmla="*/ 30 h 386"/>
                <a:gd name="T114" fmla="*/ 22 w 280"/>
                <a:gd name="T115" fmla="*/ 16 h 386"/>
                <a:gd name="T116" fmla="*/ 37 w 280"/>
                <a:gd name="T117" fmla="*/ 0 h 386"/>
                <a:gd name="T118" fmla="*/ 81 w 280"/>
                <a:gd name="T119" fmla="*/ 1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 h="386">
                  <a:moveTo>
                    <a:pt x="162" y="4"/>
                  </a:moveTo>
                  <a:lnTo>
                    <a:pt x="162" y="7"/>
                  </a:lnTo>
                  <a:lnTo>
                    <a:pt x="162" y="8"/>
                  </a:lnTo>
                  <a:lnTo>
                    <a:pt x="162" y="13"/>
                  </a:lnTo>
                  <a:lnTo>
                    <a:pt x="162" y="14"/>
                  </a:lnTo>
                  <a:lnTo>
                    <a:pt x="162" y="17"/>
                  </a:lnTo>
                  <a:lnTo>
                    <a:pt x="162" y="18"/>
                  </a:lnTo>
                  <a:lnTo>
                    <a:pt x="162" y="20"/>
                  </a:lnTo>
                  <a:lnTo>
                    <a:pt x="162" y="22"/>
                  </a:lnTo>
                  <a:lnTo>
                    <a:pt x="162" y="26"/>
                  </a:lnTo>
                  <a:lnTo>
                    <a:pt x="162" y="31"/>
                  </a:lnTo>
                  <a:lnTo>
                    <a:pt x="162" y="35"/>
                  </a:lnTo>
                  <a:lnTo>
                    <a:pt x="162" y="38"/>
                  </a:lnTo>
                  <a:lnTo>
                    <a:pt x="162" y="39"/>
                  </a:lnTo>
                  <a:lnTo>
                    <a:pt x="162" y="41"/>
                  </a:lnTo>
                  <a:lnTo>
                    <a:pt x="162" y="43"/>
                  </a:lnTo>
                  <a:lnTo>
                    <a:pt x="162" y="44"/>
                  </a:lnTo>
                  <a:lnTo>
                    <a:pt x="161" y="44"/>
                  </a:lnTo>
                  <a:lnTo>
                    <a:pt x="161" y="46"/>
                  </a:lnTo>
                  <a:lnTo>
                    <a:pt x="161" y="47"/>
                  </a:lnTo>
                  <a:lnTo>
                    <a:pt x="160" y="47"/>
                  </a:lnTo>
                  <a:lnTo>
                    <a:pt x="160" y="48"/>
                  </a:lnTo>
                  <a:lnTo>
                    <a:pt x="158" y="48"/>
                  </a:lnTo>
                  <a:lnTo>
                    <a:pt x="158" y="50"/>
                  </a:lnTo>
                  <a:lnTo>
                    <a:pt x="160" y="50"/>
                  </a:lnTo>
                  <a:lnTo>
                    <a:pt x="160" y="51"/>
                  </a:lnTo>
                  <a:lnTo>
                    <a:pt x="158" y="51"/>
                  </a:lnTo>
                  <a:lnTo>
                    <a:pt x="158" y="52"/>
                  </a:lnTo>
                  <a:lnTo>
                    <a:pt x="158" y="54"/>
                  </a:lnTo>
                  <a:lnTo>
                    <a:pt x="158" y="55"/>
                  </a:lnTo>
                  <a:lnTo>
                    <a:pt x="158" y="56"/>
                  </a:lnTo>
                  <a:lnTo>
                    <a:pt x="158" y="58"/>
                  </a:lnTo>
                  <a:lnTo>
                    <a:pt x="157" y="58"/>
                  </a:lnTo>
                  <a:lnTo>
                    <a:pt x="157" y="59"/>
                  </a:lnTo>
                  <a:lnTo>
                    <a:pt x="157" y="60"/>
                  </a:lnTo>
                  <a:lnTo>
                    <a:pt x="156" y="60"/>
                  </a:lnTo>
                  <a:lnTo>
                    <a:pt x="156" y="61"/>
                  </a:lnTo>
                  <a:lnTo>
                    <a:pt x="156" y="63"/>
                  </a:lnTo>
                  <a:lnTo>
                    <a:pt x="156" y="64"/>
                  </a:lnTo>
                  <a:lnTo>
                    <a:pt x="156" y="65"/>
                  </a:lnTo>
                  <a:lnTo>
                    <a:pt x="155" y="67"/>
                  </a:lnTo>
                  <a:lnTo>
                    <a:pt x="155" y="68"/>
                  </a:lnTo>
                  <a:lnTo>
                    <a:pt x="153" y="68"/>
                  </a:lnTo>
                  <a:lnTo>
                    <a:pt x="153" y="69"/>
                  </a:lnTo>
                  <a:lnTo>
                    <a:pt x="152" y="69"/>
                  </a:lnTo>
                  <a:lnTo>
                    <a:pt x="152" y="71"/>
                  </a:lnTo>
                  <a:lnTo>
                    <a:pt x="153" y="71"/>
                  </a:lnTo>
                  <a:lnTo>
                    <a:pt x="152" y="72"/>
                  </a:lnTo>
                  <a:lnTo>
                    <a:pt x="152" y="73"/>
                  </a:lnTo>
                  <a:lnTo>
                    <a:pt x="152" y="75"/>
                  </a:lnTo>
                  <a:lnTo>
                    <a:pt x="151" y="75"/>
                  </a:lnTo>
                  <a:lnTo>
                    <a:pt x="151" y="76"/>
                  </a:lnTo>
                  <a:lnTo>
                    <a:pt x="151" y="77"/>
                  </a:lnTo>
                  <a:lnTo>
                    <a:pt x="149" y="79"/>
                  </a:lnTo>
                  <a:lnTo>
                    <a:pt x="149" y="80"/>
                  </a:lnTo>
                  <a:lnTo>
                    <a:pt x="148" y="81"/>
                  </a:lnTo>
                  <a:lnTo>
                    <a:pt x="148" y="82"/>
                  </a:lnTo>
                  <a:lnTo>
                    <a:pt x="148" y="84"/>
                  </a:lnTo>
                  <a:lnTo>
                    <a:pt x="149" y="85"/>
                  </a:lnTo>
                  <a:lnTo>
                    <a:pt x="149" y="86"/>
                  </a:lnTo>
                  <a:lnTo>
                    <a:pt x="149" y="88"/>
                  </a:lnTo>
                  <a:lnTo>
                    <a:pt x="149" y="89"/>
                  </a:lnTo>
                  <a:lnTo>
                    <a:pt x="148" y="89"/>
                  </a:lnTo>
                  <a:lnTo>
                    <a:pt x="148" y="90"/>
                  </a:lnTo>
                  <a:lnTo>
                    <a:pt x="147" y="90"/>
                  </a:lnTo>
                  <a:lnTo>
                    <a:pt x="147" y="92"/>
                  </a:lnTo>
                  <a:lnTo>
                    <a:pt x="147" y="93"/>
                  </a:lnTo>
                  <a:lnTo>
                    <a:pt x="147" y="94"/>
                  </a:lnTo>
                  <a:lnTo>
                    <a:pt x="148" y="94"/>
                  </a:lnTo>
                  <a:lnTo>
                    <a:pt x="148" y="96"/>
                  </a:lnTo>
                  <a:lnTo>
                    <a:pt x="148" y="97"/>
                  </a:lnTo>
                  <a:lnTo>
                    <a:pt x="147" y="97"/>
                  </a:lnTo>
                  <a:lnTo>
                    <a:pt x="147" y="98"/>
                  </a:lnTo>
                  <a:lnTo>
                    <a:pt x="145" y="98"/>
                  </a:lnTo>
                  <a:lnTo>
                    <a:pt x="145" y="99"/>
                  </a:lnTo>
                  <a:lnTo>
                    <a:pt x="144" y="99"/>
                  </a:lnTo>
                  <a:lnTo>
                    <a:pt x="144" y="101"/>
                  </a:lnTo>
                  <a:lnTo>
                    <a:pt x="143" y="101"/>
                  </a:lnTo>
                  <a:lnTo>
                    <a:pt x="143" y="102"/>
                  </a:lnTo>
                  <a:lnTo>
                    <a:pt x="141" y="102"/>
                  </a:lnTo>
                  <a:lnTo>
                    <a:pt x="141" y="103"/>
                  </a:lnTo>
                  <a:lnTo>
                    <a:pt x="140" y="103"/>
                  </a:lnTo>
                  <a:lnTo>
                    <a:pt x="139" y="103"/>
                  </a:lnTo>
                  <a:lnTo>
                    <a:pt x="138" y="103"/>
                  </a:lnTo>
                  <a:lnTo>
                    <a:pt x="138" y="105"/>
                  </a:lnTo>
                  <a:lnTo>
                    <a:pt x="138" y="106"/>
                  </a:lnTo>
                  <a:lnTo>
                    <a:pt x="139" y="106"/>
                  </a:lnTo>
                  <a:lnTo>
                    <a:pt x="139" y="107"/>
                  </a:lnTo>
                  <a:lnTo>
                    <a:pt x="140" y="107"/>
                  </a:lnTo>
                  <a:lnTo>
                    <a:pt x="139" y="107"/>
                  </a:lnTo>
                  <a:lnTo>
                    <a:pt x="139" y="109"/>
                  </a:lnTo>
                  <a:lnTo>
                    <a:pt x="138" y="109"/>
                  </a:lnTo>
                  <a:lnTo>
                    <a:pt x="138" y="110"/>
                  </a:lnTo>
                  <a:lnTo>
                    <a:pt x="136" y="110"/>
                  </a:lnTo>
                  <a:lnTo>
                    <a:pt x="136" y="111"/>
                  </a:lnTo>
                  <a:lnTo>
                    <a:pt x="135" y="111"/>
                  </a:lnTo>
                  <a:lnTo>
                    <a:pt x="135" y="113"/>
                  </a:lnTo>
                  <a:lnTo>
                    <a:pt x="135" y="115"/>
                  </a:lnTo>
                  <a:lnTo>
                    <a:pt x="135" y="118"/>
                  </a:lnTo>
                  <a:lnTo>
                    <a:pt x="135" y="120"/>
                  </a:lnTo>
                  <a:lnTo>
                    <a:pt x="135" y="124"/>
                  </a:lnTo>
                  <a:lnTo>
                    <a:pt x="135" y="130"/>
                  </a:lnTo>
                  <a:lnTo>
                    <a:pt x="135" y="132"/>
                  </a:lnTo>
                  <a:lnTo>
                    <a:pt x="134" y="135"/>
                  </a:lnTo>
                  <a:lnTo>
                    <a:pt x="134" y="139"/>
                  </a:lnTo>
                  <a:lnTo>
                    <a:pt x="134" y="140"/>
                  </a:lnTo>
                  <a:lnTo>
                    <a:pt x="134" y="141"/>
                  </a:lnTo>
                  <a:lnTo>
                    <a:pt x="134" y="143"/>
                  </a:lnTo>
                  <a:lnTo>
                    <a:pt x="134" y="148"/>
                  </a:lnTo>
                  <a:lnTo>
                    <a:pt x="134" y="149"/>
                  </a:lnTo>
                  <a:lnTo>
                    <a:pt x="134" y="150"/>
                  </a:lnTo>
                  <a:lnTo>
                    <a:pt x="134" y="153"/>
                  </a:lnTo>
                  <a:lnTo>
                    <a:pt x="134" y="157"/>
                  </a:lnTo>
                  <a:lnTo>
                    <a:pt x="134" y="160"/>
                  </a:lnTo>
                  <a:lnTo>
                    <a:pt x="134" y="162"/>
                  </a:lnTo>
                  <a:lnTo>
                    <a:pt x="134" y="164"/>
                  </a:lnTo>
                  <a:lnTo>
                    <a:pt x="134" y="165"/>
                  </a:lnTo>
                  <a:lnTo>
                    <a:pt x="134" y="168"/>
                  </a:lnTo>
                  <a:lnTo>
                    <a:pt x="134" y="169"/>
                  </a:lnTo>
                  <a:lnTo>
                    <a:pt x="134" y="171"/>
                  </a:lnTo>
                  <a:lnTo>
                    <a:pt x="134" y="175"/>
                  </a:lnTo>
                  <a:lnTo>
                    <a:pt x="134" y="177"/>
                  </a:lnTo>
                  <a:lnTo>
                    <a:pt x="134" y="179"/>
                  </a:lnTo>
                  <a:lnTo>
                    <a:pt x="134" y="181"/>
                  </a:lnTo>
                  <a:lnTo>
                    <a:pt x="134" y="186"/>
                  </a:lnTo>
                  <a:lnTo>
                    <a:pt x="134" y="187"/>
                  </a:lnTo>
                  <a:lnTo>
                    <a:pt x="134" y="191"/>
                  </a:lnTo>
                  <a:lnTo>
                    <a:pt x="132" y="194"/>
                  </a:lnTo>
                  <a:lnTo>
                    <a:pt x="132" y="196"/>
                  </a:lnTo>
                  <a:lnTo>
                    <a:pt x="132" y="202"/>
                  </a:lnTo>
                  <a:lnTo>
                    <a:pt x="132" y="204"/>
                  </a:lnTo>
                  <a:lnTo>
                    <a:pt x="132" y="205"/>
                  </a:lnTo>
                  <a:lnTo>
                    <a:pt x="132" y="207"/>
                  </a:lnTo>
                  <a:lnTo>
                    <a:pt x="132" y="208"/>
                  </a:lnTo>
                  <a:lnTo>
                    <a:pt x="132" y="209"/>
                  </a:lnTo>
                  <a:lnTo>
                    <a:pt x="132" y="213"/>
                  </a:lnTo>
                  <a:lnTo>
                    <a:pt x="132" y="215"/>
                  </a:lnTo>
                  <a:lnTo>
                    <a:pt x="132" y="216"/>
                  </a:lnTo>
                  <a:lnTo>
                    <a:pt x="132" y="217"/>
                  </a:lnTo>
                  <a:lnTo>
                    <a:pt x="132" y="220"/>
                  </a:lnTo>
                  <a:lnTo>
                    <a:pt x="132" y="222"/>
                  </a:lnTo>
                  <a:lnTo>
                    <a:pt x="132" y="224"/>
                  </a:lnTo>
                  <a:lnTo>
                    <a:pt x="135" y="224"/>
                  </a:lnTo>
                  <a:lnTo>
                    <a:pt x="136" y="224"/>
                  </a:lnTo>
                  <a:lnTo>
                    <a:pt x="139" y="225"/>
                  </a:lnTo>
                  <a:lnTo>
                    <a:pt x="141" y="225"/>
                  </a:lnTo>
                  <a:lnTo>
                    <a:pt x="143" y="225"/>
                  </a:lnTo>
                  <a:lnTo>
                    <a:pt x="147" y="225"/>
                  </a:lnTo>
                  <a:lnTo>
                    <a:pt x="148" y="225"/>
                  </a:lnTo>
                  <a:lnTo>
                    <a:pt x="151" y="225"/>
                  </a:lnTo>
                  <a:lnTo>
                    <a:pt x="152" y="225"/>
                  </a:lnTo>
                  <a:lnTo>
                    <a:pt x="156" y="225"/>
                  </a:lnTo>
                  <a:lnTo>
                    <a:pt x="157" y="225"/>
                  </a:lnTo>
                  <a:lnTo>
                    <a:pt x="158" y="225"/>
                  </a:lnTo>
                  <a:lnTo>
                    <a:pt x="160" y="225"/>
                  </a:lnTo>
                  <a:lnTo>
                    <a:pt x="166" y="225"/>
                  </a:lnTo>
                  <a:lnTo>
                    <a:pt x="170" y="225"/>
                  </a:lnTo>
                  <a:lnTo>
                    <a:pt x="176" y="225"/>
                  </a:lnTo>
                  <a:lnTo>
                    <a:pt x="181" y="225"/>
                  </a:lnTo>
                  <a:lnTo>
                    <a:pt x="183" y="225"/>
                  </a:lnTo>
                  <a:lnTo>
                    <a:pt x="190" y="225"/>
                  </a:lnTo>
                  <a:lnTo>
                    <a:pt x="194" y="225"/>
                  </a:lnTo>
                  <a:lnTo>
                    <a:pt x="198" y="225"/>
                  </a:lnTo>
                  <a:lnTo>
                    <a:pt x="199" y="225"/>
                  </a:lnTo>
                  <a:lnTo>
                    <a:pt x="203" y="225"/>
                  </a:lnTo>
                  <a:lnTo>
                    <a:pt x="208" y="225"/>
                  </a:lnTo>
                  <a:lnTo>
                    <a:pt x="215" y="225"/>
                  </a:lnTo>
                  <a:lnTo>
                    <a:pt x="217" y="225"/>
                  </a:lnTo>
                  <a:lnTo>
                    <a:pt x="221" y="225"/>
                  </a:lnTo>
                  <a:lnTo>
                    <a:pt x="223" y="225"/>
                  </a:lnTo>
                  <a:lnTo>
                    <a:pt x="225" y="225"/>
                  </a:lnTo>
                  <a:lnTo>
                    <a:pt x="227" y="225"/>
                  </a:lnTo>
                  <a:lnTo>
                    <a:pt x="228" y="225"/>
                  </a:lnTo>
                  <a:lnTo>
                    <a:pt x="230" y="225"/>
                  </a:lnTo>
                  <a:lnTo>
                    <a:pt x="233" y="225"/>
                  </a:lnTo>
                  <a:lnTo>
                    <a:pt x="234" y="225"/>
                  </a:lnTo>
                  <a:lnTo>
                    <a:pt x="237" y="225"/>
                  </a:lnTo>
                  <a:lnTo>
                    <a:pt x="240" y="225"/>
                  </a:lnTo>
                  <a:lnTo>
                    <a:pt x="244" y="225"/>
                  </a:lnTo>
                  <a:lnTo>
                    <a:pt x="246" y="225"/>
                  </a:lnTo>
                  <a:lnTo>
                    <a:pt x="250" y="226"/>
                  </a:lnTo>
                  <a:lnTo>
                    <a:pt x="254" y="226"/>
                  </a:lnTo>
                  <a:lnTo>
                    <a:pt x="258" y="226"/>
                  </a:lnTo>
                  <a:lnTo>
                    <a:pt x="259" y="226"/>
                  </a:lnTo>
                  <a:lnTo>
                    <a:pt x="262" y="226"/>
                  </a:lnTo>
                  <a:lnTo>
                    <a:pt x="263" y="226"/>
                  </a:lnTo>
                  <a:lnTo>
                    <a:pt x="263" y="228"/>
                  </a:lnTo>
                  <a:lnTo>
                    <a:pt x="263" y="229"/>
                  </a:lnTo>
                  <a:lnTo>
                    <a:pt x="263" y="230"/>
                  </a:lnTo>
                  <a:lnTo>
                    <a:pt x="263" y="232"/>
                  </a:lnTo>
                  <a:lnTo>
                    <a:pt x="265" y="232"/>
                  </a:lnTo>
                  <a:lnTo>
                    <a:pt x="265" y="233"/>
                  </a:lnTo>
                  <a:lnTo>
                    <a:pt x="265" y="234"/>
                  </a:lnTo>
                  <a:lnTo>
                    <a:pt x="266" y="234"/>
                  </a:lnTo>
                  <a:lnTo>
                    <a:pt x="266" y="236"/>
                  </a:lnTo>
                  <a:lnTo>
                    <a:pt x="266" y="237"/>
                  </a:lnTo>
                  <a:lnTo>
                    <a:pt x="267" y="237"/>
                  </a:lnTo>
                  <a:lnTo>
                    <a:pt x="267" y="238"/>
                  </a:lnTo>
                  <a:lnTo>
                    <a:pt x="268" y="238"/>
                  </a:lnTo>
                  <a:lnTo>
                    <a:pt x="270" y="240"/>
                  </a:lnTo>
                  <a:lnTo>
                    <a:pt x="271" y="240"/>
                  </a:lnTo>
                  <a:lnTo>
                    <a:pt x="272" y="240"/>
                  </a:lnTo>
                  <a:lnTo>
                    <a:pt x="274" y="240"/>
                  </a:lnTo>
                  <a:lnTo>
                    <a:pt x="275" y="240"/>
                  </a:lnTo>
                  <a:lnTo>
                    <a:pt x="276" y="240"/>
                  </a:lnTo>
                  <a:lnTo>
                    <a:pt x="278" y="240"/>
                  </a:lnTo>
                  <a:lnTo>
                    <a:pt x="279" y="240"/>
                  </a:lnTo>
                  <a:lnTo>
                    <a:pt x="280" y="241"/>
                  </a:lnTo>
                  <a:lnTo>
                    <a:pt x="280" y="242"/>
                  </a:lnTo>
                  <a:lnTo>
                    <a:pt x="280" y="243"/>
                  </a:lnTo>
                  <a:lnTo>
                    <a:pt x="280" y="245"/>
                  </a:lnTo>
                  <a:lnTo>
                    <a:pt x="280" y="246"/>
                  </a:lnTo>
                  <a:lnTo>
                    <a:pt x="279" y="246"/>
                  </a:lnTo>
                  <a:lnTo>
                    <a:pt x="279" y="247"/>
                  </a:lnTo>
                  <a:lnTo>
                    <a:pt x="279" y="249"/>
                  </a:lnTo>
                  <a:lnTo>
                    <a:pt x="278" y="249"/>
                  </a:lnTo>
                  <a:lnTo>
                    <a:pt x="278" y="250"/>
                  </a:lnTo>
                  <a:lnTo>
                    <a:pt x="276" y="250"/>
                  </a:lnTo>
                  <a:lnTo>
                    <a:pt x="276" y="251"/>
                  </a:lnTo>
                  <a:lnTo>
                    <a:pt x="275" y="251"/>
                  </a:lnTo>
                  <a:lnTo>
                    <a:pt x="274" y="250"/>
                  </a:lnTo>
                  <a:lnTo>
                    <a:pt x="272" y="250"/>
                  </a:lnTo>
                  <a:lnTo>
                    <a:pt x="272" y="249"/>
                  </a:lnTo>
                  <a:lnTo>
                    <a:pt x="272" y="250"/>
                  </a:lnTo>
                  <a:lnTo>
                    <a:pt x="271" y="250"/>
                  </a:lnTo>
                  <a:lnTo>
                    <a:pt x="270" y="250"/>
                  </a:lnTo>
                  <a:lnTo>
                    <a:pt x="270" y="251"/>
                  </a:lnTo>
                  <a:lnTo>
                    <a:pt x="268" y="251"/>
                  </a:lnTo>
                  <a:lnTo>
                    <a:pt x="267" y="251"/>
                  </a:lnTo>
                  <a:lnTo>
                    <a:pt x="267" y="250"/>
                  </a:lnTo>
                  <a:lnTo>
                    <a:pt x="266" y="250"/>
                  </a:lnTo>
                  <a:lnTo>
                    <a:pt x="265" y="250"/>
                  </a:lnTo>
                  <a:lnTo>
                    <a:pt x="265" y="251"/>
                  </a:lnTo>
                  <a:lnTo>
                    <a:pt x="265" y="253"/>
                  </a:lnTo>
                  <a:lnTo>
                    <a:pt x="265" y="254"/>
                  </a:lnTo>
                  <a:lnTo>
                    <a:pt x="266" y="254"/>
                  </a:lnTo>
                  <a:lnTo>
                    <a:pt x="266" y="255"/>
                  </a:lnTo>
                  <a:lnTo>
                    <a:pt x="266" y="257"/>
                  </a:lnTo>
                  <a:lnTo>
                    <a:pt x="267" y="257"/>
                  </a:lnTo>
                  <a:lnTo>
                    <a:pt x="267" y="258"/>
                  </a:lnTo>
                  <a:lnTo>
                    <a:pt x="267" y="259"/>
                  </a:lnTo>
                  <a:lnTo>
                    <a:pt x="266" y="259"/>
                  </a:lnTo>
                  <a:lnTo>
                    <a:pt x="266" y="260"/>
                  </a:lnTo>
                  <a:lnTo>
                    <a:pt x="266" y="262"/>
                  </a:lnTo>
                  <a:lnTo>
                    <a:pt x="266" y="263"/>
                  </a:lnTo>
                  <a:lnTo>
                    <a:pt x="266" y="264"/>
                  </a:lnTo>
                  <a:lnTo>
                    <a:pt x="265" y="264"/>
                  </a:lnTo>
                  <a:lnTo>
                    <a:pt x="265" y="266"/>
                  </a:lnTo>
                  <a:lnTo>
                    <a:pt x="265" y="267"/>
                  </a:lnTo>
                  <a:lnTo>
                    <a:pt x="263" y="267"/>
                  </a:lnTo>
                  <a:lnTo>
                    <a:pt x="263" y="268"/>
                  </a:lnTo>
                  <a:lnTo>
                    <a:pt x="263" y="270"/>
                  </a:lnTo>
                  <a:lnTo>
                    <a:pt x="263" y="271"/>
                  </a:lnTo>
                  <a:lnTo>
                    <a:pt x="263" y="272"/>
                  </a:lnTo>
                  <a:lnTo>
                    <a:pt x="262" y="272"/>
                  </a:lnTo>
                  <a:lnTo>
                    <a:pt x="261" y="272"/>
                  </a:lnTo>
                  <a:lnTo>
                    <a:pt x="259" y="272"/>
                  </a:lnTo>
                  <a:lnTo>
                    <a:pt x="259" y="274"/>
                  </a:lnTo>
                  <a:lnTo>
                    <a:pt x="258" y="274"/>
                  </a:lnTo>
                  <a:lnTo>
                    <a:pt x="258" y="275"/>
                  </a:lnTo>
                  <a:lnTo>
                    <a:pt x="258" y="276"/>
                  </a:lnTo>
                  <a:lnTo>
                    <a:pt x="259" y="276"/>
                  </a:lnTo>
                  <a:lnTo>
                    <a:pt x="259" y="277"/>
                  </a:lnTo>
                  <a:lnTo>
                    <a:pt x="259" y="279"/>
                  </a:lnTo>
                  <a:lnTo>
                    <a:pt x="261" y="279"/>
                  </a:lnTo>
                  <a:lnTo>
                    <a:pt x="261" y="280"/>
                  </a:lnTo>
                  <a:lnTo>
                    <a:pt x="262" y="280"/>
                  </a:lnTo>
                  <a:lnTo>
                    <a:pt x="262" y="281"/>
                  </a:lnTo>
                  <a:lnTo>
                    <a:pt x="262" y="283"/>
                  </a:lnTo>
                  <a:lnTo>
                    <a:pt x="262" y="284"/>
                  </a:lnTo>
                  <a:lnTo>
                    <a:pt x="261" y="285"/>
                  </a:lnTo>
                  <a:lnTo>
                    <a:pt x="261" y="287"/>
                  </a:lnTo>
                  <a:lnTo>
                    <a:pt x="261" y="288"/>
                  </a:lnTo>
                  <a:lnTo>
                    <a:pt x="259" y="288"/>
                  </a:lnTo>
                  <a:lnTo>
                    <a:pt x="258" y="288"/>
                  </a:lnTo>
                  <a:lnTo>
                    <a:pt x="257" y="287"/>
                  </a:lnTo>
                  <a:lnTo>
                    <a:pt x="255" y="285"/>
                  </a:lnTo>
                  <a:lnTo>
                    <a:pt x="255" y="284"/>
                  </a:lnTo>
                  <a:lnTo>
                    <a:pt x="254" y="284"/>
                  </a:lnTo>
                  <a:lnTo>
                    <a:pt x="253" y="284"/>
                  </a:lnTo>
                  <a:lnTo>
                    <a:pt x="251" y="284"/>
                  </a:lnTo>
                  <a:lnTo>
                    <a:pt x="250" y="284"/>
                  </a:lnTo>
                  <a:lnTo>
                    <a:pt x="249" y="285"/>
                  </a:lnTo>
                  <a:lnTo>
                    <a:pt x="249" y="284"/>
                  </a:lnTo>
                  <a:lnTo>
                    <a:pt x="248" y="284"/>
                  </a:lnTo>
                  <a:lnTo>
                    <a:pt x="246" y="284"/>
                  </a:lnTo>
                  <a:lnTo>
                    <a:pt x="246" y="283"/>
                  </a:lnTo>
                  <a:lnTo>
                    <a:pt x="245" y="283"/>
                  </a:lnTo>
                  <a:lnTo>
                    <a:pt x="245" y="281"/>
                  </a:lnTo>
                  <a:lnTo>
                    <a:pt x="244" y="281"/>
                  </a:lnTo>
                  <a:lnTo>
                    <a:pt x="244" y="280"/>
                  </a:lnTo>
                  <a:lnTo>
                    <a:pt x="242" y="280"/>
                  </a:lnTo>
                  <a:lnTo>
                    <a:pt x="241" y="280"/>
                  </a:lnTo>
                  <a:lnTo>
                    <a:pt x="240" y="280"/>
                  </a:lnTo>
                  <a:lnTo>
                    <a:pt x="240" y="281"/>
                  </a:lnTo>
                  <a:lnTo>
                    <a:pt x="238" y="281"/>
                  </a:lnTo>
                  <a:lnTo>
                    <a:pt x="234" y="281"/>
                  </a:lnTo>
                  <a:lnTo>
                    <a:pt x="232" y="281"/>
                  </a:lnTo>
                  <a:lnTo>
                    <a:pt x="229" y="281"/>
                  </a:lnTo>
                  <a:lnTo>
                    <a:pt x="225" y="281"/>
                  </a:lnTo>
                  <a:lnTo>
                    <a:pt x="219" y="281"/>
                  </a:lnTo>
                  <a:lnTo>
                    <a:pt x="216" y="281"/>
                  </a:lnTo>
                  <a:lnTo>
                    <a:pt x="213" y="281"/>
                  </a:lnTo>
                  <a:lnTo>
                    <a:pt x="210" y="281"/>
                  </a:lnTo>
                  <a:lnTo>
                    <a:pt x="207" y="281"/>
                  </a:lnTo>
                  <a:lnTo>
                    <a:pt x="204" y="281"/>
                  </a:lnTo>
                  <a:lnTo>
                    <a:pt x="200" y="281"/>
                  </a:lnTo>
                  <a:lnTo>
                    <a:pt x="198" y="281"/>
                  </a:lnTo>
                  <a:lnTo>
                    <a:pt x="196" y="281"/>
                  </a:lnTo>
                  <a:lnTo>
                    <a:pt x="195" y="281"/>
                  </a:lnTo>
                  <a:lnTo>
                    <a:pt x="194" y="281"/>
                  </a:lnTo>
                  <a:lnTo>
                    <a:pt x="189" y="281"/>
                  </a:lnTo>
                  <a:lnTo>
                    <a:pt x="189" y="285"/>
                  </a:lnTo>
                  <a:lnTo>
                    <a:pt x="189" y="287"/>
                  </a:lnTo>
                  <a:lnTo>
                    <a:pt x="189" y="289"/>
                  </a:lnTo>
                  <a:lnTo>
                    <a:pt x="189" y="297"/>
                  </a:lnTo>
                  <a:lnTo>
                    <a:pt x="189" y="300"/>
                  </a:lnTo>
                  <a:lnTo>
                    <a:pt x="189" y="305"/>
                  </a:lnTo>
                  <a:lnTo>
                    <a:pt x="189" y="308"/>
                  </a:lnTo>
                  <a:lnTo>
                    <a:pt x="189" y="310"/>
                  </a:lnTo>
                  <a:lnTo>
                    <a:pt x="189" y="317"/>
                  </a:lnTo>
                  <a:lnTo>
                    <a:pt x="189" y="321"/>
                  </a:lnTo>
                  <a:lnTo>
                    <a:pt x="189" y="326"/>
                  </a:lnTo>
                  <a:lnTo>
                    <a:pt x="189" y="329"/>
                  </a:lnTo>
                  <a:lnTo>
                    <a:pt x="187" y="330"/>
                  </a:lnTo>
                  <a:lnTo>
                    <a:pt x="187" y="331"/>
                  </a:lnTo>
                  <a:lnTo>
                    <a:pt x="187" y="332"/>
                  </a:lnTo>
                  <a:lnTo>
                    <a:pt x="187" y="335"/>
                  </a:lnTo>
                  <a:lnTo>
                    <a:pt x="187" y="338"/>
                  </a:lnTo>
                  <a:lnTo>
                    <a:pt x="187" y="342"/>
                  </a:lnTo>
                  <a:lnTo>
                    <a:pt x="187" y="343"/>
                  </a:lnTo>
                  <a:lnTo>
                    <a:pt x="187" y="344"/>
                  </a:lnTo>
                  <a:lnTo>
                    <a:pt x="187" y="346"/>
                  </a:lnTo>
                  <a:lnTo>
                    <a:pt x="187" y="348"/>
                  </a:lnTo>
                  <a:lnTo>
                    <a:pt x="187" y="353"/>
                  </a:lnTo>
                  <a:lnTo>
                    <a:pt x="187" y="356"/>
                  </a:lnTo>
                  <a:lnTo>
                    <a:pt x="187" y="359"/>
                  </a:lnTo>
                  <a:lnTo>
                    <a:pt x="187" y="361"/>
                  </a:lnTo>
                  <a:lnTo>
                    <a:pt x="187" y="365"/>
                  </a:lnTo>
                  <a:lnTo>
                    <a:pt x="187" y="366"/>
                  </a:lnTo>
                  <a:lnTo>
                    <a:pt x="186" y="366"/>
                  </a:lnTo>
                  <a:lnTo>
                    <a:pt x="186" y="365"/>
                  </a:lnTo>
                  <a:lnTo>
                    <a:pt x="185" y="365"/>
                  </a:lnTo>
                  <a:lnTo>
                    <a:pt x="185" y="364"/>
                  </a:lnTo>
                  <a:lnTo>
                    <a:pt x="185" y="363"/>
                  </a:lnTo>
                  <a:lnTo>
                    <a:pt x="183" y="363"/>
                  </a:lnTo>
                  <a:lnTo>
                    <a:pt x="183" y="361"/>
                  </a:lnTo>
                  <a:lnTo>
                    <a:pt x="183" y="360"/>
                  </a:lnTo>
                  <a:lnTo>
                    <a:pt x="182" y="360"/>
                  </a:lnTo>
                  <a:lnTo>
                    <a:pt x="181" y="361"/>
                  </a:lnTo>
                  <a:lnTo>
                    <a:pt x="181" y="363"/>
                  </a:lnTo>
                  <a:lnTo>
                    <a:pt x="181" y="364"/>
                  </a:lnTo>
                  <a:lnTo>
                    <a:pt x="179" y="364"/>
                  </a:lnTo>
                  <a:lnTo>
                    <a:pt x="179" y="365"/>
                  </a:lnTo>
                  <a:lnTo>
                    <a:pt x="179" y="366"/>
                  </a:lnTo>
                  <a:lnTo>
                    <a:pt x="178" y="366"/>
                  </a:lnTo>
                  <a:lnTo>
                    <a:pt x="177" y="366"/>
                  </a:lnTo>
                  <a:lnTo>
                    <a:pt x="176" y="366"/>
                  </a:lnTo>
                  <a:lnTo>
                    <a:pt x="174" y="366"/>
                  </a:lnTo>
                  <a:lnTo>
                    <a:pt x="174" y="365"/>
                  </a:lnTo>
                  <a:lnTo>
                    <a:pt x="173" y="365"/>
                  </a:lnTo>
                  <a:lnTo>
                    <a:pt x="172" y="364"/>
                  </a:lnTo>
                  <a:lnTo>
                    <a:pt x="172" y="363"/>
                  </a:lnTo>
                  <a:lnTo>
                    <a:pt x="170" y="363"/>
                  </a:lnTo>
                  <a:lnTo>
                    <a:pt x="169" y="363"/>
                  </a:lnTo>
                  <a:lnTo>
                    <a:pt x="169" y="361"/>
                  </a:lnTo>
                  <a:lnTo>
                    <a:pt x="168" y="361"/>
                  </a:lnTo>
                  <a:lnTo>
                    <a:pt x="166" y="361"/>
                  </a:lnTo>
                  <a:lnTo>
                    <a:pt x="165" y="363"/>
                  </a:lnTo>
                  <a:lnTo>
                    <a:pt x="164" y="363"/>
                  </a:lnTo>
                  <a:lnTo>
                    <a:pt x="162" y="363"/>
                  </a:lnTo>
                  <a:lnTo>
                    <a:pt x="161" y="364"/>
                  </a:lnTo>
                  <a:lnTo>
                    <a:pt x="160" y="364"/>
                  </a:lnTo>
                  <a:lnTo>
                    <a:pt x="158" y="364"/>
                  </a:lnTo>
                  <a:lnTo>
                    <a:pt x="158" y="365"/>
                  </a:lnTo>
                  <a:lnTo>
                    <a:pt x="157" y="365"/>
                  </a:lnTo>
                  <a:lnTo>
                    <a:pt x="156" y="365"/>
                  </a:lnTo>
                  <a:lnTo>
                    <a:pt x="156" y="364"/>
                  </a:lnTo>
                  <a:lnTo>
                    <a:pt x="155" y="364"/>
                  </a:lnTo>
                  <a:lnTo>
                    <a:pt x="155" y="363"/>
                  </a:lnTo>
                  <a:lnTo>
                    <a:pt x="153" y="363"/>
                  </a:lnTo>
                  <a:lnTo>
                    <a:pt x="153" y="361"/>
                  </a:lnTo>
                  <a:lnTo>
                    <a:pt x="152" y="361"/>
                  </a:lnTo>
                  <a:lnTo>
                    <a:pt x="152" y="360"/>
                  </a:lnTo>
                  <a:lnTo>
                    <a:pt x="151" y="360"/>
                  </a:lnTo>
                  <a:lnTo>
                    <a:pt x="149" y="360"/>
                  </a:lnTo>
                  <a:lnTo>
                    <a:pt x="147" y="360"/>
                  </a:lnTo>
                  <a:lnTo>
                    <a:pt x="145" y="360"/>
                  </a:lnTo>
                  <a:lnTo>
                    <a:pt x="144" y="360"/>
                  </a:lnTo>
                  <a:lnTo>
                    <a:pt x="143" y="360"/>
                  </a:lnTo>
                  <a:lnTo>
                    <a:pt x="143" y="361"/>
                  </a:lnTo>
                  <a:lnTo>
                    <a:pt x="141" y="361"/>
                  </a:lnTo>
                  <a:lnTo>
                    <a:pt x="140" y="361"/>
                  </a:lnTo>
                  <a:lnTo>
                    <a:pt x="140" y="363"/>
                  </a:lnTo>
                  <a:lnTo>
                    <a:pt x="139" y="363"/>
                  </a:lnTo>
                  <a:lnTo>
                    <a:pt x="139" y="364"/>
                  </a:lnTo>
                  <a:lnTo>
                    <a:pt x="138" y="365"/>
                  </a:lnTo>
                  <a:lnTo>
                    <a:pt x="138" y="366"/>
                  </a:lnTo>
                  <a:lnTo>
                    <a:pt x="136" y="369"/>
                  </a:lnTo>
                  <a:lnTo>
                    <a:pt x="136" y="370"/>
                  </a:lnTo>
                  <a:lnTo>
                    <a:pt x="136" y="372"/>
                  </a:lnTo>
                  <a:lnTo>
                    <a:pt x="135" y="372"/>
                  </a:lnTo>
                  <a:lnTo>
                    <a:pt x="135" y="373"/>
                  </a:lnTo>
                  <a:lnTo>
                    <a:pt x="135" y="374"/>
                  </a:lnTo>
                  <a:lnTo>
                    <a:pt x="135" y="376"/>
                  </a:lnTo>
                  <a:lnTo>
                    <a:pt x="135" y="377"/>
                  </a:lnTo>
                  <a:lnTo>
                    <a:pt x="135" y="378"/>
                  </a:lnTo>
                  <a:lnTo>
                    <a:pt x="134" y="380"/>
                  </a:lnTo>
                  <a:lnTo>
                    <a:pt x="134" y="381"/>
                  </a:lnTo>
                  <a:lnTo>
                    <a:pt x="134" y="382"/>
                  </a:lnTo>
                  <a:lnTo>
                    <a:pt x="132" y="384"/>
                  </a:lnTo>
                  <a:lnTo>
                    <a:pt x="132" y="385"/>
                  </a:lnTo>
                  <a:lnTo>
                    <a:pt x="131" y="385"/>
                  </a:lnTo>
                  <a:lnTo>
                    <a:pt x="131" y="386"/>
                  </a:lnTo>
                  <a:lnTo>
                    <a:pt x="131" y="385"/>
                  </a:lnTo>
                  <a:lnTo>
                    <a:pt x="131" y="382"/>
                  </a:lnTo>
                  <a:lnTo>
                    <a:pt x="131" y="381"/>
                  </a:lnTo>
                  <a:lnTo>
                    <a:pt x="131" y="380"/>
                  </a:lnTo>
                  <a:lnTo>
                    <a:pt x="131" y="378"/>
                  </a:lnTo>
                  <a:lnTo>
                    <a:pt x="131" y="373"/>
                  </a:lnTo>
                  <a:lnTo>
                    <a:pt x="131" y="369"/>
                  </a:lnTo>
                  <a:lnTo>
                    <a:pt x="131" y="365"/>
                  </a:lnTo>
                  <a:lnTo>
                    <a:pt x="131" y="364"/>
                  </a:lnTo>
                  <a:lnTo>
                    <a:pt x="131" y="363"/>
                  </a:lnTo>
                  <a:lnTo>
                    <a:pt x="131" y="359"/>
                  </a:lnTo>
                  <a:lnTo>
                    <a:pt x="131" y="356"/>
                  </a:lnTo>
                  <a:lnTo>
                    <a:pt x="131" y="351"/>
                  </a:lnTo>
                  <a:lnTo>
                    <a:pt x="131" y="344"/>
                  </a:lnTo>
                  <a:lnTo>
                    <a:pt x="131" y="343"/>
                  </a:lnTo>
                  <a:lnTo>
                    <a:pt x="132" y="339"/>
                  </a:lnTo>
                  <a:lnTo>
                    <a:pt x="132" y="336"/>
                  </a:lnTo>
                  <a:lnTo>
                    <a:pt x="132" y="335"/>
                  </a:lnTo>
                  <a:lnTo>
                    <a:pt x="132" y="332"/>
                  </a:lnTo>
                  <a:lnTo>
                    <a:pt x="131" y="330"/>
                  </a:lnTo>
                  <a:lnTo>
                    <a:pt x="131" y="329"/>
                  </a:lnTo>
                  <a:lnTo>
                    <a:pt x="131" y="326"/>
                  </a:lnTo>
                  <a:lnTo>
                    <a:pt x="131" y="325"/>
                  </a:lnTo>
                  <a:lnTo>
                    <a:pt x="132" y="321"/>
                  </a:lnTo>
                  <a:lnTo>
                    <a:pt x="132" y="318"/>
                  </a:lnTo>
                  <a:lnTo>
                    <a:pt x="132" y="317"/>
                  </a:lnTo>
                  <a:lnTo>
                    <a:pt x="132" y="315"/>
                  </a:lnTo>
                  <a:lnTo>
                    <a:pt x="132" y="313"/>
                  </a:lnTo>
                  <a:lnTo>
                    <a:pt x="132" y="306"/>
                  </a:lnTo>
                  <a:lnTo>
                    <a:pt x="132" y="297"/>
                  </a:lnTo>
                  <a:lnTo>
                    <a:pt x="132" y="292"/>
                  </a:lnTo>
                  <a:lnTo>
                    <a:pt x="132" y="289"/>
                  </a:lnTo>
                  <a:lnTo>
                    <a:pt x="132" y="288"/>
                  </a:lnTo>
                  <a:lnTo>
                    <a:pt x="132" y="284"/>
                  </a:lnTo>
                  <a:lnTo>
                    <a:pt x="132" y="280"/>
                  </a:lnTo>
                  <a:lnTo>
                    <a:pt x="131" y="280"/>
                  </a:lnTo>
                  <a:lnTo>
                    <a:pt x="130" y="280"/>
                  </a:lnTo>
                  <a:lnTo>
                    <a:pt x="128" y="280"/>
                  </a:lnTo>
                  <a:lnTo>
                    <a:pt x="127" y="280"/>
                  </a:lnTo>
                  <a:lnTo>
                    <a:pt x="124" y="280"/>
                  </a:lnTo>
                  <a:lnTo>
                    <a:pt x="122" y="280"/>
                  </a:lnTo>
                  <a:lnTo>
                    <a:pt x="114" y="280"/>
                  </a:lnTo>
                  <a:lnTo>
                    <a:pt x="113" y="280"/>
                  </a:lnTo>
                  <a:lnTo>
                    <a:pt x="109" y="280"/>
                  </a:lnTo>
                  <a:lnTo>
                    <a:pt x="106" y="280"/>
                  </a:lnTo>
                  <a:lnTo>
                    <a:pt x="104" y="280"/>
                  </a:lnTo>
                  <a:lnTo>
                    <a:pt x="96" y="279"/>
                  </a:lnTo>
                  <a:lnTo>
                    <a:pt x="94" y="279"/>
                  </a:lnTo>
                  <a:lnTo>
                    <a:pt x="92" y="279"/>
                  </a:lnTo>
                  <a:lnTo>
                    <a:pt x="89" y="279"/>
                  </a:lnTo>
                  <a:lnTo>
                    <a:pt x="90" y="279"/>
                  </a:lnTo>
                  <a:lnTo>
                    <a:pt x="93" y="277"/>
                  </a:lnTo>
                  <a:lnTo>
                    <a:pt x="94" y="276"/>
                  </a:lnTo>
                  <a:lnTo>
                    <a:pt x="96" y="276"/>
                  </a:lnTo>
                  <a:lnTo>
                    <a:pt x="96" y="275"/>
                  </a:lnTo>
                  <a:lnTo>
                    <a:pt x="97" y="274"/>
                  </a:lnTo>
                  <a:lnTo>
                    <a:pt x="98" y="272"/>
                  </a:lnTo>
                  <a:lnTo>
                    <a:pt x="98" y="271"/>
                  </a:lnTo>
                  <a:lnTo>
                    <a:pt x="100" y="271"/>
                  </a:lnTo>
                  <a:lnTo>
                    <a:pt x="100" y="270"/>
                  </a:lnTo>
                  <a:lnTo>
                    <a:pt x="101" y="270"/>
                  </a:lnTo>
                  <a:lnTo>
                    <a:pt x="101" y="268"/>
                  </a:lnTo>
                  <a:lnTo>
                    <a:pt x="102" y="268"/>
                  </a:lnTo>
                  <a:lnTo>
                    <a:pt x="102" y="267"/>
                  </a:lnTo>
                  <a:lnTo>
                    <a:pt x="104" y="267"/>
                  </a:lnTo>
                  <a:lnTo>
                    <a:pt x="104" y="266"/>
                  </a:lnTo>
                  <a:lnTo>
                    <a:pt x="105" y="266"/>
                  </a:lnTo>
                  <a:lnTo>
                    <a:pt x="106" y="266"/>
                  </a:lnTo>
                  <a:lnTo>
                    <a:pt x="106" y="264"/>
                  </a:lnTo>
                  <a:lnTo>
                    <a:pt x="107" y="263"/>
                  </a:lnTo>
                  <a:lnTo>
                    <a:pt x="107" y="262"/>
                  </a:lnTo>
                  <a:lnTo>
                    <a:pt x="109" y="260"/>
                  </a:lnTo>
                  <a:lnTo>
                    <a:pt x="110" y="259"/>
                  </a:lnTo>
                  <a:lnTo>
                    <a:pt x="111" y="258"/>
                  </a:lnTo>
                  <a:lnTo>
                    <a:pt x="111" y="257"/>
                  </a:lnTo>
                  <a:lnTo>
                    <a:pt x="111" y="255"/>
                  </a:lnTo>
                  <a:lnTo>
                    <a:pt x="111" y="254"/>
                  </a:lnTo>
                  <a:lnTo>
                    <a:pt x="111" y="253"/>
                  </a:lnTo>
                  <a:lnTo>
                    <a:pt x="111" y="251"/>
                  </a:lnTo>
                  <a:lnTo>
                    <a:pt x="111" y="250"/>
                  </a:lnTo>
                  <a:lnTo>
                    <a:pt x="111" y="249"/>
                  </a:lnTo>
                  <a:lnTo>
                    <a:pt x="111" y="247"/>
                  </a:lnTo>
                  <a:lnTo>
                    <a:pt x="110" y="246"/>
                  </a:lnTo>
                  <a:lnTo>
                    <a:pt x="110" y="245"/>
                  </a:lnTo>
                  <a:lnTo>
                    <a:pt x="109" y="243"/>
                  </a:lnTo>
                  <a:lnTo>
                    <a:pt x="109" y="242"/>
                  </a:lnTo>
                  <a:lnTo>
                    <a:pt x="106" y="240"/>
                  </a:lnTo>
                  <a:lnTo>
                    <a:pt x="106" y="238"/>
                  </a:lnTo>
                  <a:lnTo>
                    <a:pt x="105" y="238"/>
                  </a:lnTo>
                  <a:lnTo>
                    <a:pt x="105" y="237"/>
                  </a:lnTo>
                  <a:lnTo>
                    <a:pt x="104" y="237"/>
                  </a:lnTo>
                  <a:lnTo>
                    <a:pt x="104" y="236"/>
                  </a:lnTo>
                  <a:lnTo>
                    <a:pt x="102" y="236"/>
                  </a:lnTo>
                  <a:lnTo>
                    <a:pt x="100" y="234"/>
                  </a:lnTo>
                  <a:lnTo>
                    <a:pt x="98" y="234"/>
                  </a:lnTo>
                  <a:lnTo>
                    <a:pt x="98" y="236"/>
                  </a:lnTo>
                  <a:lnTo>
                    <a:pt x="97" y="236"/>
                  </a:lnTo>
                  <a:lnTo>
                    <a:pt x="97" y="237"/>
                  </a:lnTo>
                  <a:lnTo>
                    <a:pt x="97" y="238"/>
                  </a:lnTo>
                  <a:lnTo>
                    <a:pt x="96" y="238"/>
                  </a:lnTo>
                  <a:lnTo>
                    <a:pt x="94" y="238"/>
                  </a:lnTo>
                  <a:lnTo>
                    <a:pt x="94" y="240"/>
                  </a:lnTo>
                  <a:lnTo>
                    <a:pt x="93" y="240"/>
                  </a:lnTo>
                  <a:lnTo>
                    <a:pt x="93" y="241"/>
                  </a:lnTo>
                  <a:lnTo>
                    <a:pt x="92" y="242"/>
                  </a:lnTo>
                  <a:lnTo>
                    <a:pt x="92" y="243"/>
                  </a:lnTo>
                  <a:lnTo>
                    <a:pt x="92" y="245"/>
                  </a:lnTo>
                  <a:lnTo>
                    <a:pt x="92" y="246"/>
                  </a:lnTo>
                  <a:lnTo>
                    <a:pt x="92" y="247"/>
                  </a:lnTo>
                  <a:lnTo>
                    <a:pt x="90" y="249"/>
                  </a:lnTo>
                  <a:lnTo>
                    <a:pt x="90" y="250"/>
                  </a:lnTo>
                  <a:lnTo>
                    <a:pt x="89" y="251"/>
                  </a:lnTo>
                  <a:lnTo>
                    <a:pt x="88" y="253"/>
                  </a:lnTo>
                  <a:lnTo>
                    <a:pt x="86" y="255"/>
                  </a:lnTo>
                  <a:lnTo>
                    <a:pt x="86" y="259"/>
                  </a:lnTo>
                  <a:lnTo>
                    <a:pt x="85" y="259"/>
                  </a:lnTo>
                  <a:lnTo>
                    <a:pt x="83" y="260"/>
                  </a:lnTo>
                  <a:lnTo>
                    <a:pt x="81" y="260"/>
                  </a:lnTo>
                  <a:lnTo>
                    <a:pt x="80" y="260"/>
                  </a:lnTo>
                  <a:lnTo>
                    <a:pt x="79" y="260"/>
                  </a:lnTo>
                  <a:lnTo>
                    <a:pt x="77" y="262"/>
                  </a:lnTo>
                  <a:lnTo>
                    <a:pt x="76" y="262"/>
                  </a:lnTo>
                  <a:lnTo>
                    <a:pt x="75" y="262"/>
                  </a:lnTo>
                  <a:lnTo>
                    <a:pt x="73" y="262"/>
                  </a:lnTo>
                  <a:lnTo>
                    <a:pt x="72" y="263"/>
                  </a:lnTo>
                  <a:lnTo>
                    <a:pt x="71" y="263"/>
                  </a:lnTo>
                  <a:lnTo>
                    <a:pt x="69" y="263"/>
                  </a:lnTo>
                  <a:lnTo>
                    <a:pt x="68" y="264"/>
                  </a:lnTo>
                  <a:lnTo>
                    <a:pt x="67" y="264"/>
                  </a:lnTo>
                  <a:lnTo>
                    <a:pt x="67" y="266"/>
                  </a:lnTo>
                  <a:lnTo>
                    <a:pt x="66" y="266"/>
                  </a:lnTo>
                  <a:lnTo>
                    <a:pt x="64" y="266"/>
                  </a:lnTo>
                  <a:lnTo>
                    <a:pt x="63" y="267"/>
                  </a:lnTo>
                  <a:lnTo>
                    <a:pt x="62" y="267"/>
                  </a:lnTo>
                  <a:lnTo>
                    <a:pt x="60" y="267"/>
                  </a:lnTo>
                  <a:lnTo>
                    <a:pt x="60" y="268"/>
                  </a:lnTo>
                  <a:lnTo>
                    <a:pt x="59" y="268"/>
                  </a:lnTo>
                  <a:lnTo>
                    <a:pt x="58" y="268"/>
                  </a:lnTo>
                  <a:lnTo>
                    <a:pt x="56" y="268"/>
                  </a:lnTo>
                  <a:lnTo>
                    <a:pt x="56" y="270"/>
                  </a:lnTo>
                  <a:lnTo>
                    <a:pt x="55" y="270"/>
                  </a:lnTo>
                  <a:lnTo>
                    <a:pt x="54" y="270"/>
                  </a:lnTo>
                  <a:lnTo>
                    <a:pt x="52" y="270"/>
                  </a:lnTo>
                  <a:lnTo>
                    <a:pt x="51" y="270"/>
                  </a:lnTo>
                  <a:lnTo>
                    <a:pt x="50" y="270"/>
                  </a:lnTo>
                  <a:lnTo>
                    <a:pt x="50" y="271"/>
                  </a:lnTo>
                  <a:lnTo>
                    <a:pt x="50" y="272"/>
                  </a:lnTo>
                  <a:lnTo>
                    <a:pt x="49" y="274"/>
                  </a:lnTo>
                  <a:lnTo>
                    <a:pt x="47" y="274"/>
                  </a:lnTo>
                  <a:lnTo>
                    <a:pt x="46" y="274"/>
                  </a:lnTo>
                  <a:lnTo>
                    <a:pt x="45" y="274"/>
                  </a:lnTo>
                  <a:lnTo>
                    <a:pt x="45" y="272"/>
                  </a:lnTo>
                  <a:lnTo>
                    <a:pt x="43" y="272"/>
                  </a:lnTo>
                  <a:lnTo>
                    <a:pt x="42" y="271"/>
                  </a:lnTo>
                  <a:lnTo>
                    <a:pt x="39" y="268"/>
                  </a:lnTo>
                  <a:lnTo>
                    <a:pt x="38" y="267"/>
                  </a:lnTo>
                  <a:lnTo>
                    <a:pt x="37" y="266"/>
                  </a:lnTo>
                  <a:lnTo>
                    <a:pt x="37" y="264"/>
                  </a:lnTo>
                  <a:lnTo>
                    <a:pt x="35" y="264"/>
                  </a:lnTo>
                  <a:lnTo>
                    <a:pt x="35" y="263"/>
                  </a:lnTo>
                  <a:lnTo>
                    <a:pt x="34" y="263"/>
                  </a:lnTo>
                  <a:lnTo>
                    <a:pt x="34" y="262"/>
                  </a:lnTo>
                  <a:lnTo>
                    <a:pt x="34" y="260"/>
                  </a:lnTo>
                  <a:lnTo>
                    <a:pt x="33" y="259"/>
                  </a:lnTo>
                  <a:lnTo>
                    <a:pt x="33" y="258"/>
                  </a:lnTo>
                  <a:lnTo>
                    <a:pt x="32" y="255"/>
                  </a:lnTo>
                  <a:lnTo>
                    <a:pt x="32" y="254"/>
                  </a:lnTo>
                  <a:lnTo>
                    <a:pt x="32" y="253"/>
                  </a:lnTo>
                  <a:lnTo>
                    <a:pt x="30" y="251"/>
                  </a:lnTo>
                  <a:lnTo>
                    <a:pt x="30" y="250"/>
                  </a:lnTo>
                  <a:lnTo>
                    <a:pt x="30" y="249"/>
                  </a:lnTo>
                  <a:lnTo>
                    <a:pt x="30" y="247"/>
                  </a:lnTo>
                  <a:lnTo>
                    <a:pt x="30" y="246"/>
                  </a:lnTo>
                  <a:lnTo>
                    <a:pt x="30" y="245"/>
                  </a:lnTo>
                  <a:lnTo>
                    <a:pt x="30" y="243"/>
                  </a:lnTo>
                  <a:lnTo>
                    <a:pt x="30" y="242"/>
                  </a:lnTo>
                  <a:lnTo>
                    <a:pt x="30" y="241"/>
                  </a:lnTo>
                  <a:lnTo>
                    <a:pt x="30" y="240"/>
                  </a:lnTo>
                  <a:lnTo>
                    <a:pt x="30" y="238"/>
                  </a:lnTo>
                  <a:lnTo>
                    <a:pt x="30" y="237"/>
                  </a:lnTo>
                  <a:lnTo>
                    <a:pt x="32" y="237"/>
                  </a:lnTo>
                  <a:lnTo>
                    <a:pt x="32" y="236"/>
                  </a:lnTo>
                  <a:lnTo>
                    <a:pt x="33" y="236"/>
                  </a:lnTo>
                  <a:lnTo>
                    <a:pt x="33" y="234"/>
                  </a:lnTo>
                  <a:lnTo>
                    <a:pt x="34" y="234"/>
                  </a:lnTo>
                  <a:lnTo>
                    <a:pt x="34" y="233"/>
                  </a:lnTo>
                  <a:lnTo>
                    <a:pt x="35" y="233"/>
                  </a:lnTo>
                  <a:lnTo>
                    <a:pt x="35" y="232"/>
                  </a:lnTo>
                  <a:lnTo>
                    <a:pt x="37" y="232"/>
                  </a:lnTo>
                  <a:lnTo>
                    <a:pt x="38" y="232"/>
                  </a:lnTo>
                  <a:lnTo>
                    <a:pt x="39" y="232"/>
                  </a:lnTo>
                  <a:lnTo>
                    <a:pt x="39" y="230"/>
                  </a:lnTo>
                  <a:lnTo>
                    <a:pt x="39" y="229"/>
                  </a:lnTo>
                  <a:lnTo>
                    <a:pt x="41" y="228"/>
                  </a:lnTo>
                  <a:lnTo>
                    <a:pt x="41" y="226"/>
                  </a:lnTo>
                  <a:lnTo>
                    <a:pt x="42" y="226"/>
                  </a:lnTo>
                  <a:lnTo>
                    <a:pt x="42" y="225"/>
                  </a:lnTo>
                  <a:lnTo>
                    <a:pt x="43" y="225"/>
                  </a:lnTo>
                  <a:lnTo>
                    <a:pt x="43" y="222"/>
                  </a:lnTo>
                  <a:lnTo>
                    <a:pt x="45" y="222"/>
                  </a:lnTo>
                  <a:lnTo>
                    <a:pt x="45" y="221"/>
                  </a:lnTo>
                  <a:lnTo>
                    <a:pt x="45" y="220"/>
                  </a:lnTo>
                  <a:lnTo>
                    <a:pt x="46" y="220"/>
                  </a:lnTo>
                  <a:lnTo>
                    <a:pt x="47" y="220"/>
                  </a:lnTo>
                  <a:lnTo>
                    <a:pt x="49" y="220"/>
                  </a:lnTo>
                  <a:lnTo>
                    <a:pt x="50" y="220"/>
                  </a:lnTo>
                  <a:lnTo>
                    <a:pt x="50" y="219"/>
                  </a:lnTo>
                  <a:lnTo>
                    <a:pt x="51" y="219"/>
                  </a:lnTo>
                  <a:lnTo>
                    <a:pt x="52" y="219"/>
                  </a:lnTo>
                  <a:lnTo>
                    <a:pt x="55" y="219"/>
                  </a:lnTo>
                  <a:lnTo>
                    <a:pt x="58" y="217"/>
                  </a:lnTo>
                  <a:lnTo>
                    <a:pt x="59" y="217"/>
                  </a:lnTo>
                  <a:lnTo>
                    <a:pt x="63" y="216"/>
                  </a:lnTo>
                  <a:lnTo>
                    <a:pt x="64" y="215"/>
                  </a:lnTo>
                  <a:lnTo>
                    <a:pt x="66" y="215"/>
                  </a:lnTo>
                  <a:lnTo>
                    <a:pt x="67" y="213"/>
                  </a:lnTo>
                  <a:lnTo>
                    <a:pt x="68" y="213"/>
                  </a:lnTo>
                  <a:lnTo>
                    <a:pt x="71" y="212"/>
                  </a:lnTo>
                  <a:lnTo>
                    <a:pt x="72" y="212"/>
                  </a:lnTo>
                  <a:lnTo>
                    <a:pt x="73" y="211"/>
                  </a:lnTo>
                  <a:lnTo>
                    <a:pt x="75" y="209"/>
                  </a:lnTo>
                  <a:lnTo>
                    <a:pt x="76" y="208"/>
                  </a:lnTo>
                  <a:lnTo>
                    <a:pt x="77" y="207"/>
                  </a:lnTo>
                  <a:lnTo>
                    <a:pt x="77" y="205"/>
                  </a:lnTo>
                  <a:lnTo>
                    <a:pt x="79" y="204"/>
                  </a:lnTo>
                  <a:lnTo>
                    <a:pt x="79" y="203"/>
                  </a:lnTo>
                  <a:lnTo>
                    <a:pt x="80" y="202"/>
                  </a:lnTo>
                  <a:lnTo>
                    <a:pt x="80" y="200"/>
                  </a:lnTo>
                  <a:lnTo>
                    <a:pt x="81" y="199"/>
                  </a:lnTo>
                  <a:lnTo>
                    <a:pt x="81" y="198"/>
                  </a:lnTo>
                  <a:lnTo>
                    <a:pt x="83" y="196"/>
                  </a:lnTo>
                  <a:lnTo>
                    <a:pt x="83" y="195"/>
                  </a:lnTo>
                  <a:lnTo>
                    <a:pt x="84" y="195"/>
                  </a:lnTo>
                  <a:lnTo>
                    <a:pt x="84" y="194"/>
                  </a:lnTo>
                  <a:lnTo>
                    <a:pt x="84" y="192"/>
                  </a:lnTo>
                  <a:lnTo>
                    <a:pt x="85" y="192"/>
                  </a:lnTo>
                  <a:lnTo>
                    <a:pt x="85" y="191"/>
                  </a:lnTo>
                  <a:lnTo>
                    <a:pt x="85" y="190"/>
                  </a:lnTo>
                  <a:lnTo>
                    <a:pt x="85" y="188"/>
                  </a:lnTo>
                  <a:lnTo>
                    <a:pt x="85" y="187"/>
                  </a:lnTo>
                  <a:lnTo>
                    <a:pt x="85" y="186"/>
                  </a:lnTo>
                  <a:lnTo>
                    <a:pt x="84" y="185"/>
                  </a:lnTo>
                  <a:lnTo>
                    <a:pt x="83" y="183"/>
                  </a:lnTo>
                  <a:lnTo>
                    <a:pt x="81" y="182"/>
                  </a:lnTo>
                  <a:lnTo>
                    <a:pt x="80" y="182"/>
                  </a:lnTo>
                  <a:lnTo>
                    <a:pt x="79" y="182"/>
                  </a:lnTo>
                  <a:lnTo>
                    <a:pt x="77" y="181"/>
                  </a:lnTo>
                  <a:lnTo>
                    <a:pt x="76" y="181"/>
                  </a:lnTo>
                  <a:lnTo>
                    <a:pt x="72" y="179"/>
                  </a:lnTo>
                  <a:lnTo>
                    <a:pt x="72" y="178"/>
                  </a:lnTo>
                  <a:lnTo>
                    <a:pt x="71" y="178"/>
                  </a:lnTo>
                  <a:lnTo>
                    <a:pt x="69" y="178"/>
                  </a:lnTo>
                  <a:lnTo>
                    <a:pt x="68" y="178"/>
                  </a:lnTo>
                  <a:lnTo>
                    <a:pt x="67" y="177"/>
                  </a:lnTo>
                  <a:lnTo>
                    <a:pt x="66" y="177"/>
                  </a:lnTo>
                  <a:lnTo>
                    <a:pt x="64" y="177"/>
                  </a:lnTo>
                  <a:lnTo>
                    <a:pt x="63" y="177"/>
                  </a:lnTo>
                  <a:lnTo>
                    <a:pt x="62" y="177"/>
                  </a:lnTo>
                  <a:lnTo>
                    <a:pt x="60" y="177"/>
                  </a:lnTo>
                  <a:lnTo>
                    <a:pt x="59" y="177"/>
                  </a:lnTo>
                  <a:lnTo>
                    <a:pt x="58" y="177"/>
                  </a:lnTo>
                  <a:lnTo>
                    <a:pt x="56" y="177"/>
                  </a:lnTo>
                  <a:lnTo>
                    <a:pt x="54" y="178"/>
                  </a:lnTo>
                  <a:lnTo>
                    <a:pt x="52" y="178"/>
                  </a:lnTo>
                  <a:lnTo>
                    <a:pt x="51" y="178"/>
                  </a:lnTo>
                  <a:lnTo>
                    <a:pt x="50" y="179"/>
                  </a:lnTo>
                  <a:lnTo>
                    <a:pt x="49" y="179"/>
                  </a:lnTo>
                  <a:lnTo>
                    <a:pt x="47" y="179"/>
                  </a:lnTo>
                  <a:lnTo>
                    <a:pt x="46" y="179"/>
                  </a:lnTo>
                  <a:lnTo>
                    <a:pt x="45" y="179"/>
                  </a:lnTo>
                  <a:lnTo>
                    <a:pt x="43" y="179"/>
                  </a:lnTo>
                  <a:lnTo>
                    <a:pt x="43" y="178"/>
                  </a:lnTo>
                  <a:lnTo>
                    <a:pt x="42" y="178"/>
                  </a:lnTo>
                  <a:lnTo>
                    <a:pt x="41" y="178"/>
                  </a:lnTo>
                  <a:lnTo>
                    <a:pt x="41" y="177"/>
                  </a:lnTo>
                  <a:lnTo>
                    <a:pt x="39" y="177"/>
                  </a:lnTo>
                  <a:lnTo>
                    <a:pt x="39" y="175"/>
                  </a:lnTo>
                  <a:lnTo>
                    <a:pt x="38" y="174"/>
                  </a:lnTo>
                  <a:lnTo>
                    <a:pt x="38" y="173"/>
                  </a:lnTo>
                  <a:lnTo>
                    <a:pt x="38" y="171"/>
                  </a:lnTo>
                  <a:lnTo>
                    <a:pt x="38" y="170"/>
                  </a:lnTo>
                  <a:lnTo>
                    <a:pt x="37" y="168"/>
                  </a:lnTo>
                  <a:lnTo>
                    <a:pt x="37" y="165"/>
                  </a:lnTo>
                  <a:lnTo>
                    <a:pt x="35" y="164"/>
                  </a:lnTo>
                  <a:lnTo>
                    <a:pt x="35" y="162"/>
                  </a:lnTo>
                  <a:lnTo>
                    <a:pt x="34" y="162"/>
                  </a:lnTo>
                  <a:lnTo>
                    <a:pt x="34" y="161"/>
                  </a:lnTo>
                  <a:lnTo>
                    <a:pt x="33" y="161"/>
                  </a:lnTo>
                  <a:lnTo>
                    <a:pt x="32" y="160"/>
                  </a:lnTo>
                  <a:lnTo>
                    <a:pt x="30" y="158"/>
                  </a:lnTo>
                  <a:lnTo>
                    <a:pt x="29" y="157"/>
                  </a:lnTo>
                  <a:lnTo>
                    <a:pt x="29" y="156"/>
                  </a:lnTo>
                  <a:lnTo>
                    <a:pt x="28" y="156"/>
                  </a:lnTo>
                  <a:lnTo>
                    <a:pt x="28" y="154"/>
                  </a:lnTo>
                  <a:lnTo>
                    <a:pt x="28" y="153"/>
                  </a:lnTo>
                  <a:lnTo>
                    <a:pt x="28" y="152"/>
                  </a:lnTo>
                  <a:lnTo>
                    <a:pt x="28" y="150"/>
                  </a:lnTo>
                  <a:lnTo>
                    <a:pt x="26" y="150"/>
                  </a:lnTo>
                  <a:lnTo>
                    <a:pt x="26" y="149"/>
                  </a:lnTo>
                  <a:lnTo>
                    <a:pt x="25" y="147"/>
                  </a:lnTo>
                  <a:lnTo>
                    <a:pt x="25" y="145"/>
                  </a:lnTo>
                  <a:lnTo>
                    <a:pt x="25" y="144"/>
                  </a:lnTo>
                  <a:lnTo>
                    <a:pt x="25" y="143"/>
                  </a:lnTo>
                  <a:lnTo>
                    <a:pt x="26" y="143"/>
                  </a:lnTo>
                  <a:lnTo>
                    <a:pt x="26" y="141"/>
                  </a:lnTo>
                  <a:lnTo>
                    <a:pt x="26" y="140"/>
                  </a:lnTo>
                  <a:lnTo>
                    <a:pt x="26" y="139"/>
                  </a:lnTo>
                  <a:lnTo>
                    <a:pt x="26" y="137"/>
                  </a:lnTo>
                  <a:lnTo>
                    <a:pt x="26" y="136"/>
                  </a:lnTo>
                  <a:lnTo>
                    <a:pt x="28" y="136"/>
                  </a:lnTo>
                  <a:lnTo>
                    <a:pt x="28" y="135"/>
                  </a:lnTo>
                  <a:lnTo>
                    <a:pt x="28" y="133"/>
                  </a:lnTo>
                  <a:lnTo>
                    <a:pt x="28" y="132"/>
                  </a:lnTo>
                  <a:lnTo>
                    <a:pt x="28" y="131"/>
                  </a:lnTo>
                  <a:lnTo>
                    <a:pt x="28" y="128"/>
                  </a:lnTo>
                  <a:lnTo>
                    <a:pt x="28" y="127"/>
                  </a:lnTo>
                  <a:lnTo>
                    <a:pt x="28" y="126"/>
                  </a:lnTo>
                  <a:lnTo>
                    <a:pt x="28" y="124"/>
                  </a:lnTo>
                  <a:lnTo>
                    <a:pt x="29" y="124"/>
                  </a:lnTo>
                  <a:lnTo>
                    <a:pt x="29" y="123"/>
                  </a:lnTo>
                  <a:lnTo>
                    <a:pt x="29" y="122"/>
                  </a:lnTo>
                  <a:lnTo>
                    <a:pt x="29" y="120"/>
                  </a:lnTo>
                  <a:lnTo>
                    <a:pt x="30" y="120"/>
                  </a:lnTo>
                  <a:lnTo>
                    <a:pt x="30" y="119"/>
                  </a:lnTo>
                  <a:lnTo>
                    <a:pt x="32" y="119"/>
                  </a:lnTo>
                  <a:lnTo>
                    <a:pt x="33" y="118"/>
                  </a:lnTo>
                  <a:lnTo>
                    <a:pt x="33" y="116"/>
                  </a:lnTo>
                  <a:lnTo>
                    <a:pt x="34" y="115"/>
                  </a:lnTo>
                  <a:lnTo>
                    <a:pt x="34" y="114"/>
                  </a:lnTo>
                  <a:lnTo>
                    <a:pt x="34" y="113"/>
                  </a:lnTo>
                  <a:lnTo>
                    <a:pt x="35" y="113"/>
                  </a:lnTo>
                  <a:lnTo>
                    <a:pt x="35" y="111"/>
                  </a:lnTo>
                  <a:lnTo>
                    <a:pt x="35" y="110"/>
                  </a:lnTo>
                  <a:lnTo>
                    <a:pt x="35" y="109"/>
                  </a:lnTo>
                  <a:lnTo>
                    <a:pt x="37" y="109"/>
                  </a:lnTo>
                  <a:lnTo>
                    <a:pt x="37" y="107"/>
                  </a:lnTo>
                  <a:lnTo>
                    <a:pt x="37" y="106"/>
                  </a:lnTo>
                  <a:lnTo>
                    <a:pt x="38" y="106"/>
                  </a:lnTo>
                  <a:lnTo>
                    <a:pt x="39" y="105"/>
                  </a:lnTo>
                  <a:lnTo>
                    <a:pt x="41" y="103"/>
                  </a:lnTo>
                  <a:lnTo>
                    <a:pt x="42" y="103"/>
                  </a:lnTo>
                  <a:lnTo>
                    <a:pt x="42" y="102"/>
                  </a:lnTo>
                  <a:lnTo>
                    <a:pt x="43" y="102"/>
                  </a:lnTo>
                  <a:lnTo>
                    <a:pt x="45" y="101"/>
                  </a:lnTo>
                  <a:lnTo>
                    <a:pt x="46" y="101"/>
                  </a:lnTo>
                  <a:lnTo>
                    <a:pt x="46" y="99"/>
                  </a:lnTo>
                  <a:lnTo>
                    <a:pt x="47" y="99"/>
                  </a:lnTo>
                  <a:lnTo>
                    <a:pt x="47" y="101"/>
                  </a:lnTo>
                  <a:lnTo>
                    <a:pt x="49" y="101"/>
                  </a:lnTo>
                  <a:lnTo>
                    <a:pt x="49" y="99"/>
                  </a:lnTo>
                  <a:lnTo>
                    <a:pt x="49" y="101"/>
                  </a:lnTo>
                  <a:lnTo>
                    <a:pt x="50" y="99"/>
                  </a:lnTo>
                  <a:lnTo>
                    <a:pt x="51" y="99"/>
                  </a:lnTo>
                  <a:lnTo>
                    <a:pt x="52" y="99"/>
                  </a:lnTo>
                  <a:lnTo>
                    <a:pt x="54" y="99"/>
                  </a:lnTo>
                  <a:lnTo>
                    <a:pt x="55" y="99"/>
                  </a:lnTo>
                  <a:lnTo>
                    <a:pt x="56" y="98"/>
                  </a:lnTo>
                  <a:lnTo>
                    <a:pt x="58" y="98"/>
                  </a:lnTo>
                  <a:lnTo>
                    <a:pt x="60" y="97"/>
                  </a:lnTo>
                  <a:lnTo>
                    <a:pt x="62" y="96"/>
                  </a:lnTo>
                  <a:lnTo>
                    <a:pt x="62" y="94"/>
                  </a:lnTo>
                  <a:lnTo>
                    <a:pt x="63" y="94"/>
                  </a:lnTo>
                  <a:lnTo>
                    <a:pt x="64" y="93"/>
                  </a:lnTo>
                  <a:lnTo>
                    <a:pt x="66" y="92"/>
                  </a:lnTo>
                  <a:lnTo>
                    <a:pt x="66" y="90"/>
                  </a:lnTo>
                  <a:lnTo>
                    <a:pt x="67" y="90"/>
                  </a:lnTo>
                  <a:lnTo>
                    <a:pt x="68" y="89"/>
                  </a:lnTo>
                  <a:lnTo>
                    <a:pt x="68" y="88"/>
                  </a:lnTo>
                  <a:lnTo>
                    <a:pt x="69" y="88"/>
                  </a:lnTo>
                  <a:lnTo>
                    <a:pt x="69" y="86"/>
                  </a:lnTo>
                  <a:lnTo>
                    <a:pt x="71" y="86"/>
                  </a:lnTo>
                  <a:lnTo>
                    <a:pt x="72" y="85"/>
                  </a:lnTo>
                  <a:lnTo>
                    <a:pt x="75" y="81"/>
                  </a:lnTo>
                  <a:lnTo>
                    <a:pt x="76" y="81"/>
                  </a:lnTo>
                  <a:lnTo>
                    <a:pt x="76" y="80"/>
                  </a:lnTo>
                  <a:lnTo>
                    <a:pt x="77" y="79"/>
                  </a:lnTo>
                  <a:lnTo>
                    <a:pt x="77" y="77"/>
                  </a:lnTo>
                  <a:lnTo>
                    <a:pt x="79" y="77"/>
                  </a:lnTo>
                  <a:lnTo>
                    <a:pt x="79" y="76"/>
                  </a:lnTo>
                  <a:lnTo>
                    <a:pt x="79" y="75"/>
                  </a:lnTo>
                  <a:lnTo>
                    <a:pt x="80" y="73"/>
                  </a:lnTo>
                  <a:lnTo>
                    <a:pt x="80" y="72"/>
                  </a:lnTo>
                  <a:lnTo>
                    <a:pt x="80" y="71"/>
                  </a:lnTo>
                  <a:lnTo>
                    <a:pt x="81" y="71"/>
                  </a:lnTo>
                  <a:lnTo>
                    <a:pt x="81" y="69"/>
                  </a:lnTo>
                  <a:lnTo>
                    <a:pt x="81" y="68"/>
                  </a:lnTo>
                  <a:lnTo>
                    <a:pt x="81" y="65"/>
                  </a:lnTo>
                  <a:lnTo>
                    <a:pt x="80" y="63"/>
                  </a:lnTo>
                  <a:lnTo>
                    <a:pt x="80" y="61"/>
                  </a:lnTo>
                  <a:lnTo>
                    <a:pt x="80" y="60"/>
                  </a:lnTo>
                  <a:lnTo>
                    <a:pt x="81" y="59"/>
                  </a:lnTo>
                  <a:lnTo>
                    <a:pt x="81" y="58"/>
                  </a:lnTo>
                  <a:lnTo>
                    <a:pt x="81" y="56"/>
                  </a:lnTo>
                  <a:lnTo>
                    <a:pt x="81" y="55"/>
                  </a:lnTo>
                  <a:lnTo>
                    <a:pt x="80" y="55"/>
                  </a:lnTo>
                  <a:lnTo>
                    <a:pt x="80" y="54"/>
                  </a:lnTo>
                  <a:lnTo>
                    <a:pt x="79" y="52"/>
                  </a:lnTo>
                  <a:lnTo>
                    <a:pt x="79" y="51"/>
                  </a:lnTo>
                  <a:lnTo>
                    <a:pt x="79" y="50"/>
                  </a:lnTo>
                  <a:lnTo>
                    <a:pt x="77" y="50"/>
                  </a:lnTo>
                  <a:lnTo>
                    <a:pt x="77" y="48"/>
                  </a:lnTo>
                  <a:lnTo>
                    <a:pt x="77" y="47"/>
                  </a:lnTo>
                  <a:lnTo>
                    <a:pt x="76" y="47"/>
                  </a:lnTo>
                  <a:lnTo>
                    <a:pt x="75" y="46"/>
                  </a:lnTo>
                  <a:lnTo>
                    <a:pt x="73" y="46"/>
                  </a:lnTo>
                  <a:lnTo>
                    <a:pt x="73" y="44"/>
                  </a:lnTo>
                  <a:lnTo>
                    <a:pt x="72" y="44"/>
                  </a:lnTo>
                  <a:lnTo>
                    <a:pt x="72" y="43"/>
                  </a:lnTo>
                  <a:lnTo>
                    <a:pt x="71" y="42"/>
                  </a:lnTo>
                  <a:lnTo>
                    <a:pt x="71" y="41"/>
                  </a:lnTo>
                  <a:lnTo>
                    <a:pt x="72" y="41"/>
                  </a:lnTo>
                  <a:lnTo>
                    <a:pt x="72" y="39"/>
                  </a:lnTo>
                  <a:lnTo>
                    <a:pt x="73" y="39"/>
                  </a:lnTo>
                  <a:lnTo>
                    <a:pt x="73" y="38"/>
                  </a:lnTo>
                  <a:lnTo>
                    <a:pt x="73" y="37"/>
                  </a:lnTo>
                  <a:lnTo>
                    <a:pt x="73" y="35"/>
                  </a:lnTo>
                  <a:lnTo>
                    <a:pt x="73" y="34"/>
                  </a:lnTo>
                  <a:lnTo>
                    <a:pt x="72" y="34"/>
                  </a:lnTo>
                  <a:lnTo>
                    <a:pt x="72" y="33"/>
                  </a:lnTo>
                  <a:lnTo>
                    <a:pt x="72" y="31"/>
                  </a:lnTo>
                  <a:lnTo>
                    <a:pt x="72" y="30"/>
                  </a:lnTo>
                  <a:lnTo>
                    <a:pt x="72" y="29"/>
                  </a:lnTo>
                  <a:lnTo>
                    <a:pt x="71" y="29"/>
                  </a:lnTo>
                  <a:lnTo>
                    <a:pt x="71" y="26"/>
                  </a:lnTo>
                  <a:lnTo>
                    <a:pt x="69" y="25"/>
                  </a:lnTo>
                  <a:lnTo>
                    <a:pt x="69" y="22"/>
                  </a:lnTo>
                  <a:lnTo>
                    <a:pt x="68" y="22"/>
                  </a:lnTo>
                  <a:lnTo>
                    <a:pt x="68" y="21"/>
                  </a:lnTo>
                  <a:lnTo>
                    <a:pt x="67" y="20"/>
                  </a:lnTo>
                  <a:lnTo>
                    <a:pt x="66" y="18"/>
                  </a:lnTo>
                  <a:lnTo>
                    <a:pt x="66" y="17"/>
                  </a:lnTo>
                  <a:lnTo>
                    <a:pt x="64" y="17"/>
                  </a:lnTo>
                  <a:lnTo>
                    <a:pt x="64" y="16"/>
                  </a:lnTo>
                  <a:lnTo>
                    <a:pt x="63" y="16"/>
                  </a:lnTo>
                  <a:lnTo>
                    <a:pt x="62" y="16"/>
                  </a:lnTo>
                  <a:lnTo>
                    <a:pt x="60" y="14"/>
                  </a:lnTo>
                  <a:lnTo>
                    <a:pt x="59" y="14"/>
                  </a:lnTo>
                  <a:lnTo>
                    <a:pt x="58" y="14"/>
                  </a:lnTo>
                  <a:lnTo>
                    <a:pt x="56" y="14"/>
                  </a:lnTo>
                  <a:lnTo>
                    <a:pt x="55" y="14"/>
                  </a:lnTo>
                  <a:lnTo>
                    <a:pt x="52" y="16"/>
                  </a:lnTo>
                  <a:lnTo>
                    <a:pt x="51" y="16"/>
                  </a:lnTo>
                  <a:lnTo>
                    <a:pt x="50" y="17"/>
                  </a:lnTo>
                  <a:lnTo>
                    <a:pt x="49" y="17"/>
                  </a:lnTo>
                  <a:lnTo>
                    <a:pt x="47" y="17"/>
                  </a:lnTo>
                  <a:lnTo>
                    <a:pt x="47" y="18"/>
                  </a:lnTo>
                  <a:lnTo>
                    <a:pt x="46" y="18"/>
                  </a:lnTo>
                  <a:lnTo>
                    <a:pt x="45" y="18"/>
                  </a:lnTo>
                  <a:lnTo>
                    <a:pt x="43" y="20"/>
                  </a:lnTo>
                  <a:lnTo>
                    <a:pt x="42" y="21"/>
                  </a:lnTo>
                  <a:lnTo>
                    <a:pt x="42" y="22"/>
                  </a:lnTo>
                  <a:lnTo>
                    <a:pt x="42" y="24"/>
                  </a:lnTo>
                  <a:lnTo>
                    <a:pt x="42" y="25"/>
                  </a:lnTo>
                  <a:lnTo>
                    <a:pt x="41" y="25"/>
                  </a:lnTo>
                  <a:lnTo>
                    <a:pt x="41" y="26"/>
                  </a:lnTo>
                  <a:lnTo>
                    <a:pt x="42" y="26"/>
                  </a:lnTo>
                  <a:lnTo>
                    <a:pt x="42" y="27"/>
                  </a:lnTo>
                  <a:lnTo>
                    <a:pt x="43" y="27"/>
                  </a:lnTo>
                  <a:lnTo>
                    <a:pt x="43" y="29"/>
                  </a:lnTo>
                  <a:lnTo>
                    <a:pt x="45" y="29"/>
                  </a:lnTo>
                  <a:lnTo>
                    <a:pt x="45" y="30"/>
                  </a:lnTo>
                  <a:lnTo>
                    <a:pt x="45" y="31"/>
                  </a:lnTo>
                  <a:lnTo>
                    <a:pt x="45" y="33"/>
                  </a:lnTo>
                  <a:lnTo>
                    <a:pt x="43" y="34"/>
                  </a:lnTo>
                  <a:lnTo>
                    <a:pt x="42" y="34"/>
                  </a:lnTo>
                  <a:lnTo>
                    <a:pt x="42" y="35"/>
                  </a:lnTo>
                  <a:lnTo>
                    <a:pt x="41" y="37"/>
                  </a:lnTo>
                  <a:lnTo>
                    <a:pt x="41" y="38"/>
                  </a:lnTo>
                  <a:lnTo>
                    <a:pt x="42" y="38"/>
                  </a:lnTo>
                  <a:lnTo>
                    <a:pt x="42" y="39"/>
                  </a:lnTo>
                  <a:lnTo>
                    <a:pt x="42" y="41"/>
                  </a:lnTo>
                  <a:lnTo>
                    <a:pt x="42" y="42"/>
                  </a:lnTo>
                  <a:lnTo>
                    <a:pt x="42" y="43"/>
                  </a:lnTo>
                  <a:lnTo>
                    <a:pt x="43" y="43"/>
                  </a:lnTo>
                  <a:lnTo>
                    <a:pt x="43" y="44"/>
                  </a:lnTo>
                  <a:lnTo>
                    <a:pt x="43" y="46"/>
                  </a:lnTo>
                  <a:lnTo>
                    <a:pt x="43" y="47"/>
                  </a:lnTo>
                  <a:lnTo>
                    <a:pt x="43" y="48"/>
                  </a:lnTo>
                  <a:lnTo>
                    <a:pt x="45" y="48"/>
                  </a:lnTo>
                  <a:lnTo>
                    <a:pt x="45" y="50"/>
                  </a:lnTo>
                  <a:lnTo>
                    <a:pt x="45" y="51"/>
                  </a:lnTo>
                  <a:lnTo>
                    <a:pt x="45" y="52"/>
                  </a:lnTo>
                  <a:lnTo>
                    <a:pt x="45" y="54"/>
                  </a:lnTo>
                  <a:lnTo>
                    <a:pt x="45" y="55"/>
                  </a:lnTo>
                  <a:lnTo>
                    <a:pt x="45" y="56"/>
                  </a:lnTo>
                  <a:lnTo>
                    <a:pt x="43" y="59"/>
                  </a:lnTo>
                  <a:lnTo>
                    <a:pt x="43" y="60"/>
                  </a:lnTo>
                  <a:lnTo>
                    <a:pt x="42" y="61"/>
                  </a:lnTo>
                  <a:lnTo>
                    <a:pt x="41" y="63"/>
                  </a:lnTo>
                  <a:lnTo>
                    <a:pt x="41" y="64"/>
                  </a:lnTo>
                  <a:lnTo>
                    <a:pt x="39" y="65"/>
                  </a:lnTo>
                  <a:lnTo>
                    <a:pt x="37" y="68"/>
                  </a:lnTo>
                  <a:lnTo>
                    <a:pt x="35" y="69"/>
                  </a:lnTo>
                  <a:lnTo>
                    <a:pt x="34" y="69"/>
                  </a:lnTo>
                  <a:lnTo>
                    <a:pt x="33" y="69"/>
                  </a:lnTo>
                  <a:lnTo>
                    <a:pt x="33" y="71"/>
                  </a:lnTo>
                  <a:lnTo>
                    <a:pt x="32" y="71"/>
                  </a:lnTo>
                  <a:lnTo>
                    <a:pt x="30" y="71"/>
                  </a:lnTo>
                  <a:lnTo>
                    <a:pt x="29" y="71"/>
                  </a:lnTo>
                  <a:lnTo>
                    <a:pt x="28" y="71"/>
                  </a:lnTo>
                  <a:lnTo>
                    <a:pt x="28" y="72"/>
                  </a:lnTo>
                  <a:lnTo>
                    <a:pt x="26" y="72"/>
                  </a:lnTo>
                  <a:lnTo>
                    <a:pt x="25" y="72"/>
                  </a:lnTo>
                  <a:lnTo>
                    <a:pt x="24" y="72"/>
                  </a:lnTo>
                  <a:lnTo>
                    <a:pt x="22" y="71"/>
                  </a:lnTo>
                  <a:lnTo>
                    <a:pt x="21" y="71"/>
                  </a:lnTo>
                  <a:lnTo>
                    <a:pt x="20" y="71"/>
                  </a:lnTo>
                  <a:lnTo>
                    <a:pt x="18" y="71"/>
                  </a:lnTo>
                  <a:lnTo>
                    <a:pt x="17" y="69"/>
                  </a:lnTo>
                  <a:lnTo>
                    <a:pt x="16" y="69"/>
                  </a:lnTo>
                  <a:lnTo>
                    <a:pt x="14" y="69"/>
                  </a:lnTo>
                  <a:lnTo>
                    <a:pt x="13" y="68"/>
                  </a:lnTo>
                  <a:lnTo>
                    <a:pt x="12" y="68"/>
                  </a:lnTo>
                  <a:lnTo>
                    <a:pt x="9" y="67"/>
                  </a:lnTo>
                  <a:lnTo>
                    <a:pt x="8" y="65"/>
                  </a:lnTo>
                  <a:lnTo>
                    <a:pt x="7" y="65"/>
                  </a:lnTo>
                  <a:lnTo>
                    <a:pt x="7" y="64"/>
                  </a:lnTo>
                  <a:lnTo>
                    <a:pt x="5" y="63"/>
                  </a:lnTo>
                  <a:lnTo>
                    <a:pt x="4" y="63"/>
                  </a:lnTo>
                  <a:lnTo>
                    <a:pt x="4" y="61"/>
                  </a:lnTo>
                  <a:lnTo>
                    <a:pt x="3" y="61"/>
                  </a:lnTo>
                  <a:lnTo>
                    <a:pt x="3" y="60"/>
                  </a:lnTo>
                  <a:lnTo>
                    <a:pt x="3" y="59"/>
                  </a:lnTo>
                  <a:lnTo>
                    <a:pt x="1" y="59"/>
                  </a:lnTo>
                  <a:lnTo>
                    <a:pt x="1" y="58"/>
                  </a:lnTo>
                  <a:lnTo>
                    <a:pt x="0" y="58"/>
                  </a:lnTo>
                  <a:lnTo>
                    <a:pt x="0" y="56"/>
                  </a:lnTo>
                  <a:lnTo>
                    <a:pt x="0" y="55"/>
                  </a:lnTo>
                  <a:lnTo>
                    <a:pt x="0" y="54"/>
                  </a:lnTo>
                  <a:lnTo>
                    <a:pt x="0" y="52"/>
                  </a:lnTo>
                  <a:lnTo>
                    <a:pt x="0" y="51"/>
                  </a:lnTo>
                  <a:lnTo>
                    <a:pt x="0" y="50"/>
                  </a:lnTo>
                  <a:lnTo>
                    <a:pt x="0" y="48"/>
                  </a:lnTo>
                  <a:lnTo>
                    <a:pt x="0" y="47"/>
                  </a:lnTo>
                  <a:lnTo>
                    <a:pt x="1" y="47"/>
                  </a:lnTo>
                  <a:lnTo>
                    <a:pt x="1" y="46"/>
                  </a:lnTo>
                  <a:lnTo>
                    <a:pt x="1" y="44"/>
                  </a:lnTo>
                  <a:lnTo>
                    <a:pt x="3" y="44"/>
                  </a:lnTo>
                  <a:lnTo>
                    <a:pt x="3" y="43"/>
                  </a:lnTo>
                  <a:lnTo>
                    <a:pt x="4" y="42"/>
                  </a:lnTo>
                  <a:lnTo>
                    <a:pt x="5" y="41"/>
                  </a:lnTo>
                  <a:lnTo>
                    <a:pt x="5" y="39"/>
                  </a:lnTo>
                  <a:lnTo>
                    <a:pt x="7" y="39"/>
                  </a:lnTo>
                  <a:lnTo>
                    <a:pt x="8" y="39"/>
                  </a:lnTo>
                  <a:lnTo>
                    <a:pt x="8" y="38"/>
                  </a:lnTo>
                  <a:lnTo>
                    <a:pt x="9" y="38"/>
                  </a:lnTo>
                  <a:lnTo>
                    <a:pt x="8" y="38"/>
                  </a:lnTo>
                  <a:lnTo>
                    <a:pt x="8" y="37"/>
                  </a:lnTo>
                  <a:lnTo>
                    <a:pt x="7" y="35"/>
                  </a:lnTo>
                  <a:lnTo>
                    <a:pt x="7" y="34"/>
                  </a:lnTo>
                  <a:lnTo>
                    <a:pt x="7" y="33"/>
                  </a:lnTo>
                  <a:lnTo>
                    <a:pt x="7" y="31"/>
                  </a:lnTo>
                  <a:lnTo>
                    <a:pt x="8" y="31"/>
                  </a:lnTo>
                  <a:lnTo>
                    <a:pt x="8" y="30"/>
                  </a:lnTo>
                  <a:lnTo>
                    <a:pt x="9" y="30"/>
                  </a:lnTo>
                  <a:lnTo>
                    <a:pt x="9" y="29"/>
                  </a:lnTo>
                  <a:lnTo>
                    <a:pt x="11" y="27"/>
                  </a:lnTo>
                  <a:lnTo>
                    <a:pt x="11" y="26"/>
                  </a:lnTo>
                  <a:lnTo>
                    <a:pt x="12" y="26"/>
                  </a:lnTo>
                  <a:lnTo>
                    <a:pt x="13" y="25"/>
                  </a:lnTo>
                  <a:lnTo>
                    <a:pt x="13" y="24"/>
                  </a:lnTo>
                  <a:lnTo>
                    <a:pt x="14" y="24"/>
                  </a:lnTo>
                  <a:lnTo>
                    <a:pt x="14" y="22"/>
                  </a:lnTo>
                  <a:lnTo>
                    <a:pt x="16" y="22"/>
                  </a:lnTo>
                  <a:lnTo>
                    <a:pt x="16" y="21"/>
                  </a:lnTo>
                  <a:lnTo>
                    <a:pt x="17" y="21"/>
                  </a:lnTo>
                  <a:lnTo>
                    <a:pt x="18" y="20"/>
                  </a:lnTo>
                  <a:lnTo>
                    <a:pt x="20" y="18"/>
                  </a:lnTo>
                  <a:lnTo>
                    <a:pt x="21" y="18"/>
                  </a:lnTo>
                  <a:lnTo>
                    <a:pt x="21" y="17"/>
                  </a:lnTo>
                  <a:lnTo>
                    <a:pt x="22" y="17"/>
                  </a:lnTo>
                  <a:lnTo>
                    <a:pt x="22" y="16"/>
                  </a:lnTo>
                  <a:lnTo>
                    <a:pt x="24" y="14"/>
                  </a:lnTo>
                  <a:lnTo>
                    <a:pt x="24" y="13"/>
                  </a:lnTo>
                  <a:lnTo>
                    <a:pt x="25" y="13"/>
                  </a:lnTo>
                  <a:lnTo>
                    <a:pt x="25" y="12"/>
                  </a:lnTo>
                  <a:lnTo>
                    <a:pt x="25" y="10"/>
                  </a:lnTo>
                  <a:lnTo>
                    <a:pt x="25" y="9"/>
                  </a:lnTo>
                  <a:lnTo>
                    <a:pt x="26" y="8"/>
                  </a:lnTo>
                  <a:lnTo>
                    <a:pt x="26" y="7"/>
                  </a:lnTo>
                  <a:lnTo>
                    <a:pt x="26" y="5"/>
                  </a:lnTo>
                  <a:lnTo>
                    <a:pt x="26" y="4"/>
                  </a:lnTo>
                  <a:lnTo>
                    <a:pt x="26" y="3"/>
                  </a:lnTo>
                  <a:lnTo>
                    <a:pt x="26" y="1"/>
                  </a:lnTo>
                  <a:lnTo>
                    <a:pt x="26" y="0"/>
                  </a:lnTo>
                  <a:lnTo>
                    <a:pt x="32" y="0"/>
                  </a:lnTo>
                  <a:lnTo>
                    <a:pt x="33" y="0"/>
                  </a:lnTo>
                  <a:lnTo>
                    <a:pt x="34" y="0"/>
                  </a:lnTo>
                  <a:lnTo>
                    <a:pt x="37" y="0"/>
                  </a:lnTo>
                  <a:lnTo>
                    <a:pt x="42" y="0"/>
                  </a:lnTo>
                  <a:lnTo>
                    <a:pt x="46" y="0"/>
                  </a:lnTo>
                  <a:lnTo>
                    <a:pt x="49" y="0"/>
                  </a:lnTo>
                  <a:lnTo>
                    <a:pt x="52" y="0"/>
                  </a:lnTo>
                  <a:lnTo>
                    <a:pt x="54" y="0"/>
                  </a:lnTo>
                  <a:lnTo>
                    <a:pt x="56" y="0"/>
                  </a:lnTo>
                  <a:lnTo>
                    <a:pt x="58" y="0"/>
                  </a:lnTo>
                  <a:lnTo>
                    <a:pt x="59" y="0"/>
                  </a:lnTo>
                  <a:lnTo>
                    <a:pt x="60" y="0"/>
                  </a:lnTo>
                  <a:lnTo>
                    <a:pt x="62" y="0"/>
                  </a:lnTo>
                  <a:lnTo>
                    <a:pt x="69" y="0"/>
                  </a:lnTo>
                  <a:lnTo>
                    <a:pt x="71" y="0"/>
                  </a:lnTo>
                  <a:lnTo>
                    <a:pt x="73" y="0"/>
                  </a:lnTo>
                  <a:lnTo>
                    <a:pt x="76" y="0"/>
                  </a:lnTo>
                  <a:lnTo>
                    <a:pt x="79" y="0"/>
                  </a:lnTo>
                  <a:lnTo>
                    <a:pt x="79" y="1"/>
                  </a:lnTo>
                  <a:lnTo>
                    <a:pt x="81" y="1"/>
                  </a:lnTo>
                  <a:lnTo>
                    <a:pt x="84" y="1"/>
                  </a:lnTo>
                  <a:lnTo>
                    <a:pt x="86" y="1"/>
                  </a:lnTo>
                  <a:lnTo>
                    <a:pt x="88" y="1"/>
                  </a:lnTo>
                  <a:lnTo>
                    <a:pt x="89"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49">
              <a:extLst>
                <a:ext uri="{FF2B5EF4-FFF2-40B4-BE49-F238E27FC236}">
                  <a16:creationId xmlns:a16="http://schemas.microsoft.com/office/drawing/2014/main" id="{28A701F3-3405-440E-B195-8032FF7B7BFE}"/>
                </a:ext>
              </a:extLst>
            </p:cNvPr>
            <p:cNvSpPr>
              <a:spLocks/>
            </p:cNvSpPr>
            <p:nvPr/>
          </p:nvSpPr>
          <p:spPr bwMode="auto">
            <a:xfrm>
              <a:off x="5465" y="2340"/>
              <a:ext cx="73" cy="3"/>
            </a:xfrm>
            <a:custGeom>
              <a:avLst/>
              <a:gdLst>
                <a:gd name="T0" fmla="*/ 0 w 73"/>
                <a:gd name="T1" fmla="*/ 0 h 3"/>
                <a:gd name="T2" fmla="*/ 1 w 73"/>
                <a:gd name="T3" fmla="*/ 0 h 3"/>
                <a:gd name="T4" fmla="*/ 4 w 73"/>
                <a:gd name="T5" fmla="*/ 0 h 3"/>
                <a:gd name="T6" fmla="*/ 5 w 73"/>
                <a:gd name="T7" fmla="*/ 0 h 3"/>
                <a:gd name="T8" fmla="*/ 8 w 73"/>
                <a:gd name="T9" fmla="*/ 0 h 3"/>
                <a:gd name="T10" fmla="*/ 9 w 73"/>
                <a:gd name="T11" fmla="*/ 0 h 3"/>
                <a:gd name="T12" fmla="*/ 11 w 73"/>
                <a:gd name="T13" fmla="*/ 0 h 3"/>
                <a:gd name="T14" fmla="*/ 13 w 73"/>
                <a:gd name="T15" fmla="*/ 0 h 3"/>
                <a:gd name="T16" fmla="*/ 15 w 73"/>
                <a:gd name="T17" fmla="*/ 0 h 3"/>
                <a:gd name="T18" fmla="*/ 18 w 73"/>
                <a:gd name="T19" fmla="*/ 0 h 3"/>
                <a:gd name="T20" fmla="*/ 21 w 73"/>
                <a:gd name="T21" fmla="*/ 0 h 3"/>
                <a:gd name="T22" fmla="*/ 25 w 73"/>
                <a:gd name="T23" fmla="*/ 0 h 3"/>
                <a:gd name="T24" fmla="*/ 26 w 73"/>
                <a:gd name="T25" fmla="*/ 0 h 3"/>
                <a:gd name="T26" fmla="*/ 28 w 73"/>
                <a:gd name="T27" fmla="*/ 0 h 3"/>
                <a:gd name="T28" fmla="*/ 29 w 73"/>
                <a:gd name="T29" fmla="*/ 0 h 3"/>
                <a:gd name="T30" fmla="*/ 32 w 73"/>
                <a:gd name="T31" fmla="*/ 0 h 3"/>
                <a:gd name="T32" fmla="*/ 33 w 73"/>
                <a:gd name="T33" fmla="*/ 0 h 3"/>
                <a:gd name="T34" fmla="*/ 34 w 73"/>
                <a:gd name="T35" fmla="*/ 0 h 3"/>
                <a:gd name="T36" fmla="*/ 37 w 73"/>
                <a:gd name="T37" fmla="*/ 0 h 3"/>
                <a:gd name="T38" fmla="*/ 38 w 73"/>
                <a:gd name="T39" fmla="*/ 0 h 3"/>
                <a:gd name="T40" fmla="*/ 42 w 73"/>
                <a:gd name="T41" fmla="*/ 0 h 3"/>
                <a:gd name="T42" fmla="*/ 45 w 73"/>
                <a:gd name="T43" fmla="*/ 0 h 3"/>
                <a:gd name="T44" fmla="*/ 46 w 73"/>
                <a:gd name="T45" fmla="*/ 0 h 3"/>
                <a:gd name="T46" fmla="*/ 46 w 73"/>
                <a:gd name="T47" fmla="*/ 2 h 3"/>
                <a:gd name="T48" fmla="*/ 49 w 73"/>
                <a:gd name="T49" fmla="*/ 3 h 3"/>
                <a:gd name="T50" fmla="*/ 52 w 73"/>
                <a:gd name="T51" fmla="*/ 3 h 3"/>
                <a:gd name="T52" fmla="*/ 54 w 73"/>
                <a:gd name="T53" fmla="*/ 3 h 3"/>
                <a:gd name="T54" fmla="*/ 55 w 73"/>
                <a:gd name="T55" fmla="*/ 3 h 3"/>
                <a:gd name="T56" fmla="*/ 56 w 73"/>
                <a:gd name="T57" fmla="*/ 3 h 3"/>
                <a:gd name="T58" fmla="*/ 59 w 73"/>
                <a:gd name="T59" fmla="*/ 3 h 3"/>
                <a:gd name="T60" fmla="*/ 60 w 73"/>
                <a:gd name="T61" fmla="*/ 3 h 3"/>
                <a:gd name="T62" fmla="*/ 63 w 73"/>
                <a:gd name="T63" fmla="*/ 3 h 3"/>
                <a:gd name="T64" fmla="*/ 64 w 73"/>
                <a:gd name="T65" fmla="*/ 3 h 3"/>
                <a:gd name="T66" fmla="*/ 68 w 73"/>
                <a:gd name="T67" fmla="*/ 3 h 3"/>
                <a:gd name="T68" fmla="*/ 72 w 73"/>
                <a:gd name="T69" fmla="*/ 3 h 3"/>
                <a:gd name="T70" fmla="*/ 73 w 73"/>
                <a:gd name="T7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 h="3">
                  <a:moveTo>
                    <a:pt x="0" y="0"/>
                  </a:moveTo>
                  <a:lnTo>
                    <a:pt x="1" y="0"/>
                  </a:lnTo>
                  <a:lnTo>
                    <a:pt x="4" y="0"/>
                  </a:lnTo>
                  <a:lnTo>
                    <a:pt x="5" y="0"/>
                  </a:lnTo>
                  <a:lnTo>
                    <a:pt x="8" y="0"/>
                  </a:lnTo>
                  <a:lnTo>
                    <a:pt x="9" y="0"/>
                  </a:lnTo>
                  <a:lnTo>
                    <a:pt x="11" y="0"/>
                  </a:lnTo>
                  <a:lnTo>
                    <a:pt x="13" y="0"/>
                  </a:lnTo>
                  <a:lnTo>
                    <a:pt x="15" y="0"/>
                  </a:lnTo>
                  <a:lnTo>
                    <a:pt x="18" y="0"/>
                  </a:lnTo>
                  <a:lnTo>
                    <a:pt x="21" y="0"/>
                  </a:lnTo>
                  <a:lnTo>
                    <a:pt x="25" y="0"/>
                  </a:lnTo>
                  <a:lnTo>
                    <a:pt x="26" y="0"/>
                  </a:lnTo>
                  <a:lnTo>
                    <a:pt x="28" y="0"/>
                  </a:lnTo>
                  <a:lnTo>
                    <a:pt x="29" y="0"/>
                  </a:lnTo>
                  <a:lnTo>
                    <a:pt x="32" y="0"/>
                  </a:lnTo>
                  <a:lnTo>
                    <a:pt x="33" y="0"/>
                  </a:lnTo>
                  <a:lnTo>
                    <a:pt x="34" y="0"/>
                  </a:lnTo>
                  <a:lnTo>
                    <a:pt x="37" y="0"/>
                  </a:lnTo>
                  <a:lnTo>
                    <a:pt x="38" y="0"/>
                  </a:lnTo>
                  <a:lnTo>
                    <a:pt x="42" y="0"/>
                  </a:lnTo>
                  <a:lnTo>
                    <a:pt x="45" y="0"/>
                  </a:lnTo>
                  <a:lnTo>
                    <a:pt x="46" y="0"/>
                  </a:lnTo>
                  <a:lnTo>
                    <a:pt x="46" y="2"/>
                  </a:lnTo>
                  <a:lnTo>
                    <a:pt x="49" y="3"/>
                  </a:lnTo>
                  <a:lnTo>
                    <a:pt x="52" y="3"/>
                  </a:lnTo>
                  <a:lnTo>
                    <a:pt x="54" y="3"/>
                  </a:lnTo>
                  <a:lnTo>
                    <a:pt x="55" y="3"/>
                  </a:lnTo>
                  <a:lnTo>
                    <a:pt x="56" y="3"/>
                  </a:lnTo>
                  <a:lnTo>
                    <a:pt x="59" y="3"/>
                  </a:lnTo>
                  <a:lnTo>
                    <a:pt x="60" y="3"/>
                  </a:lnTo>
                  <a:lnTo>
                    <a:pt x="63" y="3"/>
                  </a:lnTo>
                  <a:lnTo>
                    <a:pt x="64" y="3"/>
                  </a:lnTo>
                  <a:lnTo>
                    <a:pt x="68" y="3"/>
                  </a:lnTo>
                  <a:lnTo>
                    <a:pt x="72" y="3"/>
                  </a:lnTo>
                  <a:lnTo>
                    <a:pt x="73" y="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50">
              <a:extLst>
                <a:ext uri="{FF2B5EF4-FFF2-40B4-BE49-F238E27FC236}">
                  <a16:creationId xmlns:a16="http://schemas.microsoft.com/office/drawing/2014/main" id="{3267805E-CAF3-4E06-9916-CF0A026B8604}"/>
                </a:ext>
              </a:extLst>
            </p:cNvPr>
            <p:cNvSpPr>
              <a:spLocks/>
            </p:cNvSpPr>
            <p:nvPr/>
          </p:nvSpPr>
          <p:spPr bwMode="auto">
            <a:xfrm>
              <a:off x="6618" y="2391"/>
              <a:ext cx="307" cy="229"/>
            </a:xfrm>
            <a:custGeom>
              <a:avLst/>
              <a:gdLst>
                <a:gd name="T0" fmla="*/ 304 w 307"/>
                <a:gd name="T1" fmla="*/ 25 h 229"/>
                <a:gd name="T2" fmla="*/ 303 w 307"/>
                <a:gd name="T3" fmla="*/ 51 h 229"/>
                <a:gd name="T4" fmla="*/ 300 w 307"/>
                <a:gd name="T5" fmla="*/ 74 h 229"/>
                <a:gd name="T6" fmla="*/ 299 w 307"/>
                <a:gd name="T7" fmla="*/ 96 h 229"/>
                <a:gd name="T8" fmla="*/ 297 w 307"/>
                <a:gd name="T9" fmla="*/ 117 h 229"/>
                <a:gd name="T10" fmla="*/ 296 w 307"/>
                <a:gd name="T11" fmla="*/ 133 h 229"/>
                <a:gd name="T12" fmla="*/ 294 w 307"/>
                <a:gd name="T13" fmla="*/ 157 h 229"/>
                <a:gd name="T14" fmla="*/ 292 w 307"/>
                <a:gd name="T15" fmla="*/ 176 h 229"/>
                <a:gd name="T16" fmla="*/ 290 w 307"/>
                <a:gd name="T17" fmla="*/ 195 h 229"/>
                <a:gd name="T18" fmla="*/ 290 w 307"/>
                <a:gd name="T19" fmla="*/ 208 h 229"/>
                <a:gd name="T20" fmla="*/ 287 w 307"/>
                <a:gd name="T21" fmla="*/ 225 h 229"/>
                <a:gd name="T22" fmla="*/ 254 w 307"/>
                <a:gd name="T23" fmla="*/ 225 h 229"/>
                <a:gd name="T24" fmla="*/ 240 w 307"/>
                <a:gd name="T25" fmla="*/ 227 h 229"/>
                <a:gd name="T26" fmla="*/ 228 w 307"/>
                <a:gd name="T27" fmla="*/ 227 h 229"/>
                <a:gd name="T28" fmla="*/ 212 w 307"/>
                <a:gd name="T29" fmla="*/ 227 h 229"/>
                <a:gd name="T30" fmla="*/ 198 w 307"/>
                <a:gd name="T31" fmla="*/ 227 h 229"/>
                <a:gd name="T32" fmla="*/ 185 w 307"/>
                <a:gd name="T33" fmla="*/ 227 h 229"/>
                <a:gd name="T34" fmla="*/ 167 w 307"/>
                <a:gd name="T35" fmla="*/ 227 h 229"/>
                <a:gd name="T36" fmla="*/ 146 w 307"/>
                <a:gd name="T37" fmla="*/ 228 h 229"/>
                <a:gd name="T38" fmla="*/ 130 w 307"/>
                <a:gd name="T39" fmla="*/ 228 h 229"/>
                <a:gd name="T40" fmla="*/ 113 w 307"/>
                <a:gd name="T41" fmla="*/ 228 h 229"/>
                <a:gd name="T42" fmla="*/ 91 w 307"/>
                <a:gd name="T43" fmla="*/ 228 h 229"/>
                <a:gd name="T44" fmla="*/ 71 w 307"/>
                <a:gd name="T45" fmla="*/ 228 h 229"/>
                <a:gd name="T46" fmla="*/ 58 w 307"/>
                <a:gd name="T47" fmla="*/ 228 h 229"/>
                <a:gd name="T48" fmla="*/ 42 w 307"/>
                <a:gd name="T49" fmla="*/ 229 h 229"/>
                <a:gd name="T50" fmla="*/ 24 w 307"/>
                <a:gd name="T51" fmla="*/ 229 h 229"/>
                <a:gd name="T52" fmla="*/ 8 w 307"/>
                <a:gd name="T53" fmla="*/ 229 h 229"/>
                <a:gd name="T54" fmla="*/ 2 w 307"/>
                <a:gd name="T55" fmla="*/ 220 h 229"/>
                <a:gd name="T56" fmla="*/ 2 w 307"/>
                <a:gd name="T57" fmla="*/ 201 h 229"/>
                <a:gd name="T58" fmla="*/ 2 w 307"/>
                <a:gd name="T59" fmla="*/ 190 h 229"/>
                <a:gd name="T60" fmla="*/ 2 w 307"/>
                <a:gd name="T61" fmla="*/ 173 h 229"/>
                <a:gd name="T62" fmla="*/ 2 w 307"/>
                <a:gd name="T63" fmla="*/ 156 h 229"/>
                <a:gd name="T64" fmla="*/ 2 w 307"/>
                <a:gd name="T65" fmla="*/ 131 h 229"/>
                <a:gd name="T66" fmla="*/ 2 w 307"/>
                <a:gd name="T67" fmla="*/ 102 h 229"/>
                <a:gd name="T68" fmla="*/ 0 w 307"/>
                <a:gd name="T69" fmla="*/ 78 h 229"/>
                <a:gd name="T70" fmla="*/ 2 w 307"/>
                <a:gd name="T71" fmla="*/ 53 h 229"/>
                <a:gd name="T72" fmla="*/ 0 w 307"/>
                <a:gd name="T73" fmla="*/ 38 h 229"/>
                <a:gd name="T74" fmla="*/ 0 w 307"/>
                <a:gd name="T75" fmla="*/ 13 h 229"/>
                <a:gd name="T76" fmla="*/ 16 w 307"/>
                <a:gd name="T77" fmla="*/ 6 h 229"/>
                <a:gd name="T78" fmla="*/ 32 w 307"/>
                <a:gd name="T79" fmla="*/ 6 h 229"/>
                <a:gd name="T80" fmla="*/ 47 w 307"/>
                <a:gd name="T81" fmla="*/ 6 h 229"/>
                <a:gd name="T82" fmla="*/ 59 w 307"/>
                <a:gd name="T83" fmla="*/ 6 h 229"/>
                <a:gd name="T84" fmla="*/ 76 w 307"/>
                <a:gd name="T85" fmla="*/ 6 h 229"/>
                <a:gd name="T86" fmla="*/ 93 w 307"/>
                <a:gd name="T87" fmla="*/ 4 h 229"/>
                <a:gd name="T88" fmla="*/ 112 w 307"/>
                <a:gd name="T89" fmla="*/ 4 h 229"/>
                <a:gd name="T90" fmla="*/ 129 w 307"/>
                <a:gd name="T91" fmla="*/ 4 h 229"/>
                <a:gd name="T92" fmla="*/ 153 w 307"/>
                <a:gd name="T93" fmla="*/ 3 h 229"/>
                <a:gd name="T94" fmla="*/ 176 w 307"/>
                <a:gd name="T95" fmla="*/ 3 h 229"/>
                <a:gd name="T96" fmla="*/ 193 w 307"/>
                <a:gd name="T97" fmla="*/ 3 h 229"/>
                <a:gd name="T98" fmla="*/ 210 w 307"/>
                <a:gd name="T99" fmla="*/ 3 h 229"/>
                <a:gd name="T100" fmla="*/ 232 w 307"/>
                <a:gd name="T101" fmla="*/ 2 h 229"/>
                <a:gd name="T102" fmla="*/ 256 w 307"/>
                <a:gd name="T103" fmla="*/ 2 h 229"/>
                <a:gd name="T104" fmla="*/ 278 w 307"/>
                <a:gd name="T105" fmla="*/ 0 h 229"/>
                <a:gd name="T106" fmla="*/ 295 w 307"/>
                <a:gd name="T107" fmla="*/ 0 h 229"/>
                <a:gd name="T108" fmla="*/ 307 w 307"/>
                <a:gd name="T10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7" h="229">
                  <a:moveTo>
                    <a:pt x="307" y="0"/>
                  </a:moveTo>
                  <a:lnTo>
                    <a:pt x="307" y="2"/>
                  </a:lnTo>
                  <a:lnTo>
                    <a:pt x="305" y="12"/>
                  </a:lnTo>
                  <a:lnTo>
                    <a:pt x="305" y="17"/>
                  </a:lnTo>
                  <a:lnTo>
                    <a:pt x="305" y="19"/>
                  </a:lnTo>
                  <a:lnTo>
                    <a:pt x="305" y="21"/>
                  </a:lnTo>
                  <a:lnTo>
                    <a:pt x="304" y="25"/>
                  </a:lnTo>
                  <a:lnTo>
                    <a:pt x="304" y="27"/>
                  </a:lnTo>
                  <a:lnTo>
                    <a:pt x="304" y="30"/>
                  </a:lnTo>
                  <a:lnTo>
                    <a:pt x="304" y="34"/>
                  </a:lnTo>
                  <a:lnTo>
                    <a:pt x="304" y="36"/>
                  </a:lnTo>
                  <a:lnTo>
                    <a:pt x="303" y="41"/>
                  </a:lnTo>
                  <a:lnTo>
                    <a:pt x="303" y="49"/>
                  </a:lnTo>
                  <a:lnTo>
                    <a:pt x="303" y="51"/>
                  </a:lnTo>
                  <a:lnTo>
                    <a:pt x="301" y="57"/>
                  </a:lnTo>
                  <a:lnTo>
                    <a:pt x="301" y="59"/>
                  </a:lnTo>
                  <a:lnTo>
                    <a:pt x="301" y="63"/>
                  </a:lnTo>
                  <a:lnTo>
                    <a:pt x="301" y="64"/>
                  </a:lnTo>
                  <a:lnTo>
                    <a:pt x="301" y="68"/>
                  </a:lnTo>
                  <a:lnTo>
                    <a:pt x="301" y="71"/>
                  </a:lnTo>
                  <a:lnTo>
                    <a:pt x="300" y="74"/>
                  </a:lnTo>
                  <a:lnTo>
                    <a:pt x="300" y="81"/>
                  </a:lnTo>
                  <a:lnTo>
                    <a:pt x="300" y="81"/>
                  </a:lnTo>
                  <a:lnTo>
                    <a:pt x="300" y="83"/>
                  </a:lnTo>
                  <a:lnTo>
                    <a:pt x="300" y="87"/>
                  </a:lnTo>
                  <a:lnTo>
                    <a:pt x="299" y="89"/>
                  </a:lnTo>
                  <a:lnTo>
                    <a:pt x="299" y="92"/>
                  </a:lnTo>
                  <a:lnTo>
                    <a:pt x="299" y="96"/>
                  </a:lnTo>
                  <a:lnTo>
                    <a:pt x="299" y="98"/>
                  </a:lnTo>
                  <a:lnTo>
                    <a:pt x="297" y="105"/>
                  </a:lnTo>
                  <a:lnTo>
                    <a:pt x="297" y="106"/>
                  </a:lnTo>
                  <a:lnTo>
                    <a:pt x="297" y="112"/>
                  </a:lnTo>
                  <a:lnTo>
                    <a:pt x="297" y="114"/>
                  </a:lnTo>
                  <a:lnTo>
                    <a:pt x="297" y="116"/>
                  </a:lnTo>
                  <a:lnTo>
                    <a:pt x="297" y="117"/>
                  </a:lnTo>
                  <a:lnTo>
                    <a:pt x="296" y="118"/>
                  </a:lnTo>
                  <a:lnTo>
                    <a:pt x="296" y="119"/>
                  </a:lnTo>
                  <a:lnTo>
                    <a:pt x="296" y="121"/>
                  </a:lnTo>
                  <a:lnTo>
                    <a:pt x="296" y="122"/>
                  </a:lnTo>
                  <a:lnTo>
                    <a:pt x="296" y="125"/>
                  </a:lnTo>
                  <a:lnTo>
                    <a:pt x="296" y="129"/>
                  </a:lnTo>
                  <a:lnTo>
                    <a:pt x="296" y="133"/>
                  </a:lnTo>
                  <a:lnTo>
                    <a:pt x="295" y="136"/>
                  </a:lnTo>
                  <a:lnTo>
                    <a:pt x="295" y="140"/>
                  </a:lnTo>
                  <a:lnTo>
                    <a:pt x="295" y="144"/>
                  </a:lnTo>
                  <a:lnTo>
                    <a:pt x="294" y="148"/>
                  </a:lnTo>
                  <a:lnTo>
                    <a:pt x="294" y="151"/>
                  </a:lnTo>
                  <a:lnTo>
                    <a:pt x="294" y="153"/>
                  </a:lnTo>
                  <a:lnTo>
                    <a:pt x="294" y="157"/>
                  </a:lnTo>
                  <a:lnTo>
                    <a:pt x="294" y="160"/>
                  </a:lnTo>
                  <a:lnTo>
                    <a:pt x="294" y="161"/>
                  </a:lnTo>
                  <a:lnTo>
                    <a:pt x="294" y="163"/>
                  </a:lnTo>
                  <a:lnTo>
                    <a:pt x="292" y="165"/>
                  </a:lnTo>
                  <a:lnTo>
                    <a:pt x="292" y="169"/>
                  </a:lnTo>
                  <a:lnTo>
                    <a:pt x="292" y="172"/>
                  </a:lnTo>
                  <a:lnTo>
                    <a:pt x="292" y="176"/>
                  </a:lnTo>
                  <a:lnTo>
                    <a:pt x="292" y="178"/>
                  </a:lnTo>
                  <a:lnTo>
                    <a:pt x="291" y="178"/>
                  </a:lnTo>
                  <a:lnTo>
                    <a:pt x="291" y="185"/>
                  </a:lnTo>
                  <a:lnTo>
                    <a:pt x="291" y="188"/>
                  </a:lnTo>
                  <a:lnTo>
                    <a:pt x="291" y="190"/>
                  </a:lnTo>
                  <a:lnTo>
                    <a:pt x="291" y="194"/>
                  </a:lnTo>
                  <a:lnTo>
                    <a:pt x="290" y="195"/>
                  </a:lnTo>
                  <a:lnTo>
                    <a:pt x="290" y="195"/>
                  </a:lnTo>
                  <a:lnTo>
                    <a:pt x="290" y="198"/>
                  </a:lnTo>
                  <a:lnTo>
                    <a:pt x="290" y="201"/>
                  </a:lnTo>
                  <a:lnTo>
                    <a:pt x="290" y="203"/>
                  </a:lnTo>
                  <a:lnTo>
                    <a:pt x="290" y="205"/>
                  </a:lnTo>
                  <a:lnTo>
                    <a:pt x="290" y="207"/>
                  </a:lnTo>
                  <a:lnTo>
                    <a:pt x="290" y="208"/>
                  </a:lnTo>
                  <a:lnTo>
                    <a:pt x="288" y="210"/>
                  </a:lnTo>
                  <a:lnTo>
                    <a:pt x="288" y="211"/>
                  </a:lnTo>
                  <a:lnTo>
                    <a:pt x="288" y="216"/>
                  </a:lnTo>
                  <a:lnTo>
                    <a:pt x="288" y="216"/>
                  </a:lnTo>
                  <a:lnTo>
                    <a:pt x="288" y="223"/>
                  </a:lnTo>
                  <a:lnTo>
                    <a:pt x="287" y="225"/>
                  </a:lnTo>
                  <a:lnTo>
                    <a:pt x="287" y="225"/>
                  </a:lnTo>
                  <a:lnTo>
                    <a:pt x="283" y="225"/>
                  </a:lnTo>
                  <a:lnTo>
                    <a:pt x="279" y="225"/>
                  </a:lnTo>
                  <a:lnTo>
                    <a:pt x="269" y="225"/>
                  </a:lnTo>
                  <a:lnTo>
                    <a:pt x="263" y="225"/>
                  </a:lnTo>
                  <a:lnTo>
                    <a:pt x="260" y="225"/>
                  </a:lnTo>
                  <a:lnTo>
                    <a:pt x="254" y="225"/>
                  </a:lnTo>
                  <a:lnTo>
                    <a:pt x="254" y="225"/>
                  </a:lnTo>
                  <a:lnTo>
                    <a:pt x="253" y="225"/>
                  </a:lnTo>
                  <a:lnTo>
                    <a:pt x="252" y="225"/>
                  </a:lnTo>
                  <a:lnTo>
                    <a:pt x="249" y="225"/>
                  </a:lnTo>
                  <a:lnTo>
                    <a:pt x="246" y="227"/>
                  </a:lnTo>
                  <a:lnTo>
                    <a:pt x="244" y="227"/>
                  </a:lnTo>
                  <a:lnTo>
                    <a:pt x="241" y="227"/>
                  </a:lnTo>
                  <a:lnTo>
                    <a:pt x="240" y="227"/>
                  </a:lnTo>
                  <a:lnTo>
                    <a:pt x="240" y="227"/>
                  </a:lnTo>
                  <a:lnTo>
                    <a:pt x="237" y="227"/>
                  </a:lnTo>
                  <a:lnTo>
                    <a:pt x="236" y="227"/>
                  </a:lnTo>
                  <a:lnTo>
                    <a:pt x="236" y="227"/>
                  </a:lnTo>
                  <a:lnTo>
                    <a:pt x="232" y="227"/>
                  </a:lnTo>
                  <a:lnTo>
                    <a:pt x="229" y="227"/>
                  </a:lnTo>
                  <a:lnTo>
                    <a:pt x="228" y="227"/>
                  </a:lnTo>
                  <a:lnTo>
                    <a:pt x="227" y="227"/>
                  </a:lnTo>
                  <a:lnTo>
                    <a:pt x="225" y="227"/>
                  </a:lnTo>
                  <a:lnTo>
                    <a:pt x="225" y="227"/>
                  </a:lnTo>
                  <a:lnTo>
                    <a:pt x="223" y="227"/>
                  </a:lnTo>
                  <a:lnTo>
                    <a:pt x="220" y="227"/>
                  </a:lnTo>
                  <a:lnTo>
                    <a:pt x="216" y="227"/>
                  </a:lnTo>
                  <a:lnTo>
                    <a:pt x="212" y="227"/>
                  </a:lnTo>
                  <a:lnTo>
                    <a:pt x="210" y="227"/>
                  </a:lnTo>
                  <a:lnTo>
                    <a:pt x="207" y="227"/>
                  </a:lnTo>
                  <a:lnTo>
                    <a:pt x="206" y="227"/>
                  </a:lnTo>
                  <a:lnTo>
                    <a:pt x="205" y="227"/>
                  </a:lnTo>
                  <a:lnTo>
                    <a:pt x="201" y="227"/>
                  </a:lnTo>
                  <a:lnTo>
                    <a:pt x="199" y="227"/>
                  </a:lnTo>
                  <a:lnTo>
                    <a:pt x="198" y="227"/>
                  </a:lnTo>
                  <a:lnTo>
                    <a:pt x="197" y="227"/>
                  </a:lnTo>
                  <a:lnTo>
                    <a:pt x="190" y="227"/>
                  </a:lnTo>
                  <a:lnTo>
                    <a:pt x="189" y="227"/>
                  </a:lnTo>
                  <a:lnTo>
                    <a:pt x="189" y="227"/>
                  </a:lnTo>
                  <a:lnTo>
                    <a:pt x="188" y="227"/>
                  </a:lnTo>
                  <a:lnTo>
                    <a:pt x="186" y="227"/>
                  </a:lnTo>
                  <a:lnTo>
                    <a:pt x="185" y="227"/>
                  </a:lnTo>
                  <a:lnTo>
                    <a:pt x="185" y="227"/>
                  </a:lnTo>
                  <a:lnTo>
                    <a:pt x="182" y="227"/>
                  </a:lnTo>
                  <a:lnTo>
                    <a:pt x="180" y="227"/>
                  </a:lnTo>
                  <a:lnTo>
                    <a:pt x="176" y="227"/>
                  </a:lnTo>
                  <a:lnTo>
                    <a:pt x="174" y="227"/>
                  </a:lnTo>
                  <a:lnTo>
                    <a:pt x="172" y="227"/>
                  </a:lnTo>
                  <a:lnTo>
                    <a:pt x="167" y="227"/>
                  </a:lnTo>
                  <a:lnTo>
                    <a:pt x="161" y="227"/>
                  </a:lnTo>
                  <a:lnTo>
                    <a:pt x="161" y="227"/>
                  </a:lnTo>
                  <a:lnTo>
                    <a:pt x="159" y="227"/>
                  </a:lnTo>
                  <a:lnTo>
                    <a:pt x="156" y="228"/>
                  </a:lnTo>
                  <a:lnTo>
                    <a:pt x="151" y="228"/>
                  </a:lnTo>
                  <a:lnTo>
                    <a:pt x="148" y="228"/>
                  </a:lnTo>
                  <a:lnTo>
                    <a:pt x="146" y="228"/>
                  </a:lnTo>
                  <a:lnTo>
                    <a:pt x="144" y="228"/>
                  </a:lnTo>
                  <a:lnTo>
                    <a:pt x="143" y="228"/>
                  </a:lnTo>
                  <a:lnTo>
                    <a:pt x="142" y="228"/>
                  </a:lnTo>
                  <a:lnTo>
                    <a:pt x="138" y="228"/>
                  </a:lnTo>
                  <a:lnTo>
                    <a:pt x="136" y="228"/>
                  </a:lnTo>
                  <a:lnTo>
                    <a:pt x="133" y="228"/>
                  </a:lnTo>
                  <a:lnTo>
                    <a:pt x="130" y="228"/>
                  </a:lnTo>
                  <a:lnTo>
                    <a:pt x="125" y="228"/>
                  </a:lnTo>
                  <a:lnTo>
                    <a:pt x="122" y="228"/>
                  </a:lnTo>
                  <a:lnTo>
                    <a:pt x="121" y="228"/>
                  </a:lnTo>
                  <a:lnTo>
                    <a:pt x="118" y="228"/>
                  </a:lnTo>
                  <a:lnTo>
                    <a:pt x="114" y="228"/>
                  </a:lnTo>
                  <a:lnTo>
                    <a:pt x="114" y="228"/>
                  </a:lnTo>
                  <a:lnTo>
                    <a:pt x="113" y="228"/>
                  </a:lnTo>
                  <a:lnTo>
                    <a:pt x="112" y="228"/>
                  </a:lnTo>
                  <a:lnTo>
                    <a:pt x="109" y="228"/>
                  </a:lnTo>
                  <a:lnTo>
                    <a:pt x="105" y="228"/>
                  </a:lnTo>
                  <a:lnTo>
                    <a:pt x="99" y="228"/>
                  </a:lnTo>
                  <a:lnTo>
                    <a:pt x="96" y="228"/>
                  </a:lnTo>
                  <a:lnTo>
                    <a:pt x="93" y="228"/>
                  </a:lnTo>
                  <a:lnTo>
                    <a:pt x="91" y="228"/>
                  </a:lnTo>
                  <a:lnTo>
                    <a:pt x="89" y="228"/>
                  </a:lnTo>
                  <a:lnTo>
                    <a:pt x="85" y="228"/>
                  </a:lnTo>
                  <a:lnTo>
                    <a:pt x="81" y="228"/>
                  </a:lnTo>
                  <a:lnTo>
                    <a:pt x="79" y="228"/>
                  </a:lnTo>
                  <a:lnTo>
                    <a:pt x="78" y="228"/>
                  </a:lnTo>
                  <a:lnTo>
                    <a:pt x="75" y="228"/>
                  </a:lnTo>
                  <a:lnTo>
                    <a:pt x="71" y="228"/>
                  </a:lnTo>
                  <a:lnTo>
                    <a:pt x="68" y="228"/>
                  </a:lnTo>
                  <a:lnTo>
                    <a:pt x="67" y="228"/>
                  </a:lnTo>
                  <a:lnTo>
                    <a:pt x="66" y="228"/>
                  </a:lnTo>
                  <a:lnTo>
                    <a:pt x="64" y="228"/>
                  </a:lnTo>
                  <a:lnTo>
                    <a:pt x="62" y="228"/>
                  </a:lnTo>
                  <a:lnTo>
                    <a:pt x="59" y="228"/>
                  </a:lnTo>
                  <a:lnTo>
                    <a:pt x="58" y="228"/>
                  </a:lnTo>
                  <a:lnTo>
                    <a:pt x="57" y="228"/>
                  </a:lnTo>
                  <a:lnTo>
                    <a:pt x="54" y="228"/>
                  </a:lnTo>
                  <a:lnTo>
                    <a:pt x="50" y="229"/>
                  </a:lnTo>
                  <a:lnTo>
                    <a:pt x="47" y="229"/>
                  </a:lnTo>
                  <a:lnTo>
                    <a:pt x="44" y="229"/>
                  </a:lnTo>
                  <a:lnTo>
                    <a:pt x="42" y="229"/>
                  </a:lnTo>
                  <a:lnTo>
                    <a:pt x="42" y="229"/>
                  </a:lnTo>
                  <a:lnTo>
                    <a:pt x="40" y="229"/>
                  </a:lnTo>
                  <a:lnTo>
                    <a:pt x="37" y="229"/>
                  </a:lnTo>
                  <a:lnTo>
                    <a:pt x="32" y="229"/>
                  </a:lnTo>
                  <a:lnTo>
                    <a:pt x="30" y="229"/>
                  </a:lnTo>
                  <a:lnTo>
                    <a:pt x="28" y="229"/>
                  </a:lnTo>
                  <a:lnTo>
                    <a:pt x="25" y="229"/>
                  </a:lnTo>
                  <a:lnTo>
                    <a:pt x="24" y="229"/>
                  </a:lnTo>
                  <a:lnTo>
                    <a:pt x="21" y="229"/>
                  </a:lnTo>
                  <a:lnTo>
                    <a:pt x="20" y="229"/>
                  </a:lnTo>
                  <a:lnTo>
                    <a:pt x="19" y="229"/>
                  </a:lnTo>
                  <a:lnTo>
                    <a:pt x="16" y="229"/>
                  </a:lnTo>
                  <a:lnTo>
                    <a:pt x="13" y="229"/>
                  </a:lnTo>
                  <a:lnTo>
                    <a:pt x="11" y="229"/>
                  </a:lnTo>
                  <a:lnTo>
                    <a:pt x="8" y="229"/>
                  </a:lnTo>
                  <a:lnTo>
                    <a:pt x="6" y="229"/>
                  </a:lnTo>
                  <a:lnTo>
                    <a:pt x="2" y="229"/>
                  </a:lnTo>
                  <a:lnTo>
                    <a:pt x="3" y="228"/>
                  </a:lnTo>
                  <a:lnTo>
                    <a:pt x="2" y="225"/>
                  </a:lnTo>
                  <a:lnTo>
                    <a:pt x="2" y="222"/>
                  </a:lnTo>
                  <a:lnTo>
                    <a:pt x="2" y="220"/>
                  </a:lnTo>
                  <a:lnTo>
                    <a:pt x="2" y="220"/>
                  </a:lnTo>
                  <a:lnTo>
                    <a:pt x="2" y="218"/>
                  </a:lnTo>
                  <a:lnTo>
                    <a:pt x="2" y="214"/>
                  </a:lnTo>
                  <a:lnTo>
                    <a:pt x="2" y="211"/>
                  </a:lnTo>
                  <a:lnTo>
                    <a:pt x="2" y="207"/>
                  </a:lnTo>
                  <a:lnTo>
                    <a:pt x="2" y="206"/>
                  </a:lnTo>
                  <a:lnTo>
                    <a:pt x="2" y="205"/>
                  </a:lnTo>
                  <a:lnTo>
                    <a:pt x="2" y="201"/>
                  </a:lnTo>
                  <a:lnTo>
                    <a:pt x="2" y="199"/>
                  </a:lnTo>
                  <a:lnTo>
                    <a:pt x="2" y="198"/>
                  </a:lnTo>
                  <a:lnTo>
                    <a:pt x="2" y="197"/>
                  </a:lnTo>
                  <a:lnTo>
                    <a:pt x="2" y="194"/>
                  </a:lnTo>
                  <a:lnTo>
                    <a:pt x="2" y="193"/>
                  </a:lnTo>
                  <a:lnTo>
                    <a:pt x="2" y="191"/>
                  </a:lnTo>
                  <a:lnTo>
                    <a:pt x="2" y="190"/>
                  </a:lnTo>
                  <a:lnTo>
                    <a:pt x="2" y="188"/>
                  </a:lnTo>
                  <a:lnTo>
                    <a:pt x="2" y="185"/>
                  </a:lnTo>
                  <a:lnTo>
                    <a:pt x="2" y="182"/>
                  </a:lnTo>
                  <a:lnTo>
                    <a:pt x="2" y="182"/>
                  </a:lnTo>
                  <a:lnTo>
                    <a:pt x="2" y="178"/>
                  </a:lnTo>
                  <a:lnTo>
                    <a:pt x="2" y="174"/>
                  </a:lnTo>
                  <a:lnTo>
                    <a:pt x="2" y="173"/>
                  </a:lnTo>
                  <a:lnTo>
                    <a:pt x="2" y="169"/>
                  </a:lnTo>
                  <a:lnTo>
                    <a:pt x="2" y="165"/>
                  </a:lnTo>
                  <a:lnTo>
                    <a:pt x="2" y="164"/>
                  </a:lnTo>
                  <a:lnTo>
                    <a:pt x="2" y="161"/>
                  </a:lnTo>
                  <a:lnTo>
                    <a:pt x="2" y="160"/>
                  </a:lnTo>
                  <a:lnTo>
                    <a:pt x="2" y="157"/>
                  </a:lnTo>
                  <a:lnTo>
                    <a:pt x="2" y="156"/>
                  </a:lnTo>
                  <a:lnTo>
                    <a:pt x="2" y="153"/>
                  </a:lnTo>
                  <a:lnTo>
                    <a:pt x="2" y="151"/>
                  </a:lnTo>
                  <a:lnTo>
                    <a:pt x="2" y="148"/>
                  </a:lnTo>
                  <a:lnTo>
                    <a:pt x="2" y="146"/>
                  </a:lnTo>
                  <a:lnTo>
                    <a:pt x="2" y="139"/>
                  </a:lnTo>
                  <a:lnTo>
                    <a:pt x="2" y="135"/>
                  </a:lnTo>
                  <a:lnTo>
                    <a:pt x="2" y="131"/>
                  </a:lnTo>
                  <a:lnTo>
                    <a:pt x="2" y="126"/>
                  </a:lnTo>
                  <a:lnTo>
                    <a:pt x="2" y="122"/>
                  </a:lnTo>
                  <a:lnTo>
                    <a:pt x="2" y="118"/>
                  </a:lnTo>
                  <a:lnTo>
                    <a:pt x="2" y="116"/>
                  </a:lnTo>
                  <a:lnTo>
                    <a:pt x="2" y="109"/>
                  </a:lnTo>
                  <a:lnTo>
                    <a:pt x="2" y="108"/>
                  </a:lnTo>
                  <a:lnTo>
                    <a:pt x="2" y="102"/>
                  </a:lnTo>
                  <a:lnTo>
                    <a:pt x="2" y="100"/>
                  </a:lnTo>
                  <a:lnTo>
                    <a:pt x="2" y="98"/>
                  </a:lnTo>
                  <a:lnTo>
                    <a:pt x="0" y="95"/>
                  </a:lnTo>
                  <a:lnTo>
                    <a:pt x="0" y="89"/>
                  </a:lnTo>
                  <a:lnTo>
                    <a:pt x="0" y="85"/>
                  </a:lnTo>
                  <a:lnTo>
                    <a:pt x="0" y="80"/>
                  </a:lnTo>
                  <a:lnTo>
                    <a:pt x="0" y="78"/>
                  </a:lnTo>
                  <a:lnTo>
                    <a:pt x="0" y="72"/>
                  </a:lnTo>
                  <a:lnTo>
                    <a:pt x="0" y="68"/>
                  </a:lnTo>
                  <a:lnTo>
                    <a:pt x="0" y="64"/>
                  </a:lnTo>
                  <a:lnTo>
                    <a:pt x="0" y="62"/>
                  </a:lnTo>
                  <a:lnTo>
                    <a:pt x="0" y="59"/>
                  </a:lnTo>
                  <a:lnTo>
                    <a:pt x="0" y="55"/>
                  </a:lnTo>
                  <a:lnTo>
                    <a:pt x="2" y="53"/>
                  </a:lnTo>
                  <a:lnTo>
                    <a:pt x="2" y="53"/>
                  </a:lnTo>
                  <a:lnTo>
                    <a:pt x="2" y="51"/>
                  </a:lnTo>
                  <a:lnTo>
                    <a:pt x="0" y="47"/>
                  </a:lnTo>
                  <a:lnTo>
                    <a:pt x="0" y="47"/>
                  </a:lnTo>
                  <a:lnTo>
                    <a:pt x="0" y="47"/>
                  </a:lnTo>
                  <a:lnTo>
                    <a:pt x="0" y="44"/>
                  </a:lnTo>
                  <a:lnTo>
                    <a:pt x="0" y="38"/>
                  </a:lnTo>
                  <a:lnTo>
                    <a:pt x="0" y="34"/>
                  </a:lnTo>
                  <a:lnTo>
                    <a:pt x="0" y="33"/>
                  </a:lnTo>
                  <a:lnTo>
                    <a:pt x="0" y="28"/>
                  </a:lnTo>
                  <a:lnTo>
                    <a:pt x="0" y="25"/>
                  </a:lnTo>
                  <a:lnTo>
                    <a:pt x="0" y="24"/>
                  </a:lnTo>
                  <a:lnTo>
                    <a:pt x="0" y="20"/>
                  </a:lnTo>
                  <a:lnTo>
                    <a:pt x="0" y="13"/>
                  </a:lnTo>
                  <a:lnTo>
                    <a:pt x="0" y="13"/>
                  </a:lnTo>
                  <a:lnTo>
                    <a:pt x="0" y="6"/>
                  </a:lnTo>
                  <a:lnTo>
                    <a:pt x="4" y="6"/>
                  </a:lnTo>
                  <a:lnTo>
                    <a:pt x="4" y="6"/>
                  </a:lnTo>
                  <a:lnTo>
                    <a:pt x="6" y="6"/>
                  </a:lnTo>
                  <a:lnTo>
                    <a:pt x="8" y="6"/>
                  </a:lnTo>
                  <a:lnTo>
                    <a:pt x="16" y="6"/>
                  </a:lnTo>
                  <a:lnTo>
                    <a:pt x="19" y="6"/>
                  </a:lnTo>
                  <a:lnTo>
                    <a:pt x="21" y="6"/>
                  </a:lnTo>
                  <a:lnTo>
                    <a:pt x="23" y="6"/>
                  </a:lnTo>
                  <a:lnTo>
                    <a:pt x="25" y="6"/>
                  </a:lnTo>
                  <a:lnTo>
                    <a:pt x="28" y="6"/>
                  </a:lnTo>
                  <a:lnTo>
                    <a:pt x="29" y="6"/>
                  </a:lnTo>
                  <a:lnTo>
                    <a:pt x="32" y="6"/>
                  </a:lnTo>
                  <a:lnTo>
                    <a:pt x="33" y="6"/>
                  </a:lnTo>
                  <a:lnTo>
                    <a:pt x="37" y="6"/>
                  </a:lnTo>
                  <a:lnTo>
                    <a:pt x="40" y="6"/>
                  </a:lnTo>
                  <a:lnTo>
                    <a:pt x="41" y="6"/>
                  </a:lnTo>
                  <a:lnTo>
                    <a:pt x="44" y="6"/>
                  </a:lnTo>
                  <a:lnTo>
                    <a:pt x="46" y="6"/>
                  </a:lnTo>
                  <a:lnTo>
                    <a:pt x="47" y="6"/>
                  </a:lnTo>
                  <a:lnTo>
                    <a:pt x="47" y="6"/>
                  </a:lnTo>
                  <a:lnTo>
                    <a:pt x="51" y="6"/>
                  </a:lnTo>
                  <a:lnTo>
                    <a:pt x="54" y="6"/>
                  </a:lnTo>
                  <a:lnTo>
                    <a:pt x="55" y="6"/>
                  </a:lnTo>
                  <a:lnTo>
                    <a:pt x="57" y="6"/>
                  </a:lnTo>
                  <a:lnTo>
                    <a:pt x="58" y="6"/>
                  </a:lnTo>
                  <a:lnTo>
                    <a:pt x="59" y="6"/>
                  </a:lnTo>
                  <a:lnTo>
                    <a:pt x="62" y="6"/>
                  </a:lnTo>
                  <a:lnTo>
                    <a:pt x="66" y="6"/>
                  </a:lnTo>
                  <a:lnTo>
                    <a:pt x="71" y="6"/>
                  </a:lnTo>
                  <a:lnTo>
                    <a:pt x="74" y="6"/>
                  </a:lnTo>
                  <a:lnTo>
                    <a:pt x="74" y="6"/>
                  </a:lnTo>
                  <a:lnTo>
                    <a:pt x="74" y="6"/>
                  </a:lnTo>
                  <a:lnTo>
                    <a:pt x="76" y="6"/>
                  </a:lnTo>
                  <a:lnTo>
                    <a:pt x="79" y="4"/>
                  </a:lnTo>
                  <a:lnTo>
                    <a:pt x="80" y="4"/>
                  </a:lnTo>
                  <a:lnTo>
                    <a:pt x="84" y="4"/>
                  </a:lnTo>
                  <a:lnTo>
                    <a:pt x="88" y="4"/>
                  </a:lnTo>
                  <a:lnTo>
                    <a:pt x="89" y="4"/>
                  </a:lnTo>
                  <a:lnTo>
                    <a:pt x="91" y="4"/>
                  </a:lnTo>
                  <a:lnTo>
                    <a:pt x="93" y="4"/>
                  </a:lnTo>
                  <a:lnTo>
                    <a:pt x="95" y="4"/>
                  </a:lnTo>
                  <a:lnTo>
                    <a:pt x="101" y="4"/>
                  </a:lnTo>
                  <a:lnTo>
                    <a:pt x="104" y="4"/>
                  </a:lnTo>
                  <a:lnTo>
                    <a:pt x="105" y="4"/>
                  </a:lnTo>
                  <a:lnTo>
                    <a:pt x="108" y="4"/>
                  </a:lnTo>
                  <a:lnTo>
                    <a:pt x="112" y="4"/>
                  </a:lnTo>
                  <a:lnTo>
                    <a:pt x="112" y="4"/>
                  </a:lnTo>
                  <a:lnTo>
                    <a:pt x="114" y="4"/>
                  </a:lnTo>
                  <a:lnTo>
                    <a:pt x="117" y="4"/>
                  </a:lnTo>
                  <a:lnTo>
                    <a:pt x="121" y="4"/>
                  </a:lnTo>
                  <a:lnTo>
                    <a:pt x="122" y="4"/>
                  </a:lnTo>
                  <a:lnTo>
                    <a:pt x="122" y="4"/>
                  </a:lnTo>
                  <a:lnTo>
                    <a:pt x="125" y="4"/>
                  </a:lnTo>
                  <a:lnTo>
                    <a:pt x="129" y="4"/>
                  </a:lnTo>
                  <a:lnTo>
                    <a:pt x="131" y="4"/>
                  </a:lnTo>
                  <a:lnTo>
                    <a:pt x="135" y="4"/>
                  </a:lnTo>
                  <a:lnTo>
                    <a:pt x="142" y="4"/>
                  </a:lnTo>
                  <a:lnTo>
                    <a:pt x="143" y="4"/>
                  </a:lnTo>
                  <a:lnTo>
                    <a:pt x="144" y="4"/>
                  </a:lnTo>
                  <a:lnTo>
                    <a:pt x="148" y="4"/>
                  </a:lnTo>
                  <a:lnTo>
                    <a:pt x="153" y="3"/>
                  </a:lnTo>
                  <a:lnTo>
                    <a:pt x="157" y="3"/>
                  </a:lnTo>
                  <a:lnTo>
                    <a:pt x="160" y="3"/>
                  </a:lnTo>
                  <a:lnTo>
                    <a:pt x="164" y="3"/>
                  </a:lnTo>
                  <a:lnTo>
                    <a:pt x="167" y="3"/>
                  </a:lnTo>
                  <a:lnTo>
                    <a:pt x="169" y="3"/>
                  </a:lnTo>
                  <a:lnTo>
                    <a:pt x="172" y="3"/>
                  </a:lnTo>
                  <a:lnTo>
                    <a:pt x="176" y="3"/>
                  </a:lnTo>
                  <a:lnTo>
                    <a:pt x="181" y="3"/>
                  </a:lnTo>
                  <a:lnTo>
                    <a:pt x="186" y="3"/>
                  </a:lnTo>
                  <a:lnTo>
                    <a:pt x="186" y="3"/>
                  </a:lnTo>
                  <a:lnTo>
                    <a:pt x="188" y="3"/>
                  </a:lnTo>
                  <a:lnTo>
                    <a:pt x="190" y="3"/>
                  </a:lnTo>
                  <a:lnTo>
                    <a:pt x="191" y="3"/>
                  </a:lnTo>
                  <a:lnTo>
                    <a:pt x="193" y="3"/>
                  </a:lnTo>
                  <a:lnTo>
                    <a:pt x="195" y="3"/>
                  </a:lnTo>
                  <a:lnTo>
                    <a:pt x="197" y="3"/>
                  </a:lnTo>
                  <a:lnTo>
                    <a:pt x="199" y="3"/>
                  </a:lnTo>
                  <a:lnTo>
                    <a:pt x="199" y="3"/>
                  </a:lnTo>
                  <a:lnTo>
                    <a:pt x="205" y="3"/>
                  </a:lnTo>
                  <a:lnTo>
                    <a:pt x="205" y="3"/>
                  </a:lnTo>
                  <a:lnTo>
                    <a:pt x="210" y="3"/>
                  </a:lnTo>
                  <a:lnTo>
                    <a:pt x="214" y="3"/>
                  </a:lnTo>
                  <a:lnTo>
                    <a:pt x="218" y="3"/>
                  </a:lnTo>
                  <a:lnTo>
                    <a:pt x="223" y="2"/>
                  </a:lnTo>
                  <a:lnTo>
                    <a:pt x="224" y="2"/>
                  </a:lnTo>
                  <a:lnTo>
                    <a:pt x="229" y="2"/>
                  </a:lnTo>
                  <a:lnTo>
                    <a:pt x="232" y="2"/>
                  </a:lnTo>
                  <a:lnTo>
                    <a:pt x="232" y="2"/>
                  </a:lnTo>
                  <a:lnTo>
                    <a:pt x="235" y="2"/>
                  </a:lnTo>
                  <a:lnTo>
                    <a:pt x="237" y="2"/>
                  </a:lnTo>
                  <a:lnTo>
                    <a:pt x="241" y="2"/>
                  </a:lnTo>
                  <a:lnTo>
                    <a:pt x="245" y="2"/>
                  </a:lnTo>
                  <a:lnTo>
                    <a:pt x="252" y="2"/>
                  </a:lnTo>
                  <a:lnTo>
                    <a:pt x="253" y="2"/>
                  </a:lnTo>
                  <a:lnTo>
                    <a:pt x="256" y="2"/>
                  </a:lnTo>
                  <a:lnTo>
                    <a:pt x="260" y="2"/>
                  </a:lnTo>
                  <a:lnTo>
                    <a:pt x="260" y="2"/>
                  </a:lnTo>
                  <a:lnTo>
                    <a:pt x="261" y="2"/>
                  </a:lnTo>
                  <a:lnTo>
                    <a:pt x="265" y="2"/>
                  </a:lnTo>
                  <a:lnTo>
                    <a:pt x="270" y="2"/>
                  </a:lnTo>
                  <a:lnTo>
                    <a:pt x="275" y="2"/>
                  </a:lnTo>
                  <a:lnTo>
                    <a:pt x="278" y="0"/>
                  </a:lnTo>
                  <a:lnTo>
                    <a:pt x="279" y="0"/>
                  </a:lnTo>
                  <a:lnTo>
                    <a:pt x="282" y="0"/>
                  </a:lnTo>
                  <a:lnTo>
                    <a:pt x="283" y="0"/>
                  </a:lnTo>
                  <a:lnTo>
                    <a:pt x="286" y="0"/>
                  </a:lnTo>
                  <a:lnTo>
                    <a:pt x="290" y="0"/>
                  </a:lnTo>
                  <a:lnTo>
                    <a:pt x="292" y="0"/>
                  </a:lnTo>
                  <a:lnTo>
                    <a:pt x="295" y="0"/>
                  </a:lnTo>
                  <a:lnTo>
                    <a:pt x="296" y="0"/>
                  </a:lnTo>
                  <a:lnTo>
                    <a:pt x="300" y="0"/>
                  </a:lnTo>
                  <a:lnTo>
                    <a:pt x="301" y="0"/>
                  </a:lnTo>
                  <a:lnTo>
                    <a:pt x="304" y="0"/>
                  </a:lnTo>
                  <a:lnTo>
                    <a:pt x="305" y="0"/>
                  </a:lnTo>
                  <a:lnTo>
                    <a:pt x="307" y="0"/>
                  </a:lnTo>
                  <a:lnTo>
                    <a:pt x="307"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51">
              <a:extLst>
                <a:ext uri="{FF2B5EF4-FFF2-40B4-BE49-F238E27FC236}">
                  <a16:creationId xmlns:a16="http://schemas.microsoft.com/office/drawing/2014/main" id="{2F487236-E6E1-416B-A10C-864FC7DA54F1}"/>
                </a:ext>
              </a:extLst>
            </p:cNvPr>
            <p:cNvSpPr>
              <a:spLocks/>
            </p:cNvSpPr>
            <p:nvPr/>
          </p:nvSpPr>
          <p:spPr bwMode="auto">
            <a:xfrm>
              <a:off x="6400" y="2394"/>
              <a:ext cx="221" cy="228"/>
            </a:xfrm>
            <a:custGeom>
              <a:avLst/>
              <a:gdLst>
                <a:gd name="T0" fmla="*/ 213 w 221"/>
                <a:gd name="T1" fmla="*/ 3 h 228"/>
                <a:gd name="T2" fmla="*/ 218 w 221"/>
                <a:gd name="T3" fmla="*/ 17 h 228"/>
                <a:gd name="T4" fmla="*/ 218 w 221"/>
                <a:gd name="T5" fmla="*/ 35 h 228"/>
                <a:gd name="T6" fmla="*/ 220 w 221"/>
                <a:gd name="T7" fmla="*/ 50 h 228"/>
                <a:gd name="T8" fmla="*/ 218 w 221"/>
                <a:gd name="T9" fmla="*/ 65 h 228"/>
                <a:gd name="T10" fmla="*/ 218 w 221"/>
                <a:gd name="T11" fmla="*/ 92 h 228"/>
                <a:gd name="T12" fmla="*/ 220 w 221"/>
                <a:gd name="T13" fmla="*/ 113 h 228"/>
                <a:gd name="T14" fmla="*/ 220 w 221"/>
                <a:gd name="T15" fmla="*/ 136 h 228"/>
                <a:gd name="T16" fmla="*/ 220 w 221"/>
                <a:gd name="T17" fmla="*/ 154 h 228"/>
                <a:gd name="T18" fmla="*/ 220 w 221"/>
                <a:gd name="T19" fmla="*/ 170 h 228"/>
                <a:gd name="T20" fmla="*/ 220 w 221"/>
                <a:gd name="T21" fmla="*/ 185 h 228"/>
                <a:gd name="T22" fmla="*/ 220 w 221"/>
                <a:gd name="T23" fmla="*/ 195 h 228"/>
                <a:gd name="T24" fmla="*/ 220 w 221"/>
                <a:gd name="T25" fmla="*/ 208 h 228"/>
                <a:gd name="T26" fmla="*/ 220 w 221"/>
                <a:gd name="T27" fmla="*/ 222 h 228"/>
                <a:gd name="T28" fmla="*/ 210 w 221"/>
                <a:gd name="T29" fmla="*/ 226 h 228"/>
                <a:gd name="T30" fmla="*/ 200 w 221"/>
                <a:gd name="T31" fmla="*/ 226 h 228"/>
                <a:gd name="T32" fmla="*/ 183 w 221"/>
                <a:gd name="T33" fmla="*/ 226 h 228"/>
                <a:gd name="T34" fmla="*/ 173 w 221"/>
                <a:gd name="T35" fmla="*/ 226 h 228"/>
                <a:gd name="T36" fmla="*/ 159 w 221"/>
                <a:gd name="T37" fmla="*/ 226 h 228"/>
                <a:gd name="T38" fmla="*/ 145 w 221"/>
                <a:gd name="T39" fmla="*/ 226 h 228"/>
                <a:gd name="T40" fmla="*/ 135 w 221"/>
                <a:gd name="T41" fmla="*/ 226 h 228"/>
                <a:gd name="T42" fmla="*/ 124 w 221"/>
                <a:gd name="T43" fmla="*/ 226 h 228"/>
                <a:gd name="T44" fmla="*/ 118 w 221"/>
                <a:gd name="T45" fmla="*/ 228 h 228"/>
                <a:gd name="T46" fmla="*/ 106 w 221"/>
                <a:gd name="T47" fmla="*/ 228 h 228"/>
                <a:gd name="T48" fmla="*/ 94 w 221"/>
                <a:gd name="T49" fmla="*/ 228 h 228"/>
                <a:gd name="T50" fmla="*/ 76 w 221"/>
                <a:gd name="T51" fmla="*/ 228 h 228"/>
                <a:gd name="T52" fmla="*/ 66 w 221"/>
                <a:gd name="T53" fmla="*/ 228 h 228"/>
                <a:gd name="T54" fmla="*/ 55 w 221"/>
                <a:gd name="T55" fmla="*/ 228 h 228"/>
                <a:gd name="T56" fmla="*/ 39 w 221"/>
                <a:gd name="T57" fmla="*/ 228 h 228"/>
                <a:gd name="T58" fmla="*/ 29 w 221"/>
                <a:gd name="T59" fmla="*/ 228 h 228"/>
                <a:gd name="T60" fmla="*/ 19 w 221"/>
                <a:gd name="T61" fmla="*/ 228 h 228"/>
                <a:gd name="T62" fmla="*/ 10 w 221"/>
                <a:gd name="T63" fmla="*/ 228 h 228"/>
                <a:gd name="T64" fmla="*/ 2 w 221"/>
                <a:gd name="T65" fmla="*/ 228 h 228"/>
                <a:gd name="T66" fmla="*/ 1 w 221"/>
                <a:gd name="T67" fmla="*/ 213 h 228"/>
                <a:gd name="T68" fmla="*/ 1 w 221"/>
                <a:gd name="T69" fmla="*/ 196 h 228"/>
                <a:gd name="T70" fmla="*/ 1 w 221"/>
                <a:gd name="T71" fmla="*/ 175 h 228"/>
                <a:gd name="T72" fmla="*/ 1 w 221"/>
                <a:gd name="T73" fmla="*/ 157 h 228"/>
                <a:gd name="T74" fmla="*/ 1 w 221"/>
                <a:gd name="T75" fmla="*/ 150 h 228"/>
                <a:gd name="T76" fmla="*/ 1 w 221"/>
                <a:gd name="T77" fmla="*/ 131 h 228"/>
                <a:gd name="T78" fmla="*/ 1 w 221"/>
                <a:gd name="T79" fmla="*/ 111 h 228"/>
                <a:gd name="T80" fmla="*/ 1 w 221"/>
                <a:gd name="T81" fmla="*/ 98 h 228"/>
                <a:gd name="T82" fmla="*/ 0 w 221"/>
                <a:gd name="T83" fmla="*/ 80 h 228"/>
                <a:gd name="T84" fmla="*/ 0 w 221"/>
                <a:gd name="T85" fmla="*/ 56 h 228"/>
                <a:gd name="T86" fmla="*/ 0 w 221"/>
                <a:gd name="T87" fmla="*/ 42 h 228"/>
                <a:gd name="T88" fmla="*/ 0 w 221"/>
                <a:gd name="T89" fmla="*/ 34 h 228"/>
                <a:gd name="T90" fmla="*/ 0 w 221"/>
                <a:gd name="T91" fmla="*/ 17 h 228"/>
                <a:gd name="T92" fmla="*/ 0 w 221"/>
                <a:gd name="T93" fmla="*/ 0 h 228"/>
                <a:gd name="T94" fmla="*/ 14 w 221"/>
                <a:gd name="T95" fmla="*/ 0 h 228"/>
                <a:gd name="T96" fmla="*/ 35 w 221"/>
                <a:gd name="T97" fmla="*/ 0 h 228"/>
                <a:gd name="T98" fmla="*/ 49 w 221"/>
                <a:gd name="T99" fmla="*/ 0 h 228"/>
                <a:gd name="T100" fmla="*/ 61 w 221"/>
                <a:gd name="T101" fmla="*/ 0 h 228"/>
                <a:gd name="T102" fmla="*/ 81 w 221"/>
                <a:gd name="T103" fmla="*/ 0 h 228"/>
                <a:gd name="T104" fmla="*/ 101 w 221"/>
                <a:gd name="T105" fmla="*/ 0 h 228"/>
                <a:gd name="T106" fmla="*/ 112 w 221"/>
                <a:gd name="T107" fmla="*/ 0 h 228"/>
                <a:gd name="T108" fmla="*/ 125 w 221"/>
                <a:gd name="T109" fmla="*/ 0 h 228"/>
                <a:gd name="T110" fmla="*/ 138 w 221"/>
                <a:gd name="T111" fmla="*/ 0 h 228"/>
                <a:gd name="T112" fmla="*/ 152 w 221"/>
                <a:gd name="T113" fmla="*/ 0 h 228"/>
                <a:gd name="T114" fmla="*/ 163 w 221"/>
                <a:gd name="T115" fmla="*/ 0 h 228"/>
                <a:gd name="T116" fmla="*/ 173 w 221"/>
                <a:gd name="T117" fmla="*/ 3 h 228"/>
                <a:gd name="T118" fmla="*/ 188 w 221"/>
                <a:gd name="T119"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1" h="228">
                  <a:moveTo>
                    <a:pt x="191" y="8"/>
                  </a:moveTo>
                  <a:lnTo>
                    <a:pt x="210" y="6"/>
                  </a:lnTo>
                  <a:lnTo>
                    <a:pt x="210" y="6"/>
                  </a:lnTo>
                  <a:lnTo>
                    <a:pt x="209" y="3"/>
                  </a:lnTo>
                  <a:lnTo>
                    <a:pt x="209" y="3"/>
                  </a:lnTo>
                  <a:lnTo>
                    <a:pt x="213" y="3"/>
                  </a:lnTo>
                  <a:lnTo>
                    <a:pt x="216" y="3"/>
                  </a:lnTo>
                  <a:lnTo>
                    <a:pt x="217" y="3"/>
                  </a:lnTo>
                  <a:lnTo>
                    <a:pt x="218" y="3"/>
                  </a:lnTo>
                  <a:lnTo>
                    <a:pt x="218" y="10"/>
                  </a:lnTo>
                  <a:lnTo>
                    <a:pt x="218" y="10"/>
                  </a:lnTo>
                  <a:lnTo>
                    <a:pt x="218" y="17"/>
                  </a:lnTo>
                  <a:lnTo>
                    <a:pt x="218" y="21"/>
                  </a:lnTo>
                  <a:lnTo>
                    <a:pt x="218" y="22"/>
                  </a:lnTo>
                  <a:lnTo>
                    <a:pt x="218" y="25"/>
                  </a:lnTo>
                  <a:lnTo>
                    <a:pt x="218" y="30"/>
                  </a:lnTo>
                  <a:lnTo>
                    <a:pt x="218" y="31"/>
                  </a:lnTo>
                  <a:lnTo>
                    <a:pt x="218" y="35"/>
                  </a:lnTo>
                  <a:lnTo>
                    <a:pt x="218" y="41"/>
                  </a:lnTo>
                  <a:lnTo>
                    <a:pt x="218" y="44"/>
                  </a:lnTo>
                  <a:lnTo>
                    <a:pt x="218" y="44"/>
                  </a:lnTo>
                  <a:lnTo>
                    <a:pt x="218" y="44"/>
                  </a:lnTo>
                  <a:lnTo>
                    <a:pt x="220" y="48"/>
                  </a:lnTo>
                  <a:lnTo>
                    <a:pt x="220" y="50"/>
                  </a:lnTo>
                  <a:lnTo>
                    <a:pt x="220" y="50"/>
                  </a:lnTo>
                  <a:lnTo>
                    <a:pt x="218" y="52"/>
                  </a:lnTo>
                  <a:lnTo>
                    <a:pt x="218" y="56"/>
                  </a:lnTo>
                  <a:lnTo>
                    <a:pt x="218" y="59"/>
                  </a:lnTo>
                  <a:lnTo>
                    <a:pt x="218" y="61"/>
                  </a:lnTo>
                  <a:lnTo>
                    <a:pt x="218" y="65"/>
                  </a:lnTo>
                  <a:lnTo>
                    <a:pt x="218" y="69"/>
                  </a:lnTo>
                  <a:lnTo>
                    <a:pt x="218" y="75"/>
                  </a:lnTo>
                  <a:lnTo>
                    <a:pt x="218" y="77"/>
                  </a:lnTo>
                  <a:lnTo>
                    <a:pt x="218" y="82"/>
                  </a:lnTo>
                  <a:lnTo>
                    <a:pt x="218" y="86"/>
                  </a:lnTo>
                  <a:lnTo>
                    <a:pt x="218" y="92"/>
                  </a:lnTo>
                  <a:lnTo>
                    <a:pt x="220" y="95"/>
                  </a:lnTo>
                  <a:lnTo>
                    <a:pt x="220" y="97"/>
                  </a:lnTo>
                  <a:lnTo>
                    <a:pt x="220" y="99"/>
                  </a:lnTo>
                  <a:lnTo>
                    <a:pt x="220" y="105"/>
                  </a:lnTo>
                  <a:lnTo>
                    <a:pt x="220" y="106"/>
                  </a:lnTo>
                  <a:lnTo>
                    <a:pt x="220" y="113"/>
                  </a:lnTo>
                  <a:lnTo>
                    <a:pt x="220" y="115"/>
                  </a:lnTo>
                  <a:lnTo>
                    <a:pt x="220" y="119"/>
                  </a:lnTo>
                  <a:lnTo>
                    <a:pt x="220" y="123"/>
                  </a:lnTo>
                  <a:lnTo>
                    <a:pt x="220" y="128"/>
                  </a:lnTo>
                  <a:lnTo>
                    <a:pt x="220" y="132"/>
                  </a:lnTo>
                  <a:lnTo>
                    <a:pt x="220" y="136"/>
                  </a:lnTo>
                  <a:lnTo>
                    <a:pt x="220" y="143"/>
                  </a:lnTo>
                  <a:lnTo>
                    <a:pt x="220" y="145"/>
                  </a:lnTo>
                  <a:lnTo>
                    <a:pt x="220" y="148"/>
                  </a:lnTo>
                  <a:lnTo>
                    <a:pt x="220" y="150"/>
                  </a:lnTo>
                  <a:lnTo>
                    <a:pt x="220" y="153"/>
                  </a:lnTo>
                  <a:lnTo>
                    <a:pt x="220" y="154"/>
                  </a:lnTo>
                  <a:lnTo>
                    <a:pt x="220" y="157"/>
                  </a:lnTo>
                  <a:lnTo>
                    <a:pt x="220" y="158"/>
                  </a:lnTo>
                  <a:lnTo>
                    <a:pt x="220" y="161"/>
                  </a:lnTo>
                  <a:lnTo>
                    <a:pt x="220" y="162"/>
                  </a:lnTo>
                  <a:lnTo>
                    <a:pt x="220" y="166"/>
                  </a:lnTo>
                  <a:lnTo>
                    <a:pt x="220" y="170"/>
                  </a:lnTo>
                  <a:lnTo>
                    <a:pt x="220" y="171"/>
                  </a:lnTo>
                  <a:lnTo>
                    <a:pt x="220" y="175"/>
                  </a:lnTo>
                  <a:lnTo>
                    <a:pt x="220" y="179"/>
                  </a:lnTo>
                  <a:lnTo>
                    <a:pt x="220" y="179"/>
                  </a:lnTo>
                  <a:lnTo>
                    <a:pt x="220" y="182"/>
                  </a:lnTo>
                  <a:lnTo>
                    <a:pt x="220" y="185"/>
                  </a:lnTo>
                  <a:lnTo>
                    <a:pt x="220" y="187"/>
                  </a:lnTo>
                  <a:lnTo>
                    <a:pt x="220" y="188"/>
                  </a:lnTo>
                  <a:lnTo>
                    <a:pt x="220" y="190"/>
                  </a:lnTo>
                  <a:lnTo>
                    <a:pt x="220" y="191"/>
                  </a:lnTo>
                  <a:lnTo>
                    <a:pt x="220" y="194"/>
                  </a:lnTo>
                  <a:lnTo>
                    <a:pt x="220" y="195"/>
                  </a:lnTo>
                  <a:lnTo>
                    <a:pt x="220" y="196"/>
                  </a:lnTo>
                  <a:lnTo>
                    <a:pt x="220" y="198"/>
                  </a:lnTo>
                  <a:lnTo>
                    <a:pt x="220" y="202"/>
                  </a:lnTo>
                  <a:lnTo>
                    <a:pt x="220" y="203"/>
                  </a:lnTo>
                  <a:lnTo>
                    <a:pt x="220" y="204"/>
                  </a:lnTo>
                  <a:lnTo>
                    <a:pt x="220" y="208"/>
                  </a:lnTo>
                  <a:lnTo>
                    <a:pt x="220" y="211"/>
                  </a:lnTo>
                  <a:lnTo>
                    <a:pt x="220" y="215"/>
                  </a:lnTo>
                  <a:lnTo>
                    <a:pt x="220" y="217"/>
                  </a:lnTo>
                  <a:lnTo>
                    <a:pt x="220" y="217"/>
                  </a:lnTo>
                  <a:lnTo>
                    <a:pt x="220" y="219"/>
                  </a:lnTo>
                  <a:lnTo>
                    <a:pt x="220" y="222"/>
                  </a:lnTo>
                  <a:lnTo>
                    <a:pt x="221" y="225"/>
                  </a:lnTo>
                  <a:lnTo>
                    <a:pt x="220" y="226"/>
                  </a:lnTo>
                  <a:lnTo>
                    <a:pt x="217" y="226"/>
                  </a:lnTo>
                  <a:lnTo>
                    <a:pt x="217" y="226"/>
                  </a:lnTo>
                  <a:lnTo>
                    <a:pt x="214" y="226"/>
                  </a:lnTo>
                  <a:lnTo>
                    <a:pt x="210" y="226"/>
                  </a:lnTo>
                  <a:lnTo>
                    <a:pt x="209" y="226"/>
                  </a:lnTo>
                  <a:lnTo>
                    <a:pt x="208" y="226"/>
                  </a:lnTo>
                  <a:lnTo>
                    <a:pt x="205" y="226"/>
                  </a:lnTo>
                  <a:lnTo>
                    <a:pt x="204" y="226"/>
                  </a:lnTo>
                  <a:lnTo>
                    <a:pt x="201" y="226"/>
                  </a:lnTo>
                  <a:lnTo>
                    <a:pt x="200" y="226"/>
                  </a:lnTo>
                  <a:lnTo>
                    <a:pt x="197" y="226"/>
                  </a:lnTo>
                  <a:lnTo>
                    <a:pt x="192" y="226"/>
                  </a:lnTo>
                  <a:lnTo>
                    <a:pt x="188" y="226"/>
                  </a:lnTo>
                  <a:lnTo>
                    <a:pt x="186" y="226"/>
                  </a:lnTo>
                  <a:lnTo>
                    <a:pt x="184" y="226"/>
                  </a:lnTo>
                  <a:lnTo>
                    <a:pt x="183" y="226"/>
                  </a:lnTo>
                  <a:lnTo>
                    <a:pt x="180" y="226"/>
                  </a:lnTo>
                  <a:lnTo>
                    <a:pt x="179" y="226"/>
                  </a:lnTo>
                  <a:lnTo>
                    <a:pt x="179" y="226"/>
                  </a:lnTo>
                  <a:lnTo>
                    <a:pt x="176" y="226"/>
                  </a:lnTo>
                  <a:lnTo>
                    <a:pt x="174" y="226"/>
                  </a:lnTo>
                  <a:lnTo>
                    <a:pt x="173" y="226"/>
                  </a:lnTo>
                  <a:lnTo>
                    <a:pt x="169" y="226"/>
                  </a:lnTo>
                  <a:lnTo>
                    <a:pt x="166" y="226"/>
                  </a:lnTo>
                  <a:lnTo>
                    <a:pt x="165" y="226"/>
                  </a:lnTo>
                  <a:lnTo>
                    <a:pt x="162" y="226"/>
                  </a:lnTo>
                  <a:lnTo>
                    <a:pt x="162" y="226"/>
                  </a:lnTo>
                  <a:lnTo>
                    <a:pt x="159" y="226"/>
                  </a:lnTo>
                  <a:lnTo>
                    <a:pt x="156" y="226"/>
                  </a:lnTo>
                  <a:lnTo>
                    <a:pt x="154" y="226"/>
                  </a:lnTo>
                  <a:lnTo>
                    <a:pt x="153" y="226"/>
                  </a:lnTo>
                  <a:lnTo>
                    <a:pt x="150" y="226"/>
                  </a:lnTo>
                  <a:lnTo>
                    <a:pt x="149" y="226"/>
                  </a:lnTo>
                  <a:lnTo>
                    <a:pt x="145" y="226"/>
                  </a:lnTo>
                  <a:lnTo>
                    <a:pt x="140" y="226"/>
                  </a:lnTo>
                  <a:lnTo>
                    <a:pt x="138" y="226"/>
                  </a:lnTo>
                  <a:lnTo>
                    <a:pt x="137" y="226"/>
                  </a:lnTo>
                  <a:lnTo>
                    <a:pt x="137" y="226"/>
                  </a:lnTo>
                  <a:lnTo>
                    <a:pt x="136" y="226"/>
                  </a:lnTo>
                  <a:lnTo>
                    <a:pt x="135" y="226"/>
                  </a:lnTo>
                  <a:lnTo>
                    <a:pt x="133" y="226"/>
                  </a:lnTo>
                  <a:lnTo>
                    <a:pt x="132" y="226"/>
                  </a:lnTo>
                  <a:lnTo>
                    <a:pt x="129" y="226"/>
                  </a:lnTo>
                  <a:lnTo>
                    <a:pt x="128" y="226"/>
                  </a:lnTo>
                  <a:lnTo>
                    <a:pt x="125" y="226"/>
                  </a:lnTo>
                  <a:lnTo>
                    <a:pt x="124" y="226"/>
                  </a:lnTo>
                  <a:lnTo>
                    <a:pt x="124" y="228"/>
                  </a:lnTo>
                  <a:lnTo>
                    <a:pt x="123" y="226"/>
                  </a:lnTo>
                  <a:lnTo>
                    <a:pt x="123" y="228"/>
                  </a:lnTo>
                  <a:lnTo>
                    <a:pt x="120" y="228"/>
                  </a:lnTo>
                  <a:lnTo>
                    <a:pt x="119" y="228"/>
                  </a:lnTo>
                  <a:lnTo>
                    <a:pt x="118" y="228"/>
                  </a:lnTo>
                  <a:lnTo>
                    <a:pt x="115" y="228"/>
                  </a:lnTo>
                  <a:lnTo>
                    <a:pt x="114" y="228"/>
                  </a:lnTo>
                  <a:lnTo>
                    <a:pt x="114" y="228"/>
                  </a:lnTo>
                  <a:lnTo>
                    <a:pt x="108" y="228"/>
                  </a:lnTo>
                  <a:lnTo>
                    <a:pt x="107" y="228"/>
                  </a:lnTo>
                  <a:lnTo>
                    <a:pt x="106" y="228"/>
                  </a:lnTo>
                  <a:lnTo>
                    <a:pt x="104" y="228"/>
                  </a:lnTo>
                  <a:lnTo>
                    <a:pt x="102" y="228"/>
                  </a:lnTo>
                  <a:lnTo>
                    <a:pt x="99" y="228"/>
                  </a:lnTo>
                  <a:lnTo>
                    <a:pt x="95" y="228"/>
                  </a:lnTo>
                  <a:lnTo>
                    <a:pt x="94" y="228"/>
                  </a:lnTo>
                  <a:lnTo>
                    <a:pt x="94" y="228"/>
                  </a:lnTo>
                  <a:lnTo>
                    <a:pt x="91" y="228"/>
                  </a:lnTo>
                  <a:lnTo>
                    <a:pt x="87" y="228"/>
                  </a:lnTo>
                  <a:lnTo>
                    <a:pt x="85" y="228"/>
                  </a:lnTo>
                  <a:lnTo>
                    <a:pt x="81" y="228"/>
                  </a:lnTo>
                  <a:lnTo>
                    <a:pt x="77" y="228"/>
                  </a:lnTo>
                  <a:lnTo>
                    <a:pt x="76" y="228"/>
                  </a:lnTo>
                  <a:lnTo>
                    <a:pt x="73" y="228"/>
                  </a:lnTo>
                  <a:lnTo>
                    <a:pt x="73" y="228"/>
                  </a:lnTo>
                  <a:lnTo>
                    <a:pt x="70" y="228"/>
                  </a:lnTo>
                  <a:lnTo>
                    <a:pt x="69" y="228"/>
                  </a:lnTo>
                  <a:lnTo>
                    <a:pt x="68" y="228"/>
                  </a:lnTo>
                  <a:lnTo>
                    <a:pt x="66" y="228"/>
                  </a:lnTo>
                  <a:lnTo>
                    <a:pt x="65" y="228"/>
                  </a:lnTo>
                  <a:lnTo>
                    <a:pt x="63" y="228"/>
                  </a:lnTo>
                  <a:lnTo>
                    <a:pt x="60" y="228"/>
                  </a:lnTo>
                  <a:lnTo>
                    <a:pt x="57" y="228"/>
                  </a:lnTo>
                  <a:lnTo>
                    <a:pt x="56" y="228"/>
                  </a:lnTo>
                  <a:lnTo>
                    <a:pt x="55" y="228"/>
                  </a:lnTo>
                  <a:lnTo>
                    <a:pt x="53" y="228"/>
                  </a:lnTo>
                  <a:lnTo>
                    <a:pt x="49" y="228"/>
                  </a:lnTo>
                  <a:lnTo>
                    <a:pt x="47" y="228"/>
                  </a:lnTo>
                  <a:lnTo>
                    <a:pt x="46" y="228"/>
                  </a:lnTo>
                  <a:lnTo>
                    <a:pt x="43" y="228"/>
                  </a:lnTo>
                  <a:lnTo>
                    <a:pt x="39" y="228"/>
                  </a:lnTo>
                  <a:lnTo>
                    <a:pt x="39" y="228"/>
                  </a:lnTo>
                  <a:lnTo>
                    <a:pt x="38" y="228"/>
                  </a:lnTo>
                  <a:lnTo>
                    <a:pt x="36" y="228"/>
                  </a:lnTo>
                  <a:lnTo>
                    <a:pt x="35" y="228"/>
                  </a:lnTo>
                  <a:lnTo>
                    <a:pt x="31" y="228"/>
                  </a:lnTo>
                  <a:lnTo>
                    <a:pt x="29" y="228"/>
                  </a:lnTo>
                  <a:lnTo>
                    <a:pt x="27" y="228"/>
                  </a:lnTo>
                  <a:lnTo>
                    <a:pt x="27" y="228"/>
                  </a:lnTo>
                  <a:lnTo>
                    <a:pt x="27" y="228"/>
                  </a:lnTo>
                  <a:lnTo>
                    <a:pt x="25" y="228"/>
                  </a:lnTo>
                  <a:lnTo>
                    <a:pt x="22" y="228"/>
                  </a:lnTo>
                  <a:lnTo>
                    <a:pt x="19" y="228"/>
                  </a:lnTo>
                  <a:lnTo>
                    <a:pt x="18" y="228"/>
                  </a:lnTo>
                  <a:lnTo>
                    <a:pt x="15" y="228"/>
                  </a:lnTo>
                  <a:lnTo>
                    <a:pt x="14" y="228"/>
                  </a:lnTo>
                  <a:lnTo>
                    <a:pt x="13" y="228"/>
                  </a:lnTo>
                  <a:lnTo>
                    <a:pt x="12" y="228"/>
                  </a:lnTo>
                  <a:lnTo>
                    <a:pt x="10" y="228"/>
                  </a:lnTo>
                  <a:lnTo>
                    <a:pt x="9" y="228"/>
                  </a:lnTo>
                  <a:lnTo>
                    <a:pt x="9" y="228"/>
                  </a:lnTo>
                  <a:lnTo>
                    <a:pt x="8" y="228"/>
                  </a:lnTo>
                  <a:lnTo>
                    <a:pt x="6" y="228"/>
                  </a:lnTo>
                  <a:lnTo>
                    <a:pt x="5" y="228"/>
                  </a:lnTo>
                  <a:lnTo>
                    <a:pt x="2" y="228"/>
                  </a:lnTo>
                  <a:lnTo>
                    <a:pt x="1" y="228"/>
                  </a:lnTo>
                  <a:lnTo>
                    <a:pt x="1" y="222"/>
                  </a:lnTo>
                  <a:lnTo>
                    <a:pt x="1" y="220"/>
                  </a:lnTo>
                  <a:lnTo>
                    <a:pt x="1" y="219"/>
                  </a:lnTo>
                  <a:lnTo>
                    <a:pt x="1" y="217"/>
                  </a:lnTo>
                  <a:lnTo>
                    <a:pt x="1" y="213"/>
                  </a:lnTo>
                  <a:lnTo>
                    <a:pt x="1" y="209"/>
                  </a:lnTo>
                  <a:lnTo>
                    <a:pt x="1" y="207"/>
                  </a:lnTo>
                  <a:lnTo>
                    <a:pt x="1" y="203"/>
                  </a:lnTo>
                  <a:lnTo>
                    <a:pt x="1" y="200"/>
                  </a:lnTo>
                  <a:lnTo>
                    <a:pt x="1" y="198"/>
                  </a:lnTo>
                  <a:lnTo>
                    <a:pt x="1" y="196"/>
                  </a:lnTo>
                  <a:lnTo>
                    <a:pt x="1" y="194"/>
                  </a:lnTo>
                  <a:lnTo>
                    <a:pt x="1" y="191"/>
                  </a:lnTo>
                  <a:lnTo>
                    <a:pt x="1" y="182"/>
                  </a:lnTo>
                  <a:lnTo>
                    <a:pt x="1" y="178"/>
                  </a:lnTo>
                  <a:lnTo>
                    <a:pt x="1" y="177"/>
                  </a:lnTo>
                  <a:lnTo>
                    <a:pt x="1" y="175"/>
                  </a:lnTo>
                  <a:lnTo>
                    <a:pt x="1" y="174"/>
                  </a:lnTo>
                  <a:lnTo>
                    <a:pt x="1" y="171"/>
                  </a:lnTo>
                  <a:lnTo>
                    <a:pt x="1" y="170"/>
                  </a:lnTo>
                  <a:lnTo>
                    <a:pt x="1" y="166"/>
                  </a:lnTo>
                  <a:lnTo>
                    <a:pt x="1" y="161"/>
                  </a:lnTo>
                  <a:lnTo>
                    <a:pt x="1" y="157"/>
                  </a:lnTo>
                  <a:lnTo>
                    <a:pt x="1" y="157"/>
                  </a:lnTo>
                  <a:lnTo>
                    <a:pt x="1" y="154"/>
                  </a:lnTo>
                  <a:lnTo>
                    <a:pt x="1" y="153"/>
                  </a:lnTo>
                  <a:lnTo>
                    <a:pt x="1" y="152"/>
                  </a:lnTo>
                  <a:lnTo>
                    <a:pt x="1" y="152"/>
                  </a:lnTo>
                  <a:lnTo>
                    <a:pt x="1" y="150"/>
                  </a:lnTo>
                  <a:lnTo>
                    <a:pt x="1" y="148"/>
                  </a:lnTo>
                  <a:lnTo>
                    <a:pt x="1" y="143"/>
                  </a:lnTo>
                  <a:lnTo>
                    <a:pt x="1" y="140"/>
                  </a:lnTo>
                  <a:lnTo>
                    <a:pt x="1" y="133"/>
                  </a:lnTo>
                  <a:lnTo>
                    <a:pt x="1" y="132"/>
                  </a:lnTo>
                  <a:lnTo>
                    <a:pt x="1" y="131"/>
                  </a:lnTo>
                  <a:lnTo>
                    <a:pt x="1" y="130"/>
                  </a:lnTo>
                  <a:lnTo>
                    <a:pt x="1" y="124"/>
                  </a:lnTo>
                  <a:lnTo>
                    <a:pt x="1" y="119"/>
                  </a:lnTo>
                  <a:lnTo>
                    <a:pt x="1" y="118"/>
                  </a:lnTo>
                  <a:lnTo>
                    <a:pt x="1" y="114"/>
                  </a:lnTo>
                  <a:lnTo>
                    <a:pt x="1" y="111"/>
                  </a:lnTo>
                  <a:lnTo>
                    <a:pt x="1" y="111"/>
                  </a:lnTo>
                  <a:lnTo>
                    <a:pt x="1" y="107"/>
                  </a:lnTo>
                  <a:lnTo>
                    <a:pt x="1" y="106"/>
                  </a:lnTo>
                  <a:lnTo>
                    <a:pt x="1" y="103"/>
                  </a:lnTo>
                  <a:lnTo>
                    <a:pt x="1" y="101"/>
                  </a:lnTo>
                  <a:lnTo>
                    <a:pt x="1" y="98"/>
                  </a:lnTo>
                  <a:lnTo>
                    <a:pt x="1" y="95"/>
                  </a:lnTo>
                  <a:lnTo>
                    <a:pt x="1" y="92"/>
                  </a:lnTo>
                  <a:lnTo>
                    <a:pt x="1" y="90"/>
                  </a:lnTo>
                  <a:lnTo>
                    <a:pt x="1" y="86"/>
                  </a:lnTo>
                  <a:lnTo>
                    <a:pt x="0" y="82"/>
                  </a:lnTo>
                  <a:lnTo>
                    <a:pt x="0" y="80"/>
                  </a:lnTo>
                  <a:lnTo>
                    <a:pt x="0" y="75"/>
                  </a:lnTo>
                  <a:lnTo>
                    <a:pt x="0" y="69"/>
                  </a:lnTo>
                  <a:lnTo>
                    <a:pt x="0" y="67"/>
                  </a:lnTo>
                  <a:lnTo>
                    <a:pt x="0" y="63"/>
                  </a:lnTo>
                  <a:lnTo>
                    <a:pt x="0" y="59"/>
                  </a:lnTo>
                  <a:lnTo>
                    <a:pt x="0" y="56"/>
                  </a:lnTo>
                  <a:lnTo>
                    <a:pt x="0" y="54"/>
                  </a:lnTo>
                  <a:lnTo>
                    <a:pt x="0" y="50"/>
                  </a:lnTo>
                  <a:lnTo>
                    <a:pt x="0" y="48"/>
                  </a:lnTo>
                  <a:lnTo>
                    <a:pt x="0" y="46"/>
                  </a:lnTo>
                  <a:lnTo>
                    <a:pt x="0" y="44"/>
                  </a:lnTo>
                  <a:lnTo>
                    <a:pt x="0" y="42"/>
                  </a:lnTo>
                  <a:lnTo>
                    <a:pt x="0" y="39"/>
                  </a:lnTo>
                  <a:lnTo>
                    <a:pt x="0" y="38"/>
                  </a:lnTo>
                  <a:lnTo>
                    <a:pt x="0" y="38"/>
                  </a:lnTo>
                  <a:lnTo>
                    <a:pt x="0" y="37"/>
                  </a:lnTo>
                  <a:lnTo>
                    <a:pt x="0" y="35"/>
                  </a:lnTo>
                  <a:lnTo>
                    <a:pt x="0" y="34"/>
                  </a:lnTo>
                  <a:lnTo>
                    <a:pt x="0" y="29"/>
                  </a:lnTo>
                  <a:lnTo>
                    <a:pt x="0" y="26"/>
                  </a:lnTo>
                  <a:lnTo>
                    <a:pt x="0" y="25"/>
                  </a:lnTo>
                  <a:lnTo>
                    <a:pt x="0" y="20"/>
                  </a:lnTo>
                  <a:lnTo>
                    <a:pt x="0" y="18"/>
                  </a:lnTo>
                  <a:lnTo>
                    <a:pt x="0" y="17"/>
                  </a:lnTo>
                  <a:lnTo>
                    <a:pt x="0" y="10"/>
                  </a:lnTo>
                  <a:lnTo>
                    <a:pt x="0" y="8"/>
                  </a:lnTo>
                  <a:lnTo>
                    <a:pt x="0" y="5"/>
                  </a:lnTo>
                  <a:lnTo>
                    <a:pt x="0" y="1"/>
                  </a:lnTo>
                  <a:lnTo>
                    <a:pt x="0" y="1"/>
                  </a:lnTo>
                  <a:lnTo>
                    <a:pt x="0" y="0"/>
                  </a:lnTo>
                  <a:lnTo>
                    <a:pt x="1" y="0"/>
                  </a:lnTo>
                  <a:lnTo>
                    <a:pt x="5" y="0"/>
                  </a:lnTo>
                  <a:lnTo>
                    <a:pt x="6" y="0"/>
                  </a:lnTo>
                  <a:lnTo>
                    <a:pt x="9" y="0"/>
                  </a:lnTo>
                  <a:lnTo>
                    <a:pt x="12" y="0"/>
                  </a:lnTo>
                  <a:lnTo>
                    <a:pt x="14" y="0"/>
                  </a:lnTo>
                  <a:lnTo>
                    <a:pt x="18" y="0"/>
                  </a:lnTo>
                  <a:lnTo>
                    <a:pt x="19" y="0"/>
                  </a:lnTo>
                  <a:lnTo>
                    <a:pt x="22" y="0"/>
                  </a:lnTo>
                  <a:lnTo>
                    <a:pt x="26" y="0"/>
                  </a:lnTo>
                  <a:lnTo>
                    <a:pt x="29" y="0"/>
                  </a:lnTo>
                  <a:lnTo>
                    <a:pt x="35" y="0"/>
                  </a:lnTo>
                  <a:lnTo>
                    <a:pt x="38" y="0"/>
                  </a:lnTo>
                  <a:lnTo>
                    <a:pt x="40" y="0"/>
                  </a:lnTo>
                  <a:lnTo>
                    <a:pt x="43" y="0"/>
                  </a:lnTo>
                  <a:lnTo>
                    <a:pt x="46" y="0"/>
                  </a:lnTo>
                  <a:lnTo>
                    <a:pt x="47" y="0"/>
                  </a:lnTo>
                  <a:lnTo>
                    <a:pt x="49" y="0"/>
                  </a:lnTo>
                  <a:lnTo>
                    <a:pt x="51" y="0"/>
                  </a:lnTo>
                  <a:lnTo>
                    <a:pt x="55" y="0"/>
                  </a:lnTo>
                  <a:lnTo>
                    <a:pt x="56" y="0"/>
                  </a:lnTo>
                  <a:lnTo>
                    <a:pt x="56" y="0"/>
                  </a:lnTo>
                  <a:lnTo>
                    <a:pt x="59" y="0"/>
                  </a:lnTo>
                  <a:lnTo>
                    <a:pt x="61" y="0"/>
                  </a:lnTo>
                  <a:lnTo>
                    <a:pt x="65" y="0"/>
                  </a:lnTo>
                  <a:lnTo>
                    <a:pt x="68" y="0"/>
                  </a:lnTo>
                  <a:lnTo>
                    <a:pt x="72" y="0"/>
                  </a:lnTo>
                  <a:lnTo>
                    <a:pt x="74" y="0"/>
                  </a:lnTo>
                  <a:lnTo>
                    <a:pt x="77" y="0"/>
                  </a:lnTo>
                  <a:lnTo>
                    <a:pt x="81" y="0"/>
                  </a:lnTo>
                  <a:lnTo>
                    <a:pt x="84" y="0"/>
                  </a:lnTo>
                  <a:lnTo>
                    <a:pt x="86" y="0"/>
                  </a:lnTo>
                  <a:lnTo>
                    <a:pt x="89" y="0"/>
                  </a:lnTo>
                  <a:lnTo>
                    <a:pt x="91" y="0"/>
                  </a:lnTo>
                  <a:lnTo>
                    <a:pt x="93" y="0"/>
                  </a:lnTo>
                  <a:lnTo>
                    <a:pt x="101" y="0"/>
                  </a:lnTo>
                  <a:lnTo>
                    <a:pt x="101" y="0"/>
                  </a:lnTo>
                  <a:lnTo>
                    <a:pt x="103" y="0"/>
                  </a:lnTo>
                  <a:lnTo>
                    <a:pt x="103" y="0"/>
                  </a:lnTo>
                  <a:lnTo>
                    <a:pt x="104" y="0"/>
                  </a:lnTo>
                  <a:lnTo>
                    <a:pt x="106" y="0"/>
                  </a:lnTo>
                  <a:lnTo>
                    <a:pt x="112" y="0"/>
                  </a:lnTo>
                  <a:lnTo>
                    <a:pt x="112" y="0"/>
                  </a:lnTo>
                  <a:lnTo>
                    <a:pt x="115" y="0"/>
                  </a:lnTo>
                  <a:lnTo>
                    <a:pt x="116" y="0"/>
                  </a:lnTo>
                  <a:lnTo>
                    <a:pt x="119" y="0"/>
                  </a:lnTo>
                  <a:lnTo>
                    <a:pt x="121" y="0"/>
                  </a:lnTo>
                  <a:lnTo>
                    <a:pt x="125" y="0"/>
                  </a:lnTo>
                  <a:lnTo>
                    <a:pt x="131" y="0"/>
                  </a:lnTo>
                  <a:lnTo>
                    <a:pt x="132" y="0"/>
                  </a:lnTo>
                  <a:lnTo>
                    <a:pt x="133" y="0"/>
                  </a:lnTo>
                  <a:lnTo>
                    <a:pt x="136" y="0"/>
                  </a:lnTo>
                  <a:lnTo>
                    <a:pt x="136" y="0"/>
                  </a:lnTo>
                  <a:lnTo>
                    <a:pt x="138" y="0"/>
                  </a:lnTo>
                  <a:lnTo>
                    <a:pt x="140" y="0"/>
                  </a:lnTo>
                  <a:lnTo>
                    <a:pt x="145" y="0"/>
                  </a:lnTo>
                  <a:lnTo>
                    <a:pt x="145" y="0"/>
                  </a:lnTo>
                  <a:lnTo>
                    <a:pt x="148" y="0"/>
                  </a:lnTo>
                  <a:lnTo>
                    <a:pt x="149" y="0"/>
                  </a:lnTo>
                  <a:lnTo>
                    <a:pt x="152" y="0"/>
                  </a:lnTo>
                  <a:lnTo>
                    <a:pt x="153" y="0"/>
                  </a:lnTo>
                  <a:lnTo>
                    <a:pt x="154" y="0"/>
                  </a:lnTo>
                  <a:lnTo>
                    <a:pt x="154" y="0"/>
                  </a:lnTo>
                  <a:lnTo>
                    <a:pt x="159" y="0"/>
                  </a:lnTo>
                  <a:lnTo>
                    <a:pt x="159" y="0"/>
                  </a:lnTo>
                  <a:lnTo>
                    <a:pt x="163" y="0"/>
                  </a:lnTo>
                  <a:lnTo>
                    <a:pt x="163" y="1"/>
                  </a:lnTo>
                  <a:lnTo>
                    <a:pt x="163" y="3"/>
                  </a:lnTo>
                  <a:lnTo>
                    <a:pt x="166" y="3"/>
                  </a:lnTo>
                  <a:lnTo>
                    <a:pt x="167" y="3"/>
                  </a:lnTo>
                  <a:lnTo>
                    <a:pt x="170" y="3"/>
                  </a:lnTo>
                  <a:lnTo>
                    <a:pt x="173" y="3"/>
                  </a:lnTo>
                  <a:lnTo>
                    <a:pt x="174" y="3"/>
                  </a:lnTo>
                  <a:lnTo>
                    <a:pt x="176" y="3"/>
                  </a:lnTo>
                  <a:lnTo>
                    <a:pt x="182" y="3"/>
                  </a:lnTo>
                  <a:lnTo>
                    <a:pt x="183" y="3"/>
                  </a:lnTo>
                  <a:lnTo>
                    <a:pt x="186" y="3"/>
                  </a:lnTo>
                  <a:lnTo>
                    <a:pt x="188" y="3"/>
                  </a:lnTo>
                  <a:lnTo>
                    <a:pt x="190" y="3"/>
                  </a:lnTo>
                  <a:lnTo>
                    <a:pt x="190" y="3"/>
                  </a:lnTo>
                  <a:lnTo>
                    <a:pt x="191" y="3"/>
                  </a:lnTo>
                  <a:lnTo>
                    <a:pt x="191" y="3"/>
                  </a:lnTo>
                  <a:lnTo>
                    <a:pt x="191" y="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52">
              <a:extLst>
                <a:ext uri="{FF2B5EF4-FFF2-40B4-BE49-F238E27FC236}">
                  <a16:creationId xmlns:a16="http://schemas.microsoft.com/office/drawing/2014/main" id="{C2F44809-3DE6-4ACC-A002-E79C521DE966}"/>
                </a:ext>
              </a:extLst>
            </p:cNvPr>
            <p:cNvSpPr>
              <a:spLocks/>
            </p:cNvSpPr>
            <p:nvPr/>
          </p:nvSpPr>
          <p:spPr bwMode="auto">
            <a:xfrm>
              <a:off x="6177" y="2394"/>
              <a:ext cx="224" cy="229"/>
            </a:xfrm>
            <a:custGeom>
              <a:avLst/>
              <a:gdLst>
                <a:gd name="T0" fmla="*/ 223 w 224"/>
                <a:gd name="T1" fmla="*/ 8 h 229"/>
                <a:gd name="T2" fmla="*/ 223 w 224"/>
                <a:gd name="T3" fmla="*/ 25 h 229"/>
                <a:gd name="T4" fmla="*/ 223 w 224"/>
                <a:gd name="T5" fmla="*/ 37 h 229"/>
                <a:gd name="T6" fmla="*/ 223 w 224"/>
                <a:gd name="T7" fmla="*/ 44 h 229"/>
                <a:gd name="T8" fmla="*/ 223 w 224"/>
                <a:gd name="T9" fmla="*/ 56 h 229"/>
                <a:gd name="T10" fmla="*/ 223 w 224"/>
                <a:gd name="T11" fmla="*/ 75 h 229"/>
                <a:gd name="T12" fmla="*/ 224 w 224"/>
                <a:gd name="T13" fmla="*/ 92 h 229"/>
                <a:gd name="T14" fmla="*/ 224 w 224"/>
                <a:gd name="T15" fmla="*/ 106 h 229"/>
                <a:gd name="T16" fmla="*/ 224 w 224"/>
                <a:gd name="T17" fmla="*/ 118 h 229"/>
                <a:gd name="T18" fmla="*/ 224 w 224"/>
                <a:gd name="T19" fmla="*/ 132 h 229"/>
                <a:gd name="T20" fmla="*/ 224 w 224"/>
                <a:gd name="T21" fmla="*/ 150 h 229"/>
                <a:gd name="T22" fmla="*/ 224 w 224"/>
                <a:gd name="T23" fmla="*/ 157 h 229"/>
                <a:gd name="T24" fmla="*/ 224 w 224"/>
                <a:gd name="T25" fmla="*/ 171 h 229"/>
                <a:gd name="T26" fmla="*/ 224 w 224"/>
                <a:gd name="T27" fmla="*/ 182 h 229"/>
                <a:gd name="T28" fmla="*/ 224 w 224"/>
                <a:gd name="T29" fmla="*/ 200 h 229"/>
                <a:gd name="T30" fmla="*/ 224 w 224"/>
                <a:gd name="T31" fmla="*/ 217 h 229"/>
                <a:gd name="T32" fmla="*/ 224 w 224"/>
                <a:gd name="T33" fmla="*/ 228 h 229"/>
                <a:gd name="T34" fmla="*/ 218 w 224"/>
                <a:gd name="T35" fmla="*/ 228 h 229"/>
                <a:gd name="T36" fmla="*/ 208 w 224"/>
                <a:gd name="T37" fmla="*/ 228 h 229"/>
                <a:gd name="T38" fmla="*/ 199 w 224"/>
                <a:gd name="T39" fmla="*/ 228 h 229"/>
                <a:gd name="T40" fmla="*/ 187 w 224"/>
                <a:gd name="T41" fmla="*/ 228 h 229"/>
                <a:gd name="T42" fmla="*/ 172 w 224"/>
                <a:gd name="T43" fmla="*/ 228 h 229"/>
                <a:gd name="T44" fmla="*/ 153 w 224"/>
                <a:gd name="T45" fmla="*/ 228 h 229"/>
                <a:gd name="T46" fmla="*/ 138 w 224"/>
                <a:gd name="T47" fmla="*/ 228 h 229"/>
                <a:gd name="T48" fmla="*/ 127 w 224"/>
                <a:gd name="T49" fmla="*/ 228 h 229"/>
                <a:gd name="T50" fmla="*/ 114 w 224"/>
                <a:gd name="T51" fmla="*/ 228 h 229"/>
                <a:gd name="T52" fmla="*/ 100 w 224"/>
                <a:gd name="T53" fmla="*/ 228 h 229"/>
                <a:gd name="T54" fmla="*/ 87 w 224"/>
                <a:gd name="T55" fmla="*/ 228 h 229"/>
                <a:gd name="T56" fmla="*/ 75 w 224"/>
                <a:gd name="T57" fmla="*/ 228 h 229"/>
                <a:gd name="T58" fmla="*/ 56 w 224"/>
                <a:gd name="T59" fmla="*/ 228 h 229"/>
                <a:gd name="T60" fmla="*/ 47 w 224"/>
                <a:gd name="T61" fmla="*/ 228 h 229"/>
                <a:gd name="T62" fmla="*/ 28 w 224"/>
                <a:gd name="T63" fmla="*/ 228 h 229"/>
                <a:gd name="T64" fmla="*/ 16 w 224"/>
                <a:gd name="T65" fmla="*/ 228 h 229"/>
                <a:gd name="T66" fmla="*/ 0 w 224"/>
                <a:gd name="T67" fmla="*/ 226 h 229"/>
                <a:gd name="T68" fmla="*/ 0 w 224"/>
                <a:gd name="T69" fmla="*/ 215 h 229"/>
                <a:gd name="T70" fmla="*/ 2 w 224"/>
                <a:gd name="T71" fmla="*/ 195 h 229"/>
                <a:gd name="T72" fmla="*/ 0 w 224"/>
                <a:gd name="T73" fmla="*/ 182 h 229"/>
                <a:gd name="T74" fmla="*/ 0 w 224"/>
                <a:gd name="T75" fmla="*/ 161 h 229"/>
                <a:gd name="T76" fmla="*/ 0 w 224"/>
                <a:gd name="T77" fmla="*/ 152 h 229"/>
                <a:gd name="T78" fmla="*/ 0 w 224"/>
                <a:gd name="T79" fmla="*/ 141 h 229"/>
                <a:gd name="T80" fmla="*/ 0 w 224"/>
                <a:gd name="T81" fmla="*/ 124 h 229"/>
                <a:gd name="T82" fmla="*/ 2 w 224"/>
                <a:gd name="T83" fmla="*/ 106 h 229"/>
                <a:gd name="T84" fmla="*/ 2 w 224"/>
                <a:gd name="T85" fmla="*/ 78 h 229"/>
                <a:gd name="T86" fmla="*/ 0 w 224"/>
                <a:gd name="T87" fmla="*/ 61 h 229"/>
                <a:gd name="T88" fmla="*/ 0 w 224"/>
                <a:gd name="T89" fmla="*/ 42 h 229"/>
                <a:gd name="T90" fmla="*/ 0 w 224"/>
                <a:gd name="T91" fmla="*/ 33 h 229"/>
                <a:gd name="T92" fmla="*/ 0 w 224"/>
                <a:gd name="T93" fmla="*/ 24 h 229"/>
                <a:gd name="T94" fmla="*/ 0 w 224"/>
                <a:gd name="T95" fmla="*/ 4 h 229"/>
                <a:gd name="T96" fmla="*/ 7 w 224"/>
                <a:gd name="T97" fmla="*/ 1 h 229"/>
                <a:gd name="T98" fmla="*/ 21 w 224"/>
                <a:gd name="T99" fmla="*/ 1 h 229"/>
                <a:gd name="T100" fmla="*/ 32 w 224"/>
                <a:gd name="T101" fmla="*/ 1 h 229"/>
                <a:gd name="T102" fmla="*/ 49 w 224"/>
                <a:gd name="T103" fmla="*/ 1 h 229"/>
                <a:gd name="T104" fmla="*/ 66 w 224"/>
                <a:gd name="T105" fmla="*/ 1 h 229"/>
                <a:gd name="T106" fmla="*/ 83 w 224"/>
                <a:gd name="T107" fmla="*/ 1 h 229"/>
                <a:gd name="T108" fmla="*/ 93 w 224"/>
                <a:gd name="T109" fmla="*/ 1 h 229"/>
                <a:gd name="T110" fmla="*/ 114 w 224"/>
                <a:gd name="T111" fmla="*/ 1 h 229"/>
                <a:gd name="T112" fmla="*/ 127 w 224"/>
                <a:gd name="T113" fmla="*/ 1 h 229"/>
                <a:gd name="T114" fmla="*/ 144 w 224"/>
                <a:gd name="T115" fmla="*/ 1 h 229"/>
                <a:gd name="T116" fmla="*/ 159 w 224"/>
                <a:gd name="T117" fmla="*/ 1 h 229"/>
                <a:gd name="T118" fmla="*/ 166 w 224"/>
                <a:gd name="T119" fmla="*/ 1 h 229"/>
                <a:gd name="T120" fmla="*/ 186 w 224"/>
                <a:gd name="T121" fmla="*/ 0 h 229"/>
                <a:gd name="T122" fmla="*/ 199 w 224"/>
                <a:gd name="T123" fmla="*/ 0 h 229"/>
                <a:gd name="T124" fmla="*/ 214 w 224"/>
                <a:gd name="T125"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4" h="229">
                  <a:moveTo>
                    <a:pt x="223" y="0"/>
                  </a:moveTo>
                  <a:lnTo>
                    <a:pt x="223" y="1"/>
                  </a:lnTo>
                  <a:lnTo>
                    <a:pt x="223" y="1"/>
                  </a:lnTo>
                  <a:lnTo>
                    <a:pt x="223" y="5"/>
                  </a:lnTo>
                  <a:lnTo>
                    <a:pt x="223" y="8"/>
                  </a:lnTo>
                  <a:lnTo>
                    <a:pt x="223" y="10"/>
                  </a:lnTo>
                  <a:lnTo>
                    <a:pt x="223" y="17"/>
                  </a:lnTo>
                  <a:lnTo>
                    <a:pt x="223" y="18"/>
                  </a:lnTo>
                  <a:lnTo>
                    <a:pt x="223" y="20"/>
                  </a:lnTo>
                  <a:lnTo>
                    <a:pt x="223" y="25"/>
                  </a:lnTo>
                  <a:lnTo>
                    <a:pt x="223" y="26"/>
                  </a:lnTo>
                  <a:lnTo>
                    <a:pt x="223" y="29"/>
                  </a:lnTo>
                  <a:lnTo>
                    <a:pt x="223" y="34"/>
                  </a:lnTo>
                  <a:lnTo>
                    <a:pt x="223" y="35"/>
                  </a:lnTo>
                  <a:lnTo>
                    <a:pt x="223" y="37"/>
                  </a:lnTo>
                  <a:lnTo>
                    <a:pt x="223" y="38"/>
                  </a:lnTo>
                  <a:lnTo>
                    <a:pt x="223" y="38"/>
                  </a:lnTo>
                  <a:lnTo>
                    <a:pt x="223" y="39"/>
                  </a:lnTo>
                  <a:lnTo>
                    <a:pt x="223" y="42"/>
                  </a:lnTo>
                  <a:lnTo>
                    <a:pt x="223" y="44"/>
                  </a:lnTo>
                  <a:lnTo>
                    <a:pt x="223" y="46"/>
                  </a:lnTo>
                  <a:lnTo>
                    <a:pt x="223" y="48"/>
                  </a:lnTo>
                  <a:lnTo>
                    <a:pt x="223" y="50"/>
                  </a:lnTo>
                  <a:lnTo>
                    <a:pt x="223" y="54"/>
                  </a:lnTo>
                  <a:lnTo>
                    <a:pt x="223" y="56"/>
                  </a:lnTo>
                  <a:lnTo>
                    <a:pt x="223" y="59"/>
                  </a:lnTo>
                  <a:lnTo>
                    <a:pt x="223" y="63"/>
                  </a:lnTo>
                  <a:lnTo>
                    <a:pt x="223" y="67"/>
                  </a:lnTo>
                  <a:lnTo>
                    <a:pt x="223" y="69"/>
                  </a:lnTo>
                  <a:lnTo>
                    <a:pt x="223" y="75"/>
                  </a:lnTo>
                  <a:lnTo>
                    <a:pt x="223" y="80"/>
                  </a:lnTo>
                  <a:lnTo>
                    <a:pt x="223" y="82"/>
                  </a:lnTo>
                  <a:lnTo>
                    <a:pt x="224" y="86"/>
                  </a:lnTo>
                  <a:lnTo>
                    <a:pt x="224" y="90"/>
                  </a:lnTo>
                  <a:lnTo>
                    <a:pt x="224" y="92"/>
                  </a:lnTo>
                  <a:lnTo>
                    <a:pt x="224" y="95"/>
                  </a:lnTo>
                  <a:lnTo>
                    <a:pt x="224" y="98"/>
                  </a:lnTo>
                  <a:lnTo>
                    <a:pt x="224" y="101"/>
                  </a:lnTo>
                  <a:lnTo>
                    <a:pt x="224" y="103"/>
                  </a:lnTo>
                  <a:lnTo>
                    <a:pt x="224" y="106"/>
                  </a:lnTo>
                  <a:lnTo>
                    <a:pt x="224" y="107"/>
                  </a:lnTo>
                  <a:lnTo>
                    <a:pt x="224" y="111"/>
                  </a:lnTo>
                  <a:lnTo>
                    <a:pt x="224" y="111"/>
                  </a:lnTo>
                  <a:lnTo>
                    <a:pt x="224" y="114"/>
                  </a:lnTo>
                  <a:lnTo>
                    <a:pt x="224" y="118"/>
                  </a:lnTo>
                  <a:lnTo>
                    <a:pt x="224" y="119"/>
                  </a:lnTo>
                  <a:lnTo>
                    <a:pt x="224" y="124"/>
                  </a:lnTo>
                  <a:lnTo>
                    <a:pt x="224" y="130"/>
                  </a:lnTo>
                  <a:lnTo>
                    <a:pt x="224" y="131"/>
                  </a:lnTo>
                  <a:lnTo>
                    <a:pt x="224" y="132"/>
                  </a:lnTo>
                  <a:lnTo>
                    <a:pt x="224" y="133"/>
                  </a:lnTo>
                  <a:lnTo>
                    <a:pt x="224" y="140"/>
                  </a:lnTo>
                  <a:lnTo>
                    <a:pt x="224" y="143"/>
                  </a:lnTo>
                  <a:lnTo>
                    <a:pt x="224" y="148"/>
                  </a:lnTo>
                  <a:lnTo>
                    <a:pt x="224" y="150"/>
                  </a:lnTo>
                  <a:lnTo>
                    <a:pt x="224" y="152"/>
                  </a:lnTo>
                  <a:lnTo>
                    <a:pt x="224" y="152"/>
                  </a:lnTo>
                  <a:lnTo>
                    <a:pt x="224" y="153"/>
                  </a:lnTo>
                  <a:lnTo>
                    <a:pt x="224" y="154"/>
                  </a:lnTo>
                  <a:lnTo>
                    <a:pt x="224" y="157"/>
                  </a:lnTo>
                  <a:lnTo>
                    <a:pt x="224" y="157"/>
                  </a:lnTo>
                  <a:lnTo>
                    <a:pt x="224" y="161"/>
                  </a:lnTo>
                  <a:lnTo>
                    <a:pt x="224" y="166"/>
                  </a:lnTo>
                  <a:lnTo>
                    <a:pt x="224" y="170"/>
                  </a:lnTo>
                  <a:lnTo>
                    <a:pt x="224" y="171"/>
                  </a:lnTo>
                  <a:lnTo>
                    <a:pt x="224" y="174"/>
                  </a:lnTo>
                  <a:lnTo>
                    <a:pt x="224" y="175"/>
                  </a:lnTo>
                  <a:lnTo>
                    <a:pt x="224" y="177"/>
                  </a:lnTo>
                  <a:lnTo>
                    <a:pt x="224" y="178"/>
                  </a:lnTo>
                  <a:lnTo>
                    <a:pt x="224" y="182"/>
                  </a:lnTo>
                  <a:lnTo>
                    <a:pt x="224" y="191"/>
                  </a:lnTo>
                  <a:lnTo>
                    <a:pt x="224" y="194"/>
                  </a:lnTo>
                  <a:lnTo>
                    <a:pt x="224" y="196"/>
                  </a:lnTo>
                  <a:lnTo>
                    <a:pt x="224" y="198"/>
                  </a:lnTo>
                  <a:lnTo>
                    <a:pt x="224" y="200"/>
                  </a:lnTo>
                  <a:lnTo>
                    <a:pt x="224" y="203"/>
                  </a:lnTo>
                  <a:lnTo>
                    <a:pt x="224" y="207"/>
                  </a:lnTo>
                  <a:lnTo>
                    <a:pt x="224" y="209"/>
                  </a:lnTo>
                  <a:lnTo>
                    <a:pt x="224" y="213"/>
                  </a:lnTo>
                  <a:lnTo>
                    <a:pt x="224" y="217"/>
                  </a:lnTo>
                  <a:lnTo>
                    <a:pt x="224" y="219"/>
                  </a:lnTo>
                  <a:lnTo>
                    <a:pt x="224" y="220"/>
                  </a:lnTo>
                  <a:lnTo>
                    <a:pt x="224" y="222"/>
                  </a:lnTo>
                  <a:lnTo>
                    <a:pt x="224" y="228"/>
                  </a:lnTo>
                  <a:lnTo>
                    <a:pt x="224" y="228"/>
                  </a:lnTo>
                  <a:lnTo>
                    <a:pt x="223" y="228"/>
                  </a:lnTo>
                  <a:lnTo>
                    <a:pt x="221" y="228"/>
                  </a:lnTo>
                  <a:lnTo>
                    <a:pt x="220" y="228"/>
                  </a:lnTo>
                  <a:lnTo>
                    <a:pt x="219" y="228"/>
                  </a:lnTo>
                  <a:lnTo>
                    <a:pt x="218" y="228"/>
                  </a:lnTo>
                  <a:lnTo>
                    <a:pt x="215" y="228"/>
                  </a:lnTo>
                  <a:lnTo>
                    <a:pt x="214" y="228"/>
                  </a:lnTo>
                  <a:lnTo>
                    <a:pt x="212" y="228"/>
                  </a:lnTo>
                  <a:lnTo>
                    <a:pt x="211" y="228"/>
                  </a:lnTo>
                  <a:lnTo>
                    <a:pt x="208" y="228"/>
                  </a:lnTo>
                  <a:lnTo>
                    <a:pt x="206" y="228"/>
                  </a:lnTo>
                  <a:lnTo>
                    <a:pt x="204" y="228"/>
                  </a:lnTo>
                  <a:lnTo>
                    <a:pt x="202" y="228"/>
                  </a:lnTo>
                  <a:lnTo>
                    <a:pt x="202" y="228"/>
                  </a:lnTo>
                  <a:lnTo>
                    <a:pt x="199" y="228"/>
                  </a:lnTo>
                  <a:lnTo>
                    <a:pt x="198" y="228"/>
                  </a:lnTo>
                  <a:lnTo>
                    <a:pt x="194" y="228"/>
                  </a:lnTo>
                  <a:lnTo>
                    <a:pt x="193" y="228"/>
                  </a:lnTo>
                  <a:lnTo>
                    <a:pt x="191" y="228"/>
                  </a:lnTo>
                  <a:lnTo>
                    <a:pt x="187" y="228"/>
                  </a:lnTo>
                  <a:lnTo>
                    <a:pt x="185" y="228"/>
                  </a:lnTo>
                  <a:lnTo>
                    <a:pt x="181" y="228"/>
                  </a:lnTo>
                  <a:lnTo>
                    <a:pt x="178" y="228"/>
                  </a:lnTo>
                  <a:lnTo>
                    <a:pt x="176" y="228"/>
                  </a:lnTo>
                  <a:lnTo>
                    <a:pt x="172" y="228"/>
                  </a:lnTo>
                  <a:lnTo>
                    <a:pt x="168" y="228"/>
                  </a:lnTo>
                  <a:lnTo>
                    <a:pt x="163" y="228"/>
                  </a:lnTo>
                  <a:lnTo>
                    <a:pt x="160" y="228"/>
                  </a:lnTo>
                  <a:lnTo>
                    <a:pt x="156" y="228"/>
                  </a:lnTo>
                  <a:lnTo>
                    <a:pt x="153" y="228"/>
                  </a:lnTo>
                  <a:lnTo>
                    <a:pt x="151" y="228"/>
                  </a:lnTo>
                  <a:lnTo>
                    <a:pt x="148" y="228"/>
                  </a:lnTo>
                  <a:lnTo>
                    <a:pt x="143" y="228"/>
                  </a:lnTo>
                  <a:lnTo>
                    <a:pt x="140" y="228"/>
                  </a:lnTo>
                  <a:lnTo>
                    <a:pt x="138" y="228"/>
                  </a:lnTo>
                  <a:lnTo>
                    <a:pt x="136" y="228"/>
                  </a:lnTo>
                  <a:lnTo>
                    <a:pt x="135" y="228"/>
                  </a:lnTo>
                  <a:lnTo>
                    <a:pt x="134" y="228"/>
                  </a:lnTo>
                  <a:lnTo>
                    <a:pt x="131" y="228"/>
                  </a:lnTo>
                  <a:lnTo>
                    <a:pt x="127" y="228"/>
                  </a:lnTo>
                  <a:lnTo>
                    <a:pt x="122" y="228"/>
                  </a:lnTo>
                  <a:lnTo>
                    <a:pt x="118" y="228"/>
                  </a:lnTo>
                  <a:lnTo>
                    <a:pt x="117" y="228"/>
                  </a:lnTo>
                  <a:lnTo>
                    <a:pt x="115" y="228"/>
                  </a:lnTo>
                  <a:lnTo>
                    <a:pt x="114" y="228"/>
                  </a:lnTo>
                  <a:lnTo>
                    <a:pt x="113" y="228"/>
                  </a:lnTo>
                  <a:lnTo>
                    <a:pt x="109" y="228"/>
                  </a:lnTo>
                  <a:lnTo>
                    <a:pt x="106" y="229"/>
                  </a:lnTo>
                  <a:lnTo>
                    <a:pt x="104" y="228"/>
                  </a:lnTo>
                  <a:lnTo>
                    <a:pt x="100" y="228"/>
                  </a:lnTo>
                  <a:lnTo>
                    <a:pt x="98" y="228"/>
                  </a:lnTo>
                  <a:lnTo>
                    <a:pt x="94" y="229"/>
                  </a:lnTo>
                  <a:lnTo>
                    <a:pt x="92" y="229"/>
                  </a:lnTo>
                  <a:lnTo>
                    <a:pt x="89" y="228"/>
                  </a:lnTo>
                  <a:lnTo>
                    <a:pt x="87" y="228"/>
                  </a:lnTo>
                  <a:lnTo>
                    <a:pt x="85" y="228"/>
                  </a:lnTo>
                  <a:lnTo>
                    <a:pt x="84" y="228"/>
                  </a:lnTo>
                  <a:lnTo>
                    <a:pt x="83" y="228"/>
                  </a:lnTo>
                  <a:lnTo>
                    <a:pt x="80" y="228"/>
                  </a:lnTo>
                  <a:lnTo>
                    <a:pt x="75" y="228"/>
                  </a:lnTo>
                  <a:lnTo>
                    <a:pt x="71" y="228"/>
                  </a:lnTo>
                  <a:lnTo>
                    <a:pt x="66" y="228"/>
                  </a:lnTo>
                  <a:lnTo>
                    <a:pt x="62" y="228"/>
                  </a:lnTo>
                  <a:lnTo>
                    <a:pt x="59" y="228"/>
                  </a:lnTo>
                  <a:lnTo>
                    <a:pt x="56" y="228"/>
                  </a:lnTo>
                  <a:lnTo>
                    <a:pt x="54" y="228"/>
                  </a:lnTo>
                  <a:lnTo>
                    <a:pt x="51" y="228"/>
                  </a:lnTo>
                  <a:lnTo>
                    <a:pt x="50" y="228"/>
                  </a:lnTo>
                  <a:lnTo>
                    <a:pt x="49" y="228"/>
                  </a:lnTo>
                  <a:lnTo>
                    <a:pt x="47" y="228"/>
                  </a:lnTo>
                  <a:lnTo>
                    <a:pt x="39" y="228"/>
                  </a:lnTo>
                  <a:lnTo>
                    <a:pt x="37" y="228"/>
                  </a:lnTo>
                  <a:lnTo>
                    <a:pt x="33" y="228"/>
                  </a:lnTo>
                  <a:lnTo>
                    <a:pt x="29" y="228"/>
                  </a:lnTo>
                  <a:lnTo>
                    <a:pt x="28" y="228"/>
                  </a:lnTo>
                  <a:lnTo>
                    <a:pt x="26" y="228"/>
                  </a:lnTo>
                  <a:lnTo>
                    <a:pt x="21" y="228"/>
                  </a:lnTo>
                  <a:lnTo>
                    <a:pt x="20" y="228"/>
                  </a:lnTo>
                  <a:lnTo>
                    <a:pt x="19" y="228"/>
                  </a:lnTo>
                  <a:lnTo>
                    <a:pt x="16" y="228"/>
                  </a:lnTo>
                  <a:lnTo>
                    <a:pt x="13" y="228"/>
                  </a:lnTo>
                  <a:lnTo>
                    <a:pt x="11" y="228"/>
                  </a:lnTo>
                  <a:lnTo>
                    <a:pt x="5" y="228"/>
                  </a:lnTo>
                  <a:lnTo>
                    <a:pt x="0" y="228"/>
                  </a:lnTo>
                  <a:lnTo>
                    <a:pt x="0" y="226"/>
                  </a:lnTo>
                  <a:lnTo>
                    <a:pt x="0" y="224"/>
                  </a:lnTo>
                  <a:lnTo>
                    <a:pt x="0" y="221"/>
                  </a:lnTo>
                  <a:lnTo>
                    <a:pt x="0" y="219"/>
                  </a:lnTo>
                  <a:lnTo>
                    <a:pt x="0" y="217"/>
                  </a:lnTo>
                  <a:lnTo>
                    <a:pt x="0" y="215"/>
                  </a:lnTo>
                  <a:lnTo>
                    <a:pt x="0" y="213"/>
                  </a:lnTo>
                  <a:lnTo>
                    <a:pt x="2" y="209"/>
                  </a:lnTo>
                  <a:lnTo>
                    <a:pt x="2" y="205"/>
                  </a:lnTo>
                  <a:lnTo>
                    <a:pt x="2" y="200"/>
                  </a:lnTo>
                  <a:lnTo>
                    <a:pt x="2" y="195"/>
                  </a:lnTo>
                  <a:lnTo>
                    <a:pt x="2" y="191"/>
                  </a:lnTo>
                  <a:lnTo>
                    <a:pt x="2" y="191"/>
                  </a:lnTo>
                  <a:lnTo>
                    <a:pt x="2" y="191"/>
                  </a:lnTo>
                  <a:lnTo>
                    <a:pt x="2" y="185"/>
                  </a:lnTo>
                  <a:lnTo>
                    <a:pt x="0" y="182"/>
                  </a:lnTo>
                  <a:lnTo>
                    <a:pt x="0" y="175"/>
                  </a:lnTo>
                  <a:lnTo>
                    <a:pt x="2" y="171"/>
                  </a:lnTo>
                  <a:lnTo>
                    <a:pt x="0" y="167"/>
                  </a:lnTo>
                  <a:lnTo>
                    <a:pt x="0" y="162"/>
                  </a:lnTo>
                  <a:lnTo>
                    <a:pt x="0" y="161"/>
                  </a:lnTo>
                  <a:lnTo>
                    <a:pt x="0" y="158"/>
                  </a:lnTo>
                  <a:lnTo>
                    <a:pt x="0" y="158"/>
                  </a:lnTo>
                  <a:lnTo>
                    <a:pt x="0" y="156"/>
                  </a:lnTo>
                  <a:lnTo>
                    <a:pt x="0" y="153"/>
                  </a:lnTo>
                  <a:lnTo>
                    <a:pt x="0" y="152"/>
                  </a:lnTo>
                  <a:lnTo>
                    <a:pt x="0" y="150"/>
                  </a:lnTo>
                  <a:lnTo>
                    <a:pt x="0" y="148"/>
                  </a:lnTo>
                  <a:lnTo>
                    <a:pt x="0" y="147"/>
                  </a:lnTo>
                  <a:lnTo>
                    <a:pt x="0" y="143"/>
                  </a:lnTo>
                  <a:lnTo>
                    <a:pt x="0" y="141"/>
                  </a:lnTo>
                  <a:lnTo>
                    <a:pt x="0" y="139"/>
                  </a:lnTo>
                  <a:lnTo>
                    <a:pt x="0" y="136"/>
                  </a:lnTo>
                  <a:lnTo>
                    <a:pt x="0" y="133"/>
                  </a:lnTo>
                  <a:lnTo>
                    <a:pt x="0" y="131"/>
                  </a:lnTo>
                  <a:lnTo>
                    <a:pt x="0" y="124"/>
                  </a:lnTo>
                  <a:lnTo>
                    <a:pt x="0" y="118"/>
                  </a:lnTo>
                  <a:lnTo>
                    <a:pt x="0" y="115"/>
                  </a:lnTo>
                  <a:lnTo>
                    <a:pt x="0" y="110"/>
                  </a:lnTo>
                  <a:lnTo>
                    <a:pt x="2" y="109"/>
                  </a:lnTo>
                  <a:lnTo>
                    <a:pt x="2" y="106"/>
                  </a:lnTo>
                  <a:lnTo>
                    <a:pt x="2" y="102"/>
                  </a:lnTo>
                  <a:lnTo>
                    <a:pt x="2" y="97"/>
                  </a:lnTo>
                  <a:lnTo>
                    <a:pt x="2" y="90"/>
                  </a:lnTo>
                  <a:lnTo>
                    <a:pt x="2" y="84"/>
                  </a:lnTo>
                  <a:lnTo>
                    <a:pt x="2" y="78"/>
                  </a:lnTo>
                  <a:lnTo>
                    <a:pt x="2" y="76"/>
                  </a:lnTo>
                  <a:lnTo>
                    <a:pt x="2" y="73"/>
                  </a:lnTo>
                  <a:lnTo>
                    <a:pt x="2" y="69"/>
                  </a:lnTo>
                  <a:lnTo>
                    <a:pt x="2" y="68"/>
                  </a:lnTo>
                  <a:lnTo>
                    <a:pt x="0" y="61"/>
                  </a:lnTo>
                  <a:lnTo>
                    <a:pt x="0" y="58"/>
                  </a:lnTo>
                  <a:lnTo>
                    <a:pt x="0" y="50"/>
                  </a:lnTo>
                  <a:lnTo>
                    <a:pt x="0" y="48"/>
                  </a:lnTo>
                  <a:lnTo>
                    <a:pt x="0" y="47"/>
                  </a:lnTo>
                  <a:lnTo>
                    <a:pt x="0" y="42"/>
                  </a:lnTo>
                  <a:lnTo>
                    <a:pt x="0" y="41"/>
                  </a:lnTo>
                  <a:lnTo>
                    <a:pt x="0" y="38"/>
                  </a:lnTo>
                  <a:lnTo>
                    <a:pt x="0" y="37"/>
                  </a:lnTo>
                  <a:lnTo>
                    <a:pt x="0" y="35"/>
                  </a:lnTo>
                  <a:lnTo>
                    <a:pt x="0" y="33"/>
                  </a:lnTo>
                  <a:lnTo>
                    <a:pt x="0" y="31"/>
                  </a:lnTo>
                  <a:lnTo>
                    <a:pt x="0" y="30"/>
                  </a:lnTo>
                  <a:lnTo>
                    <a:pt x="0" y="27"/>
                  </a:lnTo>
                  <a:lnTo>
                    <a:pt x="0" y="25"/>
                  </a:lnTo>
                  <a:lnTo>
                    <a:pt x="0" y="24"/>
                  </a:lnTo>
                  <a:lnTo>
                    <a:pt x="0" y="18"/>
                  </a:lnTo>
                  <a:lnTo>
                    <a:pt x="0" y="14"/>
                  </a:lnTo>
                  <a:lnTo>
                    <a:pt x="0" y="9"/>
                  </a:lnTo>
                  <a:lnTo>
                    <a:pt x="0" y="5"/>
                  </a:lnTo>
                  <a:lnTo>
                    <a:pt x="0" y="4"/>
                  </a:lnTo>
                  <a:lnTo>
                    <a:pt x="0" y="1"/>
                  </a:lnTo>
                  <a:lnTo>
                    <a:pt x="2" y="1"/>
                  </a:lnTo>
                  <a:lnTo>
                    <a:pt x="3" y="1"/>
                  </a:lnTo>
                  <a:lnTo>
                    <a:pt x="4" y="1"/>
                  </a:lnTo>
                  <a:lnTo>
                    <a:pt x="7" y="1"/>
                  </a:lnTo>
                  <a:lnTo>
                    <a:pt x="11" y="1"/>
                  </a:lnTo>
                  <a:lnTo>
                    <a:pt x="15" y="1"/>
                  </a:lnTo>
                  <a:lnTo>
                    <a:pt x="16" y="1"/>
                  </a:lnTo>
                  <a:lnTo>
                    <a:pt x="19" y="1"/>
                  </a:lnTo>
                  <a:lnTo>
                    <a:pt x="21" y="1"/>
                  </a:lnTo>
                  <a:lnTo>
                    <a:pt x="25" y="1"/>
                  </a:lnTo>
                  <a:lnTo>
                    <a:pt x="26" y="1"/>
                  </a:lnTo>
                  <a:lnTo>
                    <a:pt x="28" y="1"/>
                  </a:lnTo>
                  <a:lnTo>
                    <a:pt x="30" y="1"/>
                  </a:lnTo>
                  <a:lnTo>
                    <a:pt x="32" y="1"/>
                  </a:lnTo>
                  <a:lnTo>
                    <a:pt x="37" y="1"/>
                  </a:lnTo>
                  <a:lnTo>
                    <a:pt x="39" y="1"/>
                  </a:lnTo>
                  <a:lnTo>
                    <a:pt x="42" y="1"/>
                  </a:lnTo>
                  <a:lnTo>
                    <a:pt x="46" y="1"/>
                  </a:lnTo>
                  <a:lnTo>
                    <a:pt x="49" y="1"/>
                  </a:lnTo>
                  <a:lnTo>
                    <a:pt x="51" y="1"/>
                  </a:lnTo>
                  <a:lnTo>
                    <a:pt x="56" y="1"/>
                  </a:lnTo>
                  <a:lnTo>
                    <a:pt x="59" y="1"/>
                  </a:lnTo>
                  <a:lnTo>
                    <a:pt x="63" y="1"/>
                  </a:lnTo>
                  <a:lnTo>
                    <a:pt x="66" y="1"/>
                  </a:lnTo>
                  <a:lnTo>
                    <a:pt x="68" y="1"/>
                  </a:lnTo>
                  <a:lnTo>
                    <a:pt x="74" y="1"/>
                  </a:lnTo>
                  <a:lnTo>
                    <a:pt x="75" y="1"/>
                  </a:lnTo>
                  <a:lnTo>
                    <a:pt x="77" y="1"/>
                  </a:lnTo>
                  <a:lnTo>
                    <a:pt x="83" y="1"/>
                  </a:lnTo>
                  <a:lnTo>
                    <a:pt x="84" y="1"/>
                  </a:lnTo>
                  <a:lnTo>
                    <a:pt x="87" y="1"/>
                  </a:lnTo>
                  <a:lnTo>
                    <a:pt x="88" y="1"/>
                  </a:lnTo>
                  <a:lnTo>
                    <a:pt x="91" y="1"/>
                  </a:lnTo>
                  <a:lnTo>
                    <a:pt x="93" y="1"/>
                  </a:lnTo>
                  <a:lnTo>
                    <a:pt x="96" y="1"/>
                  </a:lnTo>
                  <a:lnTo>
                    <a:pt x="98" y="1"/>
                  </a:lnTo>
                  <a:lnTo>
                    <a:pt x="98" y="1"/>
                  </a:lnTo>
                  <a:lnTo>
                    <a:pt x="111" y="1"/>
                  </a:lnTo>
                  <a:lnTo>
                    <a:pt x="114" y="1"/>
                  </a:lnTo>
                  <a:lnTo>
                    <a:pt x="117" y="1"/>
                  </a:lnTo>
                  <a:lnTo>
                    <a:pt x="121" y="1"/>
                  </a:lnTo>
                  <a:lnTo>
                    <a:pt x="123" y="1"/>
                  </a:lnTo>
                  <a:lnTo>
                    <a:pt x="126" y="1"/>
                  </a:lnTo>
                  <a:lnTo>
                    <a:pt x="127" y="1"/>
                  </a:lnTo>
                  <a:lnTo>
                    <a:pt x="128" y="1"/>
                  </a:lnTo>
                  <a:lnTo>
                    <a:pt x="131" y="1"/>
                  </a:lnTo>
                  <a:lnTo>
                    <a:pt x="135" y="1"/>
                  </a:lnTo>
                  <a:lnTo>
                    <a:pt x="140" y="1"/>
                  </a:lnTo>
                  <a:lnTo>
                    <a:pt x="144" y="1"/>
                  </a:lnTo>
                  <a:lnTo>
                    <a:pt x="148" y="1"/>
                  </a:lnTo>
                  <a:lnTo>
                    <a:pt x="151" y="1"/>
                  </a:lnTo>
                  <a:lnTo>
                    <a:pt x="153" y="1"/>
                  </a:lnTo>
                  <a:lnTo>
                    <a:pt x="156" y="1"/>
                  </a:lnTo>
                  <a:lnTo>
                    <a:pt x="159" y="1"/>
                  </a:lnTo>
                  <a:lnTo>
                    <a:pt x="161" y="1"/>
                  </a:lnTo>
                  <a:lnTo>
                    <a:pt x="163" y="1"/>
                  </a:lnTo>
                  <a:lnTo>
                    <a:pt x="165" y="1"/>
                  </a:lnTo>
                  <a:lnTo>
                    <a:pt x="166" y="1"/>
                  </a:lnTo>
                  <a:lnTo>
                    <a:pt x="166" y="1"/>
                  </a:lnTo>
                  <a:lnTo>
                    <a:pt x="169" y="1"/>
                  </a:lnTo>
                  <a:lnTo>
                    <a:pt x="172" y="0"/>
                  </a:lnTo>
                  <a:lnTo>
                    <a:pt x="176" y="0"/>
                  </a:lnTo>
                  <a:lnTo>
                    <a:pt x="180" y="0"/>
                  </a:lnTo>
                  <a:lnTo>
                    <a:pt x="186" y="0"/>
                  </a:lnTo>
                  <a:lnTo>
                    <a:pt x="190" y="0"/>
                  </a:lnTo>
                  <a:lnTo>
                    <a:pt x="193" y="0"/>
                  </a:lnTo>
                  <a:lnTo>
                    <a:pt x="193" y="0"/>
                  </a:lnTo>
                  <a:lnTo>
                    <a:pt x="195" y="0"/>
                  </a:lnTo>
                  <a:lnTo>
                    <a:pt x="199" y="0"/>
                  </a:lnTo>
                  <a:lnTo>
                    <a:pt x="204" y="0"/>
                  </a:lnTo>
                  <a:lnTo>
                    <a:pt x="206" y="0"/>
                  </a:lnTo>
                  <a:lnTo>
                    <a:pt x="207" y="0"/>
                  </a:lnTo>
                  <a:lnTo>
                    <a:pt x="211" y="0"/>
                  </a:lnTo>
                  <a:lnTo>
                    <a:pt x="214" y="0"/>
                  </a:lnTo>
                  <a:lnTo>
                    <a:pt x="218" y="0"/>
                  </a:lnTo>
                  <a:lnTo>
                    <a:pt x="221" y="0"/>
                  </a:lnTo>
                  <a:lnTo>
                    <a:pt x="223"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53">
              <a:extLst>
                <a:ext uri="{FF2B5EF4-FFF2-40B4-BE49-F238E27FC236}">
                  <a16:creationId xmlns:a16="http://schemas.microsoft.com/office/drawing/2014/main" id="{4699A984-BEA1-4E0B-ADF4-D2D51E0BED9D}"/>
                </a:ext>
              </a:extLst>
            </p:cNvPr>
            <p:cNvSpPr>
              <a:spLocks/>
            </p:cNvSpPr>
            <p:nvPr/>
          </p:nvSpPr>
          <p:spPr bwMode="auto">
            <a:xfrm>
              <a:off x="5786" y="2425"/>
              <a:ext cx="393" cy="311"/>
            </a:xfrm>
            <a:custGeom>
              <a:avLst/>
              <a:gdLst>
                <a:gd name="T0" fmla="*/ 393 w 393"/>
                <a:gd name="T1" fmla="*/ 47 h 311"/>
                <a:gd name="T2" fmla="*/ 391 w 393"/>
                <a:gd name="T3" fmla="*/ 116 h 311"/>
                <a:gd name="T4" fmla="*/ 390 w 393"/>
                <a:gd name="T5" fmla="*/ 161 h 311"/>
                <a:gd name="T6" fmla="*/ 377 w 393"/>
                <a:gd name="T7" fmla="*/ 172 h 311"/>
                <a:gd name="T8" fmla="*/ 372 w 393"/>
                <a:gd name="T9" fmla="*/ 181 h 311"/>
                <a:gd name="T10" fmla="*/ 362 w 393"/>
                <a:gd name="T11" fmla="*/ 191 h 311"/>
                <a:gd name="T12" fmla="*/ 358 w 393"/>
                <a:gd name="T13" fmla="*/ 189 h 311"/>
                <a:gd name="T14" fmla="*/ 348 w 393"/>
                <a:gd name="T15" fmla="*/ 193 h 311"/>
                <a:gd name="T16" fmla="*/ 336 w 393"/>
                <a:gd name="T17" fmla="*/ 190 h 311"/>
                <a:gd name="T18" fmla="*/ 330 w 393"/>
                <a:gd name="T19" fmla="*/ 193 h 311"/>
                <a:gd name="T20" fmla="*/ 319 w 393"/>
                <a:gd name="T21" fmla="*/ 201 h 311"/>
                <a:gd name="T22" fmla="*/ 306 w 393"/>
                <a:gd name="T23" fmla="*/ 206 h 311"/>
                <a:gd name="T24" fmla="*/ 302 w 393"/>
                <a:gd name="T25" fmla="*/ 219 h 311"/>
                <a:gd name="T26" fmla="*/ 294 w 393"/>
                <a:gd name="T27" fmla="*/ 226 h 311"/>
                <a:gd name="T28" fmla="*/ 284 w 393"/>
                <a:gd name="T29" fmla="*/ 237 h 311"/>
                <a:gd name="T30" fmla="*/ 273 w 393"/>
                <a:gd name="T31" fmla="*/ 243 h 311"/>
                <a:gd name="T32" fmla="*/ 263 w 393"/>
                <a:gd name="T33" fmla="*/ 249 h 311"/>
                <a:gd name="T34" fmla="*/ 251 w 393"/>
                <a:gd name="T35" fmla="*/ 254 h 311"/>
                <a:gd name="T36" fmla="*/ 238 w 393"/>
                <a:gd name="T37" fmla="*/ 261 h 311"/>
                <a:gd name="T38" fmla="*/ 229 w 393"/>
                <a:gd name="T39" fmla="*/ 271 h 311"/>
                <a:gd name="T40" fmla="*/ 224 w 393"/>
                <a:gd name="T41" fmla="*/ 282 h 311"/>
                <a:gd name="T42" fmla="*/ 211 w 393"/>
                <a:gd name="T43" fmla="*/ 287 h 311"/>
                <a:gd name="T44" fmla="*/ 209 w 393"/>
                <a:gd name="T45" fmla="*/ 300 h 311"/>
                <a:gd name="T46" fmla="*/ 211 w 393"/>
                <a:gd name="T47" fmla="*/ 311 h 311"/>
                <a:gd name="T48" fmla="*/ 170 w 393"/>
                <a:gd name="T49" fmla="*/ 311 h 311"/>
                <a:gd name="T50" fmla="*/ 144 w 393"/>
                <a:gd name="T51" fmla="*/ 309 h 311"/>
                <a:gd name="T52" fmla="*/ 112 w 393"/>
                <a:gd name="T53" fmla="*/ 300 h 311"/>
                <a:gd name="T54" fmla="*/ 99 w 393"/>
                <a:gd name="T55" fmla="*/ 253 h 311"/>
                <a:gd name="T56" fmla="*/ 46 w 393"/>
                <a:gd name="T57" fmla="*/ 253 h 311"/>
                <a:gd name="T58" fmla="*/ 1 w 393"/>
                <a:gd name="T59" fmla="*/ 239 h 311"/>
                <a:gd name="T60" fmla="*/ 1 w 393"/>
                <a:gd name="T61" fmla="*/ 198 h 311"/>
                <a:gd name="T62" fmla="*/ 8 w 393"/>
                <a:gd name="T63" fmla="*/ 190 h 311"/>
                <a:gd name="T64" fmla="*/ 19 w 393"/>
                <a:gd name="T65" fmla="*/ 195 h 311"/>
                <a:gd name="T66" fmla="*/ 27 w 393"/>
                <a:gd name="T67" fmla="*/ 195 h 311"/>
                <a:gd name="T68" fmla="*/ 35 w 393"/>
                <a:gd name="T69" fmla="*/ 190 h 311"/>
                <a:gd name="T70" fmla="*/ 44 w 393"/>
                <a:gd name="T71" fmla="*/ 180 h 311"/>
                <a:gd name="T72" fmla="*/ 52 w 393"/>
                <a:gd name="T73" fmla="*/ 177 h 311"/>
                <a:gd name="T74" fmla="*/ 57 w 393"/>
                <a:gd name="T75" fmla="*/ 173 h 311"/>
                <a:gd name="T76" fmla="*/ 65 w 393"/>
                <a:gd name="T77" fmla="*/ 173 h 311"/>
                <a:gd name="T78" fmla="*/ 74 w 393"/>
                <a:gd name="T79" fmla="*/ 161 h 311"/>
                <a:gd name="T80" fmla="*/ 84 w 393"/>
                <a:gd name="T81" fmla="*/ 152 h 311"/>
                <a:gd name="T82" fmla="*/ 91 w 393"/>
                <a:gd name="T83" fmla="*/ 151 h 311"/>
                <a:gd name="T84" fmla="*/ 97 w 393"/>
                <a:gd name="T85" fmla="*/ 144 h 311"/>
                <a:gd name="T86" fmla="*/ 107 w 393"/>
                <a:gd name="T87" fmla="*/ 143 h 311"/>
                <a:gd name="T88" fmla="*/ 114 w 393"/>
                <a:gd name="T89" fmla="*/ 140 h 311"/>
                <a:gd name="T90" fmla="*/ 123 w 393"/>
                <a:gd name="T91" fmla="*/ 138 h 311"/>
                <a:gd name="T92" fmla="*/ 137 w 393"/>
                <a:gd name="T93" fmla="*/ 140 h 311"/>
                <a:gd name="T94" fmla="*/ 146 w 393"/>
                <a:gd name="T95" fmla="*/ 134 h 311"/>
                <a:gd name="T96" fmla="*/ 156 w 393"/>
                <a:gd name="T97" fmla="*/ 129 h 311"/>
                <a:gd name="T98" fmla="*/ 166 w 393"/>
                <a:gd name="T99" fmla="*/ 123 h 311"/>
                <a:gd name="T100" fmla="*/ 171 w 393"/>
                <a:gd name="T101" fmla="*/ 122 h 311"/>
                <a:gd name="T102" fmla="*/ 184 w 393"/>
                <a:gd name="T103" fmla="*/ 116 h 311"/>
                <a:gd name="T104" fmla="*/ 194 w 393"/>
                <a:gd name="T105" fmla="*/ 114 h 311"/>
                <a:gd name="T106" fmla="*/ 200 w 393"/>
                <a:gd name="T107" fmla="*/ 105 h 311"/>
                <a:gd name="T108" fmla="*/ 204 w 393"/>
                <a:gd name="T109" fmla="*/ 99 h 311"/>
                <a:gd name="T110" fmla="*/ 214 w 393"/>
                <a:gd name="T111" fmla="*/ 95 h 311"/>
                <a:gd name="T112" fmla="*/ 224 w 393"/>
                <a:gd name="T113" fmla="*/ 89 h 311"/>
                <a:gd name="T114" fmla="*/ 229 w 393"/>
                <a:gd name="T115" fmla="*/ 78 h 311"/>
                <a:gd name="T116" fmla="*/ 232 w 393"/>
                <a:gd name="T117" fmla="*/ 66 h 311"/>
                <a:gd name="T118" fmla="*/ 235 w 393"/>
                <a:gd name="T119" fmla="*/ 53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3" h="311">
                  <a:moveTo>
                    <a:pt x="391" y="0"/>
                  </a:moveTo>
                  <a:lnTo>
                    <a:pt x="391" y="2"/>
                  </a:lnTo>
                  <a:lnTo>
                    <a:pt x="391" y="4"/>
                  </a:lnTo>
                  <a:lnTo>
                    <a:pt x="391" y="6"/>
                  </a:lnTo>
                  <a:lnTo>
                    <a:pt x="391" y="7"/>
                  </a:lnTo>
                  <a:lnTo>
                    <a:pt x="391" y="10"/>
                  </a:lnTo>
                  <a:lnTo>
                    <a:pt x="391" y="11"/>
                  </a:lnTo>
                  <a:lnTo>
                    <a:pt x="391" y="16"/>
                  </a:lnTo>
                  <a:lnTo>
                    <a:pt x="391" y="17"/>
                  </a:lnTo>
                  <a:lnTo>
                    <a:pt x="391" y="19"/>
                  </a:lnTo>
                  <a:lnTo>
                    <a:pt x="391" y="27"/>
                  </a:lnTo>
                  <a:lnTo>
                    <a:pt x="391" y="30"/>
                  </a:lnTo>
                  <a:lnTo>
                    <a:pt x="393" y="37"/>
                  </a:lnTo>
                  <a:lnTo>
                    <a:pt x="393" y="38"/>
                  </a:lnTo>
                  <a:lnTo>
                    <a:pt x="393" y="42"/>
                  </a:lnTo>
                  <a:lnTo>
                    <a:pt x="393" y="45"/>
                  </a:lnTo>
                  <a:lnTo>
                    <a:pt x="393" y="47"/>
                  </a:lnTo>
                  <a:lnTo>
                    <a:pt x="393" y="53"/>
                  </a:lnTo>
                  <a:lnTo>
                    <a:pt x="393" y="59"/>
                  </a:lnTo>
                  <a:lnTo>
                    <a:pt x="393" y="66"/>
                  </a:lnTo>
                  <a:lnTo>
                    <a:pt x="393" y="71"/>
                  </a:lnTo>
                  <a:lnTo>
                    <a:pt x="393" y="75"/>
                  </a:lnTo>
                  <a:lnTo>
                    <a:pt x="393" y="78"/>
                  </a:lnTo>
                  <a:lnTo>
                    <a:pt x="391" y="79"/>
                  </a:lnTo>
                  <a:lnTo>
                    <a:pt x="391" y="84"/>
                  </a:lnTo>
                  <a:lnTo>
                    <a:pt x="391" y="87"/>
                  </a:lnTo>
                  <a:lnTo>
                    <a:pt x="391" y="93"/>
                  </a:lnTo>
                  <a:lnTo>
                    <a:pt x="391" y="100"/>
                  </a:lnTo>
                  <a:lnTo>
                    <a:pt x="391" y="102"/>
                  </a:lnTo>
                  <a:lnTo>
                    <a:pt x="391" y="105"/>
                  </a:lnTo>
                  <a:lnTo>
                    <a:pt x="391" y="108"/>
                  </a:lnTo>
                  <a:lnTo>
                    <a:pt x="391" y="110"/>
                  </a:lnTo>
                  <a:lnTo>
                    <a:pt x="391" y="112"/>
                  </a:lnTo>
                  <a:lnTo>
                    <a:pt x="391" y="116"/>
                  </a:lnTo>
                  <a:lnTo>
                    <a:pt x="391" y="117"/>
                  </a:lnTo>
                  <a:lnTo>
                    <a:pt x="391" y="119"/>
                  </a:lnTo>
                  <a:lnTo>
                    <a:pt x="391" y="121"/>
                  </a:lnTo>
                  <a:lnTo>
                    <a:pt x="391" y="122"/>
                  </a:lnTo>
                  <a:lnTo>
                    <a:pt x="391" y="125"/>
                  </a:lnTo>
                  <a:lnTo>
                    <a:pt x="391" y="127"/>
                  </a:lnTo>
                  <a:lnTo>
                    <a:pt x="391" y="130"/>
                  </a:lnTo>
                  <a:lnTo>
                    <a:pt x="391" y="131"/>
                  </a:lnTo>
                  <a:lnTo>
                    <a:pt x="391" y="136"/>
                  </a:lnTo>
                  <a:lnTo>
                    <a:pt x="393" y="140"/>
                  </a:lnTo>
                  <a:lnTo>
                    <a:pt x="391" y="144"/>
                  </a:lnTo>
                  <a:lnTo>
                    <a:pt x="391" y="151"/>
                  </a:lnTo>
                  <a:lnTo>
                    <a:pt x="393" y="154"/>
                  </a:lnTo>
                  <a:lnTo>
                    <a:pt x="393" y="160"/>
                  </a:lnTo>
                  <a:lnTo>
                    <a:pt x="391" y="160"/>
                  </a:lnTo>
                  <a:lnTo>
                    <a:pt x="391" y="161"/>
                  </a:lnTo>
                  <a:lnTo>
                    <a:pt x="390" y="161"/>
                  </a:lnTo>
                  <a:lnTo>
                    <a:pt x="389" y="161"/>
                  </a:lnTo>
                  <a:lnTo>
                    <a:pt x="389" y="163"/>
                  </a:lnTo>
                  <a:lnTo>
                    <a:pt x="387" y="163"/>
                  </a:lnTo>
                  <a:lnTo>
                    <a:pt x="386" y="164"/>
                  </a:lnTo>
                  <a:lnTo>
                    <a:pt x="386" y="165"/>
                  </a:lnTo>
                  <a:lnTo>
                    <a:pt x="386" y="167"/>
                  </a:lnTo>
                  <a:lnTo>
                    <a:pt x="385" y="167"/>
                  </a:lnTo>
                  <a:lnTo>
                    <a:pt x="383" y="167"/>
                  </a:lnTo>
                  <a:lnTo>
                    <a:pt x="383" y="168"/>
                  </a:lnTo>
                  <a:lnTo>
                    <a:pt x="382" y="168"/>
                  </a:lnTo>
                  <a:lnTo>
                    <a:pt x="382" y="169"/>
                  </a:lnTo>
                  <a:lnTo>
                    <a:pt x="381" y="169"/>
                  </a:lnTo>
                  <a:lnTo>
                    <a:pt x="379" y="169"/>
                  </a:lnTo>
                  <a:lnTo>
                    <a:pt x="379" y="171"/>
                  </a:lnTo>
                  <a:lnTo>
                    <a:pt x="378" y="171"/>
                  </a:lnTo>
                  <a:lnTo>
                    <a:pt x="378" y="172"/>
                  </a:lnTo>
                  <a:lnTo>
                    <a:pt x="377" y="172"/>
                  </a:lnTo>
                  <a:lnTo>
                    <a:pt x="377" y="173"/>
                  </a:lnTo>
                  <a:lnTo>
                    <a:pt x="375" y="173"/>
                  </a:lnTo>
                  <a:lnTo>
                    <a:pt x="375" y="174"/>
                  </a:lnTo>
                  <a:lnTo>
                    <a:pt x="375" y="176"/>
                  </a:lnTo>
                  <a:lnTo>
                    <a:pt x="375" y="177"/>
                  </a:lnTo>
                  <a:lnTo>
                    <a:pt x="375" y="178"/>
                  </a:lnTo>
                  <a:lnTo>
                    <a:pt x="374" y="178"/>
                  </a:lnTo>
                  <a:lnTo>
                    <a:pt x="373" y="178"/>
                  </a:lnTo>
                  <a:lnTo>
                    <a:pt x="373" y="177"/>
                  </a:lnTo>
                  <a:lnTo>
                    <a:pt x="372" y="177"/>
                  </a:lnTo>
                  <a:lnTo>
                    <a:pt x="370" y="177"/>
                  </a:lnTo>
                  <a:lnTo>
                    <a:pt x="370" y="178"/>
                  </a:lnTo>
                  <a:lnTo>
                    <a:pt x="369" y="178"/>
                  </a:lnTo>
                  <a:lnTo>
                    <a:pt x="369" y="180"/>
                  </a:lnTo>
                  <a:lnTo>
                    <a:pt x="370" y="180"/>
                  </a:lnTo>
                  <a:lnTo>
                    <a:pt x="372" y="180"/>
                  </a:lnTo>
                  <a:lnTo>
                    <a:pt x="372" y="181"/>
                  </a:lnTo>
                  <a:lnTo>
                    <a:pt x="372" y="182"/>
                  </a:lnTo>
                  <a:lnTo>
                    <a:pt x="370" y="182"/>
                  </a:lnTo>
                  <a:lnTo>
                    <a:pt x="369" y="182"/>
                  </a:lnTo>
                  <a:lnTo>
                    <a:pt x="369" y="184"/>
                  </a:lnTo>
                  <a:lnTo>
                    <a:pt x="368" y="184"/>
                  </a:lnTo>
                  <a:lnTo>
                    <a:pt x="366" y="184"/>
                  </a:lnTo>
                  <a:lnTo>
                    <a:pt x="365" y="184"/>
                  </a:lnTo>
                  <a:lnTo>
                    <a:pt x="364" y="184"/>
                  </a:lnTo>
                  <a:lnTo>
                    <a:pt x="364" y="185"/>
                  </a:lnTo>
                  <a:lnTo>
                    <a:pt x="362" y="185"/>
                  </a:lnTo>
                  <a:lnTo>
                    <a:pt x="364" y="185"/>
                  </a:lnTo>
                  <a:lnTo>
                    <a:pt x="364" y="186"/>
                  </a:lnTo>
                  <a:lnTo>
                    <a:pt x="364" y="188"/>
                  </a:lnTo>
                  <a:lnTo>
                    <a:pt x="364" y="189"/>
                  </a:lnTo>
                  <a:lnTo>
                    <a:pt x="364" y="190"/>
                  </a:lnTo>
                  <a:lnTo>
                    <a:pt x="362" y="190"/>
                  </a:lnTo>
                  <a:lnTo>
                    <a:pt x="362" y="191"/>
                  </a:lnTo>
                  <a:lnTo>
                    <a:pt x="362" y="193"/>
                  </a:lnTo>
                  <a:lnTo>
                    <a:pt x="361" y="193"/>
                  </a:lnTo>
                  <a:lnTo>
                    <a:pt x="360" y="193"/>
                  </a:lnTo>
                  <a:lnTo>
                    <a:pt x="360" y="191"/>
                  </a:lnTo>
                  <a:lnTo>
                    <a:pt x="360" y="190"/>
                  </a:lnTo>
                  <a:lnTo>
                    <a:pt x="360" y="189"/>
                  </a:lnTo>
                  <a:lnTo>
                    <a:pt x="361" y="189"/>
                  </a:lnTo>
                  <a:lnTo>
                    <a:pt x="361" y="188"/>
                  </a:lnTo>
                  <a:lnTo>
                    <a:pt x="360" y="188"/>
                  </a:lnTo>
                  <a:lnTo>
                    <a:pt x="358" y="188"/>
                  </a:lnTo>
                  <a:lnTo>
                    <a:pt x="358" y="189"/>
                  </a:lnTo>
                  <a:lnTo>
                    <a:pt x="358" y="188"/>
                  </a:lnTo>
                  <a:lnTo>
                    <a:pt x="357" y="188"/>
                  </a:lnTo>
                  <a:lnTo>
                    <a:pt x="357" y="186"/>
                  </a:lnTo>
                  <a:lnTo>
                    <a:pt x="357" y="188"/>
                  </a:lnTo>
                  <a:lnTo>
                    <a:pt x="357" y="189"/>
                  </a:lnTo>
                  <a:lnTo>
                    <a:pt x="358" y="189"/>
                  </a:lnTo>
                  <a:lnTo>
                    <a:pt x="358" y="190"/>
                  </a:lnTo>
                  <a:lnTo>
                    <a:pt x="358" y="191"/>
                  </a:lnTo>
                  <a:lnTo>
                    <a:pt x="357" y="191"/>
                  </a:lnTo>
                  <a:lnTo>
                    <a:pt x="356" y="191"/>
                  </a:lnTo>
                  <a:lnTo>
                    <a:pt x="356" y="190"/>
                  </a:lnTo>
                  <a:lnTo>
                    <a:pt x="356" y="189"/>
                  </a:lnTo>
                  <a:lnTo>
                    <a:pt x="355" y="189"/>
                  </a:lnTo>
                  <a:lnTo>
                    <a:pt x="353" y="189"/>
                  </a:lnTo>
                  <a:lnTo>
                    <a:pt x="352" y="189"/>
                  </a:lnTo>
                  <a:lnTo>
                    <a:pt x="351" y="189"/>
                  </a:lnTo>
                  <a:lnTo>
                    <a:pt x="349" y="188"/>
                  </a:lnTo>
                  <a:lnTo>
                    <a:pt x="349" y="189"/>
                  </a:lnTo>
                  <a:lnTo>
                    <a:pt x="349" y="190"/>
                  </a:lnTo>
                  <a:lnTo>
                    <a:pt x="351" y="190"/>
                  </a:lnTo>
                  <a:lnTo>
                    <a:pt x="351" y="191"/>
                  </a:lnTo>
                  <a:lnTo>
                    <a:pt x="349" y="193"/>
                  </a:lnTo>
                  <a:lnTo>
                    <a:pt x="348" y="193"/>
                  </a:lnTo>
                  <a:lnTo>
                    <a:pt x="348" y="191"/>
                  </a:lnTo>
                  <a:lnTo>
                    <a:pt x="347" y="191"/>
                  </a:lnTo>
                  <a:lnTo>
                    <a:pt x="347" y="193"/>
                  </a:lnTo>
                  <a:lnTo>
                    <a:pt x="347" y="194"/>
                  </a:lnTo>
                  <a:lnTo>
                    <a:pt x="345" y="194"/>
                  </a:lnTo>
                  <a:lnTo>
                    <a:pt x="345" y="193"/>
                  </a:lnTo>
                  <a:lnTo>
                    <a:pt x="344" y="193"/>
                  </a:lnTo>
                  <a:lnTo>
                    <a:pt x="344" y="191"/>
                  </a:lnTo>
                  <a:lnTo>
                    <a:pt x="344" y="190"/>
                  </a:lnTo>
                  <a:lnTo>
                    <a:pt x="344" y="191"/>
                  </a:lnTo>
                  <a:lnTo>
                    <a:pt x="343" y="191"/>
                  </a:lnTo>
                  <a:lnTo>
                    <a:pt x="341" y="191"/>
                  </a:lnTo>
                  <a:lnTo>
                    <a:pt x="340" y="191"/>
                  </a:lnTo>
                  <a:lnTo>
                    <a:pt x="339" y="191"/>
                  </a:lnTo>
                  <a:lnTo>
                    <a:pt x="338" y="191"/>
                  </a:lnTo>
                  <a:lnTo>
                    <a:pt x="336" y="191"/>
                  </a:lnTo>
                  <a:lnTo>
                    <a:pt x="336" y="190"/>
                  </a:lnTo>
                  <a:lnTo>
                    <a:pt x="336" y="189"/>
                  </a:lnTo>
                  <a:lnTo>
                    <a:pt x="335" y="189"/>
                  </a:lnTo>
                  <a:lnTo>
                    <a:pt x="335" y="190"/>
                  </a:lnTo>
                  <a:lnTo>
                    <a:pt x="335" y="191"/>
                  </a:lnTo>
                  <a:lnTo>
                    <a:pt x="334" y="191"/>
                  </a:lnTo>
                  <a:lnTo>
                    <a:pt x="334" y="190"/>
                  </a:lnTo>
                  <a:lnTo>
                    <a:pt x="334" y="189"/>
                  </a:lnTo>
                  <a:lnTo>
                    <a:pt x="334" y="188"/>
                  </a:lnTo>
                  <a:lnTo>
                    <a:pt x="332" y="186"/>
                  </a:lnTo>
                  <a:lnTo>
                    <a:pt x="331" y="188"/>
                  </a:lnTo>
                  <a:lnTo>
                    <a:pt x="331" y="189"/>
                  </a:lnTo>
                  <a:lnTo>
                    <a:pt x="332" y="189"/>
                  </a:lnTo>
                  <a:lnTo>
                    <a:pt x="332" y="190"/>
                  </a:lnTo>
                  <a:lnTo>
                    <a:pt x="331" y="190"/>
                  </a:lnTo>
                  <a:lnTo>
                    <a:pt x="331" y="191"/>
                  </a:lnTo>
                  <a:lnTo>
                    <a:pt x="330" y="191"/>
                  </a:lnTo>
                  <a:lnTo>
                    <a:pt x="330" y="193"/>
                  </a:lnTo>
                  <a:lnTo>
                    <a:pt x="328" y="193"/>
                  </a:lnTo>
                  <a:lnTo>
                    <a:pt x="328" y="194"/>
                  </a:lnTo>
                  <a:lnTo>
                    <a:pt x="327" y="194"/>
                  </a:lnTo>
                  <a:lnTo>
                    <a:pt x="327" y="193"/>
                  </a:lnTo>
                  <a:lnTo>
                    <a:pt x="326" y="193"/>
                  </a:lnTo>
                  <a:lnTo>
                    <a:pt x="324" y="193"/>
                  </a:lnTo>
                  <a:lnTo>
                    <a:pt x="323" y="193"/>
                  </a:lnTo>
                  <a:lnTo>
                    <a:pt x="322" y="193"/>
                  </a:lnTo>
                  <a:lnTo>
                    <a:pt x="322" y="191"/>
                  </a:lnTo>
                  <a:lnTo>
                    <a:pt x="321" y="191"/>
                  </a:lnTo>
                  <a:lnTo>
                    <a:pt x="321" y="193"/>
                  </a:lnTo>
                  <a:lnTo>
                    <a:pt x="321" y="194"/>
                  </a:lnTo>
                  <a:lnTo>
                    <a:pt x="321" y="195"/>
                  </a:lnTo>
                  <a:lnTo>
                    <a:pt x="319" y="197"/>
                  </a:lnTo>
                  <a:lnTo>
                    <a:pt x="319" y="198"/>
                  </a:lnTo>
                  <a:lnTo>
                    <a:pt x="319" y="199"/>
                  </a:lnTo>
                  <a:lnTo>
                    <a:pt x="319" y="201"/>
                  </a:lnTo>
                  <a:lnTo>
                    <a:pt x="319" y="202"/>
                  </a:lnTo>
                  <a:lnTo>
                    <a:pt x="319" y="203"/>
                  </a:lnTo>
                  <a:lnTo>
                    <a:pt x="318" y="203"/>
                  </a:lnTo>
                  <a:lnTo>
                    <a:pt x="318" y="205"/>
                  </a:lnTo>
                  <a:lnTo>
                    <a:pt x="317" y="205"/>
                  </a:lnTo>
                  <a:lnTo>
                    <a:pt x="317" y="206"/>
                  </a:lnTo>
                  <a:lnTo>
                    <a:pt x="315" y="206"/>
                  </a:lnTo>
                  <a:lnTo>
                    <a:pt x="315" y="207"/>
                  </a:lnTo>
                  <a:lnTo>
                    <a:pt x="314" y="208"/>
                  </a:lnTo>
                  <a:lnTo>
                    <a:pt x="313" y="208"/>
                  </a:lnTo>
                  <a:lnTo>
                    <a:pt x="311" y="208"/>
                  </a:lnTo>
                  <a:lnTo>
                    <a:pt x="311" y="207"/>
                  </a:lnTo>
                  <a:lnTo>
                    <a:pt x="310" y="207"/>
                  </a:lnTo>
                  <a:lnTo>
                    <a:pt x="309" y="207"/>
                  </a:lnTo>
                  <a:lnTo>
                    <a:pt x="309" y="206"/>
                  </a:lnTo>
                  <a:lnTo>
                    <a:pt x="307" y="206"/>
                  </a:lnTo>
                  <a:lnTo>
                    <a:pt x="306" y="206"/>
                  </a:lnTo>
                  <a:lnTo>
                    <a:pt x="306" y="207"/>
                  </a:lnTo>
                  <a:lnTo>
                    <a:pt x="306" y="208"/>
                  </a:lnTo>
                  <a:lnTo>
                    <a:pt x="305" y="208"/>
                  </a:lnTo>
                  <a:lnTo>
                    <a:pt x="305" y="210"/>
                  </a:lnTo>
                  <a:lnTo>
                    <a:pt x="304" y="210"/>
                  </a:lnTo>
                  <a:lnTo>
                    <a:pt x="304" y="211"/>
                  </a:lnTo>
                  <a:lnTo>
                    <a:pt x="302" y="211"/>
                  </a:lnTo>
                  <a:lnTo>
                    <a:pt x="301" y="211"/>
                  </a:lnTo>
                  <a:lnTo>
                    <a:pt x="301" y="212"/>
                  </a:lnTo>
                  <a:lnTo>
                    <a:pt x="302" y="212"/>
                  </a:lnTo>
                  <a:lnTo>
                    <a:pt x="302" y="214"/>
                  </a:lnTo>
                  <a:lnTo>
                    <a:pt x="304" y="214"/>
                  </a:lnTo>
                  <a:lnTo>
                    <a:pt x="304" y="215"/>
                  </a:lnTo>
                  <a:lnTo>
                    <a:pt x="304" y="216"/>
                  </a:lnTo>
                  <a:lnTo>
                    <a:pt x="302" y="216"/>
                  </a:lnTo>
                  <a:lnTo>
                    <a:pt x="302" y="218"/>
                  </a:lnTo>
                  <a:lnTo>
                    <a:pt x="302" y="219"/>
                  </a:lnTo>
                  <a:lnTo>
                    <a:pt x="304" y="219"/>
                  </a:lnTo>
                  <a:lnTo>
                    <a:pt x="302" y="219"/>
                  </a:lnTo>
                  <a:lnTo>
                    <a:pt x="302" y="220"/>
                  </a:lnTo>
                  <a:lnTo>
                    <a:pt x="301" y="220"/>
                  </a:lnTo>
                  <a:lnTo>
                    <a:pt x="301" y="219"/>
                  </a:lnTo>
                  <a:lnTo>
                    <a:pt x="300" y="219"/>
                  </a:lnTo>
                  <a:lnTo>
                    <a:pt x="300" y="220"/>
                  </a:lnTo>
                  <a:lnTo>
                    <a:pt x="300" y="222"/>
                  </a:lnTo>
                  <a:lnTo>
                    <a:pt x="298" y="222"/>
                  </a:lnTo>
                  <a:lnTo>
                    <a:pt x="297" y="223"/>
                  </a:lnTo>
                  <a:lnTo>
                    <a:pt x="296" y="223"/>
                  </a:lnTo>
                  <a:lnTo>
                    <a:pt x="296" y="222"/>
                  </a:lnTo>
                  <a:lnTo>
                    <a:pt x="294" y="222"/>
                  </a:lnTo>
                  <a:lnTo>
                    <a:pt x="293" y="223"/>
                  </a:lnTo>
                  <a:lnTo>
                    <a:pt x="293" y="224"/>
                  </a:lnTo>
                  <a:lnTo>
                    <a:pt x="293" y="226"/>
                  </a:lnTo>
                  <a:lnTo>
                    <a:pt x="294" y="226"/>
                  </a:lnTo>
                  <a:lnTo>
                    <a:pt x="294" y="227"/>
                  </a:lnTo>
                  <a:lnTo>
                    <a:pt x="294" y="228"/>
                  </a:lnTo>
                  <a:lnTo>
                    <a:pt x="293" y="228"/>
                  </a:lnTo>
                  <a:lnTo>
                    <a:pt x="292" y="228"/>
                  </a:lnTo>
                  <a:lnTo>
                    <a:pt x="290" y="228"/>
                  </a:lnTo>
                  <a:lnTo>
                    <a:pt x="289" y="228"/>
                  </a:lnTo>
                  <a:lnTo>
                    <a:pt x="289" y="227"/>
                  </a:lnTo>
                  <a:lnTo>
                    <a:pt x="288" y="227"/>
                  </a:lnTo>
                  <a:lnTo>
                    <a:pt x="286" y="228"/>
                  </a:lnTo>
                  <a:lnTo>
                    <a:pt x="286" y="229"/>
                  </a:lnTo>
                  <a:lnTo>
                    <a:pt x="286" y="231"/>
                  </a:lnTo>
                  <a:lnTo>
                    <a:pt x="286" y="232"/>
                  </a:lnTo>
                  <a:lnTo>
                    <a:pt x="285" y="233"/>
                  </a:lnTo>
                  <a:lnTo>
                    <a:pt x="285" y="235"/>
                  </a:lnTo>
                  <a:lnTo>
                    <a:pt x="284" y="235"/>
                  </a:lnTo>
                  <a:lnTo>
                    <a:pt x="284" y="236"/>
                  </a:lnTo>
                  <a:lnTo>
                    <a:pt x="284" y="237"/>
                  </a:lnTo>
                  <a:lnTo>
                    <a:pt x="283" y="237"/>
                  </a:lnTo>
                  <a:lnTo>
                    <a:pt x="283" y="239"/>
                  </a:lnTo>
                  <a:lnTo>
                    <a:pt x="281" y="239"/>
                  </a:lnTo>
                  <a:lnTo>
                    <a:pt x="281" y="237"/>
                  </a:lnTo>
                  <a:lnTo>
                    <a:pt x="280" y="237"/>
                  </a:lnTo>
                  <a:lnTo>
                    <a:pt x="279" y="237"/>
                  </a:lnTo>
                  <a:lnTo>
                    <a:pt x="277" y="237"/>
                  </a:lnTo>
                  <a:lnTo>
                    <a:pt x="277" y="239"/>
                  </a:lnTo>
                  <a:lnTo>
                    <a:pt x="276" y="239"/>
                  </a:lnTo>
                  <a:lnTo>
                    <a:pt x="275" y="239"/>
                  </a:lnTo>
                  <a:lnTo>
                    <a:pt x="275" y="240"/>
                  </a:lnTo>
                  <a:lnTo>
                    <a:pt x="275" y="241"/>
                  </a:lnTo>
                  <a:lnTo>
                    <a:pt x="276" y="241"/>
                  </a:lnTo>
                  <a:lnTo>
                    <a:pt x="277" y="241"/>
                  </a:lnTo>
                  <a:lnTo>
                    <a:pt x="276" y="243"/>
                  </a:lnTo>
                  <a:lnTo>
                    <a:pt x="275" y="243"/>
                  </a:lnTo>
                  <a:lnTo>
                    <a:pt x="273" y="243"/>
                  </a:lnTo>
                  <a:lnTo>
                    <a:pt x="273" y="244"/>
                  </a:lnTo>
                  <a:lnTo>
                    <a:pt x="272" y="244"/>
                  </a:lnTo>
                  <a:lnTo>
                    <a:pt x="271" y="244"/>
                  </a:lnTo>
                  <a:lnTo>
                    <a:pt x="269" y="244"/>
                  </a:lnTo>
                  <a:lnTo>
                    <a:pt x="269" y="245"/>
                  </a:lnTo>
                  <a:lnTo>
                    <a:pt x="269" y="246"/>
                  </a:lnTo>
                  <a:lnTo>
                    <a:pt x="269" y="248"/>
                  </a:lnTo>
                  <a:lnTo>
                    <a:pt x="268" y="248"/>
                  </a:lnTo>
                  <a:lnTo>
                    <a:pt x="268" y="249"/>
                  </a:lnTo>
                  <a:lnTo>
                    <a:pt x="267" y="249"/>
                  </a:lnTo>
                  <a:lnTo>
                    <a:pt x="267" y="250"/>
                  </a:lnTo>
                  <a:lnTo>
                    <a:pt x="267" y="252"/>
                  </a:lnTo>
                  <a:lnTo>
                    <a:pt x="266" y="252"/>
                  </a:lnTo>
                  <a:lnTo>
                    <a:pt x="266" y="250"/>
                  </a:lnTo>
                  <a:lnTo>
                    <a:pt x="264" y="250"/>
                  </a:lnTo>
                  <a:lnTo>
                    <a:pt x="264" y="249"/>
                  </a:lnTo>
                  <a:lnTo>
                    <a:pt x="263" y="249"/>
                  </a:lnTo>
                  <a:lnTo>
                    <a:pt x="262" y="249"/>
                  </a:lnTo>
                  <a:lnTo>
                    <a:pt x="260" y="249"/>
                  </a:lnTo>
                  <a:lnTo>
                    <a:pt x="260" y="250"/>
                  </a:lnTo>
                  <a:lnTo>
                    <a:pt x="259" y="250"/>
                  </a:lnTo>
                  <a:lnTo>
                    <a:pt x="259" y="249"/>
                  </a:lnTo>
                  <a:lnTo>
                    <a:pt x="258" y="249"/>
                  </a:lnTo>
                  <a:lnTo>
                    <a:pt x="256" y="249"/>
                  </a:lnTo>
                  <a:lnTo>
                    <a:pt x="256" y="248"/>
                  </a:lnTo>
                  <a:lnTo>
                    <a:pt x="255" y="248"/>
                  </a:lnTo>
                  <a:lnTo>
                    <a:pt x="255" y="249"/>
                  </a:lnTo>
                  <a:lnTo>
                    <a:pt x="255" y="250"/>
                  </a:lnTo>
                  <a:lnTo>
                    <a:pt x="254" y="250"/>
                  </a:lnTo>
                  <a:lnTo>
                    <a:pt x="254" y="252"/>
                  </a:lnTo>
                  <a:lnTo>
                    <a:pt x="254" y="253"/>
                  </a:lnTo>
                  <a:lnTo>
                    <a:pt x="254" y="254"/>
                  </a:lnTo>
                  <a:lnTo>
                    <a:pt x="252" y="254"/>
                  </a:lnTo>
                  <a:lnTo>
                    <a:pt x="251" y="254"/>
                  </a:lnTo>
                  <a:lnTo>
                    <a:pt x="251" y="256"/>
                  </a:lnTo>
                  <a:lnTo>
                    <a:pt x="250" y="256"/>
                  </a:lnTo>
                  <a:lnTo>
                    <a:pt x="250" y="257"/>
                  </a:lnTo>
                  <a:lnTo>
                    <a:pt x="249" y="257"/>
                  </a:lnTo>
                  <a:lnTo>
                    <a:pt x="247" y="256"/>
                  </a:lnTo>
                  <a:lnTo>
                    <a:pt x="246" y="256"/>
                  </a:lnTo>
                  <a:lnTo>
                    <a:pt x="245" y="256"/>
                  </a:lnTo>
                  <a:lnTo>
                    <a:pt x="243" y="256"/>
                  </a:lnTo>
                  <a:lnTo>
                    <a:pt x="242" y="256"/>
                  </a:lnTo>
                  <a:lnTo>
                    <a:pt x="242" y="257"/>
                  </a:lnTo>
                  <a:lnTo>
                    <a:pt x="242" y="258"/>
                  </a:lnTo>
                  <a:lnTo>
                    <a:pt x="242" y="260"/>
                  </a:lnTo>
                  <a:lnTo>
                    <a:pt x="241" y="260"/>
                  </a:lnTo>
                  <a:lnTo>
                    <a:pt x="239" y="260"/>
                  </a:lnTo>
                  <a:lnTo>
                    <a:pt x="238" y="258"/>
                  </a:lnTo>
                  <a:lnTo>
                    <a:pt x="238" y="260"/>
                  </a:lnTo>
                  <a:lnTo>
                    <a:pt x="238" y="261"/>
                  </a:lnTo>
                  <a:lnTo>
                    <a:pt x="237" y="261"/>
                  </a:lnTo>
                  <a:lnTo>
                    <a:pt x="235" y="261"/>
                  </a:lnTo>
                  <a:lnTo>
                    <a:pt x="234" y="261"/>
                  </a:lnTo>
                  <a:lnTo>
                    <a:pt x="234" y="262"/>
                  </a:lnTo>
                  <a:lnTo>
                    <a:pt x="235" y="262"/>
                  </a:lnTo>
                  <a:lnTo>
                    <a:pt x="235" y="263"/>
                  </a:lnTo>
                  <a:lnTo>
                    <a:pt x="234" y="263"/>
                  </a:lnTo>
                  <a:lnTo>
                    <a:pt x="234" y="265"/>
                  </a:lnTo>
                  <a:lnTo>
                    <a:pt x="233" y="265"/>
                  </a:lnTo>
                  <a:lnTo>
                    <a:pt x="232" y="265"/>
                  </a:lnTo>
                  <a:lnTo>
                    <a:pt x="232" y="266"/>
                  </a:lnTo>
                  <a:lnTo>
                    <a:pt x="232" y="267"/>
                  </a:lnTo>
                  <a:lnTo>
                    <a:pt x="232" y="269"/>
                  </a:lnTo>
                  <a:lnTo>
                    <a:pt x="232" y="270"/>
                  </a:lnTo>
                  <a:lnTo>
                    <a:pt x="230" y="270"/>
                  </a:lnTo>
                  <a:lnTo>
                    <a:pt x="229" y="270"/>
                  </a:lnTo>
                  <a:lnTo>
                    <a:pt x="229" y="271"/>
                  </a:lnTo>
                  <a:lnTo>
                    <a:pt x="228" y="273"/>
                  </a:lnTo>
                  <a:lnTo>
                    <a:pt x="228" y="274"/>
                  </a:lnTo>
                  <a:lnTo>
                    <a:pt x="226" y="274"/>
                  </a:lnTo>
                  <a:lnTo>
                    <a:pt x="226" y="275"/>
                  </a:lnTo>
                  <a:lnTo>
                    <a:pt x="225" y="275"/>
                  </a:lnTo>
                  <a:lnTo>
                    <a:pt x="225" y="277"/>
                  </a:lnTo>
                  <a:lnTo>
                    <a:pt x="224" y="277"/>
                  </a:lnTo>
                  <a:lnTo>
                    <a:pt x="224" y="278"/>
                  </a:lnTo>
                  <a:lnTo>
                    <a:pt x="224" y="279"/>
                  </a:lnTo>
                  <a:lnTo>
                    <a:pt x="222" y="279"/>
                  </a:lnTo>
                  <a:lnTo>
                    <a:pt x="222" y="280"/>
                  </a:lnTo>
                  <a:lnTo>
                    <a:pt x="224" y="280"/>
                  </a:lnTo>
                  <a:lnTo>
                    <a:pt x="224" y="279"/>
                  </a:lnTo>
                  <a:lnTo>
                    <a:pt x="225" y="279"/>
                  </a:lnTo>
                  <a:lnTo>
                    <a:pt x="225" y="280"/>
                  </a:lnTo>
                  <a:lnTo>
                    <a:pt x="225" y="282"/>
                  </a:lnTo>
                  <a:lnTo>
                    <a:pt x="224" y="282"/>
                  </a:lnTo>
                  <a:lnTo>
                    <a:pt x="224" y="283"/>
                  </a:lnTo>
                  <a:lnTo>
                    <a:pt x="222" y="284"/>
                  </a:lnTo>
                  <a:lnTo>
                    <a:pt x="221" y="284"/>
                  </a:lnTo>
                  <a:lnTo>
                    <a:pt x="221" y="286"/>
                  </a:lnTo>
                  <a:lnTo>
                    <a:pt x="220" y="286"/>
                  </a:lnTo>
                  <a:lnTo>
                    <a:pt x="218" y="286"/>
                  </a:lnTo>
                  <a:lnTo>
                    <a:pt x="217" y="286"/>
                  </a:lnTo>
                  <a:lnTo>
                    <a:pt x="216" y="286"/>
                  </a:lnTo>
                  <a:lnTo>
                    <a:pt x="216" y="284"/>
                  </a:lnTo>
                  <a:lnTo>
                    <a:pt x="214" y="284"/>
                  </a:lnTo>
                  <a:lnTo>
                    <a:pt x="214" y="286"/>
                  </a:lnTo>
                  <a:lnTo>
                    <a:pt x="214" y="287"/>
                  </a:lnTo>
                  <a:lnTo>
                    <a:pt x="214" y="288"/>
                  </a:lnTo>
                  <a:lnTo>
                    <a:pt x="213" y="288"/>
                  </a:lnTo>
                  <a:lnTo>
                    <a:pt x="213" y="287"/>
                  </a:lnTo>
                  <a:lnTo>
                    <a:pt x="212" y="287"/>
                  </a:lnTo>
                  <a:lnTo>
                    <a:pt x="211" y="287"/>
                  </a:lnTo>
                  <a:lnTo>
                    <a:pt x="209" y="287"/>
                  </a:lnTo>
                  <a:lnTo>
                    <a:pt x="209" y="286"/>
                  </a:lnTo>
                  <a:lnTo>
                    <a:pt x="208" y="286"/>
                  </a:lnTo>
                  <a:lnTo>
                    <a:pt x="208" y="287"/>
                  </a:lnTo>
                  <a:lnTo>
                    <a:pt x="207" y="287"/>
                  </a:lnTo>
                  <a:lnTo>
                    <a:pt x="207" y="288"/>
                  </a:lnTo>
                  <a:lnTo>
                    <a:pt x="207" y="290"/>
                  </a:lnTo>
                  <a:lnTo>
                    <a:pt x="208" y="290"/>
                  </a:lnTo>
                  <a:lnTo>
                    <a:pt x="208" y="291"/>
                  </a:lnTo>
                  <a:lnTo>
                    <a:pt x="208" y="292"/>
                  </a:lnTo>
                  <a:lnTo>
                    <a:pt x="209" y="294"/>
                  </a:lnTo>
                  <a:lnTo>
                    <a:pt x="209" y="295"/>
                  </a:lnTo>
                  <a:lnTo>
                    <a:pt x="209" y="296"/>
                  </a:lnTo>
                  <a:lnTo>
                    <a:pt x="211" y="296"/>
                  </a:lnTo>
                  <a:lnTo>
                    <a:pt x="211" y="298"/>
                  </a:lnTo>
                  <a:lnTo>
                    <a:pt x="211" y="299"/>
                  </a:lnTo>
                  <a:lnTo>
                    <a:pt x="209" y="300"/>
                  </a:lnTo>
                  <a:lnTo>
                    <a:pt x="208" y="300"/>
                  </a:lnTo>
                  <a:lnTo>
                    <a:pt x="207" y="299"/>
                  </a:lnTo>
                  <a:lnTo>
                    <a:pt x="207" y="298"/>
                  </a:lnTo>
                  <a:lnTo>
                    <a:pt x="205" y="298"/>
                  </a:lnTo>
                  <a:lnTo>
                    <a:pt x="204" y="298"/>
                  </a:lnTo>
                  <a:lnTo>
                    <a:pt x="204" y="299"/>
                  </a:lnTo>
                  <a:lnTo>
                    <a:pt x="205" y="300"/>
                  </a:lnTo>
                  <a:lnTo>
                    <a:pt x="207" y="301"/>
                  </a:lnTo>
                  <a:lnTo>
                    <a:pt x="207" y="303"/>
                  </a:lnTo>
                  <a:lnTo>
                    <a:pt x="208" y="304"/>
                  </a:lnTo>
                  <a:lnTo>
                    <a:pt x="208" y="305"/>
                  </a:lnTo>
                  <a:lnTo>
                    <a:pt x="209" y="305"/>
                  </a:lnTo>
                  <a:lnTo>
                    <a:pt x="209" y="307"/>
                  </a:lnTo>
                  <a:lnTo>
                    <a:pt x="211" y="307"/>
                  </a:lnTo>
                  <a:lnTo>
                    <a:pt x="211" y="308"/>
                  </a:lnTo>
                  <a:lnTo>
                    <a:pt x="211" y="309"/>
                  </a:lnTo>
                  <a:lnTo>
                    <a:pt x="211" y="311"/>
                  </a:lnTo>
                  <a:lnTo>
                    <a:pt x="209" y="311"/>
                  </a:lnTo>
                  <a:lnTo>
                    <a:pt x="207" y="311"/>
                  </a:lnTo>
                  <a:lnTo>
                    <a:pt x="204" y="311"/>
                  </a:lnTo>
                  <a:lnTo>
                    <a:pt x="201" y="311"/>
                  </a:lnTo>
                  <a:lnTo>
                    <a:pt x="200" y="311"/>
                  </a:lnTo>
                  <a:lnTo>
                    <a:pt x="199" y="311"/>
                  </a:lnTo>
                  <a:lnTo>
                    <a:pt x="197" y="311"/>
                  </a:lnTo>
                  <a:lnTo>
                    <a:pt x="194" y="311"/>
                  </a:lnTo>
                  <a:lnTo>
                    <a:pt x="190" y="311"/>
                  </a:lnTo>
                  <a:lnTo>
                    <a:pt x="188" y="311"/>
                  </a:lnTo>
                  <a:lnTo>
                    <a:pt x="184" y="311"/>
                  </a:lnTo>
                  <a:lnTo>
                    <a:pt x="183" y="311"/>
                  </a:lnTo>
                  <a:lnTo>
                    <a:pt x="182" y="311"/>
                  </a:lnTo>
                  <a:lnTo>
                    <a:pt x="177" y="311"/>
                  </a:lnTo>
                  <a:lnTo>
                    <a:pt x="174" y="311"/>
                  </a:lnTo>
                  <a:lnTo>
                    <a:pt x="173" y="311"/>
                  </a:lnTo>
                  <a:lnTo>
                    <a:pt x="170" y="311"/>
                  </a:lnTo>
                  <a:lnTo>
                    <a:pt x="169" y="311"/>
                  </a:lnTo>
                  <a:lnTo>
                    <a:pt x="167" y="311"/>
                  </a:lnTo>
                  <a:lnTo>
                    <a:pt x="166" y="311"/>
                  </a:lnTo>
                  <a:lnTo>
                    <a:pt x="165" y="311"/>
                  </a:lnTo>
                  <a:lnTo>
                    <a:pt x="163" y="311"/>
                  </a:lnTo>
                  <a:lnTo>
                    <a:pt x="162" y="311"/>
                  </a:lnTo>
                  <a:lnTo>
                    <a:pt x="161" y="311"/>
                  </a:lnTo>
                  <a:lnTo>
                    <a:pt x="160" y="309"/>
                  </a:lnTo>
                  <a:lnTo>
                    <a:pt x="158" y="309"/>
                  </a:lnTo>
                  <a:lnTo>
                    <a:pt x="157" y="309"/>
                  </a:lnTo>
                  <a:lnTo>
                    <a:pt x="154" y="309"/>
                  </a:lnTo>
                  <a:lnTo>
                    <a:pt x="150" y="309"/>
                  </a:lnTo>
                  <a:lnTo>
                    <a:pt x="149" y="309"/>
                  </a:lnTo>
                  <a:lnTo>
                    <a:pt x="148" y="309"/>
                  </a:lnTo>
                  <a:lnTo>
                    <a:pt x="146" y="309"/>
                  </a:lnTo>
                  <a:lnTo>
                    <a:pt x="145" y="309"/>
                  </a:lnTo>
                  <a:lnTo>
                    <a:pt x="144" y="309"/>
                  </a:lnTo>
                  <a:lnTo>
                    <a:pt x="142" y="309"/>
                  </a:lnTo>
                  <a:lnTo>
                    <a:pt x="140" y="309"/>
                  </a:lnTo>
                  <a:lnTo>
                    <a:pt x="137" y="309"/>
                  </a:lnTo>
                  <a:lnTo>
                    <a:pt x="135" y="309"/>
                  </a:lnTo>
                  <a:lnTo>
                    <a:pt x="133" y="309"/>
                  </a:lnTo>
                  <a:lnTo>
                    <a:pt x="132" y="309"/>
                  </a:lnTo>
                  <a:lnTo>
                    <a:pt x="129" y="309"/>
                  </a:lnTo>
                  <a:lnTo>
                    <a:pt x="128" y="309"/>
                  </a:lnTo>
                  <a:lnTo>
                    <a:pt x="127" y="309"/>
                  </a:lnTo>
                  <a:lnTo>
                    <a:pt x="123" y="309"/>
                  </a:lnTo>
                  <a:lnTo>
                    <a:pt x="122" y="309"/>
                  </a:lnTo>
                  <a:lnTo>
                    <a:pt x="120" y="309"/>
                  </a:lnTo>
                  <a:lnTo>
                    <a:pt x="115" y="309"/>
                  </a:lnTo>
                  <a:lnTo>
                    <a:pt x="114" y="309"/>
                  </a:lnTo>
                  <a:lnTo>
                    <a:pt x="112" y="309"/>
                  </a:lnTo>
                  <a:lnTo>
                    <a:pt x="112" y="308"/>
                  </a:lnTo>
                  <a:lnTo>
                    <a:pt x="112" y="300"/>
                  </a:lnTo>
                  <a:lnTo>
                    <a:pt x="112" y="298"/>
                  </a:lnTo>
                  <a:lnTo>
                    <a:pt x="112" y="291"/>
                  </a:lnTo>
                  <a:lnTo>
                    <a:pt x="112" y="288"/>
                  </a:lnTo>
                  <a:lnTo>
                    <a:pt x="112" y="283"/>
                  </a:lnTo>
                  <a:lnTo>
                    <a:pt x="112" y="282"/>
                  </a:lnTo>
                  <a:lnTo>
                    <a:pt x="112" y="273"/>
                  </a:lnTo>
                  <a:lnTo>
                    <a:pt x="112" y="269"/>
                  </a:lnTo>
                  <a:lnTo>
                    <a:pt x="112" y="263"/>
                  </a:lnTo>
                  <a:lnTo>
                    <a:pt x="112" y="262"/>
                  </a:lnTo>
                  <a:lnTo>
                    <a:pt x="112" y="260"/>
                  </a:lnTo>
                  <a:lnTo>
                    <a:pt x="112" y="254"/>
                  </a:lnTo>
                  <a:lnTo>
                    <a:pt x="111" y="254"/>
                  </a:lnTo>
                  <a:lnTo>
                    <a:pt x="110" y="254"/>
                  </a:lnTo>
                  <a:lnTo>
                    <a:pt x="107" y="254"/>
                  </a:lnTo>
                  <a:lnTo>
                    <a:pt x="103" y="253"/>
                  </a:lnTo>
                  <a:lnTo>
                    <a:pt x="102" y="253"/>
                  </a:lnTo>
                  <a:lnTo>
                    <a:pt x="99" y="253"/>
                  </a:lnTo>
                  <a:lnTo>
                    <a:pt x="97" y="253"/>
                  </a:lnTo>
                  <a:lnTo>
                    <a:pt x="91" y="253"/>
                  </a:lnTo>
                  <a:lnTo>
                    <a:pt x="89" y="253"/>
                  </a:lnTo>
                  <a:lnTo>
                    <a:pt x="88" y="253"/>
                  </a:lnTo>
                  <a:lnTo>
                    <a:pt x="86" y="253"/>
                  </a:lnTo>
                  <a:lnTo>
                    <a:pt x="85" y="253"/>
                  </a:lnTo>
                  <a:lnTo>
                    <a:pt x="80" y="253"/>
                  </a:lnTo>
                  <a:lnTo>
                    <a:pt x="77" y="253"/>
                  </a:lnTo>
                  <a:lnTo>
                    <a:pt x="76" y="253"/>
                  </a:lnTo>
                  <a:lnTo>
                    <a:pt x="67" y="253"/>
                  </a:lnTo>
                  <a:lnTo>
                    <a:pt x="61" y="253"/>
                  </a:lnTo>
                  <a:lnTo>
                    <a:pt x="59" y="253"/>
                  </a:lnTo>
                  <a:lnTo>
                    <a:pt x="55" y="253"/>
                  </a:lnTo>
                  <a:lnTo>
                    <a:pt x="52" y="253"/>
                  </a:lnTo>
                  <a:lnTo>
                    <a:pt x="50" y="253"/>
                  </a:lnTo>
                  <a:lnTo>
                    <a:pt x="47" y="253"/>
                  </a:lnTo>
                  <a:lnTo>
                    <a:pt x="46" y="253"/>
                  </a:lnTo>
                  <a:lnTo>
                    <a:pt x="42" y="253"/>
                  </a:lnTo>
                  <a:lnTo>
                    <a:pt x="35" y="253"/>
                  </a:lnTo>
                  <a:lnTo>
                    <a:pt x="31" y="253"/>
                  </a:lnTo>
                  <a:lnTo>
                    <a:pt x="29" y="253"/>
                  </a:lnTo>
                  <a:lnTo>
                    <a:pt x="26" y="253"/>
                  </a:lnTo>
                  <a:lnTo>
                    <a:pt x="23" y="253"/>
                  </a:lnTo>
                  <a:lnTo>
                    <a:pt x="22" y="253"/>
                  </a:lnTo>
                  <a:lnTo>
                    <a:pt x="21" y="253"/>
                  </a:lnTo>
                  <a:lnTo>
                    <a:pt x="19" y="253"/>
                  </a:lnTo>
                  <a:lnTo>
                    <a:pt x="16" y="253"/>
                  </a:lnTo>
                  <a:lnTo>
                    <a:pt x="10" y="253"/>
                  </a:lnTo>
                  <a:lnTo>
                    <a:pt x="4" y="253"/>
                  </a:lnTo>
                  <a:lnTo>
                    <a:pt x="1" y="253"/>
                  </a:lnTo>
                  <a:lnTo>
                    <a:pt x="1" y="248"/>
                  </a:lnTo>
                  <a:lnTo>
                    <a:pt x="1" y="244"/>
                  </a:lnTo>
                  <a:lnTo>
                    <a:pt x="1" y="241"/>
                  </a:lnTo>
                  <a:lnTo>
                    <a:pt x="1" y="239"/>
                  </a:lnTo>
                  <a:lnTo>
                    <a:pt x="1" y="236"/>
                  </a:lnTo>
                  <a:lnTo>
                    <a:pt x="1" y="233"/>
                  </a:lnTo>
                  <a:lnTo>
                    <a:pt x="1" y="227"/>
                  </a:lnTo>
                  <a:lnTo>
                    <a:pt x="1" y="226"/>
                  </a:lnTo>
                  <a:lnTo>
                    <a:pt x="1" y="223"/>
                  </a:lnTo>
                  <a:lnTo>
                    <a:pt x="1" y="219"/>
                  </a:lnTo>
                  <a:lnTo>
                    <a:pt x="1" y="218"/>
                  </a:lnTo>
                  <a:lnTo>
                    <a:pt x="1" y="216"/>
                  </a:lnTo>
                  <a:lnTo>
                    <a:pt x="1" y="215"/>
                  </a:lnTo>
                  <a:lnTo>
                    <a:pt x="1" y="214"/>
                  </a:lnTo>
                  <a:lnTo>
                    <a:pt x="1" y="210"/>
                  </a:lnTo>
                  <a:lnTo>
                    <a:pt x="1" y="208"/>
                  </a:lnTo>
                  <a:lnTo>
                    <a:pt x="1" y="206"/>
                  </a:lnTo>
                  <a:lnTo>
                    <a:pt x="1" y="203"/>
                  </a:lnTo>
                  <a:lnTo>
                    <a:pt x="1" y="202"/>
                  </a:lnTo>
                  <a:lnTo>
                    <a:pt x="1" y="201"/>
                  </a:lnTo>
                  <a:lnTo>
                    <a:pt x="1" y="198"/>
                  </a:lnTo>
                  <a:lnTo>
                    <a:pt x="1" y="197"/>
                  </a:lnTo>
                  <a:lnTo>
                    <a:pt x="1" y="195"/>
                  </a:lnTo>
                  <a:lnTo>
                    <a:pt x="0" y="195"/>
                  </a:lnTo>
                  <a:lnTo>
                    <a:pt x="0" y="194"/>
                  </a:lnTo>
                  <a:lnTo>
                    <a:pt x="1" y="194"/>
                  </a:lnTo>
                  <a:lnTo>
                    <a:pt x="1" y="195"/>
                  </a:lnTo>
                  <a:lnTo>
                    <a:pt x="2" y="195"/>
                  </a:lnTo>
                  <a:lnTo>
                    <a:pt x="2" y="194"/>
                  </a:lnTo>
                  <a:lnTo>
                    <a:pt x="4" y="194"/>
                  </a:lnTo>
                  <a:lnTo>
                    <a:pt x="4" y="193"/>
                  </a:lnTo>
                  <a:lnTo>
                    <a:pt x="5" y="193"/>
                  </a:lnTo>
                  <a:lnTo>
                    <a:pt x="4" y="193"/>
                  </a:lnTo>
                  <a:lnTo>
                    <a:pt x="4" y="191"/>
                  </a:lnTo>
                  <a:lnTo>
                    <a:pt x="5" y="191"/>
                  </a:lnTo>
                  <a:lnTo>
                    <a:pt x="6" y="191"/>
                  </a:lnTo>
                  <a:lnTo>
                    <a:pt x="6" y="190"/>
                  </a:lnTo>
                  <a:lnTo>
                    <a:pt x="8" y="190"/>
                  </a:lnTo>
                  <a:lnTo>
                    <a:pt x="9" y="190"/>
                  </a:lnTo>
                  <a:lnTo>
                    <a:pt x="9" y="191"/>
                  </a:lnTo>
                  <a:lnTo>
                    <a:pt x="10" y="193"/>
                  </a:lnTo>
                  <a:lnTo>
                    <a:pt x="12" y="194"/>
                  </a:lnTo>
                  <a:lnTo>
                    <a:pt x="12" y="193"/>
                  </a:lnTo>
                  <a:lnTo>
                    <a:pt x="12" y="191"/>
                  </a:lnTo>
                  <a:lnTo>
                    <a:pt x="13" y="191"/>
                  </a:lnTo>
                  <a:lnTo>
                    <a:pt x="13" y="190"/>
                  </a:lnTo>
                  <a:lnTo>
                    <a:pt x="14" y="190"/>
                  </a:lnTo>
                  <a:lnTo>
                    <a:pt x="14" y="191"/>
                  </a:lnTo>
                  <a:lnTo>
                    <a:pt x="16" y="191"/>
                  </a:lnTo>
                  <a:lnTo>
                    <a:pt x="17" y="191"/>
                  </a:lnTo>
                  <a:lnTo>
                    <a:pt x="17" y="193"/>
                  </a:lnTo>
                  <a:lnTo>
                    <a:pt x="18" y="193"/>
                  </a:lnTo>
                  <a:lnTo>
                    <a:pt x="18" y="194"/>
                  </a:lnTo>
                  <a:lnTo>
                    <a:pt x="18" y="195"/>
                  </a:lnTo>
                  <a:lnTo>
                    <a:pt x="19" y="195"/>
                  </a:lnTo>
                  <a:lnTo>
                    <a:pt x="19" y="194"/>
                  </a:lnTo>
                  <a:lnTo>
                    <a:pt x="21" y="194"/>
                  </a:lnTo>
                  <a:lnTo>
                    <a:pt x="21" y="195"/>
                  </a:lnTo>
                  <a:lnTo>
                    <a:pt x="21" y="194"/>
                  </a:lnTo>
                  <a:lnTo>
                    <a:pt x="22" y="194"/>
                  </a:lnTo>
                  <a:lnTo>
                    <a:pt x="23" y="195"/>
                  </a:lnTo>
                  <a:lnTo>
                    <a:pt x="23" y="197"/>
                  </a:lnTo>
                  <a:lnTo>
                    <a:pt x="22" y="197"/>
                  </a:lnTo>
                  <a:lnTo>
                    <a:pt x="22" y="198"/>
                  </a:lnTo>
                  <a:lnTo>
                    <a:pt x="23" y="198"/>
                  </a:lnTo>
                  <a:lnTo>
                    <a:pt x="23" y="197"/>
                  </a:lnTo>
                  <a:lnTo>
                    <a:pt x="25" y="197"/>
                  </a:lnTo>
                  <a:lnTo>
                    <a:pt x="26" y="197"/>
                  </a:lnTo>
                  <a:lnTo>
                    <a:pt x="26" y="198"/>
                  </a:lnTo>
                  <a:lnTo>
                    <a:pt x="26" y="197"/>
                  </a:lnTo>
                  <a:lnTo>
                    <a:pt x="26" y="195"/>
                  </a:lnTo>
                  <a:lnTo>
                    <a:pt x="27" y="195"/>
                  </a:lnTo>
                  <a:lnTo>
                    <a:pt x="27" y="194"/>
                  </a:lnTo>
                  <a:lnTo>
                    <a:pt x="29" y="194"/>
                  </a:lnTo>
                  <a:lnTo>
                    <a:pt x="30" y="194"/>
                  </a:lnTo>
                  <a:lnTo>
                    <a:pt x="30" y="193"/>
                  </a:lnTo>
                  <a:lnTo>
                    <a:pt x="30" y="191"/>
                  </a:lnTo>
                  <a:lnTo>
                    <a:pt x="31" y="191"/>
                  </a:lnTo>
                  <a:lnTo>
                    <a:pt x="31" y="190"/>
                  </a:lnTo>
                  <a:lnTo>
                    <a:pt x="31" y="191"/>
                  </a:lnTo>
                  <a:lnTo>
                    <a:pt x="33" y="193"/>
                  </a:lnTo>
                  <a:lnTo>
                    <a:pt x="34" y="193"/>
                  </a:lnTo>
                  <a:lnTo>
                    <a:pt x="35" y="193"/>
                  </a:lnTo>
                  <a:lnTo>
                    <a:pt x="35" y="191"/>
                  </a:lnTo>
                  <a:lnTo>
                    <a:pt x="36" y="191"/>
                  </a:lnTo>
                  <a:lnTo>
                    <a:pt x="36" y="190"/>
                  </a:lnTo>
                  <a:lnTo>
                    <a:pt x="36" y="191"/>
                  </a:lnTo>
                  <a:lnTo>
                    <a:pt x="35" y="191"/>
                  </a:lnTo>
                  <a:lnTo>
                    <a:pt x="35" y="190"/>
                  </a:lnTo>
                  <a:lnTo>
                    <a:pt x="35" y="189"/>
                  </a:lnTo>
                  <a:lnTo>
                    <a:pt x="36" y="189"/>
                  </a:lnTo>
                  <a:lnTo>
                    <a:pt x="38" y="189"/>
                  </a:lnTo>
                  <a:lnTo>
                    <a:pt x="38" y="188"/>
                  </a:lnTo>
                  <a:lnTo>
                    <a:pt x="38" y="186"/>
                  </a:lnTo>
                  <a:lnTo>
                    <a:pt x="39" y="185"/>
                  </a:lnTo>
                  <a:lnTo>
                    <a:pt x="39" y="186"/>
                  </a:lnTo>
                  <a:lnTo>
                    <a:pt x="40" y="186"/>
                  </a:lnTo>
                  <a:lnTo>
                    <a:pt x="40" y="185"/>
                  </a:lnTo>
                  <a:lnTo>
                    <a:pt x="39" y="185"/>
                  </a:lnTo>
                  <a:lnTo>
                    <a:pt x="39" y="184"/>
                  </a:lnTo>
                  <a:lnTo>
                    <a:pt x="40" y="184"/>
                  </a:lnTo>
                  <a:lnTo>
                    <a:pt x="42" y="184"/>
                  </a:lnTo>
                  <a:lnTo>
                    <a:pt x="43" y="184"/>
                  </a:lnTo>
                  <a:lnTo>
                    <a:pt x="43" y="182"/>
                  </a:lnTo>
                  <a:lnTo>
                    <a:pt x="43" y="181"/>
                  </a:lnTo>
                  <a:lnTo>
                    <a:pt x="44" y="180"/>
                  </a:lnTo>
                  <a:lnTo>
                    <a:pt x="46" y="180"/>
                  </a:lnTo>
                  <a:lnTo>
                    <a:pt x="46" y="181"/>
                  </a:lnTo>
                  <a:lnTo>
                    <a:pt x="46" y="182"/>
                  </a:lnTo>
                  <a:lnTo>
                    <a:pt x="46" y="184"/>
                  </a:lnTo>
                  <a:lnTo>
                    <a:pt x="46" y="185"/>
                  </a:lnTo>
                  <a:lnTo>
                    <a:pt x="47" y="184"/>
                  </a:lnTo>
                  <a:lnTo>
                    <a:pt x="48" y="184"/>
                  </a:lnTo>
                  <a:lnTo>
                    <a:pt x="48" y="182"/>
                  </a:lnTo>
                  <a:lnTo>
                    <a:pt x="48" y="181"/>
                  </a:lnTo>
                  <a:lnTo>
                    <a:pt x="48" y="180"/>
                  </a:lnTo>
                  <a:lnTo>
                    <a:pt x="47" y="180"/>
                  </a:lnTo>
                  <a:lnTo>
                    <a:pt x="48" y="180"/>
                  </a:lnTo>
                  <a:lnTo>
                    <a:pt x="48" y="178"/>
                  </a:lnTo>
                  <a:lnTo>
                    <a:pt x="50" y="178"/>
                  </a:lnTo>
                  <a:lnTo>
                    <a:pt x="51" y="178"/>
                  </a:lnTo>
                  <a:lnTo>
                    <a:pt x="51" y="177"/>
                  </a:lnTo>
                  <a:lnTo>
                    <a:pt x="52" y="177"/>
                  </a:lnTo>
                  <a:lnTo>
                    <a:pt x="52" y="178"/>
                  </a:lnTo>
                  <a:lnTo>
                    <a:pt x="51" y="178"/>
                  </a:lnTo>
                  <a:lnTo>
                    <a:pt x="51" y="180"/>
                  </a:lnTo>
                  <a:lnTo>
                    <a:pt x="52" y="180"/>
                  </a:lnTo>
                  <a:lnTo>
                    <a:pt x="53" y="180"/>
                  </a:lnTo>
                  <a:lnTo>
                    <a:pt x="53" y="178"/>
                  </a:lnTo>
                  <a:lnTo>
                    <a:pt x="55" y="178"/>
                  </a:lnTo>
                  <a:lnTo>
                    <a:pt x="55" y="177"/>
                  </a:lnTo>
                  <a:lnTo>
                    <a:pt x="55" y="176"/>
                  </a:lnTo>
                  <a:lnTo>
                    <a:pt x="55" y="174"/>
                  </a:lnTo>
                  <a:lnTo>
                    <a:pt x="53" y="174"/>
                  </a:lnTo>
                  <a:lnTo>
                    <a:pt x="55" y="174"/>
                  </a:lnTo>
                  <a:lnTo>
                    <a:pt x="55" y="173"/>
                  </a:lnTo>
                  <a:lnTo>
                    <a:pt x="56" y="173"/>
                  </a:lnTo>
                  <a:lnTo>
                    <a:pt x="57" y="173"/>
                  </a:lnTo>
                  <a:lnTo>
                    <a:pt x="59" y="173"/>
                  </a:lnTo>
                  <a:lnTo>
                    <a:pt x="57" y="173"/>
                  </a:lnTo>
                  <a:lnTo>
                    <a:pt x="57" y="174"/>
                  </a:lnTo>
                  <a:lnTo>
                    <a:pt x="59" y="174"/>
                  </a:lnTo>
                  <a:lnTo>
                    <a:pt x="59" y="176"/>
                  </a:lnTo>
                  <a:lnTo>
                    <a:pt x="59" y="177"/>
                  </a:lnTo>
                  <a:lnTo>
                    <a:pt x="60" y="178"/>
                  </a:lnTo>
                  <a:lnTo>
                    <a:pt x="60" y="177"/>
                  </a:lnTo>
                  <a:lnTo>
                    <a:pt x="61" y="177"/>
                  </a:lnTo>
                  <a:lnTo>
                    <a:pt x="61" y="178"/>
                  </a:lnTo>
                  <a:lnTo>
                    <a:pt x="63" y="178"/>
                  </a:lnTo>
                  <a:lnTo>
                    <a:pt x="63" y="177"/>
                  </a:lnTo>
                  <a:lnTo>
                    <a:pt x="64" y="177"/>
                  </a:lnTo>
                  <a:lnTo>
                    <a:pt x="64" y="176"/>
                  </a:lnTo>
                  <a:lnTo>
                    <a:pt x="65" y="176"/>
                  </a:lnTo>
                  <a:lnTo>
                    <a:pt x="65" y="174"/>
                  </a:lnTo>
                  <a:lnTo>
                    <a:pt x="67" y="174"/>
                  </a:lnTo>
                  <a:lnTo>
                    <a:pt x="65" y="174"/>
                  </a:lnTo>
                  <a:lnTo>
                    <a:pt x="65" y="173"/>
                  </a:lnTo>
                  <a:lnTo>
                    <a:pt x="67" y="172"/>
                  </a:lnTo>
                  <a:lnTo>
                    <a:pt x="68" y="172"/>
                  </a:lnTo>
                  <a:lnTo>
                    <a:pt x="69" y="172"/>
                  </a:lnTo>
                  <a:lnTo>
                    <a:pt x="71" y="172"/>
                  </a:lnTo>
                  <a:lnTo>
                    <a:pt x="71" y="171"/>
                  </a:lnTo>
                  <a:lnTo>
                    <a:pt x="71" y="169"/>
                  </a:lnTo>
                  <a:lnTo>
                    <a:pt x="71" y="168"/>
                  </a:lnTo>
                  <a:lnTo>
                    <a:pt x="69" y="168"/>
                  </a:lnTo>
                  <a:lnTo>
                    <a:pt x="69" y="167"/>
                  </a:lnTo>
                  <a:lnTo>
                    <a:pt x="71" y="167"/>
                  </a:lnTo>
                  <a:lnTo>
                    <a:pt x="72" y="167"/>
                  </a:lnTo>
                  <a:lnTo>
                    <a:pt x="73" y="167"/>
                  </a:lnTo>
                  <a:lnTo>
                    <a:pt x="73" y="165"/>
                  </a:lnTo>
                  <a:lnTo>
                    <a:pt x="74" y="165"/>
                  </a:lnTo>
                  <a:lnTo>
                    <a:pt x="74" y="164"/>
                  </a:lnTo>
                  <a:lnTo>
                    <a:pt x="74" y="163"/>
                  </a:lnTo>
                  <a:lnTo>
                    <a:pt x="74" y="161"/>
                  </a:lnTo>
                  <a:lnTo>
                    <a:pt x="74" y="160"/>
                  </a:lnTo>
                  <a:lnTo>
                    <a:pt x="76" y="160"/>
                  </a:lnTo>
                  <a:lnTo>
                    <a:pt x="77" y="160"/>
                  </a:lnTo>
                  <a:lnTo>
                    <a:pt x="77" y="159"/>
                  </a:lnTo>
                  <a:lnTo>
                    <a:pt x="77" y="157"/>
                  </a:lnTo>
                  <a:lnTo>
                    <a:pt x="78" y="157"/>
                  </a:lnTo>
                  <a:lnTo>
                    <a:pt x="77" y="157"/>
                  </a:lnTo>
                  <a:lnTo>
                    <a:pt x="77" y="156"/>
                  </a:lnTo>
                  <a:lnTo>
                    <a:pt x="77" y="155"/>
                  </a:lnTo>
                  <a:lnTo>
                    <a:pt x="78" y="155"/>
                  </a:lnTo>
                  <a:lnTo>
                    <a:pt x="78" y="154"/>
                  </a:lnTo>
                  <a:lnTo>
                    <a:pt x="80" y="154"/>
                  </a:lnTo>
                  <a:lnTo>
                    <a:pt x="81" y="152"/>
                  </a:lnTo>
                  <a:lnTo>
                    <a:pt x="82" y="152"/>
                  </a:lnTo>
                  <a:lnTo>
                    <a:pt x="82" y="151"/>
                  </a:lnTo>
                  <a:lnTo>
                    <a:pt x="82" y="152"/>
                  </a:lnTo>
                  <a:lnTo>
                    <a:pt x="84" y="152"/>
                  </a:lnTo>
                  <a:lnTo>
                    <a:pt x="84" y="151"/>
                  </a:lnTo>
                  <a:lnTo>
                    <a:pt x="85" y="151"/>
                  </a:lnTo>
                  <a:lnTo>
                    <a:pt x="86" y="152"/>
                  </a:lnTo>
                  <a:lnTo>
                    <a:pt x="85" y="152"/>
                  </a:lnTo>
                  <a:lnTo>
                    <a:pt x="86" y="152"/>
                  </a:lnTo>
                  <a:lnTo>
                    <a:pt x="86" y="154"/>
                  </a:lnTo>
                  <a:lnTo>
                    <a:pt x="88" y="154"/>
                  </a:lnTo>
                  <a:lnTo>
                    <a:pt x="88" y="152"/>
                  </a:lnTo>
                  <a:lnTo>
                    <a:pt x="89" y="152"/>
                  </a:lnTo>
                  <a:lnTo>
                    <a:pt x="89" y="154"/>
                  </a:lnTo>
                  <a:lnTo>
                    <a:pt x="89" y="155"/>
                  </a:lnTo>
                  <a:lnTo>
                    <a:pt x="90" y="155"/>
                  </a:lnTo>
                  <a:lnTo>
                    <a:pt x="90" y="154"/>
                  </a:lnTo>
                  <a:lnTo>
                    <a:pt x="91" y="154"/>
                  </a:lnTo>
                  <a:lnTo>
                    <a:pt x="91" y="152"/>
                  </a:lnTo>
                  <a:lnTo>
                    <a:pt x="93" y="152"/>
                  </a:lnTo>
                  <a:lnTo>
                    <a:pt x="91" y="151"/>
                  </a:lnTo>
                  <a:lnTo>
                    <a:pt x="91" y="150"/>
                  </a:lnTo>
                  <a:lnTo>
                    <a:pt x="91" y="148"/>
                  </a:lnTo>
                  <a:lnTo>
                    <a:pt x="91" y="147"/>
                  </a:lnTo>
                  <a:lnTo>
                    <a:pt x="93" y="147"/>
                  </a:lnTo>
                  <a:lnTo>
                    <a:pt x="91" y="147"/>
                  </a:lnTo>
                  <a:lnTo>
                    <a:pt x="91" y="146"/>
                  </a:lnTo>
                  <a:lnTo>
                    <a:pt x="93" y="146"/>
                  </a:lnTo>
                  <a:lnTo>
                    <a:pt x="94" y="146"/>
                  </a:lnTo>
                  <a:lnTo>
                    <a:pt x="94" y="147"/>
                  </a:lnTo>
                  <a:lnTo>
                    <a:pt x="94" y="146"/>
                  </a:lnTo>
                  <a:lnTo>
                    <a:pt x="94" y="144"/>
                  </a:lnTo>
                  <a:lnTo>
                    <a:pt x="95" y="144"/>
                  </a:lnTo>
                  <a:lnTo>
                    <a:pt x="95" y="143"/>
                  </a:lnTo>
                  <a:lnTo>
                    <a:pt x="94" y="143"/>
                  </a:lnTo>
                  <a:lnTo>
                    <a:pt x="95" y="143"/>
                  </a:lnTo>
                  <a:lnTo>
                    <a:pt x="97" y="143"/>
                  </a:lnTo>
                  <a:lnTo>
                    <a:pt x="97" y="144"/>
                  </a:lnTo>
                  <a:lnTo>
                    <a:pt x="98" y="144"/>
                  </a:lnTo>
                  <a:lnTo>
                    <a:pt x="98" y="143"/>
                  </a:lnTo>
                  <a:lnTo>
                    <a:pt x="99" y="143"/>
                  </a:lnTo>
                  <a:lnTo>
                    <a:pt x="98" y="143"/>
                  </a:lnTo>
                  <a:lnTo>
                    <a:pt x="98" y="144"/>
                  </a:lnTo>
                  <a:lnTo>
                    <a:pt x="99" y="144"/>
                  </a:lnTo>
                  <a:lnTo>
                    <a:pt x="101" y="144"/>
                  </a:lnTo>
                  <a:lnTo>
                    <a:pt x="101" y="146"/>
                  </a:lnTo>
                  <a:lnTo>
                    <a:pt x="102" y="146"/>
                  </a:lnTo>
                  <a:lnTo>
                    <a:pt x="102" y="144"/>
                  </a:lnTo>
                  <a:lnTo>
                    <a:pt x="103" y="144"/>
                  </a:lnTo>
                  <a:lnTo>
                    <a:pt x="103" y="143"/>
                  </a:lnTo>
                  <a:lnTo>
                    <a:pt x="105" y="143"/>
                  </a:lnTo>
                  <a:lnTo>
                    <a:pt x="106" y="143"/>
                  </a:lnTo>
                  <a:lnTo>
                    <a:pt x="106" y="142"/>
                  </a:lnTo>
                  <a:lnTo>
                    <a:pt x="107" y="142"/>
                  </a:lnTo>
                  <a:lnTo>
                    <a:pt x="107" y="143"/>
                  </a:lnTo>
                  <a:lnTo>
                    <a:pt x="108" y="143"/>
                  </a:lnTo>
                  <a:lnTo>
                    <a:pt x="108" y="142"/>
                  </a:lnTo>
                  <a:lnTo>
                    <a:pt x="110" y="142"/>
                  </a:lnTo>
                  <a:lnTo>
                    <a:pt x="111" y="142"/>
                  </a:lnTo>
                  <a:lnTo>
                    <a:pt x="110" y="142"/>
                  </a:lnTo>
                  <a:lnTo>
                    <a:pt x="110" y="143"/>
                  </a:lnTo>
                  <a:lnTo>
                    <a:pt x="111" y="143"/>
                  </a:lnTo>
                  <a:lnTo>
                    <a:pt x="112" y="143"/>
                  </a:lnTo>
                  <a:lnTo>
                    <a:pt x="112" y="144"/>
                  </a:lnTo>
                  <a:lnTo>
                    <a:pt x="114" y="144"/>
                  </a:lnTo>
                  <a:lnTo>
                    <a:pt x="114" y="143"/>
                  </a:lnTo>
                  <a:lnTo>
                    <a:pt x="112" y="143"/>
                  </a:lnTo>
                  <a:lnTo>
                    <a:pt x="112" y="142"/>
                  </a:lnTo>
                  <a:lnTo>
                    <a:pt x="112" y="143"/>
                  </a:lnTo>
                  <a:lnTo>
                    <a:pt x="114" y="143"/>
                  </a:lnTo>
                  <a:lnTo>
                    <a:pt x="114" y="142"/>
                  </a:lnTo>
                  <a:lnTo>
                    <a:pt x="114" y="140"/>
                  </a:lnTo>
                  <a:lnTo>
                    <a:pt x="115" y="140"/>
                  </a:lnTo>
                  <a:lnTo>
                    <a:pt x="115" y="142"/>
                  </a:lnTo>
                  <a:lnTo>
                    <a:pt x="116" y="142"/>
                  </a:lnTo>
                  <a:lnTo>
                    <a:pt x="116" y="140"/>
                  </a:lnTo>
                  <a:lnTo>
                    <a:pt x="116" y="139"/>
                  </a:lnTo>
                  <a:lnTo>
                    <a:pt x="116" y="140"/>
                  </a:lnTo>
                  <a:lnTo>
                    <a:pt x="116" y="139"/>
                  </a:lnTo>
                  <a:lnTo>
                    <a:pt x="118" y="139"/>
                  </a:lnTo>
                  <a:lnTo>
                    <a:pt x="118" y="140"/>
                  </a:lnTo>
                  <a:lnTo>
                    <a:pt x="118" y="139"/>
                  </a:lnTo>
                  <a:lnTo>
                    <a:pt x="119" y="139"/>
                  </a:lnTo>
                  <a:lnTo>
                    <a:pt x="120" y="139"/>
                  </a:lnTo>
                  <a:lnTo>
                    <a:pt x="122" y="139"/>
                  </a:lnTo>
                  <a:lnTo>
                    <a:pt x="122" y="140"/>
                  </a:lnTo>
                  <a:lnTo>
                    <a:pt x="123" y="139"/>
                  </a:lnTo>
                  <a:lnTo>
                    <a:pt x="122" y="139"/>
                  </a:lnTo>
                  <a:lnTo>
                    <a:pt x="123" y="138"/>
                  </a:lnTo>
                  <a:lnTo>
                    <a:pt x="123" y="139"/>
                  </a:lnTo>
                  <a:lnTo>
                    <a:pt x="123" y="140"/>
                  </a:lnTo>
                  <a:lnTo>
                    <a:pt x="124" y="140"/>
                  </a:lnTo>
                  <a:lnTo>
                    <a:pt x="124" y="142"/>
                  </a:lnTo>
                  <a:lnTo>
                    <a:pt x="124" y="143"/>
                  </a:lnTo>
                  <a:lnTo>
                    <a:pt x="125" y="143"/>
                  </a:lnTo>
                  <a:lnTo>
                    <a:pt x="127" y="142"/>
                  </a:lnTo>
                  <a:lnTo>
                    <a:pt x="128" y="142"/>
                  </a:lnTo>
                  <a:lnTo>
                    <a:pt x="129" y="142"/>
                  </a:lnTo>
                  <a:lnTo>
                    <a:pt x="131" y="142"/>
                  </a:lnTo>
                  <a:lnTo>
                    <a:pt x="132" y="140"/>
                  </a:lnTo>
                  <a:lnTo>
                    <a:pt x="133" y="140"/>
                  </a:lnTo>
                  <a:lnTo>
                    <a:pt x="133" y="139"/>
                  </a:lnTo>
                  <a:lnTo>
                    <a:pt x="135" y="139"/>
                  </a:lnTo>
                  <a:lnTo>
                    <a:pt x="136" y="139"/>
                  </a:lnTo>
                  <a:lnTo>
                    <a:pt x="136" y="140"/>
                  </a:lnTo>
                  <a:lnTo>
                    <a:pt x="137" y="140"/>
                  </a:lnTo>
                  <a:lnTo>
                    <a:pt x="139" y="140"/>
                  </a:lnTo>
                  <a:lnTo>
                    <a:pt x="139" y="139"/>
                  </a:lnTo>
                  <a:lnTo>
                    <a:pt x="140" y="139"/>
                  </a:lnTo>
                  <a:lnTo>
                    <a:pt x="140" y="140"/>
                  </a:lnTo>
                  <a:lnTo>
                    <a:pt x="141" y="140"/>
                  </a:lnTo>
                  <a:lnTo>
                    <a:pt x="141" y="139"/>
                  </a:lnTo>
                  <a:lnTo>
                    <a:pt x="140" y="139"/>
                  </a:lnTo>
                  <a:lnTo>
                    <a:pt x="141" y="138"/>
                  </a:lnTo>
                  <a:lnTo>
                    <a:pt x="141" y="136"/>
                  </a:lnTo>
                  <a:lnTo>
                    <a:pt x="141" y="135"/>
                  </a:lnTo>
                  <a:lnTo>
                    <a:pt x="142" y="135"/>
                  </a:lnTo>
                  <a:lnTo>
                    <a:pt x="142" y="136"/>
                  </a:lnTo>
                  <a:lnTo>
                    <a:pt x="144" y="136"/>
                  </a:lnTo>
                  <a:lnTo>
                    <a:pt x="144" y="135"/>
                  </a:lnTo>
                  <a:lnTo>
                    <a:pt x="145" y="135"/>
                  </a:lnTo>
                  <a:lnTo>
                    <a:pt x="145" y="134"/>
                  </a:lnTo>
                  <a:lnTo>
                    <a:pt x="146" y="134"/>
                  </a:lnTo>
                  <a:lnTo>
                    <a:pt x="146" y="133"/>
                  </a:lnTo>
                  <a:lnTo>
                    <a:pt x="148" y="133"/>
                  </a:lnTo>
                  <a:lnTo>
                    <a:pt x="146" y="133"/>
                  </a:lnTo>
                  <a:lnTo>
                    <a:pt x="146" y="131"/>
                  </a:lnTo>
                  <a:lnTo>
                    <a:pt x="148" y="131"/>
                  </a:lnTo>
                  <a:lnTo>
                    <a:pt x="148" y="133"/>
                  </a:lnTo>
                  <a:lnTo>
                    <a:pt x="148" y="131"/>
                  </a:lnTo>
                  <a:lnTo>
                    <a:pt x="149" y="131"/>
                  </a:lnTo>
                  <a:lnTo>
                    <a:pt x="150" y="131"/>
                  </a:lnTo>
                  <a:lnTo>
                    <a:pt x="150" y="130"/>
                  </a:lnTo>
                  <a:lnTo>
                    <a:pt x="150" y="131"/>
                  </a:lnTo>
                  <a:lnTo>
                    <a:pt x="152" y="131"/>
                  </a:lnTo>
                  <a:lnTo>
                    <a:pt x="152" y="130"/>
                  </a:lnTo>
                  <a:lnTo>
                    <a:pt x="153" y="130"/>
                  </a:lnTo>
                  <a:lnTo>
                    <a:pt x="154" y="130"/>
                  </a:lnTo>
                  <a:lnTo>
                    <a:pt x="154" y="129"/>
                  </a:lnTo>
                  <a:lnTo>
                    <a:pt x="156" y="129"/>
                  </a:lnTo>
                  <a:lnTo>
                    <a:pt x="156" y="127"/>
                  </a:lnTo>
                  <a:lnTo>
                    <a:pt x="157" y="127"/>
                  </a:lnTo>
                  <a:lnTo>
                    <a:pt x="158" y="127"/>
                  </a:lnTo>
                  <a:lnTo>
                    <a:pt x="158" y="126"/>
                  </a:lnTo>
                  <a:lnTo>
                    <a:pt x="160" y="126"/>
                  </a:lnTo>
                  <a:lnTo>
                    <a:pt x="161" y="126"/>
                  </a:lnTo>
                  <a:lnTo>
                    <a:pt x="162" y="126"/>
                  </a:lnTo>
                  <a:lnTo>
                    <a:pt x="161" y="126"/>
                  </a:lnTo>
                  <a:lnTo>
                    <a:pt x="161" y="125"/>
                  </a:lnTo>
                  <a:lnTo>
                    <a:pt x="162" y="125"/>
                  </a:lnTo>
                  <a:lnTo>
                    <a:pt x="162" y="123"/>
                  </a:lnTo>
                  <a:lnTo>
                    <a:pt x="163" y="123"/>
                  </a:lnTo>
                  <a:lnTo>
                    <a:pt x="163" y="125"/>
                  </a:lnTo>
                  <a:lnTo>
                    <a:pt x="163" y="123"/>
                  </a:lnTo>
                  <a:lnTo>
                    <a:pt x="165" y="123"/>
                  </a:lnTo>
                  <a:lnTo>
                    <a:pt x="165" y="125"/>
                  </a:lnTo>
                  <a:lnTo>
                    <a:pt x="166" y="123"/>
                  </a:lnTo>
                  <a:lnTo>
                    <a:pt x="167" y="123"/>
                  </a:lnTo>
                  <a:lnTo>
                    <a:pt x="167" y="125"/>
                  </a:lnTo>
                  <a:lnTo>
                    <a:pt x="169" y="126"/>
                  </a:lnTo>
                  <a:lnTo>
                    <a:pt x="169" y="127"/>
                  </a:lnTo>
                  <a:lnTo>
                    <a:pt x="170" y="127"/>
                  </a:lnTo>
                  <a:lnTo>
                    <a:pt x="170" y="126"/>
                  </a:lnTo>
                  <a:lnTo>
                    <a:pt x="171" y="126"/>
                  </a:lnTo>
                  <a:lnTo>
                    <a:pt x="173" y="126"/>
                  </a:lnTo>
                  <a:lnTo>
                    <a:pt x="173" y="125"/>
                  </a:lnTo>
                  <a:lnTo>
                    <a:pt x="171" y="125"/>
                  </a:lnTo>
                  <a:lnTo>
                    <a:pt x="171" y="123"/>
                  </a:lnTo>
                  <a:lnTo>
                    <a:pt x="173" y="123"/>
                  </a:lnTo>
                  <a:lnTo>
                    <a:pt x="171" y="122"/>
                  </a:lnTo>
                  <a:lnTo>
                    <a:pt x="173" y="122"/>
                  </a:lnTo>
                  <a:lnTo>
                    <a:pt x="173" y="121"/>
                  </a:lnTo>
                  <a:lnTo>
                    <a:pt x="173" y="122"/>
                  </a:lnTo>
                  <a:lnTo>
                    <a:pt x="171" y="122"/>
                  </a:lnTo>
                  <a:lnTo>
                    <a:pt x="171" y="121"/>
                  </a:lnTo>
                  <a:lnTo>
                    <a:pt x="171" y="119"/>
                  </a:lnTo>
                  <a:lnTo>
                    <a:pt x="171" y="118"/>
                  </a:lnTo>
                  <a:lnTo>
                    <a:pt x="173" y="118"/>
                  </a:lnTo>
                  <a:lnTo>
                    <a:pt x="174" y="117"/>
                  </a:lnTo>
                  <a:lnTo>
                    <a:pt x="175" y="117"/>
                  </a:lnTo>
                  <a:lnTo>
                    <a:pt x="175" y="118"/>
                  </a:lnTo>
                  <a:lnTo>
                    <a:pt x="177" y="118"/>
                  </a:lnTo>
                  <a:lnTo>
                    <a:pt x="178" y="118"/>
                  </a:lnTo>
                  <a:lnTo>
                    <a:pt x="179" y="118"/>
                  </a:lnTo>
                  <a:lnTo>
                    <a:pt x="180" y="118"/>
                  </a:lnTo>
                  <a:lnTo>
                    <a:pt x="179" y="117"/>
                  </a:lnTo>
                  <a:lnTo>
                    <a:pt x="180" y="117"/>
                  </a:lnTo>
                  <a:lnTo>
                    <a:pt x="182" y="117"/>
                  </a:lnTo>
                  <a:lnTo>
                    <a:pt x="183" y="117"/>
                  </a:lnTo>
                  <a:lnTo>
                    <a:pt x="183" y="116"/>
                  </a:lnTo>
                  <a:lnTo>
                    <a:pt x="184" y="116"/>
                  </a:lnTo>
                  <a:lnTo>
                    <a:pt x="186" y="116"/>
                  </a:lnTo>
                  <a:lnTo>
                    <a:pt x="186" y="117"/>
                  </a:lnTo>
                  <a:lnTo>
                    <a:pt x="187" y="117"/>
                  </a:lnTo>
                  <a:lnTo>
                    <a:pt x="187" y="118"/>
                  </a:lnTo>
                  <a:lnTo>
                    <a:pt x="187" y="117"/>
                  </a:lnTo>
                  <a:lnTo>
                    <a:pt x="188" y="117"/>
                  </a:lnTo>
                  <a:lnTo>
                    <a:pt x="188" y="116"/>
                  </a:lnTo>
                  <a:lnTo>
                    <a:pt x="190" y="116"/>
                  </a:lnTo>
                  <a:lnTo>
                    <a:pt x="190" y="117"/>
                  </a:lnTo>
                  <a:lnTo>
                    <a:pt x="191" y="117"/>
                  </a:lnTo>
                  <a:lnTo>
                    <a:pt x="191" y="118"/>
                  </a:lnTo>
                  <a:lnTo>
                    <a:pt x="192" y="117"/>
                  </a:lnTo>
                  <a:lnTo>
                    <a:pt x="194" y="117"/>
                  </a:lnTo>
                  <a:lnTo>
                    <a:pt x="194" y="116"/>
                  </a:lnTo>
                  <a:lnTo>
                    <a:pt x="195" y="116"/>
                  </a:lnTo>
                  <a:lnTo>
                    <a:pt x="195" y="114"/>
                  </a:lnTo>
                  <a:lnTo>
                    <a:pt x="194" y="114"/>
                  </a:lnTo>
                  <a:lnTo>
                    <a:pt x="194" y="113"/>
                  </a:lnTo>
                  <a:lnTo>
                    <a:pt x="195" y="113"/>
                  </a:lnTo>
                  <a:lnTo>
                    <a:pt x="196" y="113"/>
                  </a:lnTo>
                  <a:lnTo>
                    <a:pt x="196" y="112"/>
                  </a:lnTo>
                  <a:lnTo>
                    <a:pt x="197" y="112"/>
                  </a:lnTo>
                  <a:lnTo>
                    <a:pt x="196" y="112"/>
                  </a:lnTo>
                  <a:lnTo>
                    <a:pt x="196" y="110"/>
                  </a:lnTo>
                  <a:lnTo>
                    <a:pt x="197" y="110"/>
                  </a:lnTo>
                  <a:lnTo>
                    <a:pt x="199" y="110"/>
                  </a:lnTo>
                  <a:lnTo>
                    <a:pt x="199" y="109"/>
                  </a:lnTo>
                  <a:lnTo>
                    <a:pt x="197" y="109"/>
                  </a:lnTo>
                  <a:lnTo>
                    <a:pt x="197" y="108"/>
                  </a:lnTo>
                  <a:lnTo>
                    <a:pt x="199" y="106"/>
                  </a:lnTo>
                  <a:lnTo>
                    <a:pt x="199" y="108"/>
                  </a:lnTo>
                  <a:lnTo>
                    <a:pt x="200" y="108"/>
                  </a:lnTo>
                  <a:lnTo>
                    <a:pt x="200" y="106"/>
                  </a:lnTo>
                  <a:lnTo>
                    <a:pt x="200" y="105"/>
                  </a:lnTo>
                  <a:lnTo>
                    <a:pt x="201" y="105"/>
                  </a:lnTo>
                  <a:lnTo>
                    <a:pt x="201" y="106"/>
                  </a:lnTo>
                  <a:lnTo>
                    <a:pt x="203" y="105"/>
                  </a:lnTo>
                  <a:lnTo>
                    <a:pt x="201" y="105"/>
                  </a:lnTo>
                  <a:lnTo>
                    <a:pt x="201" y="104"/>
                  </a:lnTo>
                  <a:lnTo>
                    <a:pt x="203" y="104"/>
                  </a:lnTo>
                  <a:lnTo>
                    <a:pt x="203" y="102"/>
                  </a:lnTo>
                  <a:lnTo>
                    <a:pt x="203" y="101"/>
                  </a:lnTo>
                  <a:lnTo>
                    <a:pt x="204" y="101"/>
                  </a:lnTo>
                  <a:lnTo>
                    <a:pt x="204" y="102"/>
                  </a:lnTo>
                  <a:lnTo>
                    <a:pt x="205" y="102"/>
                  </a:lnTo>
                  <a:lnTo>
                    <a:pt x="205" y="101"/>
                  </a:lnTo>
                  <a:lnTo>
                    <a:pt x="205" y="100"/>
                  </a:lnTo>
                  <a:lnTo>
                    <a:pt x="205" y="101"/>
                  </a:lnTo>
                  <a:lnTo>
                    <a:pt x="204" y="101"/>
                  </a:lnTo>
                  <a:lnTo>
                    <a:pt x="204" y="100"/>
                  </a:lnTo>
                  <a:lnTo>
                    <a:pt x="204" y="99"/>
                  </a:lnTo>
                  <a:lnTo>
                    <a:pt x="205" y="99"/>
                  </a:lnTo>
                  <a:lnTo>
                    <a:pt x="205" y="100"/>
                  </a:lnTo>
                  <a:lnTo>
                    <a:pt x="205" y="99"/>
                  </a:lnTo>
                  <a:lnTo>
                    <a:pt x="207" y="99"/>
                  </a:lnTo>
                  <a:lnTo>
                    <a:pt x="207" y="97"/>
                  </a:lnTo>
                  <a:lnTo>
                    <a:pt x="208" y="97"/>
                  </a:lnTo>
                  <a:lnTo>
                    <a:pt x="208" y="99"/>
                  </a:lnTo>
                  <a:lnTo>
                    <a:pt x="209" y="99"/>
                  </a:lnTo>
                  <a:lnTo>
                    <a:pt x="211" y="99"/>
                  </a:lnTo>
                  <a:lnTo>
                    <a:pt x="212" y="99"/>
                  </a:lnTo>
                  <a:lnTo>
                    <a:pt x="212" y="97"/>
                  </a:lnTo>
                  <a:lnTo>
                    <a:pt x="213" y="97"/>
                  </a:lnTo>
                  <a:lnTo>
                    <a:pt x="213" y="99"/>
                  </a:lnTo>
                  <a:lnTo>
                    <a:pt x="214" y="99"/>
                  </a:lnTo>
                  <a:lnTo>
                    <a:pt x="214" y="97"/>
                  </a:lnTo>
                  <a:lnTo>
                    <a:pt x="214" y="96"/>
                  </a:lnTo>
                  <a:lnTo>
                    <a:pt x="214" y="95"/>
                  </a:lnTo>
                  <a:lnTo>
                    <a:pt x="216" y="95"/>
                  </a:lnTo>
                  <a:lnTo>
                    <a:pt x="217" y="95"/>
                  </a:lnTo>
                  <a:lnTo>
                    <a:pt x="217" y="96"/>
                  </a:lnTo>
                  <a:lnTo>
                    <a:pt x="218" y="96"/>
                  </a:lnTo>
                  <a:lnTo>
                    <a:pt x="218" y="95"/>
                  </a:lnTo>
                  <a:lnTo>
                    <a:pt x="220" y="95"/>
                  </a:lnTo>
                  <a:lnTo>
                    <a:pt x="220" y="93"/>
                  </a:lnTo>
                  <a:lnTo>
                    <a:pt x="218" y="93"/>
                  </a:lnTo>
                  <a:lnTo>
                    <a:pt x="220" y="93"/>
                  </a:lnTo>
                  <a:lnTo>
                    <a:pt x="220" y="92"/>
                  </a:lnTo>
                  <a:lnTo>
                    <a:pt x="221" y="92"/>
                  </a:lnTo>
                  <a:lnTo>
                    <a:pt x="220" y="92"/>
                  </a:lnTo>
                  <a:lnTo>
                    <a:pt x="220" y="91"/>
                  </a:lnTo>
                  <a:lnTo>
                    <a:pt x="221" y="91"/>
                  </a:lnTo>
                  <a:lnTo>
                    <a:pt x="221" y="89"/>
                  </a:lnTo>
                  <a:lnTo>
                    <a:pt x="222" y="89"/>
                  </a:lnTo>
                  <a:lnTo>
                    <a:pt x="224" y="89"/>
                  </a:lnTo>
                  <a:lnTo>
                    <a:pt x="224" y="88"/>
                  </a:lnTo>
                  <a:lnTo>
                    <a:pt x="224" y="87"/>
                  </a:lnTo>
                  <a:lnTo>
                    <a:pt x="224" y="85"/>
                  </a:lnTo>
                  <a:lnTo>
                    <a:pt x="225" y="85"/>
                  </a:lnTo>
                  <a:lnTo>
                    <a:pt x="224" y="85"/>
                  </a:lnTo>
                  <a:lnTo>
                    <a:pt x="224" y="84"/>
                  </a:lnTo>
                  <a:lnTo>
                    <a:pt x="225" y="84"/>
                  </a:lnTo>
                  <a:lnTo>
                    <a:pt x="225" y="83"/>
                  </a:lnTo>
                  <a:lnTo>
                    <a:pt x="225" y="82"/>
                  </a:lnTo>
                  <a:lnTo>
                    <a:pt x="225" y="80"/>
                  </a:lnTo>
                  <a:lnTo>
                    <a:pt x="224" y="80"/>
                  </a:lnTo>
                  <a:lnTo>
                    <a:pt x="225" y="80"/>
                  </a:lnTo>
                  <a:lnTo>
                    <a:pt x="226" y="80"/>
                  </a:lnTo>
                  <a:lnTo>
                    <a:pt x="228" y="80"/>
                  </a:lnTo>
                  <a:lnTo>
                    <a:pt x="228" y="79"/>
                  </a:lnTo>
                  <a:lnTo>
                    <a:pt x="228" y="78"/>
                  </a:lnTo>
                  <a:lnTo>
                    <a:pt x="229" y="78"/>
                  </a:lnTo>
                  <a:lnTo>
                    <a:pt x="228" y="78"/>
                  </a:lnTo>
                  <a:lnTo>
                    <a:pt x="228" y="76"/>
                  </a:lnTo>
                  <a:lnTo>
                    <a:pt x="229" y="76"/>
                  </a:lnTo>
                  <a:lnTo>
                    <a:pt x="229" y="75"/>
                  </a:lnTo>
                  <a:lnTo>
                    <a:pt x="228" y="75"/>
                  </a:lnTo>
                  <a:lnTo>
                    <a:pt x="228" y="74"/>
                  </a:lnTo>
                  <a:lnTo>
                    <a:pt x="229" y="74"/>
                  </a:lnTo>
                  <a:lnTo>
                    <a:pt x="229" y="72"/>
                  </a:lnTo>
                  <a:lnTo>
                    <a:pt x="230" y="72"/>
                  </a:lnTo>
                  <a:lnTo>
                    <a:pt x="229" y="72"/>
                  </a:lnTo>
                  <a:lnTo>
                    <a:pt x="229" y="71"/>
                  </a:lnTo>
                  <a:lnTo>
                    <a:pt x="229" y="70"/>
                  </a:lnTo>
                  <a:lnTo>
                    <a:pt x="230" y="70"/>
                  </a:lnTo>
                  <a:lnTo>
                    <a:pt x="232" y="70"/>
                  </a:lnTo>
                  <a:lnTo>
                    <a:pt x="232" y="68"/>
                  </a:lnTo>
                  <a:lnTo>
                    <a:pt x="232" y="67"/>
                  </a:lnTo>
                  <a:lnTo>
                    <a:pt x="232" y="66"/>
                  </a:lnTo>
                  <a:lnTo>
                    <a:pt x="233" y="66"/>
                  </a:lnTo>
                  <a:lnTo>
                    <a:pt x="233" y="64"/>
                  </a:lnTo>
                  <a:lnTo>
                    <a:pt x="233" y="63"/>
                  </a:lnTo>
                  <a:lnTo>
                    <a:pt x="234" y="63"/>
                  </a:lnTo>
                  <a:lnTo>
                    <a:pt x="233" y="63"/>
                  </a:lnTo>
                  <a:lnTo>
                    <a:pt x="233" y="62"/>
                  </a:lnTo>
                  <a:lnTo>
                    <a:pt x="234" y="62"/>
                  </a:lnTo>
                  <a:lnTo>
                    <a:pt x="234" y="61"/>
                  </a:lnTo>
                  <a:lnTo>
                    <a:pt x="234" y="59"/>
                  </a:lnTo>
                  <a:lnTo>
                    <a:pt x="234" y="58"/>
                  </a:lnTo>
                  <a:lnTo>
                    <a:pt x="233" y="58"/>
                  </a:lnTo>
                  <a:lnTo>
                    <a:pt x="233" y="57"/>
                  </a:lnTo>
                  <a:lnTo>
                    <a:pt x="234" y="57"/>
                  </a:lnTo>
                  <a:lnTo>
                    <a:pt x="234" y="55"/>
                  </a:lnTo>
                  <a:lnTo>
                    <a:pt x="234" y="54"/>
                  </a:lnTo>
                  <a:lnTo>
                    <a:pt x="235" y="54"/>
                  </a:lnTo>
                  <a:lnTo>
                    <a:pt x="235" y="53"/>
                  </a:lnTo>
                  <a:lnTo>
                    <a:pt x="237" y="53"/>
                  </a:lnTo>
                  <a:lnTo>
                    <a:pt x="237" y="51"/>
                  </a:lnTo>
                  <a:lnTo>
                    <a:pt x="235" y="51"/>
                  </a:lnTo>
                  <a:lnTo>
                    <a:pt x="235" y="5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54">
              <a:extLst>
                <a:ext uri="{FF2B5EF4-FFF2-40B4-BE49-F238E27FC236}">
                  <a16:creationId xmlns:a16="http://schemas.microsoft.com/office/drawing/2014/main" id="{CC4535A4-EF29-4217-B379-9D6C1D77FAA3}"/>
                </a:ext>
              </a:extLst>
            </p:cNvPr>
            <p:cNvSpPr>
              <a:spLocks/>
            </p:cNvSpPr>
            <p:nvPr/>
          </p:nvSpPr>
          <p:spPr bwMode="auto">
            <a:xfrm>
              <a:off x="6020" y="2424"/>
              <a:ext cx="157" cy="51"/>
            </a:xfrm>
            <a:custGeom>
              <a:avLst/>
              <a:gdLst>
                <a:gd name="T0" fmla="*/ 0 w 157"/>
                <a:gd name="T1" fmla="*/ 51 h 51"/>
                <a:gd name="T2" fmla="*/ 1 w 157"/>
                <a:gd name="T3" fmla="*/ 50 h 51"/>
                <a:gd name="T4" fmla="*/ 1 w 157"/>
                <a:gd name="T5" fmla="*/ 47 h 51"/>
                <a:gd name="T6" fmla="*/ 1 w 157"/>
                <a:gd name="T7" fmla="*/ 47 h 51"/>
                <a:gd name="T8" fmla="*/ 1 w 157"/>
                <a:gd name="T9" fmla="*/ 45 h 51"/>
                <a:gd name="T10" fmla="*/ 1 w 157"/>
                <a:gd name="T11" fmla="*/ 42 h 51"/>
                <a:gd name="T12" fmla="*/ 3 w 157"/>
                <a:gd name="T13" fmla="*/ 41 h 51"/>
                <a:gd name="T14" fmla="*/ 1 w 157"/>
                <a:gd name="T15" fmla="*/ 38 h 51"/>
                <a:gd name="T16" fmla="*/ 3 w 157"/>
                <a:gd name="T17" fmla="*/ 38 h 51"/>
                <a:gd name="T18" fmla="*/ 4 w 157"/>
                <a:gd name="T19" fmla="*/ 37 h 51"/>
                <a:gd name="T20" fmla="*/ 5 w 157"/>
                <a:gd name="T21" fmla="*/ 35 h 51"/>
                <a:gd name="T22" fmla="*/ 7 w 157"/>
                <a:gd name="T23" fmla="*/ 37 h 51"/>
                <a:gd name="T24" fmla="*/ 8 w 157"/>
                <a:gd name="T25" fmla="*/ 35 h 51"/>
                <a:gd name="T26" fmla="*/ 8 w 157"/>
                <a:gd name="T27" fmla="*/ 35 h 51"/>
                <a:gd name="T28" fmla="*/ 9 w 157"/>
                <a:gd name="T29" fmla="*/ 37 h 51"/>
                <a:gd name="T30" fmla="*/ 11 w 157"/>
                <a:gd name="T31" fmla="*/ 35 h 51"/>
                <a:gd name="T32" fmla="*/ 13 w 157"/>
                <a:gd name="T33" fmla="*/ 34 h 51"/>
                <a:gd name="T34" fmla="*/ 15 w 157"/>
                <a:gd name="T35" fmla="*/ 33 h 51"/>
                <a:gd name="T36" fmla="*/ 15 w 157"/>
                <a:gd name="T37" fmla="*/ 30 h 51"/>
                <a:gd name="T38" fmla="*/ 16 w 157"/>
                <a:gd name="T39" fmla="*/ 29 h 51"/>
                <a:gd name="T40" fmla="*/ 17 w 157"/>
                <a:gd name="T41" fmla="*/ 28 h 51"/>
                <a:gd name="T42" fmla="*/ 17 w 157"/>
                <a:gd name="T43" fmla="*/ 25 h 51"/>
                <a:gd name="T44" fmla="*/ 16 w 157"/>
                <a:gd name="T45" fmla="*/ 26 h 51"/>
                <a:gd name="T46" fmla="*/ 17 w 157"/>
                <a:gd name="T47" fmla="*/ 25 h 51"/>
                <a:gd name="T48" fmla="*/ 18 w 157"/>
                <a:gd name="T49" fmla="*/ 24 h 51"/>
                <a:gd name="T50" fmla="*/ 18 w 157"/>
                <a:gd name="T51" fmla="*/ 21 h 51"/>
                <a:gd name="T52" fmla="*/ 20 w 157"/>
                <a:gd name="T53" fmla="*/ 20 h 51"/>
                <a:gd name="T54" fmla="*/ 21 w 157"/>
                <a:gd name="T55" fmla="*/ 18 h 51"/>
                <a:gd name="T56" fmla="*/ 20 w 157"/>
                <a:gd name="T57" fmla="*/ 17 h 51"/>
                <a:gd name="T58" fmla="*/ 21 w 157"/>
                <a:gd name="T59" fmla="*/ 16 h 51"/>
                <a:gd name="T60" fmla="*/ 22 w 157"/>
                <a:gd name="T61" fmla="*/ 14 h 51"/>
                <a:gd name="T62" fmla="*/ 21 w 157"/>
                <a:gd name="T63" fmla="*/ 13 h 51"/>
                <a:gd name="T64" fmla="*/ 24 w 157"/>
                <a:gd name="T65" fmla="*/ 13 h 51"/>
                <a:gd name="T66" fmla="*/ 24 w 157"/>
                <a:gd name="T67" fmla="*/ 13 h 51"/>
                <a:gd name="T68" fmla="*/ 25 w 157"/>
                <a:gd name="T69" fmla="*/ 12 h 51"/>
                <a:gd name="T70" fmla="*/ 28 w 157"/>
                <a:gd name="T71" fmla="*/ 12 h 51"/>
                <a:gd name="T72" fmla="*/ 26 w 157"/>
                <a:gd name="T73" fmla="*/ 9 h 51"/>
                <a:gd name="T74" fmla="*/ 28 w 157"/>
                <a:gd name="T75" fmla="*/ 8 h 51"/>
                <a:gd name="T76" fmla="*/ 29 w 157"/>
                <a:gd name="T77" fmla="*/ 7 h 51"/>
                <a:gd name="T78" fmla="*/ 30 w 157"/>
                <a:gd name="T79" fmla="*/ 5 h 51"/>
                <a:gd name="T80" fmla="*/ 33 w 157"/>
                <a:gd name="T81" fmla="*/ 4 h 51"/>
                <a:gd name="T82" fmla="*/ 37 w 157"/>
                <a:gd name="T83" fmla="*/ 4 h 51"/>
                <a:gd name="T84" fmla="*/ 42 w 157"/>
                <a:gd name="T85" fmla="*/ 4 h 51"/>
                <a:gd name="T86" fmla="*/ 47 w 157"/>
                <a:gd name="T87" fmla="*/ 4 h 51"/>
                <a:gd name="T88" fmla="*/ 56 w 157"/>
                <a:gd name="T89" fmla="*/ 4 h 51"/>
                <a:gd name="T90" fmla="*/ 64 w 157"/>
                <a:gd name="T91" fmla="*/ 4 h 51"/>
                <a:gd name="T92" fmla="*/ 72 w 157"/>
                <a:gd name="T93" fmla="*/ 4 h 51"/>
                <a:gd name="T94" fmla="*/ 80 w 157"/>
                <a:gd name="T95" fmla="*/ 4 h 51"/>
                <a:gd name="T96" fmla="*/ 84 w 157"/>
                <a:gd name="T97" fmla="*/ 4 h 51"/>
                <a:gd name="T98" fmla="*/ 92 w 157"/>
                <a:gd name="T99" fmla="*/ 4 h 51"/>
                <a:gd name="T100" fmla="*/ 96 w 157"/>
                <a:gd name="T101" fmla="*/ 4 h 51"/>
                <a:gd name="T102" fmla="*/ 98 w 157"/>
                <a:gd name="T103" fmla="*/ 0 h 51"/>
                <a:gd name="T104" fmla="*/ 106 w 157"/>
                <a:gd name="T105" fmla="*/ 0 h 51"/>
                <a:gd name="T106" fmla="*/ 113 w 157"/>
                <a:gd name="T107" fmla="*/ 0 h 51"/>
                <a:gd name="T108" fmla="*/ 119 w 157"/>
                <a:gd name="T109" fmla="*/ 0 h 51"/>
                <a:gd name="T110" fmla="*/ 126 w 157"/>
                <a:gd name="T111" fmla="*/ 0 h 51"/>
                <a:gd name="T112" fmla="*/ 130 w 157"/>
                <a:gd name="T113" fmla="*/ 0 h 51"/>
                <a:gd name="T114" fmla="*/ 134 w 157"/>
                <a:gd name="T115" fmla="*/ 0 h 51"/>
                <a:gd name="T116" fmla="*/ 138 w 157"/>
                <a:gd name="T117" fmla="*/ 0 h 51"/>
                <a:gd name="T118" fmla="*/ 143 w 157"/>
                <a:gd name="T119" fmla="*/ 0 h 51"/>
                <a:gd name="T120" fmla="*/ 148 w 157"/>
                <a:gd name="T121" fmla="*/ 0 h 51"/>
                <a:gd name="T122" fmla="*/ 156 w 157"/>
                <a:gd name="T123"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7" h="51">
                  <a:moveTo>
                    <a:pt x="1" y="51"/>
                  </a:moveTo>
                  <a:lnTo>
                    <a:pt x="0" y="51"/>
                  </a:lnTo>
                  <a:lnTo>
                    <a:pt x="0" y="50"/>
                  </a:lnTo>
                  <a:lnTo>
                    <a:pt x="1" y="50"/>
                  </a:lnTo>
                  <a:lnTo>
                    <a:pt x="1" y="48"/>
                  </a:lnTo>
                  <a:lnTo>
                    <a:pt x="1" y="47"/>
                  </a:lnTo>
                  <a:lnTo>
                    <a:pt x="3" y="47"/>
                  </a:lnTo>
                  <a:lnTo>
                    <a:pt x="1" y="47"/>
                  </a:lnTo>
                  <a:lnTo>
                    <a:pt x="1" y="46"/>
                  </a:lnTo>
                  <a:lnTo>
                    <a:pt x="1" y="45"/>
                  </a:lnTo>
                  <a:lnTo>
                    <a:pt x="1" y="43"/>
                  </a:lnTo>
                  <a:lnTo>
                    <a:pt x="1" y="42"/>
                  </a:lnTo>
                  <a:lnTo>
                    <a:pt x="1" y="41"/>
                  </a:lnTo>
                  <a:lnTo>
                    <a:pt x="3" y="41"/>
                  </a:lnTo>
                  <a:lnTo>
                    <a:pt x="1" y="39"/>
                  </a:lnTo>
                  <a:lnTo>
                    <a:pt x="1" y="38"/>
                  </a:lnTo>
                  <a:lnTo>
                    <a:pt x="3" y="39"/>
                  </a:lnTo>
                  <a:lnTo>
                    <a:pt x="3" y="38"/>
                  </a:lnTo>
                  <a:lnTo>
                    <a:pt x="3" y="37"/>
                  </a:lnTo>
                  <a:lnTo>
                    <a:pt x="4" y="37"/>
                  </a:lnTo>
                  <a:lnTo>
                    <a:pt x="4" y="35"/>
                  </a:lnTo>
                  <a:lnTo>
                    <a:pt x="5" y="35"/>
                  </a:lnTo>
                  <a:lnTo>
                    <a:pt x="5" y="37"/>
                  </a:lnTo>
                  <a:lnTo>
                    <a:pt x="7" y="37"/>
                  </a:lnTo>
                  <a:lnTo>
                    <a:pt x="7" y="35"/>
                  </a:lnTo>
                  <a:lnTo>
                    <a:pt x="8" y="35"/>
                  </a:lnTo>
                  <a:lnTo>
                    <a:pt x="8" y="34"/>
                  </a:lnTo>
                  <a:lnTo>
                    <a:pt x="8" y="35"/>
                  </a:lnTo>
                  <a:lnTo>
                    <a:pt x="8" y="37"/>
                  </a:lnTo>
                  <a:lnTo>
                    <a:pt x="9" y="37"/>
                  </a:lnTo>
                  <a:lnTo>
                    <a:pt x="9" y="35"/>
                  </a:lnTo>
                  <a:lnTo>
                    <a:pt x="11" y="35"/>
                  </a:lnTo>
                  <a:lnTo>
                    <a:pt x="12" y="35"/>
                  </a:lnTo>
                  <a:lnTo>
                    <a:pt x="13" y="34"/>
                  </a:lnTo>
                  <a:lnTo>
                    <a:pt x="15" y="34"/>
                  </a:lnTo>
                  <a:lnTo>
                    <a:pt x="15" y="33"/>
                  </a:lnTo>
                  <a:lnTo>
                    <a:pt x="15" y="31"/>
                  </a:lnTo>
                  <a:lnTo>
                    <a:pt x="15" y="30"/>
                  </a:lnTo>
                  <a:lnTo>
                    <a:pt x="16" y="30"/>
                  </a:lnTo>
                  <a:lnTo>
                    <a:pt x="16" y="29"/>
                  </a:lnTo>
                  <a:lnTo>
                    <a:pt x="16" y="28"/>
                  </a:lnTo>
                  <a:lnTo>
                    <a:pt x="17" y="28"/>
                  </a:lnTo>
                  <a:lnTo>
                    <a:pt x="17" y="26"/>
                  </a:lnTo>
                  <a:lnTo>
                    <a:pt x="17" y="25"/>
                  </a:lnTo>
                  <a:lnTo>
                    <a:pt x="16" y="25"/>
                  </a:lnTo>
                  <a:lnTo>
                    <a:pt x="16" y="26"/>
                  </a:lnTo>
                  <a:lnTo>
                    <a:pt x="16" y="25"/>
                  </a:lnTo>
                  <a:lnTo>
                    <a:pt x="17" y="25"/>
                  </a:lnTo>
                  <a:lnTo>
                    <a:pt x="18" y="25"/>
                  </a:lnTo>
                  <a:lnTo>
                    <a:pt x="18" y="24"/>
                  </a:lnTo>
                  <a:lnTo>
                    <a:pt x="18" y="22"/>
                  </a:lnTo>
                  <a:lnTo>
                    <a:pt x="18" y="21"/>
                  </a:lnTo>
                  <a:lnTo>
                    <a:pt x="20" y="21"/>
                  </a:lnTo>
                  <a:lnTo>
                    <a:pt x="20" y="20"/>
                  </a:lnTo>
                  <a:lnTo>
                    <a:pt x="21" y="20"/>
                  </a:lnTo>
                  <a:lnTo>
                    <a:pt x="21" y="18"/>
                  </a:lnTo>
                  <a:lnTo>
                    <a:pt x="20" y="18"/>
                  </a:lnTo>
                  <a:lnTo>
                    <a:pt x="20" y="17"/>
                  </a:lnTo>
                  <a:lnTo>
                    <a:pt x="21" y="17"/>
                  </a:lnTo>
                  <a:lnTo>
                    <a:pt x="21" y="16"/>
                  </a:lnTo>
                  <a:lnTo>
                    <a:pt x="22" y="16"/>
                  </a:lnTo>
                  <a:lnTo>
                    <a:pt x="22" y="14"/>
                  </a:lnTo>
                  <a:lnTo>
                    <a:pt x="21" y="14"/>
                  </a:lnTo>
                  <a:lnTo>
                    <a:pt x="21" y="13"/>
                  </a:lnTo>
                  <a:lnTo>
                    <a:pt x="22" y="13"/>
                  </a:lnTo>
                  <a:lnTo>
                    <a:pt x="24" y="13"/>
                  </a:lnTo>
                  <a:lnTo>
                    <a:pt x="25" y="13"/>
                  </a:lnTo>
                  <a:lnTo>
                    <a:pt x="24" y="13"/>
                  </a:lnTo>
                  <a:lnTo>
                    <a:pt x="24" y="12"/>
                  </a:lnTo>
                  <a:lnTo>
                    <a:pt x="25" y="12"/>
                  </a:lnTo>
                  <a:lnTo>
                    <a:pt x="26" y="12"/>
                  </a:lnTo>
                  <a:lnTo>
                    <a:pt x="28" y="12"/>
                  </a:lnTo>
                  <a:lnTo>
                    <a:pt x="26" y="11"/>
                  </a:lnTo>
                  <a:lnTo>
                    <a:pt x="26" y="9"/>
                  </a:lnTo>
                  <a:lnTo>
                    <a:pt x="26" y="8"/>
                  </a:lnTo>
                  <a:lnTo>
                    <a:pt x="28" y="8"/>
                  </a:lnTo>
                  <a:lnTo>
                    <a:pt x="28" y="7"/>
                  </a:lnTo>
                  <a:lnTo>
                    <a:pt x="29" y="7"/>
                  </a:lnTo>
                  <a:lnTo>
                    <a:pt x="29" y="5"/>
                  </a:lnTo>
                  <a:lnTo>
                    <a:pt x="30" y="5"/>
                  </a:lnTo>
                  <a:lnTo>
                    <a:pt x="30" y="4"/>
                  </a:lnTo>
                  <a:lnTo>
                    <a:pt x="33" y="4"/>
                  </a:lnTo>
                  <a:lnTo>
                    <a:pt x="34" y="4"/>
                  </a:lnTo>
                  <a:lnTo>
                    <a:pt x="37" y="4"/>
                  </a:lnTo>
                  <a:lnTo>
                    <a:pt x="38" y="4"/>
                  </a:lnTo>
                  <a:lnTo>
                    <a:pt x="42" y="4"/>
                  </a:lnTo>
                  <a:lnTo>
                    <a:pt x="45" y="4"/>
                  </a:lnTo>
                  <a:lnTo>
                    <a:pt x="47" y="4"/>
                  </a:lnTo>
                  <a:lnTo>
                    <a:pt x="51" y="4"/>
                  </a:lnTo>
                  <a:lnTo>
                    <a:pt x="56" y="4"/>
                  </a:lnTo>
                  <a:lnTo>
                    <a:pt x="60" y="4"/>
                  </a:lnTo>
                  <a:lnTo>
                    <a:pt x="64" y="4"/>
                  </a:lnTo>
                  <a:lnTo>
                    <a:pt x="66" y="4"/>
                  </a:lnTo>
                  <a:lnTo>
                    <a:pt x="72" y="4"/>
                  </a:lnTo>
                  <a:lnTo>
                    <a:pt x="77" y="4"/>
                  </a:lnTo>
                  <a:lnTo>
                    <a:pt x="80" y="4"/>
                  </a:lnTo>
                  <a:lnTo>
                    <a:pt x="81" y="4"/>
                  </a:lnTo>
                  <a:lnTo>
                    <a:pt x="84" y="4"/>
                  </a:lnTo>
                  <a:lnTo>
                    <a:pt x="88" y="4"/>
                  </a:lnTo>
                  <a:lnTo>
                    <a:pt x="92" y="4"/>
                  </a:lnTo>
                  <a:lnTo>
                    <a:pt x="93" y="4"/>
                  </a:lnTo>
                  <a:lnTo>
                    <a:pt x="96" y="4"/>
                  </a:lnTo>
                  <a:lnTo>
                    <a:pt x="98" y="4"/>
                  </a:lnTo>
                  <a:lnTo>
                    <a:pt x="98" y="0"/>
                  </a:lnTo>
                  <a:lnTo>
                    <a:pt x="102" y="0"/>
                  </a:lnTo>
                  <a:lnTo>
                    <a:pt x="106" y="0"/>
                  </a:lnTo>
                  <a:lnTo>
                    <a:pt x="110" y="0"/>
                  </a:lnTo>
                  <a:lnTo>
                    <a:pt x="113" y="0"/>
                  </a:lnTo>
                  <a:lnTo>
                    <a:pt x="115" y="0"/>
                  </a:lnTo>
                  <a:lnTo>
                    <a:pt x="119" y="0"/>
                  </a:lnTo>
                  <a:lnTo>
                    <a:pt x="121" y="0"/>
                  </a:lnTo>
                  <a:lnTo>
                    <a:pt x="126" y="0"/>
                  </a:lnTo>
                  <a:lnTo>
                    <a:pt x="128" y="0"/>
                  </a:lnTo>
                  <a:lnTo>
                    <a:pt x="130" y="0"/>
                  </a:lnTo>
                  <a:lnTo>
                    <a:pt x="132" y="0"/>
                  </a:lnTo>
                  <a:lnTo>
                    <a:pt x="134" y="0"/>
                  </a:lnTo>
                  <a:lnTo>
                    <a:pt x="135" y="0"/>
                  </a:lnTo>
                  <a:lnTo>
                    <a:pt x="138" y="0"/>
                  </a:lnTo>
                  <a:lnTo>
                    <a:pt x="139" y="1"/>
                  </a:lnTo>
                  <a:lnTo>
                    <a:pt x="143" y="0"/>
                  </a:lnTo>
                  <a:lnTo>
                    <a:pt x="145" y="0"/>
                  </a:lnTo>
                  <a:lnTo>
                    <a:pt x="148" y="0"/>
                  </a:lnTo>
                  <a:lnTo>
                    <a:pt x="155" y="0"/>
                  </a:lnTo>
                  <a:lnTo>
                    <a:pt x="156" y="1"/>
                  </a:lnTo>
                  <a:lnTo>
                    <a:pt x="157"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55">
              <a:extLst>
                <a:ext uri="{FF2B5EF4-FFF2-40B4-BE49-F238E27FC236}">
                  <a16:creationId xmlns:a16="http://schemas.microsoft.com/office/drawing/2014/main" id="{3C281366-9176-4F2C-A2DD-C883AC11AE3D}"/>
                </a:ext>
              </a:extLst>
            </p:cNvPr>
            <p:cNvSpPr>
              <a:spLocks/>
            </p:cNvSpPr>
            <p:nvPr/>
          </p:nvSpPr>
          <p:spPr bwMode="auto">
            <a:xfrm>
              <a:off x="6148" y="2585"/>
              <a:ext cx="252" cy="264"/>
            </a:xfrm>
            <a:custGeom>
              <a:avLst/>
              <a:gdLst>
                <a:gd name="T0" fmla="*/ 2 w 252"/>
                <a:gd name="T1" fmla="*/ 24 h 264"/>
                <a:gd name="T2" fmla="*/ 10 w 252"/>
                <a:gd name="T3" fmla="*/ 22 h 264"/>
                <a:gd name="T4" fmla="*/ 8 w 252"/>
                <a:gd name="T5" fmla="*/ 17 h 264"/>
                <a:gd name="T6" fmla="*/ 13 w 252"/>
                <a:gd name="T7" fmla="*/ 16 h 264"/>
                <a:gd name="T8" fmla="*/ 17 w 252"/>
                <a:gd name="T9" fmla="*/ 11 h 264"/>
                <a:gd name="T10" fmla="*/ 23 w 252"/>
                <a:gd name="T11" fmla="*/ 7 h 264"/>
                <a:gd name="T12" fmla="*/ 28 w 252"/>
                <a:gd name="T13" fmla="*/ 1 h 264"/>
                <a:gd name="T14" fmla="*/ 31 w 252"/>
                <a:gd name="T15" fmla="*/ 18 h 264"/>
                <a:gd name="T16" fmla="*/ 29 w 252"/>
                <a:gd name="T17" fmla="*/ 35 h 264"/>
                <a:gd name="T18" fmla="*/ 49 w 252"/>
                <a:gd name="T19" fmla="*/ 37 h 264"/>
                <a:gd name="T20" fmla="*/ 68 w 252"/>
                <a:gd name="T21" fmla="*/ 37 h 264"/>
                <a:gd name="T22" fmla="*/ 88 w 252"/>
                <a:gd name="T23" fmla="*/ 37 h 264"/>
                <a:gd name="T24" fmla="*/ 113 w 252"/>
                <a:gd name="T25" fmla="*/ 37 h 264"/>
                <a:gd name="T26" fmla="*/ 129 w 252"/>
                <a:gd name="T27" fmla="*/ 37 h 264"/>
                <a:gd name="T28" fmla="*/ 146 w 252"/>
                <a:gd name="T29" fmla="*/ 37 h 264"/>
                <a:gd name="T30" fmla="*/ 165 w 252"/>
                <a:gd name="T31" fmla="*/ 37 h 264"/>
                <a:gd name="T32" fmla="*/ 185 w 252"/>
                <a:gd name="T33" fmla="*/ 37 h 264"/>
                <a:gd name="T34" fmla="*/ 210 w 252"/>
                <a:gd name="T35" fmla="*/ 37 h 264"/>
                <a:gd name="T36" fmla="*/ 228 w 252"/>
                <a:gd name="T37" fmla="*/ 37 h 264"/>
                <a:gd name="T38" fmla="*/ 243 w 252"/>
                <a:gd name="T39" fmla="*/ 37 h 264"/>
                <a:gd name="T40" fmla="*/ 250 w 252"/>
                <a:gd name="T41" fmla="*/ 39 h 264"/>
                <a:gd name="T42" fmla="*/ 250 w 252"/>
                <a:gd name="T43" fmla="*/ 52 h 264"/>
                <a:gd name="T44" fmla="*/ 252 w 252"/>
                <a:gd name="T45" fmla="*/ 67 h 264"/>
                <a:gd name="T46" fmla="*/ 252 w 252"/>
                <a:gd name="T47" fmla="*/ 80 h 264"/>
                <a:gd name="T48" fmla="*/ 252 w 252"/>
                <a:gd name="T49" fmla="*/ 100 h 264"/>
                <a:gd name="T50" fmla="*/ 252 w 252"/>
                <a:gd name="T51" fmla="*/ 117 h 264"/>
                <a:gd name="T52" fmla="*/ 252 w 252"/>
                <a:gd name="T53" fmla="*/ 132 h 264"/>
                <a:gd name="T54" fmla="*/ 252 w 252"/>
                <a:gd name="T55" fmla="*/ 151 h 264"/>
                <a:gd name="T56" fmla="*/ 252 w 252"/>
                <a:gd name="T57" fmla="*/ 169 h 264"/>
                <a:gd name="T58" fmla="*/ 252 w 252"/>
                <a:gd name="T59" fmla="*/ 181 h 264"/>
                <a:gd name="T60" fmla="*/ 252 w 252"/>
                <a:gd name="T61" fmla="*/ 198 h 264"/>
                <a:gd name="T62" fmla="*/ 252 w 252"/>
                <a:gd name="T63" fmla="*/ 225 h 264"/>
                <a:gd name="T64" fmla="*/ 252 w 252"/>
                <a:gd name="T65" fmla="*/ 250 h 264"/>
                <a:gd name="T66" fmla="*/ 247 w 252"/>
                <a:gd name="T67" fmla="*/ 263 h 264"/>
                <a:gd name="T68" fmla="*/ 224 w 252"/>
                <a:gd name="T69" fmla="*/ 263 h 264"/>
                <a:gd name="T70" fmla="*/ 203 w 252"/>
                <a:gd name="T71" fmla="*/ 263 h 264"/>
                <a:gd name="T72" fmla="*/ 182 w 252"/>
                <a:gd name="T73" fmla="*/ 263 h 264"/>
                <a:gd name="T74" fmla="*/ 156 w 252"/>
                <a:gd name="T75" fmla="*/ 263 h 264"/>
                <a:gd name="T76" fmla="*/ 137 w 252"/>
                <a:gd name="T77" fmla="*/ 263 h 264"/>
                <a:gd name="T78" fmla="*/ 113 w 252"/>
                <a:gd name="T79" fmla="*/ 263 h 264"/>
                <a:gd name="T80" fmla="*/ 95 w 252"/>
                <a:gd name="T81" fmla="*/ 263 h 264"/>
                <a:gd name="T82" fmla="*/ 76 w 252"/>
                <a:gd name="T83" fmla="*/ 263 h 264"/>
                <a:gd name="T84" fmla="*/ 58 w 252"/>
                <a:gd name="T85" fmla="*/ 263 h 264"/>
                <a:gd name="T86" fmla="*/ 45 w 252"/>
                <a:gd name="T87" fmla="*/ 264 h 264"/>
                <a:gd name="T88" fmla="*/ 29 w 252"/>
                <a:gd name="T89" fmla="*/ 258 h 264"/>
                <a:gd name="T90" fmla="*/ 29 w 252"/>
                <a:gd name="T91" fmla="*/ 245 h 264"/>
                <a:gd name="T92" fmla="*/ 31 w 252"/>
                <a:gd name="T93" fmla="*/ 219 h 264"/>
                <a:gd name="T94" fmla="*/ 31 w 252"/>
                <a:gd name="T95" fmla="*/ 198 h 264"/>
                <a:gd name="T96" fmla="*/ 31 w 252"/>
                <a:gd name="T97" fmla="*/ 181 h 264"/>
                <a:gd name="T98" fmla="*/ 25 w 252"/>
                <a:gd name="T99" fmla="*/ 153 h 264"/>
                <a:gd name="T100" fmla="*/ 21 w 252"/>
                <a:gd name="T101" fmla="*/ 139 h 264"/>
                <a:gd name="T102" fmla="*/ 16 w 252"/>
                <a:gd name="T103" fmla="*/ 113 h 264"/>
                <a:gd name="T104" fmla="*/ 12 w 252"/>
                <a:gd name="T105" fmla="*/ 88 h 264"/>
                <a:gd name="T106" fmla="*/ 6 w 252"/>
                <a:gd name="T107" fmla="*/ 58 h 264"/>
                <a:gd name="T108" fmla="*/ 3 w 252"/>
                <a:gd name="T109" fmla="*/ 3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2" h="264">
                  <a:moveTo>
                    <a:pt x="2" y="29"/>
                  </a:moveTo>
                  <a:lnTo>
                    <a:pt x="2" y="28"/>
                  </a:lnTo>
                  <a:lnTo>
                    <a:pt x="2" y="26"/>
                  </a:lnTo>
                  <a:lnTo>
                    <a:pt x="2" y="25"/>
                  </a:lnTo>
                  <a:lnTo>
                    <a:pt x="0" y="25"/>
                  </a:lnTo>
                  <a:lnTo>
                    <a:pt x="2" y="25"/>
                  </a:lnTo>
                  <a:lnTo>
                    <a:pt x="2" y="24"/>
                  </a:lnTo>
                  <a:lnTo>
                    <a:pt x="3" y="24"/>
                  </a:lnTo>
                  <a:lnTo>
                    <a:pt x="4" y="24"/>
                  </a:lnTo>
                  <a:lnTo>
                    <a:pt x="6" y="24"/>
                  </a:lnTo>
                  <a:lnTo>
                    <a:pt x="7" y="24"/>
                  </a:lnTo>
                  <a:lnTo>
                    <a:pt x="7" y="22"/>
                  </a:lnTo>
                  <a:lnTo>
                    <a:pt x="8" y="22"/>
                  </a:lnTo>
                  <a:lnTo>
                    <a:pt x="10" y="22"/>
                  </a:lnTo>
                  <a:lnTo>
                    <a:pt x="10" y="21"/>
                  </a:lnTo>
                  <a:lnTo>
                    <a:pt x="10" y="20"/>
                  </a:lnTo>
                  <a:lnTo>
                    <a:pt x="8" y="20"/>
                  </a:lnTo>
                  <a:lnTo>
                    <a:pt x="7" y="20"/>
                  </a:lnTo>
                  <a:lnTo>
                    <a:pt x="7" y="18"/>
                  </a:lnTo>
                  <a:lnTo>
                    <a:pt x="8" y="18"/>
                  </a:lnTo>
                  <a:lnTo>
                    <a:pt x="8" y="17"/>
                  </a:lnTo>
                  <a:lnTo>
                    <a:pt x="10" y="17"/>
                  </a:lnTo>
                  <a:lnTo>
                    <a:pt x="11" y="17"/>
                  </a:lnTo>
                  <a:lnTo>
                    <a:pt x="11" y="18"/>
                  </a:lnTo>
                  <a:lnTo>
                    <a:pt x="12" y="18"/>
                  </a:lnTo>
                  <a:lnTo>
                    <a:pt x="13" y="18"/>
                  </a:lnTo>
                  <a:lnTo>
                    <a:pt x="13" y="17"/>
                  </a:lnTo>
                  <a:lnTo>
                    <a:pt x="13" y="16"/>
                  </a:lnTo>
                  <a:lnTo>
                    <a:pt x="13" y="14"/>
                  </a:lnTo>
                  <a:lnTo>
                    <a:pt x="13" y="13"/>
                  </a:lnTo>
                  <a:lnTo>
                    <a:pt x="15" y="13"/>
                  </a:lnTo>
                  <a:lnTo>
                    <a:pt x="15" y="12"/>
                  </a:lnTo>
                  <a:lnTo>
                    <a:pt x="16" y="12"/>
                  </a:lnTo>
                  <a:lnTo>
                    <a:pt x="16" y="11"/>
                  </a:lnTo>
                  <a:lnTo>
                    <a:pt x="17" y="11"/>
                  </a:lnTo>
                  <a:lnTo>
                    <a:pt x="17" y="9"/>
                  </a:lnTo>
                  <a:lnTo>
                    <a:pt x="19" y="9"/>
                  </a:lnTo>
                  <a:lnTo>
                    <a:pt x="20" y="9"/>
                  </a:lnTo>
                  <a:lnTo>
                    <a:pt x="20" y="8"/>
                  </a:lnTo>
                  <a:lnTo>
                    <a:pt x="21" y="8"/>
                  </a:lnTo>
                  <a:lnTo>
                    <a:pt x="21" y="7"/>
                  </a:lnTo>
                  <a:lnTo>
                    <a:pt x="23" y="7"/>
                  </a:lnTo>
                  <a:lnTo>
                    <a:pt x="24" y="7"/>
                  </a:lnTo>
                  <a:lnTo>
                    <a:pt x="24" y="5"/>
                  </a:lnTo>
                  <a:lnTo>
                    <a:pt x="24" y="4"/>
                  </a:lnTo>
                  <a:lnTo>
                    <a:pt x="25" y="3"/>
                  </a:lnTo>
                  <a:lnTo>
                    <a:pt x="27" y="3"/>
                  </a:lnTo>
                  <a:lnTo>
                    <a:pt x="27" y="1"/>
                  </a:lnTo>
                  <a:lnTo>
                    <a:pt x="28" y="1"/>
                  </a:lnTo>
                  <a:lnTo>
                    <a:pt x="29" y="1"/>
                  </a:lnTo>
                  <a:lnTo>
                    <a:pt x="29" y="0"/>
                  </a:lnTo>
                  <a:lnTo>
                    <a:pt x="31" y="0"/>
                  </a:lnTo>
                  <a:lnTo>
                    <a:pt x="31" y="4"/>
                  </a:lnTo>
                  <a:lnTo>
                    <a:pt x="31" y="9"/>
                  </a:lnTo>
                  <a:lnTo>
                    <a:pt x="31" y="14"/>
                  </a:lnTo>
                  <a:lnTo>
                    <a:pt x="31" y="18"/>
                  </a:lnTo>
                  <a:lnTo>
                    <a:pt x="29" y="22"/>
                  </a:lnTo>
                  <a:lnTo>
                    <a:pt x="29" y="24"/>
                  </a:lnTo>
                  <a:lnTo>
                    <a:pt x="29" y="26"/>
                  </a:lnTo>
                  <a:lnTo>
                    <a:pt x="29" y="28"/>
                  </a:lnTo>
                  <a:lnTo>
                    <a:pt x="29" y="30"/>
                  </a:lnTo>
                  <a:lnTo>
                    <a:pt x="29" y="33"/>
                  </a:lnTo>
                  <a:lnTo>
                    <a:pt x="29" y="35"/>
                  </a:lnTo>
                  <a:lnTo>
                    <a:pt x="29" y="37"/>
                  </a:lnTo>
                  <a:lnTo>
                    <a:pt x="34" y="37"/>
                  </a:lnTo>
                  <a:lnTo>
                    <a:pt x="40" y="37"/>
                  </a:lnTo>
                  <a:lnTo>
                    <a:pt x="42" y="37"/>
                  </a:lnTo>
                  <a:lnTo>
                    <a:pt x="45" y="37"/>
                  </a:lnTo>
                  <a:lnTo>
                    <a:pt x="48" y="37"/>
                  </a:lnTo>
                  <a:lnTo>
                    <a:pt x="49" y="37"/>
                  </a:lnTo>
                  <a:lnTo>
                    <a:pt x="50" y="37"/>
                  </a:lnTo>
                  <a:lnTo>
                    <a:pt x="55" y="37"/>
                  </a:lnTo>
                  <a:lnTo>
                    <a:pt x="57" y="37"/>
                  </a:lnTo>
                  <a:lnTo>
                    <a:pt x="58" y="37"/>
                  </a:lnTo>
                  <a:lnTo>
                    <a:pt x="62" y="37"/>
                  </a:lnTo>
                  <a:lnTo>
                    <a:pt x="66" y="37"/>
                  </a:lnTo>
                  <a:lnTo>
                    <a:pt x="68" y="37"/>
                  </a:lnTo>
                  <a:lnTo>
                    <a:pt x="76" y="37"/>
                  </a:lnTo>
                  <a:lnTo>
                    <a:pt x="78" y="37"/>
                  </a:lnTo>
                  <a:lnTo>
                    <a:pt x="79" y="37"/>
                  </a:lnTo>
                  <a:lnTo>
                    <a:pt x="80" y="37"/>
                  </a:lnTo>
                  <a:lnTo>
                    <a:pt x="83" y="37"/>
                  </a:lnTo>
                  <a:lnTo>
                    <a:pt x="85" y="37"/>
                  </a:lnTo>
                  <a:lnTo>
                    <a:pt x="88" y="37"/>
                  </a:lnTo>
                  <a:lnTo>
                    <a:pt x="91" y="37"/>
                  </a:lnTo>
                  <a:lnTo>
                    <a:pt x="95" y="37"/>
                  </a:lnTo>
                  <a:lnTo>
                    <a:pt x="100" y="37"/>
                  </a:lnTo>
                  <a:lnTo>
                    <a:pt x="104" y="37"/>
                  </a:lnTo>
                  <a:lnTo>
                    <a:pt x="109" y="37"/>
                  </a:lnTo>
                  <a:lnTo>
                    <a:pt x="112" y="37"/>
                  </a:lnTo>
                  <a:lnTo>
                    <a:pt x="113" y="37"/>
                  </a:lnTo>
                  <a:lnTo>
                    <a:pt x="114" y="37"/>
                  </a:lnTo>
                  <a:lnTo>
                    <a:pt x="116" y="37"/>
                  </a:lnTo>
                  <a:lnTo>
                    <a:pt x="118" y="37"/>
                  </a:lnTo>
                  <a:lnTo>
                    <a:pt x="121" y="38"/>
                  </a:lnTo>
                  <a:lnTo>
                    <a:pt x="123" y="38"/>
                  </a:lnTo>
                  <a:lnTo>
                    <a:pt x="127" y="37"/>
                  </a:lnTo>
                  <a:lnTo>
                    <a:pt x="129" y="37"/>
                  </a:lnTo>
                  <a:lnTo>
                    <a:pt x="133" y="37"/>
                  </a:lnTo>
                  <a:lnTo>
                    <a:pt x="135" y="38"/>
                  </a:lnTo>
                  <a:lnTo>
                    <a:pt x="138" y="37"/>
                  </a:lnTo>
                  <a:lnTo>
                    <a:pt x="142" y="37"/>
                  </a:lnTo>
                  <a:lnTo>
                    <a:pt x="143" y="37"/>
                  </a:lnTo>
                  <a:lnTo>
                    <a:pt x="144" y="37"/>
                  </a:lnTo>
                  <a:lnTo>
                    <a:pt x="146" y="37"/>
                  </a:lnTo>
                  <a:lnTo>
                    <a:pt x="147" y="37"/>
                  </a:lnTo>
                  <a:lnTo>
                    <a:pt x="151" y="37"/>
                  </a:lnTo>
                  <a:lnTo>
                    <a:pt x="156" y="37"/>
                  </a:lnTo>
                  <a:lnTo>
                    <a:pt x="160" y="37"/>
                  </a:lnTo>
                  <a:lnTo>
                    <a:pt x="163" y="37"/>
                  </a:lnTo>
                  <a:lnTo>
                    <a:pt x="164" y="37"/>
                  </a:lnTo>
                  <a:lnTo>
                    <a:pt x="165" y="37"/>
                  </a:lnTo>
                  <a:lnTo>
                    <a:pt x="167" y="37"/>
                  </a:lnTo>
                  <a:lnTo>
                    <a:pt x="169" y="37"/>
                  </a:lnTo>
                  <a:lnTo>
                    <a:pt x="172" y="37"/>
                  </a:lnTo>
                  <a:lnTo>
                    <a:pt x="177" y="37"/>
                  </a:lnTo>
                  <a:lnTo>
                    <a:pt x="180" y="37"/>
                  </a:lnTo>
                  <a:lnTo>
                    <a:pt x="182" y="37"/>
                  </a:lnTo>
                  <a:lnTo>
                    <a:pt x="185" y="37"/>
                  </a:lnTo>
                  <a:lnTo>
                    <a:pt x="189" y="37"/>
                  </a:lnTo>
                  <a:lnTo>
                    <a:pt x="192" y="37"/>
                  </a:lnTo>
                  <a:lnTo>
                    <a:pt x="197" y="37"/>
                  </a:lnTo>
                  <a:lnTo>
                    <a:pt x="201" y="37"/>
                  </a:lnTo>
                  <a:lnTo>
                    <a:pt x="205" y="37"/>
                  </a:lnTo>
                  <a:lnTo>
                    <a:pt x="207" y="37"/>
                  </a:lnTo>
                  <a:lnTo>
                    <a:pt x="210" y="37"/>
                  </a:lnTo>
                  <a:lnTo>
                    <a:pt x="214" y="37"/>
                  </a:lnTo>
                  <a:lnTo>
                    <a:pt x="216" y="37"/>
                  </a:lnTo>
                  <a:lnTo>
                    <a:pt x="220" y="37"/>
                  </a:lnTo>
                  <a:lnTo>
                    <a:pt x="222" y="37"/>
                  </a:lnTo>
                  <a:lnTo>
                    <a:pt x="223" y="37"/>
                  </a:lnTo>
                  <a:lnTo>
                    <a:pt x="227" y="37"/>
                  </a:lnTo>
                  <a:lnTo>
                    <a:pt x="228" y="37"/>
                  </a:lnTo>
                  <a:lnTo>
                    <a:pt x="231" y="37"/>
                  </a:lnTo>
                  <a:lnTo>
                    <a:pt x="233" y="37"/>
                  </a:lnTo>
                  <a:lnTo>
                    <a:pt x="235" y="37"/>
                  </a:lnTo>
                  <a:lnTo>
                    <a:pt x="237" y="37"/>
                  </a:lnTo>
                  <a:lnTo>
                    <a:pt x="240" y="37"/>
                  </a:lnTo>
                  <a:lnTo>
                    <a:pt x="241" y="37"/>
                  </a:lnTo>
                  <a:lnTo>
                    <a:pt x="243" y="37"/>
                  </a:lnTo>
                  <a:lnTo>
                    <a:pt x="244" y="37"/>
                  </a:lnTo>
                  <a:lnTo>
                    <a:pt x="247" y="37"/>
                  </a:lnTo>
                  <a:lnTo>
                    <a:pt x="248" y="37"/>
                  </a:lnTo>
                  <a:lnTo>
                    <a:pt x="249" y="37"/>
                  </a:lnTo>
                  <a:lnTo>
                    <a:pt x="250" y="37"/>
                  </a:lnTo>
                  <a:lnTo>
                    <a:pt x="250" y="38"/>
                  </a:lnTo>
                  <a:lnTo>
                    <a:pt x="250" y="39"/>
                  </a:lnTo>
                  <a:lnTo>
                    <a:pt x="250" y="43"/>
                  </a:lnTo>
                  <a:lnTo>
                    <a:pt x="250" y="46"/>
                  </a:lnTo>
                  <a:lnTo>
                    <a:pt x="250" y="47"/>
                  </a:lnTo>
                  <a:lnTo>
                    <a:pt x="250" y="48"/>
                  </a:lnTo>
                  <a:lnTo>
                    <a:pt x="250" y="50"/>
                  </a:lnTo>
                  <a:lnTo>
                    <a:pt x="250" y="51"/>
                  </a:lnTo>
                  <a:lnTo>
                    <a:pt x="250" y="52"/>
                  </a:lnTo>
                  <a:lnTo>
                    <a:pt x="252" y="56"/>
                  </a:lnTo>
                  <a:lnTo>
                    <a:pt x="252" y="58"/>
                  </a:lnTo>
                  <a:lnTo>
                    <a:pt x="252" y="60"/>
                  </a:lnTo>
                  <a:lnTo>
                    <a:pt x="252" y="62"/>
                  </a:lnTo>
                  <a:lnTo>
                    <a:pt x="252" y="63"/>
                  </a:lnTo>
                  <a:lnTo>
                    <a:pt x="252" y="64"/>
                  </a:lnTo>
                  <a:lnTo>
                    <a:pt x="252" y="67"/>
                  </a:lnTo>
                  <a:lnTo>
                    <a:pt x="252" y="69"/>
                  </a:lnTo>
                  <a:lnTo>
                    <a:pt x="252" y="71"/>
                  </a:lnTo>
                  <a:lnTo>
                    <a:pt x="252" y="72"/>
                  </a:lnTo>
                  <a:lnTo>
                    <a:pt x="252" y="75"/>
                  </a:lnTo>
                  <a:lnTo>
                    <a:pt x="252" y="76"/>
                  </a:lnTo>
                  <a:lnTo>
                    <a:pt x="252" y="79"/>
                  </a:lnTo>
                  <a:lnTo>
                    <a:pt x="252" y="80"/>
                  </a:lnTo>
                  <a:lnTo>
                    <a:pt x="252" y="81"/>
                  </a:lnTo>
                  <a:lnTo>
                    <a:pt x="252" y="83"/>
                  </a:lnTo>
                  <a:lnTo>
                    <a:pt x="252" y="85"/>
                  </a:lnTo>
                  <a:lnTo>
                    <a:pt x="252" y="86"/>
                  </a:lnTo>
                  <a:lnTo>
                    <a:pt x="252" y="94"/>
                  </a:lnTo>
                  <a:lnTo>
                    <a:pt x="252" y="97"/>
                  </a:lnTo>
                  <a:lnTo>
                    <a:pt x="252" y="100"/>
                  </a:lnTo>
                  <a:lnTo>
                    <a:pt x="252" y="102"/>
                  </a:lnTo>
                  <a:lnTo>
                    <a:pt x="252" y="105"/>
                  </a:lnTo>
                  <a:lnTo>
                    <a:pt x="252" y="107"/>
                  </a:lnTo>
                  <a:lnTo>
                    <a:pt x="252" y="109"/>
                  </a:lnTo>
                  <a:lnTo>
                    <a:pt x="252" y="110"/>
                  </a:lnTo>
                  <a:lnTo>
                    <a:pt x="252" y="114"/>
                  </a:lnTo>
                  <a:lnTo>
                    <a:pt x="252" y="117"/>
                  </a:lnTo>
                  <a:lnTo>
                    <a:pt x="252" y="119"/>
                  </a:lnTo>
                  <a:lnTo>
                    <a:pt x="252" y="120"/>
                  </a:lnTo>
                  <a:lnTo>
                    <a:pt x="252" y="123"/>
                  </a:lnTo>
                  <a:lnTo>
                    <a:pt x="252" y="124"/>
                  </a:lnTo>
                  <a:lnTo>
                    <a:pt x="252" y="126"/>
                  </a:lnTo>
                  <a:lnTo>
                    <a:pt x="252" y="131"/>
                  </a:lnTo>
                  <a:lnTo>
                    <a:pt x="252" y="132"/>
                  </a:lnTo>
                  <a:lnTo>
                    <a:pt x="252" y="134"/>
                  </a:lnTo>
                  <a:lnTo>
                    <a:pt x="252" y="139"/>
                  </a:lnTo>
                  <a:lnTo>
                    <a:pt x="252" y="141"/>
                  </a:lnTo>
                  <a:lnTo>
                    <a:pt x="252" y="143"/>
                  </a:lnTo>
                  <a:lnTo>
                    <a:pt x="252" y="147"/>
                  </a:lnTo>
                  <a:lnTo>
                    <a:pt x="252" y="149"/>
                  </a:lnTo>
                  <a:lnTo>
                    <a:pt x="252" y="151"/>
                  </a:lnTo>
                  <a:lnTo>
                    <a:pt x="252" y="152"/>
                  </a:lnTo>
                  <a:lnTo>
                    <a:pt x="252" y="157"/>
                  </a:lnTo>
                  <a:lnTo>
                    <a:pt x="252" y="160"/>
                  </a:lnTo>
                  <a:lnTo>
                    <a:pt x="252" y="162"/>
                  </a:lnTo>
                  <a:lnTo>
                    <a:pt x="252" y="165"/>
                  </a:lnTo>
                  <a:lnTo>
                    <a:pt x="252" y="166"/>
                  </a:lnTo>
                  <a:lnTo>
                    <a:pt x="252" y="169"/>
                  </a:lnTo>
                  <a:lnTo>
                    <a:pt x="252" y="170"/>
                  </a:lnTo>
                  <a:lnTo>
                    <a:pt x="252" y="172"/>
                  </a:lnTo>
                  <a:lnTo>
                    <a:pt x="252" y="173"/>
                  </a:lnTo>
                  <a:lnTo>
                    <a:pt x="252" y="174"/>
                  </a:lnTo>
                  <a:lnTo>
                    <a:pt x="252" y="175"/>
                  </a:lnTo>
                  <a:lnTo>
                    <a:pt x="252" y="178"/>
                  </a:lnTo>
                  <a:lnTo>
                    <a:pt x="252" y="181"/>
                  </a:lnTo>
                  <a:lnTo>
                    <a:pt x="252" y="182"/>
                  </a:lnTo>
                  <a:lnTo>
                    <a:pt x="252" y="183"/>
                  </a:lnTo>
                  <a:lnTo>
                    <a:pt x="252" y="186"/>
                  </a:lnTo>
                  <a:lnTo>
                    <a:pt x="252" y="191"/>
                  </a:lnTo>
                  <a:lnTo>
                    <a:pt x="252" y="192"/>
                  </a:lnTo>
                  <a:lnTo>
                    <a:pt x="252" y="194"/>
                  </a:lnTo>
                  <a:lnTo>
                    <a:pt x="252" y="198"/>
                  </a:lnTo>
                  <a:lnTo>
                    <a:pt x="252" y="199"/>
                  </a:lnTo>
                  <a:lnTo>
                    <a:pt x="252" y="200"/>
                  </a:lnTo>
                  <a:lnTo>
                    <a:pt x="252" y="202"/>
                  </a:lnTo>
                  <a:lnTo>
                    <a:pt x="252" y="206"/>
                  </a:lnTo>
                  <a:lnTo>
                    <a:pt x="252" y="208"/>
                  </a:lnTo>
                  <a:lnTo>
                    <a:pt x="252" y="216"/>
                  </a:lnTo>
                  <a:lnTo>
                    <a:pt x="252" y="225"/>
                  </a:lnTo>
                  <a:lnTo>
                    <a:pt x="252" y="233"/>
                  </a:lnTo>
                  <a:lnTo>
                    <a:pt x="252" y="236"/>
                  </a:lnTo>
                  <a:lnTo>
                    <a:pt x="252" y="238"/>
                  </a:lnTo>
                  <a:lnTo>
                    <a:pt x="252" y="242"/>
                  </a:lnTo>
                  <a:lnTo>
                    <a:pt x="252" y="245"/>
                  </a:lnTo>
                  <a:lnTo>
                    <a:pt x="252" y="246"/>
                  </a:lnTo>
                  <a:lnTo>
                    <a:pt x="252" y="250"/>
                  </a:lnTo>
                  <a:lnTo>
                    <a:pt x="252" y="254"/>
                  </a:lnTo>
                  <a:lnTo>
                    <a:pt x="252" y="261"/>
                  </a:lnTo>
                  <a:lnTo>
                    <a:pt x="252" y="262"/>
                  </a:lnTo>
                  <a:lnTo>
                    <a:pt x="252" y="263"/>
                  </a:lnTo>
                  <a:lnTo>
                    <a:pt x="250" y="263"/>
                  </a:lnTo>
                  <a:lnTo>
                    <a:pt x="249" y="263"/>
                  </a:lnTo>
                  <a:lnTo>
                    <a:pt x="247" y="263"/>
                  </a:lnTo>
                  <a:lnTo>
                    <a:pt x="244" y="263"/>
                  </a:lnTo>
                  <a:lnTo>
                    <a:pt x="241" y="263"/>
                  </a:lnTo>
                  <a:lnTo>
                    <a:pt x="236" y="263"/>
                  </a:lnTo>
                  <a:lnTo>
                    <a:pt x="233" y="263"/>
                  </a:lnTo>
                  <a:lnTo>
                    <a:pt x="231" y="263"/>
                  </a:lnTo>
                  <a:lnTo>
                    <a:pt x="228" y="263"/>
                  </a:lnTo>
                  <a:lnTo>
                    <a:pt x="224" y="263"/>
                  </a:lnTo>
                  <a:lnTo>
                    <a:pt x="223" y="263"/>
                  </a:lnTo>
                  <a:lnTo>
                    <a:pt x="218" y="263"/>
                  </a:lnTo>
                  <a:lnTo>
                    <a:pt x="215" y="263"/>
                  </a:lnTo>
                  <a:lnTo>
                    <a:pt x="212" y="263"/>
                  </a:lnTo>
                  <a:lnTo>
                    <a:pt x="206" y="263"/>
                  </a:lnTo>
                  <a:lnTo>
                    <a:pt x="205" y="263"/>
                  </a:lnTo>
                  <a:lnTo>
                    <a:pt x="203" y="263"/>
                  </a:lnTo>
                  <a:lnTo>
                    <a:pt x="197" y="263"/>
                  </a:lnTo>
                  <a:lnTo>
                    <a:pt x="195" y="263"/>
                  </a:lnTo>
                  <a:lnTo>
                    <a:pt x="193" y="263"/>
                  </a:lnTo>
                  <a:lnTo>
                    <a:pt x="188" y="263"/>
                  </a:lnTo>
                  <a:lnTo>
                    <a:pt x="186" y="263"/>
                  </a:lnTo>
                  <a:lnTo>
                    <a:pt x="185" y="263"/>
                  </a:lnTo>
                  <a:lnTo>
                    <a:pt x="182" y="263"/>
                  </a:lnTo>
                  <a:lnTo>
                    <a:pt x="180" y="263"/>
                  </a:lnTo>
                  <a:lnTo>
                    <a:pt x="173" y="263"/>
                  </a:lnTo>
                  <a:lnTo>
                    <a:pt x="169" y="263"/>
                  </a:lnTo>
                  <a:lnTo>
                    <a:pt x="167" y="263"/>
                  </a:lnTo>
                  <a:lnTo>
                    <a:pt x="164" y="263"/>
                  </a:lnTo>
                  <a:lnTo>
                    <a:pt x="160" y="263"/>
                  </a:lnTo>
                  <a:lnTo>
                    <a:pt x="156" y="263"/>
                  </a:lnTo>
                  <a:lnTo>
                    <a:pt x="155" y="263"/>
                  </a:lnTo>
                  <a:lnTo>
                    <a:pt x="150" y="263"/>
                  </a:lnTo>
                  <a:lnTo>
                    <a:pt x="147" y="263"/>
                  </a:lnTo>
                  <a:lnTo>
                    <a:pt x="142" y="263"/>
                  </a:lnTo>
                  <a:lnTo>
                    <a:pt x="140" y="263"/>
                  </a:lnTo>
                  <a:lnTo>
                    <a:pt x="139" y="263"/>
                  </a:lnTo>
                  <a:lnTo>
                    <a:pt x="137" y="263"/>
                  </a:lnTo>
                  <a:lnTo>
                    <a:pt x="133" y="263"/>
                  </a:lnTo>
                  <a:lnTo>
                    <a:pt x="129" y="263"/>
                  </a:lnTo>
                  <a:lnTo>
                    <a:pt x="123" y="263"/>
                  </a:lnTo>
                  <a:lnTo>
                    <a:pt x="121" y="263"/>
                  </a:lnTo>
                  <a:lnTo>
                    <a:pt x="117" y="263"/>
                  </a:lnTo>
                  <a:lnTo>
                    <a:pt x="116" y="263"/>
                  </a:lnTo>
                  <a:lnTo>
                    <a:pt x="113" y="263"/>
                  </a:lnTo>
                  <a:lnTo>
                    <a:pt x="112" y="263"/>
                  </a:lnTo>
                  <a:lnTo>
                    <a:pt x="108" y="263"/>
                  </a:lnTo>
                  <a:lnTo>
                    <a:pt x="105" y="263"/>
                  </a:lnTo>
                  <a:lnTo>
                    <a:pt x="103" y="263"/>
                  </a:lnTo>
                  <a:lnTo>
                    <a:pt x="100" y="263"/>
                  </a:lnTo>
                  <a:lnTo>
                    <a:pt x="97" y="263"/>
                  </a:lnTo>
                  <a:lnTo>
                    <a:pt x="95" y="263"/>
                  </a:lnTo>
                  <a:lnTo>
                    <a:pt x="92" y="263"/>
                  </a:lnTo>
                  <a:lnTo>
                    <a:pt x="91" y="263"/>
                  </a:lnTo>
                  <a:lnTo>
                    <a:pt x="88" y="263"/>
                  </a:lnTo>
                  <a:lnTo>
                    <a:pt x="87" y="263"/>
                  </a:lnTo>
                  <a:lnTo>
                    <a:pt x="85" y="263"/>
                  </a:lnTo>
                  <a:lnTo>
                    <a:pt x="82" y="263"/>
                  </a:lnTo>
                  <a:lnTo>
                    <a:pt x="76" y="263"/>
                  </a:lnTo>
                  <a:lnTo>
                    <a:pt x="74" y="263"/>
                  </a:lnTo>
                  <a:lnTo>
                    <a:pt x="71" y="263"/>
                  </a:lnTo>
                  <a:lnTo>
                    <a:pt x="67" y="263"/>
                  </a:lnTo>
                  <a:lnTo>
                    <a:pt x="65" y="263"/>
                  </a:lnTo>
                  <a:lnTo>
                    <a:pt x="62" y="263"/>
                  </a:lnTo>
                  <a:lnTo>
                    <a:pt x="61" y="263"/>
                  </a:lnTo>
                  <a:lnTo>
                    <a:pt x="58" y="263"/>
                  </a:lnTo>
                  <a:lnTo>
                    <a:pt x="57" y="263"/>
                  </a:lnTo>
                  <a:lnTo>
                    <a:pt x="54" y="263"/>
                  </a:lnTo>
                  <a:lnTo>
                    <a:pt x="50" y="263"/>
                  </a:lnTo>
                  <a:lnTo>
                    <a:pt x="48" y="263"/>
                  </a:lnTo>
                  <a:lnTo>
                    <a:pt x="45" y="263"/>
                  </a:lnTo>
                  <a:lnTo>
                    <a:pt x="46" y="264"/>
                  </a:lnTo>
                  <a:lnTo>
                    <a:pt x="45" y="264"/>
                  </a:lnTo>
                  <a:lnTo>
                    <a:pt x="41" y="264"/>
                  </a:lnTo>
                  <a:lnTo>
                    <a:pt x="38" y="264"/>
                  </a:lnTo>
                  <a:lnTo>
                    <a:pt x="34" y="264"/>
                  </a:lnTo>
                  <a:lnTo>
                    <a:pt x="32" y="264"/>
                  </a:lnTo>
                  <a:lnTo>
                    <a:pt x="29" y="264"/>
                  </a:lnTo>
                  <a:lnTo>
                    <a:pt x="29" y="262"/>
                  </a:lnTo>
                  <a:lnTo>
                    <a:pt x="29" y="258"/>
                  </a:lnTo>
                  <a:lnTo>
                    <a:pt x="29" y="255"/>
                  </a:lnTo>
                  <a:lnTo>
                    <a:pt x="29" y="254"/>
                  </a:lnTo>
                  <a:lnTo>
                    <a:pt x="29" y="250"/>
                  </a:lnTo>
                  <a:lnTo>
                    <a:pt x="29" y="249"/>
                  </a:lnTo>
                  <a:lnTo>
                    <a:pt x="29" y="247"/>
                  </a:lnTo>
                  <a:lnTo>
                    <a:pt x="29" y="246"/>
                  </a:lnTo>
                  <a:lnTo>
                    <a:pt x="29" y="245"/>
                  </a:lnTo>
                  <a:lnTo>
                    <a:pt x="29" y="242"/>
                  </a:lnTo>
                  <a:lnTo>
                    <a:pt x="31" y="241"/>
                  </a:lnTo>
                  <a:lnTo>
                    <a:pt x="31" y="237"/>
                  </a:lnTo>
                  <a:lnTo>
                    <a:pt x="31" y="233"/>
                  </a:lnTo>
                  <a:lnTo>
                    <a:pt x="31" y="229"/>
                  </a:lnTo>
                  <a:lnTo>
                    <a:pt x="31" y="227"/>
                  </a:lnTo>
                  <a:lnTo>
                    <a:pt x="31" y="219"/>
                  </a:lnTo>
                  <a:lnTo>
                    <a:pt x="31" y="217"/>
                  </a:lnTo>
                  <a:lnTo>
                    <a:pt x="31" y="216"/>
                  </a:lnTo>
                  <a:lnTo>
                    <a:pt x="31" y="213"/>
                  </a:lnTo>
                  <a:lnTo>
                    <a:pt x="31" y="208"/>
                  </a:lnTo>
                  <a:lnTo>
                    <a:pt x="31" y="206"/>
                  </a:lnTo>
                  <a:lnTo>
                    <a:pt x="31" y="202"/>
                  </a:lnTo>
                  <a:lnTo>
                    <a:pt x="31" y="198"/>
                  </a:lnTo>
                  <a:lnTo>
                    <a:pt x="31" y="196"/>
                  </a:lnTo>
                  <a:lnTo>
                    <a:pt x="31" y="195"/>
                  </a:lnTo>
                  <a:lnTo>
                    <a:pt x="31" y="194"/>
                  </a:lnTo>
                  <a:lnTo>
                    <a:pt x="31" y="191"/>
                  </a:lnTo>
                  <a:lnTo>
                    <a:pt x="31" y="190"/>
                  </a:lnTo>
                  <a:lnTo>
                    <a:pt x="31" y="187"/>
                  </a:lnTo>
                  <a:lnTo>
                    <a:pt x="31" y="181"/>
                  </a:lnTo>
                  <a:lnTo>
                    <a:pt x="29" y="178"/>
                  </a:lnTo>
                  <a:lnTo>
                    <a:pt x="29" y="174"/>
                  </a:lnTo>
                  <a:lnTo>
                    <a:pt x="28" y="169"/>
                  </a:lnTo>
                  <a:lnTo>
                    <a:pt x="27" y="165"/>
                  </a:lnTo>
                  <a:lnTo>
                    <a:pt x="27" y="160"/>
                  </a:lnTo>
                  <a:lnTo>
                    <a:pt x="25" y="158"/>
                  </a:lnTo>
                  <a:lnTo>
                    <a:pt x="25" y="153"/>
                  </a:lnTo>
                  <a:lnTo>
                    <a:pt x="24" y="152"/>
                  </a:lnTo>
                  <a:lnTo>
                    <a:pt x="24" y="148"/>
                  </a:lnTo>
                  <a:lnTo>
                    <a:pt x="23" y="145"/>
                  </a:lnTo>
                  <a:lnTo>
                    <a:pt x="23" y="143"/>
                  </a:lnTo>
                  <a:lnTo>
                    <a:pt x="23" y="141"/>
                  </a:lnTo>
                  <a:lnTo>
                    <a:pt x="21" y="140"/>
                  </a:lnTo>
                  <a:lnTo>
                    <a:pt x="21" y="139"/>
                  </a:lnTo>
                  <a:lnTo>
                    <a:pt x="21" y="135"/>
                  </a:lnTo>
                  <a:lnTo>
                    <a:pt x="20" y="132"/>
                  </a:lnTo>
                  <a:lnTo>
                    <a:pt x="20" y="128"/>
                  </a:lnTo>
                  <a:lnTo>
                    <a:pt x="19" y="124"/>
                  </a:lnTo>
                  <a:lnTo>
                    <a:pt x="19" y="119"/>
                  </a:lnTo>
                  <a:lnTo>
                    <a:pt x="17" y="115"/>
                  </a:lnTo>
                  <a:lnTo>
                    <a:pt x="16" y="113"/>
                  </a:lnTo>
                  <a:lnTo>
                    <a:pt x="16" y="110"/>
                  </a:lnTo>
                  <a:lnTo>
                    <a:pt x="16" y="109"/>
                  </a:lnTo>
                  <a:lnTo>
                    <a:pt x="15" y="106"/>
                  </a:lnTo>
                  <a:lnTo>
                    <a:pt x="15" y="102"/>
                  </a:lnTo>
                  <a:lnTo>
                    <a:pt x="13" y="97"/>
                  </a:lnTo>
                  <a:lnTo>
                    <a:pt x="13" y="93"/>
                  </a:lnTo>
                  <a:lnTo>
                    <a:pt x="12" y="88"/>
                  </a:lnTo>
                  <a:lnTo>
                    <a:pt x="11" y="85"/>
                  </a:lnTo>
                  <a:lnTo>
                    <a:pt x="10" y="79"/>
                  </a:lnTo>
                  <a:lnTo>
                    <a:pt x="10" y="76"/>
                  </a:lnTo>
                  <a:lnTo>
                    <a:pt x="8" y="71"/>
                  </a:lnTo>
                  <a:lnTo>
                    <a:pt x="8" y="68"/>
                  </a:lnTo>
                  <a:lnTo>
                    <a:pt x="7" y="64"/>
                  </a:lnTo>
                  <a:lnTo>
                    <a:pt x="6" y="58"/>
                  </a:lnTo>
                  <a:lnTo>
                    <a:pt x="6" y="55"/>
                  </a:lnTo>
                  <a:lnTo>
                    <a:pt x="6" y="52"/>
                  </a:lnTo>
                  <a:lnTo>
                    <a:pt x="4" y="50"/>
                  </a:lnTo>
                  <a:lnTo>
                    <a:pt x="4" y="48"/>
                  </a:lnTo>
                  <a:lnTo>
                    <a:pt x="4" y="46"/>
                  </a:lnTo>
                  <a:lnTo>
                    <a:pt x="3" y="42"/>
                  </a:lnTo>
                  <a:lnTo>
                    <a:pt x="3" y="38"/>
                  </a:lnTo>
                  <a:lnTo>
                    <a:pt x="2" y="35"/>
                  </a:lnTo>
                  <a:lnTo>
                    <a:pt x="2" y="33"/>
                  </a:lnTo>
                  <a:lnTo>
                    <a:pt x="0" y="30"/>
                  </a:lnTo>
                  <a:lnTo>
                    <a:pt x="2" y="30"/>
                  </a:lnTo>
                  <a:lnTo>
                    <a:pt x="2" y="2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56">
              <a:extLst>
                <a:ext uri="{FF2B5EF4-FFF2-40B4-BE49-F238E27FC236}">
                  <a16:creationId xmlns:a16="http://schemas.microsoft.com/office/drawing/2014/main" id="{45DE9932-B3D8-440B-9417-3520DAD420C5}"/>
                </a:ext>
              </a:extLst>
            </p:cNvPr>
            <p:cNvSpPr>
              <a:spLocks/>
            </p:cNvSpPr>
            <p:nvPr/>
          </p:nvSpPr>
          <p:spPr bwMode="auto">
            <a:xfrm>
              <a:off x="5390" y="2593"/>
              <a:ext cx="341" cy="346"/>
            </a:xfrm>
            <a:custGeom>
              <a:avLst/>
              <a:gdLst>
                <a:gd name="T0" fmla="*/ 277 w 341"/>
                <a:gd name="T1" fmla="*/ 18 h 346"/>
                <a:gd name="T2" fmla="*/ 287 w 341"/>
                <a:gd name="T3" fmla="*/ 47 h 346"/>
                <a:gd name="T4" fmla="*/ 324 w 341"/>
                <a:gd name="T5" fmla="*/ 56 h 346"/>
                <a:gd name="T6" fmla="*/ 334 w 341"/>
                <a:gd name="T7" fmla="*/ 75 h 346"/>
                <a:gd name="T8" fmla="*/ 326 w 341"/>
                <a:gd name="T9" fmla="*/ 78 h 346"/>
                <a:gd name="T10" fmla="*/ 319 w 341"/>
                <a:gd name="T11" fmla="*/ 86 h 346"/>
                <a:gd name="T12" fmla="*/ 315 w 341"/>
                <a:gd name="T13" fmla="*/ 98 h 346"/>
                <a:gd name="T14" fmla="*/ 321 w 341"/>
                <a:gd name="T15" fmla="*/ 111 h 346"/>
                <a:gd name="T16" fmla="*/ 315 w 341"/>
                <a:gd name="T17" fmla="*/ 122 h 346"/>
                <a:gd name="T18" fmla="*/ 308 w 341"/>
                <a:gd name="T19" fmla="*/ 135 h 346"/>
                <a:gd name="T20" fmla="*/ 304 w 341"/>
                <a:gd name="T21" fmla="*/ 145 h 346"/>
                <a:gd name="T22" fmla="*/ 296 w 341"/>
                <a:gd name="T23" fmla="*/ 156 h 346"/>
                <a:gd name="T24" fmla="*/ 299 w 341"/>
                <a:gd name="T25" fmla="*/ 174 h 346"/>
                <a:gd name="T26" fmla="*/ 286 w 341"/>
                <a:gd name="T27" fmla="*/ 175 h 346"/>
                <a:gd name="T28" fmla="*/ 265 w 341"/>
                <a:gd name="T29" fmla="*/ 170 h 346"/>
                <a:gd name="T30" fmla="*/ 258 w 341"/>
                <a:gd name="T31" fmla="*/ 182 h 346"/>
                <a:gd name="T32" fmla="*/ 257 w 341"/>
                <a:gd name="T33" fmla="*/ 192 h 346"/>
                <a:gd name="T34" fmla="*/ 262 w 341"/>
                <a:gd name="T35" fmla="*/ 202 h 346"/>
                <a:gd name="T36" fmla="*/ 258 w 341"/>
                <a:gd name="T37" fmla="*/ 212 h 346"/>
                <a:gd name="T38" fmla="*/ 251 w 341"/>
                <a:gd name="T39" fmla="*/ 220 h 346"/>
                <a:gd name="T40" fmla="*/ 248 w 341"/>
                <a:gd name="T41" fmla="*/ 229 h 346"/>
                <a:gd name="T42" fmla="*/ 252 w 341"/>
                <a:gd name="T43" fmla="*/ 232 h 346"/>
                <a:gd name="T44" fmla="*/ 245 w 341"/>
                <a:gd name="T45" fmla="*/ 247 h 346"/>
                <a:gd name="T46" fmla="*/ 239 w 341"/>
                <a:gd name="T47" fmla="*/ 258 h 346"/>
                <a:gd name="T48" fmla="*/ 236 w 341"/>
                <a:gd name="T49" fmla="*/ 263 h 346"/>
                <a:gd name="T50" fmla="*/ 232 w 341"/>
                <a:gd name="T51" fmla="*/ 271 h 346"/>
                <a:gd name="T52" fmla="*/ 220 w 341"/>
                <a:gd name="T53" fmla="*/ 274 h 346"/>
                <a:gd name="T54" fmla="*/ 211 w 341"/>
                <a:gd name="T55" fmla="*/ 281 h 346"/>
                <a:gd name="T56" fmla="*/ 218 w 341"/>
                <a:gd name="T57" fmla="*/ 291 h 346"/>
                <a:gd name="T58" fmla="*/ 219 w 341"/>
                <a:gd name="T59" fmla="*/ 298 h 346"/>
                <a:gd name="T60" fmla="*/ 206 w 341"/>
                <a:gd name="T61" fmla="*/ 302 h 346"/>
                <a:gd name="T62" fmla="*/ 203 w 341"/>
                <a:gd name="T63" fmla="*/ 298 h 346"/>
                <a:gd name="T64" fmla="*/ 198 w 341"/>
                <a:gd name="T65" fmla="*/ 302 h 346"/>
                <a:gd name="T66" fmla="*/ 189 w 341"/>
                <a:gd name="T67" fmla="*/ 302 h 346"/>
                <a:gd name="T68" fmla="*/ 179 w 341"/>
                <a:gd name="T69" fmla="*/ 296 h 346"/>
                <a:gd name="T70" fmla="*/ 173 w 341"/>
                <a:gd name="T71" fmla="*/ 304 h 346"/>
                <a:gd name="T72" fmla="*/ 179 w 341"/>
                <a:gd name="T73" fmla="*/ 313 h 346"/>
                <a:gd name="T74" fmla="*/ 168 w 341"/>
                <a:gd name="T75" fmla="*/ 319 h 346"/>
                <a:gd name="T76" fmla="*/ 160 w 341"/>
                <a:gd name="T77" fmla="*/ 317 h 346"/>
                <a:gd name="T78" fmla="*/ 152 w 341"/>
                <a:gd name="T79" fmla="*/ 315 h 346"/>
                <a:gd name="T80" fmla="*/ 143 w 341"/>
                <a:gd name="T81" fmla="*/ 318 h 346"/>
                <a:gd name="T82" fmla="*/ 141 w 341"/>
                <a:gd name="T83" fmla="*/ 327 h 346"/>
                <a:gd name="T84" fmla="*/ 139 w 341"/>
                <a:gd name="T85" fmla="*/ 332 h 346"/>
                <a:gd name="T86" fmla="*/ 143 w 341"/>
                <a:gd name="T87" fmla="*/ 340 h 346"/>
                <a:gd name="T88" fmla="*/ 129 w 341"/>
                <a:gd name="T89" fmla="*/ 343 h 346"/>
                <a:gd name="T90" fmla="*/ 122 w 341"/>
                <a:gd name="T91" fmla="*/ 339 h 346"/>
                <a:gd name="T92" fmla="*/ 118 w 341"/>
                <a:gd name="T93" fmla="*/ 336 h 346"/>
                <a:gd name="T94" fmla="*/ 117 w 341"/>
                <a:gd name="T95" fmla="*/ 331 h 346"/>
                <a:gd name="T96" fmla="*/ 109 w 341"/>
                <a:gd name="T97" fmla="*/ 332 h 346"/>
                <a:gd name="T98" fmla="*/ 92 w 341"/>
                <a:gd name="T99" fmla="*/ 330 h 346"/>
                <a:gd name="T100" fmla="*/ 79 w 341"/>
                <a:gd name="T101" fmla="*/ 318 h 346"/>
                <a:gd name="T102" fmla="*/ 91 w 341"/>
                <a:gd name="T103" fmla="*/ 306 h 346"/>
                <a:gd name="T104" fmla="*/ 87 w 341"/>
                <a:gd name="T105" fmla="*/ 292 h 346"/>
                <a:gd name="T106" fmla="*/ 65 w 341"/>
                <a:gd name="T107" fmla="*/ 279 h 346"/>
                <a:gd name="T108" fmla="*/ 67 w 341"/>
                <a:gd name="T109" fmla="*/ 308 h 346"/>
                <a:gd name="T110" fmla="*/ 54 w 341"/>
                <a:gd name="T111" fmla="*/ 305 h 346"/>
                <a:gd name="T112" fmla="*/ 37 w 341"/>
                <a:gd name="T113" fmla="*/ 308 h 346"/>
                <a:gd name="T114" fmla="*/ 11 w 341"/>
                <a:gd name="T115" fmla="*/ 309 h 346"/>
                <a:gd name="T116" fmla="*/ 0 w 341"/>
                <a:gd name="T117" fmla="*/ 294 h 346"/>
                <a:gd name="T118" fmla="*/ 4 w 341"/>
                <a:gd name="T119" fmla="*/ 27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1" h="346">
                  <a:moveTo>
                    <a:pt x="252" y="1"/>
                  </a:moveTo>
                  <a:lnTo>
                    <a:pt x="252" y="0"/>
                  </a:lnTo>
                  <a:lnTo>
                    <a:pt x="251" y="0"/>
                  </a:lnTo>
                  <a:lnTo>
                    <a:pt x="252" y="0"/>
                  </a:lnTo>
                  <a:lnTo>
                    <a:pt x="254" y="0"/>
                  </a:lnTo>
                  <a:lnTo>
                    <a:pt x="257" y="0"/>
                  </a:lnTo>
                  <a:lnTo>
                    <a:pt x="258" y="0"/>
                  </a:lnTo>
                  <a:lnTo>
                    <a:pt x="260" y="0"/>
                  </a:lnTo>
                  <a:lnTo>
                    <a:pt x="262" y="0"/>
                  </a:lnTo>
                  <a:lnTo>
                    <a:pt x="266" y="0"/>
                  </a:lnTo>
                  <a:lnTo>
                    <a:pt x="268" y="0"/>
                  </a:lnTo>
                  <a:lnTo>
                    <a:pt x="268" y="3"/>
                  </a:lnTo>
                  <a:lnTo>
                    <a:pt x="268" y="8"/>
                  </a:lnTo>
                  <a:lnTo>
                    <a:pt x="268" y="13"/>
                  </a:lnTo>
                  <a:lnTo>
                    <a:pt x="268" y="17"/>
                  </a:lnTo>
                  <a:lnTo>
                    <a:pt x="268" y="18"/>
                  </a:lnTo>
                  <a:lnTo>
                    <a:pt x="277" y="18"/>
                  </a:lnTo>
                  <a:lnTo>
                    <a:pt x="281" y="20"/>
                  </a:lnTo>
                  <a:lnTo>
                    <a:pt x="285" y="20"/>
                  </a:lnTo>
                  <a:lnTo>
                    <a:pt x="286" y="20"/>
                  </a:lnTo>
                  <a:lnTo>
                    <a:pt x="286" y="22"/>
                  </a:lnTo>
                  <a:lnTo>
                    <a:pt x="286" y="26"/>
                  </a:lnTo>
                  <a:lnTo>
                    <a:pt x="286" y="29"/>
                  </a:lnTo>
                  <a:lnTo>
                    <a:pt x="287" y="29"/>
                  </a:lnTo>
                  <a:lnTo>
                    <a:pt x="287" y="31"/>
                  </a:lnTo>
                  <a:lnTo>
                    <a:pt x="286" y="35"/>
                  </a:lnTo>
                  <a:lnTo>
                    <a:pt x="286" y="37"/>
                  </a:lnTo>
                  <a:lnTo>
                    <a:pt x="286" y="38"/>
                  </a:lnTo>
                  <a:lnTo>
                    <a:pt x="286" y="39"/>
                  </a:lnTo>
                  <a:lnTo>
                    <a:pt x="286" y="42"/>
                  </a:lnTo>
                  <a:lnTo>
                    <a:pt x="286" y="44"/>
                  </a:lnTo>
                  <a:lnTo>
                    <a:pt x="286" y="46"/>
                  </a:lnTo>
                  <a:lnTo>
                    <a:pt x="286" y="47"/>
                  </a:lnTo>
                  <a:lnTo>
                    <a:pt x="287" y="47"/>
                  </a:lnTo>
                  <a:lnTo>
                    <a:pt x="290" y="47"/>
                  </a:lnTo>
                  <a:lnTo>
                    <a:pt x="294" y="47"/>
                  </a:lnTo>
                  <a:lnTo>
                    <a:pt x="295" y="47"/>
                  </a:lnTo>
                  <a:lnTo>
                    <a:pt x="299" y="47"/>
                  </a:lnTo>
                  <a:lnTo>
                    <a:pt x="302" y="47"/>
                  </a:lnTo>
                  <a:lnTo>
                    <a:pt x="303" y="47"/>
                  </a:lnTo>
                  <a:lnTo>
                    <a:pt x="305" y="47"/>
                  </a:lnTo>
                  <a:lnTo>
                    <a:pt x="311" y="47"/>
                  </a:lnTo>
                  <a:lnTo>
                    <a:pt x="312" y="47"/>
                  </a:lnTo>
                  <a:lnTo>
                    <a:pt x="316" y="47"/>
                  </a:lnTo>
                  <a:lnTo>
                    <a:pt x="319" y="47"/>
                  </a:lnTo>
                  <a:lnTo>
                    <a:pt x="321" y="47"/>
                  </a:lnTo>
                  <a:lnTo>
                    <a:pt x="323" y="47"/>
                  </a:lnTo>
                  <a:lnTo>
                    <a:pt x="323" y="48"/>
                  </a:lnTo>
                  <a:lnTo>
                    <a:pt x="323" y="52"/>
                  </a:lnTo>
                  <a:lnTo>
                    <a:pt x="323" y="56"/>
                  </a:lnTo>
                  <a:lnTo>
                    <a:pt x="324" y="56"/>
                  </a:lnTo>
                  <a:lnTo>
                    <a:pt x="328" y="56"/>
                  </a:lnTo>
                  <a:lnTo>
                    <a:pt x="332" y="56"/>
                  </a:lnTo>
                  <a:lnTo>
                    <a:pt x="334" y="56"/>
                  </a:lnTo>
                  <a:lnTo>
                    <a:pt x="337" y="56"/>
                  </a:lnTo>
                  <a:lnTo>
                    <a:pt x="340" y="56"/>
                  </a:lnTo>
                  <a:lnTo>
                    <a:pt x="341" y="56"/>
                  </a:lnTo>
                  <a:lnTo>
                    <a:pt x="341" y="59"/>
                  </a:lnTo>
                  <a:lnTo>
                    <a:pt x="341" y="65"/>
                  </a:lnTo>
                  <a:lnTo>
                    <a:pt x="341" y="72"/>
                  </a:lnTo>
                  <a:lnTo>
                    <a:pt x="340" y="73"/>
                  </a:lnTo>
                  <a:lnTo>
                    <a:pt x="340" y="75"/>
                  </a:lnTo>
                  <a:lnTo>
                    <a:pt x="338" y="75"/>
                  </a:lnTo>
                  <a:lnTo>
                    <a:pt x="338" y="73"/>
                  </a:lnTo>
                  <a:lnTo>
                    <a:pt x="338" y="75"/>
                  </a:lnTo>
                  <a:lnTo>
                    <a:pt x="337" y="75"/>
                  </a:lnTo>
                  <a:lnTo>
                    <a:pt x="336" y="75"/>
                  </a:lnTo>
                  <a:lnTo>
                    <a:pt x="334" y="75"/>
                  </a:lnTo>
                  <a:lnTo>
                    <a:pt x="334" y="73"/>
                  </a:lnTo>
                  <a:lnTo>
                    <a:pt x="333" y="73"/>
                  </a:lnTo>
                  <a:lnTo>
                    <a:pt x="332" y="73"/>
                  </a:lnTo>
                  <a:lnTo>
                    <a:pt x="330" y="73"/>
                  </a:lnTo>
                  <a:lnTo>
                    <a:pt x="330" y="75"/>
                  </a:lnTo>
                  <a:lnTo>
                    <a:pt x="332" y="75"/>
                  </a:lnTo>
                  <a:lnTo>
                    <a:pt x="332" y="76"/>
                  </a:lnTo>
                  <a:lnTo>
                    <a:pt x="332" y="77"/>
                  </a:lnTo>
                  <a:lnTo>
                    <a:pt x="330" y="77"/>
                  </a:lnTo>
                  <a:lnTo>
                    <a:pt x="329" y="77"/>
                  </a:lnTo>
                  <a:lnTo>
                    <a:pt x="329" y="76"/>
                  </a:lnTo>
                  <a:lnTo>
                    <a:pt x="328" y="76"/>
                  </a:lnTo>
                  <a:lnTo>
                    <a:pt x="328" y="75"/>
                  </a:lnTo>
                  <a:lnTo>
                    <a:pt x="326" y="75"/>
                  </a:lnTo>
                  <a:lnTo>
                    <a:pt x="326" y="76"/>
                  </a:lnTo>
                  <a:lnTo>
                    <a:pt x="326" y="77"/>
                  </a:lnTo>
                  <a:lnTo>
                    <a:pt x="326" y="78"/>
                  </a:lnTo>
                  <a:lnTo>
                    <a:pt x="325" y="80"/>
                  </a:lnTo>
                  <a:lnTo>
                    <a:pt x="325" y="81"/>
                  </a:lnTo>
                  <a:lnTo>
                    <a:pt x="324" y="81"/>
                  </a:lnTo>
                  <a:lnTo>
                    <a:pt x="324" y="80"/>
                  </a:lnTo>
                  <a:lnTo>
                    <a:pt x="323" y="80"/>
                  </a:lnTo>
                  <a:lnTo>
                    <a:pt x="323" y="78"/>
                  </a:lnTo>
                  <a:lnTo>
                    <a:pt x="323" y="80"/>
                  </a:lnTo>
                  <a:lnTo>
                    <a:pt x="321" y="80"/>
                  </a:lnTo>
                  <a:lnTo>
                    <a:pt x="321" y="81"/>
                  </a:lnTo>
                  <a:lnTo>
                    <a:pt x="321" y="82"/>
                  </a:lnTo>
                  <a:lnTo>
                    <a:pt x="321" y="84"/>
                  </a:lnTo>
                  <a:lnTo>
                    <a:pt x="323" y="84"/>
                  </a:lnTo>
                  <a:lnTo>
                    <a:pt x="323" y="85"/>
                  </a:lnTo>
                  <a:lnTo>
                    <a:pt x="321" y="85"/>
                  </a:lnTo>
                  <a:lnTo>
                    <a:pt x="320" y="85"/>
                  </a:lnTo>
                  <a:lnTo>
                    <a:pt x="319" y="85"/>
                  </a:lnTo>
                  <a:lnTo>
                    <a:pt x="319" y="86"/>
                  </a:lnTo>
                  <a:lnTo>
                    <a:pt x="317" y="86"/>
                  </a:lnTo>
                  <a:lnTo>
                    <a:pt x="317" y="88"/>
                  </a:lnTo>
                  <a:lnTo>
                    <a:pt x="316" y="88"/>
                  </a:lnTo>
                  <a:lnTo>
                    <a:pt x="316" y="86"/>
                  </a:lnTo>
                  <a:lnTo>
                    <a:pt x="315" y="86"/>
                  </a:lnTo>
                  <a:lnTo>
                    <a:pt x="315" y="88"/>
                  </a:lnTo>
                  <a:lnTo>
                    <a:pt x="313" y="88"/>
                  </a:lnTo>
                  <a:lnTo>
                    <a:pt x="313" y="89"/>
                  </a:lnTo>
                  <a:lnTo>
                    <a:pt x="313" y="90"/>
                  </a:lnTo>
                  <a:lnTo>
                    <a:pt x="313" y="92"/>
                  </a:lnTo>
                  <a:lnTo>
                    <a:pt x="315" y="92"/>
                  </a:lnTo>
                  <a:lnTo>
                    <a:pt x="315" y="93"/>
                  </a:lnTo>
                  <a:lnTo>
                    <a:pt x="315" y="94"/>
                  </a:lnTo>
                  <a:lnTo>
                    <a:pt x="316" y="95"/>
                  </a:lnTo>
                  <a:lnTo>
                    <a:pt x="316" y="97"/>
                  </a:lnTo>
                  <a:lnTo>
                    <a:pt x="315" y="97"/>
                  </a:lnTo>
                  <a:lnTo>
                    <a:pt x="315" y="98"/>
                  </a:lnTo>
                  <a:lnTo>
                    <a:pt x="315" y="99"/>
                  </a:lnTo>
                  <a:lnTo>
                    <a:pt x="316" y="99"/>
                  </a:lnTo>
                  <a:lnTo>
                    <a:pt x="315" y="101"/>
                  </a:lnTo>
                  <a:lnTo>
                    <a:pt x="315" y="102"/>
                  </a:lnTo>
                  <a:lnTo>
                    <a:pt x="315" y="103"/>
                  </a:lnTo>
                  <a:lnTo>
                    <a:pt x="316" y="103"/>
                  </a:lnTo>
                  <a:lnTo>
                    <a:pt x="316" y="105"/>
                  </a:lnTo>
                  <a:lnTo>
                    <a:pt x="317" y="105"/>
                  </a:lnTo>
                  <a:lnTo>
                    <a:pt x="317" y="106"/>
                  </a:lnTo>
                  <a:lnTo>
                    <a:pt x="317" y="107"/>
                  </a:lnTo>
                  <a:lnTo>
                    <a:pt x="316" y="107"/>
                  </a:lnTo>
                  <a:lnTo>
                    <a:pt x="316" y="109"/>
                  </a:lnTo>
                  <a:lnTo>
                    <a:pt x="317" y="109"/>
                  </a:lnTo>
                  <a:lnTo>
                    <a:pt x="317" y="110"/>
                  </a:lnTo>
                  <a:lnTo>
                    <a:pt x="319" y="110"/>
                  </a:lnTo>
                  <a:lnTo>
                    <a:pt x="320" y="110"/>
                  </a:lnTo>
                  <a:lnTo>
                    <a:pt x="321" y="111"/>
                  </a:lnTo>
                  <a:lnTo>
                    <a:pt x="323" y="111"/>
                  </a:lnTo>
                  <a:lnTo>
                    <a:pt x="323" y="112"/>
                  </a:lnTo>
                  <a:lnTo>
                    <a:pt x="321" y="112"/>
                  </a:lnTo>
                  <a:lnTo>
                    <a:pt x="321" y="114"/>
                  </a:lnTo>
                  <a:lnTo>
                    <a:pt x="320" y="115"/>
                  </a:lnTo>
                  <a:lnTo>
                    <a:pt x="319" y="115"/>
                  </a:lnTo>
                  <a:lnTo>
                    <a:pt x="319" y="114"/>
                  </a:lnTo>
                  <a:lnTo>
                    <a:pt x="317" y="114"/>
                  </a:lnTo>
                  <a:lnTo>
                    <a:pt x="317" y="115"/>
                  </a:lnTo>
                  <a:lnTo>
                    <a:pt x="317" y="116"/>
                  </a:lnTo>
                  <a:lnTo>
                    <a:pt x="316" y="118"/>
                  </a:lnTo>
                  <a:lnTo>
                    <a:pt x="315" y="118"/>
                  </a:lnTo>
                  <a:lnTo>
                    <a:pt x="315" y="119"/>
                  </a:lnTo>
                  <a:lnTo>
                    <a:pt x="315" y="120"/>
                  </a:lnTo>
                  <a:lnTo>
                    <a:pt x="316" y="120"/>
                  </a:lnTo>
                  <a:lnTo>
                    <a:pt x="316" y="122"/>
                  </a:lnTo>
                  <a:lnTo>
                    <a:pt x="315" y="122"/>
                  </a:lnTo>
                  <a:lnTo>
                    <a:pt x="315" y="123"/>
                  </a:lnTo>
                  <a:lnTo>
                    <a:pt x="316" y="123"/>
                  </a:lnTo>
                  <a:lnTo>
                    <a:pt x="316" y="124"/>
                  </a:lnTo>
                  <a:lnTo>
                    <a:pt x="315" y="124"/>
                  </a:lnTo>
                  <a:lnTo>
                    <a:pt x="315" y="126"/>
                  </a:lnTo>
                  <a:lnTo>
                    <a:pt x="313" y="126"/>
                  </a:lnTo>
                  <a:lnTo>
                    <a:pt x="313" y="127"/>
                  </a:lnTo>
                  <a:lnTo>
                    <a:pt x="313" y="128"/>
                  </a:lnTo>
                  <a:lnTo>
                    <a:pt x="312" y="128"/>
                  </a:lnTo>
                  <a:lnTo>
                    <a:pt x="312" y="130"/>
                  </a:lnTo>
                  <a:lnTo>
                    <a:pt x="312" y="131"/>
                  </a:lnTo>
                  <a:lnTo>
                    <a:pt x="311" y="131"/>
                  </a:lnTo>
                  <a:lnTo>
                    <a:pt x="309" y="131"/>
                  </a:lnTo>
                  <a:lnTo>
                    <a:pt x="308" y="131"/>
                  </a:lnTo>
                  <a:lnTo>
                    <a:pt x="308" y="132"/>
                  </a:lnTo>
                  <a:lnTo>
                    <a:pt x="308" y="133"/>
                  </a:lnTo>
                  <a:lnTo>
                    <a:pt x="308" y="135"/>
                  </a:lnTo>
                  <a:lnTo>
                    <a:pt x="307" y="135"/>
                  </a:lnTo>
                  <a:lnTo>
                    <a:pt x="307" y="136"/>
                  </a:lnTo>
                  <a:lnTo>
                    <a:pt x="307" y="137"/>
                  </a:lnTo>
                  <a:lnTo>
                    <a:pt x="307" y="139"/>
                  </a:lnTo>
                  <a:lnTo>
                    <a:pt x="305" y="139"/>
                  </a:lnTo>
                  <a:lnTo>
                    <a:pt x="305" y="140"/>
                  </a:lnTo>
                  <a:lnTo>
                    <a:pt x="305" y="141"/>
                  </a:lnTo>
                  <a:lnTo>
                    <a:pt x="307" y="141"/>
                  </a:lnTo>
                  <a:lnTo>
                    <a:pt x="307" y="143"/>
                  </a:lnTo>
                  <a:lnTo>
                    <a:pt x="305" y="143"/>
                  </a:lnTo>
                  <a:lnTo>
                    <a:pt x="304" y="143"/>
                  </a:lnTo>
                  <a:lnTo>
                    <a:pt x="304" y="144"/>
                  </a:lnTo>
                  <a:lnTo>
                    <a:pt x="303" y="144"/>
                  </a:lnTo>
                  <a:lnTo>
                    <a:pt x="304" y="144"/>
                  </a:lnTo>
                  <a:lnTo>
                    <a:pt x="305" y="144"/>
                  </a:lnTo>
                  <a:lnTo>
                    <a:pt x="305" y="145"/>
                  </a:lnTo>
                  <a:lnTo>
                    <a:pt x="304" y="145"/>
                  </a:lnTo>
                  <a:lnTo>
                    <a:pt x="304" y="147"/>
                  </a:lnTo>
                  <a:lnTo>
                    <a:pt x="303" y="147"/>
                  </a:lnTo>
                  <a:lnTo>
                    <a:pt x="302" y="147"/>
                  </a:lnTo>
                  <a:lnTo>
                    <a:pt x="302" y="148"/>
                  </a:lnTo>
                  <a:lnTo>
                    <a:pt x="300" y="148"/>
                  </a:lnTo>
                  <a:lnTo>
                    <a:pt x="300" y="149"/>
                  </a:lnTo>
                  <a:lnTo>
                    <a:pt x="302" y="149"/>
                  </a:lnTo>
                  <a:lnTo>
                    <a:pt x="302" y="150"/>
                  </a:lnTo>
                  <a:lnTo>
                    <a:pt x="303" y="150"/>
                  </a:lnTo>
                  <a:lnTo>
                    <a:pt x="303" y="152"/>
                  </a:lnTo>
                  <a:lnTo>
                    <a:pt x="302" y="152"/>
                  </a:lnTo>
                  <a:lnTo>
                    <a:pt x="300" y="153"/>
                  </a:lnTo>
                  <a:lnTo>
                    <a:pt x="300" y="154"/>
                  </a:lnTo>
                  <a:lnTo>
                    <a:pt x="299" y="154"/>
                  </a:lnTo>
                  <a:lnTo>
                    <a:pt x="299" y="156"/>
                  </a:lnTo>
                  <a:lnTo>
                    <a:pt x="298" y="156"/>
                  </a:lnTo>
                  <a:lnTo>
                    <a:pt x="296" y="156"/>
                  </a:lnTo>
                  <a:lnTo>
                    <a:pt x="295" y="156"/>
                  </a:lnTo>
                  <a:lnTo>
                    <a:pt x="295" y="157"/>
                  </a:lnTo>
                  <a:lnTo>
                    <a:pt x="295" y="158"/>
                  </a:lnTo>
                  <a:lnTo>
                    <a:pt x="295" y="160"/>
                  </a:lnTo>
                  <a:lnTo>
                    <a:pt x="295" y="161"/>
                  </a:lnTo>
                  <a:lnTo>
                    <a:pt x="296" y="162"/>
                  </a:lnTo>
                  <a:lnTo>
                    <a:pt x="296" y="164"/>
                  </a:lnTo>
                  <a:lnTo>
                    <a:pt x="298" y="165"/>
                  </a:lnTo>
                  <a:lnTo>
                    <a:pt x="298" y="166"/>
                  </a:lnTo>
                  <a:lnTo>
                    <a:pt x="298" y="167"/>
                  </a:lnTo>
                  <a:lnTo>
                    <a:pt x="298" y="169"/>
                  </a:lnTo>
                  <a:lnTo>
                    <a:pt x="298" y="170"/>
                  </a:lnTo>
                  <a:lnTo>
                    <a:pt x="299" y="170"/>
                  </a:lnTo>
                  <a:lnTo>
                    <a:pt x="299" y="171"/>
                  </a:lnTo>
                  <a:lnTo>
                    <a:pt x="298" y="173"/>
                  </a:lnTo>
                  <a:lnTo>
                    <a:pt x="299" y="173"/>
                  </a:lnTo>
                  <a:lnTo>
                    <a:pt x="299" y="174"/>
                  </a:lnTo>
                  <a:lnTo>
                    <a:pt x="299" y="175"/>
                  </a:lnTo>
                  <a:lnTo>
                    <a:pt x="300" y="175"/>
                  </a:lnTo>
                  <a:lnTo>
                    <a:pt x="300" y="177"/>
                  </a:lnTo>
                  <a:lnTo>
                    <a:pt x="300" y="178"/>
                  </a:lnTo>
                  <a:lnTo>
                    <a:pt x="300" y="179"/>
                  </a:lnTo>
                  <a:lnTo>
                    <a:pt x="299" y="179"/>
                  </a:lnTo>
                  <a:lnTo>
                    <a:pt x="298" y="179"/>
                  </a:lnTo>
                  <a:lnTo>
                    <a:pt x="296" y="179"/>
                  </a:lnTo>
                  <a:lnTo>
                    <a:pt x="295" y="179"/>
                  </a:lnTo>
                  <a:lnTo>
                    <a:pt x="295" y="178"/>
                  </a:lnTo>
                  <a:lnTo>
                    <a:pt x="294" y="178"/>
                  </a:lnTo>
                  <a:lnTo>
                    <a:pt x="292" y="177"/>
                  </a:lnTo>
                  <a:lnTo>
                    <a:pt x="291" y="177"/>
                  </a:lnTo>
                  <a:lnTo>
                    <a:pt x="290" y="177"/>
                  </a:lnTo>
                  <a:lnTo>
                    <a:pt x="288" y="177"/>
                  </a:lnTo>
                  <a:lnTo>
                    <a:pt x="287" y="177"/>
                  </a:lnTo>
                  <a:lnTo>
                    <a:pt x="286" y="175"/>
                  </a:lnTo>
                  <a:lnTo>
                    <a:pt x="285" y="175"/>
                  </a:lnTo>
                  <a:lnTo>
                    <a:pt x="283" y="174"/>
                  </a:lnTo>
                  <a:lnTo>
                    <a:pt x="282" y="174"/>
                  </a:lnTo>
                  <a:lnTo>
                    <a:pt x="281" y="174"/>
                  </a:lnTo>
                  <a:lnTo>
                    <a:pt x="279" y="174"/>
                  </a:lnTo>
                  <a:lnTo>
                    <a:pt x="278" y="173"/>
                  </a:lnTo>
                  <a:lnTo>
                    <a:pt x="277" y="173"/>
                  </a:lnTo>
                  <a:lnTo>
                    <a:pt x="275" y="173"/>
                  </a:lnTo>
                  <a:lnTo>
                    <a:pt x="274" y="171"/>
                  </a:lnTo>
                  <a:lnTo>
                    <a:pt x="273" y="171"/>
                  </a:lnTo>
                  <a:lnTo>
                    <a:pt x="271" y="171"/>
                  </a:lnTo>
                  <a:lnTo>
                    <a:pt x="270" y="170"/>
                  </a:lnTo>
                  <a:lnTo>
                    <a:pt x="269" y="170"/>
                  </a:lnTo>
                  <a:lnTo>
                    <a:pt x="269" y="171"/>
                  </a:lnTo>
                  <a:lnTo>
                    <a:pt x="268" y="171"/>
                  </a:lnTo>
                  <a:lnTo>
                    <a:pt x="266" y="171"/>
                  </a:lnTo>
                  <a:lnTo>
                    <a:pt x="265" y="170"/>
                  </a:lnTo>
                  <a:lnTo>
                    <a:pt x="264" y="170"/>
                  </a:lnTo>
                  <a:lnTo>
                    <a:pt x="264" y="171"/>
                  </a:lnTo>
                  <a:lnTo>
                    <a:pt x="262" y="171"/>
                  </a:lnTo>
                  <a:lnTo>
                    <a:pt x="262" y="173"/>
                  </a:lnTo>
                  <a:lnTo>
                    <a:pt x="262" y="174"/>
                  </a:lnTo>
                  <a:lnTo>
                    <a:pt x="261" y="174"/>
                  </a:lnTo>
                  <a:lnTo>
                    <a:pt x="260" y="174"/>
                  </a:lnTo>
                  <a:lnTo>
                    <a:pt x="258" y="174"/>
                  </a:lnTo>
                  <a:lnTo>
                    <a:pt x="257" y="174"/>
                  </a:lnTo>
                  <a:lnTo>
                    <a:pt x="257" y="175"/>
                  </a:lnTo>
                  <a:lnTo>
                    <a:pt x="257" y="177"/>
                  </a:lnTo>
                  <a:lnTo>
                    <a:pt x="257" y="178"/>
                  </a:lnTo>
                  <a:lnTo>
                    <a:pt x="256" y="178"/>
                  </a:lnTo>
                  <a:lnTo>
                    <a:pt x="256" y="179"/>
                  </a:lnTo>
                  <a:lnTo>
                    <a:pt x="257" y="179"/>
                  </a:lnTo>
                  <a:lnTo>
                    <a:pt x="257" y="181"/>
                  </a:lnTo>
                  <a:lnTo>
                    <a:pt x="258" y="182"/>
                  </a:lnTo>
                  <a:lnTo>
                    <a:pt x="260" y="182"/>
                  </a:lnTo>
                  <a:lnTo>
                    <a:pt x="260" y="181"/>
                  </a:lnTo>
                  <a:lnTo>
                    <a:pt x="261" y="181"/>
                  </a:lnTo>
                  <a:lnTo>
                    <a:pt x="261" y="182"/>
                  </a:lnTo>
                  <a:lnTo>
                    <a:pt x="261" y="183"/>
                  </a:lnTo>
                  <a:lnTo>
                    <a:pt x="261" y="184"/>
                  </a:lnTo>
                  <a:lnTo>
                    <a:pt x="260" y="184"/>
                  </a:lnTo>
                  <a:lnTo>
                    <a:pt x="260" y="186"/>
                  </a:lnTo>
                  <a:lnTo>
                    <a:pt x="258" y="187"/>
                  </a:lnTo>
                  <a:lnTo>
                    <a:pt x="258" y="188"/>
                  </a:lnTo>
                  <a:lnTo>
                    <a:pt x="257" y="188"/>
                  </a:lnTo>
                  <a:lnTo>
                    <a:pt x="258" y="190"/>
                  </a:lnTo>
                  <a:lnTo>
                    <a:pt x="258" y="191"/>
                  </a:lnTo>
                  <a:lnTo>
                    <a:pt x="258" y="192"/>
                  </a:lnTo>
                  <a:lnTo>
                    <a:pt x="258" y="194"/>
                  </a:lnTo>
                  <a:lnTo>
                    <a:pt x="257" y="194"/>
                  </a:lnTo>
                  <a:lnTo>
                    <a:pt x="257" y="192"/>
                  </a:lnTo>
                  <a:lnTo>
                    <a:pt x="256" y="192"/>
                  </a:lnTo>
                  <a:lnTo>
                    <a:pt x="256" y="194"/>
                  </a:lnTo>
                  <a:lnTo>
                    <a:pt x="257" y="194"/>
                  </a:lnTo>
                  <a:lnTo>
                    <a:pt x="257" y="195"/>
                  </a:lnTo>
                  <a:lnTo>
                    <a:pt x="258" y="196"/>
                  </a:lnTo>
                  <a:lnTo>
                    <a:pt x="257" y="196"/>
                  </a:lnTo>
                  <a:lnTo>
                    <a:pt x="257" y="198"/>
                  </a:lnTo>
                  <a:lnTo>
                    <a:pt x="258" y="198"/>
                  </a:lnTo>
                  <a:lnTo>
                    <a:pt x="260" y="196"/>
                  </a:lnTo>
                  <a:lnTo>
                    <a:pt x="261" y="196"/>
                  </a:lnTo>
                  <a:lnTo>
                    <a:pt x="261" y="198"/>
                  </a:lnTo>
                  <a:lnTo>
                    <a:pt x="260" y="198"/>
                  </a:lnTo>
                  <a:lnTo>
                    <a:pt x="260" y="199"/>
                  </a:lnTo>
                  <a:lnTo>
                    <a:pt x="260" y="200"/>
                  </a:lnTo>
                  <a:lnTo>
                    <a:pt x="261" y="200"/>
                  </a:lnTo>
                  <a:lnTo>
                    <a:pt x="262" y="200"/>
                  </a:lnTo>
                  <a:lnTo>
                    <a:pt x="262" y="202"/>
                  </a:lnTo>
                  <a:lnTo>
                    <a:pt x="261" y="202"/>
                  </a:lnTo>
                  <a:lnTo>
                    <a:pt x="261" y="203"/>
                  </a:lnTo>
                  <a:lnTo>
                    <a:pt x="261" y="204"/>
                  </a:lnTo>
                  <a:lnTo>
                    <a:pt x="262" y="204"/>
                  </a:lnTo>
                  <a:lnTo>
                    <a:pt x="262" y="205"/>
                  </a:lnTo>
                  <a:lnTo>
                    <a:pt x="261" y="205"/>
                  </a:lnTo>
                  <a:lnTo>
                    <a:pt x="260" y="207"/>
                  </a:lnTo>
                  <a:lnTo>
                    <a:pt x="260" y="208"/>
                  </a:lnTo>
                  <a:lnTo>
                    <a:pt x="258" y="208"/>
                  </a:lnTo>
                  <a:lnTo>
                    <a:pt x="258" y="209"/>
                  </a:lnTo>
                  <a:lnTo>
                    <a:pt x="258" y="211"/>
                  </a:lnTo>
                  <a:lnTo>
                    <a:pt x="257" y="209"/>
                  </a:lnTo>
                  <a:lnTo>
                    <a:pt x="256" y="209"/>
                  </a:lnTo>
                  <a:lnTo>
                    <a:pt x="256" y="211"/>
                  </a:lnTo>
                  <a:lnTo>
                    <a:pt x="257" y="211"/>
                  </a:lnTo>
                  <a:lnTo>
                    <a:pt x="257" y="212"/>
                  </a:lnTo>
                  <a:lnTo>
                    <a:pt x="258" y="212"/>
                  </a:lnTo>
                  <a:lnTo>
                    <a:pt x="260" y="212"/>
                  </a:lnTo>
                  <a:lnTo>
                    <a:pt x="260" y="213"/>
                  </a:lnTo>
                  <a:lnTo>
                    <a:pt x="258" y="213"/>
                  </a:lnTo>
                  <a:lnTo>
                    <a:pt x="257" y="213"/>
                  </a:lnTo>
                  <a:lnTo>
                    <a:pt x="256" y="213"/>
                  </a:lnTo>
                  <a:lnTo>
                    <a:pt x="256" y="215"/>
                  </a:lnTo>
                  <a:lnTo>
                    <a:pt x="256" y="216"/>
                  </a:lnTo>
                  <a:lnTo>
                    <a:pt x="254" y="216"/>
                  </a:lnTo>
                  <a:lnTo>
                    <a:pt x="254" y="217"/>
                  </a:lnTo>
                  <a:lnTo>
                    <a:pt x="253" y="217"/>
                  </a:lnTo>
                  <a:lnTo>
                    <a:pt x="252" y="219"/>
                  </a:lnTo>
                  <a:lnTo>
                    <a:pt x="252" y="220"/>
                  </a:lnTo>
                  <a:lnTo>
                    <a:pt x="251" y="220"/>
                  </a:lnTo>
                  <a:lnTo>
                    <a:pt x="251" y="219"/>
                  </a:lnTo>
                  <a:lnTo>
                    <a:pt x="249" y="219"/>
                  </a:lnTo>
                  <a:lnTo>
                    <a:pt x="249" y="220"/>
                  </a:lnTo>
                  <a:lnTo>
                    <a:pt x="251" y="220"/>
                  </a:lnTo>
                  <a:lnTo>
                    <a:pt x="251" y="221"/>
                  </a:lnTo>
                  <a:lnTo>
                    <a:pt x="251" y="222"/>
                  </a:lnTo>
                  <a:lnTo>
                    <a:pt x="251" y="224"/>
                  </a:lnTo>
                  <a:lnTo>
                    <a:pt x="249" y="224"/>
                  </a:lnTo>
                  <a:lnTo>
                    <a:pt x="249" y="225"/>
                  </a:lnTo>
                  <a:lnTo>
                    <a:pt x="251" y="225"/>
                  </a:lnTo>
                  <a:lnTo>
                    <a:pt x="251" y="226"/>
                  </a:lnTo>
                  <a:lnTo>
                    <a:pt x="252" y="226"/>
                  </a:lnTo>
                  <a:lnTo>
                    <a:pt x="252" y="225"/>
                  </a:lnTo>
                  <a:lnTo>
                    <a:pt x="253" y="225"/>
                  </a:lnTo>
                  <a:lnTo>
                    <a:pt x="253" y="226"/>
                  </a:lnTo>
                  <a:lnTo>
                    <a:pt x="253" y="228"/>
                  </a:lnTo>
                  <a:lnTo>
                    <a:pt x="252" y="228"/>
                  </a:lnTo>
                  <a:lnTo>
                    <a:pt x="251" y="228"/>
                  </a:lnTo>
                  <a:lnTo>
                    <a:pt x="249" y="228"/>
                  </a:lnTo>
                  <a:lnTo>
                    <a:pt x="249" y="229"/>
                  </a:lnTo>
                  <a:lnTo>
                    <a:pt x="248" y="229"/>
                  </a:lnTo>
                  <a:lnTo>
                    <a:pt x="247" y="229"/>
                  </a:lnTo>
                  <a:lnTo>
                    <a:pt x="245" y="229"/>
                  </a:lnTo>
                  <a:lnTo>
                    <a:pt x="245" y="230"/>
                  </a:lnTo>
                  <a:lnTo>
                    <a:pt x="244" y="230"/>
                  </a:lnTo>
                  <a:lnTo>
                    <a:pt x="245" y="230"/>
                  </a:lnTo>
                  <a:lnTo>
                    <a:pt x="247" y="230"/>
                  </a:lnTo>
                  <a:lnTo>
                    <a:pt x="248" y="230"/>
                  </a:lnTo>
                  <a:lnTo>
                    <a:pt x="248" y="232"/>
                  </a:lnTo>
                  <a:lnTo>
                    <a:pt x="249" y="232"/>
                  </a:lnTo>
                  <a:lnTo>
                    <a:pt x="249" y="230"/>
                  </a:lnTo>
                  <a:lnTo>
                    <a:pt x="249" y="232"/>
                  </a:lnTo>
                  <a:lnTo>
                    <a:pt x="251" y="232"/>
                  </a:lnTo>
                  <a:lnTo>
                    <a:pt x="249" y="233"/>
                  </a:lnTo>
                  <a:lnTo>
                    <a:pt x="249" y="234"/>
                  </a:lnTo>
                  <a:lnTo>
                    <a:pt x="251" y="234"/>
                  </a:lnTo>
                  <a:lnTo>
                    <a:pt x="251" y="233"/>
                  </a:lnTo>
                  <a:lnTo>
                    <a:pt x="252" y="232"/>
                  </a:lnTo>
                  <a:lnTo>
                    <a:pt x="252" y="233"/>
                  </a:lnTo>
                  <a:lnTo>
                    <a:pt x="252" y="234"/>
                  </a:lnTo>
                  <a:lnTo>
                    <a:pt x="252" y="236"/>
                  </a:lnTo>
                  <a:lnTo>
                    <a:pt x="251" y="236"/>
                  </a:lnTo>
                  <a:lnTo>
                    <a:pt x="251" y="237"/>
                  </a:lnTo>
                  <a:lnTo>
                    <a:pt x="251" y="238"/>
                  </a:lnTo>
                  <a:lnTo>
                    <a:pt x="249" y="238"/>
                  </a:lnTo>
                  <a:lnTo>
                    <a:pt x="249" y="239"/>
                  </a:lnTo>
                  <a:lnTo>
                    <a:pt x="248" y="239"/>
                  </a:lnTo>
                  <a:lnTo>
                    <a:pt x="248" y="241"/>
                  </a:lnTo>
                  <a:lnTo>
                    <a:pt x="247" y="241"/>
                  </a:lnTo>
                  <a:lnTo>
                    <a:pt x="245" y="241"/>
                  </a:lnTo>
                  <a:lnTo>
                    <a:pt x="245" y="242"/>
                  </a:lnTo>
                  <a:lnTo>
                    <a:pt x="245" y="243"/>
                  </a:lnTo>
                  <a:lnTo>
                    <a:pt x="245" y="245"/>
                  </a:lnTo>
                  <a:lnTo>
                    <a:pt x="245" y="246"/>
                  </a:lnTo>
                  <a:lnTo>
                    <a:pt x="245" y="247"/>
                  </a:lnTo>
                  <a:lnTo>
                    <a:pt x="245" y="249"/>
                  </a:lnTo>
                  <a:lnTo>
                    <a:pt x="245" y="250"/>
                  </a:lnTo>
                  <a:lnTo>
                    <a:pt x="245" y="251"/>
                  </a:lnTo>
                  <a:lnTo>
                    <a:pt x="244" y="251"/>
                  </a:lnTo>
                  <a:lnTo>
                    <a:pt x="244" y="253"/>
                  </a:lnTo>
                  <a:lnTo>
                    <a:pt x="243" y="253"/>
                  </a:lnTo>
                  <a:lnTo>
                    <a:pt x="243" y="251"/>
                  </a:lnTo>
                  <a:lnTo>
                    <a:pt x="243" y="253"/>
                  </a:lnTo>
                  <a:lnTo>
                    <a:pt x="241" y="253"/>
                  </a:lnTo>
                  <a:lnTo>
                    <a:pt x="241" y="254"/>
                  </a:lnTo>
                  <a:lnTo>
                    <a:pt x="241" y="255"/>
                  </a:lnTo>
                  <a:lnTo>
                    <a:pt x="241" y="256"/>
                  </a:lnTo>
                  <a:lnTo>
                    <a:pt x="240" y="256"/>
                  </a:lnTo>
                  <a:lnTo>
                    <a:pt x="239" y="256"/>
                  </a:lnTo>
                  <a:lnTo>
                    <a:pt x="239" y="258"/>
                  </a:lnTo>
                  <a:lnTo>
                    <a:pt x="239" y="259"/>
                  </a:lnTo>
                  <a:lnTo>
                    <a:pt x="239" y="258"/>
                  </a:lnTo>
                  <a:lnTo>
                    <a:pt x="240" y="258"/>
                  </a:lnTo>
                  <a:lnTo>
                    <a:pt x="240" y="259"/>
                  </a:lnTo>
                  <a:lnTo>
                    <a:pt x="241" y="259"/>
                  </a:lnTo>
                  <a:lnTo>
                    <a:pt x="241" y="258"/>
                  </a:lnTo>
                  <a:lnTo>
                    <a:pt x="243" y="258"/>
                  </a:lnTo>
                  <a:lnTo>
                    <a:pt x="243" y="259"/>
                  </a:lnTo>
                  <a:lnTo>
                    <a:pt x="241" y="259"/>
                  </a:lnTo>
                  <a:lnTo>
                    <a:pt x="241" y="260"/>
                  </a:lnTo>
                  <a:lnTo>
                    <a:pt x="240" y="260"/>
                  </a:lnTo>
                  <a:lnTo>
                    <a:pt x="239" y="260"/>
                  </a:lnTo>
                  <a:lnTo>
                    <a:pt x="240" y="262"/>
                  </a:lnTo>
                  <a:lnTo>
                    <a:pt x="240" y="263"/>
                  </a:lnTo>
                  <a:lnTo>
                    <a:pt x="239" y="263"/>
                  </a:lnTo>
                  <a:lnTo>
                    <a:pt x="239" y="264"/>
                  </a:lnTo>
                  <a:lnTo>
                    <a:pt x="237" y="264"/>
                  </a:lnTo>
                  <a:lnTo>
                    <a:pt x="237" y="263"/>
                  </a:lnTo>
                  <a:lnTo>
                    <a:pt x="236" y="263"/>
                  </a:lnTo>
                  <a:lnTo>
                    <a:pt x="236" y="264"/>
                  </a:lnTo>
                  <a:lnTo>
                    <a:pt x="235" y="263"/>
                  </a:lnTo>
                  <a:lnTo>
                    <a:pt x="235" y="264"/>
                  </a:lnTo>
                  <a:lnTo>
                    <a:pt x="235" y="266"/>
                  </a:lnTo>
                  <a:lnTo>
                    <a:pt x="234" y="266"/>
                  </a:lnTo>
                  <a:lnTo>
                    <a:pt x="234" y="264"/>
                  </a:lnTo>
                  <a:lnTo>
                    <a:pt x="232" y="264"/>
                  </a:lnTo>
                  <a:lnTo>
                    <a:pt x="232" y="263"/>
                  </a:lnTo>
                  <a:lnTo>
                    <a:pt x="231" y="263"/>
                  </a:lnTo>
                  <a:lnTo>
                    <a:pt x="231" y="264"/>
                  </a:lnTo>
                  <a:lnTo>
                    <a:pt x="230" y="264"/>
                  </a:lnTo>
                  <a:lnTo>
                    <a:pt x="231" y="266"/>
                  </a:lnTo>
                  <a:lnTo>
                    <a:pt x="230" y="267"/>
                  </a:lnTo>
                  <a:lnTo>
                    <a:pt x="231" y="268"/>
                  </a:lnTo>
                  <a:lnTo>
                    <a:pt x="231" y="270"/>
                  </a:lnTo>
                  <a:lnTo>
                    <a:pt x="232" y="270"/>
                  </a:lnTo>
                  <a:lnTo>
                    <a:pt x="232" y="271"/>
                  </a:lnTo>
                  <a:lnTo>
                    <a:pt x="231" y="271"/>
                  </a:lnTo>
                  <a:lnTo>
                    <a:pt x="230" y="271"/>
                  </a:lnTo>
                  <a:lnTo>
                    <a:pt x="230" y="272"/>
                  </a:lnTo>
                  <a:lnTo>
                    <a:pt x="228" y="272"/>
                  </a:lnTo>
                  <a:lnTo>
                    <a:pt x="228" y="271"/>
                  </a:lnTo>
                  <a:lnTo>
                    <a:pt x="227" y="271"/>
                  </a:lnTo>
                  <a:lnTo>
                    <a:pt x="226" y="271"/>
                  </a:lnTo>
                  <a:lnTo>
                    <a:pt x="224" y="271"/>
                  </a:lnTo>
                  <a:lnTo>
                    <a:pt x="224" y="272"/>
                  </a:lnTo>
                  <a:lnTo>
                    <a:pt x="224" y="274"/>
                  </a:lnTo>
                  <a:lnTo>
                    <a:pt x="223" y="274"/>
                  </a:lnTo>
                  <a:lnTo>
                    <a:pt x="223" y="272"/>
                  </a:lnTo>
                  <a:lnTo>
                    <a:pt x="223" y="271"/>
                  </a:lnTo>
                  <a:lnTo>
                    <a:pt x="222" y="271"/>
                  </a:lnTo>
                  <a:lnTo>
                    <a:pt x="222" y="272"/>
                  </a:lnTo>
                  <a:lnTo>
                    <a:pt x="222" y="274"/>
                  </a:lnTo>
                  <a:lnTo>
                    <a:pt x="220" y="274"/>
                  </a:lnTo>
                  <a:lnTo>
                    <a:pt x="220" y="272"/>
                  </a:lnTo>
                  <a:lnTo>
                    <a:pt x="219" y="274"/>
                  </a:lnTo>
                  <a:lnTo>
                    <a:pt x="219" y="275"/>
                  </a:lnTo>
                  <a:lnTo>
                    <a:pt x="218" y="275"/>
                  </a:lnTo>
                  <a:lnTo>
                    <a:pt x="218" y="274"/>
                  </a:lnTo>
                  <a:lnTo>
                    <a:pt x="218" y="272"/>
                  </a:lnTo>
                  <a:lnTo>
                    <a:pt x="216" y="272"/>
                  </a:lnTo>
                  <a:lnTo>
                    <a:pt x="216" y="274"/>
                  </a:lnTo>
                  <a:lnTo>
                    <a:pt x="216" y="275"/>
                  </a:lnTo>
                  <a:lnTo>
                    <a:pt x="215" y="276"/>
                  </a:lnTo>
                  <a:lnTo>
                    <a:pt x="215" y="277"/>
                  </a:lnTo>
                  <a:lnTo>
                    <a:pt x="214" y="277"/>
                  </a:lnTo>
                  <a:lnTo>
                    <a:pt x="214" y="279"/>
                  </a:lnTo>
                  <a:lnTo>
                    <a:pt x="213" y="279"/>
                  </a:lnTo>
                  <a:lnTo>
                    <a:pt x="213" y="280"/>
                  </a:lnTo>
                  <a:lnTo>
                    <a:pt x="213" y="281"/>
                  </a:lnTo>
                  <a:lnTo>
                    <a:pt x="211" y="281"/>
                  </a:lnTo>
                  <a:lnTo>
                    <a:pt x="210" y="281"/>
                  </a:lnTo>
                  <a:lnTo>
                    <a:pt x="210" y="283"/>
                  </a:lnTo>
                  <a:lnTo>
                    <a:pt x="210" y="284"/>
                  </a:lnTo>
                  <a:lnTo>
                    <a:pt x="211" y="284"/>
                  </a:lnTo>
                  <a:lnTo>
                    <a:pt x="213" y="283"/>
                  </a:lnTo>
                  <a:lnTo>
                    <a:pt x="213" y="284"/>
                  </a:lnTo>
                  <a:lnTo>
                    <a:pt x="213" y="285"/>
                  </a:lnTo>
                  <a:lnTo>
                    <a:pt x="213" y="287"/>
                  </a:lnTo>
                  <a:lnTo>
                    <a:pt x="214" y="287"/>
                  </a:lnTo>
                  <a:lnTo>
                    <a:pt x="215" y="287"/>
                  </a:lnTo>
                  <a:lnTo>
                    <a:pt x="215" y="285"/>
                  </a:lnTo>
                  <a:lnTo>
                    <a:pt x="215" y="287"/>
                  </a:lnTo>
                  <a:lnTo>
                    <a:pt x="216" y="287"/>
                  </a:lnTo>
                  <a:lnTo>
                    <a:pt x="216" y="288"/>
                  </a:lnTo>
                  <a:lnTo>
                    <a:pt x="218" y="288"/>
                  </a:lnTo>
                  <a:lnTo>
                    <a:pt x="218" y="289"/>
                  </a:lnTo>
                  <a:lnTo>
                    <a:pt x="218" y="291"/>
                  </a:lnTo>
                  <a:lnTo>
                    <a:pt x="218" y="292"/>
                  </a:lnTo>
                  <a:lnTo>
                    <a:pt x="219" y="292"/>
                  </a:lnTo>
                  <a:lnTo>
                    <a:pt x="220" y="292"/>
                  </a:lnTo>
                  <a:lnTo>
                    <a:pt x="220" y="291"/>
                  </a:lnTo>
                  <a:lnTo>
                    <a:pt x="222" y="291"/>
                  </a:lnTo>
                  <a:lnTo>
                    <a:pt x="223" y="291"/>
                  </a:lnTo>
                  <a:lnTo>
                    <a:pt x="223" y="292"/>
                  </a:lnTo>
                  <a:lnTo>
                    <a:pt x="223" y="293"/>
                  </a:lnTo>
                  <a:lnTo>
                    <a:pt x="222" y="293"/>
                  </a:lnTo>
                  <a:lnTo>
                    <a:pt x="222" y="294"/>
                  </a:lnTo>
                  <a:lnTo>
                    <a:pt x="220" y="294"/>
                  </a:lnTo>
                  <a:lnTo>
                    <a:pt x="220" y="296"/>
                  </a:lnTo>
                  <a:lnTo>
                    <a:pt x="222" y="296"/>
                  </a:lnTo>
                  <a:lnTo>
                    <a:pt x="222" y="297"/>
                  </a:lnTo>
                  <a:lnTo>
                    <a:pt x="220" y="297"/>
                  </a:lnTo>
                  <a:lnTo>
                    <a:pt x="219" y="297"/>
                  </a:lnTo>
                  <a:lnTo>
                    <a:pt x="219" y="298"/>
                  </a:lnTo>
                  <a:lnTo>
                    <a:pt x="219" y="297"/>
                  </a:lnTo>
                  <a:lnTo>
                    <a:pt x="218" y="297"/>
                  </a:lnTo>
                  <a:lnTo>
                    <a:pt x="218" y="296"/>
                  </a:lnTo>
                  <a:lnTo>
                    <a:pt x="216" y="296"/>
                  </a:lnTo>
                  <a:lnTo>
                    <a:pt x="216" y="297"/>
                  </a:lnTo>
                  <a:lnTo>
                    <a:pt x="215" y="297"/>
                  </a:lnTo>
                  <a:lnTo>
                    <a:pt x="215" y="298"/>
                  </a:lnTo>
                  <a:lnTo>
                    <a:pt x="214" y="298"/>
                  </a:lnTo>
                  <a:lnTo>
                    <a:pt x="213" y="298"/>
                  </a:lnTo>
                  <a:lnTo>
                    <a:pt x="211" y="298"/>
                  </a:lnTo>
                  <a:lnTo>
                    <a:pt x="210" y="298"/>
                  </a:lnTo>
                  <a:lnTo>
                    <a:pt x="209" y="298"/>
                  </a:lnTo>
                  <a:lnTo>
                    <a:pt x="209" y="300"/>
                  </a:lnTo>
                  <a:lnTo>
                    <a:pt x="209" y="301"/>
                  </a:lnTo>
                  <a:lnTo>
                    <a:pt x="209" y="302"/>
                  </a:lnTo>
                  <a:lnTo>
                    <a:pt x="207" y="302"/>
                  </a:lnTo>
                  <a:lnTo>
                    <a:pt x="206" y="302"/>
                  </a:lnTo>
                  <a:lnTo>
                    <a:pt x="207" y="302"/>
                  </a:lnTo>
                  <a:lnTo>
                    <a:pt x="207" y="304"/>
                  </a:lnTo>
                  <a:lnTo>
                    <a:pt x="209" y="304"/>
                  </a:lnTo>
                  <a:lnTo>
                    <a:pt x="207" y="304"/>
                  </a:lnTo>
                  <a:lnTo>
                    <a:pt x="207" y="305"/>
                  </a:lnTo>
                  <a:lnTo>
                    <a:pt x="207" y="304"/>
                  </a:lnTo>
                  <a:lnTo>
                    <a:pt x="206" y="304"/>
                  </a:lnTo>
                  <a:lnTo>
                    <a:pt x="206" y="305"/>
                  </a:lnTo>
                  <a:lnTo>
                    <a:pt x="205" y="305"/>
                  </a:lnTo>
                  <a:lnTo>
                    <a:pt x="205" y="304"/>
                  </a:lnTo>
                  <a:lnTo>
                    <a:pt x="205" y="302"/>
                  </a:lnTo>
                  <a:lnTo>
                    <a:pt x="206" y="302"/>
                  </a:lnTo>
                  <a:lnTo>
                    <a:pt x="206" y="301"/>
                  </a:lnTo>
                  <a:lnTo>
                    <a:pt x="205" y="301"/>
                  </a:lnTo>
                  <a:lnTo>
                    <a:pt x="205" y="300"/>
                  </a:lnTo>
                  <a:lnTo>
                    <a:pt x="203" y="300"/>
                  </a:lnTo>
                  <a:lnTo>
                    <a:pt x="203" y="298"/>
                  </a:lnTo>
                  <a:lnTo>
                    <a:pt x="202" y="298"/>
                  </a:lnTo>
                  <a:lnTo>
                    <a:pt x="202" y="300"/>
                  </a:lnTo>
                  <a:lnTo>
                    <a:pt x="201" y="300"/>
                  </a:lnTo>
                  <a:lnTo>
                    <a:pt x="199" y="300"/>
                  </a:lnTo>
                  <a:lnTo>
                    <a:pt x="199" y="298"/>
                  </a:lnTo>
                  <a:lnTo>
                    <a:pt x="199" y="297"/>
                  </a:lnTo>
                  <a:lnTo>
                    <a:pt x="201" y="297"/>
                  </a:lnTo>
                  <a:lnTo>
                    <a:pt x="201" y="296"/>
                  </a:lnTo>
                  <a:lnTo>
                    <a:pt x="199" y="296"/>
                  </a:lnTo>
                  <a:lnTo>
                    <a:pt x="198" y="296"/>
                  </a:lnTo>
                  <a:lnTo>
                    <a:pt x="198" y="297"/>
                  </a:lnTo>
                  <a:lnTo>
                    <a:pt x="198" y="298"/>
                  </a:lnTo>
                  <a:lnTo>
                    <a:pt x="199" y="298"/>
                  </a:lnTo>
                  <a:lnTo>
                    <a:pt x="199" y="300"/>
                  </a:lnTo>
                  <a:lnTo>
                    <a:pt x="199" y="301"/>
                  </a:lnTo>
                  <a:lnTo>
                    <a:pt x="199" y="302"/>
                  </a:lnTo>
                  <a:lnTo>
                    <a:pt x="198" y="302"/>
                  </a:lnTo>
                  <a:lnTo>
                    <a:pt x="198" y="304"/>
                  </a:lnTo>
                  <a:lnTo>
                    <a:pt x="198" y="305"/>
                  </a:lnTo>
                  <a:lnTo>
                    <a:pt x="197" y="305"/>
                  </a:lnTo>
                  <a:lnTo>
                    <a:pt x="197" y="306"/>
                  </a:lnTo>
                  <a:lnTo>
                    <a:pt x="197" y="308"/>
                  </a:lnTo>
                  <a:lnTo>
                    <a:pt x="196" y="308"/>
                  </a:lnTo>
                  <a:lnTo>
                    <a:pt x="196" y="306"/>
                  </a:lnTo>
                  <a:lnTo>
                    <a:pt x="194" y="306"/>
                  </a:lnTo>
                  <a:lnTo>
                    <a:pt x="194" y="308"/>
                  </a:lnTo>
                  <a:lnTo>
                    <a:pt x="193" y="308"/>
                  </a:lnTo>
                  <a:lnTo>
                    <a:pt x="192" y="306"/>
                  </a:lnTo>
                  <a:lnTo>
                    <a:pt x="192" y="308"/>
                  </a:lnTo>
                  <a:lnTo>
                    <a:pt x="190" y="306"/>
                  </a:lnTo>
                  <a:lnTo>
                    <a:pt x="190" y="305"/>
                  </a:lnTo>
                  <a:lnTo>
                    <a:pt x="189" y="305"/>
                  </a:lnTo>
                  <a:lnTo>
                    <a:pt x="189" y="304"/>
                  </a:lnTo>
                  <a:lnTo>
                    <a:pt x="189" y="302"/>
                  </a:lnTo>
                  <a:lnTo>
                    <a:pt x="189" y="301"/>
                  </a:lnTo>
                  <a:lnTo>
                    <a:pt x="189" y="300"/>
                  </a:lnTo>
                  <a:lnTo>
                    <a:pt x="189" y="298"/>
                  </a:lnTo>
                  <a:lnTo>
                    <a:pt x="189" y="297"/>
                  </a:lnTo>
                  <a:lnTo>
                    <a:pt x="190" y="297"/>
                  </a:lnTo>
                  <a:lnTo>
                    <a:pt x="190" y="296"/>
                  </a:lnTo>
                  <a:lnTo>
                    <a:pt x="189" y="296"/>
                  </a:lnTo>
                  <a:lnTo>
                    <a:pt x="188" y="296"/>
                  </a:lnTo>
                  <a:lnTo>
                    <a:pt x="186" y="296"/>
                  </a:lnTo>
                  <a:lnTo>
                    <a:pt x="186" y="294"/>
                  </a:lnTo>
                  <a:lnTo>
                    <a:pt x="185" y="294"/>
                  </a:lnTo>
                  <a:lnTo>
                    <a:pt x="184" y="294"/>
                  </a:lnTo>
                  <a:lnTo>
                    <a:pt x="182" y="294"/>
                  </a:lnTo>
                  <a:lnTo>
                    <a:pt x="181" y="294"/>
                  </a:lnTo>
                  <a:lnTo>
                    <a:pt x="180" y="294"/>
                  </a:lnTo>
                  <a:lnTo>
                    <a:pt x="179" y="294"/>
                  </a:lnTo>
                  <a:lnTo>
                    <a:pt x="179" y="296"/>
                  </a:lnTo>
                  <a:lnTo>
                    <a:pt x="177" y="296"/>
                  </a:lnTo>
                  <a:lnTo>
                    <a:pt x="177" y="297"/>
                  </a:lnTo>
                  <a:lnTo>
                    <a:pt x="179" y="297"/>
                  </a:lnTo>
                  <a:lnTo>
                    <a:pt x="180" y="297"/>
                  </a:lnTo>
                  <a:lnTo>
                    <a:pt x="181" y="297"/>
                  </a:lnTo>
                  <a:lnTo>
                    <a:pt x="181" y="298"/>
                  </a:lnTo>
                  <a:lnTo>
                    <a:pt x="180" y="298"/>
                  </a:lnTo>
                  <a:lnTo>
                    <a:pt x="179" y="298"/>
                  </a:lnTo>
                  <a:lnTo>
                    <a:pt x="177" y="298"/>
                  </a:lnTo>
                  <a:lnTo>
                    <a:pt x="177" y="300"/>
                  </a:lnTo>
                  <a:lnTo>
                    <a:pt x="179" y="300"/>
                  </a:lnTo>
                  <a:lnTo>
                    <a:pt x="179" y="301"/>
                  </a:lnTo>
                  <a:lnTo>
                    <a:pt x="177" y="301"/>
                  </a:lnTo>
                  <a:lnTo>
                    <a:pt x="176" y="301"/>
                  </a:lnTo>
                  <a:lnTo>
                    <a:pt x="176" y="302"/>
                  </a:lnTo>
                  <a:lnTo>
                    <a:pt x="175" y="302"/>
                  </a:lnTo>
                  <a:lnTo>
                    <a:pt x="173" y="304"/>
                  </a:lnTo>
                  <a:lnTo>
                    <a:pt x="173" y="305"/>
                  </a:lnTo>
                  <a:lnTo>
                    <a:pt x="175" y="305"/>
                  </a:lnTo>
                  <a:lnTo>
                    <a:pt x="176" y="305"/>
                  </a:lnTo>
                  <a:lnTo>
                    <a:pt x="176" y="306"/>
                  </a:lnTo>
                  <a:lnTo>
                    <a:pt x="177" y="306"/>
                  </a:lnTo>
                  <a:lnTo>
                    <a:pt x="179" y="306"/>
                  </a:lnTo>
                  <a:lnTo>
                    <a:pt x="179" y="305"/>
                  </a:lnTo>
                  <a:lnTo>
                    <a:pt x="180" y="306"/>
                  </a:lnTo>
                  <a:lnTo>
                    <a:pt x="181" y="306"/>
                  </a:lnTo>
                  <a:lnTo>
                    <a:pt x="181" y="308"/>
                  </a:lnTo>
                  <a:lnTo>
                    <a:pt x="181" y="309"/>
                  </a:lnTo>
                  <a:lnTo>
                    <a:pt x="180" y="309"/>
                  </a:lnTo>
                  <a:lnTo>
                    <a:pt x="180" y="310"/>
                  </a:lnTo>
                  <a:lnTo>
                    <a:pt x="181" y="311"/>
                  </a:lnTo>
                  <a:lnTo>
                    <a:pt x="180" y="311"/>
                  </a:lnTo>
                  <a:lnTo>
                    <a:pt x="179" y="311"/>
                  </a:lnTo>
                  <a:lnTo>
                    <a:pt x="179" y="313"/>
                  </a:lnTo>
                  <a:lnTo>
                    <a:pt x="180" y="313"/>
                  </a:lnTo>
                  <a:lnTo>
                    <a:pt x="180" y="314"/>
                  </a:lnTo>
                  <a:lnTo>
                    <a:pt x="179" y="314"/>
                  </a:lnTo>
                  <a:lnTo>
                    <a:pt x="177" y="314"/>
                  </a:lnTo>
                  <a:lnTo>
                    <a:pt x="176" y="314"/>
                  </a:lnTo>
                  <a:lnTo>
                    <a:pt x="176" y="315"/>
                  </a:lnTo>
                  <a:lnTo>
                    <a:pt x="175" y="315"/>
                  </a:lnTo>
                  <a:lnTo>
                    <a:pt x="173" y="315"/>
                  </a:lnTo>
                  <a:lnTo>
                    <a:pt x="173" y="317"/>
                  </a:lnTo>
                  <a:lnTo>
                    <a:pt x="172" y="317"/>
                  </a:lnTo>
                  <a:lnTo>
                    <a:pt x="171" y="317"/>
                  </a:lnTo>
                  <a:lnTo>
                    <a:pt x="171" y="315"/>
                  </a:lnTo>
                  <a:lnTo>
                    <a:pt x="171" y="317"/>
                  </a:lnTo>
                  <a:lnTo>
                    <a:pt x="171" y="318"/>
                  </a:lnTo>
                  <a:lnTo>
                    <a:pt x="169" y="318"/>
                  </a:lnTo>
                  <a:lnTo>
                    <a:pt x="168" y="318"/>
                  </a:lnTo>
                  <a:lnTo>
                    <a:pt x="168" y="319"/>
                  </a:lnTo>
                  <a:lnTo>
                    <a:pt x="167" y="319"/>
                  </a:lnTo>
                  <a:lnTo>
                    <a:pt x="165" y="318"/>
                  </a:lnTo>
                  <a:lnTo>
                    <a:pt x="164" y="318"/>
                  </a:lnTo>
                  <a:lnTo>
                    <a:pt x="163" y="317"/>
                  </a:lnTo>
                  <a:lnTo>
                    <a:pt x="164" y="317"/>
                  </a:lnTo>
                  <a:lnTo>
                    <a:pt x="165" y="315"/>
                  </a:lnTo>
                  <a:lnTo>
                    <a:pt x="165" y="314"/>
                  </a:lnTo>
                  <a:lnTo>
                    <a:pt x="164" y="314"/>
                  </a:lnTo>
                  <a:lnTo>
                    <a:pt x="163" y="314"/>
                  </a:lnTo>
                  <a:lnTo>
                    <a:pt x="163" y="315"/>
                  </a:lnTo>
                  <a:lnTo>
                    <a:pt x="163" y="317"/>
                  </a:lnTo>
                  <a:lnTo>
                    <a:pt x="163" y="318"/>
                  </a:lnTo>
                  <a:lnTo>
                    <a:pt x="163" y="319"/>
                  </a:lnTo>
                  <a:lnTo>
                    <a:pt x="162" y="319"/>
                  </a:lnTo>
                  <a:lnTo>
                    <a:pt x="162" y="318"/>
                  </a:lnTo>
                  <a:lnTo>
                    <a:pt x="162" y="317"/>
                  </a:lnTo>
                  <a:lnTo>
                    <a:pt x="160" y="317"/>
                  </a:lnTo>
                  <a:lnTo>
                    <a:pt x="160" y="318"/>
                  </a:lnTo>
                  <a:lnTo>
                    <a:pt x="160" y="319"/>
                  </a:lnTo>
                  <a:lnTo>
                    <a:pt x="162" y="319"/>
                  </a:lnTo>
                  <a:lnTo>
                    <a:pt x="162" y="321"/>
                  </a:lnTo>
                  <a:lnTo>
                    <a:pt x="163" y="321"/>
                  </a:lnTo>
                  <a:lnTo>
                    <a:pt x="163" y="322"/>
                  </a:lnTo>
                  <a:lnTo>
                    <a:pt x="162" y="322"/>
                  </a:lnTo>
                  <a:lnTo>
                    <a:pt x="160" y="322"/>
                  </a:lnTo>
                  <a:lnTo>
                    <a:pt x="159" y="322"/>
                  </a:lnTo>
                  <a:lnTo>
                    <a:pt x="158" y="322"/>
                  </a:lnTo>
                  <a:lnTo>
                    <a:pt x="158" y="321"/>
                  </a:lnTo>
                  <a:lnTo>
                    <a:pt x="156" y="321"/>
                  </a:lnTo>
                  <a:lnTo>
                    <a:pt x="156" y="319"/>
                  </a:lnTo>
                  <a:lnTo>
                    <a:pt x="155" y="319"/>
                  </a:lnTo>
                  <a:lnTo>
                    <a:pt x="155" y="318"/>
                  </a:lnTo>
                  <a:lnTo>
                    <a:pt x="154" y="317"/>
                  </a:lnTo>
                  <a:lnTo>
                    <a:pt x="152" y="315"/>
                  </a:lnTo>
                  <a:lnTo>
                    <a:pt x="151" y="315"/>
                  </a:lnTo>
                  <a:lnTo>
                    <a:pt x="151" y="314"/>
                  </a:lnTo>
                  <a:lnTo>
                    <a:pt x="150" y="314"/>
                  </a:lnTo>
                  <a:lnTo>
                    <a:pt x="148" y="314"/>
                  </a:lnTo>
                  <a:lnTo>
                    <a:pt x="148" y="313"/>
                  </a:lnTo>
                  <a:lnTo>
                    <a:pt x="148" y="311"/>
                  </a:lnTo>
                  <a:lnTo>
                    <a:pt x="147" y="311"/>
                  </a:lnTo>
                  <a:lnTo>
                    <a:pt x="147" y="310"/>
                  </a:lnTo>
                  <a:lnTo>
                    <a:pt x="146" y="310"/>
                  </a:lnTo>
                  <a:lnTo>
                    <a:pt x="146" y="311"/>
                  </a:lnTo>
                  <a:lnTo>
                    <a:pt x="144" y="311"/>
                  </a:lnTo>
                  <a:lnTo>
                    <a:pt x="144" y="313"/>
                  </a:lnTo>
                  <a:lnTo>
                    <a:pt x="144" y="314"/>
                  </a:lnTo>
                  <a:lnTo>
                    <a:pt x="144" y="315"/>
                  </a:lnTo>
                  <a:lnTo>
                    <a:pt x="143" y="315"/>
                  </a:lnTo>
                  <a:lnTo>
                    <a:pt x="143" y="317"/>
                  </a:lnTo>
                  <a:lnTo>
                    <a:pt x="143" y="318"/>
                  </a:lnTo>
                  <a:lnTo>
                    <a:pt x="142" y="318"/>
                  </a:lnTo>
                  <a:lnTo>
                    <a:pt x="143" y="318"/>
                  </a:lnTo>
                  <a:lnTo>
                    <a:pt x="143" y="319"/>
                  </a:lnTo>
                  <a:lnTo>
                    <a:pt x="142" y="319"/>
                  </a:lnTo>
                  <a:lnTo>
                    <a:pt x="142" y="321"/>
                  </a:lnTo>
                  <a:lnTo>
                    <a:pt x="141" y="321"/>
                  </a:lnTo>
                  <a:lnTo>
                    <a:pt x="141" y="319"/>
                  </a:lnTo>
                  <a:lnTo>
                    <a:pt x="139" y="319"/>
                  </a:lnTo>
                  <a:lnTo>
                    <a:pt x="138" y="319"/>
                  </a:lnTo>
                  <a:lnTo>
                    <a:pt x="138" y="321"/>
                  </a:lnTo>
                  <a:lnTo>
                    <a:pt x="139" y="321"/>
                  </a:lnTo>
                  <a:lnTo>
                    <a:pt x="139" y="322"/>
                  </a:lnTo>
                  <a:lnTo>
                    <a:pt x="139" y="323"/>
                  </a:lnTo>
                  <a:lnTo>
                    <a:pt x="141" y="323"/>
                  </a:lnTo>
                  <a:lnTo>
                    <a:pt x="141" y="325"/>
                  </a:lnTo>
                  <a:lnTo>
                    <a:pt x="141" y="326"/>
                  </a:lnTo>
                  <a:lnTo>
                    <a:pt x="141" y="327"/>
                  </a:lnTo>
                  <a:lnTo>
                    <a:pt x="139" y="327"/>
                  </a:lnTo>
                  <a:lnTo>
                    <a:pt x="138" y="327"/>
                  </a:lnTo>
                  <a:lnTo>
                    <a:pt x="138" y="328"/>
                  </a:lnTo>
                  <a:lnTo>
                    <a:pt x="139" y="328"/>
                  </a:lnTo>
                  <a:lnTo>
                    <a:pt x="139" y="330"/>
                  </a:lnTo>
                  <a:lnTo>
                    <a:pt x="141" y="330"/>
                  </a:lnTo>
                  <a:lnTo>
                    <a:pt x="141" y="331"/>
                  </a:lnTo>
                  <a:lnTo>
                    <a:pt x="139" y="331"/>
                  </a:lnTo>
                  <a:lnTo>
                    <a:pt x="138" y="330"/>
                  </a:lnTo>
                  <a:lnTo>
                    <a:pt x="137" y="330"/>
                  </a:lnTo>
                  <a:lnTo>
                    <a:pt x="137" y="331"/>
                  </a:lnTo>
                  <a:lnTo>
                    <a:pt x="135" y="331"/>
                  </a:lnTo>
                  <a:lnTo>
                    <a:pt x="137" y="331"/>
                  </a:lnTo>
                  <a:lnTo>
                    <a:pt x="137" y="332"/>
                  </a:lnTo>
                  <a:lnTo>
                    <a:pt x="137" y="334"/>
                  </a:lnTo>
                  <a:lnTo>
                    <a:pt x="138" y="332"/>
                  </a:lnTo>
                  <a:lnTo>
                    <a:pt x="139" y="332"/>
                  </a:lnTo>
                  <a:lnTo>
                    <a:pt x="141" y="332"/>
                  </a:lnTo>
                  <a:lnTo>
                    <a:pt x="142" y="332"/>
                  </a:lnTo>
                  <a:lnTo>
                    <a:pt x="142" y="334"/>
                  </a:lnTo>
                  <a:lnTo>
                    <a:pt x="142" y="335"/>
                  </a:lnTo>
                  <a:lnTo>
                    <a:pt x="141" y="335"/>
                  </a:lnTo>
                  <a:lnTo>
                    <a:pt x="141" y="336"/>
                  </a:lnTo>
                  <a:lnTo>
                    <a:pt x="139" y="336"/>
                  </a:lnTo>
                  <a:lnTo>
                    <a:pt x="139" y="338"/>
                  </a:lnTo>
                  <a:lnTo>
                    <a:pt x="139" y="339"/>
                  </a:lnTo>
                  <a:lnTo>
                    <a:pt x="138" y="339"/>
                  </a:lnTo>
                  <a:lnTo>
                    <a:pt x="138" y="340"/>
                  </a:lnTo>
                  <a:lnTo>
                    <a:pt x="139" y="340"/>
                  </a:lnTo>
                  <a:lnTo>
                    <a:pt x="139" y="339"/>
                  </a:lnTo>
                  <a:lnTo>
                    <a:pt x="141" y="339"/>
                  </a:lnTo>
                  <a:lnTo>
                    <a:pt x="142" y="339"/>
                  </a:lnTo>
                  <a:lnTo>
                    <a:pt x="143" y="339"/>
                  </a:lnTo>
                  <a:lnTo>
                    <a:pt x="143" y="340"/>
                  </a:lnTo>
                  <a:lnTo>
                    <a:pt x="142" y="342"/>
                  </a:lnTo>
                  <a:lnTo>
                    <a:pt x="142" y="343"/>
                  </a:lnTo>
                  <a:lnTo>
                    <a:pt x="141" y="343"/>
                  </a:lnTo>
                  <a:lnTo>
                    <a:pt x="141" y="344"/>
                  </a:lnTo>
                  <a:lnTo>
                    <a:pt x="139" y="344"/>
                  </a:lnTo>
                  <a:lnTo>
                    <a:pt x="139" y="343"/>
                  </a:lnTo>
                  <a:lnTo>
                    <a:pt x="138" y="343"/>
                  </a:lnTo>
                  <a:lnTo>
                    <a:pt x="137" y="343"/>
                  </a:lnTo>
                  <a:lnTo>
                    <a:pt x="135" y="343"/>
                  </a:lnTo>
                  <a:lnTo>
                    <a:pt x="134" y="343"/>
                  </a:lnTo>
                  <a:lnTo>
                    <a:pt x="133" y="343"/>
                  </a:lnTo>
                  <a:lnTo>
                    <a:pt x="131" y="343"/>
                  </a:lnTo>
                  <a:lnTo>
                    <a:pt x="130" y="343"/>
                  </a:lnTo>
                  <a:lnTo>
                    <a:pt x="130" y="342"/>
                  </a:lnTo>
                  <a:lnTo>
                    <a:pt x="129" y="340"/>
                  </a:lnTo>
                  <a:lnTo>
                    <a:pt x="129" y="342"/>
                  </a:lnTo>
                  <a:lnTo>
                    <a:pt x="129" y="343"/>
                  </a:lnTo>
                  <a:lnTo>
                    <a:pt x="129" y="344"/>
                  </a:lnTo>
                  <a:lnTo>
                    <a:pt x="127" y="344"/>
                  </a:lnTo>
                  <a:lnTo>
                    <a:pt x="126" y="346"/>
                  </a:lnTo>
                  <a:lnTo>
                    <a:pt x="125" y="346"/>
                  </a:lnTo>
                  <a:lnTo>
                    <a:pt x="125" y="344"/>
                  </a:lnTo>
                  <a:lnTo>
                    <a:pt x="125" y="343"/>
                  </a:lnTo>
                  <a:lnTo>
                    <a:pt x="126" y="343"/>
                  </a:lnTo>
                  <a:lnTo>
                    <a:pt x="126" y="342"/>
                  </a:lnTo>
                  <a:lnTo>
                    <a:pt x="126" y="340"/>
                  </a:lnTo>
                  <a:lnTo>
                    <a:pt x="126" y="339"/>
                  </a:lnTo>
                  <a:lnTo>
                    <a:pt x="126" y="338"/>
                  </a:lnTo>
                  <a:lnTo>
                    <a:pt x="125" y="338"/>
                  </a:lnTo>
                  <a:lnTo>
                    <a:pt x="125" y="339"/>
                  </a:lnTo>
                  <a:lnTo>
                    <a:pt x="124" y="339"/>
                  </a:lnTo>
                  <a:lnTo>
                    <a:pt x="124" y="340"/>
                  </a:lnTo>
                  <a:lnTo>
                    <a:pt x="122" y="340"/>
                  </a:lnTo>
                  <a:lnTo>
                    <a:pt x="122" y="339"/>
                  </a:lnTo>
                  <a:lnTo>
                    <a:pt x="122" y="338"/>
                  </a:lnTo>
                  <a:lnTo>
                    <a:pt x="122" y="336"/>
                  </a:lnTo>
                  <a:lnTo>
                    <a:pt x="122" y="338"/>
                  </a:lnTo>
                  <a:lnTo>
                    <a:pt x="121" y="338"/>
                  </a:lnTo>
                  <a:lnTo>
                    <a:pt x="121" y="339"/>
                  </a:lnTo>
                  <a:lnTo>
                    <a:pt x="121" y="340"/>
                  </a:lnTo>
                  <a:lnTo>
                    <a:pt x="122" y="340"/>
                  </a:lnTo>
                  <a:lnTo>
                    <a:pt x="122" y="342"/>
                  </a:lnTo>
                  <a:lnTo>
                    <a:pt x="122" y="343"/>
                  </a:lnTo>
                  <a:lnTo>
                    <a:pt x="121" y="343"/>
                  </a:lnTo>
                  <a:lnTo>
                    <a:pt x="120" y="343"/>
                  </a:lnTo>
                  <a:lnTo>
                    <a:pt x="120" y="342"/>
                  </a:lnTo>
                  <a:lnTo>
                    <a:pt x="118" y="342"/>
                  </a:lnTo>
                  <a:lnTo>
                    <a:pt x="118" y="340"/>
                  </a:lnTo>
                  <a:lnTo>
                    <a:pt x="118" y="339"/>
                  </a:lnTo>
                  <a:lnTo>
                    <a:pt x="118" y="338"/>
                  </a:lnTo>
                  <a:lnTo>
                    <a:pt x="118" y="336"/>
                  </a:lnTo>
                  <a:lnTo>
                    <a:pt x="117" y="336"/>
                  </a:lnTo>
                  <a:lnTo>
                    <a:pt x="117" y="338"/>
                  </a:lnTo>
                  <a:lnTo>
                    <a:pt x="116" y="338"/>
                  </a:lnTo>
                  <a:lnTo>
                    <a:pt x="114" y="338"/>
                  </a:lnTo>
                  <a:lnTo>
                    <a:pt x="114" y="339"/>
                  </a:lnTo>
                  <a:lnTo>
                    <a:pt x="113" y="339"/>
                  </a:lnTo>
                  <a:lnTo>
                    <a:pt x="113" y="338"/>
                  </a:lnTo>
                  <a:lnTo>
                    <a:pt x="114" y="338"/>
                  </a:lnTo>
                  <a:lnTo>
                    <a:pt x="114" y="336"/>
                  </a:lnTo>
                  <a:lnTo>
                    <a:pt x="116" y="336"/>
                  </a:lnTo>
                  <a:lnTo>
                    <a:pt x="116" y="335"/>
                  </a:lnTo>
                  <a:lnTo>
                    <a:pt x="117" y="335"/>
                  </a:lnTo>
                  <a:lnTo>
                    <a:pt x="117" y="334"/>
                  </a:lnTo>
                  <a:lnTo>
                    <a:pt x="117" y="332"/>
                  </a:lnTo>
                  <a:lnTo>
                    <a:pt x="116" y="332"/>
                  </a:lnTo>
                  <a:lnTo>
                    <a:pt x="116" y="331"/>
                  </a:lnTo>
                  <a:lnTo>
                    <a:pt x="117" y="331"/>
                  </a:lnTo>
                  <a:lnTo>
                    <a:pt x="118" y="331"/>
                  </a:lnTo>
                  <a:lnTo>
                    <a:pt x="118" y="330"/>
                  </a:lnTo>
                  <a:lnTo>
                    <a:pt x="118" y="328"/>
                  </a:lnTo>
                  <a:lnTo>
                    <a:pt x="117" y="328"/>
                  </a:lnTo>
                  <a:lnTo>
                    <a:pt x="117" y="327"/>
                  </a:lnTo>
                  <a:lnTo>
                    <a:pt x="116" y="327"/>
                  </a:lnTo>
                  <a:lnTo>
                    <a:pt x="116" y="328"/>
                  </a:lnTo>
                  <a:lnTo>
                    <a:pt x="114" y="330"/>
                  </a:lnTo>
                  <a:lnTo>
                    <a:pt x="114" y="331"/>
                  </a:lnTo>
                  <a:lnTo>
                    <a:pt x="113" y="331"/>
                  </a:lnTo>
                  <a:lnTo>
                    <a:pt x="113" y="332"/>
                  </a:lnTo>
                  <a:lnTo>
                    <a:pt x="112" y="332"/>
                  </a:lnTo>
                  <a:lnTo>
                    <a:pt x="112" y="334"/>
                  </a:lnTo>
                  <a:lnTo>
                    <a:pt x="112" y="335"/>
                  </a:lnTo>
                  <a:lnTo>
                    <a:pt x="110" y="334"/>
                  </a:lnTo>
                  <a:lnTo>
                    <a:pt x="109" y="334"/>
                  </a:lnTo>
                  <a:lnTo>
                    <a:pt x="109" y="332"/>
                  </a:lnTo>
                  <a:lnTo>
                    <a:pt x="108" y="332"/>
                  </a:lnTo>
                  <a:lnTo>
                    <a:pt x="108" y="331"/>
                  </a:lnTo>
                  <a:lnTo>
                    <a:pt x="107" y="331"/>
                  </a:lnTo>
                  <a:lnTo>
                    <a:pt x="107" y="332"/>
                  </a:lnTo>
                  <a:lnTo>
                    <a:pt x="105" y="332"/>
                  </a:lnTo>
                  <a:lnTo>
                    <a:pt x="104" y="332"/>
                  </a:lnTo>
                  <a:lnTo>
                    <a:pt x="103" y="332"/>
                  </a:lnTo>
                  <a:lnTo>
                    <a:pt x="101" y="332"/>
                  </a:lnTo>
                  <a:lnTo>
                    <a:pt x="100" y="332"/>
                  </a:lnTo>
                  <a:lnTo>
                    <a:pt x="99" y="332"/>
                  </a:lnTo>
                  <a:lnTo>
                    <a:pt x="99" y="331"/>
                  </a:lnTo>
                  <a:lnTo>
                    <a:pt x="97" y="331"/>
                  </a:lnTo>
                  <a:lnTo>
                    <a:pt x="96" y="331"/>
                  </a:lnTo>
                  <a:lnTo>
                    <a:pt x="95" y="331"/>
                  </a:lnTo>
                  <a:lnTo>
                    <a:pt x="95" y="330"/>
                  </a:lnTo>
                  <a:lnTo>
                    <a:pt x="93" y="330"/>
                  </a:lnTo>
                  <a:lnTo>
                    <a:pt x="92" y="330"/>
                  </a:lnTo>
                  <a:lnTo>
                    <a:pt x="92" y="328"/>
                  </a:lnTo>
                  <a:lnTo>
                    <a:pt x="91" y="328"/>
                  </a:lnTo>
                  <a:lnTo>
                    <a:pt x="91" y="327"/>
                  </a:lnTo>
                  <a:lnTo>
                    <a:pt x="90" y="327"/>
                  </a:lnTo>
                  <a:lnTo>
                    <a:pt x="90" y="326"/>
                  </a:lnTo>
                  <a:lnTo>
                    <a:pt x="88" y="326"/>
                  </a:lnTo>
                  <a:lnTo>
                    <a:pt x="87" y="325"/>
                  </a:lnTo>
                  <a:lnTo>
                    <a:pt x="86" y="325"/>
                  </a:lnTo>
                  <a:lnTo>
                    <a:pt x="86" y="323"/>
                  </a:lnTo>
                  <a:lnTo>
                    <a:pt x="84" y="323"/>
                  </a:lnTo>
                  <a:lnTo>
                    <a:pt x="83" y="323"/>
                  </a:lnTo>
                  <a:lnTo>
                    <a:pt x="82" y="323"/>
                  </a:lnTo>
                  <a:lnTo>
                    <a:pt x="80" y="323"/>
                  </a:lnTo>
                  <a:lnTo>
                    <a:pt x="80" y="322"/>
                  </a:lnTo>
                  <a:lnTo>
                    <a:pt x="79" y="322"/>
                  </a:lnTo>
                  <a:lnTo>
                    <a:pt x="79" y="321"/>
                  </a:lnTo>
                  <a:lnTo>
                    <a:pt x="79" y="318"/>
                  </a:lnTo>
                  <a:lnTo>
                    <a:pt x="79" y="317"/>
                  </a:lnTo>
                  <a:lnTo>
                    <a:pt x="80" y="317"/>
                  </a:lnTo>
                  <a:lnTo>
                    <a:pt x="82" y="317"/>
                  </a:lnTo>
                  <a:lnTo>
                    <a:pt x="83" y="317"/>
                  </a:lnTo>
                  <a:lnTo>
                    <a:pt x="84" y="317"/>
                  </a:lnTo>
                  <a:lnTo>
                    <a:pt x="84" y="315"/>
                  </a:lnTo>
                  <a:lnTo>
                    <a:pt x="86" y="315"/>
                  </a:lnTo>
                  <a:lnTo>
                    <a:pt x="86" y="314"/>
                  </a:lnTo>
                  <a:lnTo>
                    <a:pt x="87" y="314"/>
                  </a:lnTo>
                  <a:lnTo>
                    <a:pt x="87" y="313"/>
                  </a:lnTo>
                  <a:lnTo>
                    <a:pt x="88" y="313"/>
                  </a:lnTo>
                  <a:lnTo>
                    <a:pt x="88" y="311"/>
                  </a:lnTo>
                  <a:lnTo>
                    <a:pt x="90" y="310"/>
                  </a:lnTo>
                  <a:lnTo>
                    <a:pt x="90" y="309"/>
                  </a:lnTo>
                  <a:lnTo>
                    <a:pt x="91" y="309"/>
                  </a:lnTo>
                  <a:lnTo>
                    <a:pt x="91" y="308"/>
                  </a:lnTo>
                  <a:lnTo>
                    <a:pt x="91" y="306"/>
                  </a:lnTo>
                  <a:lnTo>
                    <a:pt x="92" y="306"/>
                  </a:lnTo>
                  <a:lnTo>
                    <a:pt x="92" y="305"/>
                  </a:lnTo>
                  <a:lnTo>
                    <a:pt x="92" y="304"/>
                  </a:lnTo>
                  <a:lnTo>
                    <a:pt x="93" y="304"/>
                  </a:lnTo>
                  <a:lnTo>
                    <a:pt x="93" y="302"/>
                  </a:lnTo>
                  <a:lnTo>
                    <a:pt x="93" y="301"/>
                  </a:lnTo>
                  <a:lnTo>
                    <a:pt x="93" y="300"/>
                  </a:lnTo>
                  <a:lnTo>
                    <a:pt x="93" y="298"/>
                  </a:lnTo>
                  <a:lnTo>
                    <a:pt x="93" y="297"/>
                  </a:lnTo>
                  <a:lnTo>
                    <a:pt x="93" y="296"/>
                  </a:lnTo>
                  <a:lnTo>
                    <a:pt x="93" y="294"/>
                  </a:lnTo>
                  <a:lnTo>
                    <a:pt x="95" y="291"/>
                  </a:lnTo>
                  <a:lnTo>
                    <a:pt x="93" y="291"/>
                  </a:lnTo>
                  <a:lnTo>
                    <a:pt x="92" y="291"/>
                  </a:lnTo>
                  <a:lnTo>
                    <a:pt x="91" y="292"/>
                  </a:lnTo>
                  <a:lnTo>
                    <a:pt x="90" y="292"/>
                  </a:lnTo>
                  <a:lnTo>
                    <a:pt x="87" y="292"/>
                  </a:lnTo>
                  <a:lnTo>
                    <a:pt x="83" y="291"/>
                  </a:lnTo>
                  <a:lnTo>
                    <a:pt x="82" y="291"/>
                  </a:lnTo>
                  <a:lnTo>
                    <a:pt x="80" y="289"/>
                  </a:lnTo>
                  <a:lnTo>
                    <a:pt x="79" y="288"/>
                  </a:lnTo>
                  <a:lnTo>
                    <a:pt x="78" y="287"/>
                  </a:lnTo>
                  <a:lnTo>
                    <a:pt x="76" y="287"/>
                  </a:lnTo>
                  <a:lnTo>
                    <a:pt x="76" y="285"/>
                  </a:lnTo>
                  <a:lnTo>
                    <a:pt x="75" y="285"/>
                  </a:lnTo>
                  <a:lnTo>
                    <a:pt x="75" y="284"/>
                  </a:lnTo>
                  <a:lnTo>
                    <a:pt x="74" y="284"/>
                  </a:lnTo>
                  <a:lnTo>
                    <a:pt x="74" y="283"/>
                  </a:lnTo>
                  <a:lnTo>
                    <a:pt x="72" y="283"/>
                  </a:lnTo>
                  <a:lnTo>
                    <a:pt x="71" y="281"/>
                  </a:lnTo>
                  <a:lnTo>
                    <a:pt x="70" y="281"/>
                  </a:lnTo>
                  <a:lnTo>
                    <a:pt x="69" y="280"/>
                  </a:lnTo>
                  <a:lnTo>
                    <a:pt x="66" y="279"/>
                  </a:lnTo>
                  <a:lnTo>
                    <a:pt x="65" y="279"/>
                  </a:lnTo>
                  <a:lnTo>
                    <a:pt x="63" y="281"/>
                  </a:lnTo>
                  <a:lnTo>
                    <a:pt x="63" y="284"/>
                  </a:lnTo>
                  <a:lnTo>
                    <a:pt x="63" y="285"/>
                  </a:lnTo>
                  <a:lnTo>
                    <a:pt x="65" y="287"/>
                  </a:lnTo>
                  <a:lnTo>
                    <a:pt x="65" y="288"/>
                  </a:lnTo>
                  <a:lnTo>
                    <a:pt x="66" y="289"/>
                  </a:lnTo>
                  <a:lnTo>
                    <a:pt x="69" y="293"/>
                  </a:lnTo>
                  <a:lnTo>
                    <a:pt x="69" y="294"/>
                  </a:lnTo>
                  <a:lnTo>
                    <a:pt x="69" y="296"/>
                  </a:lnTo>
                  <a:lnTo>
                    <a:pt x="69" y="297"/>
                  </a:lnTo>
                  <a:lnTo>
                    <a:pt x="70" y="298"/>
                  </a:lnTo>
                  <a:lnTo>
                    <a:pt x="69" y="300"/>
                  </a:lnTo>
                  <a:lnTo>
                    <a:pt x="69" y="301"/>
                  </a:lnTo>
                  <a:lnTo>
                    <a:pt x="69" y="302"/>
                  </a:lnTo>
                  <a:lnTo>
                    <a:pt x="67" y="302"/>
                  </a:lnTo>
                  <a:lnTo>
                    <a:pt x="67" y="304"/>
                  </a:lnTo>
                  <a:lnTo>
                    <a:pt x="67" y="308"/>
                  </a:lnTo>
                  <a:lnTo>
                    <a:pt x="67" y="309"/>
                  </a:lnTo>
                  <a:lnTo>
                    <a:pt x="67" y="313"/>
                  </a:lnTo>
                  <a:lnTo>
                    <a:pt x="67" y="314"/>
                  </a:lnTo>
                  <a:lnTo>
                    <a:pt x="67" y="315"/>
                  </a:lnTo>
                  <a:lnTo>
                    <a:pt x="66" y="314"/>
                  </a:lnTo>
                  <a:lnTo>
                    <a:pt x="65" y="314"/>
                  </a:lnTo>
                  <a:lnTo>
                    <a:pt x="63" y="314"/>
                  </a:lnTo>
                  <a:lnTo>
                    <a:pt x="63" y="313"/>
                  </a:lnTo>
                  <a:lnTo>
                    <a:pt x="62" y="313"/>
                  </a:lnTo>
                  <a:lnTo>
                    <a:pt x="62" y="311"/>
                  </a:lnTo>
                  <a:lnTo>
                    <a:pt x="61" y="311"/>
                  </a:lnTo>
                  <a:lnTo>
                    <a:pt x="61" y="310"/>
                  </a:lnTo>
                  <a:lnTo>
                    <a:pt x="59" y="310"/>
                  </a:lnTo>
                  <a:lnTo>
                    <a:pt x="58" y="309"/>
                  </a:lnTo>
                  <a:lnTo>
                    <a:pt x="57" y="308"/>
                  </a:lnTo>
                  <a:lnTo>
                    <a:pt x="55" y="306"/>
                  </a:lnTo>
                  <a:lnTo>
                    <a:pt x="54" y="305"/>
                  </a:lnTo>
                  <a:lnTo>
                    <a:pt x="53" y="305"/>
                  </a:lnTo>
                  <a:lnTo>
                    <a:pt x="52" y="304"/>
                  </a:lnTo>
                  <a:lnTo>
                    <a:pt x="50" y="304"/>
                  </a:lnTo>
                  <a:lnTo>
                    <a:pt x="49" y="302"/>
                  </a:lnTo>
                  <a:lnTo>
                    <a:pt x="48" y="302"/>
                  </a:lnTo>
                  <a:lnTo>
                    <a:pt x="46" y="302"/>
                  </a:lnTo>
                  <a:lnTo>
                    <a:pt x="45" y="301"/>
                  </a:lnTo>
                  <a:lnTo>
                    <a:pt x="44" y="301"/>
                  </a:lnTo>
                  <a:lnTo>
                    <a:pt x="42" y="301"/>
                  </a:lnTo>
                  <a:lnTo>
                    <a:pt x="42" y="302"/>
                  </a:lnTo>
                  <a:lnTo>
                    <a:pt x="41" y="302"/>
                  </a:lnTo>
                  <a:lnTo>
                    <a:pt x="40" y="302"/>
                  </a:lnTo>
                  <a:lnTo>
                    <a:pt x="40" y="304"/>
                  </a:lnTo>
                  <a:lnTo>
                    <a:pt x="38" y="304"/>
                  </a:lnTo>
                  <a:lnTo>
                    <a:pt x="38" y="305"/>
                  </a:lnTo>
                  <a:lnTo>
                    <a:pt x="37" y="306"/>
                  </a:lnTo>
                  <a:lnTo>
                    <a:pt x="37" y="308"/>
                  </a:lnTo>
                  <a:lnTo>
                    <a:pt x="37" y="309"/>
                  </a:lnTo>
                  <a:lnTo>
                    <a:pt x="37" y="310"/>
                  </a:lnTo>
                  <a:lnTo>
                    <a:pt x="37" y="313"/>
                  </a:lnTo>
                  <a:lnTo>
                    <a:pt x="36" y="314"/>
                  </a:lnTo>
                  <a:lnTo>
                    <a:pt x="32" y="314"/>
                  </a:lnTo>
                  <a:lnTo>
                    <a:pt x="27" y="313"/>
                  </a:lnTo>
                  <a:lnTo>
                    <a:pt x="25" y="313"/>
                  </a:lnTo>
                  <a:lnTo>
                    <a:pt x="24" y="313"/>
                  </a:lnTo>
                  <a:lnTo>
                    <a:pt x="23" y="313"/>
                  </a:lnTo>
                  <a:lnTo>
                    <a:pt x="21" y="313"/>
                  </a:lnTo>
                  <a:lnTo>
                    <a:pt x="20" y="311"/>
                  </a:lnTo>
                  <a:lnTo>
                    <a:pt x="19" y="311"/>
                  </a:lnTo>
                  <a:lnTo>
                    <a:pt x="18" y="310"/>
                  </a:lnTo>
                  <a:lnTo>
                    <a:pt x="16" y="310"/>
                  </a:lnTo>
                  <a:lnTo>
                    <a:pt x="15" y="310"/>
                  </a:lnTo>
                  <a:lnTo>
                    <a:pt x="14" y="310"/>
                  </a:lnTo>
                  <a:lnTo>
                    <a:pt x="11" y="309"/>
                  </a:lnTo>
                  <a:lnTo>
                    <a:pt x="10" y="309"/>
                  </a:lnTo>
                  <a:lnTo>
                    <a:pt x="8" y="309"/>
                  </a:lnTo>
                  <a:lnTo>
                    <a:pt x="7" y="309"/>
                  </a:lnTo>
                  <a:lnTo>
                    <a:pt x="6" y="309"/>
                  </a:lnTo>
                  <a:lnTo>
                    <a:pt x="6" y="308"/>
                  </a:lnTo>
                  <a:lnTo>
                    <a:pt x="4" y="308"/>
                  </a:lnTo>
                  <a:lnTo>
                    <a:pt x="4" y="306"/>
                  </a:lnTo>
                  <a:lnTo>
                    <a:pt x="4" y="305"/>
                  </a:lnTo>
                  <a:lnTo>
                    <a:pt x="3" y="305"/>
                  </a:lnTo>
                  <a:lnTo>
                    <a:pt x="3" y="304"/>
                  </a:lnTo>
                  <a:lnTo>
                    <a:pt x="3" y="302"/>
                  </a:lnTo>
                  <a:lnTo>
                    <a:pt x="2" y="302"/>
                  </a:lnTo>
                  <a:lnTo>
                    <a:pt x="2" y="301"/>
                  </a:lnTo>
                  <a:lnTo>
                    <a:pt x="2" y="300"/>
                  </a:lnTo>
                  <a:lnTo>
                    <a:pt x="2" y="298"/>
                  </a:lnTo>
                  <a:lnTo>
                    <a:pt x="0" y="296"/>
                  </a:lnTo>
                  <a:lnTo>
                    <a:pt x="0" y="294"/>
                  </a:lnTo>
                  <a:lnTo>
                    <a:pt x="0" y="293"/>
                  </a:lnTo>
                  <a:lnTo>
                    <a:pt x="0" y="292"/>
                  </a:lnTo>
                  <a:lnTo>
                    <a:pt x="0" y="291"/>
                  </a:lnTo>
                  <a:lnTo>
                    <a:pt x="0" y="289"/>
                  </a:lnTo>
                  <a:lnTo>
                    <a:pt x="2" y="288"/>
                  </a:lnTo>
                  <a:lnTo>
                    <a:pt x="2" y="287"/>
                  </a:lnTo>
                  <a:lnTo>
                    <a:pt x="2" y="285"/>
                  </a:lnTo>
                  <a:lnTo>
                    <a:pt x="2" y="284"/>
                  </a:lnTo>
                  <a:lnTo>
                    <a:pt x="2" y="283"/>
                  </a:lnTo>
                  <a:lnTo>
                    <a:pt x="2" y="281"/>
                  </a:lnTo>
                  <a:lnTo>
                    <a:pt x="3" y="281"/>
                  </a:lnTo>
                  <a:lnTo>
                    <a:pt x="3" y="280"/>
                  </a:lnTo>
                  <a:lnTo>
                    <a:pt x="3" y="279"/>
                  </a:lnTo>
                  <a:lnTo>
                    <a:pt x="3" y="277"/>
                  </a:lnTo>
                  <a:lnTo>
                    <a:pt x="3" y="276"/>
                  </a:lnTo>
                  <a:lnTo>
                    <a:pt x="4" y="275"/>
                  </a:lnTo>
                  <a:lnTo>
                    <a:pt x="4" y="274"/>
                  </a:lnTo>
                  <a:lnTo>
                    <a:pt x="4" y="272"/>
                  </a:lnTo>
                  <a:lnTo>
                    <a:pt x="6" y="272"/>
                  </a:lnTo>
                  <a:lnTo>
                    <a:pt x="6" y="271"/>
                  </a:lnTo>
                  <a:lnTo>
                    <a:pt x="6" y="27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57">
              <a:extLst>
                <a:ext uri="{FF2B5EF4-FFF2-40B4-BE49-F238E27FC236}">
                  <a16:creationId xmlns:a16="http://schemas.microsoft.com/office/drawing/2014/main" id="{8B75F534-B6EB-4B80-99E2-6D800DB21447}"/>
                </a:ext>
              </a:extLst>
            </p:cNvPr>
            <p:cNvSpPr>
              <a:spLocks/>
            </p:cNvSpPr>
            <p:nvPr/>
          </p:nvSpPr>
          <p:spPr bwMode="auto">
            <a:xfrm>
              <a:off x="5396" y="2594"/>
              <a:ext cx="247" cy="271"/>
            </a:xfrm>
            <a:custGeom>
              <a:avLst/>
              <a:gdLst>
                <a:gd name="T0" fmla="*/ 15 w 247"/>
                <a:gd name="T1" fmla="*/ 257 h 271"/>
                <a:gd name="T2" fmla="*/ 26 w 247"/>
                <a:gd name="T3" fmla="*/ 261 h 271"/>
                <a:gd name="T4" fmla="*/ 43 w 247"/>
                <a:gd name="T5" fmla="*/ 249 h 271"/>
                <a:gd name="T6" fmla="*/ 59 w 247"/>
                <a:gd name="T7" fmla="*/ 252 h 271"/>
                <a:gd name="T8" fmla="*/ 65 w 247"/>
                <a:gd name="T9" fmla="*/ 238 h 271"/>
                <a:gd name="T10" fmla="*/ 80 w 247"/>
                <a:gd name="T11" fmla="*/ 242 h 271"/>
                <a:gd name="T12" fmla="*/ 87 w 247"/>
                <a:gd name="T13" fmla="*/ 255 h 271"/>
                <a:gd name="T14" fmla="*/ 98 w 247"/>
                <a:gd name="T15" fmla="*/ 262 h 271"/>
                <a:gd name="T16" fmla="*/ 99 w 247"/>
                <a:gd name="T17" fmla="*/ 246 h 271"/>
                <a:gd name="T18" fmla="*/ 106 w 247"/>
                <a:gd name="T19" fmla="*/ 233 h 271"/>
                <a:gd name="T20" fmla="*/ 101 w 247"/>
                <a:gd name="T21" fmla="*/ 221 h 271"/>
                <a:gd name="T22" fmla="*/ 101 w 247"/>
                <a:gd name="T23" fmla="*/ 207 h 271"/>
                <a:gd name="T24" fmla="*/ 112 w 247"/>
                <a:gd name="T25" fmla="*/ 206 h 271"/>
                <a:gd name="T26" fmla="*/ 121 w 247"/>
                <a:gd name="T27" fmla="*/ 211 h 271"/>
                <a:gd name="T28" fmla="*/ 138 w 247"/>
                <a:gd name="T29" fmla="*/ 197 h 271"/>
                <a:gd name="T30" fmla="*/ 145 w 247"/>
                <a:gd name="T31" fmla="*/ 185 h 271"/>
                <a:gd name="T32" fmla="*/ 153 w 247"/>
                <a:gd name="T33" fmla="*/ 172 h 271"/>
                <a:gd name="T34" fmla="*/ 157 w 247"/>
                <a:gd name="T35" fmla="*/ 155 h 271"/>
                <a:gd name="T36" fmla="*/ 149 w 247"/>
                <a:gd name="T37" fmla="*/ 163 h 271"/>
                <a:gd name="T38" fmla="*/ 138 w 247"/>
                <a:gd name="T39" fmla="*/ 177 h 271"/>
                <a:gd name="T40" fmla="*/ 121 w 247"/>
                <a:gd name="T41" fmla="*/ 173 h 271"/>
                <a:gd name="T42" fmla="*/ 101 w 247"/>
                <a:gd name="T43" fmla="*/ 169 h 271"/>
                <a:gd name="T44" fmla="*/ 89 w 247"/>
                <a:gd name="T45" fmla="*/ 161 h 271"/>
                <a:gd name="T46" fmla="*/ 91 w 247"/>
                <a:gd name="T47" fmla="*/ 148 h 271"/>
                <a:gd name="T48" fmla="*/ 95 w 247"/>
                <a:gd name="T49" fmla="*/ 135 h 271"/>
                <a:gd name="T50" fmla="*/ 110 w 247"/>
                <a:gd name="T51" fmla="*/ 125 h 271"/>
                <a:gd name="T52" fmla="*/ 108 w 247"/>
                <a:gd name="T53" fmla="*/ 111 h 271"/>
                <a:gd name="T54" fmla="*/ 97 w 247"/>
                <a:gd name="T55" fmla="*/ 105 h 271"/>
                <a:gd name="T56" fmla="*/ 85 w 247"/>
                <a:gd name="T57" fmla="*/ 111 h 271"/>
                <a:gd name="T58" fmla="*/ 73 w 247"/>
                <a:gd name="T59" fmla="*/ 115 h 271"/>
                <a:gd name="T60" fmla="*/ 55 w 247"/>
                <a:gd name="T61" fmla="*/ 109 h 271"/>
                <a:gd name="T62" fmla="*/ 40 w 247"/>
                <a:gd name="T63" fmla="*/ 98 h 271"/>
                <a:gd name="T64" fmla="*/ 30 w 247"/>
                <a:gd name="T65" fmla="*/ 84 h 271"/>
                <a:gd name="T66" fmla="*/ 31 w 247"/>
                <a:gd name="T67" fmla="*/ 70 h 271"/>
                <a:gd name="T68" fmla="*/ 39 w 247"/>
                <a:gd name="T69" fmla="*/ 53 h 271"/>
                <a:gd name="T70" fmla="*/ 52 w 247"/>
                <a:gd name="T71" fmla="*/ 51 h 271"/>
                <a:gd name="T72" fmla="*/ 63 w 247"/>
                <a:gd name="T73" fmla="*/ 70 h 271"/>
                <a:gd name="T74" fmla="*/ 74 w 247"/>
                <a:gd name="T75" fmla="*/ 81 h 271"/>
                <a:gd name="T76" fmla="*/ 89 w 247"/>
                <a:gd name="T77" fmla="*/ 85 h 271"/>
                <a:gd name="T78" fmla="*/ 99 w 247"/>
                <a:gd name="T79" fmla="*/ 77 h 271"/>
                <a:gd name="T80" fmla="*/ 86 w 247"/>
                <a:gd name="T81" fmla="*/ 62 h 271"/>
                <a:gd name="T82" fmla="*/ 55 w 247"/>
                <a:gd name="T83" fmla="*/ 46 h 271"/>
                <a:gd name="T84" fmla="*/ 69 w 247"/>
                <a:gd name="T85" fmla="*/ 25 h 271"/>
                <a:gd name="T86" fmla="*/ 107 w 247"/>
                <a:gd name="T87" fmla="*/ 25 h 271"/>
                <a:gd name="T88" fmla="*/ 112 w 247"/>
                <a:gd name="T89" fmla="*/ 60 h 271"/>
                <a:gd name="T90" fmla="*/ 111 w 247"/>
                <a:gd name="T91" fmla="*/ 88 h 271"/>
                <a:gd name="T92" fmla="*/ 111 w 247"/>
                <a:gd name="T93" fmla="*/ 126 h 271"/>
                <a:gd name="T94" fmla="*/ 115 w 247"/>
                <a:gd name="T95" fmla="*/ 121 h 271"/>
                <a:gd name="T96" fmla="*/ 120 w 247"/>
                <a:gd name="T97" fmla="*/ 106 h 271"/>
                <a:gd name="T98" fmla="*/ 133 w 247"/>
                <a:gd name="T99" fmla="*/ 108 h 271"/>
                <a:gd name="T100" fmla="*/ 145 w 247"/>
                <a:gd name="T101" fmla="*/ 108 h 271"/>
                <a:gd name="T102" fmla="*/ 157 w 247"/>
                <a:gd name="T103" fmla="*/ 111 h 271"/>
                <a:gd name="T104" fmla="*/ 165 w 247"/>
                <a:gd name="T105" fmla="*/ 108 h 271"/>
                <a:gd name="T106" fmla="*/ 167 w 247"/>
                <a:gd name="T107" fmla="*/ 91 h 271"/>
                <a:gd name="T108" fmla="*/ 169 w 247"/>
                <a:gd name="T109" fmla="*/ 62 h 271"/>
                <a:gd name="T110" fmla="*/ 176 w 247"/>
                <a:gd name="T111" fmla="*/ 26 h 271"/>
                <a:gd name="T112" fmla="*/ 214 w 247"/>
                <a:gd name="T113" fmla="*/ 26 h 271"/>
                <a:gd name="T114" fmla="*/ 228 w 247"/>
                <a:gd name="T115" fmla="*/ 29 h 271"/>
                <a:gd name="T116" fmla="*/ 241 w 247"/>
                <a:gd name="T117" fmla="*/ 33 h 271"/>
                <a:gd name="T118" fmla="*/ 238 w 247"/>
                <a:gd name="T119" fmla="*/ 21 h 271"/>
                <a:gd name="T120" fmla="*/ 245 w 247"/>
                <a:gd name="T121" fmla="*/ 12 h 271"/>
                <a:gd name="T122" fmla="*/ 246 w 247"/>
                <a:gd name="T123"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7" h="271">
                  <a:moveTo>
                    <a:pt x="0" y="269"/>
                  </a:moveTo>
                  <a:lnTo>
                    <a:pt x="0" y="267"/>
                  </a:lnTo>
                  <a:lnTo>
                    <a:pt x="1" y="266"/>
                  </a:lnTo>
                  <a:lnTo>
                    <a:pt x="2" y="265"/>
                  </a:lnTo>
                  <a:lnTo>
                    <a:pt x="4" y="263"/>
                  </a:lnTo>
                  <a:lnTo>
                    <a:pt x="5" y="263"/>
                  </a:lnTo>
                  <a:lnTo>
                    <a:pt x="6" y="262"/>
                  </a:lnTo>
                  <a:lnTo>
                    <a:pt x="8" y="262"/>
                  </a:lnTo>
                  <a:lnTo>
                    <a:pt x="9" y="261"/>
                  </a:lnTo>
                  <a:lnTo>
                    <a:pt x="12" y="259"/>
                  </a:lnTo>
                  <a:lnTo>
                    <a:pt x="14" y="258"/>
                  </a:lnTo>
                  <a:lnTo>
                    <a:pt x="15" y="257"/>
                  </a:lnTo>
                  <a:lnTo>
                    <a:pt x="17" y="257"/>
                  </a:lnTo>
                  <a:lnTo>
                    <a:pt x="18" y="257"/>
                  </a:lnTo>
                  <a:lnTo>
                    <a:pt x="18" y="255"/>
                  </a:lnTo>
                  <a:lnTo>
                    <a:pt x="19" y="255"/>
                  </a:lnTo>
                  <a:lnTo>
                    <a:pt x="19" y="257"/>
                  </a:lnTo>
                  <a:lnTo>
                    <a:pt x="21" y="257"/>
                  </a:lnTo>
                  <a:lnTo>
                    <a:pt x="22" y="257"/>
                  </a:lnTo>
                  <a:lnTo>
                    <a:pt x="22" y="258"/>
                  </a:lnTo>
                  <a:lnTo>
                    <a:pt x="23" y="258"/>
                  </a:lnTo>
                  <a:lnTo>
                    <a:pt x="25" y="259"/>
                  </a:lnTo>
                  <a:lnTo>
                    <a:pt x="26" y="259"/>
                  </a:lnTo>
                  <a:lnTo>
                    <a:pt x="26" y="261"/>
                  </a:lnTo>
                  <a:lnTo>
                    <a:pt x="27" y="261"/>
                  </a:lnTo>
                  <a:lnTo>
                    <a:pt x="29" y="261"/>
                  </a:lnTo>
                  <a:lnTo>
                    <a:pt x="30" y="261"/>
                  </a:lnTo>
                  <a:lnTo>
                    <a:pt x="31" y="259"/>
                  </a:lnTo>
                  <a:lnTo>
                    <a:pt x="32" y="258"/>
                  </a:lnTo>
                  <a:lnTo>
                    <a:pt x="35" y="254"/>
                  </a:lnTo>
                  <a:lnTo>
                    <a:pt x="36" y="253"/>
                  </a:lnTo>
                  <a:lnTo>
                    <a:pt x="38" y="253"/>
                  </a:lnTo>
                  <a:lnTo>
                    <a:pt x="39" y="250"/>
                  </a:lnTo>
                  <a:lnTo>
                    <a:pt x="40" y="250"/>
                  </a:lnTo>
                  <a:lnTo>
                    <a:pt x="42" y="249"/>
                  </a:lnTo>
                  <a:lnTo>
                    <a:pt x="43" y="249"/>
                  </a:lnTo>
                  <a:lnTo>
                    <a:pt x="44" y="248"/>
                  </a:lnTo>
                  <a:lnTo>
                    <a:pt x="46" y="248"/>
                  </a:lnTo>
                  <a:lnTo>
                    <a:pt x="47" y="248"/>
                  </a:lnTo>
                  <a:lnTo>
                    <a:pt x="49" y="248"/>
                  </a:lnTo>
                  <a:lnTo>
                    <a:pt x="51" y="248"/>
                  </a:lnTo>
                  <a:lnTo>
                    <a:pt x="51" y="249"/>
                  </a:lnTo>
                  <a:lnTo>
                    <a:pt x="52" y="249"/>
                  </a:lnTo>
                  <a:lnTo>
                    <a:pt x="53" y="250"/>
                  </a:lnTo>
                  <a:lnTo>
                    <a:pt x="55" y="252"/>
                  </a:lnTo>
                  <a:lnTo>
                    <a:pt x="56" y="253"/>
                  </a:lnTo>
                  <a:lnTo>
                    <a:pt x="57" y="253"/>
                  </a:lnTo>
                  <a:lnTo>
                    <a:pt x="59" y="252"/>
                  </a:lnTo>
                  <a:lnTo>
                    <a:pt x="60" y="249"/>
                  </a:lnTo>
                  <a:lnTo>
                    <a:pt x="61" y="249"/>
                  </a:lnTo>
                  <a:lnTo>
                    <a:pt x="61" y="248"/>
                  </a:lnTo>
                  <a:lnTo>
                    <a:pt x="61" y="246"/>
                  </a:lnTo>
                  <a:lnTo>
                    <a:pt x="61" y="245"/>
                  </a:lnTo>
                  <a:lnTo>
                    <a:pt x="63" y="244"/>
                  </a:lnTo>
                  <a:lnTo>
                    <a:pt x="63" y="242"/>
                  </a:lnTo>
                  <a:lnTo>
                    <a:pt x="63" y="241"/>
                  </a:lnTo>
                  <a:lnTo>
                    <a:pt x="64" y="241"/>
                  </a:lnTo>
                  <a:lnTo>
                    <a:pt x="64" y="240"/>
                  </a:lnTo>
                  <a:lnTo>
                    <a:pt x="65" y="240"/>
                  </a:lnTo>
                  <a:lnTo>
                    <a:pt x="65" y="238"/>
                  </a:lnTo>
                  <a:lnTo>
                    <a:pt x="66" y="238"/>
                  </a:lnTo>
                  <a:lnTo>
                    <a:pt x="68" y="238"/>
                  </a:lnTo>
                  <a:lnTo>
                    <a:pt x="69" y="238"/>
                  </a:lnTo>
                  <a:lnTo>
                    <a:pt x="72" y="238"/>
                  </a:lnTo>
                  <a:lnTo>
                    <a:pt x="72" y="240"/>
                  </a:lnTo>
                  <a:lnTo>
                    <a:pt x="73" y="240"/>
                  </a:lnTo>
                  <a:lnTo>
                    <a:pt x="74" y="240"/>
                  </a:lnTo>
                  <a:lnTo>
                    <a:pt x="76" y="240"/>
                  </a:lnTo>
                  <a:lnTo>
                    <a:pt x="76" y="241"/>
                  </a:lnTo>
                  <a:lnTo>
                    <a:pt x="77" y="241"/>
                  </a:lnTo>
                  <a:lnTo>
                    <a:pt x="78" y="242"/>
                  </a:lnTo>
                  <a:lnTo>
                    <a:pt x="80" y="242"/>
                  </a:lnTo>
                  <a:lnTo>
                    <a:pt x="80" y="244"/>
                  </a:lnTo>
                  <a:lnTo>
                    <a:pt x="81" y="245"/>
                  </a:lnTo>
                  <a:lnTo>
                    <a:pt x="82" y="246"/>
                  </a:lnTo>
                  <a:lnTo>
                    <a:pt x="84" y="248"/>
                  </a:lnTo>
                  <a:lnTo>
                    <a:pt x="85" y="248"/>
                  </a:lnTo>
                  <a:lnTo>
                    <a:pt x="85" y="249"/>
                  </a:lnTo>
                  <a:lnTo>
                    <a:pt x="86" y="249"/>
                  </a:lnTo>
                  <a:lnTo>
                    <a:pt x="86" y="250"/>
                  </a:lnTo>
                  <a:lnTo>
                    <a:pt x="87" y="250"/>
                  </a:lnTo>
                  <a:lnTo>
                    <a:pt x="89" y="252"/>
                  </a:lnTo>
                  <a:lnTo>
                    <a:pt x="89" y="253"/>
                  </a:lnTo>
                  <a:lnTo>
                    <a:pt x="87" y="255"/>
                  </a:lnTo>
                  <a:lnTo>
                    <a:pt x="87" y="258"/>
                  </a:lnTo>
                  <a:lnTo>
                    <a:pt x="87" y="259"/>
                  </a:lnTo>
                  <a:lnTo>
                    <a:pt x="89" y="267"/>
                  </a:lnTo>
                  <a:lnTo>
                    <a:pt x="89" y="269"/>
                  </a:lnTo>
                  <a:lnTo>
                    <a:pt x="90" y="271"/>
                  </a:lnTo>
                  <a:lnTo>
                    <a:pt x="91" y="271"/>
                  </a:lnTo>
                  <a:lnTo>
                    <a:pt x="93" y="270"/>
                  </a:lnTo>
                  <a:lnTo>
                    <a:pt x="94" y="269"/>
                  </a:lnTo>
                  <a:lnTo>
                    <a:pt x="94" y="267"/>
                  </a:lnTo>
                  <a:lnTo>
                    <a:pt x="95" y="265"/>
                  </a:lnTo>
                  <a:lnTo>
                    <a:pt x="97" y="263"/>
                  </a:lnTo>
                  <a:lnTo>
                    <a:pt x="98" y="262"/>
                  </a:lnTo>
                  <a:lnTo>
                    <a:pt x="98" y="261"/>
                  </a:lnTo>
                  <a:lnTo>
                    <a:pt x="99" y="259"/>
                  </a:lnTo>
                  <a:lnTo>
                    <a:pt x="99" y="258"/>
                  </a:lnTo>
                  <a:lnTo>
                    <a:pt x="99" y="257"/>
                  </a:lnTo>
                  <a:lnTo>
                    <a:pt x="99" y="255"/>
                  </a:lnTo>
                  <a:lnTo>
                    <a:pt x="99" y="254"/>
                  </a:lnTo>
                  <a:lnTo>
                    <a:pt x="99" y="253"/>
                  </a:lnTo>
                  <a:lnTo>
                    <a:pt x="99" y="252"/>
                  </a:lnTo>
                  <a:lnTo>
                    <a:pt x="99" y="250"/>
                  </a:lnTo>
                  <a:lnTo>
                    <a:pt x="99" y="249"/>
                  </a:lnTo>
                  <a:lnTo>
                    <a:pt x="99" y="248"/>
                  </a:lnTo>
                  <a:lnTo>
                    <a:pt x="99" y="246"/>
                  </a:lnTo>
                  <a:lnTo>
                    <a:pt x="99" y="245"/>
                  </a:lnTo>
                  <a:lnTo>
                    <a:pt x="99" y="244"/>
                  </a:lnTo>
                  <a:lnTo>
                    <a:pt x="101" y="242"/>
                  </a:lnTo>
                  <a:lnTo>
                    <a:pt x="101" y="241"/>
                  </a:lnTo>
                  <a:lnTo>
                    <a:pt x="101" y="240"/>
                  </a:lnTo>
                  <a:lnTo>
                    <a:pt x="101" y="238"/>
                  </a:lnTo>
                  <a:lnTo>
                    <a:pt x="102" y="237"/>
                  </a:lnTo>
                  <a:lnTo>
                    <a:pt x="102" y="236"/>
                  </a:lnTo>
                  <a:lnTo>
                    <a:pt x="103" y="236"/>
                  </a:lnTo>
                  <a:lnTo>
                    <a:pt x="103" y="235"/>
                  </a:lnTo>
                  <a:lnTo>
                    <a:pt x="104" y="235"/>
                  </a:lnTo>
                  <a:lnTo>
                    <a:pt x="106" y="233"/>
                  </a:lnTo>
                  <a:lnTo>
                    <a:pt x="107" y="233"/>
                  </a:lnTo>
                  <a:lnTo>
                    <a:pt x="107" y="232"/>
                  </a:lnTo>
                  <a:lnTo>
                    <a:pt x="107" y="231"/>
                  </a:lnTo>
                  <a:lnTo>
                    <a:pt x="107" y="229"/>
                  </a:lnTo>
                  <a:lnTo>
                    <a:pt x="106" y="229"/>
                  </a:lnTo>
                  <a:lnTo>
                    <a:pt x="106" y="228"/>
                  </a:lnTo>
                  <a:lnTo>
                    <a:pt x="104" y="228"/>
                  </a:lnTo>
                  <a:lnTo>
                    <a:pt x="104" y="227"/>
                  </a:lnTo>
                  <a:lnTo>
                    <a:pt x="103" y="225"/>
                  </a:lnTo>
                  <a:lnTo>
                    <a:pt x="102" y="224"/>
                  </a:lnTo>
                  <a:lnTo>
                    <a:pt x="101" y="223"/>
                  </a:lnTo>
                  <a:lnTo>
                    <a:pt x="101" y="221"/>
                  </a:lnTo>
                  <a:lnTo>
                    <a:pt x="101" y="220"/>
                  </a:lnTo>
                  <a:lnTo>
                    <a:pt x="99" y="220"/>
                  </a:lnTo>
                  <a:lnTo>
                    <a:pt x="99" y="219"/>
                  </a:lnTo>
                  <a:lnTo>
                    <a:pt x="99" y="218"/>
                  </a:lnTo>
                  <a:lnTo>
                    <a:pt x="99" y="216"/>
                  </a:lnTo>
                  <a:lnTo>
                    <a:pt x="99" y="215"/>
                  </a:lnTo>
                  <a:lnTo>
                    <a:pt x="99" y="214"/>
                  </a:lnTo>
                  <a:lnTo>
                    <a:pt x="101" y="212"/>
                  </a:lnTo>
                  <a:lnTo>
                    <a:pt x="101" y="211"/>
                  </a:lnTo>
                  <a:lnTo>
                    <a:pt x="101" y="210"/>
                  </a:lnTo>
                  <a:lnTo>
                    <a:pt x="101" y="208"/>
                  </a:lnTo>
                  <a:lnTo>
                    <a:pt x="101" y="207"/>
                  </a:lnTo>
                  <a:lnTo>
                    <a:pt x="102" y="207"/>
                  </a:lnTo>
                  <a:lnTo>
                    <a:pt x="102" y="206"/>
                  </a:lnTo>
                  <a:lnTo>
                    <a:pt x="103" y="204"/>
                  </a:lnTo>
                  <a:lnTo>
                    <a:pt x="104" y="204"/>
                  </a:lnTo>
                  <a:lnTo>
                    <a:pt x="104" y="203"/>
                  </a:lnTo>
                  <a:lnTo>
                    <a:pt x="106" y="203"/>
                  </a:lnTo>
                  <a:lnTo>
                    <a:pt x="107" y="203"/>
                  </a:lnTo>
                  <a:lnTo>
                    <a:pt x="108" y="203"/>
                  </a:lnTo>
                  <a:lnTo>
                    <a:pt x="110" y="203"/>
                  </a:lnTo>
                  <a:lnTo>
                    <a:pt x="111" y="204"/>
                  </a:lnTo>
                  <a:lnTo>
                    <a:pt x="111" y="206"/>
                  </a:lnTo>
                  <a:lnTo>
                    <a:pt x="112" y="206"/>
                  </a:lnTo>
                  <a:lnTo>
                    <a:pt x="112" y="207"/>
                  </a:lnTo>
                  <a:lnTo>
                    <a:pt x="114" y="207"/>
                  </a:lnTo>
                  <a:lnTo>
                    <a:pt x="114" y="208"/>
                  </a:lnTo>
                  <a:lnTo>
                    <a:pt x="114" y="210"/>
                  </a:lnTo>
                  <a:lnTo>
                    <a:pt x="115" y="210"/>
                  </a:lnTo>
                  <a:lnTo>
                    <a:pt x="115" y="211"/>
                  </a:lnTo>
                  <a:lnTo>
                    <a:pt x="116" y="211"/>
                  </a:lnTo>
                  <a:lnTo>
                    <a:pt x="116" y="212"/>
                  </a:lnTo>
                  <a:lnTo>
                    <a:pt x="118" y="212"/>
                  </a:lnTo>
                  <a:lnTo>
                    <a:pt x="119" y="212"/>
                  </a:lnTo>
                  <a:lnTo>
                    <a:pt x="120" y="212"/>
                  </a:lnTo>
                  <a:lnTo>
                    <a:pt x="121" y="211"/>
                  </a:lnTo>
                  <a:lnTo>
                    <a:pt x="124" y="210"/>
                  </a:lnTo>
                  <a:lnTo>
                    <a:pt x="127" y="208"/>
                  </a:lnTo>
                  <a:lnTo>
                    <a:pt x="128" y="207"/>
                  </a:lnTo>
                  <a:lnTo>
                    <a:pt x="129" y="206"/>
                  </a:lnTo>
                  <a:lnTo>
                    <a:pt x="131" y="204"/>
                  </a:lnTo>
                  <a:lnTo>
                    <a:pt x="132" y="203"/>
                  </a:lnTo>
                  <a:lnTo>
                    <a:pt x="133" y="203"/>
                  </a:lnTo>
                  <a:lnTo>
                    <a:pt x="135" y="202"/>
                  </a:lnTo>
                  <a:lnTo>
                    <a:pt x="136" y="201"/>
                  </a:lnTo>
                  <a:lnTo>
                    <a:pt x="137" y="199"/>
                  </a:lnTo>
                  <a:lnTo>
                    <a:pt x="138" y="198"/>
                  </a:lnTo>
                  <a:lnTo>
                    <a:pt x="138" y="197"/>
                  </a:lnTo>
                  <a:lnTo>
                    <a:pt x="140" y="197"/>
                  </a:lnTo>
                  <a:lnTo>
                    <a:pt x="140" y="195"/>
                  </a:lnTo>
                  <a:lnTo>
                    <a:pt x="141" y="195"/>
                  </a:lnTo>
                  <a:lnTo>
                    <a:pt x="142" y="193"/>
                  </a:lnTo>
                  <a:lnTo>
                    <a:pt x="142" y="191"/>
                  </a:lnTo>
                  <a:lnTo>
                    <a:pt x="144" y="191"/>
                  </a:lnTo>
                  <a:lnTo>
                    <a:pt x="144" y="190"/>
                  </a:lnTo>
                  <a:lnTo>
                    <a:pt x="144" y="189"/>
                  </a:lnTo>
                  <a:lnTo>
                    <a:pt x="145" y="189"/>
                  </a:lnTo>
                  <a:lnTo>
                    <a:pt x="145" y="187"/>
                  </a:lnTo>
                  <a:lnTo>
                    <a:pt x="145" y="186"/>
                  </a:lnTo>
                  <a:lnTo>
                    <a:pt x="145" y="185"/>
                  </a:lnTo>
                  <a:lnTo>
                    <a:pt x="145" y="183"/>
                  </a:lnTo>
                  <a:lnTo>
                    <a:pt x="145" y="182"/>
                  </a:lnTo>
                  <a:lnTo>
                    <a:pt x="146" y="181"/>
                  </a:lnTo>
                  <a:lnTo>
                    <a:pt x="146" y="180"/>
                  </a:lnTo>
                  <a:lnTo>
                    <a:pt x="148" y="180"/>
                  </a:lnTo>
                  <a:lnTo>
                    <a:pt x="148" y="178"/>
                  </a:lnTo>
                  <a:lnTo>
                    <a:pt x="149" y="177"/>
                  </a:lnTo>
                  <a:lnTo>
                    <a:pt x="149" y="176"/>
                  </a:lnTo>
                  <a:lnTo>
                    <a:pt x="150" y="174"/>
                  </a:lnTo>
                  <a:lnTo>
                    <a:pt x="152" y="173"/>
                  </a:lnTo>
                  <a:lnTo>
                    <a:pt x="152" y="172"/>
                  </a:lnTo>
                  <a:lnTo>
                    <a:pt x="153" y="172"/>
                  </a:lnTo>
                  <a:lnTo>
                    <a:pt x="153" y="170"/>
                  </a:lnTo>
                  <a:lnTo>
                    <a:pt x="154" y="168"/>
                  </a:lnTo>
                  <a:lnTo>
                    <a:pt x="156" y="166"/>
                  </a:lnTo>
                  <a:lnTo>
                    <a:pt x="156" y="165"/>
                  </a:lnTo>
                  <a:lnTo>
                    <a:pt x="156" y="164"/>
                  </a:lnTo>
                  <a:lnTo>
                    <a:pt x="157" y="161"/>
                  </a:lnTo>
                  <a:lnTo>
                    <a:pt x="158" y="160"/>
                  </a:lnTo>
                  <a:lnTo>
                    <a:pt x="158" y="159"/>
                  </a:lnTo>
                  <a:lnTo>
                    <a:pt x="158" y="157"/>
                  </a:lnTo>
                  <a:lnTo>
                    <a:pt x="159" y="156"/>
                  </a:lnTo>
                  <a:lnTo>
                    <a:pt x="158" y="155"/>
                  </a:lnTo>
                  <a:lnTo>
                    <a:pt x="157" y="155"/>
                  </a:lnTo>
                  <a:lnTo>
                    <a:pt x="156" y="155"/>
                  </a:lnTo>
                  <a:lnTo>
                    <a:pt x="154" y="155"/>
                  </a:lnTo>
                  <a:lnTo>
                    <a:pt x="153" y="155"/>
                  </a:lnTo>
                  <a:lnTo>
                    <a:pt x="152" y="155"/>
                  </a:lnTo>
                  <a:lnTo>
                    <a:pt x="152" y="156"/>
                  </a:lnTo>
                  <a:lnTo>
                    <a:pt x="150" y="156"/>
                  </a:lnTo>
                  <a:lnTo>
                    <a:pt x="150" y="157"/>
                  </a:lnTo>
                  <a:lnTo>
                    <a:pt x="150" y="159"/>
                  </a:lnTo>
                  <a:lnTo>
                    <a:pt x="149" y="159"/>
                  </a:lnTo>
                  <a:lnTo>
                    <a:pt x="149" y="160"/>
                  </a:lnTo>
                  <a:lnTo>
                    <a:pt x="149" y="161"/>
                  </a:lnTo>
                  <a:lnTo>
                    <a:pt x="149" y="163"/>
                  </a:lnTo>
                  <a:lnTo>
                    <a:pt x="149" y="164"/>
                  </a:lnTo>
                  <a:lnTo>
                    <a:pt x="148" y="165"/>
                  </a:lnTo>
                  <a:lnTo>
                    <a:pt x="148" y="166"/>
                  </a:lnTo>
                  <a:lnTo>
                    <a:pt x="146" y="168"/>
                  </a:lnTo>
                  <a:lnTo>
                    <a:pt x="146" y="169"/>
                  </a:lnTo>
                  <a:lnTo>
                    <a:pt x="145" y="169"/>
                  </a:lnTo>
                  <a:lnTo>
                    <a:pt x="145" y="170"/>
                  </a:lnTo>
                  <a:lnTo>
                    <a:pt x="144" y="172"/>
                  </a:lnTo>
                  <a:lnTo>
                    <a:pt x="142" y="173"/>
                  </a:lnTo>
                  <a:lnTo>
                    <a:pt x="141" y="174"/>
                  </a:lnTo>
                  <a:lnTo>
                    <a:pt x="140" y="176"/>
                  </a:lnTo>
                  <a:lnTo>
                    <a:pt x="138" y="177"/>
                  </a:lnTo>
                  <a:lnTo>
                    <a:pt x="136" y="176"/>
                  </a:lnTo>
                  <a:lnTo>
                    <a:pt x="135" y="176"/>
                  </a:lnTo>
                  <a:lnTo>
                    <a:pt x="133" y="176"/>
                  </a:lnTo>
                  <a:lnTo>
                    <a:pt x="132" y="174"/>
                  </a:lnTo>
                  <a:lnTo>
                    <a:pt x="131" y="174"/>
                  </a:lnTo>
                  <a:lnTo>
                    <a:pt x="129" y="174"/>
                  </a:lnTo>
                  <a:lnTo>
                    <a:pt x="129" y="173"/>
                  </a:lnTo>
                  <a:lnTo>
                    <a:pt x="128" y="173"/>
                  </a:lnTo>
                  <a:lnTo>
                    <a:pt x="127" y="173"/>
                  </a:lnTo>
                  <a:lnTo>
                    <a:pt x="124" y="173"/>
                  </a:lnTo>
                  <a:lnTo>
                    <a:pt x="123" y="173"/>
                  </a:lnTo>
                  <a:lnTo>
                    <a:pt x="121" y="173"/>
                  </a:lnTo>
                  <a:lnTo>
                    <a:pt x="120" y="173"/>
                  </a:lnTo>
                  <a:lnTo>
                    <a:pt x="119" y="173"/>
                  </a:lnTo>
                  <a:lnTo>
                    <a:pt x="118" y="173"/>
                  </a:lnTo>
                  <a:lnTo>
                    <a:pt x="116" y="173"/>
                  </a:lnTo>
                  <a:lnTo>
                    <a:pt x="115" y="173"/>
                  </a:lnTo>
                  <a:lnTo>
                    <a:pt x="115" y="172"/>
                  </a:lnTo>
                  <a:lnTo>
                    <a:pt x="114" y="172"/>
                  </a:lnTo>
                  <a:lnTo>
                    <a:pt x="112" y="172"/>
                  </a:lnTo>
                  <a:lnTo>
                    <a:pt x="111" y="172"/>
                  </a:lnTo>
                  <a:lnTo>
                    <a:pt x="110" y="172"/>
                  </a:lnTo>
                  <a:lnTo>
                    <a:pt x="103" y="170"/>
                  </a:lnTo>
                  <a:lnTo>
                    <a:pt x="101" y="169"/>
                  </a:lnTo>
                  <a:lnTo>
                    <a:pt x="99" y="169"/>
                  </a:lnTo>
                  <a:lnTo>
                    <a:pt x="98" y="169"/>
                  </a:lnTo>
                  <a:lnTo>
                    <a:pt x="97" y="168"/>
                  </a:lnTo>
                  <a:lnTo>
                    <a:pt x="95" y="168"/>
                  </a:lnTo>
                  <a:lnTo>
                    <a:pt x="94" y="166"/>
                  </a:lnTo>
                  <a:lnTo>
                    <a:pt x="93" y="166"/>
                  </a:lnTo>
                  <a:lnTo>
                    <a:pt x="93" y="165"/>
                  </a:lnTo>
                  <a:lnTo>
                    <a:pt x="91" y="165"/>
                  </a:lnTo>
                  <a:lnTo>
                    <a:pt x="91" y="164"/>
                  </a:lnTo>
                  <a:lnTo>
                    <a:pt x="90" y="164"/>
                  </a:lnTo>
                  <a:lnTo>
                    <a:pt x="90" y="163"/>
                  </a:lnTo>
                  <a:lnTo>
                    <a:pt x="89" y="161"/>
                  </a:lnTo>
                  <a:lnTo>
                    <a:pt x="89" y="160"/>
                  </a:lnTo>
                  <a:lnTo>
                    <a:pt x="89" y="159"/>
                  </a:lnTo>
                  <a:lnTo>
                    <a:pt x="89" y="157"/>
                  </a:lnTo>
                  <a:lnTo>
                    <a:pt x="89" y="156"/>
                  </a:lnTo>
                  <a:lnTo>
                    <a:pt x="90" y="156"/>
                  </a:lnTo>
                  <a:lnTo>
                    <a:pt x="90" y="155"/>
                  </a:lnTo>
                  <a:lnTo>
                    <a:pt x="90" y="153"/>
                  </a:lnTo>
                  <a:lnTo>
                    <a:pt x="90" y="152"/>
                  </a:lnTo>
                  <a:lnTo>
                    <a:pt x="90" y="151"/>
                  </a:lnTo>
                  <a:lnTo>
                    <a:pt x="91" y="151"/>
                  </a:lnTo>
                  <a:lnTo>
                    <a:pt x="91" y="149"/>
                  </a:lnTo>
                  <a:lnTo>
                    <a:pt x="91" y="148"/>
                  </a:lnTo>
                  <a:lnTo>
                    <a:pt x="93" y="148"/>
                  </a:lnTo>
                  <a:lnTo>
                    <a:pt x="93" y="147"/>
                  </a:lnTo>
                  <a:lnTo>
                    <a:pt x="93" y="146"/>
                  </a:lnTo>
                  <a:lnTo>
                    <a:pt x="94" y="144"/>
                  </a:lnTo>
                  <a:lnTo>
                    <a:pt x="94" y="143"/>
                  </a:lnTo>
                  <a:lnTo>
                    <a:pt x="94" y="142"/>
                  </a:lnTo>
                  <a:lnTo>
                    <a:pt x="95" y="142"/>
                  </a:lnTo>
                  <a:lnTo>
                    <a:pt x="95" y="140"/>
                  </a:lnTo>
                  <a:lnTo>
                    <a:pt x="95" y="139"/>
                  </a:lnTo>
                  <a:lnTo>
                    <a:pt x="95" y="138"/>
                  </a:lnTo>
                  <a:lnTo>
                    <a:pt x="95" y="136"/>
                  </a:lnTo>
                  <a:lnTo>
                    <a:pt x="95" y="135"/>
                  </a:lnTo>
                  <a:lnTo>
                    <a:pt x="97" y="135"/>
                  </a:lnTo>
                  <a:lnTo>
                    <a:pt x="98" y="134"/>
                  </a:lnTo>
                  <a:lnTo>
                    <a:pt x="101" y="132"/>
                  </a:lnTo>
                  <a:lnTo>
                    <a:pt x="102" y="132"/>
                  </a:lnTo>
                  <a:lnTo>
                    <a:pt x="103" y="132"/>
                  </a:lnTo>
                  <a:lnTo>
                    <a:pt x="104" y="131"/>
                  </a:lnTo>
                  <a:lnTo>
                    <a:pt x="106" y="130"/>
                  </a:lnTo>
                  <a:lnTo>
                    <a:pt x="107" y="129"/>
                  </a:lnTo>
                  <a:lnTo>
                    <a:pt x="108" y="127"/>
                  </a:lnTo>
                  <a:lnTo>
                    <a:pt x="110" y="127"/>
                  </a:lnTo>
                  <a:lnTo>
                    <a:pt x="110" y="126"/>
                  </a:lnTo>
                  <a:lnTo>
                    <a:pt x="110" y="125"/>
                  </a:lnTo>
                  <a:lnTo>
                    <a:pt x="110" y="123"/>
                  </a:lnTo>
                  <a:lnTo>
                    <a:pt x="111" y="123"/>
                  </a:lnTo>
                  <a:lnTo>
                    <a:pt x="111" y="122"/>
                  </a:lnTo>
                  <a:lnTo>
                    <a:pt x="110" y="122"/>
                  </a:lnTo>
                  <a:lnTo>
                    <a:pt x="110" y="121"/>
                  </a:lnTo>
                  <a:lnTo>
                    <a:pt x="110" y="119"/>
                  </a:lnTo>
                  <a:lnTo>
                    <a:pt x="110" y="118"/>
                  </a:lnTo>
                  <a:lnTo>
                    <a:pt x="110" y="117"/>
                  </a:lnTo>
                  <a:lnTo>
                    <a:pt x="110" y="115"/>
                  </a:lnTo>
                  <a:lnTo>
                    <a:pt x="110" y="114"/>
                  </a:lnTo>
                  <a:lnTo>
                    <a:pt x="108" y="113"/>
                  </a:lnTo>
                  <a:lnTo>
                    <a:pt x="108" y="111"/>
                  </a:lnTo>
                  <a:lnTo>
                    <a:pt x="107" y="111"/>
                  </a:lnTo>
                  <a:lnTo>
                    <a:pt x="106" y="110"/>
                  </a:lnTo>
                  <a:lnTo>
                    <a:pt x="106" y="109"/>
                  </a:lnTo>
                  <a:lnTo>
                    <a:pt x="104" y="109"/>
                  </a:lnTo>
                  <a:lnTo>
                    <a:pt x="104" y="108"/>
                  </a:lnTo>
                  <a:lnTo>
                    <a:pt x="103" y="108"/>
                  </a:lnTo>
                  <a:lnTo>
                    <a:pt x="103" y="106"/>
                  </a:lnTo>
                  <a:lnTo>
                    <a:pt x="102" y="106"/>
                  </a:lnTo>
                  <a:lnTo>
                    <a:pt x="101" y="106"/>
                  </a:lnTo>
                  <a:lnTo>
                    <a:pt x="99" y="106"/>
                  </a:lnTo>
                  <a:lnTo>
                    <a:pt x="98" y="105"/>
                  </a:lnTo>
                  <a:lnTo>
                    <a:pt x="97" y="105"/>
                  </a:lnTo>
                  <a:lnTo>
                    <a:pt x="95" y="105"/>
                  </a:lnTo>
                  <a:lnTo>
                    <a:pt x="94" y="105"/>
                  </a:lnTo>
                  <a:lnTo>
                    <a:pt x="93" y="105"/>
                  </a:lnTo>
                  <a:lnTo>
                    <a:pt x="91" y="106"/>
                  </a:lnTo>
                  <a:lnTo>
                    <a:pt x="91" y="108"/>
                  </a:lnTo>
                  <a:lnTo>
                    <a:pt x="90" y="108"/>
                  </a:lnTo>
                  <a:lnTo>
                    <a:pt x="89" y="109"/>
                  </a:lnTo>
                  <a:lnTo>
                    <a:pt x="87" y="109"/>
                  </a:lnTo>
                  <a:lnTo>
                    <a:pt x="87" y="110"/>
                  </a:lnTo>
                  <a:lnTo>
                    <a:pt x="86" y="110"/>
                  </a:lnTo>
                  <a:lnTo>
                    <a:pt x="85" y="110"/>
                  </a:lnTo>
                  <a:lnTo>
                    <a:pt x="85" y="111"/>
                  </a:lnTo>
                  <a:lnTo>
                    <a:pt x="84" y="111"/>
                  </a:lnTo>
                  <a:lnTo>
                    <a:pt x="82" y="111"/>
                  </a:lnTo>
                  <a:lnTo>
                    <a:pt x="82" y="113"/>
                  </a:lnTo>
                  <a:lnTo>
                    <a:pt x="81" y="113"/>
                  </a:lnTo>
                  <a:lnTo>
                    <a:pt x="80" y="113"/>
                  </a:lnTo>
                  <a:lnTo>
                    <a:pt x="80" y="114"/>
                  </a:lnTo>
                  <a:lnTo>
                    <a:pt x="78" y="114"/>
                  </a:lnTo>
                  <a:lnTo>
                    <a:pt x="78" y="115"/>
                  </a:lnTo>
                  <a:lnTo>
                    <a:pt x="77" y="115"/>
                  </a:lnTo>
                  <a:lnTo>
                    <a:pt x="76" y="115"/>
                  </a:lnTo>
                  <a:lnTo>
                    <a:pt x="74" y="115"/>
                  </a:lnTo>
                  <a:lnTo>
                    <a:pt x="73" y="115"/>
                  </a:lnTo>
                  <a:lnTo>
                    <a:pt x="72" y="115"/>
                  </a:lnTo>
                  <a:lnTo>
                    <a:pt x="70" y="114"/>
                  </a:lnTo>
                  <a:lnTo>
                    <a:pt x="69" y="114"/>
                  </a:lnTo>
                  <a:lnTo>
                    <a:pt x="68" y="114"/>
                  </a:lnTo>
                  <a:lnTo>
                    <a:pt x="66" y="114"/>
                  </a:lnTo>
                  <a:lnTo>
                    <a:pt x="65" y="113"/>
                  </a:lnTo>
                  <a:lnTo>
                    <a:pt x="64" y="113"/>
                  </a:lnTo>
                  <a:lnTo>
                    <a:pt x="63" y="113"/>
                  </a:lnTo>
                  <a:lnTo>
                    <a:pt x="61" y="111"/>
                  </a:lnTo>
                  <a:lnTo>
                    <a:pt x="60" y="111"/>
                  </a:lnTo>
                  <a:lnTo>
                    <a:pt x="57" y="110"/>
                  </a:lnTo>
                  <a:lnTo>
                    <a:pt x="55" y="109"/>
                  </a:lnTo>
                  <a:lnTo>
                    <a:pt x="53" y="109"/>
                  </a:lnTo>
                  <a:lnTo>
                    <a:pt x="53" y="108"/>
                  </a:lnTo>
                  <a:lnTo>
                    <a:pt x="52" y="108"/>
                  </a:lnTo>
                  <a:lnTo>
                    <a:pt x="51" y="106"/>
                  </a:lnTo>
                  <a:lnTo>
                    <a:pt x="49" y="106"/>
                  </a:lnTo>
                  <a:lnTo>
                    <a:pt x="48" y="105"/>
                  </a:lnTo>
                  <a:lnTo>
                    <a:pt x="47" y="104"/>
                  </a:lnTo>
                  <a:lnTo>
                    <a:pt x="46" y="104"/>
                  </a:lnTo>
                  <a:lnTo>
                    <a:pt x="43" y="102"/>
                  </a:lnTo>
                  <a:lnTo>
                    <a:pt x="42" y="101"/>
                  </a:lnTo>
                  <a:lnTo>
                    <a:pt x="40" y="100"/>
                  </a:lnTo>
                  <a:lnTo>
                    <a:pt x="40" y="98"/>
                  </a:lnTo>
                  <a:lnTo>
                    <a:pt x="39" y="98"/>
                  </a:lnTo>
                  <a:lnTo>
                    <a:pt x="39" y="97"/>
                  </a:lnTo>
                  <a:lnTo>
                    <a:pt x="38" y="97"/>
                  </a:lnTo>
                  <a:lnTo>
                    <a:pt x="36" y="96"/>
                  </a:lnTo>
                  <a:lnTo>
                    <a:pt x="35" y="94"/>
                  </a:lnTo>
                  <a:lnTo>
                    <a:pt x="35" y="93"/>
                  </a:lnTo>
                  <a:lnTo>
                    <a:pt x="34" y="92"/>
                  </a:lnTo>
                  <a:lnTo>
                    <a:pt x="32" y="91"/>
                  </a:lnTo>
                  <a:lnTo>
                    <a:pt x="32" y="89"/>
                  </a:lnTo>
                  <a:lnTo>
                    <a:pt x="31" y="88"/>
                  </a:lnTo>
                  <a:lnTo>
                    <a:pt x="30" y="85"/>
                  </a:lnTo>
                  <a:lnTo>
                    <a:pt x="30" y="84"/>
                  </a:lnTo>
                  <a:lnTo>
                    <a:pt x="29" y="83"/>
                  </a:lnTo>
                  <a:lnTo>
                    <a:pt x="29" y="81"/>
                  </a:lnTo>
                  <a:lnTo>
                    <a:pt x="29" y="80"/>
                  </a:lnTo>
                  <a:lnTo>
                    <a:pt x="29" y="79"/>
                  </a:lnTo>
                  <a:lnTo>
                    <a:pt x="29" y="76"/>
                  </a:lnTo>
                  <a:lnTo>
                    <a:pt x="29" y="75"/>
                  </a:lnTo>
                  <a:lnTo>
                    <a:pt x="29" y="74"/>
                  </a:lnTo>
                  <a:lnTo>
                    <a:pt x="29" y="72"/>
                  </a:lnTo>
                  <a:lnTo>
                    <a:pt x="30" y="72"/>
                  </a:lnTo>
                  <a:lnTo>
                    <a:pt x="30" y="71"/>
                  </a:lnTo>
                  <a:lnTo>
                    <a:pt x="30" y="70"/>
                  </a:lnTo>
                  <a:lnTo>
                    <a:pt x="31" y="70"/>
                  </a:lnTo>
                  <a:lnTo>
                    <a:pt x="31" y="68"/>
                  </a:lnTo>
                  <a:lnTo>
                    <a:pt x="31" y="67"/>
                  </a:lnTo>
                  <a:lnTo>
                    <a:pt x="32" y="66"/>
                  </a:lnTo>
                  <a:lnTo>
                    <a:pt x="34" y="63"/>
                  </a:lnTo>
                  <a:lnTo>
                    <a:pt x="35" y="60"/>
                  </a:lnTo>
                  <a:lnTo>
                    <a:pt x="36" y="60"/>
                  </a:lnTo>
                  <a:lnTo>
                    <a:pt x="36" y="59"/>
                  </a:lnTo>
                  <a:lnTo>
                    <a:pt x="36" y="58"/>
                  </a:lnTo>
                  <a:lnTo>
                    <a:pt x="38" y="57"/>
                  </a:lnTo>
                  <a:lnTo>
                    <a:pt x="38" y="55"/>
                  </a:lnTo>
                  <a:lnTo>
                    <a:pt x="39" y="54"/>
                  </a:lnTo>
                  <a:lnTo>
                    <a:pt x="39" y="53"/>
                  </a:lnTo>
                  <a:lnTo>
                    <a:pt x="39" y="51"/>
                  </a:lnTo>
                  <a:lnTo>
                    <a:pt x="39" y="50"/>
                  </a:lnTo>
                  <a:lnTo>
                    <a:pt x="39" y="49"/>
                  </a:lnTo>
                  <a:lnTo>
                    <a:pt x="39" y="47"/>
                  </a:lnTo>
                  <a:lnTo>
                    <a:pt x="40" y="46"/>
                  </a:lnTo>
                  <a:lnTo>
                    <a:pt x="39" y="45"/>
                  </a:lnTo>
                  <a:lnTo>
                    <a:pt x="40" y="43"/>
                  </a:lnTo>
                  <a:lnTo>
                    <a:pt x="42" y="42"/>
                  </a:lnTo>
                  <a:lnTo>
                    <a:pt x="42" y="41"/>
                  </a:lnTo>
                  <a:lnTo>
                    <a:pt x="47" y="46"/>
                  </a:lnTo>
                  <a:lnTo>
                    <a:pt x="49" y="49"/>
                  </a:lnTo>
                  <a:lnTo>
                    <a:pt x="52" y="51"/>
                  </a:lnTo>
                  <a:lnTo>
                    <a:pt x="52" y="53"/>
                  </a:lnTo>
                  <a:lnTo>
                    <a:pt x="53" y="53"/>
                  </a:lnTo>
                  <a:lnTo>
                    <a:pt x="53" y="54"/>
                  </a:lnTo>
                  <a:lnTo>
                    <a:pt x="55" y="55"/>
                  </a:lnTo>
                  <a:lnTo>
                    <a:pt x="55" y="57"/>
                  </a:lnTo>
                  <a:lnTo>
                    <a:pt x="56" y="58"/>
                  </a:lnTo>
                  <a:lnTo>
                    <a:pt x="56" y="59"/>
                  </a:lnTo>
                  <a:lnTo>
                    <a:pt x="57" y="60"/>
                  </a:lnTo>
                  <a:lnTo>
                    <a:pt x="57" y="62"/>
                  </a:lnTo>
                  <a:lnTo>
                    <a:pt x="60" y="66"/>
                  </a:lnTo>
                  <a:lnTo>
                    <a:pt x="61" y="67"/>
                  </a:lnTo>
                  <a:lnTo>
                    <a:pt x="63" y="70"/>
                  </a:lnTo>
                  <a:lnTo>
                    <a:pt x="63" y="71"/>
                  </a:lnTo>
                  <a:lnTo>
                    <a:pt x="65" y="74"/>
                  </a:lnTo>
                  <a:lnTo>
                    <a:pt x="66" y="75"/>
                  </a:lnTo>
                  <a:lnTo>
                    <a:pt x="68" y="76"/>
                  </a:lnTo>
                  <a:lnTo>
                    <a:pt x="69" y="77"/>
                  </a:lnTo>
                  <a:lnTo>
                    <a:pt x="70" y="77"/>
                  </a:lnTo>
                  <a:lnTo>
                    <a:pt x="70" y="79"/>
                  </a:lnTo>
                  <a:lnTo>
                    <a:pt x="72" y="79"/>
                  </a:lnTo>
                  <a:lnTo>
                    <a:pt x="72" y="80"/>
                  </a:lnTo>
                  <a:lnTo>
                    <a:pt x="73" y="80"/>
                  </a:lnTo>
                  <a:lnTo>
                    <a:pt x="74" y="80"/>
                  </a:lnTo>
                  <a:lnTo>
                    <a:pt x="74" y="81"/>
                  </a:lnTo>
                  <a:lnTo>
                    <a:pt x="76" y="81"/>
                  </a:lnTo>
                  <a:lnTo>
                    <a:pt x="77" y="81"/>
                  </a:lnTo>
                  <a:lnTo>
                    <a:pt x="77" y="83"/>
                  </a:lnTo>
                  <a:lnTo>
                    <a:pt x="78" y="83"/>
                  </a:lnTo>
                  <a:lnTo>
                    <a:pt x="80" y="83"/>
                  </a:lnTo>
                  <a:lnTo>
                    <a:pt x="81" y="83"/>
                  </a:lnTo>
                  <a:lnTo>
                    <a:pt x="82" y="84"/>
                  </a:lnTo>
                  <a:lnTo>
                    <a:pt x="84" y="84"/>
                  </a:lnTo>
                  <a:lnTo>
                    <a:pt x="85" y="84"/>
                  </a:lnTo>
                  <a:lnTo>
                    <a:pt x="86" y="84"/>
                  </a:lnTo>
                  <a:lnTo>
                    <a:pt x="87" y="84"/>
                  </a:lnTo>
                  <a:lnTo>
                    <a:pt x="89" y="85"/>
                  </a:lnTo>
                  <a:lnTo>
                    <a:pt x="90" y="85"/>
                  </a:lnTo>
                  <a:lnTo>
                    <a:pt x="91" y="85"/>
                  </a:lnTo>
                  <a:lnTo>
                    <a:pt x="93" y="85"/>
                  </a:lnTo>
                  <a:lnTo>
                    <a:pt x="93" y="84"/>
                  </a:lnTo>
                  <a:lnTo>
                    <a:pt x="95" y="83"/>
                  </a:lnTo>
                  <a:lnTo>
                    <a:pt x="97" y="83"/>
                  </a:lnTo>
                  <a:lnTo>
                    <a:pt x="97" y="81"/>
                  </a:lnTo>
                  <a:lnTo>
                    <a:pt x="98" y="81"/>
                  </a:lnTo>
                  <a:lnTo>
                    <a:pt x="98" y="80"/>
                  </a:lnTo>
                  <a:lnTo>
                    <a:pt x="98" y="79"/>
                  </a:lnTo>
                  <a:lnTo>
                    <a:pt x="99" y="79"/>
                  </a:lnTo>
                  <a:lnTo>
                    <a:pt x="99" y="77"/>
                  </a:lnTo>
                  <a:lnTo>
                    <a:pt x="99" y="76"/>
                  </a:lnTo>
                  <a:lnTo>
                    <a:pt x="98" y="75"/>
                  </a:lnTo>
                  <a:lnTo>
                    <a:pt x="98" y="74"/>
                  </a:lnTo>
                  <a:lnTo>
                    <a:pt x="98" y="72"/>
                  </a:lnTo>
                  <a:lnTo>
                    <a:pt x="97" y="72"/>
                  </a:lnTo>
                  <a:lnTo>
                    <a:pt x="95" y="70"/>
                  </a:lnTo>
                  <a:lnTo>
                    <a:pt x="94" y="68"/>
                  </a:lnTo>
                  <a:lnTo>
                    <a:pt x="94" y="67"/>
                  </a:lnTo>
                  <a:lnTo>
                    <a:pt x="93" y="67"/>
                  </a:lnTo>
                  <a:lnTo>
                    <a:pt x="91" y="66"/>
                  </a:lnTo>
                  <a:lnTo>
                    <a:pt x="89" y="64"/>
                  </a:lnTo>
                  <a:lnTo>
                    <a:pt x="86" y="62"/>
                  </a:lnTo>
                  <a:lnTo>
                    <a:pt x="84" y="62"/>
                  </a:lnTo>
                  <a:lnTo>
                    <a:pt x="81" y="60"/>
                  </a:lnTo>
                  <a:lnTo>
                    <a:pt x="78" y="59"/>
                  </a:lnTo>
                  <a:lnTo>
                    <a:pt x="72" y="57"/>
                  </a:lnTo>
                  <a:lnTo>
                    <a:pt x="68" y="55"/>
                  </a:lnTo>
                  <a:lnTo>
                    <a:pt x="66" y="54"/>
                  </a:lnTo>
                  <a:lnTo>
                    <a:pt x="65" y="54"/>
                  </a:lnTo>
                  <a:lnTo>
                    <a:pt x="64" y="53"/>
                  </a:lnTo>
                  <a:lnTo>
                    <a:pt x="59" y="50"/>
                  </a:lnTo>
                  <a:lnTo>
                    <a:pt x="59" y="49"/>
                  </a:lnTo>
                  <a:lnTo>
                    <a:pt x="56" y="47"/>
                  </a:lnTo>
                  <a:lnTo>
                    <a:pt x="55" y="46"/>
                  </a:lnTo>
                  <a:lnTo>
                    <a:pt x="52" y="43"/>
                  </a:lnTo>
                  <a:lnTo>
                    <a:pt x="51" y="41"/>
                  </a:lnTo>
                  <a:lnTo>
                    <a:pt x="49" y="38"/>
                  </a:lnTo>
                  <a:lnTo>
                    <a:pt x="49" y="37"/>
                  </a:lnTo>
                  <a:lnTo>
                    <a:pt x="52" y="34"/>
                  </a:lnTo>
                  <a:lnTo>
                    <a:pt x="55" y="33"/>
                  </a:lnTo>
                  <a:lnTo>
                    <a:pt x="57" y="32"/>
                  </a:lnTo>
                  <a:lnTo>
                    <a:pt x="60" y="30"/>
                  </a:lnTo>
                  <a:lnTo>
                    <a:pt x="63" y="28"/>
                  </a:lnTo>
                  <a:lnTo>
                    <a:pt x="65" y="26"/>
                  </a:lnTo>
                  <a:lnTo>
                    <a:pt x="68" y="25"/>
                  </a:lnTo>
                  <a:lnTo>
                    <a:pt x="69" y="25"/>
                  </a:lnTo>
                  <a:lnTo>
                    <a:pt x="69" y="24"/>
                  </a:lnTo>
                  <a:lnTo>
                    <a:pt x="72" y="24"/>
                  </a:lnTo>
                  <a:lnTo>
                    <a:pt x="74" y="24"/>
                  </a:lnTo>
                  <a:lnTo>
                    <a:pt x="76" y="24"/>
                  </a:lnTo>
                  <a:lnTo>
                    <a:pt x="84" y="25"/>
                  </a:lnTo>
                  <a:lnTo>
                    <a:pt x="86" y="25"/>
                  </a:lnTo>
                  <a:lnTo>
                    <a:pt x="89" y="25"/>
                  </a:lnTo>
                  <a:lnTo>
                    <a:pt x="93" y="25"/>
                  </a:lnTo>
                  <a:lnTo>
                    <a:pt x="94" y="25"/>
                  </a:lnTo>
                  <a:lnTo>
                    <a:pt x="102" y="25"/>
                  </a:lnTo>
                  <a:lnTo>
                    <a:pt x="104" y="25"/>
                  </a:lnTo>
                  <a:lnTo>
                    <a:pt x="107" y="25"/>
                  </a:lnTo>
                  <a:lnTo>
                    <a:pt x="108" y="25"/>
                  </a:lnTo>
                  <a:lnTo>
                    <a:pt x="110" y="25"/>
                  </a:lnTo>
                  <a:lnTo>
                    <a:pt x="111" y="25"/>
                  </a:lnTo>
                  <a:lnTo>
                    <a:pt x="112" y="25"/>
                  </a:lnTo>
                  <a:lnTo>
                    <a:pt x="112" y="29"/>
                  </a:lnTo>
                  <a:lnTo>
                    <a:pt x="112" y="33"/>
                  </a:lnTo>
                  <a:lnTo>
                    <a:pt x="112" y="34"/>
                  </a:lnTo>
                  <a:lnTo>
                    <a:pt x="112" y="37"/>
                  </a:lnTo>
                  <a:lnTo>
                    <a:pt x="112" y="42"/>
                  </a:lnTo>
                  <a:lnTo>
                    <a:pt x="112" y="51"/>
                  </a:lnTo>
                  <a:lnTo>
                    <a:pt x="112" y="58"/>
                  </a:lnTo>
                  <a:lnTo>
                    <a:pt x="112" y="60"/>
                  </a:lnTo>
                  <a:lnTo>
                    <a:pt x="112" y="62"/>
                  </a:lnTo>
                  <a:lnTo>
                    <a:pt x="112" y="63"/>
                  </a:lnTo>
                  <a:lnTo>
                    <a:pt x="112" y="66"/>
                  </a:lnTo>
                  <a:lnTo>
                    <a:pt x="111" y="70"/>
                  </a:lnTo>
                  <a:lnTo>
                    <a:pt x="111" y="71"/>
                  </a:lnTo>
                  <a:lnTo>
                    <a:pt x="111" y="74"/>
                  </a:lnTo>
                  <a:lnTo>
                    <a:pt x="111" y="75"/>
                  </a:lnTo>
                  <a:lnTo>
                    <a:pt x="112" y="77"/>
                  </a:lnTo>
                  <a:lnTo>
                    <a:pt x="112" y="80"/>
                  </a:lnTo>
                  <a:lnTo>
                    <a:pt x="112" y="81"/>
                  </a:lnTo>
                  <a:lnTo>
                    <a:pt x="112" y="84"/>
                  </a:lnTo>
                  <a:lnTo>
                    <a:pt x="111" y="88"/>
                  </a:lnTo>
                  <a:lnTo>
                    <a:pt x="111" y="89"/>
                  </a:lnTo>
                  <a:lnTo>
                    <a:pt x="111" y="96"/>
                  </a:lnTo>
                  <a:lnTo>
                    <a:pt x="111" y="101"/>
                  </a:lnTo>
                  <a:lnTo>
                    <a:pt x="111" y="104"/>
                  </a:lnTo>
                  <a:lnTo>
                    <a:pt x="111" y="108"/>
                  </a:lnTo>
                  <a:lnTo>
                    <a:pt x="111" y="109"/>
                  </a:lnTo>
                  <a:lnTo>
                    <a:pt x="111" y="110"/>
                  </a:lnTo>
                  <a:lnTo>
                    <a:pt x="111" y="114"/>
                  </a:lnTo>
                  <a:lnTo>
                    <a:pt x="111" y="118"/>
                  </a:lnTo>
                  <a:lnTo>
                    <a:pt x="111" y="123"/>
                  </a:lnTo>
                  <a:lnTo>
                    <a:pt x="111" y="125"/>
                  </a:lnTo>
                  <a:lnTo>
                    <a:pt x="111" y="126"/>
                  </a:lnTo>
                  <a:lnTo>
                    <a:pt x="111" y="127"/>
                  </a:lnTo>
                  <a:lnTo>
                    <a:pt x="111" y="130"/>
                  </a:lnTo>
                  <a:lnTo>
                    <a:pt x="111" y="131"/>
                  </a:lnTo>
                  <a:lnTo>
                    <a:pt x="111" y="130"/>
                  </a:lnTo>
                  <a:lnTo>
                    <a:pt x="112" y="130"/>
                  </a:lnTo>
                  <a:lnTo>
                    <a:pt x="112" y="129"/>
                  </a:lnTo>
                  <a:lnTo>
                    <a:pt x="114" y="127"/>
                  </a:lnTo>
                  <a:lnTo>
                    <a:pt x="114" y="126"/>
                  </a:lnTo>
                  <a:lnTo>
                    <a:pt x="114" y="125"/>
                  </a:lnTo>
                  <a:lnTo>
                    <a:pt x="115" y="123"/>
                  </a:lnTo>
                  <a:lnTo>
                    <a:pt x="115" y="122"/>
                  </a:lnTo>
                  <a:lnTo>
                    <a:pt x="115" y="121"/>
                  </a:lnTo>
                  <a:lnTo>
                    <a:pt x="115" y="119"/>
                  </a:lnTo>
                  <a:lnTo>
                    <a:pt x="115" y="118"/>
                  </a:lnTo>
                  <a:lnTo>
                    <a:pt x="115" y="117"/>
                  </a:lnTo>
                  <a:lnTo>
                    <a:pt x="116" y="117"/>
                  </a:lnTo>
                  <a:lnTo>
                    <a:pt x="116" y="115"/>
                  </a:lnTo>
                  <a:lnTo>
                    <a:pt x="116" y="114"/>
                  </a:lnTo>
                  <a:lnTo>
                    <a:pt x="118" y="111"/>
                  </a:lnTo>
                  <a:lnTo>
                    <a:pt x="118" y="110"/>
                  </a:lnTo>
                  <a:lnTo>
                    <a:pt x="119" y="109"/>
                  </a:lnTo>
                  <a:lnTo>
                    <a:pt x="119" y="108"/>
                  </a:lnTo>
                  <a:lnTo>
                    <a:pt x="120" y="108"/>
                  </a:lnTo>
                  <a:lnTo>
                    <a:pt x="120" y="106"/>
                  </a:lnTo>
                  <a:lnTo>
                    <a:pt x="121" y="106"/>
                  </a:lnTo>
                  <a:lnTo>
                    <a:pt x="123" y="106"/>
                  </a:lnTo>
                  <a:lnTo>
                    <a:pt x="123" y="105"/>
                  </a:lnTo>
                  <a:lnTo>
                    <a:pt x="124" y="105"/>
                  </a:lnTo>
                  <a:lnTo>
                    <a:pt x="125" y="105"/>
                  </a:lnTo>
                  <a:lnTo>
                    <a:pt x="127" y="105"/>
                  </a:lnTo>
                  <a:lnTo>
                    <a:pt x="129" y="105"/>
                  </a:lnTo>
                  <a:lnTo>
                    <a:pt x="131" y="105"/>
                  </a:lnTo>
                  <a:lnTo>
                    <a:pt x="132" y="105"/>
                  </a:lnTo>
                  <a:lnTo>
                    <a:pt x="132" y="106"/>
                  </a:lnTo>
                  <a:lnTo>
                    <a:pt x="133" y="106"/>
                  </a:lnTo>
                  <a:lnTo>
                    <a:pt x="133" y="108"/>
                  </a:lnTo>
                  <a:lnTo>
                    <a:pt x="135" y="108"/>
                  </a:lnTo>
                  <a:lnTo>
                    <a:pt x="135" y="109"/>
                  </a:lnTo>
                  <a:lnTo>
                    <a:pt x="136" y="109"/>
                  </a:lnTo>
                  <a:lnTo>
                    <a:pt x="136" y="110"/>
                  </a:lnTo>
                  <a:lnTo>
                    <a:pt x="137" y="110"/>
                  </a:lnTo>
                  <a:lnTo>
                    <a:pt x="138" y="110"/>
                  </a:lnTo>
                  <a:lnTo>
                    <a:pt x="138" y="109"/>
                  </a:lnTo>
                  <a:lnTo>
                    <a:pt x="140" y="109"/>
                  </a:lnTo>
                  <a:lnTo>
                    <a:pt x="141" y="109"/>
                  </a:lnTo>
                  <a:lnTo>
                    <a:pt x="142" y="108"/>
                  </a:lnTo>
                  <a:lnTo>
                    <a:pt x="144" y="108"/>
                  </a:lnTo>
                  <a:lnTo>
                    <a:pt x="145" y="108"/>
                  </a:lnTo>
                  <a:lnTo>
                    <a:pt x="146" y="106"/>
                  </a:lnTo>
                  <a:lnTo>
                    <a:pt x="148" y="106"/>
                  </a:lnTo>
                  <a:lnTo>
                    <a:pt x="149" y="106"/>
                  </a:lnTo>
                  <a:lnTo>
                    <a:pt x="149" y="108"/>
                  </a:lnTo>
                  <a:lnTo>
                    <a:pt x="150" y="108"/>
                  </a:lnTo>
                  <a:lnTo>
                    <a:pt x="152" y="108"/>
                  </a:lnTo>
                  <a:lnTo>
                    <a:pt x="152" y="109"/>
                  </a:lnTo>
                  <a:lnTo>
                    <a:pt x="153" y="110"/>
                  </a:lnTo>
                  <a:lnTo>
                    <a:pt x="154" y="110"/>
                  </a:lnTo>
                  <a:lnTo>
                    <a:pt x="154" y="111"/>
                  </a:lnTo>
                  <a:lnTo>
                    <a:pt x="156" y="111"/>
                  </a:lnTo>
                  <a:lnTo>
                    <a:pt x="157" y="111"/>
                  </a:lnTo>
                  <a:lnTo>
                    <a:pt x="158" y="111"/>
                  </a:lnTo>
                  <a:lnTo>
                    <a:pt x="159" y="111"/>
                  </a:lnTo>
                  <a:lnTo>
                    <a:pt x="159" y="110"/>
                  </a:lnTo>
                  <a:lnTo>
                    <a:pt x="159" y="109"/>
                  </a:lnTo>
                  <a:lnTo>
                    <a:pt x="161" y="109"/>
                  </a:lnTo>
                  <a:lnTo>
                    <a:pt x="161" y="108"/>
                  </a:lnTo>
                  <a:lnTo>
                    <a:pt x="161" y="106"/>
                  </a:lnTo>
                  <a:lnTo>
                    <a:pt x="162" y="105"/>
                  </a:lnTo>
                  <a:lnTo>
                    <a:pt x="163" y="105"/>
                  </a:lnTo>
                  <a:lnTo>
                    <a:pt x="163" y="106"/>
                  </a:lnTo>
                  <a:lnTo>
                    <a:pt x="163" y="108"/>
                  </a:lnTo>
                  <a:lnTo>
                    <a:pt x="165" y="108"/>
                  </a:lnTo>
                  <a:lnTo>
                    <a:pt x="165" y="109"/>
                  </a:lnTo>
                  <a:lnTo>
                    <a:pt x="165" y="110"/>
                  </a:lnTo>
                  <a:lnTo>
                    <a:pt x="166" y="110"/>
                  </a:lnTo>
                  <a:lnTo>
                    <a:pt x="166" y="111"/>
                  </a:lnTo>
                  <a:lnTo>
                    <a:pt x="167" y="111"/>
                  </a:lnTo>
                  <a:lnTo>
                    <a:pt x="167" y="110"/>
                  </a:lnTo>
                  <a:lnTo>
                    <a:pt x="167" y="106"/>
                  </a:lnTo>
                  <a:lnTo>
                    <a:pt x="167" y="104"/>
                  </a:lnTo>
                  <a:lnTo>
                    <a:pt x="167" y="101"/>
                  </a:lnTo>
                  <a:lnTo>
                    <a:pt x="167" y="98"/>
                  </a:lnTo>
                  <a:lnTo>
                    <a:pt x="167" y="93"/>
                  </a:lnTo>
                  <a:lnTo>
                    <a:pt x="167" y="91"/>
                  </a:lnTo>
                  <a:lnTo>
                    <a:pt x="167" y="89"/>
                  </a:lnTo>
                  <a:lnTo>
                    <a:pt x="167" y="88"/>
                  </a:lnTo>
                  <a:lnTo>
                    <a:pt x="167" y="87"/>
                  </a:lnTo>
                  <a:lnTo>
                    <a:pt x="167" y="83"/>
                  </a:lnTo>
                  <a:lnTo>
                    <a:pt x="167" y="80"/>
                  </a:lnTo>
                  <a:lnTo>
                    <a:pt x="167" y="77"/>
                  </a:lnTo>
                  <a:lnTo>
                    <a:pt x="167" y="76"/>
                  </a:lnTo>
                  <a:lnTo>
                    <a:pt x="167" y="75"/>
                  </a:lnTo>
                  <a:lnTo>
                    <a:pt x="169" y="74"/>
                  </a:lnTo>
                  <a:lnTo>
                    <a:pt x="169" y="71"/>
                  </a:lnTo>
                  <a:lnTo>
                    <a:pt x="169" y="66"/>
                  </a:lnTo>
                  <a:lnTo>
                    <a:pt x="169" y="62"/>
                  </a:lnTo>
                  <a:lnTo>
                    <a:pt x="169" y="55"/>
                  </a:lnTo>
                  <a:lnTo>
                    <a:pt x="169" y="53"/>
                  </a:lnTo>
                  <a:lnTo>
                    <a:pt x="169" y="50"/>
                  </a:lnTo>
                  <a:lnTo>
                    <a:pt x="169" y="45"/>
                  </a:lnTo>
                  <a:lnTo>
                    <a:pt x="169" y="42"/>
                  </a:lnTo>
                  <a:lnTo>
                    <a:pt x="169" y="34"/>
                  </a:lnTo>
                  <a:lnTo>
                    <a:pt x="169" y="32"/>
                  </a:lnTo>
                  <a:lnTo>
                    <a:pt x="169" y="30"/>
                  </a:lnTo>
                  <a:lnTo>
                    <a:pt x="169" y="26"/>
                  </a:lnTo>
                  <a:lnTo>
                    <a:pt x="174" y="26"/>
                  </a:lnTo>
                  <a:lnTo>
                    <a:pt x="175" y="26"/>
                  </a:lnTo>
                  <a:lnTo>
                    <a:pt x="176" y="26"/>
                  </a:lnTo>
                  <a:lnTo>
                    <a:pt x="178" y="26"/>
                  </a:lnTo>
                  <a:lnTo>
                    <a:pt x="180" y="26"/>
                  </a:lnTo>
                  <a:lnTo>
                    <a:pt x="184" y="26"/>
                  </a:lnTo>
                  <a:lnTo>
                    <a:pt x="187" y="26"/>
                  </a:lnTo>
                  <a:lnTo>
                    <a:pt x="190" y="26"/>
                  </a:lnTo>
                  <a:lnTo>
                    <a:pt x="193" y="26"/>
                  </a:lnTo>
                  <a:lnTo>
                    <a:pt x="196" y="26"/>
                  </a:lnTo>
                  <a:lnTo>
                    <a:pt x="199" y="26"/>
                  </a:lnTo>
                  <a:lnTo>
                    <a:pt x="205" y="26"/>
                  </a:lnTo>
                  <a:lnTo>
                    <a:pt x="209" y="26"/>
                  </a:lnTo>
                  <a:lnTo>
                    <a:pt x="212" y="26"/>
                  </a:lnTo>
                  <a:lnTo>
                    <a:pt x="214" y="26"/>
                  </a:lnTo>
                  <a:lnTo>
                    <a:pt x="218" y="26"/>
                  </a:lnTo>
                  <a:lnTo>
                    <a:pt x="220" y="26"/>
                  </a:lnTo>
                  <a:lnTo>
                    <a:pt x="220" y="25"/>
                  </a:lnTo>
                  <a:lnTo>
                    <a:pt x="221" y="25"/>
                  </a:lnTo>
                  <a:lnTo>
                    <a:pt x="222" y="25"/>
                  </a:lnTo>
                  <a:lnTo>
                    <a:pt x="224" y="25"/>
                  </a:lnTo>
                  <a:lnTo>
                    <a:pt x="224" y="26"/>
                  </a:lnTo>
                  <a:lnTo>
                    <a:pt x="225" y="26"/>
                  </a:lnTo>
                  <a:lnTo>
                    <a:pt x="225" y="28"/>
                  </a:lnTo>
                  <a:lnTo>
                    <a:pt x="226" y="28"/>
                  </a:lnTo>
                  <a:lnTo>
                    <a:pt x="226" y="29"/>
                  </a:lnTo>
                  <a:lnTo>
                    <a:pt x="228" y="29"/>
                  </a:lnTo>
                  <a:lnTo>
                    <a:pt x="229" y="29"/>
                  </a:lnTo>
                  <a:lnTo>
                    <a:pt x="229" y="30"/>
                  </a:lnTo>
                  <a:lnTo>
                    <a:pt x="230" y="29"/>
                  </a:lnTo>
                  <a:lnTo>
                    <a:pt x="231" y="29"/>
                  </a:lnTo>
                  <a:lnTo>
                    <a:pt x="233" y="29"/>
                  </a:lnTo>
                  <a:lnTo>
                    <a:pt x="234" y="29"/>
                  </a:lnTo>
                  <a:lnTo>
                    <a:pt x="235" y="29"/>
                  </a:lnTo>
                  <a:lnTo>
                    <a:pt x="235" y="30"/>
                  </a:lnTo>
                  <a:lnTo>
                    <a:pt x="237" y="32"/>
                  </a:lnTo>
                  <a:lnTo>
                    <a:pt x="238" y="33"/>
                  </a:lnTo>
                  <a:lnTo>
                    <a:pt x="239" y="33"/>
                  </a:lnTo>
                  <a:lnTo>
                    <a:pt x="241" y="33"/>
                  </a:lnTo>
                  <a:lnTo>
                    <a:pt x="241" y="32"/>
                  </a:lnTo>
                  <a:lnTo>
                    <a:pt x="241" y="30"/>
                  </a:lnTo>
                  <a:lnTo>
                    <a:pt x="242" y="29"/>
                  </a:lnTo>
                  <a:lnTo>
                    <a:pt x="242" y="28"/>
                  </a:lnTo>
                  <a:lnTo>
                    <a:pt x="242" y="26"/>
                  </a:lnTo>
                  <a:lnTo>
                    <a:pt x="242" y="25"/>
                  </a:lnTo>
                  <a:lnTo>
                    <a:pt x="241" y="25"/>
                  </a:lnTo>
                  <a:lnTo>
                    <a:pt x="241" y="24"/>
                  </a:lnTo>
                  <a:lnTo>
                    <a:pt x="239" y="24"/>
                  </a:lnTo>
                  <a:lnTo>
                    <a:pt x="239" y="22"/>
                  </a:lnTo>
                  <a:lnTo>
                    <a:pt x="239" y="21"/>
                  </a:lnTo>
                  <a:lnTo>
                    <a:pt x="238" y="21"/>
                  </a:lnTo>
                  <a:lnTo>
                    <a:pt x="238" y="20"/>
                  </a:lnTo>
                  <a:lnTo>
                    <a:pt x="238" y="19"/>
                  </a:lnTo>
                  <a:lnTo>
                    <a:pt x="239" y="19"/>
                  </a:lnTo>
                  <a:lnTo>
                    <a:pt x="239" y="17"/>
                  </a:lnTo>
                  <a:lnTo>
                    <a:pt x="241" y="17"/>
                  </a:lnTo>
                  <a:lnTo>
                    <a:pt x="242" y="17"/>
                  </a:lnTo>
                  <a:lnTo>
                    <a:pt x="243" y="17"/>
                  </a:lnTo>
                  <a:lnTo>
                    <a:pt x="243" y="16"/>
                  </a:lnTo>
                  <a:lnTo>
                    <a:pt x="243" y="15"/>
                  </a:lnTo>
                  <a:lnTo>
                    <a:pt x="243" y="13"/>
                  </a:lnTo>
                  <a:lnTo>
                    <a:pt x="243" y="12"/>
                  </a:lnTo>
                  <a:lnTo>
                    <a:pt x="245" y="12"/>
                  </a:lnTo>
                  <a:lnTo>
                    <a:pt x="245" y="11"/>
                  </a:lnTo>
                  <a:lnTo>
                    <a:pt x="245" y="9"/>
                  </a:lnTo>
                  <a:lnTo>
                    <a:pt x="246" y="9"/>
                  </a:lnTo>
                  <a:lnTo>
                    <a:pt x="246" y="8"/>
                  </a:lnTo>
                  <a:lnTo>
                    <a:pt x="246" y="7"/>
                  </a:lnTo>
                  <a:lnTo>
                    <a:pt x="246" y="5"/>
                  </a:lnTo>
                  <a:lnTo>
                    <a:pt x="246" y="4"/>
                  </a:lnTo>
                  <a:lnTo>
                    <a:pt x="247" y="4"/>
                  </a:lnTo>
                  <a:lnTo>
                    <a:pt x="247" y="3"/>
                  </a:lnTo>
                  <a:lnTo>
                    <a:pt x="247" y="2"/>
                  </a:lnTo>
                  <a:lnTo>
                    <a:pt x="246" y="2"/>
                  </a:lnTo>
                  <a:lnTo>
                    <a:pt x="246"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58">
              <a:extLst>
                <a:ext uri="{FF2B5EF4-FFF2-40B4-BE49-F238E27FC236}">
                  <a16:creationId xmlns:a16="http://schemas.microsoft.com/office/drawing/2014/main" id="{1093DAD5-E9AF-4952-818C-4A102A1DBCE3}"/>
                </a:ext>
              </a:extLst>
            </p:cNvPr>
            <p:cNvSpPr>
              <a:spLocks/>
            </p:cNvSpPr>
            <p:nvPr/>
          </p:nvSpPr>
          <p:spPr bwMode="auto">
            <a:xfrm>
              <a:off x="5892" y="2611"/>
              <a:ext cx="287" cy="351"/>
            </a:xfrm>
            <a:custGeom>
              <a:avLst/>
              <a:gdLst>
                <a:gd name="T0" fmla="*/ 215 w 287"/>
                <a:gd name="T1" fmla="*/ 8 h 351"/>
                <a:gd name="T2" fmla="*/ 226 w 287"/>
                <a:gd name="T3" fmla="*/ 4 h 351"/>
                <a:gd name="T4" fmla="*/ 233 w 287"/>
                <a:gd name="T5" fmla="*/ 5 h 351"/>
                <a:gd name="T6" fmla="*/ 245 w 287"/>
                <a:gd name="T7" fmla="*/ 5 h 351"/>
                <a:gd name="T8" fmla="*/ 251 w 287"/>
                <a:gd name="T9" fmla="*/ 3 h 351"/>
                <a:gd name="T10" fmla="*/ 256 w 287"/>
                <a:gd name="T11" fmla="*/ 5 h 351"/>
                <a:gd name="T12" fmla="*/ 266 w 287"/>
                <a:gd name="T13" fmla="*/ 53 h 351"/>
                <a:gd name="T14" fmla="*/ 277 w 287"/>
                <a:gd name="T15" fmla="*/ 113 h 351"/>
                <a:gd name="T16" fmla="*/ 287 w 287"/>
                <a:gd name="T17" fmla="*/ 164 h 351"/>
                <a:gd name="T18" fmla="*/ 287 w 287"/>
                <a:gd name="T19" fmla="*/ 211 h 351"/>
                <a:gd name="T20" fmla="*/ 285 w 287"/>
                <a:gd name="T21" fmla="*/ 249 h 351"/>
                <a:gd name="T22" fmla="*/ 287 w 287"/>
                <a:gd name="T23" fmla="*/ 300 h 351"/>
                <a:gd name="T24" fmla="*/ 287 w 287"/>
                <a:gd name="T25" fmla="*/ 351 h 351"/>
                <a:gd name="T26" fmla="*/ 242 w 287"/>
                <a:gd name="T27" fmla="*/ 351 h 351"/>
                <a:gd name="T28" fmla="*/ 201 w 287"/>
                <a:gd name="T29" fmla="*/ 350 h 351"/>
                <a:gd name="T30" fmla="*/ 156 w 287"/>
                <a:gd name="T31" fmla="*/ 348 h 351"/>
                <a:gd name="T32" fmla="*/ 127 w 287"/>
                <a:gd name="T33" fmla="*/ 348 h 351"/>
                <a:gd name="T34" fmla="*/ 77 w 287"/>
                <a:gd name="T35" fmla="*/ 348 h 351"/>
                <a:gd name="T36" fmla="*/ 40 w 287"/>
                <a:gd name="T37" fmla="*/ 348 h 351"/>
                <a:gd name="T38" fmla="*/ 12 w 287"/>
                <a:gd name="T39" fmla="*/ 342 h 351"/>
                <a:gd name="T40" fmla="*/ 14 w 287"/>
                <a:gd name="T41" fmla="*/ 329 h 351"/>
                <a:gd name="T42" fmla="*/ 13 w 287"/>
                <a:gd name="T43" fmla="*/ 320 h 351"/>
                <a:gd name="T44" fmla="*/ 6 w 287"/>
                <a:gd name="T45" fmla="*/ 318 h 351"/>
                <a:gd name="T46" fmla="*/ 1 w 287"/>
                <a:gd name="T47" fmla="*/ 308 h 351"/>
                <a:gd name="T48" fmla="*/ 8 w 287"/>
                <a:gd name="T49" fmla="*/ 300 h 351"/>
                <a:gd name="T50" fmla="*/ 6 w 287"/>
                <a:gd name="T51" fmla="*/ 283 h 351"/>
                <a:gd name="T52" fmla="*/ 6 w 287"/>
                <a:gd name="T53" fmla="*/ 280 h 351"/>
                <a:gd name="T54" fmla="*/ 10 w 287"/>
                <a:gd name="T55" fmla="*/ 266 h 351"/>
                <a:gd name="T56" fmla="*/ 23 w 287"/>
                <a:gd name="T57" fmla="*/ 262 h 351"/>
                <a:gd name="T58" fmla="*/ 33 w 287"/>
                <a:gd name="T59" fmla="*/ 262 h 351"/>
                <a:gd name="T60" fmla="*/ 36 w 287"/>
                <a:gd name="T61" fmla="*/ 254 h 351"/>
                <a:gd name="T62" fmla="*/ 36 w 287"/>
                <a:gd name="T63" fmla="*/ 242 h 351"/>
                <a:gd name="T64" fmla="*/ 29 w 287"/>
                <a:gd name="T65" fmla="*/ 233 h 351"/>
                <a:gd name="T66" fmla="*/ 30 w 287"/>
                <a:gd name="T67" fmla="*/ 227 h 351"/>
                <a:gd name="T68" fmla="*/ 30 w 287"/>
                <a:gd name="T69" fmla="*/ 216 h 351"/>
                <a:gd name="T70" fmla="*/ 36 w 287"/>
                <a:gd name="T71" fmla="*/ 208 h 351"/>
                <a:gd name="T72" fmla="*/ 43 w 287"/>
                <a:gd name="T73" fmla="*/ 195 h 351"/>
                <a:gd name="T74" fmla="*/ 50 w 287"/>
                <a:gd name="T75" fmla="*/ 197 h 351"/>
                <a:gd name="T76" fmla="*/ 55 w 287"/>
                <a:gd name="T77" fmla="*/ 191 h 351"/>
                <a:gd name="T78" fmla="*/ 57 w 287"/>
                <a:gd name="T79" fmla="*/ 181 h 351"/>
                <a:gd name="T80" fmla="*/ 61 w 287"/>
                <a:gd name="T81" fmla="*/ 174 h 351"/>
                <a:gd name="T82" fmla="*/ 73 w 287"/>
                <a:gd name="T83" fmla="*/ 164 h 351"/>
                <a:gd name="T84" fmla="*/ 78 w 287"/>
                <a:gd name="T85" fmla="*/ 153 h 351"/>
                <a:gd name="T86" fmla="*/ 81 w 287"/>
                <a:gd name="T87" fmla="*/ 149 h 351"/>
                <a:gd name="T88" fmla="*/ 84 w 287"/>
                <a:gd name="T89" fmla="*/ 140 h 351"/>
                <a:gd name="T90" fmla="*/ 88 w 287"/>
                <a:gd name="T91" fmla="*/ 131 h 351"/>
                <a:gd name="T92" fmla="*/ 98 w 287"/>
                <a:gd name="T93" fmla="*/ 132 h 351"/>
                <a:gd name="T94" fmla="*/ 105 w 287"/>
                <a:gd name="T95" fmla="*/ 121 h 351"/>
                <a:gd name="T96" fmla="*/ 105 w 287"/>
                <a:gd name="T97" fmla="*/ 112 h 351"/>
                <a:gd name="T98" fmla="*/ 106 w 287"/>
                <a:gd name="T99" fmla="*/ 101 h 351"/>
                <a:gd name="T100" fmla="*/ 118 w 287"/>
                <a:gd name="T101" fmla="*/ 96 h 351"/>
                <a:gd name="T102" fmla="*/ 122 w 287"/>
                <a:gd name="T103" fmla="*/ 87 h 351"/>
                <a:gd name="T104" fmla="*/ 129 w 287"/>
                <a:gd name="T105" fmla="*/ 75 h 351"/>
                <a:gd name="T106" fmla="*/ 144 w 287"/>
                <a:gd name="T107" fmla="*/ 71 h 351"/>
                <a:gd name="T108" fmla="*/ 153 w 287"/>
                <a:gd name="T109" fmla="*/ 64 h 351"/>
                <a:gd name="T110" fmla="*/ 163 w 287"/>
                <a:gd name="T111" fmla="*/ 59 h 351"/>
                <a:gd name="T112" fmla="*/ 173 w 287"/>
                <a:gd name="T113" fmla="*/ 51 h 351"/>
                <a:gd name="T114" fmla="*/ 183 w 287"/>
                <a:gd name="T115" fmla="*/ 41 h 351"/>
                <a:gd name="T116" fmla="*/ 194 w 287"/>
                <a:gd name="T117" fmla="*/ 36 h 351"/>
                <a:gd name="T118" fmla="*/ 195 w 287"/>
                <a:gd name="T119" fmla="*/ 26 h 351"/>
                <a:gd name="T120" fmla="*/ 207 w 287"/>
                <a:gd name="T121" fmla="*/ 2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7" h="351">
                  <a:moveTo>
                    <a:pt x="207" y="22"/>
                  </a:moveTo>
                  <a:lnTo>
                    <a:pt x="208" y="22"/>
                  </a:lnTo>
                  <a:lnTo>
                    <a:pt x="209" y="21"/>
                  </a:lnTo>
                  <a:lnTo>
                    <a:pt x="209" y="20"/>
                  </a:lnTo>
                  <a:lnTo>
                    <a:pt x="211" y="20"/>
                  </a:lnTo>
                  <a:lnTo>
                    <a:pt x="211" y="19"/>
                  </a:lnTo>
                  <a:lnTo>
                    <a:pt x="212" y="19"/>
                  </a:lnTo>
                  <a:lnTo>
                    <a:pt x="212" y="17"/>
                  </a:lnTo>
                  <a:lnTo>
                    <a:pt x="213" y="17"/>
                  </a:lnTo>
                  <a:lnTo>
                    <a:pt x="213" y="16"/>
                  </a:lnTo>
                  <a:lnTo>
                    <a:pt x="213" y="15"/>
                  </a:lnTo>
                  <a:lnTo>
                    <a:pt x="213" y="13"/>
                  </a:lnTo>
                  <a:lnTo>
                    <a:pt x="213" y="12"/>
                  </a:lnTo>
                  <a:lnTo>
                    <a:pt x="213" y="11"/>
                  </a:lnTo>
                  <a:lnTo>
                    <a:pt x="215" y="9"/>
                  </a:lnTo>
                  <a:lnTo>
                    <a:pt x="215" y="8"/>
                  </a:lnTo>
                  <a:lnTo>
                    <a:pt x="215" y="7"/>
                  </a:lnTo>
                  <a:lnTo>
                    <a:pt x="215" y="5"/>
                  </a:lnTo>
                  <a:lnTo>
                    <a:pt x="216" y="5"/>
                  </a:lnTo>
                  <a:lnTo>
                    <a:pt x="216" y="7"/>
                  </a:lnTo>
                  <a:lnTo>
                    <a:pt x="217" y="7"/>
                  </a:lnTo>
                  <a:lnTo>
                    <a:pt x="218" y="7"/>
                  </a:lnTo>
                  <a:lnTo>
                    <a:pt x="220" y="7"/>
                  </a:lnTo>
                  <a:lnTo>
                    <a:pt x="221" y="7"/>
                  </a:lnTo>
                  <a:lnTo>
                    <a:pt x="221" y="8"/>
                  </a:lnTo>
                  <a:lnTo>
                    <a:pt x="222" y="8"/>
                  </a:lnTo>
                  <a:lnTo>
                    <a:pt x="222" y="7"/>
                  </a:lnTo>
                  <a:lnTo>
                    <a:pt x="224" y="7"/>
                  </a:lnTo>
                  <a:lnTo>
                    <a:pt x="224" y="5"/>
                  </a:lnTo>
                  <a:lnTo>
                    <a:pt x="225" y="5"/>
                  </a:lnTo>
                  <a:lnTo>
                    <a:pt x="225" y="4"/>
                  </a:lnTo>
                  <a:lnTo>
                    <a:pt x="226" y="4"/>
                  </a:lnTo>
                  <a:lnTo>
                    <a:pt x="226" y="3"/>
                  </a:lnTo>
                  <a:lnTo>
                    <a:pt x="225" y="3"/>
                  </a:lnTo>
                  <a:lnTo>
                    <a:pt x="225" y="2"/>
                  </a:lnTo>
                  <a:lnTo>
                    <a:pt x="226" y="0"/>
                  </a:lnTo>
                  <a:lnTo>
                    <a:pt x="228" y="2"/>
                  </a:lnTo>
                  <a:lnTo>
                    <a:pt x="228" y="3"/>
                  </a:lnTo>
                  <a:lnTo>
                    <a:pt x="228" y="4"/>
                  </a:lnTo>
                  <a:lnTo>
                    <a:pt x="228" y="5"/>
                  </a:lnTo>
                  <a:lnTo>
                    <a:pt x="229" y="5"/>
                  </a:lnTo>
                  <a:lnTo>
                    <a:pt x="229" y="4"/>
                  </a:lnTo>
                  <a:lnTo>
                    <a:pt x="229" y="3"/>
                  </a:lnTo>
                  <a:lnTo>
                    <a:pt x="230" y="3"/>
                  </a:lnTo>
                  <a:lnTo>
                    <a:pt x="230" y="4"/>
                  </a:lnTo>
                  <a:lnTo>
                    <a:pt x="230" y="5"/>
                  </a:lnTo>
                  <a:lnTo>
                    <a:pt x="232" y="5"/>
                  </a:lnTo>
                  <a:lnTo>
                    <a:pt x="233" y="5"/>
                  </a:lnTo>
                  <a:lnTo>
                    <a:pt x="234" y="5"/>
                  </a:lnTo>
                  <a:lnTo>
                    <a:pt x="235" y="5"/>
                  </a:lnTo>
                  <a:lnTo>
                    <a:pt x="237" y="5"/>
                  </a:lnTo>
                  <a:lnTo>
                    <a:pt x="238" y="5"/>
                  </a:lnTo>
                  <a:lnTo>
                    <a:pt x="238" y="4"/>
                  </a:lnTo>
                  <a:lnTo>
                    <a:pt x="238" y="5"/>
                  </a:lnTo>
                  <a:lnTo>
                    <a:pt x="238" y="7"/>
                  </a:lnTo>
                  <a:lnTo>
                    <a:pt x="239" y="7"/>
                  </a:lnTo>
                  <a:lnTo>
                    <a:pt x="239" y="8"/>
                  </a:lnTo>
                  <a:lnTo>
                    <a:pt x="241" y="8"/>
                  </a:lnTo>
                  <a:lnTo>
                    <a:pt x="241" y="7"/>
                  </a:lnTo>
                  <a:lnTo>
                    <a:pt x="241" y="5"/>
                  </a:lnTo>
                  <a:lnTo>
                    <a:pt x="242" y="5"/>
                  </a:lnTo>
                  <a:lnTo>
                    <a:pt x="242" y="7"/>
                  </a:lnTo>
                  <a:lnTo>
                    <a:pt x="243" y="7"/>
                  </a:lnTo>
                  <a:lnTo>
                    <a:pt x="245" y="5"/>
                  </a:lnTo>
                  <a:lnTo>
                    <a:pt x="245" y="4"/>
                  </a:lnTo>
                  <a:lnTo>
                    <a:pt x="243" y="4"/>
                  </a:lnTo>
                  <a:lnTo>
                    <a:pt x="243" y="3"/>
                  </a:lnTo>
                  <a:lnTo>
                    <a:pt x="243" y="2"/>
                  </a:lnTo>
                  <a:lnTo>
                    <a:pt x="245" y="3"/>
                  </a:lnTo>
                  <a:lnTo>
                    <a:pt x="246" y="3"/>
                  </a:lnTo>
                  <a:lnTo>
                    <a:pt x="247" y="3"/>
                  </a:lnTo>
                  <a:lnTo>
                    <a:pt x="249" y="3"/>
                  </a:lnTo>
                  <a:lnTo>
                    <a:pt x="250" y="3"/>
                  </a:lnTo>
                  <a:lnTo>
                    <a:pt x="250" y="4"/>
                  </a:lnTo>
                  <a:lnTo>
                    <a:pt x="250" y="5"/>
                  </a:lnTo>
                  <a:lnTo>
                    <a:pt x="251" y="5"/>
                  </a:lnTo>
                  <a:lnTo>
                    <a:pt x="252" y="5"/>
                  </a:lnTo>
                  <a:lnTo>
                    <a:pt x="252" y="4"/>
                  </a:lnTo>
                  <a:lnTo>
                    <a:pt x="252" y="3"/>
                  </a:lnTo>
                  <a:lnTo>
                    <a:pt x="251" y="3"/>
                  </a:lnTo>
                  <a:lnTo>
                    <a:pt x="251" y="2"/>
                  </a:lnTo>
                  <a:lnTo>
                    <a:pt x="251" y="0"/>
                  </a:lnTo>
                  <a:lnTo>
                    <a:pt x="251" y="2"/>
                  </a:lnTo>
                  <a:lnTo>
                    <a:pt x="252" y="2"/>
                  </a:lnTo>
                  <a:lnTo>
                    <a:pt x="252" y="3"/>
                  </a:lnTo>
                  <a:lnTo>
                    <a:pt x="252" y="2"/>
                  </a:lnTo>
                  <a:lnTo>
                    <a:pt x="254" y="2"/>
                  </a:lnTo>
                  <a:lnTo>
                    <a:pt x="255" y="2"/>
                  </a:lnTo>
                  <a:lnTo>
                    <a:pt x="255" y="3"/>
                  </a:lnTo>
                  <a:lnTo>
                    <a:pt x="254" y="3"/>
                  </a:lnTo>
                  <a:lnTo>
                    <a:pt x="254" y="4"/>
                  </a:lnTo>
                  <a:lnTo>
                    <a:pt x="254" y="5"/>
                  </a:lnTo>
                  <a:lnTo>
                    <a:pt x="254" y="7"/>
                  </a:lnTo>
                  <a:lnTo>
                    <a:pt x="255" y="7"/>
                  </a:lnTo>
                  <a:lnTo>
                    <a:pt x="256" y="7"/>
                  </a:lnTo>
                  <a:lnTo>
                    <a:pt x="256" y="5"/>
                  </a:lnTo>
                  <a:lnTo>
                    <a:pt x="256" y="4"/>
                  </a:lnTo>
                  <a:lnTo>
                    <a:pt x="258" y="7"/>
                  </a:lnTo>
                  <a:lnTo>
                    <a:pt x="258" y="9"/>
                  </a:lnTo>
                  <a:lnTo>
                    <a:pt x="259" y="12"/>
                  </a:lnTo>
                  <a:lnTo>
                    <a:pt x="259" y="16"/>
                  </a:lnTo>
                  <a:lnTo>
                    <a:pt x="260" y="20"/>
                  </a:lnTo>
                  <a:lnTo>
                    <a:pt x="260" y="22"/>
                  </a:lnTo>
                  <a:lnTo>
                    <a:pt x="260" y="24"/>
                  </a:lnTo>
                  <a:lnTo>
                    <a:pt x="262" y="26"/>
                  </a:lnTo>
                  <a:lnTo>
                    <a:pt x="262" y="29"/>
                  </a:lnTo>
                  <a:lnTo>
                    <a:pt x="262" y="32"/>
                  </a:lnTo>
                  <a:lnTo>
                    <a:pt x="263" y="38"/>
                  </a:lnTo>
                  <a:lnTo>
                    <a:pt x="264" y="42"/>
                  </a:lnTo>
                  <a:lnTo>
                    <a:pt x="264" y="45"/>
                  </a:lnTo>
                  <a:lnTo>
                    <a:pt x="266" y="50"/>
                  </a:lnTo>
                  <a:lnTo>
                    <a:pt x="266" y="53"/>
                  </a:lnTo>
                  <a:lnTo>
                    <a:pt x="267" y="59"/>
                  </a:lnTo>
                  <a:lnTo>
                    <a:pt x="268" y="62"/>
                  </a:lnTo>
                  <a:lnTo>
                    <a:pt x="269" y="67"/>
                  </a:lnTo>
                  <a:lnTo>
                    <a:pt x="269" y="71"/>
                  </a:lnTo>
                  <a:lnTo>
                    <a:pt x="271" y="76"/>
                  </a:lnTo>
                  <a:lnTo>
                    <a:pt x="271" y="80"/>
                  </a:lnTo>
                  <a:lnTo>
                    <a:pt x="272" y="83"/>
                  </a:lnTo>
                  <a:lnTo>
                    <a:pt x="272" y="84"/>
                  </a:lnTo>
                  <a:lnTo>
                    <a:pt x="272" y="87"/>
                  </a:lnTo>
                  <a:lnTo>
                    <a:pt x="273" y="89"/>
                  </a:lnTo>
                  <a:lnTo>
                    <a:pt x="275" y="93"/>
                  </a:lnTo>
                  <a:lnTo>
                    <a:pt x="275" y="98"/>
                  </a:lnTo>
                  <a:lnTo>
                    <a:pt x="276" y="102"/>
                  </a:lnTo>
                  <a:lnTo>
                    <a:pt x="276" y="106"/>
                  </a:lnTo>
                  <a:lnTo>
                    <a:pt x="277" y="109"/>
                  </a:lnTo>
                  <a:lnTo>
                    <a:pt x="277" y="113"/>
                  </a:lnTo>
                  <a:lnTo>
                    <a:pt x="277" y="114"/>
                  </a:lnTo>
                  <a:lnTo>
                    <a:pt x="279" y="115"/>
                  </a:lnTo>
                  <a:lnTo>
                    <a:pt x="279" y="117"/>
                  </a:lnTo>
                  <a:lnTo>
                    <a:pt x="279" y="119"/>
                  </a:lnTo>
                  <a:lnTo>
                    <a:pt x="280" y="122"/>
                  </a:lnTo>
                  <a:lnTo>
                    <a:pt x="280" y="126"/>
                  </a:lnTo>
                  <a:lnTo>
                    <a:pt x="281" y="127"/>
                  </a:lnTo>
                  <a:lnTo>
                    <a:pt x="281" y="132"/>
                  </a:lnTo>
                  <a:lnTo>
                    <a:pt x="283" y="134"/>
                  </a:lnTo>
                  <a:lnTo>
                    <a:pt x="283" y="139"/>
                  </a:lnTo>
                  <a:lnTo>
                    <a:pt x="284" y="143"/>
                  </a:lnTo>
                  <a:lnTo>
                    <a:pt x="285" y="148"/>
                  </a:lnTo>
                  <a:lnTo>
                    <a:pt x="285" y="152"/>
                  </a:lnTo>
                  <a:lnTo>
                    <a:pt x="287" y="155"/>
                  </a:lnTo>
                  <a:lnTo>
                    <a:pt x="287" y="161"/>
                  </a:lnTo>
                  <a:lnTo>
                    <a:pt x="287" y="164"/>
                  </a:lnTo>
                  <a:lnTo>
                    <a:pt x="287" y="165"/>
                  </a:lnTo>
                  <a:lnTo>
                    <a:pt x="287" y="168"/>
                  </a:lnTo>
                  <a:lnTo>
                    <a:pt x="287" y="169"/>
                  </a:lnTo>
                  <a:lnTo>
                    <a:pt x="287" y="170"/>
                  </a:lnTo>
                  <a:lnTo>
                    <a:pt x="287" y="172"/>
                  </a:lnTo>
                  <a:lnTo>
                    <a:pt x="287" y="176"/>
                  </a:lnTo>
                  <a:lnTo>
                    <a:pt x="287" y="180"/>
                  </a:lnTo>
                  <a:lnTo>
                    <a:pt x="287" y="182"/>
                  </a:lnTo>
                  <a:lnTo>
                    <a:pt x="287" y="187"/>
                  </a:lnTo>
                  <a:lnTo>
                    <a:pt x="287" y="190"/>
                  </a:lnTo>
                  <a:lnTo>
                    <a:pt x="287" y="191"/>
                  </a:lnTo>
                  <a:lnTo>
                    <a:pt x="287" y="193"/>
                  </a:lnTo>
                  <a:lnTo>
                    <a:pt x="287" y="201"/>
                  </a:lnTo>
                  <a:lnTo>
                    <a:pt x="287" y="203"/>
                  </a:lnTo>
                  <a:lnTo>
                    <a:pt x="287" y="207"/>
                  </a:lnTo>
                  <a:lnTo>
                    <a:pt x="287" y="211"/>
                  </a:lnTo>
                  <a:lnTo>
                    <a:pt x="287" y="215"/>
                  </a:lnTo>
                  <a:lnTo>
                    <a:pt x="285" y="216"/>
                  </a:lnTo>
                  <a:lnTo>
                    <a:pt x="285" y="219"/>
                  </a:lnTo>
                  <a:lnTo>
                    <a:pt x="285" y="220"/>
                  </a:lnTo>
                  <a:lnTo>
                    <a:pt x="285" y="221"/>
                  </a:lnTo>
                  <a:lnTo>
                    <a:pt x="285" y="223"/>
                  </a:lnTo>
                  <a:lnTo>
                    <a:pt x="285" y="224"/>
                  </a:lnTo>
                  <a:lnTo>
                    <a:pt x="285" y="228"/>
                  </a:lnTo>
                  <a:lnTo>
                    <a:pt x="285" y="229"/>
                  </a:lnTo>
                  <a:lnTo>
                    <a:pt x="285" y="232"/>
                  </a:lnTo>
                  <a:lnTo>
                    <a:pt x="285" y="236"/>
                  </a:lnTo>
                  <a:lnTo>
                    <a:pt x="285" y="238"/>
                  </a:lnTo>
                  <a:lnTo>
                    <a:pt x="285" y="242"/>
                  </a:lnTo>
                  <a:lnTo>
                    <a:pt x="285" y="246"/>
                  </a:lnTo>
                  <a:lnTo>
                    <a:pt x="285" y="248"/>
                  </a:lnTo>
                  <a:lnTo>
                    <a:pt x="285" y="249"/>
                  </a:lnTo>
                  <a:lnTo>
                    <a:pt x="285" y="253"/>
                  </a:lnTo>
                  <a:lnTo>
                    <a:pt x="285" y="257"/>
                  </a:lnTo>
                  <a:lnTo>
                    <a:pt x="285" y="259"/>
                  </a:lnTo>
                  <a:lnTo>
                    <a:pt x="285" y="265"/>
                  </a:lnTo>
                  <a:lnTo>
                    <a:pt x="285" y="266"/>
                  </a:lnTo>
                  <a:lnTo>
                    <a:pt x="285" y="269"/>
                  </a:lnTo>
                  <a:lnTo>
                    <a:pt x="285" y="273"/>
                  </a:lnTo>
                  <a:lnTo>
                    <a:pt x="285" y="279"/>
                  </a:lnTo>
                  <a:lnTo>
                    <a:pt x="285" y="280"/>
                  </a:lnTo>
                  <a:lnTo>
                    <a:pt x="285" y="286"/>
                  </a:lnTo>
                  <a:lnTo>
                    <a:pt x="285" y="287"/>
                  </a:lnTo>
                  <a:lnTo>
                    <a:pt x="285" y="290"/>
                  </a:lnTo>
                  <a:lnTo>
                    <a:pt x="285" y="295"/>
                  </a:lnTo>
                  <a:lnTo>
                    <a:pt x="287" y="295"/>
                  </a:lnTo>
                  <a:lnTo>
                    <a:pt x="287" y="296"/>
                  </a:lnTo>
                  <a:lnTo>
                    <a:pt x="287" y="300"/>
                  </a:lnTo>
                  <a:lnTo>
                    <a:pt x="287" y="304"/>
                  </a:lnTo>
                  <a:lnTo>
                    <a:pt x="287" y="309"/>
                  </a:lnTo>
                  <a:lnTo>
                    <a:pt x="287" y="310"/>
                  </a:lnTo>
                  <a:lnTo>
                    <a:pt x="287" y="313"/>
                  </a:lnTo>
                  <a:lnTo>
                    <a:pt x="287" y="314"/>
                  </a:lnTo>
                  <a:lnTo>
                    <a:pt x="287" y="321"/>
                  </a:lnTo>
                  <a:lnTo>
                    <a:pt x="287" y="325"/>
                  </a:lnTo>
                  <a:lnTo>
                    <a:pt x="287" y="329"/>
                  </a:lnTo>
                  <a:lnTo>
                    <a:pt x="287" y="330"/>
                  </a:lnTo>
                  <a:lnTo>
                    <a:pt x="287" y="337"/>
                  </a:lnTo>
                  <a:lnTo>
                    <a:pt x="287" y="341"/>
                  </a:lnTo>
                  <a:lnTo>
                    <a:pt x="287" y="342"/>
                  </a:lnTo>
                  <a:lnTo>
                    <a:pt x="287" y="343"/>
                  </a:lnTo>
                  <a:lnTo>
                    <a:pt x="287" y="345"/>
                  </a:lnTo>
                  <a:lnTo>
                    <a:pt x="287" y="348"/>
                  </a:lnTo>
                  <a:lnTo>
                    <a:pt x="287" y="351"/>
                  </a:lnTo>
                  <a:lnTo>
                    <a:pt x="285" y="351"/>
                  </a:lnTo>
                  <a:lnTo>
                    <a:pt x="283" y="351"/>
                  </a:lnTo>
                  <a:lnTo>
                    <a:pt x="281" y="351"/>
                  </a:lnTo>
                  <a:lnTo>
                    <a:pt x="277" y="351"/>
                  </a:lnTo>
                  <a:lnTo>
                    <a:pt x="276" y="351"/>
                  </a:lnTo>
                  <a:lnTo>
                    <a:pt x="273" y="351"/>
                  </a:lnTo>
                  <a:lnTo>
                    <a:pt x="271" y="351"/>
                  </a:lnTo>
                  <a:lnTo>
                    <a:pt x="262" y="351"/>
                  </a:lnTo>
                  <a:lnTo>
                    <a:pt x="259" y="351"/>
                  </a:lnTo>
                  <a:lnTo>
                    <a:pt x="258" y="351"/>
                  </a:lnTo>
                  <a:lnTo>
                    <a:pt x="255" y="351"/>
                  </a:lnTo>
                  <a:lnTo>
                    <a:pt x="251" y="351"/>
                  </a:lnTo>
                  <a:lnTo>
                    <a:pt x="249" y="351"/>
                  </a:lnTo>
                  <a:lnTo>
                    <a:pt x="246" y="351"/>
                  </a:lnTo>
                  <a:lnTo>
                    <a:pt x="243" y="351"/>
                  </a:lnTo>
                  <a:lnTo>
                    <a:pt x="242" y="351"/>
                  </a:lnTo>
                  <a:lnTo>
                    <a:pt x="241" y="351"/>
                  </a:lnTo>
                  <a:lnTo>
                    <a:pt x="239" y="351"/>
                  </a:lnTo>
                  <a:lnTo>
                    <a:pt x="238" y="351"/>
                  </a:lnTo>
                  <a:lnTo>
                    <a:pt x="235" y="351"/>
                  </a:lnTo>
                  <a:lnTo>
                    <a:pt x="233" y="351"/>
                  </a:lnTo>
                  <a:lnTo>
                    <a:pt x="229" y="350"/>
                  </a:lnTo>
                  <a:lnTo>
                    <a:pt x="224" y="350"/>
                  </a:lnTo>
                  <a:lnTo>
                    <a:pt x="222" y="350"/>
                  </a:lnTo>
                  <a:lnTo>
                    <a:pt x="220" y="350"/>
                  </a:lnTo>
                  <a:lnTo>
                    <a:pt x="215" y="350"/>
                  </a:lnTo>
                  <a:lnTo>
                    <a:pt x="213" y="350"/>
                  </a:lnTo>
                  <a:lnTo>
                    <a:pt x="211" y="350"/>
                  </a:lnTo>
                  <a:lnTo>
                    <a:pt x="209" y="350"/>
                  </a:lnTo>
                  <a:lnTo>
                    <a:pt x="207" y="350"/>
                  </a:lnTo>
                  <a:lnTo>
                    <a:pt x="203" y="350"/>
                  </a:lnTo>
                  <a:lnTo>
                    <a:pt x="201" y="350"/>
                  </a:lnTo>
                  <a:lnTo>
                    <a:pt x="199" y="350"/>
                  </a:lnTo>
                  <a:lnTo>
                    <a:pt x="196" y="350"/>
                  </a:lnTo>
                  <a:lnTo>
                    <a:pt x="192" y="350"/>
                  </a:lnTo>
                  <a:lnTo>
                    <a:pt x="186" y="350"/>
                  </a:lnTo>
                  <a:lnTo>
                    <a:pt x="183" y="350"/>
                  </a:lnTo>
                  <a:lnTo>
                    <a:pt x="182" y="350"/>
                  </a:lnTo>
                  <a:lnTo>
                    <a:pt x="179" y="350"/>
                  </a:lnTo>
                  <a:lnTo>
                    <a:pt x="175" y="350"/>
                  </a:lnTo>
                  <a:lnTo>
                    <a:pt x="174" y="350"/>
                  </a:lnTo>
                  <a:lnTo>
                    <a:pt x="173" y="350"/>
                  </a:lnTo>
                  <a:lnTo>
                    <a:pt x="166" y="348"/>
                  </a:lnTo>
                  <a:lnTo>
                    <a:pt x="165" y="348"/>
                  </a:lnTo>
                  <a:lnTo>
                    <a:pt x="163" y="348"/>
                  </a:lnTo>
                  <a:lnTo>
                    <a:pt x="160" y="348"/>
                  </a:lnTo>
                  <a:lnTo>
                    <a:pt x="157" y="348"/>
                  </a:lnTo>
                  <a:lnTo>
                    <a:pt x="156" y="348"/>
                  </a:lnTo>
                  <a:lnTo>
                    <a:pt x="154" y="348"/>
                  </a:lnTo>
                  <a:lnTo>
                    <a:pt x="153" y="348"/>
                  </a:lnTo>
                  <a:lnTo>
                    <a:pt x="152" y="348"/>
                  </a:lnTo>
                  <a:lnTo>
                    <a:pt x="150" y="348"/>
                  </a:lnTo>
                  <a:lnTo>
                    <a:pt x="148" y="348"/>
                  </a:lnTo>
                  <a:lnTo>
                    <a:pt x="146" y="348"/>
                  </a:lnTo>
                  <a:lnTo>
                    <a:pt x="145" y="348"/>
                  </a:lnTo>
                  <a:lnTo>
                    <a:pt x="143" y="348"/>
                  </a:lnTo>
                  <a:lnTo>
                    <a:pt x="141" y="348"/>
                  </a:lnTo>
                  <a:lnTo>
                    <a:pt x="140" y="348"/>
                  </a:lnTo>
                  <a:lnTo>
                    <a:pt x="139" y="348"/>
                  </a:lnTo>
                  <a:lnTo>
                    <a:pt x="137" y="348"/>
                  </a:lnTo>
                  <a:lnTo>
                    <a:pt x="136" y="348"/>
                  </a:lnTo>
                  <a:lnTo>
                    <a:pt x="133" y="348"/>
                  </a:lnTo>
                  <a:lnTo>
                    <a:pt x="128" y="348"/>
                  </a:lnTo>
                  <a:lnTo>
                    <a:pt x="127" y="348"/>
                  </a:lnTo>
                  <a:lnTo>
                    <a:pt x="126" y="348"/>
                  </a:lnTo>
                  <a:lnTo>
                    <a:pt x="124" y="348"/>
                  </a:lnTo>
                  <a:lnTo>
                    <a:pt x="118" y="348"/>
                  </a:lnTo>
                  <a:lnTo>
                    <a:pt x="116" y="348"/>
                  </a:lnTo>
                  <a:lnTo>
                    <a:pt x="112" y="348"/>
                  </a:lnTo>
                  <a:lnTo>
                    <a:pt x="110" y="348"/>
                  </a:lnTo>
                  <a:lnTo>
                    <a:pt x="108" y="348"/>
                  </a:lnTo>
                  <a:lnTo>
                    <a:pt x="101" y="348"/>
                  </a:lnTo>
                  <a:lnTo>
                    <a:pt x="98" y="348"/>
                  </a:lnTo>
                  <a:lnTo>
                    <a:pt x="97" y="348"/>
                  </a:lnTo>
                  <a:lnTo>
                    <a:pt x="95" y="348"/>
                  </a:lnTo>
                  <a:lnTo>
                    <a:pt x="91" y="348"/>
                  </a:lnTo>
                  <a:lnTo>
                    <a:pt x="89" y="348"/>
                  </a:lnTo>
                  <a:lnTo>
                    <a:pt x="88" y="348"/>
                  </a:lnTo>
                  <a:lnTo>
                    <a:pt x="80" y="348"/>
                  </a:lnTo>
                  <a:lnTo>
                    <a:pt x="77" y="348"/>
                  </a:lnTo>
                  <a:lnTo>
                    <a:pt x="76" y="348"/>
                  </a:lnTo>
                  <a:lnTo>
                    <a:pt x="74" y="348"/>
                  </a:lnTo>
                  <a:lnTo>
                    <a:pt x="72" y="348"/>
                  </a:lnTo>
                  <a:lnTo>
                    <a:pt x="71" y="348"/>
                  </a:lnTo>
                  <a:lnTo>
                    <a:pt x="68" y="348"/>
                  </a:lnTo>
                  <a:lnTo>
                    <a:pt x="64" y="348"/>
                  </a:lnTo>
                  <a:lnTo>
                    <a:pt x="61" y="348"/>
                  </a:lnTo>
                  <a:lnTo>
                    <a:pt x="60" y="348"/>
                  </a:lnTo>
                  <a:lnTo>
                    <a:pt x="57" y="348"/>
                  </a:lnTo>
                  <a:lnTo>
                    <a:pt x="56" y="348"/>
                  </a:lnTo>
                  <a:lnTo>
                    <a:pt x="55" y="348"/>
                  </a:lnTo>
                  <a:lnTo>
                    <a:pt x="54" y="348"/>
                  </a:lnTo>
                  <a:lnTo>
                    <a:pt x="52" y="348"/>
                  </a:lnTo>
                  <a:lnTo>
                    <a:pt x="51" y="348"/>
                  </a:lnTo>
                  <a:lnTo>
                    <a:pt x="43" y="348"/>
                  </a:lnTo>
                  <a:lnTo>
                    <a:pt x="40" y="348"/>
                  </a:lnTo>
                  <a:lnTo>
                    <a:pt x="36" y="348"/>
                  </a:lnTo>
                  <a:lnTo>
                    <a:pt x="34" y="348"/>
                  </a:lnTo>
                  <a:lnTo>
                    <a:pt x="33" y="348"/>
                  </a:lnTo>
                  <a:lnTo>
                    <a:pt x="26" y="348"/>
                  </a:lnTo>
                  <a:lnTo>
                    <a:pt x="25" y="348"/>
                  </a:lnTo>
                  <a:lnTo>
                    <a:pt x="23" y="348"/>
                  </a:lnTo>
                  <a:lnTo>
                    <a:pt x="21" y="348"/>
                  </a:lnTo>
                  <a:lnTo>
                    <a:pt x="14" y="348"/>
                  </a:lnTo>
                  <a:lnTo>
                    <a:pt x="13" y="348"/>
                  </a:lnTo>
                  <a:lnTo>
                    <a:pt x="13" y="347"/>
                  </a:lnTo>
                  <a:lnTo>
                    <a:pt x="12" y="346"/>
                  </a:lnTo>
                  <a:lnTo>
                    <a:pt x="12" y="345"/>
                  </a:lnTo>
                  <a:lnTo>
                    <a:pt x="13" y="345"/>
                  </a:lnTo>
                  <a:lnTo>
                    <a:pt x="13" y="343"/>
                  </a:lnTo>
                  <a:lnTo>
                    <a:pt x="13" y="342"/>
                  </a:lnTo>
                  <a:lnTo>
                    <a:pt x="12" y="342"/>
                  </a:lnTo>
                  <a:lnTo>
                    <a:pt x="10" y="342"/>
                  </a:lnTo>
                  <a:lnTo>
                    <a:pt x="10" y="341"/>
                  </a:lnTo>
                  <a:lnTo>
                    <a:pt x="10" y="339"/>
                  </a:lnTo>
                  <a:lnTo>
                    <a:pt x="10" y="338"/>
                  </a:lnTo>
                  <a:lnTo>
                    <a:pt x="10" y="337"/>
                  </a:lnTo>
                  <a:lnTo>
                    <a:pt x="10" y="335"/>
                  </a:lnTo>
                  <a:lnTo>
                    <a:pt x="12" y="335"/>
                  </a:lnTo>
                  <a:lnTo>
                    <a:pt x="12" y="337"/>
                  </a:lnTo>
                  <a:lnTo>
                    <a:pt x="13" y="337"/>
                  </a:lnTo>
                  <a:lnTo>
                    <a:pt x="14" y="337"/>
                  </a:lnTo>
                  <a:lnTo>
                    <a:pt x="14" y="335"/>
                  </a:lnTo>
                  <a:lnTo>
                    <a:pt x="14" y="334"/>
                  </a:lnTo>
                  <a:lnTo>
                    <a:pt x="14" y="333"/>
                  </a:lnTo>
                  <a:lnTo>
                    <a:pt x="14" y="331"/>
                  </a:lnTo>
                  <a:lnTo>
                    <a:pt x="14" y="330"/>
                  </a:lnTo>
                  <a:lnTo>
                    <a:pt x="14" y="329"/>
                  </a:lnTo>
                  <a:lnTo>
                    <a:pt x="16" y="329"/>
                  </a:lnTo>
                  <a:lnTo>
                    <a:pt x="14" y="329"/>
                  </a:lnTo>
                  <a:lnTo>
                    <a:pt x="13" y="329"/>
                  </a:lnTo>
                  <a:lnTo>
                    <a:pt x="13" y="328"/>
                  </a:lnTo>
                  <a:lnTo>
                    <a:pt x="13" y="326"/>
                  </a:lnTo>
                  <a:lnTo>
                    <a:pt x="12" y="325"/>
                  </a:lnTo>
                  <a:lnTo>
                    <a:pt x="12" y="324"/>
                  </a:lnTo>
                  <a:lnTo>
                    <a:pt x="10" y="324"/>
                  </a:lnTo>
                  <a:lnTo>
                    <a:pt x="10" y="322"/>
                  </a:lnTo>
                  <a:lnTo>
                    <a:pt x="10" y="321"/>
                  </a:lnTo>
                  <a:lnTo>
                    <a:pt x="12" y="321"/>
                  </a:lnTo>
                  <a:lnTo>
                    <a:pt x="13" y="321"/>
                  </a:lnTo>
                  <a:lnTo>
                    <a:pt x="14" y="321"/>
                  </a:lnTo>
                  <a:lnTo>
                    <a:pt x="16" y="320"/>
                  </a:lnTo>
                  <a:lnTo>
                    <a:pt x="14" y="320"/>
                  </a:lnTo>
                  <a:lnTo>
                    <a:pt x="13" y="320"/>
                  </a:lnTo>
                  <a:lnTo>
                    <a:pt x="12" y="320"/>
                  </a:lnTo>
                  <a:lnTo>
                    <a:pt x="10" y="320"/>
                  </a:lnTo>
                  <a:lnTo>
                    <a:pt x="9" y="320"/>
                  </a:lnTo>
                  <a:lnTo>
                    <a:pt x="8" y="320"/>
                  </a:lnTo>
                  <a:lnTo>
                    <a:pt x="8" y="321"/>
                  </a:lnTo>
                  <a:lnTo>
                    <a:pt x="6" y="321"/>
                  </a:lnTo>
                  <a:lnTo>
                    <a:pt x="5" y="321"/>
                  </a:lnTo>
                  <a:lnTo>
                    <a:pt x="4" y="321"/>
                  </a:lnTo>
                  <a:lnTo>
                    <a:pt x="4" y="320"/>
                  </a:lnTo>
                  <a:lnTo>
                    <a:pt x="4" y="318"/>
                  </a:lnTo>
                  <a:lnTo>
                    <a:pt x="4" y="317"/>
                  </a:lnTo>
                  <a:lnTo>
                    <a:pt x="4" y="316"/>
                  </a:lnTo>
                  <a:lnTo>
                    <a:pt x="5" y="316"/>
                  </a:lnTo>
                  <a:lnTo>
                    <a:pt x="6" y="316"/>
                  </a:lnTo>
                  <a:lnTo>
                    <a:pt x="6" y="317"/>
                  </a:lnTo>
                  <a:lnTo>
                    <a:pt x="6" y="318"/>
                  </a:lnTo>
                  <a:lnTo>
                    <a:pt x="8" y="318"/>
                  </a:lnTo>
                  <a:lnTo>
                    <a:pt x="8" y="317"/>
                  </a:lnTo>
                  <a:lnTo>
                    <a:pt x="9" y="317"/>
                  </a:lnTo>
                  <a:lnTo>
                    <a:pt x="9" y="316"/>
                  </a:lnTo>
                  <a:lnTo>
                    <a:pt x="9" y="314"/>
                  </a:lnTo>
                  <a:lnTo>
                    <a:pt x="8" y="314"/>
                  </a:lnTo>
                  <a:lnTo>
                    <a:pt x="6" y="314"/>
                  </a:lnTo>
                  <a:lnTo>
                    <a:pt x="5" y="314"/>
                  </a:lnTo>
                  <a:lnTo>
                    <a:pt x="4" y="314"/>
                  </a:lnTo>
                  <a:lnTo>
                    <a:pt x="4" y="313"/>
                  </a:lnTo>
                  <a:lnTo>
                    <a:pt x="4" y="312"/>
                  </a:lnTo>
                  <a:lnTo>
                    <a:pt x="4" y="310"/>
                  </a:lnTo>
                  <a:lnTo>
                    <a:pt x="2" y="310"/>
                  </a:lnTo>
                  <a:lnTo>
                    <a:pt x="2" y="309"/>
                  </a:lnTo>
                  <a:lnTo>
                    <a:pt x="2" y="308"/>
                  </a:lnTo>
                  <a:lnTo>
                    <a:pt x="1" y="308"/>
                  </a:lnTo>
                  <a:lnTo>
                    <a:pt x="2" y="308"/>
                  </a:lnTo>
                  <a:lnTo>
                    <a:pt x="2" y="307"/>
                  </a:lnTo>
                  <a:lnTo>
                    <a:pt x="4" y="308"/>
                  </a:lnTo>
                  <a:lnTo>
                    <a:pt x="5" y="308"/>
                  </a:lnTo>
                  <a:lnTo>
                    <a:pt x="6" y="308"/>
                  </a:lnTo>
                  <a:lnTo>
                    <a:pt x="6" y="307"/>
                  </a:lnTo>
                  <a:lnTo>
                    <a:pt x="6" y="305"/>
                  </a:lnTo>
                  <a:lnTo>
                    <a:pt x="5" y="305"/>
                  </a:lnTo>
                  <a:lnTo>
                    <a:pt x="4" y="305"/>
                  </a:lnTo>
                  <a:lnTo>
                    <a:pt x="4" y="304"/>
                  </a:lnTo>
                  <a:lnTo>
                    <a:pt x="5" y="304"/>
                  </a:lnTo>
                  <a:lnTo>
                    <a:pt x="6" y="304"/>
                  </a:lnTo>
                  <a:lnTo>
                    <a:pt x="6" y="303"/>
                  </a:lnTo>
                  <a:lnTo>
                    <a:pt x="8" y="303"/>
                  </a:lnTo>
                  <a:lnTo>
                    <a:pt x="8" y="301"/>
                  </a:lnTo>
                  <a:lnTo>
                    <a:pt x="8" y="300"/>
                  </a:lnTo>
                  <a:lnTo>
                    <a:pt x="8" y="299"/>
                  </a:lnTo>
                  <a:lnTo>
                    <a:pt x="6" y="299"/>
                  </a:lnTo>
                  <a:lnTo>
                    <a:pt x="6" y="297"/>
                  </a:lnTo>
                  <a:lnTo>
                    <a:pt x="6" y="296"/>
                  </a:lnTo>
                  <a:lnTo>
                    <a:pt x="5" y="296"/>
                  </a:lnTo>
                  <a:lnTo>
                    <a:pt x="4" y="295"/>
                  </a:lnTo>
                  <a:lnTo>
                    <a:pt x="4" y="293"/>
                  </a:lnTo>
                  <a:lnTo>
                    <a:pt x="4" y="292"/>
                  </a:lnTo>
                  <a:lnTo>
                    <a:pt x="5" y="291"/>
                  </a:lnTo>
                  <a:lnTo>
                    <a:pt x="5" y="290"/>
                  </a:lnTo>
                  <a:lnTo>
                    <a:pt x="5" y="288"/>
                  </a:lnTo>
                  <a:lnTo>
                    <a:pt x="6" y="288"/>
                  </a:lnTo>
                  <a:lnTo>
                    <a:pt x="6" y="287"/>
                  </a:lnTo>
                  <a:lnTo>
                    <a:pt x="6" y="286"/>
                  </a:lnTo>
                  <a:lnTo>
                    <a:pt x="6" y="284"/>
                  </a:lnTo>
                  <a:lnTo>
                    <a:pt x="6" y="283"/>
                  </a:lnTo>
                  <a:lnTo>
                    <a:pt x="5" y="283"/>
                  </a:lnTo>
                  <a:lnTo>
                    <a:pt x="5" y="284"/>
                  </a:lnTo>
                  <a:lnTo>
                    <a:pt x="4" y="284"/>
                  </a:lnTo>
                  <a:lnTo>
                    <a:pt x="2" y="284"/>
                  </a:lnTo>
                  <a:lnTo>
                    <a:pt x="1" y="284"/>
                  </a:lnTo>
                  <a:lnTo>
                    <a:pt x="0" y="284"/>
                  </a:lnTo>
                  <a:lnTo>
                    <a:pt x="0" y="283"/>
                  </a:lnTo>
                  <a:lnTo>
                    <a:pt x="1" y="283"/>
                  </a:lnTo>
                  <a:lnTo>
                    <a:pt x="1" y="282"/>
                  </a:lnTo>
                  <a:lnTo>
                    <a:pt x="2" y="282"/>
                  </a:lnTo>
                  <a:lnTo>
                    <a:pt x="4" y="282"/>
                  </a:lnTo>
                  <a:lnTo>
                    <a:pt x="5" y="282"/>
                  </a:lnTo>
                  <a:lnTo>
                    <a:pt x="6" y="282"/>
                  </a:lnTo>
                  <a:lnTo>
                    <a:pt x="6" y="280"/>
                  </a:lnTo>
                  <a:lnTo>
                    <a:pt x="8" y="280"/>
                  </a:lnTo>
                  <a:lnTo>
                    <a:pt x="6" y="280"/>
                  </a:lnTo>
                  <a:lnTo>
                    <a:pt x="6" y="279"/>
                  </a:lnTo>
                  <a:lnTo>
                    <a:pt x="6" y="278"/>
                  </a:lnTo>
                  <a:lnTo>
                    <a:pt x="6" y="276"/>
                  </a:lnTo>
                  <a:lnTo>
                    <a:pt x="6" y="275"/>
                  </a:lnTo>
                  <a:lnTo>
                    <a:pt x="6" y="274"/>
                  </a:lnTo>
                  <a:lnTo>
                    <a:pt x="5" y="274"/>
                  </a:lnTo>
                  <a:lnTo>
                    <a:pt x="5" y="273"/>
                  </a:lnTo>
                  <a:lnTo>
                    <a:pt x="5" y="271"/>
                  </a:lnTo>
                  <a:lnTo>
                    <a:pt x="5" y="270"/>
                  </a:lnTo>
                  <a:lnTo>
                    <a:pt x="5" y="269"/>
                  </a:lnTo>
                  <a:lnTo>
                    <a:pt x="6" y="269"/>
                  </a:lnTo>
                  <a:lnTo>
                    <a:pt x="6" y="267"/>
                  </a:lnTo>
                  <a:lnTo>
                    <a:pt x="6" y="266"/>
                  </a:lnTo>
                  <a:lnTo>
                    <a:pt x="8" y="266"/>
                  </a:lnTo>
                  <a:lnTo>
                    <a:pt x="9" y="266"/>
                  </a:lnTo>
                  <a:lnTo>
                    <a:pt x="10" y="266"/>
                  </a:lnTo>
                  <a:lnTo>
                    <a:pt x="10" y="267"/>
                  </a:lnTo>
                  <a:lnTo>
                    <a:pt x="10" y="269"/>
                  </a:lnTo>
                  <a:lnTo>
                    <a:pt x="12" y="269"/>
                  </a:lnTo>
                  <a:lnTo>
                    <a:pt x="13" y="269"/>
                  </a:lnTo>
                  <a:lnTo>
                    <a:pt x="13" y="267"/>
                  </a:lnTo>
                  <a:lnTo>
                    <a:pt x="14" y="267"/>
                  </a:lnTo>
                  <a:lnTo>
                    <a:pt x="14" y="266"/>
                  </a:lnTo>
                  <a:lnTo>
                    <a:pt x="16" y="266"/>
                  </a:lnTo>
                  <a:lnTo>
                    <a:pt x="17" y="266"/>
                  </a:lnTo>
                  <a:lnTo>
                    <a:pt x="18" y="266"/>
                  </a:lnTo>
                  <a:lnTo>
                    <a:pt x="19" y="266"/>
                  </a:lnTo>
                  <a:lnTo>
                    <a:pt x="21" y="265"/>
                  </a:lnTo>
                  <a:lnTo>
                    <a:pt x="22" y="265"/>
                  </a:lnTo>
                  <a:lnTo>
                    <a:pt x="23" y="265"/>
                  </a:lnTo>
                  <a:lnTo>
                    <a:pt x="23" y="263"/>
                  </a:lnTo>
                  <a:lnTo>
                    <a:pt x="23" y="262"/>
                  </a:lnTo>
                  <a:lnTo>
                    <a:pt x="25" y="262"/>
                  </a:lnTo>
                  <a:lnTo>
                    <a:pt x="25" y="261"/>
                  </a:lnTo>
                  <a:lnTo>
                    <a:pt x="25" y="259"/>
                  </a:lnTo>
                  <a:lnTo>
                    <a:pt x="26" y="259"/>
                  </a:lnTo>
                  <a:lnTo>
                    <a:pt x="26" y="258"/>
                  </a:lnTo>
                  <a:lnTo>
                    <a:pt x="27" y="258"/>
                  </a:lnTo>
                  <a:lnTo>
                    <a:pt x="29" y="258"/>
                  </a:lnTo>
                  <a:lnTo>
                    <a:pt x="27" y="258"/>
                  </a:lnTo>
                  <a:lnTo>
                    <a:pt x="27" y="259"/>
                  </a:lnTo>
                  <a:lnTo>
                    <a:pt x="29" y="261"/>
                  </a:lnTo>
                  <a:lnTo>
                    <a:pt x="30" y="261"/>
                  </a:lnTo>
                  <a:lnTo>
                    <a:pt x="30" y="259"/>
                  </a:lnTo>
                  <a:lnTo>
                    <a:pt x="31" y="259"/>
                  </a:lnTo>
                  <a:lnTo>
                    <a:pt x="31" y="261"/>
                  </a:lnTo>
                  <a:lnTo>
                    <a:pt x="31" y="262"/>
                  </a:lnTo>
                  <a:lnTo>
                    <a:pt x="33" y="262"/>
                  </a:lnTo>
                  <a:lnTo>
                    <a:pt x="33" y="261"/>
                  </a:lnTo>
                  <a:lnTo>
                    <a:pt x="33" y="259"/>
                  </a:lnTo>
                  <a:lnTo>
                    <a:pt x="31" y="259"/>
                  </a:lnTo>
                  <a:lnTo>
                    <a:pt x="31" y="258"/>
                  </a:lnTo>
                  <a:lnTo>
                    <a:pt x="33" y="257"/>
                  </a:lnTo>
                  <a:lnTo>
                    <a:pt x="33" y="256"/>
                  </a:lnTo>
                  <a:lnTo>
                    <a:pt x="31" y="256"/>
                  </a:lnTo>
                  <a:lnTo>
                    <a:pt x="31" y="254"/>
                  </a:lnTo>
                  <a:lnTo>
                    <a:pt x="33" y="254"/>
                  </a:lnTo>
                  <a:lnTo>
                    <a:pt x="33" y="253"/>
                  </a:lnTo>
                  <a:lnTo>
                    <a:pt x="34" y="253"/>
                  </a:lnTo>
                  <a:lnTo>
                    <a:pt x="34" y="254"/>
                  </a:lnTo>
                  <a:lnTo>
                    <a:pt x="35" y="254"/>
                  </a:lnTo>
                  <a:lnTo>
                    <a:pt x="35" y="256"/>
                  </a:lnTo>
                  <a:lnTo>
                    <a:pt x="36" y="256"/>
                  </a:lnTo>
                  <a:lnTo>
                    <a:pt x="36" y="254"/>
                  </a:lnTo>
                  <a:lnTo>
                    <a:pt x="38" y="254"/>
                  </a:lnTo>
                  <a:lnTo>
                    <a:pt x="38" y="253"/>
                  </a:lnTo>
                  <a:lnTo>
                    <a:pt x="38" y="252"/>
                  </a:lnTo>
                  <a:lnTo>
                    <a:pt x="39" y="252"/>
                  </a:lnTo>
                  <a:lnTo>
                    <a:pt x="40" y="252"/>
                  </a:lnTo>
                  <a:lnTo>
                    <a:pt x="39" y="250"/>
                  </a:lnTo>
                  <a:lnTo>
                    <a:pt x="38" y="250"/>
                  </a:lnTo>
                  <a:lnTo>
                    <a:pt x="36" y="250"/>
                  </a:lnTo>
                  <a:lnTo>
                    <a:pt x="35" y="250"/>
                  </a:lnTo>
                  <a:lnTo>
                    <a:pt x="35" y="249"/>
                  </a:lnTo>
                  <a:lnTo>
                    <a:pt x="35" y="248"/>
                  </a:lnTo>
                  <a:lnTo>
                    <a:pt x="36" y="248"/>
                  </a:lnTo>
                  <a:lnTo>
                    <a:pt x="35" y="246"/>
                  </a:lnTo>
                  <a:lnTo>
                    <a:pt x="35" y="245"/>
                  </a:lnTo>
                  <a:lnTo>
                    <a:pt x="35" y="244"/>
                  </a:lnTo>
                  <a:lnTo>
                    <a:pt x="36" y="242"/>
                  </a:lnTo>
                  <a:lnTo>
                    <a:pt x="36" y="241"/>
                  </a:lnTo>
                  <a:lnTo>
                    <a:pt x="38" y="241"/>
                  </a:lnTo>
                  <a:lnTo>
                    <a:pt x="38" y="240"/>
                  </a:lnTo>
                  <a:lnTo>
                    <a:pt x="36" y="240"/>
                  </a:lnTo>
                  <a:lnTo>
                    <a:pt x="36" y="238"/>
                  </a:lnTo>
                  <a:lnTo>
                    <a:pt x="35" y="238"/>
                  </a:lnTo>
                  <a:lnTo>
                    <a:pt x="35" y="237"/>
                  </a:lnTo>
                  <a:lnTo>
                    <a:pt x="35" y="236"/>
                  </a:lnTo>
                  <a:lnTo>
                    <a:pt x="35" y="235"/>
                  </a:lnTo>
                  <a:lnTo>
                    <a:pt x="34" y="236"/>
                  </a:lnTo>
                  <a:lnTo>
                    <a:pt x="33" y="236"/>
                  </a:lnTo>
                  <a:lnTo>
                    <a:pt x="31" y="236"/>
                  </a:lnTo>
                  <a:lnTo>
                    <a:pt x="31" y="235"/>
                  </a:lnTo>
                  <a:lnTo>
                    <a:pt x="30" y="235"/>
                  </a:lnTo>
                  <a:lnTo>
                    <a:pt x="30" y="233"/>
                  </a:lnTo>
                  <a:lnTo>
                    <a:pt x="29" y="233"/>
                  </a:lnTo>
                  <a:lnTo>
                    <a:pt x="29" y="232"/>
                  </a:lnTo>
                  <a:lnTo>
                    <a:pt x="27" y="232"/>
                  </a:lnTo>
                  <a:lnTo>
                    <a:pt x="26" y="231"/>
                  </a:lnTo>
                  <a:lnTo>
                    <a:pt x="26" y="229"/>
                  </a:lnTo>
                  <a:lnTo>
                    <a:pt x="25" y="229"/>
                  </a:lnTo>
                  <a:lnTo>
                    <a:pt x="25" y="228"/>
                  </a:lnTo>
                  <a:lnTo>
                    <a:pt x="26" y="228"/>
                  </a:lnTo>
                  <a:lnTo>
                    <a:pt x="26" y="229"/>
                  </a:lnTo>
                  <a:lnTo>
                    <a:pt x="27" y="229"/>
                  </a:lnTo>
                  <a:lnTo>
                    <a:pt x="29" y="229"/>
                  </a:lnTo>
                  <a:lnTo>
                    <a:pt x="29" y="228"/>
                  </a:lnTo>
                  <a:lnTo>
                    <a:pt x="27" y="227"/>
                  </a:lnTo>
                  <a:lnTo>
                    <a:pt x="27" y="225"/>
                  </a:lnTo>
                  <a:lnTo>
                    <a:pt x="29" y="225"/>
                  </a:lnTo>
                  <a:lnTo>
                    <a:pt x="29" y="227"/>
                  </a:lnTo>
                  <a:lnTo>
                    <a:pt x="30" y="227"/>
                  </a:lnTo>
                  <a:lnTo>
                    <a:pt x="30" y="225"/>
                  </a:lnTo>
                  <a:lnTo>
                    <a:pt x="31" y="225"/>
                  </a:lnTo>
                  <a:lnTo>
                    <a:pt x="31" y="224"/>
                  </a:lnTo>
                  <a:lnTo>
                    <a:pt x="30" y="224"/>
                  </a:lnTo>
                  <a:lnTo>
                    <a:pt x="30" y="223"/>
                  </a:lnTo>
                  <a:lnTo>
                    <a:pt x="29" y="223"/>
                  </a:lnTo>
                  <a:lnTo>
                    <a:pt x="27" y="223"/>
                  </a:lnTo>
                  <a:lnTo>
                    <a:pt x="27" y="221"/>
                  </a:lnTo>
                  <a:lnTo>
                    <a:pt x="26" y="221"/>
                  </a:lnTo>
                  <a:lnTo>
                    <a:pt x="26" y="220"/>
                  </a:lnTo>
                  <a:lnTo>
                    <a:pt x="27" y="220"/>
                  </a:lnTo>
                  <a:lnTo>
                    <a:pt x="27" y="219"/>
                  </a:lnTo>
                  <a:lnTo>
                    <a:pt x="29" y="219"/>
                  </a:lnTo>
                  <a:lnTo>
                    <a:pt x="29" y="218"/>
                  </a:lnTo>
                  <a:lnTo>
                    <a:pt x="29" y="216"/>
                  </a:lnTo>
                  <a:lnTo>
                    <a:pt x="30" y="216"/>
                  </a:lnTo>
                  <a:lnTo>
                    <a:pt x="31" y="216"/>
                  </a:lnTo>
                  <a:lnTo>
                    <a:pt x="31" y="215"/>
                  </a:lnTo>
                  <a:lnTo>
                    <a:pt x="33" y="215"/>
                  </a:lnTo>
                  <a:lnTo>
                    <a:pt x="33" y="214"/>
                  </a:lnTo>
                  <a:lnTo>
                    <a:pt x="33" y="212"/>
                  </a:lnTo>
                  <a:lnTo>
                    <a:pt x="34" y="212"/>
                  </a:lnTo>
                  <a:lnTo>
                    <a:pt x="35" y="212"/>
                  </a:lnTo>
                  <a:lnTo>
                    <a:pt x="36" y="212"/>
                  </a:lnTo>
                  <a:lnTo>
                    <a:pt x="36" y="214"/>
                  </a:lnTo>
                  <a:lnTo>
                    <a:pt x="38" y="214"/>
                  </a:lnTo>
                  <a:lnTo>
                    <a:pt x="39" y="212"/>
                  </a:lnTo>
                  <a:lnTo>
                    <a:pt x="39" y="211"/>
                  </a:lnTo>
                  <a:lnTo>
                    <a:pt x="39" y="210"/>
                  </a:lnTo>
                  <a:lnTo>
                    <a:pt x="38" y="210"/>
                  </a:lnTo>
                  <a:lnTo>
                    <a:pt x="36" y="210"/>
                  </a:lnTo>
                  <a:lnTo>
                    <a:pt x="36" y="208"/>
                  </a:lnTo>
                  <a:lnTo>
                    <a:pt x="36" y="207"/>
                  </a:lnTo>
                  <a:lnTo>
                    <a:pt x="38" y="207"/>
                  </a:lnTo>
                  <a:lnTo>
                    <a:pt x="38" y="206"/>
                  </a:lnTo>
                  <a:lnTo>
                    <a:pt x="38" y="204"/>
                  </a:lnTo>
                  <a:lnTo>
                    <a:pt x="39" y="204"/>
                  </a:lnTo>
                  <a:lnTo>
                    <a:pt x="40" y="204"/>
                  </a:lnTo>
                  <a:lnTo>
                    <a:pt x="40" y="203"/>
                  </a:lnTo>
                  <a:lnTo>
                    <a:pt x="42" y="203"/>
                  </a:lnTo>
                  <a:lnTo>
                    <a:pt x="42" y="202"/>
                  </a:lnTo>
                  <a:lnTo>
                    <a:pt x="42" y="201"/>
                  </a:lnTo>
                  <a:lnTo>
                    <a:pt x="42" y="199"/>
                  </a:lnTo>
                  <a:lnTo>
                    <a:pt x="42" y="198"/>
                  </a:lnTo>
                  <a:lnTo>
                    <a:pt x="42" y="197"/>
                  </a:lnTo>
                  <a:lnTo>
                    <a:pt x="42" y="195"/>
                  </a:lnTo>
                  <a:lnTo>
                    <a:pt x="42" y="194"/>
                  </a:lnTo>
                  <a:lnTo>
                    <a:pt x="43" y="195"/>
                  </a:lnTo>
                  <a:lnTo>
                    <a:pt x="44" y="195"/>
                  </a:lnTo>
                  <a:lnTo>
                    <a:pt x="44" y="194"/>
                  </a:lnTo>
                  <a:lnTo>
                    <a:pt x="46" y="194"/>
                  </a:lnTo>
                  <a:lnTo>
                    <a:pt x="46" y="195"/>
                  </a:lnTo>
                  <a:lnTo>
                    <a:pt x="44" y="195"/>
                  </a:lnTo>
                  <a:lnTo>
                    <a:pt x="44" y="197"/>
                  </a:lnTo>
                  <a:lnTo>
                    <a:pt x="44" y="198"/>
                  </a:lnTo>
                  <a:lnTo>
                    <a:pt x="46" y="198"/>
                  </a:lnTo>
                  <a:lnTo>
                    <a:pt x="46" y="197"/>
                  </a:lnTo>
                  <a:lnTo>
                    <a:pt x="47" y="197"/>
                  </a:lnTo>
                  <a:lnTo>
                    <a:pt x="48" y="197"/>
                  </a:lnTo>
                  <a:lnTo>
                    <a:pt x="48" y="198"/>
                  </a:lnTo>
                  <a:lnTo>
                    <a:pt x="48" y="199"/>
                  </a:lnTo>
                  <a:lnTo>
                    <a:pt x="50" y="199"/>
                  </a:lnTo>
                  <a:lnTo>
                    <a:pt x="50" y="198"/>
                  </a:lnTo>
                  <a:lnTo>
                    <a:pt x="50" y="197"/>
                  </a:lnTo>
                  <a:lnTo>
                    <a:pt x="51" y="198"/>
                  </a:lnTo>
                  <a:lnTo>
                    <a:pt x="52" y="197"/>
                  </a:lnTo>
                  <a:lnTo>
                    <a:pt x="54" y="197"/>
                  </a:lnTo>
                  <a:lnTo>
                    <a:pt x="54" y="195"/>
                  </a:lnTo>
                  <a:lnTo>
                    <a:pt x="52" y="195"/>
                  </a:lnTo>
                  <a:lnTo>
                    <a:pt x="52" y="194"/>
                  </a:lnTo>
                  <a:lnTo>
                    <a:pt x="52" y="193"/>
                  </a:lnTo>
                  <a:lnTo>
                    <a:pt x="54" y="193"/>
                  </a:lnTo>
                  <a:lnTo>
                    <a:pt x="55" y="193"/>
                  </a:lnTo>
                  <a:lnTo>
                    <a:pt x="55" y="194"/>
                  </a:lnTo>
                  <a:lnTo>
                    <a:pt x="55" y="195"/>
                  </a:lnTo>
                  <a:lnTo>
                    <a:pt x="56" y="195"/>
                  </a:lnTo>
                  <a:lnTo>
                    <a:pt x="56" y="194"/>
                  </a:lnTo>
                  <a:lnTo>
                    <a:pt x="56" y="193"/>
                  </a:lnTo>
                  <a:lnTo>
                    <a:pt x="56" y="191"/>
                  </a:lnTo>
                  <a:lnTo>
                    <a:pt x="55" y="191"/>
                  </a:lnTo>
                  <a:lnTo>
                    <a:pt x="55" y="190"/>
                  </a:lnTo>
                  <a:lnTo>
                    <a:pt x="54" y="190"/>
                  </a:lnTo>
                  <a:lnTo>
                    <a:pt x="54" y="189"/>
                  </a:lnTo>
                  <a:lnTo>
                    <a:pt x="54" y="187"/>
                  </a:lnTo>
                  <a:lnTo>
                    <a:pt x="52" y="187"/>
                  </a:lnTo>
                  <a:lnTo>
                    <a:pt x="52" y="186"/>
                  </a:lnTo>
                  <a:lnTo>
                    <a:pt x="51" y="186"/>
                  </a:lnTo>
                  <a:lnTo>
                    <a:pt x="51" y="185"/>
                  </a:lnTo>
                  <a:lnTo>
                    <a:pt x="51" y="184"/>
                  </a:lnTo>
                  <a:lnTo>
                    <a:pt x="51" y="182"/>
                  </a:lnTo>
                  <a:lnTo>
                    <a:pt x="52" y="182"/>
                  </a:lnTo>
                  <a:lnTo>
                    <a:pt x="54" y="182"/>
                  </a:lnTo>
                  <a:lnTo>
                    <a:pt x="54" y="181"/>
                  </a:lnTo>
                  <a:lnTo>
                    <a:pt x="55" y="181"/>
                  </a:lnTo>
                  <a:lnTo>
                    <a:pt x="56" y="181"/>
                  </a:lnTo>
                  <a:lnTo>
                    <a:pt x="57" y="181"/>
                  </a:lnTo>
                  <a:lnTo>
                    <a:pt x="57" y="180"/>
                  </a:lnTo>
                  <a:lnTo>
                    <a:pt x="56" y="180"/>
                  </a:lnTo>
                  <a:lnTo>
                    <a:pt x="55" y="180"/>
                  </a:lnTo>
                  <a:lnTo>
                    <a:pt x="55" y="178"/>
                  </a:lnTo>
                  <a:lnTo>
                    <a:pt x="55" y="177"/>
                  </a:lnTo>
                  <a:lnTo>
                    <a:pt x="55" y="176"/>
                  </a:lnTo>
                  <a:lnTo>
                    <a:pt x="56" y="176"/>
                  </a:lnTo>
                  <a:lnTo>
                    <a:pt x="56" y="174"/>
                  </a:lnTo>
                  <a:lnTo>
                    <a:pt x="56" y="173"/>
                  </a:lnTo>
                  <a:lnTo>
                    <a:pt x="57" y="173"/>
                  </a:lnTo>
                  <a:lnTo>
                    <a:pt x="57" y="172"/>
                  </a:lnTo>
                  <a:lnTo>
                    <a:pt x="59" y="172"/>
                  </a:lnTo>
                  <a:lnTo>
                    <a:pt x="60" y="172"/>
                  </a:lnTo>
                  <a:lnTo>
                    <a:pt x="60" y="173"/>
                  </a:lnTo>
                  <a:lnTo>
                    <a:pt x="60" y="174"/>
                  </a:lnTo>
                  <a:lnTo>
                    <a:pt x="61" y="174"/>
                  </a:lnTo>
                  <a:lnTo>
                    <a:pt x="63" y="174"/>
                  </a:lnTo>
                  <a:lnTo>
                    <a:pt x="63" y="173"/>
                  </a:lnTo>
                  <a:lnTo>
                    <a:pt x="64" y="173"/>
                  </a:lnTo>
                  <a:lnTo>
                    <a:pt x="64" y="172"/>
                  </a:lnTo>
                  <a:lnTo>
                    <a:pt x="64" y="170"/>
                  </a:lnTo>
                  <a:lnTo>
                    <a:pt x="65" y="170"/>
                  </a:lnTo>
                  <a:lnTo>
                    <a:pt x="67" y="170"/>
                  </a:lnTo>
                  <a:lnTo>
                    <a:pt x="67" y="169"/>
                  </a:lnTo>
                  <a:lnTo>
                    <a:pt x="68" y="169"/>
                  </a:lnTo>
                  <a:lnTo>
                    <a:pt x="69" y="168"/>
                  </a:lnTo>
                  <a:lnTo>
                    <a:pt x="69" y="166"/>
                  </a:lnTo>
                  <a:lnTo>
                    <a:pt x="71" y="166"/>
                  </a:lnTo>
                  <a:lnTo>
                    <a:pt x="71" y="165"/>
                  </a:lnTo>
                  <a:lnTo>
                    <a:pt x="72" y="165"/>
                  </a:lnTo>
                  <a:lnTo>
                    <a:pt x="72" y="164"/>
                  </a:lnTo>
                  <a:lnTo>
                    <a:pt x="73" y="164"/>
                  </a:lnTo>
                  <a:lnTo>
                    <a:pt x="74" y="163"/>
                  </a:lnTo>
                  <a:lnTo>
                    <a:pt x="76" y="161"/>
                  </a:lnTo>
                  <a:lnTo>
                    <a:pt x="76" y="160"/>
                  </a:lnTo>
                  <a:lnTo>
                    <a:pt x="76" y="159"/>
                  </a:lnTo>
                  <a:lnTo>
                    <a:pt x="77" y="159"/>
                  </a:lnTo>
                  <a:lnTo>
                    <a:pt x="77" y="160"/>
                  </a:lnTo>
                  <a:lnTo>
                    <a:pt x="77" y="161"/>
                  </a:lnTo>
                  <a:lnTo>
                    <a:pt x="78" y="161"/>
                  </a:lnTo>
                  <a:lnTo>
                    <a:pt x="78" y="160"/>
                  </a:lnTo>
                  <a:lnTo>
                    <a:pt x="80" y="160"/>
                  </a:lnTo>
                  <a:lnTo>
                    <a:pt x="80" y="159"/>
                  </a:lnTo>
                  <a:lnTo>
                    <a:pt x="80" y="157"/>
                  </a:lnTo>
                  <a:lnTo>
                    <a:pt x="78" y="156"/>
                  </a:lnTo>
                  <a:lnTo>
                    <a:pt x="78" y="155"/>
                  </a:lnTo>
                  <a:lnTo>
                    <a:pt x="77" y="153"/>
                  </a:lnTo>
                  <a:lnTo>
                    <a:pt x="78" y="153"/>
                  </a:lnTo>
                  <a:lnTo>
                    <a:pt x="78" y="152"/>
                  </a:lnTo>
                  <a:lnTo>
                    <a:pt x="78" y="151"/>
                  </a:lnTo>
                  <a:lnTo>
                    <a:pt x="77" y="151"/>
                  </a:lnTo>
                  <a:lnTo>
                    <a:pt x="77" y="149"/>
                  </a:lnTo>
                  <a:lnTo>
                    <a:pt x="78" y="148"/>
                  </a:lnTo>
                  <a:lnTo>
                    <a:pt x="80" y="148"/>
                  </a:lnTo>
                  <a:lnTo>
                    <a:pt x="81" y="148"/>
                  </a:lnTo>
                  <a:lnTo>
                    <a:pt x="81" y="149"/>
                  </a:lnTo>
                  <a:lnTo>
                    <a:pt x="81" y="151"/>
                  </a:lnTo>
                  <a:lnTo>
                    <a:pt x="80" y="151"/>
                  </a:lnTo>
                  <a:lnTo>
                    <a:pt x="80" y="152"/>
                  </a:lnTo>
                  <a:lnTo>
                    <a:pt x="80" y="153"/>
                  </a:lnTo>
                  <a:lnTo>
                    <a:pt x="81" y="153"/>
                  </a:lnTo>
                  <a:lnTo>
                    <a:pt x="81" y="152"/>
                  </a:lnTo>
                  <a:lnTo>
                    <a:pt x="81" y="151"/>
                  </a:lnTo>
                  <a:lnTo>
                    <a:pt x="81" y="149"/>
                  </a:lnTo>
                  <a:lnTo>
                    <a:pt x="82" y="149"/>
                  </a:lnTo>
                  <a:lnTo>
                    <a:pt x="82" y="148"/>
                  </a:lnTo>
                  <a:lnTo>
                    <a:pt x="84" y="148"/>
                  </a:lnTo>
                  <a:lnTo>
                    <a:pt x="82" y="148"/>
                  </a:lnTo>
                  <a:lnTo>
                    <a:pt x="82" y="147"/>
                  </a:lnTo>
                  <a:lnTo>
                    <a:pt x="82" y="146"/>
                  </a:lnTo>
                  <a:lnTo>
                    <a:pt x="84" y="147"/>
                  </a:lnTo>
                  <a:lnTo>
                    <a:pt x="85" y="147"/>
                  </a:lnTo>
                  <a:lnTo>
                    <a:pt x="85" y="146"/>
                  </a:lnTo>
                  <a:lnTo>
                    <a:pt x="84" y="146"/>
                  </a:lnTo>
                  <a:lnTo>
                    <a:pt x="84" y="144"/>
                  </a:lnTo>
                  <a:lnTo>
                    <a:pt x="84" y="143"/>
                  </a:lnTo>
                  <a:lnTo>
                    <a:pt x="84" y="142"/>
                  </a:lnTo>
                  <a:lnTo>
                    <a:pt x="84" y="140"/>
                  </a:lnTo>
                  <a:lnTo>
                    <a:pt x="84" y="139"/>
                  </a:lnTo>
                  <a:lnTo>
                    <a:pt x="84" y="140"/>
                  </a:lnTo>
                  <a:lnTo>
                    <a:pt x="85" y="140"/>
                  </a:lnTo>
                  <a:lnTo>
                    <a:pt x="85" y="142"/>
                  </a:lnTo>
                  <a:lnTo>
                    <a:pt x="86" y="142"/>
                  </a:lnTo>
                  <a:lnTo>
                    <a:pt x="86" y="140"/>
                  </a:lnTo>
                  <a:lnTo>
                    <a:pt x="86" y="139"/>
                  </a:lnTo>
                  <a:lnTo>
                    <a:pt x="85" y="139"/>
                  </a:lnTo>
                  <a:lnTo>
                    <a:pt x="85" y="138"/>
                  </a:lnTo>
                  <a:lnTo>
                    <a:pt x="85" y="136"/>
                  </a:lnTo>
                  <a:lnTo>
                    <a:pt x="85" y="135"/>
                  </a:lnTo>
                  <a:lnTo>
                    <a:pt x="85" y="136"/>
                  </a:lnTo>
                  <a:lnTo>
                    <a:pt x="86" y="136"/>
                  </a:lnTo>
                  <a:lnTo>
                    <a:pt x="86" y="135"/>
                  </a:lnTo>
                  <a:lnTo>
                    <a:pt x="88" y="135"/>
                  </a:lnTo>
                  <a:lnTo>
                    <a:pt x="88" y="134"/>
                  </a:lnTo>
                  <a:lnTo>
                    <a:pt x="88" y="132"/>
                  </a:lnTo>
                  <a:lnTo>
                    <a:pt x="88" y="131"/>
                  </a:lnTo>
                  <a:lnTo>
                    <a:pt x="88" y="130"/>
                  </a:lnTo>
                  <a:lnTo>
                    <a:pt x="89" y="130"/>
                  </a:lnTo>
                  <a:lnTo>
                    <a:pt x="89" y="131"/>
                  </a:lnTo>
                  <a:lnTo>
                    <a:pt x="90" y="131"/>
                  </a:lnTo>
                  <a:lnTo>
                    <a:pt x="90" y="132"/>
                  </a:lnTo>
                  <a:lnTo>
                    <a:pt x="90" y="134"/>
                  </a:lnTo>
                  <a:lnTo>
                    <a:pt x="91" y="134"/>
                  </a:lnTo>
                  <a:lnTo>
                    <a:pt x="93" y="134"/>
                  </a:lnTo>
                  <a:lnTo>
                    <a:pt x="93" y="132"/>
                  </a:lnTo>
                  <a:lnTo>
                    <a:pt x="93" y="131"/>
                  </a:lnTo>
                  <a:lnTo>
                    <a:pt x="94" y="130"/>
                  </a:lnTo>
                  <a:lnTo>
                    <a:pt x="95" y="130"/>
                  </a:lnTo>
                  <a:lnTo>
                    <a:pt x="95" y="131"/>
                  </a:lnTo>
                  <a:lnTo>
                    <a:pt x="95" y="132"/>
                  </a:lnTo>
                  <a:lnTo>
                    <a:pt x="97" y="132"/>
                  </a:lnTo>
                  <a:lnTo>
                    <a:pt x="98" y="132"/>
                  </a:lnTo>
                  <a:lnTo>
                    <a:pt x="98" y="131"/>
                  </a:lnTo>
                  <a:lnTo>
                    <a:pt x="99" y="131"/>
                  </a:lnTo>
                  <a:lnTo>
                    <a:pt x="101" y="131"/>
                  </a:lnTo>
                  <a:lnTo>
                    <a:pt x="101" y="130"/>
                  </a:lnTo>
                  <a:lnTo>
                    <a:pt x="102" y="130"/>
                  </a:lnTo>
                  <a:lnTo>
                    <a:pt x="102" y="129"/>
                  </a:lnTo>
                  <a:lnTo>
                    <a:pt x="103" y="129"/>
                  </a:lnTo>
                  <a:lnTo>
                    <a:pt x="103" y="127"/>
                  </a:lnTo>
                  <a:lnTo>
                    <a:pt x="102" y="127"/>
                  </a:lnTo>
                  <a:lnTo>
                    <a:pt x="102" y="126"/>
                  </a:lnTo>
                  <a:lnTo>
                    <a:pt x="102" y="125"/>
                  </a:lnTo>
                  <a:lnTo>
                    <a:pt x="103" y="125"/>
                  </a:lnTo>
                  <a:lnTo>
                    <a:pt x="105" y="125"/>
                  </a:lnTo>
                  <a:lnTo>
                    <a:pt x="105" y="123"/>
                  </a:lnTo>
                  <a:lnTo>
                    <a:pt x="105" y="122"/>
                  </a:lnTo>
                  <a:lnTo>
                    <a:pt x="105" y="121"/>
                  </a:lnTo>
                  <a:lnTo>
                    <a:pt x="103" y="121"/>
                  </a:lnTo>
                  <a:lnTo>
                    <a:pt x="103" y="119"/>
                  </a:lnTo>
                  <a:lnTo>
                    <a:pt x="102" y="119"/>
                  </a:lnTo>
                  <a:lnTo>
                    <a:pt x="102" y="118"/>
                  </a:lnTo>
                  <a:lnTo>
                    <a:pt x="101" y="117"/>
                  </a:lnTo>
                  <a:lnTo>
                    <a:pt x="101" y="115"/>
                  </a:lnTo>
                  <a:lnTo>
                    <a:pt x="99" y="114"/>
                  </a:lnTo>
                  <a:lnTo>
                    <a:pt x="98" y="113"/>
                  </a:lnTo>
                  <a:lnTo>
                    <a:pt x="98" y="112"/>
                  </a:lnTo>
                  <a:lnTo>
                    <a:pt x="99" y="112"/>
                  </a:lnTo>
                  <a:lnTo>
                    <a:pt x="101" y="112"/>
                  </a:lnTo>
                  <a:lnTo>
                    <a:pt x="101" y="113"/>
                  </a:lnTo>
                  <a:lnTo>
                    <a:pt x="102" y="114"/>
                  </a:lnTo>
                  <a:lnTo>
                    <a:pt x="103" y="114"/>
                  </a:lnTo>
                  <a:lnTo>
                    <a:pt x="105" y="113"/>
                  </a:lnTo>
                  <a:lnTo>
                    <a:pt x="105" y="112"/>
                  </a:lnTo>
                  <a:lnTo>
                    <a:pt x="105" y="110"/>
                  </a:lnTo>
                  <a:lnTo>
                    <a:pt x="103" y="110"/>
                  </a:lnTo>
                  <a:lnTo>
                    <a:pt x="103" y="109"/>
                  </a:lnTo>
                  <a:lnTo>
                    <a:pt x="103" y="108"/>
                  </a:lnTo>
                  <a:lnTo>
                    <a:pt x="102" y="106"/>
                  </a:lnTo>
                  <a:lnTo>
                    <a:pt x="102" y="105"/>
                  </a:lnTo>
                  <a:lnTo>
                    <a:pt x="102" y="104"/>
                  </a:lnTo>
                  <a:lnTo>
                    <a:pt x="101" y="104"/>
                  </a:lnTo>
                  <a:lnTo>
                    <a:pt x="101" y="102"/>
                  </a:lnTo>
                  <a:lnTo>
                    <a:pt x="101" y="101"/>
                  </a:lnTo>
                  <a:lnTo>
                    <a:pt x="102" y="101"/>
                  </a:lnTo>
                  <a:lnTo>
                    <a:pt x="102" y="100"/>
                  </a:lnTo>
                  <a:lnTo>
                    <a:pt x="103" y="100"/>
                  </a:lnTo>
                  <a:lnTo>
                    <a:pt x="103" y="101"/>
                  </a:lnTo>
                  <a:lnTo>
                    <a:pt x="105" y="101"/>
                  </a:lnTo>
                  <a:lnTo>
                    <a:pt x="106" y="101"/>
                  </a:lnTo>
                  <a:lnTo>
                    <a:pt x="107" y="101"/>
                  </a:lnTo>
                  <a:lnTo>
                    <a:pt x="107" y="102"/>
                  </a:lnTo>
                  <a:lnTo>
                    <a:pt x="108" y="102"/>
                  </a:lnTo>
                  <a:lnTo>
                    <a:pt x="108" y="101"/>
                  </a:lnTo>
                  <a:lnTo>
                    <a:pt x="108" y="100"/>
                  </a:lnTo>
                  <a:lnTo>
                    <a:pt x="108" y="98"/>
                  </a:lnTo>
                  <a:lnTo>
                    <a:pt x="110" y="98"/>
                  </a:lnTo>
                  <a:lnTo>
                    <a:pt x="110" y="100"/>
                  </a:lnTo>
                  <a:lnTo>
                    <a:pt x="111" y="100"/>
                  </a:lnTo>
                  <a:lnTo>
                    <a:pt x="112" y="100"/>
                  </a:lnTo>
                  <a:lnTo>
                    <a:pt x="114" y="100"/>
                  </a:lnTo>
                  <a:lnTo>
                    <a:pt x="115" y="100"/>
                  </a:lnTo>
                  <a:lnTo>
                    <a:pt x="115" y="98"/>
                  </a:lnTo>
                  <a:lnTo>
                    <a:pt x="116" y="98"/>
                  </a:lnTo>
                  <a:lnTo>
                    <a:pt x="118" y="97"/>
                  </a:lnTo>
                  <a:lnTo>
                    <a:pt x="118" y="96"/>
                  </a:lnTo>
                  <a:lnTo>
                    <a:pt x="119" y="96"/>
                  </a:lnTo>
                  <a:lnTo>
                    <a:pt x="119" y="94"/>
                  </a:lnTo>
                  <a:lnTo>
                    <a:pt x="119" y="93"/>
                  </a:lnTo>
                  <a:lnTo>
                    <a:pt x="118" y="93"/>
                  </a:lnTo>
                  <a:lnTo>
                    <a:pt x="118" y="94"/>
                  </a:lnTo>
                  <a:lnTo>
                    <a:pt x="116" y="94"/>
                  </a:lnTo>
                  <a:lnTo>
                    <a:pt x="116" y="93"/>
                  </a:lnTo>
                  <a:lnTo>
                    <a:pt x="118" y="93"/>
                  </a:lnTo>
                  <a:lnTo>
                    <a:pt x="118" y="92"/>
                  </a:lnTo>
                  <a:lnTo>
                    <a:pt x="118" y="91"/>
                  </a:lnTo>
                  <a:lnTo>
                    <a:pt x="119" y="91"/>
                  </a:lnTo>
                  <a:lnTo>
                    <a:pt x="119" y="89"/>
                  </a:lnTo>
                  <a:lnTo>
                    <a:pt x="120" y="89"/>
                  </a:lnTo>
                  <a:lnTo>
                    <a:pt x="120" y="88"/>
                  </a:lnTo>
                  <a:lnTo>
                    <a:pt x="122" y="88"/>
                  </a:lnTo>
                  <a:lnTo>
                    <a:pt x="122" y="87"/>
                  </a:lnTo>
                  <a:lnTo>
                    <a:pt x="123" y="85"/>
                  </a:lnTo>
                  <a:lnTo>
                    <a:pt x="123" y="84"/>
                  </a:lnTo>
                  <a:lnTo>
                    <a:pt x="124" y="84"/>
                  </a:lnTo>
                  <a:lnTo>
                    <a:pt x="126" y="84"/>
                  </a:lnTo>
                  <a:lnTo>
                    <a:pt x="126" y="83"/>
                  </a:lnTo>
                  <a:lnTo>
                    <a:pt x="126" y="81"/>
                  </a:lnTo>
                  <a:lnTo>
                    <a:pt x="126" y="80"/>
                  </a:lnTo>
                  <a:lnTo>
                    <a:pt x="126" y="79"/>
                  </a:lnTo>
                  <a:lnTo>
                    <a:pt x="127" y="79"/>
                  </a:lnTo>
                  <a:lnTo>
                    <a:pt x="128" y="79"/>
                  </a:lnTo>
                  <a:lnTo>
                    <a:pt x="128" y="77"/>
                  </a:lnTo>
                  <a:lnTo>
                    <a:pt x="129" y="77"/>
                  </a:lnTo>
                  <a:lnTo>
                    <a:pt x="129" y="76"/>
                  </a:lnTo>
                  <a:lnTo>
                    <a:pt x="128" y="76"/>
                  </a:lnTo>
                  <a:lnTo>
                    <a:pt x="128" y="75"/>
                  </a:lnTo>
                  <a:lnTo>
                    <a:pt x="129" y="75"/>
                  </a:lnTo>
                  <a:lnTo>
                    <a:pt x="131" y="75"/>
                  </a:lnTo>
                  <a:lnTo>
                    <a:pt x="132" y="75"/>
                  </a:lnTo>
                  <a:lnTo>
                    <a:pt x="132" y="74"/>
                  </a:lnTo>
                  <a:lnTo>
                    <a:pt x="132" y="72"/>
                  </a:lnTo>
                  <a:lnTo>
                    <a:pt x="133" y="74"/>
                  </a:lnTo>
                  <a:lnTo>
                    <a:pt x="135" y="74"/>
                  </a:lnTo>
                  <a:lnTo>
                    <a:pt x="136" y="74"/>
                  </a:lnTo>
                  <a:lnTo>
                    <a:pt x="136" y="72"/>
                  </a:lnTo>
                  <a:lnTo>
                    <a:pt x="136" y="71"/>
                  </a:lnTo>
                  <a:lnTo>
                    <a:pt x="136" y="70"/>
                  </a:lnTo>
                  <a:lnTo>
                    <a:pt x="137" y="70"/>
                  </a:lnTo>
                  <a:lnTo>
                    <a:pt x="139" y="70"/>
                  </a:lnTo>
                  <a:lnTo>
                    <a:pt x="140" y="70"/>
                  </a:lnTo>
                  <a:lnTo>
                    <a:pt x="141" y="70"/>
                  </a:lnTo>
                  <a:lnTo>
                    <a:pt x="143" y="71"/>
                  </a:lnTo>
                  <a:lnTo>
                    <a:pt x="144" y="71"/>
                  </a:lnTo>
                  <a:lnTo>
                    <a:pt x="144" y="70"/>
                  </a:lnTo>
                  <a:lnTo>
                    <a:pt x="145" y="70"/>
                  </a:lnTo>
                  <a:lnTo>
                    <a:pt x="145" y="68"/>
                  </a:lnTo>
                  <a:lnTo>
                    <a:pt x="146" y="68"/>
                  </a:lnTo>
                  <a:lnTo>
                    <a:pt x="148" y="68"/>
                  </a:lnTo>
                  <a:lnTo>
                    <a:pt x="148" y="67"/>
                  </a:lnTo>
                  <a:lnTo>
                    <a:pt x="148" y="66"/>
                  </a:lnTo>
                  <a:lnTo>
                    <a:pt x="148" y="64"/>
                  </a:lnTo>
                  <a:lnTo>
                    <a:pt x="149" y="64"/>
                  </a:lnTo>
                  <a:lnTo>
                    <a:pt x="149" y="63"/>
                  </a:lnTo>
                  <a:lnTo>
                    <a:pt x="149" y="62"/>
                  </a:lnTo>
                  <a:lnTo>
                    <a:pt x="150" y="62"/>
                  </a:lnTo>
                  <a:lnTo>
                    <a:pt x="150" y="63"/>
                  </a:lnTo>
                  <a:lnTo>
                    <a:pt x="152" y="63"/>
                  </a:lnTo>
                  <a:lnTo>
                    <a:pt x="153" y="63"/>
                  </a:lnTo>
                  <a:lnTo>
                    <a:pt x="153" y="64"/>
                  </a:lnTo>
                  <a:lnTo>
                    <a:pt x="154" y="64"/>
                  </a:lnTo>
                  <a:lnTo>
                    <a:pt x="154" y="63"/>
                  </a:lnTo>
                  <a:lnTo>
                    <a:pt x="156" y="63"/>
                  </a:lnTo>
                  <a:lnTo>
                    <a:pt x="157" y="63"/>
                  </a:lnTo>
                  <a:lnTo>
                    <a:pt x="158" y="63"/>
                  </a:lnTo>
                  <a:lnTo>
                    <a:pt x="158" y="64"/>
                  </a:lnTo>
                  <a:lnTo>
                    <a:pt x="160" y="64"/>
                  </a:lnTo>
                  <a:lnTo>
                    <a:pt x="160" y="66"/>
                  </a:lnTo>
                  <a:lnTo>
                    <a:pt x="161" y="66"/>
                  </a:lnTo>
                  <a:lnTo>
                    <a:pt x="161" y="64"/>
                  </a:lnTo>
                  <a:lnTo>
                    <a:pt x="161" y="63"/>
                  </a:lnTo>
                  <a:lnTo>
                    <a:pt x="162" y="63"/>
                  </a:lnTo>
                  <a:lnTo>
                    <a:pt x="162" y="62"/>
                  </a:lnTo>
                  <a:lnTo>
                    <a:pt x="163" y="62"/>
                  </a:lnTo>
                  <a:lnTo>
                    <a:pt x="163" y="60"/>
                  </a:lnTo>
                  <a:lnTo>
                    <a:pt x="163" y="59"/>
                  </a:lnTo>
                  <a:lnTo>
                    <a:pt x="163" y="58"/>
                  </a:lnTo>
                  <a:lnTo>
                    <a:pt x="165" y="58"/>
                  </a:lnTo>
                  <a:lnTo>
                    <a:pt x="166" y="58"/>
                  </a:lnTo>
                  <a:lnTo>
                    <a:pt x="167" y="58"/>
                  </a:lnTo>
                  <a:lnTo>
                    <a:pt x="167" y="57"/>
                  </a:lnTo>
                  <a:lnTo>
                    <a:pt x="169" y="57"/>
                  </a:lnTo>
                  <a:lnTo>
                    <a:pt x="170" y="57"/>
                  </a:lnTo>
                  <a:lnTo>
                    <a:pt x="171" y="55"/>
                  </a:lnTo>
                  <a:lnTo>
                    <a:pt x="170" y="55"/>
                  </a:lnTo>
                  <a:lnTo>
                    <a:pt x="169" y="55"/>
                  </a:lnTo>
                  <a:lnTo>
                    <a:pt x="169" y="54"/>
                  </a:lnTo>
                  <a:lnTo>
                    <a:pt x="169" y="53"/>
                  </a:lnTo>
                  <a:lnTo>
                    <a:pt x="170" y="53"/>
                  </a:lnTo>
                  <a:lnTo>
                    <a:pt x="171" y="53"/>
                  </a:lnTo>
                  <a:lnTo>
                    <a:pt x="171" y="51"/>
                  </a:lnTo>
                  <a:lnTo>
                    <a:pt x="173" y="51"/>
                  </a:lnTo>
                  <a:lnTo>
                    <a:pt x="174" y="51"/>
                  </a:lnTo>
                  <a:lnTo>
                    <a:pt x="175" y="51"/>
                  </a:lnTo>
                  <a:lnTo>
                    <a:pt x="175" y="53"/>
                  </a:lnTo>
                  <a:lnTo>
                    <a:pt x="177" y="53"/>
                  </a:lnTo>
                  <a:lnTo>
                    <a:pt x="177" y="51"/>
                  </a:lnTo>
                  <a:lnTo>
                    <a:pt x="178" y="51"/>
                  </a:lnTo>
                  <a:lnTo>
                    <a:pt x="178" y="50"/>
                  </a:lnTo>
                  <a:lnTo>
                    <a:pt x="178" y="49"/>
                  </a:lnTo>
                  <a:lnTo>
                    <a:pt x="179" y="49"/>
                  </a:lnTo>
                  <a:lnTo>
                    <a:pt x="179" y="47"/>
                  </a:lnTo>
                  <a:lnTo>
                    <a:pt x="180" y="46"/>
                  </a:lnTo>
                  <a:lnTo>
                    <a:pt x="180" y="45"/>
                  </a:lnTo>
                  <a:lnTo>
                    <a:pt x="180" y="43"/>
                  </a:lnTo>
                  <a:lnTo>
                    <a:pt x="180" y="42"/>
                  </a:lnTo>
                  <a:lnTo>
                    <a:pt x="182" y="41"/>
                  </a:lnTo>
                  <a:lnTo>
                    <a:pt x="183" y="41"/>
                  </a:lnTo>
                  <a:lnTo>
                    <a:pt x="183" y="42"/>
                  </a:lnTo>
                  <a:lnTo>
                    <a:pt x="184" y="42"/>
                  </a:lnTo>
                  <a:lnTo>
                    <a:pt x="186" y="42"/>
                  </a:lnTo>
                  <a:lnTo>
                    <a:pt x="187" y="42"/>
                  </a:lnTo>
                  <a:lnTo>
                    <a:pt x="188" y="42"/>
                  </a:lnTo>
                  <a:lnTo>
                    <a:pt x="188" y="41"/>
                  </a:lnTo>
                  <a:lnTo>
                    <a:pt x="188" y="40"/>
                  </a:lnTo>
                  <a:lnTo>
                    <a:pt x="187" y="40"/>
                  </a:lnTo>
                  <a:lnTo>
                    <a:pt x="187" y="38"/>
                  </a:lnTo>
                  <a:lnTo>
                    <a:pt x="187" y="37"/>
                  </a:lnTo>
                  <a:lnTo>
                    <a:pt x="188" y="36"/>
                  </a:lnTo>
                  <a:lnTo>
                    <a:pt x="190" y="36"/>
                  </a:lnTo>
                  <a:lnTo>
                    <a:pt x="190" y="37"/>
                  </a:lnTo>
                  <a:lnTo>
                    <a:pt x="191" y="37"/>
                  </a:lnTo>
                  <a:lnTo>
                    <a:pt x="192" y="36"/>
                  </a:lnTo>
                  <a:lnTo>
                    <a:pt x="194" y="36"/>
                  </a:lnTo>
                  <a:lnTo>
                    <a:pt x="194" y="34"/>
                  </a:lnTo>
                  <a:lnTo>
                    <a:pt x="194" y="33"/>
                  </a:lnTo>
                  <a:lnTo>
                    <a:pt x="195" y="33"/>
                  </a:lnTo>
                  <a:lnTo>
                    <a:pt x="195" y="34"/>
                  </a:lnTo>
                  <a:lnTo>
                    <a:pt x="196" y="34"/>
                  </a:lnTo>
                  <a:lnTo>
                    <a:pt x="196" y="33"/>
                  </a:lnTo>
                  <a:lnTo>
                    <a:pt x="198" y="33"/>
                  </a:lnTo>
                  <a:lnTo>
                    <a:pt x="196" y="33"/>
                  </a:lnTo>
                  <a:lnTo>
                    <a:pt x="196" y="32"/>
                  </a:lnTo>
                  <a:lnTo>
                    <a:pt x="196" y="30"/>
                  </a:lnTo>
                  <a:lnTo>
                    <a:pt x="198" y="30"/>
                  </a:lnTo>
                  <a:lnTo>
                    <a:pt x="198" y="29"/>
                  </a:lnTo>
                  <a:lnTo>
                    <a:pt x="198" y="28"/>
                  </a:lnTo>
                  <a:lnTo>
                    <a:pt x="196" y="28"/>
                  </a:lnTo>
                  <a:lnTo>
                    <a:pt x="196" y="26"/>
                  </a:lnTo>
                  <a:lnTo>
                    <a:pt x="195" y="26"/>
                  </a:lnTo>
                  <a:lnTo>
                    <a:pt x="195" y="25"/>
                  </a:lnTo>
                  <a:lnTo>
                    <a:pt x="196" y="25"/>
                  </a:lnTo>
                  <a:lnTo>
                    <a:pt x="198" y="25"/>
                  </a:lnTo>
                  <a:lnTo>
                    <a:pt x="198" y="24"/>
                  </a:lnTo>
                  <a:lnTo>
                    <a:pt x="199" y="24"/>
                  </a:lnTo>
                  <a:lnTo>
                    <a:pt x="199" y="22"/>
                  </a:lnTo>
                  <a:lnTo>
                    <a:pt x="200" y="22"/>
                  </a:lnTo>
                  <a:lnTo>
                    <a:pt x="200" y="21"/>
                  </a:lnTo>
                  <a:lnTo>
                    <a:pt x="200" y="20"/>
                  </a:lnTo>
                  <a:lnTo>
                    <a:pt x="201" y="20"/>
                  </a:lnTo>
                  <a:lnTo>
                    <a:pt x="203" y="20"/>
                  </a:lnTo>
                  <a:lnTo>
                    <a:pt x="203" y="21"/>
                  </a:lnTo>
                  <a:lnTo>
                    <a:pt x="204" y="21"/>
                  </a:lnTo>
                  <a:lnTo>
                    <a:pt x="205" y="21"/>
                  </a:lnTo>
                  <a:lnTo>
                    <a:pt x="205" y="22"/>
                  </a:lnTo>
                  <a:lnTo>
                    <a:pt x="207" y="2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59">
              <a:extLst>
                <a:ext uri="{FF2B5EF4-FFF2-40B4-BE49-F238E27FC236}">
                  <a16:creationId xmlns:a16="http://schemas.microsoft.com/office/drawing/2014/main" id="{968A7885-326A-4C9E-ABE0-D52137273D13}"/>
                </a:ext>
              </a:extLst>
            </p:cNvPr>
            <p:cNvSpPr>
              <a:spLocks/>
            </p:cNvSpPr>
            <p:nvPr/>
          </p:nvSpPr>
          <p:spPr bwMode="auto">
            <a:xfrm>
              <a:off x="6620" y="2616"/>
              <a:ext cx="285" cy="231"/>
            </a:xfrm>
            <a:custGeom>
              <a:avLst/>
              <a:gdLst>
                <a:gd name="T0" fmla="*/ 14 w 285"/>
                <a:gd name="T1" fmla="*/ 4 h 231"/>
                <a:gd name="T2" fmla="*/ 26 w 285"/>
                <a:gd name="T3" fmla="*/ 4 h 231"/>
                <a:gd name="T4" fmla="*/ 40 w 285"/>
                <a:gd name="T5" fmla="*/ 4 h 231"/>
                <a:gd name="T6" fmla="*/ 56 w 285"/>
                <a:gd name="T7" fmla="*/ 3 h 231"/>
                <a:gd name="T8" fmla="*/ 66 w 285"/>
                <a:gd name="T9" fmla="*/ 3 h 231"/>
                <a:gd name="T10" fmla="*/ 83 w 285"/>
                <a:gd name="T11" fmla="*/ 3 h 231"/>
                <a:gd name="T12" fmla="*/ 103 w 285"/>
                <a:gd name="T13" fmla="*/ 3 h 231"/>
                <a:gd name="T14" fmla="*/ 116 w 285"/>
                <a:gd name="T15" fmla="*/ 3 h 231"/>
                <a:gd name="T16" fmla="*/ 134 w 285"/>
                <a:gd name="T17" fmla="*/ 3 h 231"/>
                <a:gd name="T18" fmla="*/ 146 w 285"/>
                <a:gd name="T19" fmla="*/ 3 h 231"/>
                <a:gd name="T20" fmla="*/ 165 w 285"/>
                <a:gd name="T21" fmla="*/ 2 h 231"/>
                <a:gd name="T22" fmla="*/ 183 w 285"/>
                <a:gd name="T23" fmla="*/ 2 h 231"/>
                <a:gd name="T24" fmla="*/ 188 w 285"/>
                <a:gd name="T25" fmla="*/ 2 h 231"/>
                <a:gd name="T26" fmla="*/ 204 w 285"/>
                <a:gd name="T27" fmla="*/ 2 h 231"/>
                <a:gd name="T28" fmla="*/ 221 w 285"/>
                <a:gd name="T29" fmla="*/ 2 h 231"/>
                <a:gd name="T30" fmla="*/ 230 w 285"/>
                <a:gd name="T31" fmla="*/ 2 h 231"/>
                <a:gd name="T32" fmla="*/ 239 w 285"/>
                <a:gd name="T33" fmla="*/ 2 h 231"/>
                <a:gd name="T34" fmla="*/ 252 w 285"/>
                <a:gd name="T35" fmla="*/ 0 h 231"/>
                <a:gd name="T36" fmla="*/ 281 w 285"/>
                <a:gd name="T37" fmla="*/ 0 h 231"/>
                <a:gd name="T38" fmla="*/ 285 w 285"/>
                <a:gd name="T39" fmla="*/ 12 h 231"/>
                <a:gd name="T40" fmla="*/ 284 w 285"/>
                <a:gd name="T41" fmla="*/ 27 h 231"/>
                <a:gd name="T42" fmla="*/ 282 w 285"/>
                <a:gd name="T43" fmla="*/ 41 h 231"/>
                <a:gd name="T44" fmla="*/ 280 w 285"/>
                <a:gd name="T45" fmla="*/ 58 h 231"/>
                <a:gd name="T46" fmla="*/ 280 w 285"/>
                <a:gd name="T47" fmla="*/ 67 h 231"/>
                <a:gd name="T48" fmla="*/ 278 w 285"/>
                <a:gd name="T49" fmla="*/ 87 h 231"/>
                <a:gd name="T50" fmla="*/ 275 w 285"/>
                <a:gd name="T51" fmla="*/ 117 h 231"/>
                <a:gd name="T52" fmla="*/ 273 w 285"/>
                <a:gd name="T53" fmla="*/ 142 h 231"/>
                <a:gd name="T54" fmla="*/ 271 w 285"/>
                <a:gd name="T55" fmla="*/ 160 h 231"/>
                <a:gd name="T56" fmla="*/ 268 w 285"/>
                <a:gd name="T57" fmla="*/ 188 h 231"/>
                <a:gd name="T58" fmla="*/ 265 w 285"/>
                <a:gd name="T59" fmla="*/ 218 h 231"/>
                <a:gd name="T60" fmla="*/ 258 w 285"/>
                <a:gd name="T61" fmla="*/ 226 h 231"/>
                <a:gd name="T62" fmla="*/ 243 w 285"/>
                <a:gd name="T63" fmla="*/ 226 h 231"/>
                <a:gd name="T64" fmla="*/ 223 w 285"/>
                <a:gd name="T65" fmla="*/ 227 h 231"/>
                <a:gd name="T66" fmla="*/ 204 w 285"/>
                <a:gd name="T67" fmla="*/ 227 h 231"/>
                <a:gd name="T68" fmla="*/ 184 w 285"/>
                <a:gd name="T69" fmla="*/ 227 h 231"/>
                <a:gd name="T70" fmla="*/ 167 w 285"/>
                <a:gd name="T71" fmla="*/ 227 h 231"/>
                <a:gd name="T72" fmla="*/ 145 w 285"/>
                <a:gd name="T73" fmla="*/ 228 h 231"/>
                <a:gd name="T74" fmla="*/ 133 w 285"/>
                <a:gd name="T75" fmla="*/ 228 h 231"/>
                <a:gd name="T76" fmla="*/ 119 w 285"/>
                <a:gd name="T77" fmla="*/ 228 h 231"/>
                <a:gd name="T78" fmla="*/ 104 w 285"/>
                <a:gd name="T79" fmla="*/ 228 h 231"/>
                <a:gd name="T80" fmla="*/ 93 w 285"/>
                <a:gd name="T81" fmla="*/ 230 h 231"/>
                <a:gd name="T82" fmla="*/ 81 w 285"/>
                <a:gd name="T83" fmla="*/ 230 h 231"/>
                <a:gd name="T84" fmla="*/ 65 w 285"/>
                <a:gd name="T85" fmla="*/ 230 h 231"/>
                <a:gd name="T86" fmla="*/ 48 w 285"/>
                <a:gd name="T87" fmla="*/ 230 h 231"/>
                <a:gd name="T88" fmla="*/ 30 w 285"/>
                <a:gd name="T89" fmla="*/ 230 h 231"/>
                <a:gd name="T90" fmla="*/ 17 w 285"/>
                <a:gd name="T91" fmla="*/ 230 h 231"/>
                <a:gd name="T92" fmla="*/ 2 w 285"/>
                <a:gd name="T93" fmla="*/ 230 h 231"/>
                <a:gd name="T94" fmla="*/ 2 w 285"/>
                <a:gd name="T95" fmla="*/ 214 h 231"/>
                <a:gd name="T96" fmla="*/ 2 w 285"/>
                <a:gd name="T97" fmla="*/ 192 h 231"/>
                <a:gd name="T98" fmla="*/ 1 w 285"/>
                <a:gd name="T99" fmla="*/ 172 h 231"/>
                <a:gd name="T100" fmla="*/ 1 w 285"/>
                <a:gd name="T101" fmla="*/ 165 h 231"/>
                <a:gd name="T102" fmla="*/ 1 w 285"/>
                <a:gd name="T103" fmla="*/ 155 h 231"/>
                <a:gd name="T104" fmla="*/ 1 w 285"/>
                <a:gd name="T105" fmla="*/ 141 h 231"/>
                <a:gd name="T106" fmla="*/ 1 w 285"/>
                <a:gd name="T107" fmla="*/ 125 h 231"/>
                <a:gd name="T108" fmla="*/ 1 w 285"/>
                <a:gd name="T109" fmla="*/ 89 h 231"/>
                <a:gd name="T110" fmla="*/ 0 w 285"/>
                <a:gd name="T111" fmla="*/ 52 h 231"/>
                <a:gd name="T112" fmla="*/ 0 w 285"/>
                <a:gd name="T113" fmla="*/ 35 h 231"/>
                <a:gd name="T114" fmla="*/ 0 w 285"/>
                <a:gd name="T115" fmla="*/ 21 h 231"/>
                <a:gd name="T116" fmla="*/ 0 w 285"/>
                <a:gd name="T117" fmla="*/ 1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5" h="231">
                  <a:moveTo>
                    <a:pt x="0" y="4"/>
                  </a:moveTo>
                  <a:lnTo>
                    <a:pt x="4" y="4"/>
                  </a:lnTo>
                  <a:lnTo>
                    <a:pt x="6" y="4"/>
                  </a:lnTo>
                  <a:lnTo>
                    <a:pt x="9" y="4"/>
                  </a:lnTo>
                  <a:lnTo>
                    <a:pt x="11" y="4"/>
                  </a:lnTo>
                  <a:lnTo>
                    <a:pt x="14" y="4"/>
                  </a:lnTo>
                  <a:lnTo>
                    <a:pt x="17" y="4"/>
                  </a:lnTo>
                  <a:lnTo>
                    <a:pt x="18" y="4"/>
                  </a:lnTo>
                  <a:lnTo>
                    <a:pt x="19" y="4"/>
                  </a:lnTo>
                  <a:lnTo>
                    <a:pt x="22" y="4"/>
                  </a:lnTo>
                  <a:lnTo>
                    <a:pt x="23" y="4"/>
                  </a:lnTo>
                  <a:lnTo>
                    <a:pt x="26" y="4"/>
                  </a:lnTo>
                  <a:lnTo>
                    <a:pt x="28" y="4"/>
                  </a:lnTo>
                  <a:lnTo>
                    <a:pt x="30" y="4"/>
                  </a:lnTo>
                  <a:lnTo>
                    <a:pt x="35" y="4"/>
                  </a:lnTo>
                  <a:lnTo>
                    <a:pt x="38" y="4"/>
                  </a:lnTo>
                  <a:lnTo>
                    <a:pt x="40" y="4"/>
                  </a:lnTo>
                  <a:lnTo>
                    <a:pt x="40" y="4"/>
                  </a:lnTo>
                  <a:lnTo>
                    <a:pt x="42" y="4"/>
                  </a:lnTo>
                  <a:lnTo>
                    <a:pt x="45" y="4"/>
                  </a:lnTo>
                  <a:lnTo>
                    <a:pt x="48" y="4"/>
                  </a:lnTo>
                  <a:lnTo>
                    <a:pt x="52" y="3"/>
                  </a:lnTo>
                  <a:lnTo>
                    <a:pt x="55" y="3"/>
                  </a:lnTo>
                  <a:lnTo>
                    <a:pt x="56" y="3"/>
                  </a:lnTo>
                  <a:lnTo>
                    <a:pt x="57" y="3"/>
                  </a:lnTo>
                  <a:lnTo>
                    <a:pt x="60" y="3"/>
                  </a:lnTo>
                  <a:lnTo>
                    <a:pt x="62" y="3"/>
                  </a:lnTo>
                  <a:lnTo>
                    <a:pt x="64" y="3"/>
                  </a:lnTo>
                  <a:lnTo>
                    <a:pt x="65" y="3"/>
                  </a:lnTo>
                  <a:lnTo>
                    <a:pt x="66" y="3"/>
                  </a:lnTo>
                  <a:lnTo>
                    <a:pt x="69" y="3"/>
                  </a:lnTo>
                  <a:lnTo>
                    <a:pt x="73" y="3"/>
                  </a:lnTo>
                  <a:lnTo>
                    <a:pt x="76" y="3"/>
                  </a:lnTo>
                  <a:lnTo>
                    <a:pt x="77" y="3"/>
                  </a:lnTo>
                  <a:lnTo>
                    <a:pt x="79" y="3"/>
                  </a:lnTo>
                  <a:lnTo>
                    <a:pt x="83" y="3"/>
                  </a:lnTo>
                  <a:lnTo>
                    <a:pt x="87" y="3"/>
                  </a:lnTo>
                  <a:lnTo>
                    <a:pt x="89" y="3"/>
                  </a:lnTo>
                  <a:lnTo>
                    <a:pt x="91" y="3"/>
                  </a:lnTo>
                  <a:lnTo>
                    <a:pt x="94" y="3"/>
                  </a:lnTo>
                  <a:lnTo>
                    <a:pt x="97" y="3"/>
                  </a:lnTo>
                  <a:lnTo>
                    <a:pt x="103" y="3"/>
                  </a:lnTo>
                  <a:lnTo>
                    <a:pt x="107" y="3"/>
                  </a:lnTo>
                  <a:lnTo>
                    <a:pt x="110" y="3"/>
                  </a:lnTo>
                  <a:lnTo>
                    <a:pt x="111" y="3"/>
                  </a:lnTo>
                  <a:lnTo>
                    <a:pt x="112" y="3"/>
                  </a:lnTo>
                  <a:lnTo>
                    <a:pt x="112" y="3"/>
                  </a:lnTo>
                  <a:lnTo>
                    <a:pt x="116" y="3"/>
                  </a:lnTo>
                  <a:lnTo>
                    <a:pt x="119" y="3"/>
                  </a:lnTo>
                  <a:lnTo>
                    <a:pt x="120" y="3"/>
                  </a:lnTo>
                  <a:lnTo>
                    <a:pt x="123" y="3"/>
                  </a:lnTo>
                  <a:lnTo>
                    <a:pt x="128" y="3"/>
                  </a:lnTo>
                  <a:lnTo>
                    <a:pt x="131" y="3"/>
                  </a:lnTo>
                  <a:lnTo>
                    <a:pt x="134" y="3"/>
                  </a:lnTo>
                  <a:lnTo>
                    <a:pt x="136" y="3"/>
                  </a:lnTo>
                  <a:lnTo>
                    <a:pt x="140" y="3"/>
                  </a:lnTo>
                  <a:lnTo>
                    <a:pt x="141" y="3"/>
                  </a:lnTo>
                  <a:lnTo>
                    <a:pt x="142" y="3"/>
                  </a:lnTo>
                  <a:lnTo>
                    <a:pt x="144" y="3"/>
                  </a:lnTo>
                  <a:lnTo>
                    <a:pt x="146" y="3"/>
                  </a:lnTo>
                  <a:lnTo>
                    <a:pt x="149" y="3"/>
                  </a:lnTo>
                  <a:lnTo>
                    <a:pt x="154" y="3"/>
                  </a:lnTo>
                  <a:lnTo>
                    <a:pt x="157" y="2"/>
                  </a:lnTo>
                  <a:lnTo>
                    <a:pt x="159" y="2"/>
                  </a:lnTo>
                  <a:lnTo>
                    <a:pt x="159" y="2"/>
                  </a:lnTo>
                  <a:lnTo>
                    <a:pt x="165" y="2"/>
                  </a:lnTo>
                  <a:lnTo>
                    <a:pt x="170" y="2"/>
                  </a:lnTo>
                  <a:lnTo>
                    <a:pt x="172" y="2"/>
                  </a:lnTo>
                  <a:lnTo>
                    <a:pt x="174" y="2"/>
                  </a:lnTo>
                  <a:lnTo>
                    <a:pt x="178" y="2"/>
                  </a:lnTo>
                  <a:lnTo>
                    <a:pt x="180" y="2"/>
                  </a:lnTo>
                  <a:lnTo>
                    <a:pt x="183" y="2"/>
                  </a:lnTo>
                  <a:lnTo>
                    <a:pt x="183" y="2"/>
                  </a:lnTo>
                  <a:lnTo>
                    <a:pt x="184" y="2"/>
                  </a:lnTo>
                  <a:lnTo>
                    <a:pt x="186" y="2"/>
                  </a:lnTo>
                  <a:lnTo>
                    <a:pt x="187" y="2"/>
                  </a:lnTo>
                  <a:lnTo>
                    <a:pt x="187" y="2"/>
                  </a:lnTo>
                  <a:lnTo>
                    <a:pt x="188" y="2"/>
                  </a:lnTo>
                  <a:lnTo>
                    <a:pt x="195" y="2"/>
                  </a:lnTo>
                  <a:lnTo>
                    <a:pt x="196" y="2"/>
                  </a:lnTo>
                  <a:lnTo>
                    <a:pt x="197" y="2"/>
                  </a:lnTo>
                  <a:lnTo>
                    <a:pt x="199" y="2"/>
                  </a:lnTo>
                  <a:lnTo>
                    <a:pt x="203" y="2"/>
                  </a:lnTo>
                  <a:lnTo>
                    <a:pt x="204" y="2"/>
                  </a:lnTo>
                  <a:lnTo>
                    <a:pt x="205" y="2"/>
                  </a:lnTo>
                  <a:lnTo>
                    <a:pt x="208" y="2"/>
                  </a:lnTo>
                  <a:lnTo>
                    <a:pt x="210" y="2"/>
                  </a:lnTo>
                  <a:lnTo>
                    <a:pt x="214" y="2"/>
                  </a:lnTo>
                  <a:lnTo>
                    <a:pt x="218" y="2"/>
                  </a:lnTo>
                  <a:lnTo>
                    <a:pt x="221" y="2"/>
                  </a:lnTo>
                  <a:lnTo>
                    <a:pt x="223" y="2"/>
                  </a:lnTo>
                  <a:lnTo>
                    <a:pt x="223" y="2"/>
                  </a:lnTo>
                  <a:lnTo>
                    <a:pt x="225" y="2"/>
                  </a:lnTo>
                  <a:lnTo>
                    <a:pt x="226" y="2"/>
                  </a:lnTo>
                  <a:lnTo>
                    <a:pt x="227" y="2"/>
                  </a:lnTo>
                  <a:lnTo>
                    <a:pt x="230" y="2"/>
                  </a:lnTo>
                  <a:lnTo>
                    <a:pt x="234" y="2"/>
                  </a:lnTo>
                  <a:lnTo>
                    <a:pt x="234" y="2"/>
                  </a:lnTo>
                  <a:lnTo>
                    <a:pt x="235" y="2"/>
                  </a:lnTo>
                  <a:lnTo>
                    <a:pt x="238" y="2"/>
                  </a:lnTo>
                  <a:lnTo>
                    <a:pt x="238" y="2"/>
                  </a:lnTo>
                  <a:lnTo>
                    <a:pt x="239" y="2"/>
                  </a:lnTo>
                  <a:lnTo>
                    <a:pt x="242" y="2"/>
                  </a:lnTo>
                  <a:lnTo>
                    <a:pt x="244" y="2"/>
                  </a:lnTo>
                  <a:lnTo>
                    <a:pt x="247" y="0"/>
                  </a:lnTo>
                  <a:lnTo>
                    <a:pt x="250" y="0"/>
                  </a:lnTo>
                  <a:lnTo>
                    <a:pt x="251" y="0"/>
                  </a:lnTo>
                  <a:lnTo>
                    <a:pt x="252" y="0"/>
                  </a:lnTo>
                  <a:lnTo>
                    <a:pt x="252" y="0"/>
                  </a:lnTo>
                  <a:lnTo>
                    <a:pt x="258" y="0"/>
                  </a:lnTo>
                  <a:lnTo>
                    <a:pt x="261" y="0"/>
                  </a:lnTo>
                  <a:lnTo>
                    <a:pt x="267" y="0"/>
                  </a:lnTo>
                  <a:lnTo>
                    <a:pt x="277" y="0"/>
                  </a:lnTo>
                  <a:lnTo>
                    <a:pt x="281" y="0"/>
                  </a:lnTo>
                  <a:lnTo>
                    <a:pt x="285" y="0"/>
                  </a:lnTo>
                  <a:lnTo>
                    <a:pt x="285" y="0"/>
                  </a:lnTo>
                  <a:lnTo>
                    <a:pt x="285" y="4"/>
                  </a:lnTo>
                  <a:lnTo>
                    <a:pt x="285" y="7"/>
                  </a:lnTo>
                  <a:lnTo>
                    <a:pt x="285" y="11"/>
                  </a:lnTo>
                  <a:lnTo>
                    <a:pt x="285" y="12"/>
                  </a:lnTo>
                  <a:lnTo>
                    <a:pt x="285" y="12"/>
                  </a:lnTo>
                  <a:lnTo>
                    <a:pt x="284" y="16"/>
                  </a:lnTo>
                  <a:lnTo>
                    <a:pt x="284" y="17"/>
                  </a:lnTo>
                  <a:lnTo>
                    <a:pt x="284" y="20"/>
                  </a:lnTo>
                  <a:lnTo>
                    <a:pt x="284" y="21"/>
                  </a:lnTo>
                  <a:lnTo>
                    <a:pt x="284" y="27"/>
                  </a:lnTo>
                  <a:lnTo>
                    <a:pt x="282" y="29"/>
                  </a:lnTo>
                  <a:lnTo>
                    <a:pt x="282" y="31"/>
                  </a:lnTo>
                  <a:lnTo>
                    <a:pt x="282" y="32"/>
                  </a:lnTo>
                  <a:lnTo>
                    <a:pt x="282" y="33"/>
                  </a:lnTo>
                  <a:lnTo>
                    <a:pt x="282" y="35"/>
                  </a:lnTo>
                  <a:lnTo>
                    <a:pt x="282" y="41"/>
                  </a:lnTo>
                  <a:lnTo>
                    <a:pt x="281" y="45"/>
                  </a:lnTo>
                  <a:lnTo>
                    <a:pt x="281" y="46"/>
                  </a:lnTo>
                  <a:lnTo>
                    <a:pt x="281" y="49"/>
                  </a:lnTo>
                  <a:lnTo>
                    <a:pt x="281" y="50"/>
                  </a:lnTo>
                  <a:lnTo>
                    <a:pt x="281" y="55"/>
                  </a:lnTo>
                  <a:lnTo>
                    <a:pt x="280" y="58"/>
                  </a:lnTo>
                  <a:lnTo>
                    <a:pt x="280" y="58"/>
                  </a:lnTo>
                  <a:lnTo>
                    <a:pt x="280" y="59"/>
                  </a:lnTo>
                  <a:lnTo>
                    <a:pt x="280" y="59"/>
                  </a:lnTo>
                  <a:lnTo>
                    <a:pt x="280" y="61"/>
                  </a:lnTo>
                  <a:lnTo>
                    <a:pt x="280" y="63"/>
                  </a:lnTo>
                  <a:lnTo>
                    <a:pt x="280" y="67"/>
                  </a:lnTo>
                  <a:lnTo>
                    <a:pt x="280" y="69"/>
                  </a:lnTo>
                  <a:lnTo>
                    <a:pt x="280" y="70"/>
                  </a:lnTo>
                  <a:lnTo>
                    <a:pt x="278" y="75"/>
                  </a:lnTo>
                  <a:lnTo>
                    <a:pt x="278" y="80"/>
                  </a:lnTo>
                  <a:lnTo>
                    <a:pt x="278" y="86"/>
                  </a:lnTo>
                  <a:lnTo>
                    <a:pt x="278" y="87"/>
                  </a:lnTo>
                  <a:lnTo>
                    <a:pt x="277" y="95"/>
                  </a:lnTo>
                  <a:lnTo>
                    <a:pt x="277" y="100"/>
                  </a:lnTo>
                  <a:lnTo>
                    <a:pt x="276" y="104"/>
                  </a:lnTo>
                  <a:lnTo>
                    <a:pt x="276" y="108"/>
                  </a:lnTo>
                  <a:lnTo>
                    <a:pt x="276" y="114"/>
                  </a:lnTo>
                  <a:lnTo>
                    <a:pt x="275" y="117"/>
                  </a:lnTo>
                  <a:lnTo>
                    <a:pt x="275" y="120"/>
                  </a:lnTo>
                  <a:lnTo>
                    <a:pt x="275" y="127"/>
                  </a:lnTo>
                  <a:lnTo>
                    <a:pt x="273" y="131"/>
                  </a:lnTo>
                  <a:lnTo>
                    <a:pt x="273" y="135"/>
                  </a:lnTo>
                  <a:lnTo>
                    <a:pt x="273" y="139"/>
                  </a:lnTo>
                  <a:lnTo>
                    <a:pt x="273" y="142"/>
                  </a:lnTo>
                  <a:lnTo>
                    <a:pt x="272" y="147"/>
                  </a:lnTo>
                  <a:lnTo>
                    <a:pt x="272" y="151"/>
                  </a:lnTo>
                  <a:lnTo>
                    <a:pt x="272" y="154"/>
                  </a:lnTo>
                  <a:lnTo>
                    <a:pt x="272" y="155"/>
                  </a:lnTo>
                  <a:lnTo>
                    <a:pt x="271" y="159"/>
                  </a:lnTo>
                  <a:lnTo>
                    <a:pt x="271" y="160"/>
                  </a:lnTo>
                  <a:lnTo>
                    <a:pt x="271" y="169"/>
                  </a:lnTo>
                  <a:lnTo>
                    <a:pt x="271" y="171"/>
                  </a:lnTo>
                  <a:lnTo>
                    <a:pt x="269" y="173"/>
                  </a:lnTo>
                  <a:lnTo>
                    <a:pt x="269" y="179"/>
                  </a:lnTo>
                  <a:lnTo>
                    <a:pt x="269" y="181"/>
                  </a:lnTo>
                  <a:lnTo>
                    <a:pt x="268" y="188"/>
                  </a:lnTo>
                  <a:lnTo>
                    <a:pt x="268" y="193"/>
                  </a:lnTo>
                  <a:lnTo>
                    <a:pt x="268" y="197"/>
                  </a:lnTo>
                  <a:lnTo>
                    <a:pt x="267" y="202"/>
                  </a:lnTo>
                  <a:lnTo>
                    <a:pt x="267" y="209"/>
                  </a:lnTo>
                  <a:lnTo>
                    <a:pt x="267" y="211"/>
                  </a:lnTo>
                  <a:lnTo>
                    <a:pt x="265" y="218"/>
                  </a:lnTo>
                  <a:lnTo>
                    <a:pt x="265" y="226"/>
                  </a:lnTo>
                  <a:lnTo>
                    <a:pt x="265" y="226"/>
                  </a:lnTo>
                  <a:lnTo>
                    <a:pt x="264" y="226"/>
                  </a:lnTo>
                  <a:lnTo>
                    <a:pt x="263" y="226"/>
                  </a:lnTo>
                  <a:lnTo>
                    <a:pt x="260" y="226"/>
                  </a:lnTo>
                  <a:lnTo>
                    <a:pt x="258" y="226"/>
                  </a:lnTo>
                  <a:lnTo>
                    <a:pt x="255" y="226"/>
                  </a:lnTo>
                  <a:lnTo>
                    <a:pt x="254" y="226"/>
                  </a:lnTo>
                  <a:lnTo>
                    <a:pt x="254" y="226"/>
                  </a:lnTo>
                  <a:lnTo>
                    <a:pt x="248" y="226"/>
                  </a:lnTo>
                  <a:lnTo>
                    <a:pt x="246" y="226"/>
                  </a:lnTo>
                  <a:lnTo>
                    <a:pt x="243" y="226"/>
                  </a:lnTo>
                  <a:lnTo>
                    <a:pt x="239" y="226"/>
                  </a:lnTo>
                  <a:lnTo>
                    <a:pt x="237" y="226"/>
                  </a:lnTo>
                  <a:lnTo>
                    <a:pt x="234" y="226"/>
                  </a:lnTo>
                  <a:lnTo>
                    <a:pt x="229" y="226"/>
                  </a:lnTo>
                  <a:lnTo>
                    <a:pt x="226" y="226"/>
                  </a:lnTo>
                  <a:lnTo>
                    <a:pt x="223" y="227"/>
                  </a:lnTo>
                  <a:lnTo>
                    <a:pt x="220" y="227"/>
                  </a:lnTo>
                  <a:lnTo>
                    <a:pt x="217" y="227"/>
                  </a:lnTo>
                  <a:lnTo>
                    <a:pt x="216" y="227"/>
                  </a:lnTo>
                  <a:lnTo>
                    <a:pt x="212" y="227"/>
                  </a:lnTo>
                  <a:lnTo>
                    <a:pt x="208" y="227"/>
                  </a:lnTo>
                  <a:lnTo>
                    <a:pt x="204" y="227"/>
                  </a:lnTo>
                  <a:lnTo>
                    <a:pt x="203" y="227"/>
                  </a:lnTo>
                  <a:lnTo>
                    <a:pt x="199" y="227"/>
                  </a:lnTo>
                  <a:lnTo>
                    <a:pt x="193" y="227"/>
                  </a:lnTo>
                  <a:lnTo>
                    <a:pt x="189" y="227"/>
                  </a:lnTo>
                  <a:lnTo>
                    <a:pt x="187" y="227"/>
                  </a:lnTo>
                  <a:lnTo>
                    <a:pt x="184" y="227"/>
                  </a:lnTo>
                  <a:lnTo>
                    <a:pt x="180" y="227"/>
                  </a:lnTo>
                  <a:lnTo>
                    <a:pt x="180" y="227"/>
                  </a:lnTo>
                  <a:lnTo>
                    <a:pt x="178" y="227"/>
                  </a:lnTo>
                  <a:lnTo>
                    <a:pt x="172" y="227"/>
                  </a:lnTo>
                  <a:lnTo>
                    <a:pt x="171" y="227"/>
                  </a:lnTo>
                  <a:lnTo>
                    <a:pt x="167" y="227"/>
                  </a:lnTo>
                  <a:lnTo>
                    <a:pt x="159" y="228"/>
                  </a:lnTo>
                  <a:lnTo>
                    <a:pt x="157" y="228"/>
                  </a:lnTo>
                  <a:lnTo>
                    <a:pt x="155" y="228"/>
                  </a:lnTo>
                  <a:lnTo>
                    <a:pt x="153" y="228"/>
                  </a:lnTo>
                  <a:lnTo>
                    <a:pt x="148" y="228"/>
                  </a:lnTo>
                  <a:lnTo>
                    <a:pt x="145" y="228"/>
                  </a:lnTo>
                  <a:lnTo>
                    <a:pt x="144" y="228"/>
                  </a:lnTo>
                  <a:lnTo>
                    <a:pt x="142" y="228"/>
                  </a:lnTo>
                  <a:lnTo>
                    <a:pt x="140" y="228"/>
                  </a:lnTo>
                  <a:lnTo>
                    <a:pt x="137" y="228"/>
                  </a:lnTo>
                  <a:lnTo>
                    <a:pt x="136" y="228"/>
                  </a:lnTo>
                  <a:lnTo>
                    <a:pt x="133" y="228"/>
                  </a:lnTo>
                  <a:lnTo>
                    <a:pt x="129" y="228"/>
                  </a:lnTo>
                  <a:lnTo>
                    <a:pt x="128" y="228"/>
                  </a:lnTo>
                  <a:lnTo>
                    <a:pt x="128" y="228"/>
                  </a:lnTo>
                  <a:lnTo>
                    <a:pt x="121" y="228"/>
                  </a:lnTo>
                  <a:lnTo>
                    <a:pt x="121" y="228"/>
                  </a:lnTo>
                  <a:lnTo>
                    <a:pt x="119" y="228"/>
                  </a:lnTo>
                  <a:lnTo>
                    <a:pt x="117" y="228"/>
                  </a:lnTo>
                  <a:lnTo>
                    <a:pt x="115" y="228"/>
                  </a:lnTo>
                  <a:lnTo>
                    <a:pt x="114" y="228"/>
                  </a:lnTo>
                  <a:lnTo>
                    <a:pt x="110" y="228"/>
                  </a:lnTo>
                  <a:lnTo>
                    <a:pt x="108" y="228"/>
                  </a:lnTo>
                  <a:lnTo>
                    <a:pt x="104" y="228"/>
                  </a:lnTo>
                  <a:lnTo>
                    <a:pt x="100" y="228"/>
                  </a:lnTo>
                  <a:lnTo>
                    <a:pt x="98" y="228"/>
                  </a:lnTo>
                  <a:lnTo>
                    <a:pt x="97" y="228"/>
                  </a:lnTo>
                  <a:lnTo>
                    <a:pt x="93" y="230"/>
                  </a:lnTo>
                  <a:lnTo>
                    <a:pt x="93" y="230"/>
                  </a:lnTo>
                  <a:lnTo>
                    <a:pt x="93" y="230"/>
                  </a:lnTo>
                  <a:lnTo>
                    <a:pt x="91" y="230"/>
                  </a:lnTo>
                  <a:lnTo>
                    <a:pt x="90" y="230"/>
                  </a:lnTo>
                  <a:lnTo>
                    <a:pt x="89" y="230"/>
                  </a:lnTo>
                  <a:lnTo>
                    <a:pt x="86" y="230"/>
                  </a:lnTo>
                  <a:lnTo>
                    <a:pt x="85" y="230"/>
                  </a:lnTo>
                  <a:lnTo>
                    <a:pt x="81" y="230"/>
                  </a:lnTo>
                  <a:lnTo>
                    <a:pt x="78" y="230"/>
                  </a:lnTo>
                  <a:lnTo>
                    <a:pt x="74" y="230"/>
                  </a:lnTo>
                  <a:lnTo>
                    <a:pt x="70" y="230"/>
                  </a:lnTo>
                  <a:lnTo>
                    <a:pt x="68" y="230"/>
                  </a:lnTo>
                  <a:lnTo>
                    <a:pt x="68" y="230"/>
                  </a:lnTo>
                  <a:lnTo>
                    <a:pt x="65" y="230"/>
                  </a:lnTo>
                  <a:lnTo>
                    <a:pt x="61" y="230"/>
                  </a:lnTo>
                  <a:lnTo>
                    <a:pt x="59" y="230"/>
                  </a:lnTo>
                  <a:lnTo>
                    <a:pt x="56" y="230"/>
                  </a:lnTo>
                  <a:lnTo>
                    <a:pt x="53" y="230"/>
                  </a:lnTo>
                  <a:lnTo>
                    <a:pt x="51" y="230"/>
                  </a:lnTo>
                  <a:lnTo>
                    <a:pt x="48" y="230"/>
                  </a:lnTo>
                  <a:lnTo>
                    <a:pt x="47" y="230"/>
                  </a:lnTo>
                  <a:lnTo>
                    <a:pt x="42" y="230"/>
                  </a:lnTo>
                  <a:lnTo>
                    <a:pt x="39" y="230"/>
                  </a:lnTo>
                  <a:lnTo>
                    <a:pt x="34" y="230"/>
                  </a:lnTo>
                  <a:lnTo>
                    <a:pt x="31" y="230"/>
                  </a:lnTo>
                  <a:lnTo>
                    <a:pt x="30" y="230"/>
                  </a:lnTo>
                  <a:lnTo>
                    <a:pt x="28" y="230"/>
                  </a:lnTo>
                  <a:lnTo>
                    <a:pt x="26" y="230"/>
                  </a:lnTo>
                  <a:lnTo>
                    <a:pt x="23" y="230"/>
                  </a:lnTo>
                  <a:lnTo>
                    <a:pt x="21" y="230"/>
                  </a:lnTo>
                  <a:lnTo>
                    <a:pt x="19" y="230"/>
                  </a:lnTo>
                  <a:lnTo>
                    <a:pt x="17" y="230"/>
                  </a:lnTo>
                  <a:lnTo>
                    <a:pt x="13" y="230"/>
                  </a:lnTo>
                  <a:lnTo>
                    <a:pt x="11" y="231"/>
                  </a:lnTo>
                  <a:lnTo>
                    <a:pt x="4" y="231"/>
                  </a:lnTo>
                  <a:lnTo>
                    <a:pt x="4" y="231"/>
                  </a:lnTo>
                  <a:lnTo>
                    <a:pt x="2" y="231"/>
                  </a:lnTo>
                  <a:lnTo>
                    <a:pt x="2" y="230"/>
                  </a:lnTo>
                  <a:lnTo>
                    <a:pt x="2" y="228"/>
                  </a:lnTo>
                  <a:lnTo>
                    <a:pt x="2" y="228"/>
                  </a:lnTo>
                  <a:lnTo>
                    <a:pt x="2" y="223"/>
                  </a:lnTo>
                  <a:lnTo>
                    <a:pt x="2" y="223"/>
                  </a:lnTo>
                  <a:lnTo>
                    <a:pt x="2" y="218"/>
                  </a:lnTo>
                  <a:lnTo>
                    <a:pt x="2" y="214"/>
                  </a:lnTo>
                  <a:lnTo>
                    <a:pt x="2" y="210"/>
                  </a:lnTo>
                  <a:lnTo>
                    <a:pt x="2" y="203"/>
                  </a:lnTo>
                  <a:lnTo>
                    <a:pt x="2" y="198"/>
                  </a:lnTo>
                  <a:lnTo>
                    <a:pt x="2" y="194"/>
                  </a:lnTo>
                  <a:lnTo>
                    <a:pt x="2" y="193"/>
                  </a:lnTo>
                  <a:lnTo>
                    <a:pt x="2" y="192"/>
                  </a:lnTo>
                  <a:lnTo>
                    <a:pt x="2" y="189"/>
                  </a:lnTo>
                  <a:lnTo>
                    <a:pt x="1" y="184"/>
                  </a:lnTo>
                  <a:lnTo>
                    <a:pt x="1" y="181"/>
                  </a:lnTo>
                  <a:lnTo>
                    <a:pt x="1" y="179"/>
                  </a:lnTo>
                  <a:lnTo>
                    <a:pt x="1" y="175"/>
                  </a:lnTo>
                  <a:lnTo>
                    <a:pt x="1" y="172"/>
                  </a:lnTo>
                  <a:lnTo>
                    <a:pt x="1" y="171"/>
                  </a:lnTo>
                  <a:lnTo>
                    <a:pt x="1" y="171"/>
                  </a:lnTo>
                  <a:lnTo>
                    <a:pt x="1" y="169"/>
                  </a:lnTo>
                  <a:lnTo>
                    <a:pt x="1" y="167"/>
                  </a:lnTo>
                  <a:lnTo>
                    <a:pt x="1" y="167"/>
                  </a:lnTo>
                  <a:lnTo>
                    <a:pt x="1" y="165"/>
                  </a:lnTo>
                  <a:lnTo>
                    <a:pt x="1" y="165"/>
                  </a:lnTo>
                  <a:lnTo>
                    <a:pt x="1" y="165"/>
                  </a:lnTo>
                  <a:lnTo>
                    <a:pt x="1" y="164"/>
                  </a:lnTo>
                  <a:lnTo>
                    <a:pt x="1" y="159"/>
                  </a:lnTo>
                  <a:lnTo>
                    <a:pt x="1" y="156"/>
                  </a:lnTo>
                  <a:lnTo>
                    <a:pt x="1" y="155"/>
                  </a:lnTo>
                  <a:lnTo>
                    <a:pt x="1" y="154"/>
                  </a:lnTo>
                  <a:lnTo>
                    <a:pt x="1" y="151"/>
                  </a:lnTo>
                  <a:lnTo>
                    <a:pt x="1" y="147"/>
                  </a:lnTo>
                  <a:lnTo>
                    <a:pt x="1" y="146"/>
                  </a:lnTo>
                  <a:lnTo>
                    <a:pt x="1" y="142"/>
                  </a:lnTo>
                  <a:lnTo>
                    <a:pt x="1" y="141"/>
                  </a:lnTo>
                  <a:lnTo>
                    <a:pt x="1" y="139"/>
                  </a:lnTo>
                  <a:lnTo>
                    <a:pt x="1" y="134"/>
                  </a:lnTo>
                  <a:lnTo>
                    <a:pt x="1" y="130"/>
                  </a:lnTo>
                  <a:lnTo>
                    <a:pt x="1" y="129"/>
                  </a:lnTo>
                  <a:lnTo>
                    <a:pt x="1" y="127"/>
                  </a:lnTo>
                  <a:lnTo>
                    <a:pt x="1" y="125"/>
                  </a:lnTo>
                  <a:lnTo>
                    <a:pt x="1" y="122"/>
                  </a:lnTo>
                  <a:lnTo>
                    <a:pt x="1" y="118"/>
                  </a:lnTo>
                  <a:lnTo>
                    <a:pt x="1" y="110"/>
                  </a:lnTo>
                  <a:lnTo>
                    <a:pt x="1" y="100"/>
                  </a:lnTo>
                  <a:lnTo>
                    <a:pt x="1" y="95"/>
                  </a:lnTo>
                  <a:lnTo>
                    <a:pt x="1" y="89"/>
                  </a:lnTo>
                  <a:lnTo>
                    <a:pt x="1" y="84"/>
                  </a:lnTo>
                  <a:lnTo>
                    <a:pt x="1" y="76"/>
                  </a:lnTo>
                  <a:lnTo>
                    <a:pt x="1" y="66"/>
                  </a:lnTo>
                  <a:lnTo>
                    <a:pt x="1" y="63"/>
                  </a:lnTo>
                  <a:lnTo>
                    <a:pt x="0" y="54"/>
                  </a:lnTo>
                  <a:lnTo>
                    <a:pt x="0" y="52"/>
                  </a:lnTo>
                  <a:lnTo>
                    <a:pt x="0" y="40"/>
                  </a:lnTo>
                  <a:lnTo>
                    <a:pt x="0" y="38"/>
                  </a:lnTo>
                  <a:lnTo>
                    <a:pt x="0" y="36"/>
                  </a:lnTo>
                  <a:lnTo>
                    <a:pt x="0" y="36"/>
                  </a:lnTo>
                  <a:lnTo>
                    <a:pt x="0" y="35"/>
                  </a:lnTo>
                  <a:lnTo>
                    <a:pt x="0" y="35"/>
                  </a:lnTo>
                  <a:lnTo>
                    <a:pt x="0" y="33"/>
                  </a:lnTo>
                  <a:lnTo>
                    <a:pt x="0" y="32"/>
                  </a:lnTo>
                  <a:lnTo>
                    <a:pt x="0" y="31"/>
                  </a:lnTo>
                  <a:lnTo>
                    <a:pt x="0" y="25"/>
                  </a:lnTo>
                  <a:lnTo>
                    <a:pt x="0" y="23"/>
                  </a:lnTo>
                  <a:lnTo>
                    <a:pt x="0" y="21"/>
                  </a:lnTo>
                  <a:lnTo>
                    <a:pt x="0" y="16"/>
                  </a:lnTo>
                  <a:lnTo>
                    <a:pt x="0" y="16"/>
                  </a:lnTo>
                  <a:lnTo>
                    <a:pt x="0" y="15"/>
                  </a:lnTo>
                  <a:lnTo>
                    <a:pt x="0" y="15"/>
                  </a:lnTo>
                  <a:lnTo>
                    <a:pt x="0" y="14"/>
                  </a:lnTo>
                  <a:lnTo>
                    <a:pt x="0" y="14"/>
                  </a:lnTo>
                  <a:lnTo>
                    <a:pt x="0" y="11"/>
                  </a:lnTo>
                  <a:lnTo>
                    <a:pt x="0" y="11"/>
                  </a:lnTo>
                  <a:lnTo>
                    <a:pt x="0" y="6"/>
                  </a:lnTo>
                  <a:lnTo>
                    <a:pt x="0" y="4"/>
                  </a:lnTo>
                  <a:lnTo>
                    <a:pt x="0" y="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60">
              <a:extLst>
                <a:ext uri="{FF2B5EF4-FFF2-40B4-BE49-F238E27FC236}">
                  <a16:creationId xmlns:a16="http://schemas.microsoft.com/office/drawing/2014/main" id="{5522B6C3-9E13-451C-A943-241C766D1123}"/>
                </a:ext>
              </a:extLst>
            </p:cNvPr>
            <p:cNvSpPr>
              <a:spLocks/>
            </p:cNvSpPr>
            <p:nvPr/>
          </p:nvSpPr>
          <p:spPr bwMode="auto">
            <a:xfrm>
              <a:off x="6398" y="2620"/>
              <a:ext cx="224" cy="228"/>
            </a:xfrm>
            <a:custGeom>
              <a:avLst/>
              <a:gdLst>
                <a:gd name="T0" fmla="*/ 11 w 224"/>
                <a:gd name="T1" fmla="*/ 2 h 228"/>
                <a:gd name="T2" fmla="*/ 21 w 224"/>
                <a:gd name="T3" fmla="*/ 2 h 228"/>
                <a:gd name="T4" fmla="*/ 33 w 224"/>
                <a:gd name="T5" fmla="*/ 2 h 228"/>
                <a:gd name="T6" fmla="*/ 48 w 224"/>
                <a:gd name="T7" fmla="*/ 2 h 228"/>
                <a:gd name="T8" fmla="*/ 62 w 224"/>
                <a:gd name="T9" fmla="*/ 2 h 228"/>
                <a:gd name="T10" fmla="*/ 75 w 224"/>
                <a:gd name="T11" fmla="*/ 2 h 228"/>
                <a:gd name="T12" fmla="*/ 93 w 224"/>
                <a:gd name="T13" fmla="*/ 2 h 228"/>
                <a:gd name="T14" fmla="*/ 108 w 224"/>
                <a:gd name="T15" fmla="*/ 2 h 228"/>
                <a:gd name="T16" fmla="*/ 121 w 224"/>
                <a:gd name="T17" fmla="*/ 2 h 228"/>
                <a:gd name="T18" fmla="*/ 130 w 224"/>
                <a:gd name="T19" fmla="*/ 0 h 228"/>
                <a:gd name="T20" fmla="*/ 139 w 224"/>
                <a:gd name="T21" fmla="*/ 0 h 228"/>
                <a:gd name="T22" fmla="*/ 156 w 224"/>
                <a:gd name="T23" fmla="*/ 0 h 228"/>
                <a:gd name="T24" fmla="*/ 171 w 224"/>
                <a:gd name="T25" fmla="*/ 0 h 228"/>
                <a:gd name="T26" fmla="*/ 185 w 224"/>
                <a:gd name="T27" fmla="*/ 0 h 228"/>
                <a:gd name="T28" fmla="*/ 203 w 224"/>
                <a:gd name="T29" fmla="*/ 0 h 228"/>
                <a:gd name="T30" fmla="*/ 219 w 224"/>
                <a:gd name="T31" fmla="*/ 0 h 228"/>
                <a:gd name="T32" fmla="*/ 222 w 224"/>
                <a:gd name="T33" fmla="*/ 10 h 228"/>
                <a:gd name="T34" fmla="*/ 222 w 224"/>
                <a:gd name="T35" fmla="*/ 19 h 228"/>
                <a:gd name="T36" fmla="*/ 222 w 224"/>
                <a:gd name="T37" fmla="*/ 32 h 228"/>
                <a:gd name="T38" fmla="*/ 223 w 224"/>
                <a:gd name="T39" fmla="*/ 62 h 228"/>
                <a:gd name="T40" fmla="*/ 223 w 224"/>
                <a:gd name="T41" fmla="*/ 114 h 228"/>
                <a:gd name="T42" fmla="*/ 223 w 224"/>
                <a:gd name="T43" fmla="*/ 135 h 228"/>
                <a:gd name="T44" fmla="*/ 223 w 224"/>
                <a:gd name="T45" fmla="*/ 151 h 228"/>
                <a:gd name="T46" fmla="*/ 223 w 224"/>
                <a:gd name="T47" fmla="*/ 163 h 228"/>
                <a:gd name="T48" fmla="*/ 223 w 224"/>
                <a:gd name="T49" fmla="*/ 175 h 228"/>
                <a:gd name="T50" fmla="*/ 224 w 224"/>
                <a:gd name="T51" fmla="*/ 194 h 228"/>
                <a:gd name="T52" fmla="*/ 224 w 224"/>
                <a:gd name="T53" fmla="*/ 224 h 228"/>
                <a:gd name="T54" fmla="*/ 207 w 224"/>
                <a:gd name="T55" fmla="*/ 227 h 228"/>
                <a:gd name="T56" fmla="*/ 199 w 224"/>
                <a:gd name="T57" fmla="*/ 227 h 228"/>
                <a:gd name="T58" fmla="*/ 181 w 224"/>
                <a:gd name="T59" fmla="*/ 227 h 228"/>
                <a:gd name="T60" fmla="*/ 160 w 224"/>
                <a:gd name="T61" fmla="*/ 227 h 228"/>
                <a:gd name="T62" fmla="*/ 148 w 224"/>
                <a:gd name="T63" fmla="*/ 227 h 228"/>
                <a:gd name="T64" fmla="*/ 139 w 224"/>
                <a:gd name="T65" fmla="*/ 227 h 228"/>
                <a:gd name="T66" fmla="*/ 126 w 224"/>
                <a:gd name="T67" fmla="*/ 227 h 228"/>
                <a:gd name="T68" fmla="*/ 117 w 224"/>
                <a:gd name="T69" fmla="*/ 227 h 228"/>
                <a:gd name="T70" fmla="*/ 109 w 224"/>
                <a:gd name="T71" fmla="*/ 227 h 228"/>
                <a:gd name="T72" fmla="*/ 93 w 224"/>
                <a:gd name="T73" fmla="*/ 227 h 228"/>
                <a:gd name="T74" fmla="*/ 75 w 224"/>
                <a:gd name="T75" fmla="*/ 228 h 228"/>
                <a:gd name="T76" fmla="*/ 67 w 224"/>
                <a:gd name="T77" fmla="*/ 228 h 228"/>
                <a:gd name="T78" fmla="*/ 57 w 224"/>
                <a:gd name="T79" fmla="*/ 228 h 228"/>
                <a:gd name="T80" fmla="*/ 46 w 224"/>
                <a:gd name="T81" fmla="*/ 228 h 228"/>
                <a:gd name="T82" fmla="*/ 27 w 224"/>
                <a:gd name="T83" fmla="*/ 228 h 228"/>
                <a:gd name="T84" fmla="*/ 3 w 224"/>
                <a:gd name="T85" fmla="*/ 228 h 228"/>
                <a:gd name="T86" fmla="*/ 2 w 224"/>
                <a:gd name="T87" fmla="*/ 210 h 228"/>
                <a:gd name="T88" fmla="*/ 2 w 224"/>
                <a:gd name="T89" fmla="*/ 173 h 228"/>
                <a:gd name="T90" fmla="*/ 2 w 224"/>
                <a:gd name="T91" fmla="*/ 159 h 228"/>
                <a:gd name="T92" fmla="*/ 2 w 224"/>
                <a:gd name="T93" fmla="*/ 148 h 228"/>
                <a:gd name="T94" fmla="*/ 2 w 224"/>
                <a:gd name="T95" fmla="*/ 137 h 228"/>
                <a:gd name="T96" fmla="*/ 2 w 224"/>
                <a:gd name="T97" fmla="*/ 122 h 228"/>
                <a:gd name="T98" fmla="*/ 2 w 224"/>
                <a:gd name="T99" fmla="*/ 106 h 228"/>
                <a:gd name="T100" fmla="*/ 2 w 224"/>
                <a:gd name="T101" fmla="*/ 91 h 228"/>
                <a:gd name="T102" fmla="*/ 2 w 224"/>
                <a:gd name="T103" fmla="*/ 75 h 228"/>
                <a:gd name="T104" fmla="*/ 2 w 224"/>
                <a:gd name="T105" fmla="*/ 59 h 228"/>
                <a:gd name="T106" fmla="*/ 2 w 224"/>
                <a:gd name="T107" fmla="*/ 41 h 228"/>
                <a:gd name="T108" fmla="*/ 2 w 224"/>
                <a:gd name="T109" fmla="*/ 29 h 228"/>
                <a:gd name="T110" fmla="*/ 2 w 224"/>
                <a:gd name="T111" fmla="*/ 21 h 228"/>
                <a:gd name="T112" fmla="*/ 0 w 224"/>
                <a:gd name="T113" fmla="*/ 11 h 228"/>
                <a:gd name="T114" fmla="*/ 3 w 224"/>
                <a:gd name="T115" fmla="*/ 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4" h="228">
                  <a:moveTo>
                    <a:pt x="3" y="2"/>
                  </a:moveTo>
                  <a:lnTo>
                    <a:pt x="4" y="2"/>
                  </a:lnTo>
                  <a:lnTo>
                    <a:pt x="7" y="2"/>
                  </a:lnTo>
                  <a:lnTo>
                    <a:pt x="8" y="2"/>
                  </a:lnTo>
                  <a:lnTo>
                    <a:pt x="10" y="2"/>
                  </a:lnTo>
                  <a:lnTo>
                    <a:pt x="11" y="2"/>
                  </a:lnTo>
                  <a:lnTo>
                    <a:pt x="11" y="2"/>
                  </a:lnTo>
                  <a:lnTo>
                    <a:pt x="12" y="2"/>
                  </a:lnTo>
                  <a:lnTo>
                    <a:pt x="14" y="2"/>
                  </a:lnTo>
                  <a:lnTo>
                    <a:pt x="15" y="2"/>
                  </a:lnTo>
                  <a:lnTo>
                    <a:pt x="16" y="2"/>
                  </a:lnTo>
                  <a:lnTo>
                    <a:pt x="17" y="2"/>
                  </a:lnTo>
                  <a:lnTo>
                    <a:pt x="20" y="2"/>
                  </a:lnTo>
                  <a:lnTo>
                    <a:pt x="21" y="2"/>
                  </a:lnTo>
                  <a:lnTo>
                    <a:pt x="24" y="2"/>
                  </a:lnTo>
                  <a:lnTo>
                    <a:pt x="27" y="2"/>
                  </a:lnTo>
                  <a:lnTo>
                    <a:pt x="29" y="2"/>
                  </a:lnTo>
                  <a:lnTo>
                    <a:pt x="29" y="2"/>
                  </a:lnTo>
                  <a:lnTo>
                    <a:pt x="29" y="2"/>
                  </a:lnTo>
                  <a:lnTo>
                    <a:pt x="31" y="2"/>
                  </a:lnTo>
                  <a:lnTo>
                    <a:pt x="33" y="2"/>
                  </a:lnTo>
                  <a:lnTo>
                    <a:pt x="37" y="2"/>
                  </a:lnTo>
                  <a:lnTo>
                    <a:pt x="38" y="2"/>
                  </a:lnTo>
                  <a:lnTo>
                    <a:pt x="40" y="2"/>
                  </a:lnTo>
                  <a:lnTo>
                    <a:pt x="41" y="2"/>
                  </a:lnTo>
                  <a:lnTo>
                    <a:pt x="41" y="2"/>
                  </a:lnTo>
                  <a:lnTo>
                    <a:pt x="45" y="2"/>
                  </a:lnTo>
                  <a:lnTo>
                    <a:pt x="48" y="2"/>
                  </a:lnTo>
                  <a:lnTo>
                    <a:pt x="49" y="2"/>
                  </a:lnTo>
                  <a:lnTo>
                    <a:pt x="51" y="2"/>
                  </a:lnTo>
                  <a:lnTo>
                    <a:pt x="55" y="2"/>
                  </a:lnTo>
                  <a:lnTo>
                    <a:pt x="57" y="2"/>
                  </a:lnTo>
                  <a:lnTo>
                    <a:pt x="58" y="2"/>
                  </a:lnTo>
                  <a:lnTo>
                    <a:pt x="59" y="2"/>
                  </a:lnTo>
                  <a:lnTo>
                    <a:pt x="62" y="2"/>
                  </a:lnTo>
                  <a:lnTo>
                    <a:pt x="65" y="2"/>
                  </a:lnTo>
                  <a:lnTo>
                    <a:pt x="67" y="2"/>
                  </a:lnTo>
                  <a:lnTo>
                    <a:pt x="68" y="2"/>
                  </a:lnTo>
                  <a:lnTo>
                    <a:pt x="70" y="2"/>
                  </a:lnTo>
                  <a:lnTo>
                    <a:pt x="71" y="2"/>
                  </a:lnTo>
                  <a:lnTo>
                    <a:pt x="72" y="2"/>
                  </a:lnTo>
                  <a:lnTo>
                    <a:pt x="75" y="2"/>
                  </a:lnTo>
                  <a:lnTo>
                    <a:pt x="75" y="2"/>
                  </a:lnTo>
                  <a:lnTo>
                    <a:pt x="78" y="2"/>
                  </a:lnTo>
                  <a:lnTo>
                    <a:pt x="79" y="2"/>
                  </a:lnTo>
                  <a:lnTo>
                    <a:pt x="83" y="2"/>
                  </a:lnTo>
                  <a:lnTo>
                    <a:pt x="87" y="2"/>
                  </a:lnTo>
                  <a:lnTo>
                    <a:pt x="89" y="2"/>
                  </a:lnTo>
                  <a:lnTo>
                    <a:pt x="93" y="2"/>
                  </a:lnTo>
                  <a:lnTo>
                    <a:pt x="96" y="2"/>
                  </a:lnTo>
                  <a:lnTo>
                    <a:pt x="96" y="2"/>
                  </a:lnTo>
                  <a:lnTo>
                    <a:pt x="97" y="2"/>
                  </a:lnTo>
                  <a:lnTo>
                    <a:pt x="101" y="2"/>
                  </a:lnTo>
                  <a:lnTo>
                    <a:pt x="104" y="2"/>
                  </a:lnTo>
                  <a:lnTo>
                    <a:pt x="106" y="2"/>
                  </a:lnTo>
                  <a:lnTo>
                    <a:pt x="108" y="2"/>
                  </a:lnTo>
                  <a:lnTo>
                    <a:pt x="109" y="2"/>
                  </a:lnTo>
                  <a:lnTo>
                    <a:pt x="110" y="2"/>
                  </a:lnTo>
                  <a:lnTo>
                    <a:pt x="116" y="2"/>
                  </a:lnTo>
                  <a:lnTo>
                    <a:pt x="116" y="2"/>
                  </a:lnTo>
                  <a:lnTo>
                    <a:pt x="117" y="2"/>
                  </a:lnTo>
                  <a:lnTo>
                    <a:pt x="120" y="2"/>
                  </a:lnTo>
                  <a:lnTo>
                    <a:pt x="121" y="2"/>
                  </a:lnTo>
                  <a:lnTo>
                    <a:pt x="122" y="2"/>
                  </a:lnTo>
                  <a:lnTo>
                    <a:pt x="125" y="2"/>
                  </a:lnTo>
                  <a:lnTo>
                    <a:pt x="125" y="0"/>
                  </a:lnTo>
                  <a:lnTo>
                    <a:pt x="126" y="2"/>
                  </a:lnTo>
                  <a:lnTo>
                    <a:pt x="126" y="0"/>
                  </a:lnTo>
                  <a:lnTo>
                    <a:pt x="127" y="0"/>
                  </a:lnTo>
                  <a:lnTo>
                    <a:pt x="130" y="0"/>
                  </a:lnTo>
                  <a:lnTo>
                    <a:pt x="131" y="0"/>
                  </a:lnTo>
                  <a:lnTo>
                    <a:pt x="134" y="0"/>
                  </a:lnTo>
                  <a:lnTo>
                    <a:pt x="135" y="0"/>
                  </a:lnTo>
                  <a:lnTo>
                    <a:pt x="137" y="0"/>
                  </a:lnTo>
                  <a:lnTo>
                    <a:pt x="138" y="0"/>
                  </a:lnTo>
                  <a:lnTo>
                    <a:pt x="139" y="0"/>
                  </a:lnTo>
                  <a:lnTo>
                    <a:pt x="139" y="0"/>
                  </a:lnTo>
                  <a:lnTo>
                    <a:pt x="140" y="0"/>
                  </a:lnTo>
                  <a:lnTo>
                    <a:pt x="142" y="0"/>
                  </a:lnTo>
                  <a:lnTo>
                    <a:pt x="147" y="0"/>
                  </a:lnTo>
                  <a:lnTo>
                    <a:pt x="151" y="0"/>
                  </a:lnTo>
                  <a:lnTo>
                    <a:pt x="152" y="0"/>
                  </a:lnTo>
                  <a:lnTo>
                    <a:pt x="155" y="0"/>
                  </a:lnTo>
                  <a:lnTo>
                    <a:pt x="156" y="0"/>
                  </a:lnTo>
                  <a:lnTo>
                    <a:pt x="158" y="0"/>
                  </a:lnTo>
                  <a:lnTo>
                    <a:pt x="161" y="0"/>
                  </a:lnTo>
                  <a:lnTo>
                    <a:pt x="164" y="0"/>
                  </a:lnTo>
                  <a:lnTo>
                    <a:pt x="164" y="0"/>
                  </a:lnTo>
                  <a:lnTo>
                    <a:pt x="167" y="0"/>
                  </a:lnTo>
                  <a:lnTo>
                    <a:pt x="168" y="0"/>
                  </a:lnTo>
                  <a:lnTo>
                    <a:pt x="171" y="0"/>
                  </a:lnTo>
                  <a:lnTo>
                    <a:pt x="175" y="0"/>
                  </a:lnTo>
                  <a:lnTo>
                    <a:pt x="176" y="0"/>
                  </a:lnTo>
                  <a:lnTo>
                    <a:pt x="178" y="0"/>
                  </a:lnTo>
                  <a:lnTo>
                    <a:pt x="181" y="0"/>
                  </a:lnTo>
                  <a:lnTo>
                    <a:pt x="181" y="0"/>
                  </a:lnTo>
                  <a:lnTo>
                    <a:pt x="182" y="0"/>
                  </a:lnTo>
                  <a:lnTo>
                    <a:pt x="185" y="0"/>
                  </a:lnTo>
                  <a:lnTo>
                    <a:pt x="186" y="0"/>
                  </a:lnTo>
                  <a:lnTo>
                    <a:pt x="188" y="0"/>
                  </a:lnTo>
                  <a:lnTo>
                    <a:pt x="190" y="0"/>
                  </a:lnTo>
                  <a:lnTo>
                    <a:pt x="194" y="0"/>
                  </a:lnTo>
                  <a:lnTo>
                    <a:pt x="199" y="0"/>
                  </a:lnTo>
                  <a:lnTo>
                    <a:pt x="202" y="0"/>
                  </a:lnTo>
                  <a:lnTo>
                    <a:pt x="203" y="0"/>
                  </a:lnTo>
                  <a:lnTo>
                    <a:pt x="206" y="0"/>
                  </a:lnTo>
                  <a:lnTo>
                    <a:pt x="207" y="0"/>
                  </a:lnTo>
                  <a:lnTo>
                    <a:pt x="210" y="0"/>
                  </a:lnTo>
                  <a:lnTo>
                    <a:pt x="211" y="0"/>
                  </a:lnTo>
                  <a:lnTo>
                    <a:pt x="212" y="0"/>
                  </a:lnTo>
                  <a:lnTo>
                    <a:pt x="216" y="0"/>
                  </a:lnTo>
                  <a:lnTo>
                    <a:pt x="219" y="0"/>
                  </a:lnTo>
                  <a:lnTo>
                    <a:pt x="219" y="0"/>
                  </a:lnTo>
                  <a:lnTo>
                    <a:pt x="222" y="0"/>
                  </a:lnTo>
                  <a:lnTo>
                    <a:pt x="222" y="0"/>
                  </a:lnTo>
                  <a:lnTo>
                    <a:pt x="222" y="2"/>
                  </a:lnTo>
                  <a:lnTo>
                    <a:pt x="222" y="7"/>
                  </a:lnTo>
                  <a:lnTo>
                    <a:pt x="222" y="7"/>
                  </a:lnTo>
                  <a:lnTo>
                    <a:pt x="222" y="10"/>
                  </a:lnTo>
                  <a:lnTo>
                    <a:pt x="222" y="10"/>
                  </a:lnTo>
                  <a:lnTo>
                    <a:pt x="222" y="11"/>
                  </a:lnTo>
                  <a:lnTo>
                    <a:pt x="222" y="11"/>
                  </a:lnTo>
                  <a:lnTo>
                    <a:pt x="222" y="12"/>
                  </a:lnTo>
                  <a:lnTo>
                    <a:pt x="222" y="12"/>
                  </a:lnTo>
                  <a:lnTo>
                    <a:pt x="222" y="17"/>
                  </a:lnTo>
                  <a:lnTo>
                    <a:pt x="222" y="19"/>
                  </a:lnTo>
                  <a:lnTo>
                    <a:pt x="222" y="21"/>
                  </a:lnTo>
                  <a:lnTo>
                    <a:pt x="222" y="27"/>
                  </a:lnTo>
                  <a:lnTo>
                    <a:pt x="222" y="28"/>
                  </a:lnTo>
                  <a:lnTo>
                    <a:pt x="222" y="29"/>
                  </a:lnTo>
                  <a:lnTo>
                    <a:pt x="222" y="31"/>
                  </a:lnTo>
                  <a:lnTo>
                    <a:pt x="222" y="31"/>
                  </a:lnTo>
                  <a:lnTo>
                    <a:pt x="222" y="32"/>
                  </a:lnTo>
                  <a:lnTo>
                    <a:pt x="222" y="32"/>
                  </a:lnTo>
                  <a:lnTo>
                    <a:pt x="222" y="34"/>
                  </a:lnTo>
                  <a:lnTo>
                    <a:pt x="222" y="36"/>
                  </a:lnTo>
                  <a:lnTo>
                    <a:pt x="222" y="48"/>
                  </a:lnTo>
                  <a:lnTo>
                    <a:pt x="222" y="50"/>
                  </a:lnTo>
                  <a:lnTo>
                    <a:pt x="223" y="59"/>
                  </a:lnTo>
                  <a:lnTo>
                    <a:pt x="223" y="62"/>
                  </a:lnTo>
                  <a:lnTo>
                    <a:pt x="223" y="72"/>
                  </a:lnTo>
                  <a:lnTo>
                    <a:pt x="223" y="80"/>
                  </a:lnTo>
                  <a:lnTo>
                    <a:pt x="223" y="85"/>
                  </a:lnTo>
                  <a:lnTo>
                    <a:pt x="223" y="91"/>
                  </a:lnTo>
                  <a:lnTo>
                    <a:pt x="223" y="96"/>
                  </a:lnTo>
                  <a:lnTo>
                    <a:pt x="223" y="106"/>
                  </a:lnTo>
                  <a:lnTo>
                    <a:pt x="223" y="114"/>
                  </a:lnTo>
                  <a:lnTo>
                    <a:pt x="223" y="118"/>
                  </a:lnTo>
                  <a:lnTo>
                    <a:pt x="223" y="121"/>
                  </a:lnTo>
                  <a:lnTo>
                    <a:pt x="223" y="123"/>
                  </a:lnTo>
                  <a:lnTo>
                    <a:pt x="223" y="125"/>
                  </a:lnTo>
                  <a:lnTo>
                    <a:pt x="223" y="126"/>
                  </a:lnTo>
                  <a:lnTo>
                    <a:pt x="223" y="130"/>
                  </a:lnTo>
                  <a:lnTo>
                    <a:pt x="223" y="135"/>
                  </a:lnTo>
                  <a:lnTo>
                    <a:pt x="223" y="137"/>
                  </a:lnTo>
                  <a:lnTo>
                    <a:pt x="223" y="138"/>
                  </a:lnTo>
                  <a:lnTo>
                    <a:pt x="223" y="142"/>
                  </a:lnTo>
                  <a:lnTo>
                    <a:pt x="223" y="143"/>
                  </a:lnTo>
                  <a:lnTo>
                    <a:pt x="223" y="147"/>
                  </a:lnTo>
                  <a:lnTo>
                    <a:pt x="223" y="150"/>
                  </a:lnTo>
                  <a:lnTo>
                    <a:pt x="223" y="151"/>
                  </a:lnTo>
                  <a:lnTo>
                    <a:pt x="223" y="152"/>
                  </a:lnTo>
                  <a:lnTo>
                    <a:pt x="223" y="155"/>
                  </a:lnTo>
                  <a:lnTo>
                    <a:pt x="223" y="160"/>
                  </a:lnTo>
                  <a:lnTo>
                    <a:pt x="223" y="161"/>
                  </a:lnTo>
                  <a:lnTo>
                    <a:pt x="223" y="161"/>
                  </a:lnTo>
                  <a:lnTo>
                    <a:pt x="223" y="161"/>
                  </a:lnTo>
                  <a:lnTo>
                    <a:pt x="223" y="163"/>
                  </a:lnTo>
                  <a:lnTo>
                    <a:pt x="223" y="163"/>
                  </a:lnTo>
                  <a:lnTo>
                    <a:pt x="223" y="165"/>
                  </a:lnTo>
                  <a:lnTo>
                    <a:pt x="223" y="167"/>
                  </a:lnTo>
                  <a:lnTo>
                    <a:pt x="223" y="167"/>
                  </a:lnTo>
                  <a:lnTo>
                    <a:pt x="223" y="168"/>
                  </a:lnTo>
                  <a:lnTo>
                    <a:pt x="223" y="171"/>
                  </a:lnTo>
                  <a:lnTo>
                    <a:pt x="223" y="175"/>
                  </a:lnTo>
                  <a:lnTo>
                    <a:pt x="223" y="177"/>
                  </a:lnTo>
                  <a:lnTo>
                    <a:pt x="223" y="180"/>
                  </a:lnTo>
                  <a:lnTo>
                    <a:pt x="224" y="185"/>
                  </a:lnTo>
                  <a:lnTo>
                    <a:pt x="224" y="188"/>
                  </a:lnTo>
                  <a:lnTo>
                    <a:pt x="224" y="189"/>
                  </a:lnTo>
                  <a:lnTo>
                    <a:pt x="224" y="190"/>
                  </a:lnTo>
                  <a:lnTo>
                    <a:pt x="224" y="194"/>
                  </a:lnTo>
                  <a:lnTo>
                    <a:pt x="224" y="199"/>
                  </a:lnTo>
                  <a:lnTo>
                    <a:pt x="224" y="206"/>
                  </a:lnTo>
                  <a:lnTo>
                    <a:pt x="224" y="210"/>
                  </a:lnTo>
                  <a:lnTo>
                    <a:pt x="224" y="214"/>
                  </a:lnTo>
                  <a:lnTo>
                    <a:pt x="224" y="219"/>
                  </a:lnTo>
                  <a:lnTo>
                    <a:pt x="224" y="219"/>
                  </a:lnTo>
                  <a:lnTo>
                    <a:pt x="224" y="224"/>
                  </a:lnTo>
                  <a:lnTo>
                    <a:pt x="224" y="224"/>
                  </a:lnTo>
                  <a:lnTo>
                    <a:pt x="224" y="226"/>
                  </a:lnTo>
                  <a:lnTo>
                    <a:pt x="224" y="227"/>
                  </a:lnTo>
                  <a:lnTo>
                    <a:pt x="222" y="227"/>
                  </a:lnTo>
                  <a:lnTo>
                    <a:pt x="215" y="227"/>
                  </a:lnTo>
                  <a:lnTo>
                    <a:pt x="210" y="227"/>
                  </a:lnTo>
                  <a:lnTo>
                    <a:pt x="207" y="227"/>
                  </a:lnTo>
                  <a:lnTo>
                    <a:pt x="206" y="227"/>
                  </a:lnTo>
                  <a:lnTo>
                    <a:pt x="205" y="227"/>
                  </a:lnTo>
                  <a:lnTo>
                    <a:pt x="203" y="227"/>
                  </a:lnTo>
                  <a:lnTo>
                    <a:pt x="203" y="227"/>
                  </a:lnTo>
                  <a:lnTo>
                    <a:pt x="201" y="227"/>
                  </a:lnTo>
                  <a:lnTo>
                    <a:pt x="199" y="227"/>
                  </a:lnTo>
                  <a:lnTo>
                    <a:pt x="199" y="227"/>
                  </a:lnTo>
                  <a:lnTo>
                    <a:pt x="197" y="227"/>
                  </a:lnTo>
                  <a:lnTo>
                    <a:pt x="190" y="227"/>
                  </a:lnTo>
                  <a:lnTo>
                    <a:pt x="188" y="227"/>
                  </a:lnTo>
                  <a:lnTo>
                    <a:pt x="185" y="227"/>
                  </a:lnTo>
                  <a:lnTo>
                    <a:pt x="182" y="227"/>
                  </a:lnTo>
                  <a:lnTo>
                    <a:pt x="182" y="227"/>
                  </a:lnTo>
                  <a:lnTo>
                    <a:pt x="181" y="227"/>
                  </a:lnTo>
                  <a:lnTo>
                    <a:pt x="180" y="227"/>
                  </a:lnTo>
                  <a:lnTo>
                    <a:pt x="178" y="227"/>
                  </a:lnTo>
                  <a:lnTo>
                    <a:pt x="178" y="227"/>
                  </a:lnTo>
                  <a:lnTo>
                    <a:pt x="169" y="227"/>
                  </a:lnTo>
                  <a:lnTo>
                    <a:pt x="167" y="227"/>
                  </a:lnTo>
                  <a:lnTo>
                    <a:pt x="164" y="227"/>
                  </a:lnTo>
                  <a:lnTo>
                    <a:pt x="160" y="227"/>
                  </a:lnTo>
                  <a:lnTo>
                    <a:pt x="159" y="227"/>
                  </a:lnTo>
                  <a:lnTo>
                    <a:pt x="158" y="227"/>
                  </a:lnTo>
                  <a:lnTo>
                    <a:pt x="155" y="227"/>
                  </a:lnTo>
                  <a:lnTo>
                    <a:pt x="152" y="227"/>
                  </a:lnTo>
                  <a:lnTo>
                    <a:pt x="151" y="227"/>
                  </a:lnTo>
                  <a:lnTo>
                    <a:pt x="151" y="227"/>
                  </a:lnTo>
                  <a:lnTo>
                    <a:pt x="148" y="227"/>
                  </a:lnTo>
                  <a:lnTo>
                    <a:pt x="147" y="227"/>
                  </a:lnTo>
                  <a:lnTo>
                    <a:pt x="146" y="227"/>
                  </a:lnTo>
                  <a:lnTo>
                    <a:pt x="144" y="227"/>
                  </a:lnTo>
                  <a:lnTo>
                    <a:pt x="144" y="227"/>
                  </a:lnTo>
                  <a:lnTo>
                    <a:pt x="142" y="227"/>
                  </a:lnTo>
                  <a:lnTo>
                    <a:pt x="140" y="227"/>
                  </a:lnTo>
                  <a:lnTo>
                    <a:pt x="139" y="227"/>
                  </a:lnTo>
                  <a:lnTo>
                    <a:pt x="138" y="227"/>
                  </a:lnTo>
                  <a:lnTo>
                    <a:pt x="137" y="227"/>
                  </a:lnTo>
                  <a:lnTo>
                    <a:pt x="134" y="227"/>
                  </a:lnTo>
                  <a:lnTo>
                    <a:pt x="133" y="227"/>
                  </a:lnTo>
                  <a:lnTo>
                    <a:pt x="131" y="227"/>
                  </a:lnTo>
                  <a:lnTo>
                    <a:pt x="129" y="227"/>
                  </a:lnTo>
                  <a:lnTo>
                    <a:pt x="126" y="227"/>
                  </a:lnTo>
                  <a:lnTo>
                    <a:pt x="125" y="227"/>
                  </a:lnTo>
                  <a:lnTo>
                    <a:pt x="123" y="227"/>
                  </a:lnTo>
                  <a:lnTo>
                    <a:pt x="123" y="227"/>
                  </a:lnTo>
                  <a:lnTo>
                    <a:pt x="122" y="227"/>
                  </a:lnTo>
                  <a:lnTo>
                    <a:pt x="120" y="227"/>
                  </a:lnTo>
                  <a:lnTo>
                    <a:pt x="118" y="227"/>
                  </a:lnTo>
                  <a:lnTo>
                    <a:pt x="117" y="227"/>
                  </a:lnTo>
                  <a:lnTo>
                    <a:pt x="114" y="227"/>
                  </a:lnTo>
                  <a:lnTo>
                    <a:pt x="113" y="227"/>
                  </a:lnTo>
                  <a:lnTo>
                    <a:pt x="113" y="227"/>
                  </a:lnTo>
                  <a:lnTo>
                    <a:pt x="112" y="227"/>
                  </a:lnTo>
                  <a:lnTo>
                    <a:pt x="110" y="227"/>
                  </a:lnTo>
                  <a:lnTo>
                    <a:pt x="110" y="227"/>
                  </a:lnTo>
                  <a:lnTo>
                    <a:pt x="109" y="227"/>
                  </a:lnTo>
                  <a:lnTo>
                    <a:pt x="109" y="227"/>
                  </a:lnTo>
                  <a:lnTo>
                    <a:pt x="106" y="227"/>
                  </a:lnTo>
                  <a:lnTo>
                    <a:pt x="105" y="227"/>
                  </a:lnTo>
                  <a:lnTo>
                    <a:pt x="103" y="227"/>
                  </a:lnTo>
                  <a:lnTo>
                    <a:pt x="99" y="227"/>
                  </a:lnTo>
                  <a:lnTo>
                    <a:pt x="95" y="227"/>
                  </a:lnTo>
                  <a:lnTo>
                    <a:pt x="93" y="227"/>
                  </a:lnTo>
                  <a:lnTo>
                    <a:pt x="92" y="227"/>
                  </a:lnTo>
                  <a:lnTo>
                    <a:pt x="89" y="227"/>
                  </a:lnTo>
                  <a:lnTo>
                    <a:pt x="86" y="228"/>
                  </a:lnTo>
                  <a:lnTo>
                    <a:pt x="83" y="228"/>
                  </a:lnTo>
                  <a:lnTo>
                    <a:pt x="80" y="228"/>
                  </a:lnTo>
                  <a:lnTo>
                    <a:pt x="76" y="228"/>
                  </a:lnTo>
                  <a:lnTo>
                    <a:pt x="75" y="228"/>
                  </a:lnTo>
                  <a:lnTo>
                    <a:pt x="74" y="228"/>
                  </a:lnTo>
                  <a:lnTo>
                    <a:pt x="72" y="228"/>
                  </a:lnTo>
                  <a:lnTo>
                    <a:pt x="71" y="228"/>
                  </a:lnTo>
                  <a:lnTo>
                    <a:pt x="70" y="228"/>
                  </a:lnTo>
                  <a:lnTo>
                    <a:pt x="70" y="228"/>
                  </a:lnTo>
                  <a:lnTo>
                    <a:pt x="68" y="228"/>
                  </a:lnTo>
                  <a:lnTo>
                    <a:pt x="67" y="228"/>
                  </a:lnTo>
                  <a:lnTo>
                    <a:pt x="63" y="228"/>
                  </a:lnTo>
                  <a:lnTo>
                    <a:pt x="61" y="228"/>
                  </a:lnTo>
                  <a:lnTo>
                    <a:pt x="59" y="228"/>
                  </a:lnTo>
                  <a:lnTo>
                    <a:pt x="58" y="228"/>
                  </a:lnTo>
                  <a:lnTo>
                    <a:pt x="58" y="228"/>
                  </a:lnTo>
                  <a:lnTo>
                    <a:pt x="57" y="228"/>
                  </a:lnTo>
                  <a:lnTo>
                    <a:pt x="57" y="228"/>
                  </a:lnTo>
                  <a:lnTo>
                    <a:pt x="55" y="228"/>
                  </a:lnTo>
                  <a:lnTo>
                    <a:pt x="53" y="228"/>
                  </a:lnTo>
                  <a:lnTo>
                    <a:pt x="51" y="228"/>
                  </a:lnTo>
                  <a:lnTo>
                    <a:pt x="50" y="228"/>
                  </a:lnTo>
                  <a:lnTo>
                    <a:pt x="49" y="228"/>
                  </a:lnTo>
                  <a:lnTo>
                    <a:pt x="49" y="228"/>
                  </a:lnTo>
                  <a:lnTo>
                    <a:pt x="46" y="228"/>
                  </a:lnTo>
                  <a:lnTo>
                    <a:pt x="44" y="228"/>
                  </a:lnTo>
                  <a:lnTo>
                    <a:pt x="42" y="228"/>
                  </a:lnTo>
                  <a:lnTo>
                    <a:pt x="41" y="228"/>
                  </a:lnTo>
                  <a:lnTo>
                    <a:pt x="37" y="228"/>
                  </a:lnTo>
                  <a:lnTo>
                    <a:pt x="33" y="228"/>
                  </a:lnTo>
                  <a:lnTo>
                    <a:pt x="29" y="228"/>
                  </a:lnTo>
                  <a:lnTo>
                    <a:pt x="27" y="228"/>
                  </a:lnTo>
                  <a:lnTo>
                    <a:pt x="24" y="228"/>
                  </a:lnTo>
                  <a:lnTo>
                    <a:pt x="19" y="228"/>
                  </a:lnTo>
                  <a:lnTo>
                    <a:pt x="16" y="228"/>
                  </a:lnTo>
                  <a:lnTo>
                    <a:pt x="12" y="228"/>
                  </a:lnTo>
                  <a:lnTo>
                    <a:pt x="11" y="228"/>
                  </a:lnTo>
                  <a:lnTo>
                    <a:pt x="8" y="228"/>
                  </a:lnTo>
                  <a:lnTo>
                    <a:pt x="3" y="228"/>
                  </a:lnTo>
                  <a:lnTo>
                    <a:pt x="2" y="228"/>
                  </a:lnTo>
                  <a:lnTo>
                    <a:pt x="2" y="227"/>
                  </a:lnTo>
                  <a:lnTo>
                    <a:pt x="2" y="226"/>
                  </a:lnTo>
                  <a:lnTo>
                    <a:pt x="2" y="219"/>
                  </a:lnTo>
                  <a:lnTo>
                    <a:pt x="2" y="215"/>
                  </a:lnTo>
                  <a:lnTo>
                    <a:pt x="2" y="211"/>
                  </a:lnTo>
                  <a:lnTo>
                    <a:pt x="2" y="210"/>
                  </a:lnTo>
                  <a:lnTo>
                    <a:pt x="2" y="207"/>
                  </a:lnTo>
                  <a:lnTo>
                    <a:pt x="2" y="203"/>
                  </a:lnTo>
                  <a:lnTo>
                    <a:pt x="2" y="201"/>
                  </a:lnTo>
                  <a:lnTo>
                    <a:pt x="2" y="198"/>
                  </a:lnTo>
                  <a:lnTo>
                    <a:pt x="2" y="190"/>
                  </a:lnTo>
                  <a:lnTo>
                    <a:pt x="2" y="181"/>
                  </a:lnTo>
                  <a:lnTo>
                    <a:pt x="2" y="173"/>
                  </a:lnTo>
                  <a:lnTo>
                    <a:pt x="2" y="171"/>
                  </a:lnTo>
                  <a:lnTo>
                    <a:pt x="2" y="167"/>
                  </a:lnTo>
                  <a:lnTo>
                    <a:pt x="2" y="165"/>
                  </a:lnTo>
                  <a:lnTo>
                    <a:pt x="2" y="164"/>
                  </a:lnTo>
                  <a:lnTo>
                    <a:pt x="2" y="163"/>
                  </a:lnTo>
                  <a:lnTo>
                    <a:pt x="2" y="163"/>
                  </a:lnTo>
                  <a:lnTo>
                    <a:pt x="2" y="159"/>
                  </a:lnTo>
                  <a:lnTo>
                    <a:pt x="2" y="157"/>
                  </a:lnTo>
                  <a:lnTo>
                    <a:pt x="2" y="157"/>
                  </a:lnTo>
                  <a:lnTo>
                    <a:pt x="2" y="156"/>
                  </a:lnTo>
                  <a:lnTo>
                    <a:pt x="2" y="156"/>
                  </a:lnTo>
                  <a:lnTo>
                    <a:pt x="2" y="151"/>
                  </a:lnTo>
                  <a:lnTo>
                    <a:pt x="2" y="148"/>
                  </a:lnTo>
                  <a:lnTo>
                    <a:pt x="2" y="148"/>
                  </a:lnTo>
                  <a:lnTo>
                    <a:pt x="2" y="147"/>
                  </a:lnTo>
                  <a:lnTo>
                    <a:pt x="2" y="146"/>
                  </a:lnTo>
                  <a:lnTo>
                    <a:pt x="2" y="143"/>
                  </a:lnTo>
                  <a:lnTo>
                    <a:pt x="2" y="140"/>
                  </a:lnTo>
                  <a:lnTo>
                    <a:pt x="2" y="139"/>
                  </a:lnTo>
                  <a:lnTo>
                    <a:pt x="2" y="138"/>
                  </a:lnTo>
                  <a:lnTo>
                    <a:pt x="2" y="137"/>
                  </a:lnTo>
                  <a:lnTo>
                    <a:pt x="2" y="135"/>
                  </a:lnTo>
                  <a:lnTo>
                    <a:pt x="2" y="134"/>
                  </a:lnTo>
                  <a:lnTo>
                    <a:pt x="2" y="131"/>
                  </a:lnTo>
                  <a:lnTo>
                    <a:pt x="2" y="130"/>
                  </a:lnTo>
                  <a:lnTo>
                    <a:pt x="2" y="127"/>
                  </a:lnTo>
                  <a:lnTo>
                    <a:pt x="2" y="125"/>
                  </a:lnTo>
                  <a:lnTo>
                    <a:pt x="2" y="122"/>
                  </a:lnTo>
                  <a:lnTo>
                    <a:pt x="2" y="117"/>
                  </a:lnTo>
                  <a:lnTo>
                    <a:pt x="2" y="117"/>
                  </a:lnTo>
                  <a:lnTo>
                    <a:pt x="2" y="116"/>
                  </a:lnTo>
                  <a:lnTo>
                    <a:pt x="2" y="114"/>
                  </a:lnTo>
                  <a:lnTo>
                    <a:pt x="2" y="112"/>
                  </a:lnTo>
                  <a:lnTo>
                    <a:pt x="2" y="108"/>
                  </a:lnTo>
                  <a:lnTo>
                    <a:pt x="2" y="106"/>
                  </a:lnTo>
                  <a:lnTo>
                    <a:pt x="2" y="104"/>
                  </a:lnTo>
                  <a:lnTo>
                    <a:pt x="2" y="99"/>
                  </a:lnTo>
                  <a:lnTo>
                    <a:pt x="2" y="97"/>
                  </a:lnTo>
                  <a:lnTo>
                    <a:pt x="2" y="96"/>
                  </a:lnTo>
                  <a:lnTo>
                    <a:pt x="2" y="96"/>
                  </a:lnTo>
                  <a:lnTo>
                    <a:pt x="2" y="91"/>
                  </a:lnTo>
                  <a:lnTo>
                    <a:pt x="2" y="91"/>
                  </a:lnTo>
                  <a:lnTo>
                    <a:pt x="2" y="89"/>
                  </a:lnTo>
                  <a:lnTo>
                    <a:pt x="2" y="88"/>
                  </a:lnTo>
                  <a:lnTo>
                    <a:pt x="2" y="85"/>
                  </a:lnTo>
                  <a:lnTo>
                    <a:pt x="2" y="84"/>
                  </a:lnTo>
                  <a:lnTo>
                    <a:pt x="2" y="82"/>
                  </a:lnTo>
                  <a:lnTo>
                    <a:pt x="2" y="79"/>
                  </a:lnTo>
                  <a:lnTo>
                    <a:pt x="2" y="75"/>
                  </a:lnTo>
                  <a:lnTo>
                    <a:pt x="2" y="74"/>
                  </a:lnTo>
                  <a:lnTo>
                    <a:pt x="2" y="72"/>
                  </a:lnTo>
                  <a:lnTo>
                    <a:pt x="2" y="70"/>
                  </a:lnTo>
                  <a:lnTo>
                    <a:pt x="2" y="67"/>
                  </a:lnTo>
                  <a:lnTo>
                    <a:pt x="2" y="65"/>
                  </a:lnTo>
                  <a:lnTo>
                    <a:pt x="2" y="62"/>
                  </a:lnTo>
                  <a:lnTo>
                    <a:pt x="2" y="59"/>
                  </a:lnTo>
                  <a:lnTo>
                    <a:pt x="2" y="51"/>
                  </a:lnTo>
                  <a:lnTo>
                    <a:pt x="2" y="50"/>
                  </a:lnTo>
                  <a:lnTo>
                    <a:pt x="2" y="48"/>
                  </a:lnTo>
                  <a:lnTo>
                    <a:pt x="2" y="46"/>
                  </a:lnTo>
                  <a:lnTo>
                    <a:pt x="2" y="45"/>
                  </a:lnTo>
                  <a:lnTo>
                    <a:pt x="2" y="44"/>
                  </a:lnTo>
                  <a:lnTo>
                    <a:pt x="2" y="41"/>
                  </a:lnTo>
                  <a:lnTo>
                    <a:pt x="2" y="40"/>
                  </a:lnTo>
                  <a:lnTo>
                    <a:pt x="2" y="37"/>
                  </a:lnTo>
                  <a:lnTo>
                    <a:pt x="2" y="36"/>
                  </a:lnTo>
                  <a:lnTo>
                    <a:pt x="2" y="34"/>
                  </a:lnTo>
                  <a:lnTo>
                    <a:pt x="2" y="32"/>
                  </a:lnTo>
                  <a:lnTo>
                    <a:pt x="2" y="32"/>
                  </a:lnTo>
                  <a:lnTo>
                    <a:pt x="2" y="29"/>
                  </a:lnTo>
                  <a:lnTo>
                    <a:pt x="2" y="28"/>
                  </a:lnTo>
                  <a:lnTo>
                    <a:pt x="2" y="27"/>
                  </a:lnTo>
                  <a:lnTo>
                    <a:pt x="2" y="27"/>
                  </a:lnTo>
                  <a:lnTo>
                    <a:pt x="2" y="25"/>
                  </a:lnTo>
                  <a:lnTo>
                    <a:pt x="2" y="23"/>
                  </a:lnTo>
                  <a:lnTo>
                    <a:pt x="2" y="21"/>
                  </a:lnTo>
                  <a:lnTo>
                    <a:pt x="2" y="21"/>
                  </a:lnTo>
                  <a:lnTo>
                    <a:pt x="0" y="17"/>
                  </a:lnTo>
                  <a:lnTo>
                    <a:pt x="0" y="16"/>
                  </a:lnTo>
                  <a:lnTo>
                    <a:pt x="0" y="15"/>
                  </a:lnTo>
                  <a:lnTo>
                    <a:pt x="0" y="13"/>
                  </a:lnTo>
                  <a:lnTo>
                    <a:pt x="0" y="12"/>
                  </a:lnTo>
                  <a:lnTo>
                    <a:pt x="0" y="12"/>
                  </a:lnTo>
                  <a:lnTo>
                    <a:pt x="0" y="11"/>
                  </a:lnTo>
                  <a:lnTo>
                    <a:pt x="0" y="8"/>
                  </a:lnTo>
                  <a:lnTo>
                    <a:pt x="0" y="4"/>
                  </a:lnTo>
                  <a:lnTo>
                    <a:pt x="0" y="3"/>
                  </a:lnTo>
                  <a:lnTo>
                    <a:pt x="0" y="2"/>
                  </a:lnTo>
                  <a:lnTo>
                    <a:pt x="2" y="2"/>
                  </a:lnTo>
                  <a:lnTo>
                    <a:pt x="3" y="2"/>
                  </a:lnTo>
                  <a:lnTo>
                    <a:pt x="3"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61">
              <a:extLst>
                <a:ext uri="{FF2B5EF4-FFF2-40B4-BE49-F238E27FC236}">
                  <a16:creationId xmlns:a16="http://schemas.microsoft.com/office/drawing/2014/main" id="{4A1EB4CA-B280-4548-90E0-461416EA3162}"/>
                </a:ext>
              </a:extLst>
            </p:cNvPr>
            <p:cNvSpPr>
              <a:spLocks/>
            </p:cNvSpPr>
            <p:nvPr/>
          </p:nvSpPr>
          <p:spPr bwMode="auto">
            <a:xfrm>
              <a:off x="5634" y="2623"/>
              <a:ext cx="363" cy="336"/>
            </a:xfrm>
            <a:custGeom>
              <a:avLst/>
              <a:gdLst>
                <a:gd name="T0" fmla="*/ 153 w 363"/>
                <a:gd name="T1" fmla="*/ 38 h 336"/>
                <a:gd name="T2" fmla="*/ 194 w 363"/>
                <a:gd name="T3" fmla="*/ 55 h 336"/>
                <a:gd name="T4" fmla="*/ 249 w 363"/>
                <a:gd name="T5" fmla="*/ 55 h 336"/>
                <a:gd name="T6" fmla="*/ 264 w 363"/>
                <a:gd name="T7" fmla="*/ 100 h 336"/>
                <a:gd name="T8" fmla="*/ 294 w 363"/>
                <a:gd name="T9" fmla="*/ 111 h 336"/>
                <a:gd name="T10" fmla="*/ 321 w 363"/>
                <a:gd name="T11" fmla="*/ 113 h 336"/>
                <a:gd name="T12" fmla="*/ 361 w 363"/>
                <a:gd name="T13" fmla="*/ 113 h 336"/>
                <a:gd name="T14" fmla="*/ 353 w 363"/>
                <a:gd name="T15" fmla="*/ 119 h 336"/>
                <a:gd name="T16" fmla="*/ 344 w 363"/>
                <a:gd name="T17" fmla="*/ 123 h 336"/>
                <a:gd name="T18" fmla="*/ 342 w 363"/>
                <a:gd name="T19" fmla="*/ 132 h 336"/>
                <a:gd name="T20" fmla="*/ 338 w 363"/>
                <a:gd name="T21" fmla="*/ 139 h 336"/>
                <a:gd name="T22" fmla="*/ 336 w 363"/>
                <a:gd name="T23" fmla="*/ 148 h 336"/>
                <a:gd name="T24" fmla="*/ 325 w 363"/>
                <a:gd name="T25" fmla="*/ 157 h 336"/>
                <a:gd name="T26" fmla="*/ 314 w 363"/>
                <a:gd name="T27" fmla="*/ 164 h 336"/>
                <a:gd name="T28" fmla="*/ 310 w 363"/>
                <a:gd name="T29" fmla="*/ 174 h 336"/>
                <a:gd name="T30" fmla="*/ 310 w 363"/>
                <a:gd name="T31" fmla="*/ 183 h 336"/>
                <a:gd name="T32" fmla="*/ 304 w 363"/>
                <a:gd name="T33" fmla="*/ 183 h 336"/>
                <a:gd name="T34" fmla="*/ 296 w 363"/>
                <a:gd name="T35" fmla="*/ 194 h 336"/>
                <a:gd name="T36" fmla="*/ 289 w 363"/>
                <a:gd name="T37" fmla="*/ 203 h 336"/>
                <a:gd name="T38" fmla="*/ 288 w 363"/>
                <a:gd name="T39" fmla="*/ 213 h 336"/>
                <a:gd name="T40" fmla="*/ 287 w 363"/>
                <a:gd name="T41" fmla="*/ 221 h 336"/>
                <a:gd name="T42" fmla="*/ 293 w 363"/>
                <a:gd name="T43" fmla="*/ 232 h 336"/>
                <a:gd name="T44" fmla="*/ 293 w 363"/>
                <a:gd name="T45" fmla="*/ 244 h 336"/>
                <a:gd name="T46" fmla="*/ 289 w 363"/>
                <a:gd name="T47" fmla="*/ 247 h 336"/>
                <a:gd name="T48" fmla="*/ 279 w 363"/>
                <a:gd name="T49" fmla="*/ 253 h 336"/>
                <a:gd name="T50" fmla="*/ 264 w 363"/>
                <a:gd name="T51" fmla="*/ 257 h 336"/>
                <a:gd name="T52" fmla="*/ 260 w 363"/>
                <a:gd name="T53" fmla="*/ 270 h 336"/>
                <a:gd name="T54" fmla="*/ 263 w 363"/>
                <a:gd name="T55" fmla="*/ 279 h 336"/>
                <a:gd name="T56" fmla="*/ 263 w 363"/>
                <a:gd name="T57" fmla="*/ 293 h 336"/>
                <a:gd name="T58" fmla="*/ 264 w 363"/>
                <a:gd name="T59" fmla="*/ 302 h 336"/>
                <a:gd name="T60" fmla="*/ 264 w 363"/>
                <a:gd name="T61" fmla="*/ 309 h 336"/>
                <a:gd name="T62" fmla="*/ 271 w 363"/>
                <a:gd name="T63" fmla="*/ 314 h 336"/>
                <a:gd name="T64" fmla="*/ 268 w 363"/>
                <a:gd name="T65" fmla="*/ 326 h 336"/>
                <a:gd name="T66" fmla="*/ 257 w 363"/>
                <a:gd name="T67" fmla="*/ 336 h 336"/>
                <a:gd name="T68" fmla="*/ 220 w 363"/>
                <a:gd name="T69" fmla="*/ 336 h 336"/>
                <a:gd name="T70" fmla="*/ 179 w 363"/>
                <a:gd name="T71" fmla="*/ 336 h 336"/>
                <a:gd name="T72" fmla="*/ 140 w 363"/>
                <a:gd name="T73" fmla="*/ 335 h 336"/>
                <a:gd name="T74" fmla="*/ 97 w 363"/>
                <a:gd name="T75" fmla="*/ 335 h 336"/>
                <a:gd name="T76" fmla="*/ 65 w 363"/>
                <a:gd name="T77" fmla="*/ 335 h 336"/>
                <a:gd name="T78" fmla="*/ 27 w 363"/>
                <a:gd name="T79" fmla="*/ 335 h 336"/>
                <a:gd name="T80" fmla="*/ 4 w 363"/>
                <a:gd name="T81" fmla="*/ 314 h 336"/>
                <a:gd name="T82" fmla="*/ 1 w 363"/>
                <a:gd name="T83" fmla="*/ 259 h 336"/>
                <a:gd name="T84" fmla="*/ 0 w 363"/>
                <a:gd name="T85" fmla="*/ 221 h 336"/>
                <a:gd name="T86" fmla="*/ 7 w 363"/>
                <a:gd name="T87" fmla="*/ 206 h 336"/>
                <a:gd name="T88" fmla="*/ 0 w 363"/>
                <a:gd name="T89" fmla="*/ 200 h 336"/>
                <a:gd name="T90" fmla="*/ 5 w 363"/>
                <a:gd name="T91" fmla="*/ 194 h 336"/>
                <a:gd name="T92" fmla="*/ 13 w 363"/>
                <a:gd name="T93" fmla="*/ 183 h 336"/>
                <a:gd name="T94" fmla="*/ 18 w 363"/>
                <a:gd name="T95" fmla="*/ 174 h 336"/>
                <a:gd name="T96" fmla="*/ 13 w 363"/>
                <a:gd name="T97" fmla="*/ 165 h 336"/>
                <a:gd name="T98" fmla="*/ 17 w 363"/>
                <a:gd name="T99" fmla="*/ 152 h 336"/>
                <a:gd name="T100" fmla="*/ 18 w 363"/>
                <a:gd name="T101" fmla="*/ 143 h 336"/>
                <a:gd name="T102" fmla="*/ 37 w 363"/>
                <a:gd name="T103" fmla="*/ 144 h 336"/>
                <a:gd name="T104" fmla="*/ 56 w 363"/>
                <a:gd name="T105" fmla="*/ 148 h 336"/>
                <a:gd name="T106" fmla="*/ 51 w 363"/>
                <a:gd name="T107" fmla="*/ 130 h 336"/>
                <a:gd name="T108" fmla="*/ 58 w 363"/>
                <a:gd name="T109" fmla="*/ 118 h 336"/>
                <a:gd name="T110" fmla="*/ 63 w 363"/>
                <a:gd name="T111" fmla="*/ 109 h 336"/>
                <a:gd name="T112" fmla="*/ 71 w 363"/>
                <a:gd name="T113" fmla="*/ 94 h 336"/>
                <a:gd name="T114" fmla="*/ 77 w 363"/>
                <a:gd name="T115" fmla="*/ 84 h 336"/>
                <a:gd name="T116" fmla="*/ 71 w 363"/>
                <a:gd name="T117" fmla="*/ 72 h 336"/>
                <a:gd name="T118" fmla="*/ 72 w 363"/>
                <a:gd name="T119" fmla="*/ 5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3" h="336">
                  <a:moveTo>
                    <a:pt x="153" y="0"/>
                  </a:moveTo>
                  <a:lnTo>
                    <a:pt x="153" y="3"/>
                  </a:lnTo>
                  <a:lnTo>
                    <a:pt x="153" y="4"/>
                  </a:lnTo>
                  <a:lnTo>
                    <a:pt x="153" y="5"/>
                  </a:lnTo>
                  <a:lnTo>
                    <a:pt x="153" y="8"/>
                  </a:lnTo>
                  <a:lnTo>
                    <a:pt x="153" y="10"/>
                  </a:lnTo>
                  <a:lnTo>
                    <a:pt x="153" y="12"/>
                  </a:lnTo>
                  <a:lnTo>
                    <a:pt x="153" y="16"/>
                  </a:lnTo>
                  <a:lnTo>
                    <a:pt x="153" y="17"/>
                  </a:lnTo>
                  <a:lnTo>
                    <a:pt x="153" y="18"/>
                  </a:lnTo>
                  <a:lnTo>
                    <a:pt x="153" y="20"/>
                  </a:lnTo>
                  <a:lnTo>
                    <a:pt x="153" y="21"/>
                  </a:lnTo>
                  <a:lnTo>
                    <a:pt x="153" y="25"/>
                  </a:lnTo>
                  <a:lnTo>
                    <a:pt x="153" y="28"/>
                  </a:lnTo>
                  <a:lnTo>
                    <a:pt x="153" y="29"/>
                  </a:lnTo>
                  <a:lnTo>
                    <a:pt x="153" y="35"/>
                  </a:lnTo>
                  <a:lnTo>
                    <a:pt x="153" y="38"/>
                  </a:lnTo>
                  <a:lnTo>
                    <a:pt x="153" y="41"/>
                  </a:lnTo>
                  <a:lnTo>
                    <a:pt x="153" y="43"/>
                  </a:lnTo>
                  <a:lnTo>
                    <a:pt x="153" y="46"/>
                  </a:lnTo>
                  <a:lnTo>
                    <a:pt x="153" y="50"/>
                  </a:lnTo>
                  <a:lnTo>
                    <a:pt x="153" y="55"/>
                  </a:lnTo>
                  <a:lnTo>
                    <a:pt x="156" y="55"/>
                  </a:lnTo>
                  <a:lnTo>
                    <a:pt x="162" y="55"/>
                  </a:lnTo>
                  <a:lnTo>
                    <a:pt x="168" y="55"/>
                  </a:lnTo>
                  <a:lnTo>
                    <a:pt x="171" y="55"/>
                  </a:lnTo>
                  <a:lnTo>
                    <a:pt x="173" y="55"/>
                  </a:lnTo>
                  <a:lnTo>
                    <a:pt x="174" y="55"/>
                  </a:lnTo>
                  <a:lnTo>
                    <a:pt x="175" y="55"/>
                  </a:lnTo>
                  <a:lnTo>
                    <a:pt x="178" y="55"/>
                  </a:lnTo>
                  <a:lnTo>
                    <a:pt x="181" y="55"/>
                  </a:lnTo>
                  <a:lnTo>
                    <a:pt x="183" y="55"/>
                  </a:lnTo>
                  <a:lnTo>
                    <a:pt x="187" y="55"/>
                  </a:lnTo>
                  <a:lnTo>
                    <a:pt x="194" y="55"/>
                  </a:lnTo>
                  <a:lnTo>
                    <a:pt x="198" y="55"/>
                  </a:lnTo>
                  <a:lnTo>
                    <a:pt x="199" y="55"/>
                  </a:lnTo>
                  <a:lnTo>
                    <a:pt x="202" y="55"/>
                  </a:lnTo>
                  <a:lnTo>
                    <a:pt x="204" y="55"/>
                  </a:lnTo>
                  <a:lnTo>
                    <a:pt x="207" y="55"/>
                  </a:lnTo>
                  <a:lnTo>
                    <a:pt x="211" y="55"/>
                  </a:lnTo>
                  <a:lnTo>
                    <a:pt x="213" y="55"/>
                  </a:lnTo>
                  <a:lnTo>
                    <a:pt x="219" y="55"/>
                  </a:lnTo>
                  <a:lnTo>
                    <a:pt x="228" y="55"/>
                  </a:lnTo>
                  <a:lnTo>
                    <a:pt x="229" y="55"/>
                  </a:lnTo>
                  <a:lnTo>
                    <a:pt x="232" y="55"/>
                  </a:lnTo>
                  <a:lnTo>
                    <a:pt x="237" y="55"/>
                  </a:lnTo>
                  <a:lnTo>
                    <a:pt x="238" y="55"/>
                  </a:lnTo>
                  <a:lnTo>
                    <a:pt x="240" y="55"/>
                  </a:lnTo>
                  <a:lnTo>
                    <a:pt x="241" y="55"/>
                  </a:lnTo>
                  <a:lnTo>
                    <a:pt x="243" y="55"/>
                  </a:lnTo>
                  <a:lnTo>
                    <a:pt x="249" y="55"/>
                  </a:lnTo>
                  <a:lnTo>
                    <a:pt x="251" y="55"/>
                  </a:lnTo>
                  <a:lnTo>
                    <a:pt x="254" y="55"/>
                  </a:lnTo>
                  <a:lnTo>
                    <a:pt x="255" y="55"/>
                  </a:lnTo>
                  <a:lnTo>
                    <a:pt x="259" y="56"/>
                  </a:lnTo>
                  <a:lnTo>
                    <a:pt x="262" y="56"/>
                  </a:lnTo>
                  <a:lnTo>
                    <a:pt x="263" y="56"/>
                  </a:lnTo>
                  <a:lnTo>
                    <a:pt x="264" y="56"/>
                  </a:lnTo>
                  <a:lnTo>
                    <a:pt x="264" y="62"/>
                  </a:lnTo>
                  <a:lnTo>
                    <a:pt x="264" y="64"/>
                  </a:lnTo>
                  <a:lnTo>
                    <a:pt x="264" y="65"/>
                  </a:lnTo>
                  <a:lnTo>
                    <a:pt x="264" y="71"/>
                  </a:lnTo>
                  <a:lnTo>
                    <a:pt x="264" y="75"/>
                  </a:lnTo>
                  <a:lnTo>
                    <a:pt x="264" y="84"/>
                  </a:lnTo>
                  <a:lnTo>
                    <a:pt x="264" y="85"/>
                  </a:lnTo>
                  <a:lnTo>
                    <a:pt x="264" y="90"/>
                  </a:lnTo>
                  <a:lnTo>
                    <a:pt x="264" y="93"/>
                  </a:lnTo>
                  <a:lnTo>
                    <a:pt x="264" y="100"/>
                  </a:lnTo>
                  <a:lnTo>
                    <a:pt x="264" y="102"/>
                  </a:lnTo>
                  <a:lnTo>
                    <a:pt x="264" y="110"/>
                  </a:lnTo>
                  <a:lnTo>
                    <a:pt x="264" y="111"/>
                  </a:lnTo>
                  <a:lnTo>
                    <a:pt x="266" y="111"/>
                  </a:lnTo>
                  <a:lnTo>
                    <a:pt x="267" y="111"/>
                  </a:lnTo>
                  <a:lnTo>
                    <a:pt x="272" y="111"/>
                  </a:lnTo>
                  <a:lnTo>
                    <a:pt x="274" y="111"/>
                  </a:lnTo>
                  <a:lnTo>
                    <a:pt x="275" y="111"/>
                  </a:lnTo>
                  <a:lnTo>
                    <a:pt x="279" y="111"/>
                  </a:lnTo>
                  <a:lnTo>
                    <a:pt x="280" y="111"/>
                  </a:lnTo>
                  <a:lnTo>
                    <a:pt x="281" y="111"/>
                  </a:lnTo>
                  <a:lnTo>
                    <a:pt x="284" y="111"/>
                  </a:lnTo>
                  <a:lnTo>
                    <a:pt x="285" y="111"/>
                  </a:lnTo>
                  <a:lnTo>
                    <a:pt x="287" y="111"/>
                  </a:lnTo>
                  <a:lnTo>
                    <a:pt x="289" y="111"/>
                  </a:lnTo>
                  <a:lnTo>
                    <a:pt x="292" y="111"/>
                  </a:lnTo>
                  <a:lnTo>
                    <a:pt x="294" y="111"/>
                  </a:lnTo>
                  <a:lnTo>
                    <a:pt x="296" y="111"/>
                  </a:lnTo>
                  <a:lnTo>
                    <a:pt x="297" y="111"/>
                  </a:lnTo>
                  <a:lnTo>
                    <a:pt x="298" y="111"/>
                  </a:lnTo>
                  <a:lnTo>
                    <a:pt x="300" y="111"/>
                  </a:lnTo>
                  <a:lnTo>
                    <a:pt x="301" y="111"/>
                  </a:lnTo>
                  <a:lnTo>
                    <a:pt x="302" y="111"/>
                  </a:lnTo>
                  <a:lnTo>
                    <a:pt x="306" y="111"/>
                  </a:lnTo>
                  <a:lnTo>
                    <a:pt x="309" y="111"/>
                  </a:lnTo>
                  <a:lnTo>
                    <a:pt x="310" y="111"/>
                  </a:lnTo>
                  <a:lnTo>
                    <a:pt x="312" y="111"/>
                  </a:lnTo>
                  <a:lnTo>
                    <a:pt x="313" y="113"/>
                  </a:lnTo>
                  <a:lnTo>
                    <a:pt x="314" y="113"/>
                  </a:lnTo>
                  <a:lnTo>
                    <a:pt x="315" y="113"/>
                  </a:lnTo>
                  <a:lnTo>
                    <a:pt x="317" y="113"/>
                  </a:lnTo>
                  <a:lnTo>
                    <a:pt x="318" y="113"/>
                  </a:lnTo>
                  <a:lnTo>
                    <a:pt x="319" y="113"/>
                  </a:lnTo>
                  <a:lnTo>
                    <a:pt x="321" y="113"/>
                  </a:lnTo>
                  <a:lnTo>
                    <a:pt x="322" y="113"/>
                  </a:lnTo>
                  <a:lnTo>
                    <a:pt x="325" y="113"/>
                  </a:lnTo>
                  <a:lnTo>
                    <a:pt x="326" y="113"/>
                  </a:lnTo>
                  <a:lnTo>
                    <a:pt x="329" y="113"/>
                  </a:lnTo>
                  <a:lnTo>
                    <a:pt x="334" y="113"/>
                  </a:lnTo>
                  <a:lnTo>
                    <a:pt x="335" y="113"/>
                  </a:lnTo>
                  <a:lnTo>
                    <a:pt x="336" y="113"/>
                  </a:lnTo>
                  <a:lnTo>
                    <a:pt x="340" y="113"/>
                  </a:lnTo>
                  <a:lnTo>
                    <a:pt x="342" y="113"/>
                  </a:lnTo>
                  <a:lnTo>
                    <a:pt x="346" y="113"/>
                  </a:lnTo>
                  <a:lnTo>
                    <a:pt x="349" y="113"/>
                  </a:lnTo>
                  <a:lnTo>
                    <a:pt x="351" y="113"/>
                  </a:lnTo>
                  <a:lnTo>
                    <a:pt x="352" y="113"/>
                  </a:lnTo>
                  <a:lnTo>
                    <a:pt x="353" y="113"/>
                  </a:lnTo>
                  <a:lnTo>
                    <a:pt x="356" y="113"/>
                  </a:lnTo>
                  <a:lnTo>
                    <a:pt x="359" y="113"/>
                  </a:lnTo>
                  <a:lnTo>
                    <a:pt x="361" y="113"/>
                  </a:lnTo>
                  <a:lnTo>
                    <a:pt x="363" y="113"/>
                  </a:lnTo>
                  <a:lnTo>
                    <a:pt x="361" y="113"/>
                  </a:lnTo>
                  <a:lnTo>
                    <a:pt x="360" y="113"/>
                  </a:lnTo>
                  <a:lnTo>
                    <a:pt x="360" y="114"/>
                  </a:lnTo>
                  <a:lnTo>
                    <a:pt x="360" y="115"/>
                  </a:lnTo>
                  <a:lnTo>
                    <a:pt x="361" y="115"/>
                  </a:lnTo>
                  <a:lnTo>
                    <a:pt x="361" y="117"/>
                  </a:lnTo>
                  <a:lnTo>
                    <a:pt x="360" y="117"/>
                  </a:lnTo>
                  <a:lnTo>
                    <a:pt x="360" y="118"/>
                  </a:lnTo>
                  <a:lnTo>
                    <a:pt x="359" y="118"/>
                  </a:lnTo>
                  <a:lnTo>
                    <a:pt x="359" y="119"/>
                  </a:lnTo>
                  <a:lnTo>
                    <a:pt x="357" y="119"/>
                  </a:lnTo>
                  <a:lnTo>
                    <a:pt x="356" y="119"/>
                  </a:lnTo>
                  <a:lnTo>
                    <a:pt x="356" y="120"/>
                  </a:lnTo>
                  <a:lnTo>
                    <a:pt x="355" y="120"/>
                  </a:lnTo>
                  <a:lnTo>
                    <a:pt x="353" y="120"/>
                  </a:lnTo>
                  <a:lnTo>
                    <a:pt x="353" y="119"/>
                  </a:lnTo>
                  <a:lnTo>
                    <a:pt x="353" y="118"/>
                  </a:lnTo>
                  <a:lnTo>
                    <a:pt x="352" y="118"/>
                  </a:lnTo>
                  <a:lnTo>
                    <a:pt x="351" y="119"/>
                  </a:lnTo>
                  <a:lnTo>
                    <a:pt x="351" y="120"/>
                  </a:lnTo>
                  <a:lnTo>
                    <a:pt x="351" y="122"/>
                  </a:lnTo>
                  <a:lnTo>
                    <a:pt x="349" y="122"/>
                  </a:lnTo>
                  <a:lnTo>
                    <a:pt x="348" y="122"/>
                  </a:lnTo>
                  <a:lnTo>
                    <a:pt x="348" y="120"/>
                  </a:lnTo>
                  <a:lnTo>
                    <a:pt x="348" y="119"/>
                  </a:lnTo>
                  <a:lnTo>
                    <a:pt x="347" y="119"/>
                  </a:lnTo>
                  <a:lnTo>
                    <a:pt x="347" y="118"/>
                  </a:lnTo>
                  <a:lnTo>
                    <a:pt x="346" y="118"/>
                  </a:lnTo>
                  <a:lnTo>
                    <a:pt x="346" y="119"/>
                  </a:lnTo>
                  <a:lnTo>
                    <a:pt x="346" y="120"/>
                  </a:lnTo>
                  <a:lnTo>
                    <a:pt x="346" y="122"/>
                  </a:lnTo>
                  <a:lnTo>
                    <a:pt x="346" y="123"/>
                  </a:lnTo>
                  <a:lnTo>
                    <a:pt x="344" y="123"/>
                  </a:lnTo>
                  <a:lnTo>
                    <a:pt x="344" y="124"/>
                  </a:lnTo>
                  <a:lnTo>
                    <a:pt x="343" y="124"/>
                  </a:lnTo>
                  <a:lnTo>
                    <a:pt x="343" y="123"/>
                  </a:lnTo>
                  <a:lnTo>
                    <a:pt x="343" y="124"/>
                  </a:lnTo>
                  <a:lnTo>
                    <a:pt x="343" y="126"/>
                  </a:lnTo>
                  <a:lnTo>
                    <a:pt x="343" y="127"/>
                  </a:lnTo>
                  <a:lnTo>
                    <a:pt x="344" y="127"/>
                  </a:lnTo>
                  <a:lnTo>
                    <a:pt x="344" y="128"/>
                  </a:lnTo>
                  <a:lnTo>
                    <a:pt x="344" y="130"/>
                  </a:lnTo>
                  <a:lnTo>
                    <a:pt x="343" y="130"/>
                  </a:lnTo>
                  <a:lnTo>
                    <a:pt x="343" y="128"/>
                  </a:lnTo>
                  <a:lnTo>
                    <a:pt x="342" y="128"/>
                  </a:lnTo>
                  <a:lnTo>
                    <a:pt x="342" y="127"/>
                  </a:lnTo>
                  <a:lnTo>
                    <a:pt x="342" y="128"/>
                  </a:lnTo>
                  <a:lnTo>
                    <a:pt x="342" y="130"/>
                  </a:lnTo>
                  <a:lnTo>
                    <a:pt x="342" y="131"/>
                  </a:lnTo>
                  <a:lnTo>
                    <a:pt x="342" y="132"/>
                  </a:lnTo>
                  <a:lnTo>
                    <a:pt x="342" y="134"/>
                  </a:lnTo>
                  <a:lnTo>
                    <a:pt x="343" y="134"/>
                  </a:lnTo>
                  <a:lnTo>
                    <a:pt x="343" y="135"/>
                  </a:lnTo>
                  <a:lnTo>
                    <a:pt x="342" y="135"/>
                  </a:lnTo>
                  <a:lnTo>
                    <a:pt x="340" y="134"/>
                  </a:lnTo>
                  <a:lnTo>
                    <a:pt x="340" y="135"/>
                  </a:lnTo>
                  <a:lnTo>
                    <a:pt x="340" y="136"/>
                  </a:lnTo>
                  <a:lnTo>
                    <a:pt x="342" y="136"/>
                  </a:lnTo>
                  <a:lnTo>
                    <a:pt x="340" y="136"/>
                  </a:lnTo>
                  <a:lnTo>
                    <a:pt x="340" y="137"/>
                  </a:lnTo>
                  <a:lnTo>
                    <a:pt x="339" y="137"/>
                  </a:lnTo>
                  <a:lnTo>
                    <a:pt x="339" y="139"/>
                  </a:lnTo>
                  <a:lnTo>
                    <a:pt x="339" y="140"/>
                  </a:lnTo>
                  <a:lnTo>
                    <a:pt x="339" y="141"/>
                  </a:lnTo>
                  <a:lnTo>
                    <a:pt x="338" y="141"/>
                  </a:lnTo>
                  <a:lnTo>
                    <a:pt x="338" y="140"/>
                  </a:lnTo>
                  <a:lnTo>
                    <a:pt x="338" y="139"/>
                  </a:lnTo>
                  <a:lnTo>
                    <a:pt x="339" y="139"/>
                  </a:lnTo>
                  <a:lnTo>
                    <a:pt x="339" y="137"/>
                  </a:lnTo>
                  <a:lnTo>
                    <a:pt x="339" y="136"/>
                  </a:lnTo>
                  <a:lnTo>
                    <a:pt x="338" y="136"/>
                  </a:lnTo>
                  <a:lnTo>
                    <a:pt x="336" y="136"/>
                  </a:lnTo>
                  <a:lnTo>
                    <a:pt x="335" y="137"/>
                  </a:lnTo>
                  <a:lnTo>
                    <a:pt x="335" y="139"/>
                  </a:lnTo>
                  <a:lnTo>
                    <a:pt x="336" y="139"/>
                  </a:lnTo>
                  <a:lnTo>
                    <a:pt x="336" y="140"/>
                  </a:lnTo>
                  <a:lnTo>
                    <a:pt x="336" y="141"/>
                  </a:lnTo>
                  <a:lnTo>
                    <a:pt x="335" y="141"/>
                  </a:lnTo>
                  <a:lnTo>
                    <a:pt x="336" y="143"/>
                  </a:lnTo>
                  <a:lnTo>
                    <a:pt x="336" y="144"/>
                  </a:lnTo>
                  <a:lnTo>
                    <a:pt x="338" y="145"/>
                  </a:lnTo>
                  <a:lnTo>
                    <a:pt x="338" y="147"/>
                  </a:lnTo>
                  <a:lnTo>
                    <a:pt x="338" y="148"/>
                  </a:lnTo>
                  <a:lnTo>
                    <a:pt x="336" y="148"/>
                  </a:lnTo>
                  <a:lnTo>
                    <a:pt x="336" y="149"/>
                  </a:lnTo>
                  <a:lnTo>
                    <a:pt x="335" y="149"/>
                  </a:lnTo>
                  <a:lnTo>
                    <a:pt x="335" y="148"/>
                  </a:lnTo>
                  <a:lnTo>
                    <a:pt x="335" y="147"/>
                  </a:lnTo>
                  <a:lnTo>
                    <a:pt x="334" y="147"/>
                  </a:lnTo>
                  <a:lnTo>
                    <a:pt x="334" y="148"/>
                  </a:lnTo>
                  <a:lnTo>
                    <a:pt x="334" y="149"/>
                  </a:lnTo>
                  <a:lnTo>
                    <a:pt x="332" y="151"/>
                  </a:lnTo>
                  <a:lnTo>
                    <a:pt x="331" y="152"/>
                  </a:lnTo>
                  <a:lnTo>
                    <a:pt x="330" y="152"/>
                  </a:lnTo>
                  <a:lnTo>
                    <a:pt x="330" y="153"/>
                  </a:lnTo>
                  <a:lnTo>
                    <a:pt x="329" y="153"/>
                  </a:lnTo>
                  <a:lnTo>
                    <a:pt x="329" y="154"/>
                  </a:lnTo>
                  <a:lnTo>
                    <a:pt x="327" y="154"/>
                  </a:lnTo>
                  <a:lnTo>
                    <a:pt x="327" y="156"/>
                  </a:lnTo>
                  <a:lnTo>
                    <a:pt x="326" y="157"/>
                  </a:lnTo>
                  <a:lnTo>
                    <a:pt x="325" y="157"/>
                  </a:lnTo>
                  <a:lnTo>
                    <a:pt x="325" y="158"/>
                  </a:lnTo>
                  <a:lnTo>
                    <a:pt x="323" y="158"/>
                  </a:lnTo>
                  <a:lnTo>
                    <a:pt x="322" y="158"/>
                  </a:lnTo>
                  <a:lnTo>
                    <a:pt x="322" y="160"/>
                  </a:lnTo>
                  <a:lnTo>
                    <a:pt x="322" y="161"/>
                  </a:lnTo>
                  <a:lnTo>
                    <a:pt x="321" y="161"/>
                  </a:lnTo>
                  <a:lnTo>
                    <a:pt x="321" y="162"/>
                  </a:lnTo>
                  <a:lnTo>
                    <a:pt x="319" y="162"/>
                  </a:lnTo>
                  <a:lnTo>
                    <a:pt x="318" y="162"/>
                  </a:lnTo>
                  <a:lnTo>
                    <a:pt x="318" y="161"/>
                  </a:lnTo>
                  <a:lnTo>
                    <a:pt x="318" y="160"/>
                  </a:lnTo>
                  <a:lnTo>
                    <a:pt x="317" y="160"/>
                  </a:lnTo>
                  <a:lnTo>
                    <a:pt x="315" y="160"/>
                  </a:lnTo>
                  <a:lnTo>
                    <a:pt x="315" y="161"/>
                  </a:lnTo>
                  <a:lnTo>
                    <a:pt x="314" y="161"/>
                  </a:lnTo>
                  <a:lnTo>
                    <a:pt x="314" y="162"/>
                  </a:lnTo>
                  <a:lnTo>
                    <a:pt x="314" y="164"/>
                  </a:lnTo>
                  <a:lnTo>
                    <a:pt x="313" y="164"/>
                  </a:lnTo>
                  <a:lnTo>
                    <a:pt x="313" y="165"/>
                  </a:lnTo>
                  <a:lnTo>
                    <a:pt x="313" y="166"/>
                  </a:lnTo>
                  <a:lnTo>
                    <a:pt x="313" y="168"/>
                  </a:lnTo>
                  <a:lnTo>
                    <a:pt x="314" y="168"/>
                  </a:lnTo>
                  <a:lnTo>
                    <a:pt x="315" y="168"/>
                  </a:lnTo>
                  <a:lnTo>
                    <a:pt x="315" y="169"/>
                  </a:lnTo>
                  <a:lnTo>
                    <a:pt x="314" y="169"/>
                  </a:lnTo>
                  <a:lnTo>
                    <a:pt x="313" y="169"/>
                  </a:lnTo>
                  <a:lnTo>
                    <a:pt x="312" y="169"/>
                  </a:lnTo>
                  <a:lnTo>
                    <a:pt x="312" y="170"/>
                  </a:lnTo>
                  <a:lnTo>
                    <a:pt x="310" y="170"/>
                  </a:lnTo>
                  <a:lnTo>
                    <a:pt x="309" y="170"/>
                  </a:lnTo>
                  <a:lnTo>
                    <a:pt x="309" y="172"/>
                  </a:lnTo>
                  <a:lnTo>
                    <a:pt x="309" y="173"/>
                  </a:lnTo>
                  <a:lnTo>
                    <a:pt x="309" y="174"/>
                  </a:lnTo>
                  <a:lnTo>
                    <a:pt x="310" y="174"/>
                  </a:lnTo>
                  <a:lnTo>
                    <a:pt x="310" y="175"/>
                  </a:lnTo>
                  <a:lnTo>
                    <a:pt x="312" y="175"/>
                  </a:lnTo>
                  <a:lnTo>
                    <a:pt x="312" y="177"/>
                  </a:lnTo>
                  <a:lnTo>
                    <a:pt x="312" y="178"/>
                  </a:lnTo>
                  <a:lnTo>
                    <a:pt x="313" y="178"/>
                  </a:lnTo>
                  <a:lnTo>
                    <a:pt x="313" y="179"/>
                  </a:lnTo>
                  <a:lnTo>
                    <a:pt x="314" y="179"/>
                  </a:lnTo>
                  <a:lnTo>
                    <a:pt x="314" y="181"/>
                  </a:lnTo>
                  <a:lnTo>
                    <a:pt x="314" y="182"/>
                  </a:lnTo>
                  <a:lnTo>
                    <a:pt x="314" y="183"/>
                  </a:lnTo>
                  <a:lnTo>
                    <a:pt x="313" y="183"/>
                  </a:lnTo>
                  <a:lnTo>
                    <a:pt x="313" y="182"/>
                  </a:lnTo>
                  <a:lnTo>
                    <a:pt x="313" y="181"/>
                  </a:lnTo>
                  <a:lnTo>
                    <a:pt x="312" y="181"/>
                  </a:lnTo>
                  <a:lnTo>
                    <a:pt x="310" y="181"/>
                  </a:lnTo>
                  <a:lnTo>
                    <a:pt x="310" y="182"/>
                  </a:lnTo>
                  <a:lnTo>
                    <a:pt x="310" y="183"/>
                  </a:lnTo>
                  <a:lnTo>
                    <a:pt x="312" y="183"/>
                  </a:lnTo>
                  <a:lnTo>
                    <a:pt x="312" y="185"/>
                  </a:lnTo>
                  <a:lnTo>
                    <a:pt x="310" y="185"/>
                  </a:lnTo>
                  <a:lnTo>
                    <a:pt x="309" y="186"/>
                  </a:lnTo>
                  <a:lnTo>
                    <a:pt x="308" y="185"/>
                  </a:lnTo>
                  <a:lnTo>
                    <a:pt x="308" y="186"/>
                  </a:lnTo>
                  <a:lnTo>
                    <a:pt x="308" y="187"/>
                  </a:lnTo>
                  <a:lnTo>
                    <a:pt x="306" y="187"/>
                  </a:lnTo>
                  <a:lnTo>
                    <a:pt x="306" y="186"/>
                  </a:lnTo>
                  <a:lnTo>
                    <a:pt x="306" y="185"/>
                  </a:lnTo>
                  <a:lnTo>
                    <a:pt x="305" y="185"/>
                  </a:lnTo>
                  <a:lnTo>
                    <a:pt x="304" y="185"/>
                  </a:lnTo>
                  <a:lnTo>
                    <a:pt x="304" y="186"/>
                  </a:lnTo>
                  <a:lnTo>
                    <a:pt x="302" y="186"/>
                  </a:lnTo>
                  <a:lnTo>
                    <a:pt x="302" y="185"/>
                  </a:lnTo>
                  <a:lnTo>
                    <a:pt x="302" y="183"/>
                  </a:lnTo>
                  <a:lnTo>
                    <a:pt x="304" y="183"/>
                  </a:lnTo>
                  <a:lnTo>
                    <a:pt x="304" y="182"/>
                  </a:lnTo>
                  <a:lnTo>
                    <a:pt x="302" y="182"/>
                  </a:lnTo>
                  <a:lnTo>
                    <a:pt x="302" y="183"/>
                  </a:lnTo>
                  <a:lnTo>
                    <a:pt x="301" y="183"/>
                  </a:lnTo>
                  <a:lnTo>
                    <a:pt x="300" y="182"/>
                  </a:lnTo>
                  <a:lnTo>
                    <a:pt x="300" y="183"/>
                  </a:lnTo>
                  <a:lnTo>
                    <a:pt x="300" y="185"/>
                  </a:lnTo>
                  <a:lnTo>
                    <a:pt x="300" y="186"/>
                  </a:lnTo>
                  <a:lnTo>
                    <a:pt x="300" y="187"/>
                  </a:lnTo>
                  <a:lnTo>
                    <a:pt x="300" y="189"/>
                  </a:lnTo>
                  <a:lnTo>
                    <a:pt x="300" y="190"/>
                  </a:lnTo>
                  <a:lnTo>
                    <a:pt x="300" y="191"/>
                  </a:lnTo>
                  <a:lnTo>
                    <a:pt x="298" y="191"/>
                  </a:lnTo>
                  <a:lnTo>
                    <a:pt x="298" y="192"/>
                  </a:lnTo>
                  <a:lnTo>
                    <a:pt x="297" y="192"/>
                  </a:lnTo>
                  <a:lnTo>
                    <a:pt x="296" y="192"/>
                  </a:lnTo>
                  <a:lnTo>
                    <a:pt x="296" y="194"/>
                  </a:lnTo>
                  <a:lnTo>
                    <a:pt x="296" y="195"/>
                  </a:lnTo>
                  <a:lnTo>
                    <a:pt x="294" y="195"/>
                  </a:lnTo>
                  <a:lnTo>
                    <a:pt x="294" y="196"/>
                  </a:lnTo>
                  <a:lnTo>
                    <a:pt x="294" y="198"/>
                  </a:lnTo>
                  <a:lnTo>
                    <a:pt x="296" y="198"/>
                  </a:lnTo>
                  <a:lnTo>
                    <a:pt x="297" y="198"/>
                  </a:lnTo>
                  <a:lnTo>
                    <a:pt x="297" y="199"/>
                  </a:lnTo>
                  <a:lnTo>
                    <a:pt x="297" y="200"/>
                  </a:lnTo>
                  <a:lnTo>
                    <a:pt x="296" y="202"/>
                  </a:lnTo>
                  <a:lnTo>
                    <a:pt x="294" y="202"/>
                  </a:lnTo>
                  <a:lnTo>
                    <a:pt x="294" y="200"/>
                  </a:lnTo>
                  <a:lnTo>
                    <a:pt x="293" y="200"/>
                  </a:lnTo>
                  <a:lnTo>
                    <a:pt x="292" y="200"/>
                  </a:lnTo>
                  <a:lnTo>
                    <a:pt x="291" y="200"/>
                  </a:lnTo>
                  <a:lnTo>
                    <a:pt x="291" y="202"/>
                  </a:lnTo>
                  <a:lnTo>
                    <a:pt x="291" y="203"/>
                  </a:lnTo>
                  <a:lnTo>
                    <a:pt x="289" y="203"/>
                  </a:lnTo>
                  <a:lnTo>
                    <a:pt x="289" y="204"/>
                  </a:lnTo>
                  <a:lnTo>
                    <a:pt x="288" y="204"/>
                  </a:lnTo>
                  <a:lnTo>
                    <a:pt x="287" y="204"/>
                  </a:lnTo>
                  <a:lnTo>
                    <a:pt x="287" y="206"/>
                  </a:lnTo>
                  <a:lnTo>
                    <a:pt x="287" y="207"/>
                  </a:lnTo>
                  <a:lnTo>
                    <a:pt x="285" y="207"/>
                  </a:lnTo>
                  <a:lnTo>
                    <a:pt x="285" y="208"/>
                  </a:lnTo>
                  <a:lnTo>
                    <a:pt x="284" y="208"/>
                  </a:lnTo>
                  <a:lnTo>
                    <a:pt x="284" y="209"/>
                  </a:lnTo>
                  <a:lnTo>
                    <a:pt x="285" y="209"/>
                  </a:lnTo>
                  <a:lnTo>
                    <a:pt x="285" y="211"/>
                  </a:lnTo>
                  <a:lnTo>
                    <a:pt x="287" y="211"/>
                  </a:lnTo>
                  <a:lnTo>
                    <a:pt x="288" y="211"/>
                  </a:lnTo>
                  <a:lnTo>
                    <a:pt x="288" y="212"/>
                  </a:lnTo>
                  <a:lnTo>
                    <a:pt x="289" y="212"/>
                  </a:lnTo>
                  <a:lnTo>
                    <a:pt x="289" y="213"/>
                  </a:lnTo>
                  <a:lnTo>
                    <a:pt x="288" y="213"/>
                  </a:lnTo>
                  <a:lnTo>
                    <a:pt x="288" y="215"/>
                  </a:lnTo>
                  <a:lnTo>
                    <a:pt x="287" y="215"/>
                  </a:lnTo>
                  <a:lnTo>
                    <a:pt x="287" y="213"/>
                  </a:lnTo>
                  <a:lnTo>
                    <a:pt x="285" y="213"/>
                  </a:lnTo>
                  <a:lnTo>
                    <a:pt x="285" y="215"/>
                  </a:lnTo>
                  <a:lnTo>
                    <a:pt x="287" y="216"/>
                  </a:lnTo>
                  <a:lnTo>
                    <a:pt x="287" y="217"/>
                  </a:lnTo>
                  <a:lnTo>
                    <a:pt x="285" y="217"/>
                  </a:lnTo>
                  <a:lnTo>
                    <a:pt x="284" y="217"/>
                  </a:lnTo>
                  <a:lnTo>
                    <a:pt x="284" y="216"/>
                  </a:lnTo>
                  <a:lnTo>
                    <a:pt x="283" y="216"/>
                  </a:lnTo>
                  <a:lnTo>
                    <a:pt x="283" y="217"/>
                  </a:lnTo>
                  <a:lnTo>
                    <a:pt x="284" y="217"/>
                  </a:lnTo>
                  <a:lnTo>
                    <a:pt x="284" y="219"/>
                  </a:lnTo>
                  <a:lnTo>
                    <a:pt x="285" y="220"/>
                  </a:lnTo>
                  <a:lnTo>
                    <a:pt x="287" y="220"/>
                  </a:lnTo>
                  <a:lnTo>
                    <a:pt x="287" y="221"/>
                  </a:lnTo>
                  <a:lnTo>
                    <a:pt x="288" y="221"/>
                  </a:lnTo>
                  <a:lnTo>
                    <a:pt x="288" y="223"/>
                  </a:lnTo>
                  <a:lnTo>
                    <a:pt x="289" y="223"/>
                  </a:lnTo>
                  <a:lnTo>
                    <a:pt x="289" y="224"/>
                  </a:lnTo>
                  <a:lnTo>
                    <a:pt x="291" y="224"/>
                  </a:lnTo>
                  <a:lnTo>
                    <a:pt x="292" y="224"/>
                  </a:lnTo>
                  <a:lnTo>
                    <a:pt x="293" y="223"/>
                  </a:lnTo>
                  <a:lnTo>
                    <a:pt x="293" y="224"/>
                  </a:lnTo>
                  <a:lnTo>
                    <a:pt x="293" y="225"/>
                  </a:lnTo>
                  <a:lnTo>
                    <a:pt x="293" y="226"/>
                  </a:lnTo>
                  <a:lnTo>
                    <a:pt x="294" y="226"/>
                  </a:lnTo>
                  <a:lnTo>
                    <a:pt x="294" y="228"/>
                  </a:lnTo>
                  <a:lnTo>
                    <a:pt x="296" y="228"/>
                  </a:lnTo>
                  <a:lnTo>
                    <a:pt x="296" y="229"/>
                  </a:lnTo>
                  <a:lnTo>
                    <a:pt x="294" y="229"/>
                  </a:lnTo>
                  <a:lnTo>
                    <a:pt x="294" y="230"/>
                  </a:lnTo>
                  <a:lnTo>
                    <a:pt x="293" y="232"/>
                  </a:lnTo>
                  <a:lnTo>
                    <a:pt x="293" y="233"/>
                  </a:lnTo>
                  <a:lnTo>
                    <a:pt x="293" y="234"/>
                  </a:lnTo>
                  <a:lnTo>
                    <a:pt x="294" y="236"/>
                  </a:lnTo>
                  <a:lnTo>
                    <a:pt x="293" y="236"/>
                  </a:lnTo>
                  <a:lnTo>
                    <a:pt x="293" y="237"/>
                  </a:lnTo>
                  <a:lnTo>
                    <a:pt x="293" y="238"/>
                  </a:lnTo>
                  <a:lnTo>
                    <a:pt x="294" y="238"/>
                  </a:lnTo>
                  <a:lnTo>
                    <a:pt x="296" y="238"/>
                  </a:lnTo>
                  <a:lnTo>
                    <a:pt x="297" y="238"/>
                  </a:lnTo>
                  <a:lnTo>
                    <a:pt x="298" y="240"/>
                  </a:lnTo>
                  <a:lnTo>
                    <a:pt x="297" y="240"/>
                  </a:lnTo>
                  <a:lnTo>
                    <a:pt x="296" y="240"/>
                  </a:lnTo>
                  <a:lnTo>
                    <a:pt x="296" y="241"/>
                  </a:lnTo>
                  <a:lnTo>
                    <a:pt x="296" y="242"/>
                  </a:lnTo>
                  <a:lnTo>
                    <a:pt x="294" y="242"/>
                  </a:lnTo>
                  <a:lnTo>
                    <a:pt x="294" y="244"/>
                  </a:lnTo>
                  <a:lnTo>
                    <a:pt x="293" y="244"/>
                  </a:lnTo>
                  <a:lnTo>
                    <a:pt x="293" y="242"/>
                  </a:lnTo>
                  <a:lnTo>
                    <a:pt x="292" y="242"/>
                  </a:lnTo>
                  <a:lnTo>
                    <a:pt x="292" y="241"/>
                  </a:lnTo>
                  <a:lnTo>
                    <a:pt x="291" y="241"/>
                  </a:lnTo>
                  <a:lnTo>
                    <a:pt x="291" y="242"/>
                  </a:lnTo>
                  <a:lnTo>
                    <a:pt x="289" y="242"/>
                  </a:lnTo>
                  <a:lnTo>
                    <a:pt x="289" y="244"/>
                  </a:lnTo>
                  <a:lnTo>
                    <a:pt x="291" y="244"/>
                  </a:lnTo>
                  <a:lnTo>
                    <a:pt x="291" y="245"/>
                  </a:lnTo>
                  <a:lnTo>
                    <a:pt x="289" y="246"/>
                  </a:lnTo>
                  <a:lnTo>
                    <a:pt x="289" y="247"/>
                  </a:lnTo>
                  <a:lnTo>
                    <a:pt x="291" y="247"/>
                  </a:lnTo>
                  <a:lnTo>
                    <a:pt x="291" y="249"/>
                  </a:lnTo>
                  <a:lnTo>
                    <a:pt x="291" y="250"/>
                  </a:lnTo>
                  <a:lnTo>
                    <a:pt x="289" y="250"/>
                  </a:lnTo>
                  <a:lnTo>
                    <a:pt x="289" y="249"/>
                  </a:lnTo>
                  <a:lnTo>
                    <a:pt x="289" y="247"/>
                  </a:lnTo>
                  <a:lnTo>
                    <a:pt x="288" y="247"/>
                  </a:lnTo>
                  <a:lnTo>
                    <a:pt x="288" y="249"/>
                  </a:lnTo>
                  <a:lnTo>
                    <a:pt x="287" y="249"/>
                  </a:lnTo>
                  <a:lnTo>
                    <a:pt x="285" y="247"/>
                  </a:lnTo>
                  <a:lnTo>
                    <a:pt x="285" y="246"/>
                  </a:lnTo>
                  <a:lnTo>
                    <a:pt x="287" y="246"/>
                  </a:lnTo>
                  <a:lnTo>
                    <a:pt x="285" y="246"/>
                  </a:lnTo>
                  <a:lnTo>
                    <a:pt x="284" y="246"/>
                  </a:lnTo>
                  <a:lnTo>
                    <a:pt x="284" y="247"/>
                  </a:lnTo>
                  <a:lnTo>
                    <a:pt x="283" y="247"/>
                  </a:lnTo>
                  <a:lnTo>
                    <a:pt x="283" y="249"/>
                  </a:lnTo>
                  <a:lnTo>
                    <a:pt x="283" y="250"/>
                  </a:lnTo>
                  <a:lnTo>
                    <a:pt x="281" y="250"/>
                  </a:lnTo>
                  <a:lnTo>
                    <a:pt x="281" y="251"/>
                  </a:lnTo>
                  <a:lnTo>
                    <a:pt x="281" y="253"/>
                  </a:lnTo>
                  <a:lnTo>
                    <a:pt x="280" y="253"/>
                  </a:lnTo>
                  <a:lnTo>
                    <a:pt x="279" y="253"/>
                  </a:lnTo>
                  <a:lnTo>
                    <a:pt x="277" y="254"/>
                  </a:lnTo>
                  <a:lnTo>
                    <a:pt x="276" y="254"/>
                  </a:lnTo>
                  <a:lnTo>
                    <a:pt x="275" y="254"/>
                  </a:lnTo>
                  <a:lnTo>
                    <a:pt x="274" y="254"/>
                  </a:lnTo>
                  <a:lnTo>
                    <a:pt x="272" y="254"/>
                  </a:lnTo>
                  <a:lnTo>
                    <a:pt x="272" y="255"/>
                  </a:lnTo>
                  <a:lnTo>
                    <a:pt x="271" y="255"/>
                  </a:lnTo>
                  <a:lnTo>
                    <a:pt x="271" y="257"/>
                  </a:lnTo>
                  <a:lnTo>
                    <a:pt x="270" y="257"/>
                  </a:lnTo>
                  <a:lnTo>
                    <a:pt x="268" y="257"/>
                  </a:lnTo>
                  <a:lnTo>
                    <a:pt x="268" y="255"/>
                  </a:lnTo>
                  <a:lnTo>
                    <a:pt x="268" y="254"/>
                  </a:lnTo>
                  <a:lnTo>
                    <a:pt x="267" y="254"/>
                  </a:lnTo>
                  <a:lnTo>
                    <a:pt x="266" y="254"/>
                  </a:lnTo>
                  <a:lnTo>
                    <a:pt x="264" y="254"/>
                  </a:lnTo>
                  <a:lnTo>
                    <a:pt x="264" y="255"/>
                  </a:lnTo>
                  <a:lnTo>
                    <a:pt x="264" y="257"/>
                  </a:lnTo>
                  <a:lnTo>
                    <a:pt x="263" y="257"/>
                  </a:lnTo>
                  <a:lnTo>
                    <a:pt x="263" y="258"/>
                  </a:lnTo>
                  <a:lnTo>
                    <a:pt x="263" y="259"/>
                  </a:lnTo>
                  <a:lnTo>
                    <a:pt x="263" y="261"/>
                  </a:lnTo>
                  <a:lnTo>
                    <a:pt x="263" y="262"/>
                  </a:lnTo>
                  <a:lnTo>
                    <a:pt x="264" y="262"/>
                  </a:lnTo>
                  <a:lnTo>
                    <a:pt x="264" y="263"/>
                  </a:lnTo>
                  <a:lnTo>
                    <a:pt x="264" y="264"/>
                  </a:lnTo>
                  <a:lnTo>
                    <a:pt x="264" y="266"/>
                  </a:lnTo>
                  <a:lnTo>
                    <a:pt x="264" y="267"/>
                  </a:lnTo>
                  <a:lnTo>
                    <a:pt x="264" y="268"/>
                  </a:lnTo>
                  <a:lnTo>
                    <a:pt x="266" y="268"/>
                  </a:lnTo>
                  <a:lnTo>
                    <a:pt x="264" y="268"/>
                  </a:lnTo>
                  <a:lnTo>
                    <a:pt x="264" y="270"/>
                  </a:lnTo>
                  <a:lnTo>
                    <a:pt x="263" y="270"/>
                  </a:lnTo>
                  <a:lnTo>
                    <a:pt x="262" y="270"/>
                  </a:lnTo>
                  <a:lnTo>
                    <a:pt x="260" y="270"/>
                  </a:lnTo>
                  <a:lnTo>
                    <a:pt x="259" y="270"/>
                  </a:lnTo>
                  <a:lnTo>
                    <a:pt x="259" y="271"/>
                  </a:lnTo>
                  <a:lnTo>
                    <a:pt x="258" y="271"/>
                  </a:lnTo>
                  <a:lnTo>
                    <a:pt x="258" y="272"/>
                  </a:lnTo>
                  <a:lnTo>
                    <a:pt x="259" y="272"/>
                  </a:lnTo>
                  <a:lnTo>
                    <a:pt x="260" y="272"/>
                  </a:lnTo>
                  <a:lnTo>
                    <a:pt x="262" y="272"/>
                  </a:lnTo>
                  <a:lnTo>
                    <a:pt x="263" y="272"/>
                  </a:lnTo>
                  <a:lnTo>
                    <a:pt x="263" y="271"/>
                  </a:lnTo>
                  <a:lnTo>
                    <a:pt x="264" y="271"/>
                  </a:lnTo>
                  <a:lnTo>
                    <a:pt x="264" y="272"/>
                  </a:lnTo>
                  <a:lnTo>
                    <a:pt x="264" y="274"/>
                  </a:lnTo>
                  <a:lnTo>
                    <a:pt x="264" y="275"/>
                  </a:lnTo>
                  <a:lnTo>
                    <a:pt x="264" y="276"/>
                  </a:lnTo>
                  <a:lnTo>
                    <a:pt x="263" y="276"/>
                  </a:lnTo>
                  <a:lnTo>
                    <a:pt x="263" y="278"/>
                  </a:lnTo>
                  <a:lnTo>
                    <a:pt x="263" y="279"/>
                  </a:lnTo>
                  <a:lnTo>
                    <a:pt x="262" y="280"/>
                  </a:lnTo>
                  <a:lnTo>
                    <a:pt x="262" y="281"/>
                  </a:lnTo>
                  <a:lnTo>
                    <a:pt x="262" y="283"/>
                  </a:lnTo>
                  <a:lnTo>
                    <a:pt x="263" y="284"/>
                  </a:lnTo>
                  <a:lnTo>
                    <a:pt x="264" y="284"/>
                  </a:lnTo>
                  <a:lnTo>
                    <a:pt x="264" y="285"/>
                  </a:lnTo>
                  <a:lnTo>
                    <a:pt x="264" y="287"/>
                  </a:lnTo>
                  <a:lnTo>
                    <a:pt x="266" y="287"/>
                  </a:lnTo>
                  <a:lnTo>
                    <a:pt x="266" y="288"/>
                  </a:lnTo>
                  <a:lnTo>
                    <a:pt x="266" y="289"/>
                  </a:lnTo>
                  <a:lnTo>
                    <a:pt x="266" y="291"/>
                  </a:lnTo>
                  <a:lnTo>
                    <a:pt x="264" y="291"/>
                  </a:lnTo>
                  <a:lnTo>
                    <a:pt x="264" y="292"/>
                  </a:lnTo>
                  <a:lnTo>
                    <a:pt x="263" y="292"/>
                  </a:lnTo>
                  <a:lnTo>
                    <a:pt x="262" y="292"/>
                  </a:lnTo>
                  <a:lnTo>
                    <a:pt x="262" y="293"/>
                  </a:lnTo>
                  <a:lnTo>
                    <a:pt x="263" y="293"/>
                  </a:lnTo>
                  <a:lnTo>
                    <a:pt x="264" y="293"/>
                  </a:lnTo>
                  <a:lnTo>
                    <a:pt x="264" y="295"/>
                  </a:lnTo>
                  <a:lnTo>
                    <a:pt x="264" y="296"/>
                  </a:lnTo>
                  <a:lnTo>
                    <a:pt x="263" y="296"/>
                  </a:lnTo>
                  <a:lnTo>
                    <a:pt x="262" y="296"/>
                  </a:lnTo>
                  <a:lnTo>
                    <a:pt x="260" y="295"/>
                  </a:lnTo>
                  <a:lnTo>
                    <a:pt x="260" y="296"/>
                  </a:lnTo>
                  <a:lnTo>
                    <a:pt x="259" y="296"/>
                  </a:lnTo>
                  <a:lnTo>
                    <a:pt x="260" y="296"/>
                  </a:lnTo>
                  <a:lnTo>
                    <a:pt x="260" y="297"/>
                  </a:lnTo>
                  <a:lnTo>
                    <a:pt x="260" y="298"/>
                  </a:lnTo>
                  <a:lnTo>
                    <a:pt x="262" y="298"/>
                  </a:lnTo>
                  <a:lnTo>
                    <a:pt x="262" y="300"/>
                  </a:lnTo>
                  <a:lnTo>
                    <a:pt x="262" y="301"/>
                  </a:lnTo>
                  <a:lnTo>
                    <a:pt x="262" y="302"/>
                  </a:lnTo>
                  <a:lnTo>
                    <a:pt x="263" y="302"/>
                  </a:lnTo>
                  <a:lnTo>
                    <a:pt x="264" y="302"/>
                  </a:lnTo>
                  <a:lnTo>
                    <a:pt x="266" y="302"/>
                  </a:lnTo>
                  <a:lnTo>
                    <a:pt x="267" y="302"/>
                  </a:lnTo>
                  <a:lnTo>
                    <a:pt x="267" y="304"/>
                  </a:lnTo>
                  <a:lnTo>
                    <a:pt x="267" y="305"/>
                  </a:lnTo>
                  <a:lnTo>
                    <a:pt x="266" y="305"/>
                  </a:lnTo>
                  <a:lnTo>
                    <a:pt x="266" y="306"/>
                  </a:lnTo>
                  <a:lnTo>
                    <a:pt x="264" y="306"/>
                  </a:lnTo>
                  <a:lnTo>
                    <a:pt x="264" y="305"/>
                  </a:lnTo>
                  <a:lnTo>
                    <a:pt x="264" y="304"/>
                  </a:lnTo>
                  <a:lnTo>
                    <a:pt x="263" y="304"/>
                  </a:lnTo>
                  <a:lnTo>
                    <a:pt x="262" y="304"/>
                  </a:lnTo>
                  <a:lnTo>
                    <a:pt x="262" y="305"/>
                  </a:lnTo>
                  <a:lnTo>
                    <a:pt x="262" y="306"/>
                  </a:lnTo>
                  <a:lnTo>
                    <a:pt x="262" y="308"/>
                  </a:lnTo>
                  <a:lnTo>
                    <a:pt x="262" y="309"/>
                  </a:lnTo>
                  <a:lnTo>
                    <a:pt x="263" y="309"/>
                  </a:lnTo>
                  <a:lnTo>
                    <a:pt x="264" y="309"/>
                  </a:lnTo>
                  <a:lnTo>
                    <a:pt x="266" y="309"/>
                  </a:lnTo>
                  <a:lnTo>
                    <a:pt x="266" y="308"/>
                  </a:lnTo>
                  <a:lnTo>
                    <a:pt x="267" y="308"/>
                  </a:lnTo>
                  <a:lnTo>
                    <a:pt x="268" y="308"/>
                  </a:lnTo>
                  <a:lnTo>
                    <a:pt x="270" y="308"/>
                  </a:lnTo>
                  <a:lnTo>
                    <a:pt x="271" y="308"/>
                  </a:lnTo>
                  <a:lnTo>
                    <a:pt x="272" y="308"/>
                  </a:lnTo>
                  <a:lnTo>
                    <a:pt x="274" y="308"/>
                  </a:lnTo>
                  <a:lnTo>
                    <a:pt x="272" y="309"/>
                  </a:lnTo>
                  <a:lnTo>
                    <a:pt x="271" y="309"/>
                  </a:lnTo>
                  <a:lnTo>
                    <a:pt x="270" y="309"/>
                  </a:lnTo>
                  <a:lnTo>
                    <a:pt x="268" y="309"/>
                  </a:lnTo>
                  <a:lnTo>
                    <a:pt x="268" y="310"/>
                  </a:lnTo>
                  <a:lnTo>
                    <a:pt x="268" y="312"/>
                  </a:lnTo>
                  <a:lnTo>
                    <a:pt x="270" y="312"/>
                  </a:lnTo>
                  <a:lnTo>
                    <a:pt x="270" y="313"/>
                  </a:lnTo>
                  <a:lnTo>
                    <a:pt x="271" y="314"/>
                  </a:lnTo>
                  <a:lnTo>
                    <a:pt x="271" y="316"/>
                  </a:lnTo>
                  <a:lnTo>
                    <a:pt x="271" y="317"/>
                  </a:lnTo>
                  <a:lnTo>
                    <a:pt x="272" y="317"/>
                  </a:lnTo>
                  <a:lnTo>
                    <a:pt x="274" y="317"/>
                  </a:lnTo>
                  <a:lnTo>
                    <a:pt x="272" y="317"/>
                  </a:lnTo>
                  <a:lnTo>
                    <a:pt x="272" y="318"/>
                  </a:lnTo>
                  <a:lnTo>
                    <a:pt x="272" y="319"/>
                  </a:lnTo>
                  <a:lnTo>
                    <a:pt x="272" y="321"/>
                  </a:lnTo>
                  <a:lnTo>
                    <a:pt x="272" y="322"/>
                  </a:lnTo>
                  <a:lnTo>
                    <a:pt x="272" y="323"/>
                  </a:lnTo>
                  <a:lnTo>
                    <a:pt x="272" y="325"/>
                  </a:lnTo>
                  <a:lnTo>
                    <a:pt x="271" y="325"/>
                  </a:lnTo>
                  <a:lnTo>
                    <a:pt x="270" y="325"/>
                  </a:lnTo>
                  <a:lnTo>
                    <a:pt x="270" y="323"/>
                  </a:lnTo>
                  <a:lnTo>
                    <a:pt x="268" y="323"/>
                  </a:lnTo>
                  <a:lnTo>
                    <a:pt x="268" y="325"/>
                  </a:lnTo>
                  <a:lnTo>
                    <a:pt x="268" y="326"/>
                  </a:lnTo>
                  <a:lnTo>
                    <a:pt x="268" y="327"/>
                  </a:lnTo>
                  <a:lnTo>
                    <a:pt x="268" y="329"/>
                  </a:lnTo>
                  <a:lnTo>
                    <a:pt x="268" y="330"/>
                  </a:lnTo>
                  <a:lnTo>
                    <a:pt x="270" y="330"/>
                  </a:lnTo>
                  <a:lnTo>
                    <a:pt x="271" y="330"/>
                  </a:lnTo>
                  <a:lnTo>
                    <a:pt x="271" y="331"/>
                  </a:lnTo>
                  <a:lnTo>
                    <a:pt x="271" y="333"/>
                  </a:lnTo>
                  <a:lnTo>
                    <a:pt x="270" y="333"/>
                  </a:lnTo>
                  <a:lnTo>
                    <a:pt x="270" y="334"/>
                  </a:lnTo>
                  <a:lnTo>
                    <a:pt x="271" y="335"/>
                  </a:lnTo>
                  <a:lnTo>
                    <a:pt x="271" y="336"/>
                  </a:lnTo>
                  <a:lnTo>
                    <a:pt x="267" y="336"/>
                  </a:lnTo>
                  <a:lnTo>
                    <a:pt x="264" y="336"/>
                  </a:lnTo>
                  <a:lnTo>
                    <a:pt x="262" y="336"/>
                  </a:lnTo>
                  <a:lnTo>
                    <a:pt x="260" y="336"/>
                  </a:lnTo>
                  <a:lnTo>
                    <a:pt x="258" y="336"/>
                  </a:lnTo>
                  <a:lnTo>
                    <a:pt x="257" y="336"/>
                  </a:lnTo>
                  <a:lnTo>
                    <a:pt x="255" y="336"/>
                  </a:lnTo>
                  <a:lnTo>
                    <a:pt x="254" y="336"/>
                  </a:lnTo>
                  <a:lnTo>
                    <a:pt x="249" y="336"/>
                  </a:lnTo>
                  <a:lnTo>
                    <a:pt x="246" y="336"/>
                  </a:lnTo>
                  <a:lnTo>
                    <a:pt x="245" y="336"/>
                  </a:lnTo>
                  <a:lnTo>
                    <a:pt x="242" y="336"/>
                  </a:lnTo>
                  <a:lnTo>
                    <a:pt x="241" y="336"/>
                  </a:lnTo>
                  <a:lnTo>
                    <a:pt x="240" y="336"/>
                  </a:lnTo>
                  <a:lnTo>
                    <a:pt x="237" y="336"/>
                  </a:lnTo>
                  <a:lnTo>
                    <a:pt x="236" y="336"/>
                  </a:lnTo>
                  <a:lnTo>
                    <a:pt x="234" y="336"/>
                  </a:lnTo>
                  <a:lnTo>
                    <a:pt x="233" y="336"/>
                  </a:lnTo>
                  <a:lnTo>
                    <a:pt x="230" y="336"/>
                  </a:lnTo>
                  <a:lnTo>
                    <a:pt x="228" y="336"/>
                  </a:lnTo>
                  <a:lnTo>
                    <a:pt x="225" y="336"/>
                  </a:lnTo>
                  <a:lnTo>
                    <a:pt x="223" y="336"/>
                  </a:lnTo>
                  <a:lnTo>
                    <a:pt x="220" y="336"/>
                  </a:lnTo>
                  <a:lnTo>
                    <a:pt x="216" y="336"/>
                  </a:lnTo>
                  <a:lnTo>
                    <a:pt x="213" y="336"/>
                  </a:lnTo>
                  <a:lnTo>
                    <a:pt x="212" y="336"/>
                  </a:lnTo>
                  <a:lnTo>
                    <a:pt x="211" y="336"/>
                  </a:lnTo>
                  <a:lnTo>
                    <a:pt x="208" y="336"/>
                  </a:lnTo>
                  <a:lnTo>
                    <a:pt x="207" y="336"/>
                  </a:lnTo>
                  <a:lnTo>
                    <a:pt x="200" y="336"/>
                  </a:lnTo>
                  <a:lnTo>
                    <a:pt x="198" y="336"/>
                  </a:lnTo>
                  <a:lnTo>
                    <a:pt x="194" y="336"/>
                  </a:lnTo>
                  <a:lnTo>
                    <a:pt x="192" y="336"/>
                  </a:lnTo>
                  <a:lnTo>
                    <a:pt x="191" y="336"/>
                  </a:lnTo>
                  <a:lnTo>
                    <a:pt x="188" y="336"/>
                  </a:lnTo>
                  <a:lnTo>
                    <a:pt x="186" y="336"/>
                  </a:lnTo>
                  <a:lnTo>
                    <a:pt x="183" y="336"/>
                  </a:lnTo>
                  <a:lnTo>
                    <a:pt x="182" y="336"/>
                  </a:lnTo>
                  <a:lnTo>
                    <a:pt x="181" y="336"/>
                  </a:lnTo>
                  <a:lnTo>
                    <a:pt x="179" y="336"/>
                  </a:lnTo>
                  <a:lnTo>
                    <a:pt x="178" y="336"/>
                  </a:lnTo>
                  <a:lnTo>
                    <a:pt x="175" y="336"/>
                  </a:lnTo>
                  <a:lnTo>
                    <a:pt x="171" y="336"/>
                  </a:lnTo>
                  <a:lnTo>
                    <a:pt x="169" y="336"/>
                  </a:lnTo>
                  <a:lnTo>
                    <a:pt x="168" y="336"/>
                  </a:lnTo>
                  <a:lnTo>
                    <a:pt x="166" y="336"/>
                  </a:lnTo>
                  <a:lnTo>
                    <a:pt x="165" y="335"/>
                  </a:lnTo>
                  <a:lnTo>
                    <a:pt x="160" y="335"/>
                  </a:lnTo>
                  <a:lnTo>
                    <a:pt x="154" y="335"/>
                  </a:lnTo>
                  <a:lnTo>
                    <a:pt x="152" y="335"/>
                  </a:lnTo>
                  <a:lnTo>
                    <a:pt x="151" y="335"/>
                  </a:lnTo>
                  <a:lnTo>
                    <a:pt x="149" y="335"/>
                  </a:lnTo>
                  <a:lnTo>
                    <a:pt x="145" y="335"/>
                  </a:lnTo>
                  <a:lnTo>
                    <a:pt x="144" y="335"/>
                  </a:lnTo>
                  <a:lnTo>
                    <a:pt x="143" y="335"/>
                  </a:lnTo>
                  <a:lnTo>
                    <a:pt x="141" y="335"/>
                  </a:lnTo>
                  <a:lnTo>
                    <a:pt x="140" y="335"/>
                  </a:lnTo>
                  <a:lnTo>
                    <a:pt x="135" y="335"/>
                  </a:lnTo>
                  <a:lnTo>
                    <a:pt x="132" y="335"/>
                  </a:lnTo>
                  <a:lnTo>
                    <a:pt x="130" y="335"/>
                  </a:lnTo>
                  <a:lnTo>
                    <a:pt x="127" y="335"/>
                  </a:lnTo>
                  <a:lnTo>
                    <a:pt x="124" y="335"/>
                  </a:lnTo>
                  <a:lnTo>
                    <a:pt x="123" y="335"/>
                  </a:lnTo>
                  <a:lnTo>
                    <a:pt x="120" y="335"/>
                  </a:lnTo>
                  <a:lnTo>
                    <a:pt x="119" y="335"/>
                  </a:lnTo>
                  <a:lnTo>
                    <a:pt x="118" y="335"/>
                  </a:lnTo>
                  <a:lnTo>
                    <a:pt x="116" y="335"/>
                  </a:lnTo>
                  <a:lnTo>
                    <a:pt x="115" y="335"/>
                  </a:lnTo>
                  <a:lnTo>
                    <a:pt x="114" y="335"/>
                  </a:lnTo>
                  <a:lnTo>
                    <a:pt x="109" y="335"/>
                  </a:lnTo>
                  <a:lnTo>
                    <a:pt x="106" y="335"/>
                  </a:lnTo>
                  <a:lnTo>
                    <a:pt x="103" y="335"/>
                  </a:lnTo>
                  <a:lnTo>
                    <a:pt x="98" y="335"/>
                  </a:lnTo>
                  <a:lnTo>
                    <a:pt x="97" y="335"/>
                  </a:lnTo>
                  <a:lnTo>
                    <a:pt x="96" y="335"/>
                  </a:lnTo>
                  <a:lnTo>
                    <a:pt x="94" y="335"/>
                  </a:lnTo>
                  <a:lnTo>
                    <a:pt x="92" y="335"/>
                  </a:lnTo>
                  <a:lnTo>
                    <a:pt x="86" y="335"/>
                  </a:lnTo>
                  <a:lnTo>
                    <a:pt x="85" y="335"/>
                  </a:lnTo>
                  <a:lnTo>
                    <a:pt x="84" y="335"/>
                  </a:lnTo>
                  <a:lnTo>
                    <a:pt x="82" y="335"/>
                  </a:lnTo>
                  <a:lnTo>
                    <a:pt x="81" y="335"/>
                  </a:lnTo>
                  <a:lnTo>
                    <a:pt x="80" y="335"/>
                  </a:lnTo>
                  <a:lnTo>
                    <a:pt x="79" y="335"/>
                  </a:lnTo>
                  <a:lnTo>
                    <a:pt x="77" y="335"/>
                  </a:lnTo>
                  <a:lnTo>
                    <a:pt x="75" y="335"/>
                  </a:lnTo>
                  <a:lnTo>
                    <a:pt x="72" y="335"/>
                  </a:lnTo>
                  <a:lnTo>
                    <a:pt x="71" y="335"/>
                  </a:lnTo>
                  <a:lnTo>
                    <a:pt x="68" y="335"/>
                  </a:lnTo>
                  <a:lnTo>
                    <a:pt x="67" y="335"/>
                  </a:lnTo>
                  <a:lnTo>
                    <a:pt x="65" y="335"/>
                  </a:lnTo>
                  <a:lnTo>
                    <a:pt x="64" y="335"/>
                  </a:lnTo>
                  <a:lnTo>
                    <a:pt x="63" y="335"/>
                  </a:lnTo>
                  <a:lnTo>
                    <a:pt x="61" y="335"/>
                  </a:lnTo>
                  <a:lnTo>
                    <a:pt x="60" y="335"/>
                  </a:lnTo>
                  <a:lnTo>
                    <a:pt x="58" y="335"/>
                  </a:lnTo>
                  <a:lnTo>
                    <a:pt x="56" y="335"/>
                  </a:lnTo>
                  <a:lnTo>
                    <a:pt x="54" y="335"/>
                  </a:lnTo>
                  <a:lnTo>
                    <a:pt x="52" y="335"/>
                  </a:lnTo>
                  <a:lnTo>
                    <a:pt x="48" y="335"/>
                  </a:lnTo>
                  <a:lnTo>
                    <a:pt x="46" y="335"/>
                  </a:lnTo>
                  <a:lnTo>
                    <a:pt x="43" y="335"/>
                  </a:lnTo>
                  <a:lnTo>
                    <a:pt x="39" y="335"/>
                  </a:lnTo>
                  <a:lnTo>
                    <a:pt x="37" y="335"/>
                  </a:lnTo>
                  <a:lnTo>
                    <a:pt x="34" y="335"/>
                  </a:lnTo>
                  <a:lnTo>
                    <a:pt x="31" y="335"/>
                  </a:lnTo>
                  <a:lnTo>
                    <a:pt x="30" y="335"/>
                  </a:lnTo>
                  <a:lnTo>
                    <a:pt x="27" y="335"/>
                  </a:lnTo>
                  <a:lnTo>
                    <a:pt x="25" y="335"/>
                  </a:lnTo>
                  <a:lnTo>
                    <a:pt x="24" y="335"/>
                  </a:lnTo>
                  <a:lnTo>
                    <a:pt x="22" y="335"/>
                  </a:lnTo>
                  <a:lnTo>
                    <a:pt x="21" y="335"/>
                  </a:lnTo>
                  <a:lnTo>
                    <a:pt x="17" y="335"/>
                  </a:lnTo>
                  <a:lnTo>
                    <a:pt x="14" y="335"/>
                  </a:lnTo>
                  <a:lnTo>
                    <a:pt x="12" y="335"/>
                  </a:lnTo>
                  <a:lnTo>
                    <a:pt x="8" y="335"/>
                  </a:lnTo>
                  <a:lnTo>
                    <a:pt x="7" y="335"/>
                  </a:lnTo>
                  <a:lnTo>
                    <a:pt x="5" y="335"/>
                  </a:lnTo>
                  <a:lnTo>
                    <a:pt x="4" y="333"/>
                  </a:lnTo>
                  <a:lnTo>
                    <a:pt x="4" y="331"/>
                  </a:lnTo>
                  <a:lnTo>
                    <a:pt x="4" y="329"/>
                  </a:lnTo>
                  <a:lnTo>
                    <a:pt x="4" y="322"/>
                  </a:lnTo>
                  <a:lnTo>
                    <a:pt x="4" y="321"/>
                  </a:lnTo>
                  <a:lnTo>
                    <a:pt x="4" y="316"/>
                  </a:lnTo>
                  <a:lnTo>
                    <a:pt x="4" y="314"/>
                  </a:lnTo>
                  <a:lnTo>
                    <a:pt x="4" y="309"/>
                  </a:lnTo>
                  <a:lnTo>
                    <a:pt x="4" y="306"/>
                  </a:lnTo>
                  <a:lnTo>
                    <a:pt x="4" y="302"/>
                  </a:lnTo>
                  <a:lnTo>
                    <a:pt x="3" y="298"/>
                  </a:lnTo>
                  <a:lnTo>
                    <a:pt x="3" y="296"/>
                  </a:lnTo>
                  <a:lnTo>
                    <a:pt x="3" y="289"/>
                  </a:lnTo>
                  <a:lnTo>
                    <a:pt x="3" y="285"/>
                  </a:lnTo>
                  <a:lnTo>
                    <a:pt x="3" y="283"/>
                  </a:lnTo>
                  <a:lnTo>
                    <a:pt x="1" y="280"/>
                  </a:lnTo>
                  <a:lnTo>
                    <a:pt x="1" y="276"/>
                  </a:lnTo>
                  <a:lnTo>
                    <a:pt x="1" y="272"/>
                  </a:lnTo>
                  <a:lnTo>
                    <a:pt x="1" y="271"/>
                  </a:lnTo>
                  <a:lnTo>
                    <a:pt x="1" y="268"/>
                  </a:lnTo>
                  <a:lnTo>
                    <a:pt x="1" y="264"/>
                  </a:lnTo>
                  <a:lnTo>
                    <a:pt x="1" y="262"/>
                  </a:lnTo>
                  <a:lnTo>
                    <a:pt x="1" y="261"/>
                  </a:lnTo>
                  <a:lnTo>
                    <a:pt x="1" y="259"/>
                  </a:lnTo>
                  <a:lnTo>
                    <a:pt x="1" y="255"/>
                  </a:lnTo>
                  <a:lnTo>
                    <a:pt x="1" y="253"/>
                  </a:lnTo>
                  <a:lnTo>
                    <a:pt x="1" y="251"/>
                  </a:lnTo>
                  <a:lnTo>
                    <a:pt x="1" y="250"/>
                  </a:lnTo>
                  <a:lnTo>
                    <a:pt x="1" y="249"/>
                  </a:lnTo>
                  <a:lnTo>
                    <a:pt x="1" y="246"/>
                  </a:lnTo>
                  <a:lnTo>
                    <a:pt x="1" y="244"/>
                  </a:lnTo>
                  <a:lnTo>
                    <a:pt x="1" y="242"/>
                  </a:lnTo>
                  <a:lnTo>
                    <a:pt x="0" y="241"/>
                  </a:lnTo>
                  <a:lnTo>
                    <a:pt x="0" y="237"/>
                  </a:lnTo>
                  <a:lnTo>
                    <a:pt x="0" y="234"/>
                  </a:lnTo>
                  <a:lnTo>
                    <a:pt x="0" y="233"/>
                  </a:lnTo>
                  <a:lnTo>
                    <a:pt x="0" y="230"/>
                  </a:lnTo>
                  <a:lnTo>
                    <a:pt x="0" y="225"/>
                  </a:lnTo>
                  <a:lnTo>
                    <a:pt x="0" y="224"/>
                  </a:lnTo>
                  <a:lnTo>
                    <a:pt x="0" y="223"/>
                  </a:lnTo>
                  <a:lnTo>
                    <a:pt x="0" y="221"/>
                  </a:lnTo>
                  <a:lnTo>
                    <a:pt x="1" y="221"/>
                  </a:lnTo>
                  <a:lnTo>
                    <a:pt x="1" y="220"/>
                  </a:lnTo>
                  <a:lnTo>
                    <a:pt x="1" y="219"/>
                  </a:lnTo>
                  <a:lnTo>
                    <a:pt x="1" y="217"/>
                  </a:lnTo>
                  <a:lnTo>
                    <a:pt x="1" y="216"/>
                  </a:lnTo>
                  <a:lnTo>
                    <a:pt x="1" y="215"/>
                  </a:lnTo>
                  <a:lnTo>
                    <a:pt x="1" y="213"/>
                  </a:lnTo>
                  <a:lnTo>
                    <a:pt x="1" y="212"/>
                  </a:lnTo>
                  <a:lnTo>
                    <a:pt x="1" y="211"/>
                  </a:lnTo>
                  <a:lnTo>
                    <a:pt x="3" y="211"/>
                  </a:lnTo>
                  <a:lnTo>
                    <a:pt x="4" y="211"/>
                  </a:lnTo>
                  <a:lnTo>
                    <a:pt x="4" y="209"/>
                  </a:lnTo>
                  <a:lnTo>
                    <a:pt x="5" y="209"/>
                  </a:lnTo>
                  <a:lnTo>
                    <a:pt x="5" y="208"/>
                  </a:lnTo>
                  <a:lnTo>
                    <a:pt x="7" y="208"/>
                  </a:lnTo>
                  <a:lnTo>
                    <a:pt x="7" y="207"/>
                  </a:lnTo>
                  <a:lnTo>
                    <a:pt x="7" y="206"/>
                  </a:lnTo>
                  <a:lnTo>
                    <a:pt x="8" y="206"/>
                  </a:lnTo>
                  <a:lnTo>
                    <a:pt x="8" y="204"/>
                  </a:lnTo>
                  <a:lnTo>
                    <a:pt x="8" y="203"/>
                  </a:lnTo>
                  <a:lnTo>
                    <a:pt x="8" y="202"/>
                  </a:lnTo>
                  <a:lnTo>
                    <a:pt x="7" y="203"/>
                  </a:lnTo>
                  <a:lnTo>
                    <a:pt x="7" y="204"/>
                  </a:lnTo>
                  <a:lnTo>
                    <a:pt x="5" y="204"/>
                  </a:lnTo>
                  <a:lnTo>
                    <a:pt x="5" y="203"/>
                  </a:lnTo>
                  <a:lnTo>
                    <a:pt x="7" y="202"/>
                  </a:lnTo>
                  <a:lnTo>
                    <a:pt x="5" y="202"/>
                  </a:lnTo>
                  <a:lnTo>
                    <a:pt x="5" y="200"/>
                  </a:lnTo>
                  <a:lnTo>
                    <a:pt x="5" y="202"/>
                  </a:lnTo>
                  <a:lnTo>
                    <a:pt x="4" y="202"/>
                  </a:lnTo>
                  <a:lnTo>
                    <a:pt x="4" y="200"/>
                  </a:lnTo>
                  <a:lnTo>
                    <a:pt x="3" y="200"/>
                  </a:lnTo>
                  <a:lnTo>
                    <a:pt x="1" y="200"/>
                  </a:lnTo>
                  <a:lnTo>
                    <a:pt x="0" y="200"/>
                  </a:lnTo>
                  <a:lnTo>
                    <a:pt x="1" y="200"/>
                  </a:lnTo>
                  <a:lnTo>
                    <a:pt x="1" y="199"/>
                  </a:lnTo>
                  <a:lnTo>
                    <a:pt x="3" y="199"/>
                  </a:lnTo>
                  <a:lnTo>
                    <a:pt x="4" y="199"/>
                  </a:lnTo>
                  <a:lnTo>
                    <a:pt x="5" y="199"/>
                  </a:lnTo>
                  <a:lnTo>
                    <a:pt x="5" y="198"/>
                  </a:lnTo>
                  <a:lnTo>
                    <a:pt x="7" y="198"/>
                  </a:lnTo>
                  <a:lnTo>
                    <a:pt x="8" y="198"/>
                  </a:lnTo>
                  <a:lnTo>
                    <a:pt x="9" y="198"/>
                  </a:lnTo>
                  <a:lnTo>
                    <a:pt x="9" y="196"/>
                  </a:lnTo>
                  <a:lnTo>
                    <a:pt x="9" y="195"/>
                  </a:lnTo>
                  <a:lnTo>
                    <a:pt x="8" y="195"/>
                  </a:lnTo>
                  <a:lnTo>
                    <a:pt x="8" y="196"/>
                  </a:lnTo>
                  <a:lnTo>
                    <a:pt x="7" y="196"/>
                  </a:lnTo>
                  <a:lnTo>
                    <a:pt x="7" y="195"/>
                  </a:lnTo>
                  <a:lnTo>
                    <a:pt x="5" y="195"/>
                  </a:lnTo>
                  <a:lnTo>
                    <a:pt x="5" y="194"/>
                  </a:lnTo>
                  <a:lnTo>
                    <a:pt x="7" y="194"/>
                  </a:lnTo>
                  <a:lnTo>
                    <a:pt x="7" y="192"/>
                  </a:lnTo>
                  <a:lnTo>
                    <a:pt x="7" y="191"/>
                  </a:lnTo>
                  <a:lnTo>
                    <a:pt x="7" y="190"/>
                  </a:lnTo>
                  <a:lnTo>
                    <a:pt x="5" y="190"/>
                  </a:lnTo>
                  <a:lnTo>
                    <a:pt x="5" y="189"/>
                  </a:lnTo>
                  <a:lnTo>
                    <a:pt x="7" y="189"/>
                  </a:lnTo>
                  <a:lnTo>
                    <a:pt x="7" y="190"/>
                  </a:lnTo>
                  <a:lnTo>
                    <a:pt x="8" y="190"/>
                  </a:lnTo>
                  <a:lnTo>
                    <a:pt x="8" y="189"/>
                  </a:lnTo>
                  <a:lnTo>
                    <a:pt x="9" y="187"/>
                  </a:lnTo>
                  <a:lnTo>
                    <a:pt x="10" y="187"/>
                  </a:lnTo>
                  <a:lnTo>
                    <a:pt x="10" y="186"/>
                  </a:lnTo>
                  <a:lnTo>
                    <a:pt x="12" y="186"/>
                  </a:lnTo>
                  <a:lnTo>
                    <a:pt x="12" y="185"/>
                  </a:lnTo>
                  <a:lnTo>
                    <a:pt x="12" y="183"/>
                  </a:lnTo>
                  <a:lnTo>
                    <a:pt x="13" y="183"/>
                  </a:lnTo>
                  <a:lnTo>
                    <a:pt x="14" y="183"/>
                  </a:lnTo>
                  <a:lnTo>
                    <a:pt x="16" y="183"/>
                  </a:lnTo>
                  <a:lnTo>
                    <a:pt x="16" y="182"/>
                  </a:lnTo>
                  <a:lnTo>
                    <a:pt x="14" y="182"/>
                  </a:lnTo>
                  <a:lnTo>
                    <a:pt x="13" y="182"/>
                  </a:lnTo>
                  <a:lnTo>
                    <a:pt x="13" y="181"/>
                  </a:lnTo>
                  <a:lnTo>
                    <a:pt x="12" y="181"/>
                  </a:lnTo>
                  <a:lnTo>
                    <a:pt x="12" y="179"/>
                  </a:lnTo>
                  <a:lnTo>
                    <a:pt x="13" y="179"/>
                  </a:lnTo>
                  <a:lnTo>
                    <a:pt x="14" y="181"/>
                  </a:lnTo>
                  <a:lnTo>
                    <a:pt x="14" y="179"/>
                  </a:lnTo>
                  <a:lnTo>
                    <a:pt x="14" y="178"/>
                  </a:lnTo>
                  <a:lnTo>
                    <a:pt x="16" y="178"/>
                  </a:lnTo>
                  <a:lnTo>
                    <a:pt x="16" y="177"/>
                  </a:lnTo>
                  <a:lnTo>
                    <a:pt x="17" y="175"/>
                  </a:lnTo>
                  <a:lnTo>
                    <a:pt x="18" y="175"/>
                  </a:lnTo>
                  <a:lnTo>
                    <a:pt x="18" y="174"/>
                  </a:lnTo>
                  <a:lnTo>
                    <a:pt x="17" y="174"/>
                  </a:lnTo>
                  <a:lnTo>
                    <a:pt x="17" y="173"/>
                  </a:lnTo>
                  <a:lnTo>
                    <a:pt x="17" y="172"/>
                  </a:lnTo>
                  <a:lnTo>
                    <a:pt x="18" y="172"/>
                  </a:lnTo>
                  <a:lnTo>
                    <a:pt x="18" y="170"/>
                  </a:lnTo>
                  <a:lnTo>
                    <a:pt x="17" y="170"/>
                  </a:lnTo>
                  <a:lnTo>
                    <a:pt x="16" y="170"/>
                  </a:lnTo>
                  <a:lnTo>
                    <a:pt x="16" y="169"/>
                  </a:lnTo>
                  <a:lnTo>
                    <a:pt x="16" y="168"/>
                  </a:lnTo>
                  <a:lnTo>
                    <a:pt x="17" y="168"/>
                  </a:lnTo>
                  <a:lnTo>
                    <a:pt x="17" y="166"/>
                  </a:lnTo>
                  <a:lnTo>
                    <a:pt x="16" y="166"/>
                  </a:lnTo>
                  <a:lnTo>
                    <a:pt x="14" y="168"/>
                  </a:lnTo>
                  <a:lnTo>
                    <a:pt x="13" y="168"/>
                  </a:lnTo>
                  <a:lnTo>
                    <a:pt x="13" y="166"/>
                  </a:lnTo>
                  <a:lnTo>
                    <a:pt x="14" y="166"/>
                  </a:lnTo>
                  <a:lnTo>
                    <a:pt x="13" y="165"/>
                  </a:lnTo>
                  <a:lnTo>
                    <a:pt x="13" y="164"/>
                  </a:lnTo>
                  <a:lnTo>
                    <a:pt x="12" y="164"/>
                  </a:lnTo>
                  <a:lnTo>
                    <a:pt x="12" y="162"/>
                  </a:lnTo>
                  <a:lnTo>
                    <a:pt x="13" y="162"/>
                  </a:lnTo>
                  <a:lnTo>
                    <a:pt x="13" y="164"/>
                  </a:lnTo>
                  <a:lnTo>
                    <a:pt x="14" y="164"/>
                  </a:lnTo>
                  <a:lnTo>
                    <a:pt x="14" y="162"/>
                  </a:lnTo>
                  <a:lnTo>
                    <a:pt x="14" y="161"/>
                  </a:lnTo>
                  <a:lnTo>
                    <a:pt x="14" y="160"/>
                  </a:lnTo>
                  <a:lnTo>
                    <a:pt x="13" y="158"/>
                  </a:lnTo>
                  <a:lnTo>
                    <a:pt x="14" y="158"/>
                  </a:lnTo>
                  <a:lnTo>
                    <a:pt x="14" y="157"/>
                  </a:lnTo>
                  <a:lnTo>
                    <a:pt x="16" y="156"/>
                  </a:lnTo>
                  <a:lnTo>
                    <a:pt x="16" y="154"/>
                  </a:lnTo>
                  <a:lnTo>
                    <a:pt x="17" y="154"/>
                  </a:lnTo>
                  <a:lnTo>
                    <a:pt x="17" y="153"/>
                  </a:lnTo>
                  <a:lnTo>
                    <a:pt x="17" y="152"/>
                  </a:lnTo>
                  <a:lnTo>
                    <a:pt x="17" y="151"/>
                  </a:lnTo>
                  <a:lnTo>
                    <a:pt x="16" y="151"/>
                  </a:lnTo>
                  <a:lnTo>
                    <a:pt x="16" y="152"/>
                  </a:lnTo>
                  <a:lnTo>
                    <a:pt x="14" y="152"/>
                  </a:lnTo>
                  <a:lnTo>
                    <a:pt x="13" y="151"/>
                  </a:lnTo>
                  <a:lnTo>
                    <a:pt x="13" y="149"/>
                  </a:lnTo>
                  <a:lnTo>
                    <a:pt x="12" y="149"/>
                  </a:lnTo>
                  <a:lnTo>
                    <a:pt x="12" y="148"/>
                  </a:lnTo>
                  <a:lnTo>
                    <a:pt x="13" y="148"/>
                  </a:lnTo>
                  <a:lnTo>
                    <a:pt x="13" y="147"/>
                  </a:lnTo>
                  <a:lnTo>
                    <a:pt x="13" y="145"/>
                  </a:lnTo>
                  <a:lnTo>
                    <a:pt x="13" y="144"/>
                  </a:lnTo>
                  <a:lnTo>
                    <a:pt x="14" y="144"/>
                  </a:lnTo>
                  <a:lnTo>
                    <a:pt x="16" y="144"/>
                  </a:lnTo>
                  <a:lnTo>
                    <a:pt x="17" y="144"/>
                  </a:lnTo>
                  <a:lnTo>
                    <a:pt x="18" y="144"/>
                  </a:lnTo>
                  <a:lnTo>
                    <a:pt x="18" y="143"/>
                  </a:lnTo>
                  <a:lnTo>
                    <a:pt x="18" y="141"/>
                  </a:lnTo>
                  <a:lnTo>
                    <a:pt x="20" y="141"/>
                  </a:lnTo>
                  <a:lnTo>
                    <a:pt x="20" y="140"/>
                  </a:lnTo>
                  <a:lnTo>
                    <a:pt x="21" y="140"/>
                  </a:lnTo>
                  <a:lnTo>
                    <a:pt x="22" y="141"/>
                  </a:lnTo>
                  <a:lnTo>
                    <a:pt x="24" y="141"/>
                  </a:lnTo>
                  <a:lnTo>
                    <a:pt x="25" y="141"/>
                  </a:lnTo>
                  <a:lnTo>
                    <a:pt x="25" y="140"/>
                  </a:lnTo>
                  <a:lnTo>
                    <a:pt x="26" y="140"/>
                  </a:lnTo>
                  <a:lnTo>
                    <a:pt x="27" y="141"/>
                  </a:lnTo>
                  <a:lnTo>
                    <a:pt x="29" y="141"/>
                  </a:lnTo>
                  <a:lnTo>
                    <a:pt x="30" y="141"/>
                  </a:lnTo>
                  <a:lnTo>
                    <a:pt x="31" y="143"/>
                  </a:lnTo>
                  <a:lnTo>
                    <a:pt x="33" y="143"/>
                  </a:lnTo>
                  <a:lnTo>
                    <a:pt x="34" y="143"/>
                  </a:lnTo>
                  <a:lnTo>
                    <a:pt x="35" y="144"/>
                  </a:lnTo>
                  <a:lnTo>
                    <a:pt x="37" y="144"/>
                  </a:lnTo>
                  <a:lnTo>
                    <a:pt x="38" y="144"/>
                  </a:lnTo>
                  <a:lnTo>
                    <a:pt x="39" y="144"/>
                  </a:lnTo>
                  <a:lnTo>
                    <a:pt x="41" y="145"/>
                  </a:lnTo>
                  <a:lnTo>
                    <a:pt x="42" y="145"/>
                  </a:lnTo>
                  <a:lnTo>
                    <a:pt x="43" y="147"/>
                  </a:lnTo>
                  <a:lnTo>
                    <a:pt x="44" y="147"/>
                  </a:lnTo>
                  <a:lnTo>
                    <a:pt x="46" y="147"/>
                  </a:lnTo>
                  <a:lnTo>
                    <a:pt x="47" y="147"/>
                  </a:lnTo>
                  <a:lnTo>
                    <a:pt x="48" y="147"/>
                  </a:lnTo>
                  <a:lnTo>
                    <a:pt x="50" y="148"/>
                  </a:lnTo>
                  <a:lnTo>
                    <a:pt x="51" y="148"/>
                  </a:lnTo>
                  <a:lnTo>
                    <a:pt x="51" y="149"/>
                  </a:lnTo>
                  <a:lnTo>
                    <a:pt x="52" y="149"/>
                  </a:lnTo>
                  <a:lnTo>
                    <a:pt x="54" y="149"/>
                  </a:lnTo>
                  <a:lnTo>
                    <a:pt x="55" y="149"/>
                  </a:lnTo>
                  <a:lnTo>
                    <a:pt x="56" y="149"/>
                  </a:lnTo>
                  <a:lnTo>
                    <a:pt x="56" y="148"/>
                  </a:lnTo>
                  <a:lnTo>
                    <a:pt x="56" y="147"/>
                  </a:lnTo>
                  <a:lnTo>
                    <a:pt x="56" y="145"/>
                  </a:lnTo>
                  <a:lnTo>
                    <a:pt x="55" y="145"/>
                  </a:lnTo>
                  <a:lnTo>
                    <a:pt x="55" y="144"/>
                  </a:lnTo>
                  <a:lnTo>
                    <a:pt x="55" y="143"/>
                  </a:lnTo>
                  <a:lnTo>
                    <a:pt x="54" y="143"/>
                  </a:lnTo>
                  <a:lnTo>
                    <a:pt x="55" y="141"/>
                  </a:lnTo>
                  <a:lnTo>
                    <a:pt x="55" y="140"/>
                  </a:lnTo>
                  <a:lnTo>
                    <a:pt x="54" y="140"/>
                  </a:lnTo>
                  <a:lnTo>
                    <a:pt x="54" y="139"/>
                  </a:lnTo>
                  <a:lnTo>
                    <a:pt x="54" y="137"/>
                  </a:lnTo>
                  <a:lnTo>
                    <a:pt x="54" y="136"/>
                  </a:lnTo>
                  <a:lnTo>
                    <a:pt x="54" y="135"/>
                  </a:lnTo>
                  <a:lnTo>
                    <a:pt x="52" y="134"/>
                  </a:lnTo>
                  <a:lnTo>
                    <a:pt x="52" y="132"/>
                  </a:lnTo>
                  <a:lnTo>
                    <a:pt x="51" y="131"/>
                  </a:lnTo>
                  <a:lnTo>
                    <a:pt x="51" y="130"/>
                  </a:lnTo>
                  <a:lnTo>
                    <a:pt x="51" y="128"/>
                  </a:lnTo>
                  <a:lnTo>
                    <a:pt x="51" y="127"/>
                  </a:lnTo>
                  <a:lnTo>
                    <a:pt x="51" y="126"/>
                  </a:lnTo>
                  <a:lnTo>
                    <a:pt x="52" y="126"/>
                  </a:lnTo>
                  <a:lnTo>
                    <a:pt x="54" y="126"/>
                  </a:lnTo>
                  <a:lnTo>
                    <a:pt x="55" y="126"/>
                  </a:lnTo>
                  <a:lnTo>
                    <a:pt x="55" y="124"/>
                  </a:lnTo>
                  <a:lnTo>
                    <a:pt x="56" y="124"/>
                  </a:lnTo>
                  <a:lnTo>
                    <a:pt x="56" y="123"/>
                  </a:lnTo>
                  <a:lnTo>
                    <a:pt x="58" y="122"/>
                  </a:lnTo>
                  <a:lnTo>
                    <a:pt x="59" y="122"/>
                  </a:lnTo>
                  <a:lnTo>
                    <a:pt x="59" y="120"/>
                  </a:lnTo>
                  <a:lnTo>
                    <a:pt x="58" y="120"/>
                  </a:lnTo>
                  <a:lnTo>
                    <a:pt x="58" y="119"/>
                  </a:lnTo>
                  <a:lnTo>
                    <a:pt x="56" y="119"/>
                  </a:lnTo>
                  <a:lnTo>
                    <a:pt x="56" y="118"/>
                  </a:lnTo>
                  <a:lnTo>
                    <a:pt x="58" y="118"/>
                  </a:lnTo>
                  <a:lnTo>
                    <a:pt x="58" y="117"/>
                  </a:lnTo>
                  <a:lnTo>
                    <a:pt x="59" y="117"/>
                  </a:lnTo>
                  <a:lnTo>
                    <a:pt x="60" y="117"/>
                  </a:lnTo>
                  <a:lnTo>
                    <a:pt x="60" y="115"/>
                  </a:lnTo>
                  <a:lnTo>
                    <a:pt x="61" y="115"/>
                  </a:lnTo>
                  <a:lnTo>
                    <a:pt x="61" y="114"/>
                  </a:lnTo>
                  <a:lnTo>
                    <a:pt x="60" y="114"/>
                  </a:lnTo>
                  <a:lnTo>
                    <a:pt x="59" y="114"/>
                  </a:lnTo>
                  <a:lnTo>
                    <a:pt x="60" y="114"/>
                  </a:lnTo>
                  <a:lnTo>
                    <a:pt x="60" y="113"/>
                  </a:lnTo>
                  <a:lnTo>
                    <a:pt x="61" y="113"/>
                  </a:lnTo>
                  <a:lnTo>
                    <a:pt x="63" y="113"/>
                  </a:lnTo>
                  <a:lnTo>
                    <a:pt x="63" y="111"/>
                  </a:lnTo>
                  <a:lnTo>
                    <a:pt x="61" y="111"/>
                  </a:lnTo>
                  <a:lnTo>
                    <a:pt x="61" y="110"/>
                  </a:lnTo>
                  <a:lnTo>
                    <a:pt x="61" y="109"/>
                  </a:lnTo>
                  <a:lnTo>
                    <a:pt x="63" y="109"/>
                  </a:lnTo>
                  <a:lnTo>
                    <a:pt x="63" y="107"/>
                  </a:lnTo>
                  <a:lnTo>
                    <a:pt x="63" y="106"/>
                  </a:lnTo>
                  <a:lnTo>
                    <a:pt x="63" y="105"/>
                  </a:lnTo>
                  <a:lnTo>
                    <a:pt x="64" y="105"/>
                  </a:lnTo>
                  <a:lnTo>
                    <a:pt x="64" y="103"/>
                  </a:lnTo>
                  <a:lnTo>
                    <a:pt x="64" y="102"/>
                  </a:lnTo>
                  <a:lnTo>
                    <a:pt x="64" y="101"/>
                  </a:lnTo>
                  <a:lnTo>
                    <a:pt x="65" y="101"/>
                  </a:lnTo>
                  <a:lnTo>
                    <a:pt x="67" y="101"/>
                  </a:lnTo>
                  <a:lnTo>
                    <a:pt x="68" y="101"/>
                  </a:lnTo>
                  <a:lnTo>
                    <a:pt x="68" y="100"/>
                  </a:lnTo>
                  <a:lnTo>
                    <a:pt x="68" y="98"/>
                  </a:lnTo>
                  <a:lnTo>
                    <a:pt x="69" y="98"/>
                  </a:lnTo>
                  <a:lnTo>
                    <a:pt x="69" y="97"/>
                  </a:lnTo>
                  <a:lnTo>
                    <a:pt x="69" y="96"/>
                  </a:lnTo>
                  <a:lnTo>
                    <a:pt x="71" y="96"/>
                  </a:lnTo>
                  <a:lnTo>
                    <a:pt x="71" y="94"/>
                  </a:lnTo>
                  <a:lnTo>
                    <a:pt x="72" y="94"/>
                  </a:lnTo>
                  <a:lnTo>
                    <a:pt x="72" y="93"/>
                  </a:lnTo>
                  <a:lnTo>
                    <a:pt x="71" y="93"/>
                  </a:lnTo>
                  <a:lnTo>
                    <a:pt x="71" y="92"/>
                  </a:lnTo>
                  <a:lnTo>
                    <a:pt x="72" y="92"/>
                  </a:lnTo>
                  <a:lnTo>
                    <a:pt x="72" y="90"/>
                  </a:lnTo>
                  <a:lnTo>
                    <a:pt x="71" y="90"/>
                  </a:lnTo>
                  <a:lnTo>
                    <a:pt x="71" y="89"/>
                  </a:lnTo>
                  <a:lnTo>
                    <a:pt x="71" y="88"/>
                  </a:lnTo>
                  <a:lnTo>
                    <a:pt x="72" y="88"/>
                  </a:lnTo>
                  <a:lnTo>
                    <a:pt x="73" y="86"/>
                  </a:lnTo>
                  <a:lnTo>
                    <a:pt x="73" y="85"/>
                  </a:lnTo>
                  <a:lnTo>
                    <a:pt x="73" y="84"/>
                  </a:lnTo>
                  <a:lnTo>
                    <a:pt x="75" y="84"/>
                  </a:lnTo>
                  <a:lnTo>
                    <a:pt x="75" y="85"/>
                  </a:lnTo>
                  <a:lnTo>
                    <a:pt x="76" y="85"/>
                  </a:lnTo>
                  <a:lnTo>
                    <a:pt x="77" y="84"/>
                  </a:lnTo>
                  <a:lnTo>
                    <a:pt x="77" y="82"/>
                  </a:lnTo>
                  <a:lnTo>
                    <a:pt x="79" y="82"/>
                  </a:lnTo>
                  <a:lnTo>
                    <a:pt x="79" y="81"/>
                  </a:lnTo>
                  <a:lnTo>
                    <a:pt x="77" y="81"/>
                  </a:lnTo>
                  <a:lnTo>
                    <a:pt x="76" y="80"/>
                  </a:lnTo>
                  <a:lnTo>
                    <a:pt x="75" y="80"/>
                  </a:lnTo>
                  <a:lnTo>
                    <a:pt x="73" y="80"/>
                  </a:lnTo>
                  <a:lnTo>
                    <a:pt x="73" y="79"/>
                  </a:lnTo>
                  <a:lnTo>
                    <a:pt x="72" y="79"/>
                  </a:lnTo>
                  <a:lnTo>
                    <a:pt x="72" y="77"/>
                  </a:lnTo>
                  <a:lnTo>
                    <a:pt x="73" y="77"/>
                  </a:lnTo>
                  <a:lnTo>
                    <a:pt x="73" y="76"/>
                  </a:lnTo>
                  <a:lnTo>
                    <a:pt x="73" y="75"/>
                  </a:lnTo>
                  <a:lnTo>
                    <a:pt x="72" y="75"/>
                  </a:lnTo>
                  <a:lnTo>
                    <a:pt x="72" y="73"/>
                  </a:lnTo>
                  <a:lnTo>
                    <a:pt x="71" y="73"/>
                  </a:lnTo>
                  <a:lnTo>
                    <a:pt x="71" y="72"/>
                  </a:lnTo>
                  <a:lnTo>
                    <a:pt x="71" y="71"/>
                  </a:lnTo>
                  <a:lnTo>
                    <a:pt x="72" y="69"/>
                  </a:lnTo>
                  <a:lnTo>
                    <a:pt x="71" y="69"/>
                  </a:lnTo>
                  <a:lnTo>
                    <a:pt x="71" y="68"/>
                  </a:lnTo>
                  <a:lnTo>
                    <a:pt x="71" y="67"/>
                  </a:lnTo>
                  <a:lnTo>
                    <a:pt x="72" y="67"/>
                  </a:lnTo>
                  <a:lnTo>
                    <a:pt x="72" y="65"/>
                  </a:lnTo>
                  <a:lnTo>
                    <a:pt x="71" y="64"/>
                  </a:lnTo>
                  <a:lnTo>
                    <a:pt x="71" y="63"/>
                  </a:lnTo>
                  <a:lnTo>
                    <a:pt x="71" y="62"/>
                  </a:lnTo>
                  <a:lnTo>
                    <a:pt x="69" y="62"/>
                  </a:lnTo>
                  <a:lnTo>
                    <a:pt x="69" y="60"/>
                  </a:lnTo>
                  <a:lnTo>
                    <a:pt x="69" y="59"/>
                  </a:lnTo>
                  <a:lnTo>
                    <a:pt x="69" y="58"/>
                  </a:lnTo>
                  <a:lnTo>
                    <a:pt x="71" y="58"/>
                  </a:lnTo>
                  <a:lnTo>
                    <a:pt x="71" y="56"/>
                  </a:lnTo>
                  <a:lnTo>
                    <a:pt x="72" y="56"/>
                  </a:lnTo>
                  <a:lnTo>
                    <a:pt x="72" y="58"/>
                  </a:lnTo>
                  <a:lnTo>
                    <a:pt x="73" y="58"/>
                  </a:lnTo>
                  <a:lnTo>
                    <a:pt x="73" y="56"/>
                  </a:lnTo>
                  <a:lnTo>
                    <a:pt x="75" y="5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62">
              <a:extLst>
                <a:ext uri="{FF2B5EF4-FFF2-40B4-BE49-F238E27FC236}">
                  <a16:creationId xmlns:a16="http://schemas.microsoft.com/office/drawing/2014/main" id="{A8492FAA-B421-4A04-944D-342FE54A5558}"/>
                </a:ext>
              </a:extLst>
            </p:cNvPr>
            <p:cNvSpPr>
              <a:spLocks/>
            </p:cNvSpPr>
            <p:nvPr/>
          </p:nvSpPr>
          <p:spPr bwMode="auto">
            <a:xfrm>
              <a:off x="5709" y="2623"/>
              <a:ext cx="78" cy="56"/>
            </a:xfrm>
            <a:custGeom>
              <a:avLst/>
              <a:gdLst>
                <a:gd name="T0" fmla="*/ 1 w 78"/>
                <a:gd name="T1" fmla="*/ 55 h 56"/>
                <a:gd name="T2" fmla="*/ 4 w 78"/>
                <a:gd name="T3" fmla="*/ 54 h 56"/>
                <a:gd name="T4" fmla="*/ 2 w 78"/>
                <a:gd name="T5" fmla="*/ 51 h 56"/>
                <a:gd name="T6" fmla="*/ 4 w 78"/>
                <a:gd name="T7" fmla="*/ 48 h 56"/>
                <a:gd name="T8" fmla="*/ 5 w 78"/>
                <a:gd name="T9" fmla="*/ 51 h 56"/>
                <a:gd name="T10" fmla="*/ 7 w 78"/>
                <a:gd name="T11" fmla="*/ 48 h 56"/>
                <a:gd name="T12" fmla="*/ 7 w 78"/>
                <a:gd name="T13" fmla="*/ 45 h 56"/>
                <a:gd name="T14" fmla="*/ 10 w 78"/>
                <a:gd name="T15" fmla="*/ 46 h 56"/>
                <a:gd name="T16" fmla="*/ 13 w 78"/>
                <a:gd name="T17" fmla="*/ 47 h 56"/>
                <a:gd name="T18" fmla="*/ 11 w 78"/>
                <a:gd name="T19" fmla="*/ 45 h 56"/>
                <a:gd name="T20" fmla="*/ 14 w 78"/>
                <a:gd name="T21" fmla="*/ 43 h 56"/>
                <a:gd name="T22" fmla="*/ 17 w 78"/>
                <a:gd name="T23" fmla="*/ 45 h 56"/>
                <a:gd name="T24" fmla="*/ 19 w 78"/>
                <a:gd name="T25" fmla="*/ 43 h 56"/>
                <a:gd name="T26" fmla="*/ 21 w 78"/>
                <a:gd name="T27" fmla="*/ 43 h 56"/>
                <a:gd name="T28" fmla="*/ 23 w 78"/>
                <a:gd name="T29" fmla="*/ 41 h 56"/>
                <a:gd name="T30" fmla="*/ 27 w 78"/>
                <a:gd name="T31" fmla="*/ 42 h 56"/>
                <a:gd name="T32" fmla="*/ 30 w 78"/>
                <a:gd name="T33" fmla="*/ 43 h 56"/>
                <a:gd name="T34" fmla="*/ 28 w 78"/>
                <a:gd name="T35" fmla="*/ 41 h 56"/>
                <a:gd name="T36" fmla="*/ 31 w 78"/>
                <a:gd name="T37" fmla="*/ 42 h 56"/>
                <a:gd name="T38" fmla="*/ 34 w 78"/>
                <a:gd name="T39" fmla="*/ 41 h 56"/>
                <a:gd name="T40" fmla="*/ 35 w 78"/>
                <a:gd name="T41" fmla="*/ 42 h 56"/>
                <a:gd name="T42" fmla="*/ 38 w 78"/>
                <a:gd name="T43" fmla="*/ 43 h 56"/>
                <a:gd name="T44" fmla="*/ 39 w 78"/>
                <a:gd name="T45" fmla="*/ 43 h 56"/>
                <a:gd name="T46" fmla="*/ 40 w 78"/>
                <a:gd name="T47" fmla="*/ 41 h 56"/>
                <a:gd name="T48" fmla="*/ 39 w 78"/>
                <a:gd name="T49" fmla="*/ 38 h 56"/>
                <a:gd name="T50" fmla="*/ 38 w 78"/>
                <a:gd name="T51" fmla="*/ 35 h 56"/>
                <a:gd name="T52" fmla="*/ 40 w 78"/>
                <a:gd name="T53" fmla="*/ 37 h 56"/>
                <a:gd name="T54" fmla="*/ 38 w 78"/>
                <a:gd name="T55" fmla="*/ 35 h 56"/>
                <a:gd name="T56" fmla="*/ 40 w 78"/>
                <a:gd name="T57" fmla="*/ 34 h 56"/>
                <a:gd name="T58" fmla="*/ 43 w 78"/>
                <a:gd name="T59" fmla="*/ 33 h 56"/>
                <a:gd name="T60" fmla="*/ 44 w 78"/>
                <a:gd name="T61" fmla="*/ 30 h 56"/>
                <a:gd name="T62" fmla="*/ 45 w 78"/>
                <a:gd name="T63" fmla="*/ 33 h 56"/>
                <a:gd name="T64" fmla="*/ 48 w 78"/>
                <a:gd name="T65" fmla="*/ 33 h 56"/>
                <a:gd name="T66" fmla="*/ 49 w 78"/>
                <a:gd name="T67" fmla="*/ 30 h 56"/>
                <a:gd name="T68" fmla="*/ 52 w 78"/>
                <a:gd name="T69" fmla="*/ 30 h 56"/>
                <a:gd name="T70" fmla="*/ 53 w 78"/>
                <a:gd name="T71" fmla="*/ 28 h 56"/>
                <a:gd name="T72" fmla="*/ 56 w 78"/>
                <a:gd name="T73" fmla="*/ 26 h 56"/>
                <a:gd name="T74" fmla="*/ 56 w 78"/>
                <a:gd name="T75" fmla="*/ 25 h 56"/>
                <a:gd name="T76" fmla="*/ 58 w 78"/>
                <a:gd name="T77" fmla="*/ 22 h 56"/>
                <a:gd name="T78" fmla="*/ 60 w 78"/>
                <a:gd name="T79" fmla="*/ 20 h 56"/>
                <a:gd name="T80" fmla="*/ 62 w 78"/>
                <a:gd name="T81" fmla="*/ 20 h 56"/>
                <a:gd name="T82" fmla="*/ 66 w 78"/>
                <a:gd name="T83" fmla="*/ 20 h 56"/>
                <a:gd name="T84" fmla="*/ 66 w 78"/>
                <a:gd name="T85" fmla="*/ 16 h 56"/>
                <a:gd name="T86" fmla="*/ 69 w 78"/>
                <a:gd name="T87" fmla="*/ 17 h 56"/>
                <a:gd name="T88" fmla="*/ 70 w 78"/>
                <a:gd name="T89" fmla="*/ 14 h 56"/>
                <a:gd name="T90" fmla="*/ 70 w 78"/>
                <a:gd name="T91" fmla="*/ 10 h 56"/>
                <a:gd name="T92" fmla="*/ 73 w 78"/>
                <a:gd name="T93" fmla="*/ 9 h 56"/>
                <a:gd name="T94" fmla="*/ 73 w 78"/>
                <a:gd name="T95" fmla="*/ 10 h 56"/>
                <a:gd name="T96" fmla="*/ 76 w 78"/>
                <a:gd name="T97" fmla="*/ 9 h 56"/>
                <a:gd name="T98" fmla="*/ 76 w 78"/>
                <a:gd name="T99" fmla="*/ 8 h 56"/>
                <a:gd name="T100" fmla="*/ 78 w 78"/>
                <a:gd name="T101" fmla="*/ 7 h 56"/>
                <a:gd name="T102" fmla="*/ 76 w 78"/>
                <a:gd name="T103" fmla="*/ 5 h 56"/>
                <a:gd name="T104" fmla="*/ 77 w 78"/>
                <a:gd name="T105" fmla="*/ 3 h 56"/>
                <a:gd name="T106" fmla="*/ 78 w 78"/>
                <a:gd name="T10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56">
                  <a:moveTo>
                    <a:pt x="0" y="56"/>
                  </a:moveTo>
                  <a:lnTo>
                    <a:pt x="0" y="55"/>
                  </a:lnTo>
                  <a:lnTo>
                    <a:pt x="1" y="55"/>
                  </a:lnTo>
                  <a:lnTo>
                    <a:pt x="2" y="55"/>
                  </a:lnTo>
                  <a:lnTo>
                    <a:pt x="4" y="55"/>
                  </a:lnTo>
                  <a:lnTo>
                    <a:pt x="4" y="54"/>
                  </a:lnTo>
                  <a:lnTo>
                    <a:pt x="2" y="54"/>
                  </a:lnTo>
                  <a:lnTo>
                    <a:pt x="2" y="52"/>
                  </a:lnTo>
                  <a:lnTo>
                    <a:pt x="2" y="51"/>
                  </a:lnTo>
                  <a:lnTo>
                    <a:pt x="2" y="50"/>
                  </a:lnTo>
                  <a:lnTo>
                    <a:pt x="4" y="50"/>
                  </a:lnTo>
                  <a:lnTo>
                    <a:pt x="4" y="48"/>
                  </a:lnTo>
                  <a:lnTo>
                    <a:pt x="4" y="50"/>
                  </a:lnTo>
                  <a:lnTo>
                    <a:pt x="5" y="50"/>
                  </a:lnTo>
                  <a:lnTo>
                    <a:pt x="5" y="51"/>
                  </a:lnTo>
                  <a:lnTo>
                    <a:pt x="6" y="51"/>
                  </a:lnTo>
                  <a:lnTo>
                    <a:pt x="6" y="50"/>
                  </a:lnTo>
                  <a:lnTo>
                    <a:pt x="7" y="48"/>
                  </a:lnTo>
                  <a:lnTo>
                    <a:pt x="7" y="47"/>
                  </a:lnTo>
                  <a:lnTo>
                    <a:pt x="7" y="46"/>
                  </a:lnTo>
                  <a:lnTo>
                    <a:pt x="7" y="45"/>
                  </a:lnTo>
                  <a:lnTo>
                    <a:pt x="9" y="45"/>
                  </a:lnTo>
                  <a:lnTo>
                    <a:pt x="9" y="46"/>
                  </a:lnTo>
                  <a:lnTo>
                    <a:pt x="10" y="46"/>
                  </a:lnTo>
                  <a:lnTo>
                    <a:pt x="10" y="47"/>
                  </a:lnTo>
                  <a:lnTo>
                    <a:pt x="11" y="47"/>
                  </a:lnTo>
                  <a:lnTo>
                    <a:pt x="13" y="47"/>
                  </a:lnTo>
                  <a:lnTo>
                    <a:pt x="13" y="46"/>
                  </a:lnTo>
                  <a:lnTo>
                    <a:pt x="13" y="45"/>
                  </a:lnTo>
                  <a:lnTo>
                    <a:pt x="11" y="45"/>
                  </a:lnTo>
                  <a:lnTo>
                    <a:pt x="11" y="43"/>
                  </a:lnTo>
                  <a:lnTo>
                    <a:pt x="13" y="43"/>
                  </a:lnTo>
                  <a:lnTo>
                    <a:pt x="14" y="43"/>
                  </a:lnTo>
                  <a:lnTo>
                    <a:pt x="15" y="43"/>
                  </a:lnTo>
                  <a:lnTo>
                    <a:pt x="15" y="45"/>
                  </a:lnTo>
                  <a:lnTo>
                    <a:pt x="17" y="45"/>
                  </a:lnTo>
                  <a:lnTo>
                    <a:pt x="18" y="45"/>
                  </a:lnTo>
                  <a:lnTo>
                    <a:pt x="19" y="45"/>
                  </a:lnTo>
                  <a:lnTo>
                    <a:pt x="19" y="43"/>
                  </a:lnTo>
                  <a:lnTo>
                    <a:pt x="19" y="45"/>
                  </a:lnTo>
                  <a:lnTo>
                    <a:pt x="21" y="45"/>
                  </a:lnTo>
                  <a:lnTo>
                    <a:pt x="21" y="43"/>
                  </a:lnTo>
                  <a:lnTo>
                    <a:pt x="22" y="42"/>
                  </a:lnTo>
                  <a:lnTo>
                    <a:pt x="23" y="42"/>
                  </a:lnTo>
                  <a:lnTo>
                    <a:pt x="23" y="41"/>
                  </a:lnTo>
                  <a:lnTo>
                    <a:pt x="24" y="41"/>
                  </a:lnTo>
                  <a:lnTo>
                    <a:pt x="26" y="41"/>
                  </a:lnTo>
                  <a:lnTo>
                    <a:pt x="27" y="42"/>
                  </a:lnTo>
                  <a:lnTo>
                    <a:pt x="27" y="43"/>
                  </a:lnTo>
                  <a:lnTo>
                    <a:pt x="28" y="43"/>
                  </a:lnTo>
                  <a:lnTo>
                    <a:pt x="30" y="43"/>
                  </a:lnTo>
                  <a:lnTo>
                    <a:pt x="30" y="42"/>
                  </a:lnTo>
                  <a:lnTo>
                    <a:pt x="28" y="42"/>
                  </a:lnTo>
                  <a:lnTo>
                    <a:pt x="28" y="41"/>
                  </a:lnTo>
                  <a:lnTo>
                    <a:pt x="30" y="41"/>
                  </a:lnTo>
                  <a:lnTo>
                    <a:pt x="30" y="42"/>
                  </a:lnTo>
                  <a:lnTo>
                    <a:pt x="31" y="42"/>
                  </a:lnTo>
                  <a:lnTo>
                    <a:pt x="32" y="42"/>
                  </a:lnTo>
                  <a:lnTo>
                    <a:pt x="32" y="41"/>
                  </a:lnTo>
                  <a:lnTo>
                    <a:pt x="34" y="41"/>
                  </a:lnTo>
                  <a:lnTo>
                    <a:pt x="35" y="39"/>
                  </a:lnTo>
                  <a:lnTo>
                    <a:pt x="35" y="41"/>
                  </a:lnTo>
                  <a:lnTo>
                    <a:pt x="35" y="42"/>
                  </a:lnTo>
                  <a:lnTo>
                    <a:pt x="36" y="42"/>
                  </a:lnTo>
                  <a:lnTo>
                    <a:pt x="36" y="43"/>
                  </a:lnTo>
                  <a:lnTo>
                    <a:pt x="38" y="43"/>
                  </a:lnTo>
                  <a:lnTo>
                    <a:pt x="38" y="45"/>
                  </a:lnTo>
                  <a:lnTo>
                    <a:pt x="39" y="45"/>
                  </a:lnTo>
                  <a:lnTo>
                    <a:pt x="39" y="43"/>
                  </a:lnTo>
                  <a:lnTo>
                    <a:pt x="39" y="42"/>
                  </a:lnTo>
                  <a:lnTo>
                    <a:pt x="39" y="41"/>
                  </a:lnTo>
                  <a:lnTo>
                    <a:pt x="40" y="41"/>
                  </a:lnTo>
                  <a:lnTo>
                    <a:pt x="39" y="41"/>
                  </a:lnTo>
                  <a:lnTo>
                    <a:pt x="39" y="39"/>
                  </a:lnTo>
                  <a:lnTo>
                    <a:pt x="39" y="38"/>
                  </a:lnTo>
                  <a:lnTo>
                    <a:pt x="38" y="38"/>
                  </a:lnTo>
                  <a:lnTo>
                    <a:pt x="38" y="37"/>
                  </a:lnTo>
                  <a:lnTo>
                    <a:pt x="38" y="35"/>
                  </a:lnTo>
                  <a:lnTo>
                    <a:pt x="38" y="37"/>
                  </a:lnTo>
                  <a:lnTo>
                    <a:pt x="39" y="37"/>
                  </a:lnTo>
                  <a:lnTo>
                    <a:pt x="40" y="37"/>
                  </a:lnTo>
                  <a:lnTo>
                    <a:pt x="40" y="35"/>
                  </a:lnTo>
                  <a:lnTo>
                    <a:pt x="39" y="35"/>
                  </a:lnTo>
                  <a:lnTo>
                    <a:pt x="38" y="35"/>
                  </a:lnTo>
                  <a:lnTo>
                    <a:pt x="38" y="34"/>
                  </a:lnTo>
                  <a:lnTo>
                    <a:pt x="39" y="34"/>
                  </a:lnTo>
                  <a:lnTo>
                    <a:pt x="40" y="34"/>
                  </a:lnTo>
                  <a:lnTo>
                    <a:pt x="40" y="33"/>
                  </a:lnTo>
                  <a:lnTo>
                    <a:pt x="41" y="33"/>
                  </a:lnTo>
                  <a:lnTo>
                    <a:pt x="43" y="33"/>
                  </a:lnTo>
                  <a:lnTo>
                    <a:pt x="43" y="31"/>
                  </a:lnTo>
                  <a:lnTo>
                    <a:pt x="43" y="30"/>
                  </a:lnTo>
                  <a:lnTo>
                    <a:pt x="44" y="30"/>
                  </a:lnTo>
                  <a:lnTo>
                    <a:pt x="44" y="31"/>
                  </a:lnTo>
                  <a:lnTo>
                    <a:pt x="44" y="33"/>
                  </a:lnTo>
                  <a:lnTo>
                    <a:pt x="45" y="33"/>
                  </a:lnTo>
                  <a:lnTo>
                    <a:pt x="47" y="31"/>
                  </a:lnTo>
                  <a:lnTo>
                    <a:pt x="47" y="33"/>
                  </a:lnTo>
                  <a:lnTo>
                    <a:pt x="48" y="33"/>
                  </a:lnTo>
                  <a:lnTo>
                    <a:pt x="49" y="33"/>
                  </a:lnTo>
                  <a:lnTo>
                    <a:pt x="49" y="31"/>
                  </a:lnTo>
                  <a:lnTo>
                    <a:pt x="49" y="30"/>
                  </a:lnTo>
                  <a:lnTo>
                    <a:pt x="51" y="31"/>
                  </a:lnTo>
                  <a:lnTo>
                    <a:pt x="52" y="31"/>
                  </a:lnTo>
                  <a:lnTo>
                    <a:pt x="52" y="30"/>
                  </a:lnTo>
                  <a:lnTo>
                    <a:pt x="52" y="29"/>
                  </a:lnTo>
                  <a:lnTo>
                    <a:pt x="53" y="29"/>
                  </a:lnTo>
                  <a:lnTo>
                    <a:pt x="53" y="28"/>
                  </a:lnTo>
                  <a:lnTo>
                    <a:pt x="55" y="28"/>
                  </a:lnTo>
                  <a:lnTo>
                    <a:pt x="56" y="28"/>
                  </a:lnTo>
                  <a:lnTo>
                    <a:pt x="56" y="26"/>
                  </a:lnTo>
                  <a:lnTo>
                    <a:pt x="55" y="26"/>
                  </a:lnTo>
                  <a:lnTo>
                    <a:pt x="55" y="25"/>
                  </a:lnTo>
                  <a:lnTo>
                    <a:pt x="56" y="25"/>
                  </a:lnTo>
                  <a:lnTo>
                    <a:pt x="57" y="24"/>
                  </a:lnTo>
                  <a:lnTo>
                    <a:pt x="58" y="24"/>
                  </a:lnTo>
                  <a:lnTo>
                    <a:pt x="58" y="22"/>
                  </a:lnTo>
                  <a:lnTo>
                    <a:pt x="58" y="21"/>
                  </a:lnTo>
                  <a:lnTo>
                    <a:pt x="58" y="20"/>
                  </a:lnTo>
                  <a:lnTo>
                    <a:pt x="60" y="20"/>
                  </a:lnTo>
                  <a:lnTo>
                    <a:pt x="60" y="18"/>
                  </a:lnTo>
                  <a:lnTo>
                    <a:pt x="61" y="18"/>
                  </a:lnTo>
                  <a:lnTo>
                    <a:pt x="62" y="20"/>
                  </a:lnTo>
                  <a:lnTo>
                    <a:pt x="64" y="20"/>
                  </a:lnTo>
                  <a:lnTo>
                    <a:pt x="65" y="20"/>
                  </a:lnTo>
                  <a:lnTo>
                    <a:pt x="66" y="20"/>
                  </a:lnTo>
                  <a:lnTo>
                    <a:pt x="66" y="18"/>
                  </a:lnTo>
                  <a:lnTo>
                    <a:pt x="66" y="17"/>
                  </a:lnTo>
                  <a:lnTo>
                    <a:pt x="66" y="16"/>
                  </a:lnTo>
                  <a:lnTo>
                    <a:pt x="68" y="16"/>
                  </a:lnTo>
                  <a:lnTo>
                    <a:pt x="68" y="17"/>
                  </a:lnTo>
                  <a:lnTo>
                    <a:pt x="69" y="17"/>
                  </a:lnTo>
                  <a:lnTo>
                    <a:pt x="70" y="17"/>
                  </a:lnTo>
                  <a:lnTo>
                    <a:pt x="70" y="16"/>
                  </a:lnTo>
                  <a:lnTo>
                    <a:pt x="70" y="14"/>
                  </a:lnTo>
                  <a:lnTo>
                    <a:pt x="70" y="13"/>
                  </a:lnTo>
                  <a:lnTo>
                    <a:pt x="70" y="12"/>
                  </a:lnTo>
                  <a:lnTo>
                    <a:pt x="70" y="10"/>
                  </a:lnTo>
                  <a:lnTo>
                    <a:pt x="72" y="10"/>
                  </a:lnTo>
                  <a:lnTo>
                    <a:pt x="72" y="9"/>
                  </a:lnTo>
                  <a:lnTo>
                    <a:pt x="73" y="9"/>
                  </a:lnTo>
                  <a:lnTo>
                    <a:pt x="73" y="8"/>
                  </a:lnTo>
                  <a:lnTo>
                    <a:pt x="73" y="9"/>
                  </a:lnTo>
                  <a:lnTo>
                    <a:pt x="73" y="10"/>
                  </a:lnTo>
                  <a:lnTo>
                    <a:pt x="74" y="10"/>
                  </a:lnTo>
                  <a:lnTo>
                    <a:pt x="76" y="10"/>
                  </a:lnTo>
                  <a:lnTo>
                    <a:pt x="76" y="9"/>
                  </a:lnTo>
                  <a:lnTo>
                    <a:pt x="77" y="9"/>
                  </a:lnTo>
                  <a:lnTo>
                    <a:pt x="76" y="9"/>
                  </a:lnTo>
                  <a:lnTo>
                    <a:pt x="76" y="8"/>
                  </a:lnTo>
                  <a:lnTo>
                    <a:pt x="77" y="8"/>
                  </a:lnTo>
                  <a:lnTo>
                    <a:pt x="77" y="7"/>
                  </a:lnTo>
                  <a:lnTo>
                    <a:pt x="78" y="7"/>
                  </a:lnTo>
                  <a:lnTo>
                    <a:pt x="77" y="7"/>
                  </a:lnTo>
                  <a:lnTo>
                    <a:pt x="77" y="5"/>
                  </a:lnTo>
                  <a:lnTo>
                    <a:pt x="76" y="5"/>
                  </a:lnTo>
                  <a:lnTo>
                    <a:pt x="76" y="4"/>
                  </a:lnTo>
                  <a:lnTo>
                    <a:pt x="77" y="4"/>
                  </a:lnTo>
                  <a:lnTo>
                    <a:pt x="77" y="3"/>
                  </a:lnTo>
                  <a:lnTo>
                    <a:pt x="77" y="1"/>
                  </a:lnTo>
                  <a:lnTo>
                    <a:pt x="77" y="0"/>
                  </a:lnTo>
                  <a:lnTo>
                    <a:pt x="78"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63">
              <a:extLst>
                <a:ext uri="{FF2B5EF4-FFF2-40B4-BE49-F238E27FC236}">
                  <a16:creationId xmlns:a16="http://schemas.microsoft.com/office/drawing/2014/main" id="{37724CA3-8218-47FB-A6F6-5C258CEA1398}"/>
                </a:ext>
              </a:extLst>
            </p:cNvPr>
            <p:cNvSpPr>
              <a:spLocks/>
            </p:cNvSpPr>
            <p:nvPr/>
          </p:nvSpPr>
          <p:spPr bwMode="auto">
            <a:xfrm>
              <a:off x="6622" y="2842"/>
              <a:ext cx="263" cy="259"/>
            </a:xfrm>
            <a:custGeom>
              <a:avLst/>
              <a:gdLst>
                <a:gd name="T0" fmla="*/ 261 w 263"/>
                <a:gd name="T1" fmla="*/ 18 h 259"/>
                <a:gd name="T2" fmla="*/ 259 w 263"/>
                <a:gd name="T3" fmla="*/ 32 h 259"/>
                <a:gd name="T4" fmla="*/ 258 w 263"/>
                <a:gd name="T5" fmla="*/ 51 h 259"/>
                <a:gd name="T6" fmla="*/ 257 w 263"/>
                <a:gd name="T7" fmla="*/ 69 h 259"/>
                <a:gd name="T8" fmla="*/ 254 w 263"/>
                <a:gd name="T9" fmla="*/ 89 h 259"/>
                <a:gd name="T10" fmla="*/ 252 w 263"/>
                <a:gd name="T11" fmla="*/ 119 h 259"/>
                <a:gd name="T12" fmla="*/ 250 w 263"/>
                <a:gd name="T13" fmla="*/ 141 h 259"/>
                <a:gd name="T14" fmla="*/ 249 w 263"/>
                <a:gd name="T15" fmla="*/ 153 h 259"/>
                <a:gd name="T16" fmla="*/ 248 w 263"/>
                <a:gd name="T17" fmla="*/ 169 h 259"/>
                <a:gd name="T18" fmla="*/ 245 w 263"/>
                <a:gd name="T19" fmla="*/ 186 h 259"/>
                <a:gd name="T20" fmla="*/ 244 w 263"/>
                <a:gd name="T21" fmla="*/ 208 h 259"/>
                <a:gd name="T22" fmla="*/ 237 w 263"/>
                <a:gd name="T23" fmla="*/ 216 h 259"/>
                <a:gd name="T24" fmla="*/ 228 w 263"/>
                <a:gd name="T25" fmla="*/ 218 h 259"/>
                <a:gd name="T26" fmla="*/ 206 w 263"/>
                <a:gd name="T27" fmla="*/ 225 h 259"/>
                <a:gd name="T28" fmla="*/ 197 w 263"/>
                <a:gd name="T29" fmla="*/ 227 h 259"/>
                <a:gd name="T30" fmla="*/ 193 w 263"/>
                <a:gd name="T31" fmla="*/ 229 h 259"/>
                <a:gd name="T32" fmla="*/ 186 w 263"/>
                <a:gd name="T33" fmla="*/ 230 h 259"/>
                <a:gd name="T34" fmla="*/ 176 w 263"/>
                <a:gd name="T35" fmla="*/ 234 h 259"/>
                <a:gd name="T36" fmla="*/ 164 w 263"/>
                <a:gd name="T37" fmla="*/ 238 h 259"/>
                <a:gd name="T38" fmla="*/ 155 w 263"/>
                <a:gd name="T39" fmla="*/ 239 h 259"/>
                <a:gd name="T40" fmla="*/ 142 w 263"/>
                <a:gd name="T41" fmla="*/ 242 h 259"/>
                <a:gd name="T42" fmla="*/ 129 w 263"/>
                <a:gd name="T43" fmla="*/ 244 h 259"/>
                <a:gd name="T44" fmla="*/ 113 w 263"/>
                <a:gd name="T45" fmla="*/ 247 h 259"/>
                <a:gd name="T46" fmla="*/ 98 w 263"/>
                <a:gd name="T47" fmla="*/ 250 h 259"/>
                <a:gd name="T48" fmla="*/ 81 w 263"/>
                <a:gd name="T49" fmla="*/ 252 h 259"/>
                <a:gd name="T50" fmla="*/ 66 w 263"/>
                <a:gd name="T51" fmla="*/ 254 h 259"/>
                <a:gd name="T52" fmla="*/ 50 w 263"/>
                <a:gd name="T53" fmla="*/ 255 h 259"/>
                <a:gd name="T54" fmla="*/ 32 w 263"/>
                <a:gd name="T55" fmla="*/ 256 h 259"/>
                <a:gd name="T56" fmla="*/ 7 w 263"/>
                <a:gd name="T57" fmla="*/ 259 h 259"/>
                <a:gd name="T58" fmla="*/ 4 w 263"/>
                <a:gd name="T59" fmla="*/ 240 h 259"/>
                <a:gd name="T60" fmla="*/ 4 w 263"/>
                <a:gd name="T61" fmla="*/ 221 h 259"/>
                <a:gd name="T62" fmla="*/ 3 w 263"/>
                <a:gd name="T63" fmla="*/ 206 h 259"/>
                <a:gd name="T64" fmla="*/ 3 w 263"/>
                <a:gd name="T65" fmla="*/ 191 h 259"/>
                <a:gd name="T66" fmla="*/ 3 w 263"/>
                <a:gd name="T67" fmla="*/ 182 h 259"/>
                <a:gd name="T68" fmla="*/ 3 w 263"/>
                <a:gd name="T69" fmla="*/ 166 h 259"/>
                <a:gd name="T70" fmla="*/ 3 w 263"/>
                <a:gd name="T71" fmla="*/ 153 h 259"/>
                <a:gd name="T72" fmla="*/ 2 w 263"/>
                <a:gd name="T73" fmla="*/ 136 h 259"/>
                <a:gd name="T74" fmla="*/ 2 w 263"/>
                <a:gd name="T75" fmla="*/ 119 h 259"/>
                <a:gd name="T76" fmla="*/ 2 w 263"/>
                <a:gd name="T77" fmla="*/ 103 h 259"/>
                <a:gd name="T78" fmla="*/ 2 w 263"/>
                <a:gd name="T79" fmla="*/ 94 h 259"/>
                <a:gd name="T80" fmla="*/ 2 w 263"/>
                <a:gd name="T81" fmla="*/ 74 h 259"/>
                <a:gd name="T82" fmla="*/ 0 w 263"/>
                <a:gd name="T83" fmla="*/ 60 h 259"/>
                <a:gd name="T84" fmla="*/ 0 w 263"/>
                <a:gd name="T85" fmla="*/ 42 h 259"/>
                <a:gd name="T86" fmla="*/ 0 w 263"/>
                <a:gd name="T87" fmla="*/ 23 h 259"/>
                <a:gd name="T88" fmla="*/ 0 w 263"/>
                <a:gd name="T89" fmla="*/ 5 h 259"/>
                <a:gd name="T90" fmla="*/ 17 w 263"/>
                <a:gd name="T91" fmla="*/ 4 h 259"/>
                <a:gd name="T92" fmla="*/ 29 w 263"/>
                <a:gd name="T93" fmla="*/ 4 h 259"/>
                <a:gd name="T94" fmla="*/ 49 w 263"/>
                <a:gd name="T95" fmla="*/ 4 h 259"/>
                <a:gd name="T96" fmla="*/ 66 w 263"/>
                <a:gd name="T97" fmla="*/ 4 h 259"/>
                <a:gd name="T98" fmla="*/ 83 w 263"/>
                <a:gd name="T99" fmla="*/ 4 h 259"/>
                <a:gd name="T100" fmla="*/ 91 w 263"/>
                <a:gd name="T101" fmla="*/ 4 h 259"/>
                <a:gd name="T102" fmla="*/ 106 w 263"/>
                <a:gd name="T103" fmla="*/ 2 h 259"/>
                <a:gd name="T104" fmla="*/ 119 w 263"/>
                <a:gd name="T105" fmla="*/ 2 h 259"/>
                <a:gd name="T106" fmla="*/ 134 w 263"/>
                <a:gd name="T107" fmla="*/ 2 h 259"/>
                <a:gd name="T108" fmla="*/ 146 w 263"/>
                <a:gd name="T109" fmla="*/ 2 h 259"/>
                <a:gd name="T110" fmla="*/ 169 w 263"/>
                <a:gd name="T111" fmla="*/ 1 h 259"/>
                <a:gd name="T112" fmla="*/ 185 w 263"/>
                <a:gd name="T113" fmla="*/ 1 h 259"/>
                <a:gd name="T114" fmla="*/ 206 w 263"/>
                <a:gd name="T115" fmla="*/ 1 h 259"/>
                <a:gd name="T116" fmla="*/ 224 w 263"/>
                <a:gd name="T117" fmla="*/ 0 h 259"/>
                <a:gd name="T118" fmla="*/ 244 w 263"/>
                <a:gd name="T119" fmla="*/ 0 h 259"/>
                <a:gd name="T120" fmla="*/ 258 w 263"/>
                <a:gd name="T12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259">
                  <a:moveTo>
                    <a:pt x="263" y="0"/>
                  </a:moveTo>
                  <a:lnTo>
                    <a:pt x="262" y="9"/>
                  </a:lnTo>
                  <a:lnTo>
                    <a:pt x="262" y="10"/>
                  </a:lnTo>
                  <a:lnTo>
                    <a:pt x="262" y="11"/>
                  </a:lnTo>
                  <a:lnTo>
                    <a:pt x="262" y="15"/>
                  </a:lnTo>
                  <a:lnTo>
                    <a:pt x="261" y="18"/>
                  </a:lnTo>
                  <a:lnTo>
                    <a:pt x="261" y="25"/>
                  </a:lnTo>
                  <a:lnTo>
                    <a:pt x="261" y="27"/>
                  </a:lnTo>
                  <a:lnTo>
                    <a:pt x="261" y="27"/>
                  </a:lnTo>
                  <a:lnTo>
                    <a:pt x="261" y="28"/>
                  </a:lnTo>
                  <a:lnTo>
                    <a:pt x="259" y="31"/>
                  </a:lnTo>
                  <a:lnTo>
                    <a:pt x="259" y="32"/>
                  </a:lnTo>
                  <a:lnTo>
                    <a:pt x="259" y="34"/>
                  </a:lnTo>
                  <a:lnTo>
                    <a:pt x="259" y="36"/>
                  </a:lnTo>
                  <a:lnTo>
                    <a:pt x="259" y="42"/>
                  </a:lnTo>
                  <a:lnTo>
                    <a:pt x="259" y="43"/>
                  </a:lnTo>
                  <a:lnTo>
                    <a:pt x="258" y="48"/>
                  </a:lnTo>
                  <a:lnTo>
                    <a:pt x="258" y="51"/>
                  </a:lnTo>
                  <a:lnTo>
                    <a:pt x="258" y="56"/>
                  </a:lnTo>
                  <a:lnTo>
                    <a:pt x="258" y="59"/>
                  </a:lnTo>
                  <a:lnTo>
                    <a:pt x="257" y="61"/>
                  </a:lnTo>
                  <a:lnTo>
                    <a:pt x="257" y="65"/>
                  </a:lnTo>
                  <a:lnTo>
                    <a:pt x="257" y="66"/>
                  </a:lnTo>
                  <a:lnTo>
                    <a:pt x="257" y="69"/>
                  </a:lnTo>
                  <a:lnTo>
                    <a:pt x="257" y="73"/>
                  </a:lnTo>
                  <a:lnTo>
                    <a:pt x="256" y="74"/>
                  </a:lnTo>
                  <a:lnTo>
                    <a:pt x="256" y="78"/>
                  </a:lnTo>
                  <a:lnTo>
                    <a:pt x="256" y="82"/>
                  </a:lnTo>
                  <a:lnTo>
                    <a:pt x="256" y="83"/>
                  </a:lnTo>
                  <a:lnTo>
                    <a:pt x="254" y="89"/>
                  </a:lnTo>
                  <a:lnTo>
                    <a:pt x="254" y="93"/>
                  </a:lnTo>
                  <a:lnTo>
                    <a:pt x="253" y="102"/>
                  </a:lnTo>
                  <a:lnTo>
                    <a:pt x="253" y="111"/>
                  </a:lnTo>
                  <a:lnTo>
                    <a:pt x="253" y="114"/>
                  </a:lnTo>
                  <a:lnTo>
                    <a:pt x="252" y="119"/>
                  </a:lnTo>
                  <a:lnTo>
                    <a:pt x="252" y="119"/>
                  </a:lnTo>
                  <a:lnTo>
                    <a:pt x="252" y="121"/>
                  </a:lnTo>
                  <a:lnTo>
                    <a:pt x="252" y="121"/>
                  </a:lnTo>
                  <a:lnTo>
                    <a:pt x="252" y="125"/>
                  </a:lnTo>
                  <a:lnTo>
                    <a:pt x="250" y="132"/>
                  </a:lnTo>
                  <a:lnTo>
                    <a:pt x="250" y="137"/>
                  </a:lnTo>
                  <a:lnTo>
                    <a:pt x="250" y="141"/>
                  </a:lnTo>
                  <a:lnTo>
                    <a:pt x="249" y="142"/>
                  </a:lnTo>
                  <a:lnTo>
                    <a:pt x="249" y="144"/>
                  </a:lnTo>
                  <a:lnTo>
                    <a:pt x="249" y="146"/>
                  </a:lnTo>
                  <a:lnTo>
                    <a:pt x="249" y="149"/>
                  </a:lnTo>
                  <a:lnTo>
                    <a:pt x="249" y="150"/>
                  </a:lnTo>
                  <a:lnTo>
                    <a:pt x="249" y="153"/>
                  </a:lnTo>
                  <a:lnTo>
                    <a:pt x="248" y="155"/>
                  </a:lnTo>
                  <a:lnTo>
                    <a:pt x="248" y="159"/>
                  </a:lnTo>
                  <a:lnTo>
                    <a:pt x="248" y="161"/>
                  </a:lnTo>
                  <a:lnTo>
                    <a:pt x="248" y="162"/>
                  </a:lnTo>
                  <a:lnTo>
                    <a:pt x="248" y="167"/>
                  </a:lnTo>
                  <a:lnTo>
                    <a:pt x="248" y="169"/>
                  </a:lnTo>
                  <a:lnTo>
                    <a:pt x="246" y="172"/>
                  </a:lnTo>
                  <a:lnTo>
                    <a:pt x="246" y="178"/>
                  </a:lnTo>
                  <a:lnTo>
                    <a:pt x="246" y="179"/>
                  </a:lnTo>
                  <a:lnTo>
                    <a:pt x="246" y="180"/>
                  </a:lnTo>
                  <a:lnTo>
                    <a:pt x="245" y="183"/>
                  </a:lnTo>
                  <a:lnTo>
                    <a:pt x="245" y="186"/>
                  </a:lnTo>
                  <a:lnTo>
                    <a:pt x="245" y="187"/>
                  </a:lnTo>
                  <a:lnTo>
                    <a:pt x="245" y="196"/>
                  </a:lnTo>
                  <a:lnTo>
                    <a:pt x="244" y="200"/>
                  </a:lnTo>
                  <a:lnTo>
                    <a:pt x="244" y="204"/>
                  </a:lnTo>
                  <a:lnTo>
                    <a:pt x="244" y="205"/>
                  </a:lnTo>
                  <a:lnTo>
                    <a:pt x="244" y="208"/>
                  </a:lnTo>
                  <a:lnTo>
                    <a:pt x="244" y="209"/>
                  </a:lnTo>
                  <a:lnTo>
                    <a:pt x="242" y="212"/>
                  </a:lnTo>
                  <a:lnTo>
                    <a:pt x="242" y="213"/>
                  </a:lnTo>
                  <a:lnTo>
                    <a:pt x="240" y="214"/>
                  </a:lnTo>
                  <a:lnTo>
                    <a:pt x="239" y="214"/>
                  </a:lnTo>
                  <a:lnTo>
                    <a:pt x="237" y="216"/>
                  </a:lnTo>
                  <a:lnTo>
                    <a:pt x="235" y="216"/>
                  </a:lnTo>
                  <a:lnTo>
                    <a:pt x="233" y="217"/>
                  </a:lnTo>
                  <a:lnTo>
                    <a:pt x="232" y="217"/>
                  </a:lnTo>
                  <a:lnTo>
                    <a:pt x="231" y="217"/>
                  </a:lnTo>
                  <a:lnTo>
                    <a:pt x="229" y="218"/>
                  </a:lnTo>
                  <a:lnTo>
                    <a:pt x="228" y="218"/>
                  </a:lnTo>
                  <a:lnTo>
                    <a:pt x="221" y="220"/>
                  </a:lnTo>
                  <a:lnTo>
                    <a:pt x="219" y="221"/>
                  </a:lnTo>
                  <a:lnTo>
                    <a:pt x="215" y="222"/>
                  </a:lnTo>
                  <a:lnTo>
                    <a:pt x="211" y="223"/>
                  </a:lnTo>
                  <a:lnTo>
                    <a:pt x="207" y="225"/>
                  </a:lnTo>
                  <a:lnTo>
                    <a:pt x="206" y="225"/>
                  </a:lnTo>
                  <a:lnTo>
                    <a:pt x="202" y="226"/>
                  </a:lnTo>
                  <a:lnTo>
                    <a:pt x="201" y="226"/>
                  </a:lnTo>
                  <a:lnTo>
                    <a:pt x="199" y="226"/>
                  </a:lnTo>
                  <a:lnTo>
                    <a:pt x="199" y="227"/>
                  </a:lnTo>
                  <a:lnTo>
                    <a:pt x="198" y="227"/>
                  </a:lnTo>
                  <a:lnTo>
                    <a:pt x="197" y="227"/>
                  </a:lnTo>
                  <a:lnTo>
                    <a:pt x="197" y="227"/>
                  </a:lnTo>
                  <a:lnTo>
                    <a:pt x="195" y="227"/>
                  </a:lnTo>
                  <a:lnTo>
                    <a:pt x="195" y="229"/>
                  </a:lnTo>
                  <a:lnTo>
                    <a:pt x="194" y="229"/>
                  </a:lnTo>
                  <a:lnTo>
                    <a:pt x="194" y="229"/>
                  </a:lnTo>
                  <a:lnTo>
                    <a:pt x="193" y="229"/>
                  </a:lnTo>
                  <a:lnTo>
                    <a:pt x="193" y="229"/>
                  </a:lnTo>
                  <a:lnTo>
                    <a:pt x="191" y="229"/>
                  </a:lnTo>
                  <a:lnTo>
                    <a:pt x="190" y="230"/>
                  </a:lnTo>
                  <a:lnTo>
                    <a:pt x="189" y="230"/>
                  </a:lnTo>
                  <a:lnTo>
                    <a:pt x="187" y="230"/>
                  </a:lnTo>
                  <a:lnTo>
                    <a:pt x="186" y="230"/>
                  </a:lnTo>
                  <a:lnTo>
                    <a:pt x="185" y="231"/>
                  </a:lnTo>
                  <a:lnTo>
                    <a:pt x="182" y="231"/>
                  </a:lnTo>
                  <a:lnTo>
                    <a:pt x="180" y="233"/>
                  </a:lnTo>
                  <a:lnTo>
                    <a:pt x="178" y="233"/>
                  </a:lnTo>
                  <a:lnTo>
                    <a:pt x="177" y="234"/>
                  </a:lnTo>
                  <a:lnTo>
                    <a:pt x="176" y="234"/>
                  </a:lnTo>
                  <a:lnTo>
                    <a:pt x="174" y="234"/>
                  </a:lnTo>
                  <a:lnTo>
                    <a:pt x="173" y="235"/>
                  </a:lnTo>
                  <a:lnTo>
                    <a:pt x="170" y="235"/>
                  </a:lnTo>
                  <a:lnTo>
                    <a:pt x="168" y="237"/>
                  </a:lnTo>
                  <a:lnTo>
                    <a:pt x="167" y="237"/>
                  </a:lnTo>
                  <a:lnTo>
                    <a:pt x="164" y="238"/>
                  </a:lnTo>
                  <a:lnTo>
                    <a:pt x="160" y="238"/>
                  </a:lnTo>
                  <a:lnTo>
                    <a:pt x="159" y="239"/>
                  </a:lnTo>
                  <a:lnTo>
                    <a:pt x="157" y="239"/>
                  </a:lnTo>
                  <a:lnTo>
                    <a:pt x="157" y="239"/>
                  </a:lnTo>
                  <a:lnTo>
                    <a:pt x="155" y="239"/>
                  </a:lnTo>
                  <a:lnTo>
                    <a:pt x="155" y="239"/>
                  </a:lnTo>
                  <a:lnTo>
                    <a:pt x="152" y="240"/>
                  </a:lnTo>
                  <a:lnTo>
                    <a:pt x="149" y="240"/>
                  </a:lnTo>
                  <a:lnTo>
                    <a:pt x="148" y="240"/>
                  </a:lnTo>
                  <a:lnTo>
                    <a:pt x="147" y="242"/>
                  </a:lnTo>
                  <a:lnTo>
                    <a:pt x="144" y="242"/>
                  </a:lnTo>
                  <a:lnTo>
                    <a:pt x="142" y="242"/>
                  </a:lnTo>
                  <a:lnTo>
                    <a:pt x="139" y="243"/>
                  </a:lnTo>
                  <a:lnTo>
                    <a:pt x="136" y="243"/>
                  </a:lnTo>
                  <a:lnTo>
                    <a:pt x="135" y="243"/>
                  </a:lnTo>
                  <a:lnTo>
                    <a:pt x="131" y="244"/>
                  </a:lnTo>
                  <a:lnTo>
                    <a:pt x="130" y="244"/>
                  </a:lnTo>
                  <a:lnTo>
                    <a:pt x="129" y="244"/>
                  </a:lnTo>
                  <a:lnTo>
                    <a:pt x="123" y="246"/>
                  </a:lnTo>
                  <a:lnTo>
                    <a:pt x="121" y="246"/>
                  </a:lnTo>
                  <a:lnTo>
                    <a:pt x="119" y="246"/>
                  </a:lnTo>
                  <a:lnTo>
                    <a:pt x="117" y="247"/>
                  </a:lnTo>
                  <a:lnTo>
                    <a:pt x="114" y="247"/>
                  </a:lnTo>
                  <a:lnTo>
                    <a:pt x="113" y="247"/>
                  </a:lnTo>
                  <a:lnTo>
                    <a:pt x="110" y="248"/>
                  </a:lnTo>
                  <a:lnTo>
                    <a:pt x="108" y="248"/>
                  </a:lnTo>
                  <a:lnTo>
                    <a:pt x="106" y="248"/>
                  </a:lnTo>
                  <a:lnTo>
                    <a:pt x="104" y="248"/>
                  </a:lnTo>
                  <a:lnTo>
                    <a:pt x="101" y="250"/>
                  </a:lnTo>
                  <a:lnTo>
                    <a:pt x="98" y="250"/>
                  </a:lnTo>
                  <a:lnTo>
                    <a:pt x="95" y="251"/>
                  </a:lnTo>
                  <a:lnTo>
                    <a:pt x="92" y="251"/>
                  </a:lnTo>
                  <a:lnTo>
                    <a:pt x="89" y="251"/>
                  </a:lnTo>
                  <a:lnTo>
                    <a:pt x="84" y="252"/>
                  </a:lnTo>
                  <a:lnTo>
                    <a:pt x="84" y="252"/>
                  </a:lnTo>
                  <a:lnTo>
                    <a:pt x="81" y="252"/>
                  </a:lnTo>
                  <a:lnTo>
                    <a:pt x="80" y="252"/>
                  </a:lnTo>
                  <a:lnTo>
                    <a:pt x="76" y="254"/>
                  </a:lnTo>
                  <a:lnTo>
                    <a:pt x="72" y="254"/>
                  </a:lnTo>
                  <a:lnTo>
                    <a:pt x="70" y="254"/>
                  </a:lnTo>
                  <a:lnTo>
                    <a:pt x="68" y="254"/>
                  </a:lnTo>
                  <a:lnTo>
                    <a:pt x="66" y="254"/>
                  </a:lnTo>
                  <a:lnTo>
                    <a:pt x="63" y="255"/>
                  </a:lnTo>
                  <a:lnTo>
                    <a:pt x="60" y="255"/>
                  </a:lnTo>
                  <a:lnTo>
                    <a:pt x="58" y="255"/>
                  </a:lnTo>
                  <a:lnTo>
                    <a:pt x="55" y="255"/>
                  </a:lnTo>
                  <a:lnTo>
                    <a:pt x="53" y="255"/>
                  </a:lnTo>
                  <a:lnTo>
                    <a:pt x="50" y="255"/>
                  </a:lnTo>
                  <a:lnTo>
                    <a:pt x="47" y="256"/>
                  </a:lnTo>
                  <a:lnTo>
                    <a:pt x="45" y="256"/>
                  </a:lnTo>
                  <a:lnTo>
                    <a:pt x="42" y="256"/>
                  </a:lnTo>
                  <a:lnTo>
                    <a:pt x="38" y="256"/>
                  </a:lnTo>
                  <a:lnTo>
                    <a:pt x="33" y="256"/>
                  </a:lnTo>
                  <a:lnTo>
                    <a:pt x="32" y="256"/>
                  </a:lnTo>
                  <a:lnTo>
                    <a:pt x="24" y="258"/>
                  </a:lnTo>
                  <a:lnTo>
                    <a:pt x="21" y="258"/>
                  </a:lnTo>
                  <a:lnTo>
                    <a:pt x="19" y="258"/>
                  </a:lnTo>
                  <a:lnTo>
                    <a:pt x="13" y="259"/>
                  </a:lnTo>
                  <a:lnTo>
                    <a:pt x="11" y="259"/>
                  </a:lnTo>
                  <a:lnTo>
                    <a:pt x="7" y="259"/>
                  </a:lnTo>
                  <a:lnTo>
                    <a:pt x="4" y="259"/>
                  </a:lnTo>
                  <a:lnTo>
                    <a:pt x="4" y="251"/>
                  </a:lnTo>
                  <a:lnTo>
                    <a:pt x="4" y="250"/>
                  </a:lnTo>
                  <a:lnTo>
                    <a:pt x="4" y="250"/>
                  </a:lnTo>
                  <a:lnTo>
                    <a:pt x="4" y="247"/>
                  </a:lnTo>
                  <a:lnTo>
                    <a:pt x="4" y="240"/>
                  </a:lnTo>
                  <a:lnTo>
                    <a:pt x="4" y="240"/>
                  </a:lnTo>
                  <a:lnTo>
                    <a:pt x="4" y="237"/>
                  </a:lnTo>
                  <a:lnTo>
                    <a:pt x="4" y="230"/>
                  </a:lnTo>
                  <a:lnTo>
                    <a:pt x="4" y="227"/>
                  </a:lnTo>
                  <a:lnTo>
                    <a:pt x="4" y="225"/>
                  </a:lnTo>
                  <a:lnTo>
                    <a:pt x="4" y="221"/>
                  </a:lnTo>
                  <a:lnTo>
                    <a:pt x="4" y="216"/>
                  </a:lnTo>
                  <a:lnTo>
                    <a:pt x="3" y="214"/>
                  </a:lnTo>
                  <a:lnTo>
                    <a:pt x="3" y="213"/>
                  </a:lnTo>
                  <a:lnTo>
                    <a:pt x="3" y="209"/>
                  </a:lnTo>
                  <a:lnTo>
                    <a:pt x="3" y="208"/>
                  </a:lnTo>
                  <a:lnTo>
                    <a:pt x="3" y="206"/>
                  </a:lnTo>
                  <a:lnTo>
                    <a:pt x="3" y="200"/>
                  </a:lnTo>
                  <a:lnTo>
                    <a:pt x="3" y="199"/>
                  </a:lnTo>
                  <a:lnTo>
                    <a:pt x="3" y="196"/>
                  </a:lnTo>
                  <a:lnTo>
                    <a:pt x="3" y="193"/>
                  </a:lnTo>
                  <a:lnTo>
                    <a:pt x="3" y="192"/>
                  </a:lnTo>
                  <a:lnTo>
                    <a:pt x="3" y="191"/>
                  </a:lnTo>
                  <a:lnTo>
                    <a:pt x="3" y="189"/>
                  </a:lnTo>
                  <a:lnTo>
                    <a:pt x="3" y="188"/>
                  </a:lnTo>
                  <a:lnTo>
                    <a:pt x="3" y="187"/>
                  </a:lnTo>
                  <a:lnTo>
                    <a:pt x="3" y="186"/>
                  </a:lnTo>
                  <a:lnTo>
                    <a:pt x="3" y="183"/>
                  </a:lnTo>
                  <a:lnTo>
                    <a:pt x="3" y="182"/>
                  </a:lnTo>
                  <a:lnTo>
                    <a:pt x="3" y="174"/>
                  </a:lnTo>
                  <a:lnTo>
                    <a:pt x="3" y="172"/>
                  </a:lnTo>
                  <a:lnTo>
                    <a:pt x="3" y="171"/>
                  </a:lnTo>
                  <a:lnTo>
                    <a:pt x="3" y="170"/>
                  </a:lnTo>
                  <a:lnTo>
                    <a:pt x="3" y="167"/>
                  </a:lnTo>
                  <a:lnTo>
                    <a:pt x="3" y="166"/>
                  </a:lnTo>
                  <a:lnTo>
                    <a:pt x="3" y="162"/>
                  </a:lnTo>
                  <a:lnTo>
                    <a:pt x="3" y="161"/>
                  </a:lnTo>
                  <a:lnTo>
                    <a:pt x="3" y="155"/>
                  </a:lnTo>
                  <a:lnTo>
                    <a:pt x="3" y="154"/>
                  </a:lnTo>
                  <a:lnTo>
                    <a:pt x="3" y="154"/>
                  </a:lnTo>
                  <a:lnTo>
                    <a:pt x="3" y="153"/>
                  </a:lnTo>
                  <a:lnTo>
                    <a:pt x="3" y="151"/>
                  </a:lnTo>
                  <a:lnTo>
                    <a:pt x="3" y="149"/>
                  </a:lnTo>
                  <a:lnTo>
                    <a:pt x="3" y="148"/>
                  </a:lnTo>
                  <a:lnTo>
                    <a:pt x="3" y="144"/>
                  </a:lnTo>
                  <a:lnTo>
                    <a:pt x="3" y="142"/>
                  </a:lnTo>
                  <a:lnTo>
                    <a:pt x="2" y="136"/>
                  </a:lnTo>
                  <a:lnTo>
                    <a:pt x="2" y="134"/>
                  </a:lnTo>
                  <a:lnTo>
                    <a:pt x="2" y="128"/>
                  </a:lnTo>
                  <a:lnTo>
                    <a:pt x="2" y="125"/>
                  </a:lnTo>
                  <a:lnTo>
                    <a:pt x="2" y="124"/>
                  </a:lnTo>
                  <a:lnTo>
                    <a:pt x="2" y="121"/>
                  </a:lnTo>
                  <a:lnTo>
                    <a:pt x="2" y="119"/>
                  </a:lnTo>
                  <a:lnTo>
                    <a:pt x="2" y="116"/>
                  </a:lnTo>
                  <a:lnTo>
                    <a:pt x="2" y="114"/>
                  </a:lnTo>
                  <a:lnTo>
                    <a:pt x="2" y="110"/>
                  </a:lnTo>
                  <a:lnTo>
                    <a:pt x="2" y="108"/>
                  </a:lnTo>
                  <a:lnTo>
                    <a:pt x="2" y="106"/>
                  </a:lnTo>
                  <a:lnTo>
                    <a:pt x="2" y="103"/>
                  </a:lnTo>
                  <a:lnTo>
                    <a:pt x="2" y="102"/>
                  </a:lnTo>
                  <a:lnTo>
                    <a:pt x="2" y="100"/>
                  </a:lnTo>
                  <a:lnTo>
                    <a:pt x="2" y="98"/>
                  </a:lnTo>
                  <a:lnTo>
                    <a:pt x="2" y="97"/>
                  </a:lnTo>
                  <a:lnTo>
                    <a:pt x="2" y="95"/>
                  </a:lnTo>
                  <a:lnTo>
                    <a:pt x="2" y="94"/>
                  </a:lnTo>
                  <a:lnTo>
                    <a:pt x="2" y="91"/>
                  </a:lnTo>
                  <a:lnTo>
                    <a:pt x="2" y="87"/>
                  </a:lnTo>
                  <a:lnTo>
                    <a:pt x="2" y="83"/>
                  </a:lnTo>
                  <a:lnTo>
                    <a:pt x="2" y="79"/>
                  </a:lnTo>
                  <a:lnTo>
                    <a:pt x="2" y="78"/>
                  </a:lnTo>
                  <a:lnTo>
                    <a:pt x="2" y="74"/>
                  </a:lnTo>
                  <a:lnTo>
                    <a:pt x="2" y="72"/>
                  </a:lnTo>
                  <a:lnTo>
                    <a:pt x="2" y="70"/>
                  </a:lnTo>
                  <a:lnTo>
                    <a:pt x="2" y="69"/>
                  </a:lnTo>
                  <a:lnTo>
                    <a:pt x="2" y="66"/>
                  </a:lnTo>
                  <a:lnTo>
                    <a:pt x="2" y="65"/>
                  </a:lnTo>
                  <a:lnTo>
                    <a:pt x="0" y="60"/>
                  </a:lnTo>
                  <a:lnTo>
                    <a:pt x="0" y="59"/>
                  </a:lnTo>
                  <a:lnTo>
                    <a:pt x="0" y="56"/>
                  </a:lnTo>
                  <a:lnTo>
                    <a:pt x="0" y="52"/>
                  </a:lnTo>
                  <a:lnTo>
                    <a:pt x="0" y="51"/>
                  </a:lnTo>
                  <a:lnTo>
                    <a:pt x="0" y="44"/>
                  </a:lnTo>
                  <a:lnTo>
                    <a:pt x="0" y="42"/>
                  </a:lnTo>
                  <a:lnTo>
                    <a:pt x="0" y="38"/>
                  </a:lnTo>
                  <a:lnTo>
                    <a:pt x="0" y="34"/>
                  </a:lnTo>
                  <a:lnTo>
                    <a:pt x="0" y="31"/>
                  </a:lnTo>
                  <a:lnTo>
                    <a:pt x="0" y="27"/>
                  </a:lnTo>
                  <a:lnTo>
                    <a:pt x="0" y="25"/>
                  </a:lnTo>
                  <a:lnTo>
                    <a:pt x="0" y="23"/>
                  </a:lnTo>
                  <a:lnTo>
                    <a:pt x="0" y="21"/>
                  </a:lnTo>
                  <a:lnTo>
                    <a:pt x="0" y="17"/>
                  </a:lnTo>
                  <a:lnTo>
                    <a:pt x="0" y="14"/>
                  </a:lnTo>
                  <a:lnTo>
                    <a:pt x="0" y="11"/>
                  </a:lnTo>
                  <a:lnTo>
                    <a:pt x="0" y="6"/>
                  </a:lnTo>
                  <a:lnTo>
                    <a:pt x="0" y="5"/>
                  </a:lnTo>
                  <a:lnTo>
                    <a:pt x="2" y="5"/>
                  </a:lnTo>
                  <a:lnTo>
                    <a:pt x="2" y="5"/>
                  </a:lnTo>
                  <a:lnTo>
                    <a:pt x="9" y="5"/>
                  </a:lnTo>
                  <a:lnTo>
                    <a:pt x="11" y="4"/>
                  </a:lnTo>
                  <a:lnTo>
                    <a:pt x="15" y="4"/>
                  </a:lnTo>
                  <a:lnTo>
                    <a:pt x="17" y="4"/>
                  </a:lnTo>
                  <a:lnTo>
                    <a:pt x="19" y="4"/>
                  </a:lnTo>
                  <a:lnTo>
                    <a:pt x="21" y="4"/>
                  </a:lnTo>
                  <a:lnTo>
                    <a:pt x="24" y="4"/>
                  </a:lnTo>
                  <a:lnTo>
                    <a:pt x="26" y="4"/>
                  </a:lnTo>
                  <a:lnTo>
                    <a:pt x="28" y="4"/>
                  </a:lnTo>
                  <a:lnTo>
                    <a:pt x="29" y="4"/>
                  </a:lnTo>
                  <a:lnTo>
                    <a:pt x="32" y="4"/>
                  </a:lnTo>
                  <a:lnTo>
                    <a:pt x="37" y="4"/>
                  </a:lnTo>
                  <a:lnTo>
                    <a:pt x="40" y="4"/>
                  </a:lnTo>
                  <a:lnTo>
                    <a:pt x="45" y="4"/>
                  </a:lnTo>
                  <a:lnTo>
                    <a:pt x="46" y="4"/>
                  </a:lnTo>
                  <a:lnTo>
                    <a:pt x="49" y="4"/>
                  </a:lnTo>
                  <a:lnTo>
                    <a:pt x="51" y="4"/>
                  </a:lnTo>
                  <a:lnTo>
                    <a:pt x="54" y="4"/>
                  </a:lnTo>
                  <a:lnTo>
                    <a:pt x="57" y="4"/>
                  </a:lnTo>
                  <a:lnTo>
                    <a:pt x="59" y="4"/>
                  </a:lnTo>
                  <a:lnTo>
                    <a:pt x="63" y="4"/>
                  </a:lnTo>
                  <a:lnTo>
                    <a:pt x="66" y="4"/>
                  </a:lnTo>
                  <a:lnTo>
                    <a:pt x="66" y="4"/>
                  </a:lnTo>
                  <a:lnTo>
                    <a:pt x="68" y="4"/>
                  </a:lnTo>
                  <a:lnTo>
                    <a:pt x="72" y="4"/>
                  </a:lnTo>
                  <a:lnTo>
                    <a:pt x="76" y="4"/>
                  </a:lnTo>
                  <a:lnTo>
                    <a:pt x="79" y="4"/>
                  </a:lnTo>
                  <a:lnTo>
                    <a:pt x="83" y="4"/>
                  </a:lnTo>
                  <a:lnTo>
                    <a:pt x="84" y="4"/>
                  </a:lnTo>
                  <a:lnTo>
                    <a:pt x="87" y="4"/>
                  </a:lnTo>
                  <a:lnTo>
                    <a:pt x="88" y="4"/>
                  </a:lnTo>
                  <a:lnTo>
                    <a:pt x="89" y="4"/>
                  </a:lnTo>
                  <a:lnTo>
                    <a:pt x="91" y="4"/>
                  </a:lnTo>
                  <a:lnTo>
                    <a:pt x="91" y="4"/>
                  </a:lnTo>
                  <a:lnTo>
                    <a:pt x="91" y="4"/>
                  </a:lnTo>
                  <a:lnTo>
                    <a:pt x="95" y="2"/>
                  </a:lnTo>
                  <a:lnTo>
                    <a:pt x="96" y="2"/>
                  </a:lnTo>
                  <a:lnTo>
                    <a:pt x="98" y="2"/>
                  </a:lnTo>
                  <a:lnTo>
                    <a:pt x="102" y="2"/>
                  </a:lnTo>
                  <a:lnTo>
                    <a:pt x="106" y="2"/>
                  </a:lnTo>
                  <a:lnTo>
                    <a:pt x="108" y="2"/>
                  </a:lnTo>
                  <a:lnTo>
                    <a:pt x="112" y="2"/>
                  </a:lnTo>
                  <a:lnTo>
                    <a:pt x="113" y="2"/>
                  </a:lnTo>
                  <a:lnTo>
                    <a:pt x="115" y="2"/>
                  </a:lnTo>
                  <a:lnTo>
                    <a:pt x="117" y="2"/>
                  </a:lnTo>
                  <a:lnTo>
                    <a:pt x="119" y="2"/>
                  </a:lnTo>
                  <a:lnTo>
                    <a:pt x="119" y="2"/>
                  </a:lnTo>
                  <a:lnTo>
                    <a:pt x="126" y="2"/>
                  </a:lnTo>
                  <a:lnTo>
                    <a:pt x="126" y="2"/>
                  </a:lnTo>
                  <a:lnTo>
                    <a:pt x="127" y="2"/>
                  </a:lnTo>
                  <a:lnTo>
                    <a:pt x="131" y="2"/>
                  </a:lnTo>
                  <a:lnTo>
                    <a:pt x="134" y="2"/>
                  </a:lnTo>
                  <a:lnTo>
                    <a:pt x="135" y="2"/>
                  </a:lnTo>
                  <a:lnTo>
                    <a:pt x="138" y="2"/>
                  </a:lnTo>
                  <a:lnTo>
                    <a:pt x="140" y="2"/>
                  </a:lnTo>
                  <a:lnTo>
                    <a:pt x="142" y="2"/>
                  </a:lnTo>
                  <a:lnTo>
                    <a:pt x="143" y="2"/>
                  </a:lnTo>
                  <a:lnTo>
                    <a:pt x="146" y="2"/>
                  </a:lnTo>
                  <a:lnTo>
                    <a:pt x="151" y="2"/>
                  </a:lnTo>
                  <a:lnTo>
                    <a:pt x="153" y="2"/>
                  </a:lnTo>
                  <a:lnTo>
                    <a:pt x="155" y="2"/>
                  </a:lnTo>
                  <a:lnTo>
                    <a:pt x="157" y="2"/>
                  </a:lnTo>
                  <a:lnTo>
                    <a:pt x="165" y="1"/>
                  </a:lnTo>
                  <a:lnTo>
                    <a:pt x="169" y="1"/>
                  </a:lnTo>
                  <a:lnTo>
                    <a:pt x="170" y="1"/>
                  </a:lnTo>
                  <a:lnTo>
                    <a:pt x="176" y="1"/>
                  </a:lnTo>
                  <a:lnTo>
                    <a:pt x="178" y="1"/>
                  </a:lnTo>
                  <a:lnTo>
                    <a:pt x="178" y="1"/>
                  </a:lnTo>
                  <a:lnTo>
                    <a:pt x="182" y="1"/>
                  </a:lnTo>
                  <a:lnTo>
                    <a:pt x="185" y="1"/>
                  </a:lnTo>
                  <a:lnTo>
                    <a:pt x="187" y="1"/>
                  </a:lnTo>
                  <a:lnTo>
                    <a:pt x="191" y="1"/>
                  </a:lnTo>
                  <a:lnTo>
                    <a:pt x="197" y="1"/>
                  </a:lnTo>
                  <a:lnTo>
                    <a:pt x="201" y="1"/>
                  </a:lnTo>
                  <a:lnTo>
                    <a:pt x="202" y="1"/>
                  </a:lnTo>
                  <a:lnTo>
                    <a:pt x="206" y="1"/>
                  </a:lnTo>
                  <a:lnTo>
                    <a:pt x="210" y="1"/>
                  </a:lnTo>
                  <a:lnTo>
                    <a:pt x="214" y="1"/>
                  </a:lnTo>
                  <a:lnTo>
                    <a:pt x="215" y="1"/>
                  </a:lnTo>
                  <a:lnTo>
                    <a:pt x="218" y="1"/>
                  </a:lnTo>
                  <a:lnTo>
                    <a:pt x="221" y="1"/>
                  </a:lnTo>
                  <a:lnTo>
                    <a:pt x="224" y="0"/>
                  </a:lnTo>
                  <a:lnTo>
                    <a:pt x="227" y="0"/>
                  </a:lnTo>
                  <a:lnTo>
                    <a:pt x="232" y="0"/>
                  </a:lnTo>
                  <a:lnTo>
                    <a:pt x="235" y="0"/>
                  </a:lnTo>
                  <a:lnTo>
                    <a:pt x="237" y="0"/>
                  </a:lnTo>
                  <a:lnTo>
                    <a:pt x="241" y="0"/>
                  </a:lnTo>
                  <a:lnTo>
                    <a:pt x="244" y="0"/>
                  </a:lnTo>
                  <a:lnTo>
                    <a:pt x="246" y="0"/>
                  </a:lnTo>
                  <a:lnTo>
                    <a:pt x="252" y="0"/>
                  </a:lnTo>
                  <a:lnTo>
                    <a:pt x="252" y="0"/>
                  </a:lnTo>
                  <a:lnTo>
                    <a:pt x="253" y="0"/>
                  </a:lnTo>
                  <a:lnTo>
                    <a:pt x="256" y="0"/>
                  </a:lnTo>
                  <a:lnTo>
                    <a:pt x="258" y="0"/>
                  </a:lnTo>
                  <a:lnTo>
                    <a:pt x="261" y="0"/>
                  </a:lnTo>
                  <a:lnTo>
                    <a:pt x="262" y="0"/>
                  </a:lnTo>
                  <a:lnTo>
                    <a:pt x="263"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64">
              <a:extLst>
                <a:ext uri="{FF2B5EF4-FFF2-40B4-BE49-F238E27FC236}">
                  <a16:creationId xmlns:a16="http://schemas.microsoft.com/office/drawing/2014/main" id="{59534E15-A260-4884-8395-A0EE237A2103}"/>
                </a:ext>
              </a:extLst>
            </p:cNvPr>
            <p:cNvSpPr>
              <a:spLocks/>
            </p:cNvSpPr>
            <p:nvPr/>
          </p:nvSpPr>
          <p:spPr bwMode="auto">
            <a:xfrm>
              <a:off x="5351" y="2847"/>
              <a:ext cx="290" cy="281"/>
            </a:xfrm>
            <a:custGeom>
              <a:avLst/>
              <a:gdLst>
                <a:gd name="T0" fmla="*/ 280 w 290"/>
                <a:gd name="T1" fmla="*/ 6 h 281"/>
                <a:gd name="T2" fmla="*/ 283 w 290"/>
                <a:gd name="T3" fmla="*/ 8 h 281"/>
                <a:gd name="T4" fmla="*/ 284 w 290"/>
                <a:gd name="T5" fmla="*/ 38 h 281"/>
                <a:gd name="T6" fmla="*/ 286 w 290"/>
                <a:gd name="T7" fmla="*/ 84 h 281"/>
                <a:gd name="T8" fmla="*/ 288 w 290"/>
                <a:gd name="T9" fmla="*/ 133 h 281"/>
                <a:gd name="T10" fmla="*/ 288 w 290"/>
                <a:gd name="T11" fmla="*/ 166 h 281"/>
                <a:gd name="T12" fmla="*/ 287 w 290"/>
                <a:gd name="T13" fmla="*/ 209 h 281"/>
                <a:gd name="T14" fmla="*/ 286 w 290"/>
                <a:gd name="T15" fmla="*/ 246 h 281"/>
                <a:gd name="T16" fmla="*/ 276 w 290"/>
                <a:gd name="T17" fmla="*/ 270 h 281"/>
                <a:gd name="T18" fmla="*/ 245 w 290"/>
                <a:gd name="T19" fmla="*/ 281 h 281"/>
                <a:gd name="T20" fmla="*/ 214 w 290"/>
                <a:gd name="T21" fmla="*/ 277 h 281"/>
                <a:gd name="T22" fmla="*/ 219 w 290"/>
                <a:gd name="T23" fmla="*/ 264 h 281"/>
                <a:gd name="T24" fmla="*/ 215 w 290"/>
                <a:gd name="T25" fmla="*/ 254 h 281"/>
                <a:gd name="T26" fmla="*/ 187 w 290"/>
                <a:gd name="T27" fmla="*/ 247 h 281"/>
                <a:gd name="T28" fmla="*/ 147 w 290"/>
                <a:gd name="T29" fmla="*/ 237 h 281"/>
                <a:gd name="T30" fmla="*/ 106 w 290"/>
                <a:gd name="T31" fmla="*/ 230 h 281"/>
                <a:gd name="T32" fmla="*/ 63 w 290"/>
                <a:gd name="T33" fmla="*/ 228 h 281"/>
                <a:gd name="T34" fmla="*/ 25 w 290"/>
                <a:gd name="T35" fmla="*/ 225 h 281"/>
                <a:gd name="T36" fmla="*/ 11 w 290"/>
                <a:gd name="T37" fmla="*/ 213 h 281"/>
                <a:gd name="T38" fmla="*/ 24 w 290"/>
                <a:gd name="T39" fmla="*/ 199 h 281"/>
                <a:gd name="T40" fmla="*/ 33 w 290"/>
                <a:gd name="T41" fmla="*/ 191 h 281"/>
                <a:gd name="T42" fmla="*/ 29 w 290"/>
                <a:gd name="T43" fmla="*/ 178 h 281"/>
                <a:gd name="T44" fmla="*/ 36 w 290"/>
                <a:gd name="T45" fmla="*/ 161 h 281"/>
                <a:gd name="T46" fmla="*/ 55 w 290"/>
                <a:gd name="T47" fmla="*/ 152 h 281"/>
                <a:gd name="T48" fmla="*/ 76 w 290"/>
                <a:gd name="T49" fmla="*/ 148 h 281"/>
                <a:gd name="T50" fmla="*/ 89 w 290"/>
                <a:gd name="T51" fmla="*/ 137 h 281"/>
                <a:gd name="T52" fmla="*/ 87 w 290"/>
                <a:gd name="T53" fmla="*/ 120 h 281"/>
                <a:gd name="T54" fmla="*/ 68 w 290"/>
                <a:gd name="T55" fmla="*/ 115 h 281"/>
                <a:gd name="T56" fmla="*/ 50 w 290"/>
                <a:gd name="T57" fmla="*/ 110 h 281"/>
                <a:gd name="T58" fmla="*/ 47 w 290"/>
                <a:gd name="T59" fmla="*/ 94 h 281"/>
                <a:gd name="T60" fmla="*/ 62 w 290"/>
                <a:gd name="T61" fmla="*/ 92 h 281"/>
                <a:gd name="T62" fmla="*/ 72 w 290"/>
                <a:gd name="T63" fmla="*/ 106 h 281"/>
                <a:gd name="T64" fmla="*/ 91 w 290"/>
                <a:gd name="T65" fmla="*/ 111 h 281"/>
                <a:gd name="T66" fmla="*/ 114 w 290"/>
                <a:gd name="T67" fmla="*/ 80 h 281"/>
                <a:gd name="T68" fmla="*/ 125 w 290"/>
                <a:gd name="T69" fmla="*/ 72 h 281"/>
                <a:gd name="T70" fmla="*/ 138 w 290"/>
                <a:gd name="T71" fmla="*/ 81 h 281"/>
                <a:gd name="T72" fmla="*/ 152 w 290"/>
                <a:gd name="T73" fmla="*/ 80 h 281"/>
                <a:gd name="T74" fmla="*/ 153 w 290"/>
                <a:gd name="T75" fmla="*/ 84 h 281"/>
                <a:gd name="T76" fmla="*/ 161 w 290"/>
                <a:gd name="T77" fmla="*/ 89 h 281"/>
                <a:gd name="T78" fmla="*/ 164 w 290"/>
                <a:gd name="T79" fmla="*/ 93 h 281"/>
                <a:gd name="T80" fmla="*/ 177 w 290"/>
                <a:gd name="T81" fmla="*/ 92 h 281"/>
                <a:gd name="T82" fmla="*/ 181 w 290"/>
                <a:gd name="T83" fmla="*/ 84 h 281"/>
                <a:gd name="T84" fmla="*/ 178 w 290"/>
                <a:gd name="T85" fmla="*/ 77 h 281"/>
                <a:gd name="T86" fmla="*/ 181 w 290"/>
                <a:gd name="T87" fmla="*/ 68 h 281"/>
                <a:gd name="T88" fmla="*/ 189 w 290"/>
                <a:gd name="T89" fmla="*/ 63 h 281"/>
                <a:gd name="T90" fmla="*/ 201 w 290"/>
                <a:gd name="T91" fmla="*/ 68 h 281"/>
                <a:gd name="T92" fmla="*/ 204 w 290"/>
                <a:gd name="T93" fmla="*/ 61 h 281"/>
                <a:gd name="T94" fmla="*/ 210 w 290"/>
                <a:gd name="T95" fmla="*/ 64 h 281"/>
                <a:gd name="T96" fmla="*/ 220 w 290"/>
                <a:gd name="T97" fmla="*/ 56 h 281"/>
                <a:gd name="T98" fmla="*/ 215 w 290"/>
                <a:gd name="T99" fmla="*/ 50 h 281"/>
                <a:gd name="T100" fmla="*/ 216 w 290"/>
                <a:gd name="T101" fmla="*/ 43 h 281"/>
                <a:gd name="T102" fmla="*/ 229 w 290"/>
                <a:gd name="T103" fmla="*/ 44 h 281"/>
                <a:gd name="T104" fmla="*/ 235 w 290"/>
                <a:gd name="T105" fmla="*/ 55 h 281"/>
                <a:gd name="T106" fmla="*/ 237 w 290"/>
                <a:gd name="T107" fmla="*/ 44 h 281"/>
                <a:gd name="T108" fmla="*/ 245 w 290"/>
                <a:gd name="T109" fmla="*/ 52 h 281"/>
                <a:gd name="T110" fmla="*/ 252 w 290"/>
                <a:gd name="T111" fmla="*/ 46 h 281"/>
                <a:gd name="T112" fmla="*/ 261 w 290"/>
                <a:gd name="T113" fmla="*/ 39 h 281"/>
                <a:gd name="T114" fmla="*/ 252 w 290"/>
                <a:gd name="T115" fmla="*/ 35 h 281"/>
                <a:gd name="T116" fmla="*/ 253 w 290"/>
                <a:gd name="T117" fmla="*/ 26 h 281"/>
                <a:gd name="T118" fmla="*/ 262 w 290"/>
                <a:gd name="T119" fmla="*/ 20 h 281"/>
                <a:gd name="T120" fmla="*/ 270 w 290"/>
                <a:gd name="T121" fmla="*/ 16 h 281"/>
                <a:gd name="T122" fmla="*/ 274 w 290"/>
                <a:gd name="T123" fmla="*/ 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 h="281">
                  <a:moveTo>
                    <a:pt x="274" y="12"/>
                  </a:moveTo>
                  <a:lnTo>
                    <a:pt x="275" y="12"/>
                  </a:lnTo>
                  <a:lnTo>
                    <a:pt x="275" y="13"/>
                  </a:lnTo>
                  <a:lnTo>
                    <a:pt x="275" y="12"/>
                  </a:lnTo>
                  <a:lnTo>
                    <a:pt x="275" y="10"/>
                  </a:lnTo>
                  <a:lnTo>
                    <a:pt x="276" y="10"/>
                  </a:lnTo>
                  <a:lnTo>
                    <a:pt x="276" y="12"/>
                  </a:lnTo>
                  <a:lnTo>
                    <a:pt x="276" y="13"/>
                  </a:lnTo>
                  <a:lnTo>
                    <a:pt x="278" y="13"/>
                  </a:lnTo>
                  <a:lnTo>
                    <a:pt x="278" y="12"/>
                  </a:lnTo>
                  <a:lnTo>
                    <a:pt x="278" y="10"/>
                  </a:lnTo>
                  <a:lnTo>
                    <a:pt x="278" y="9"/>
                  </a:lnTo>
                  <a:lnTo>
                    <a:pt x="278" y="8"/>
                  </a:lnTo>
                  <a:lnTo>
                    <a:pt x="279" y="8"/>
                  </a:lnTo>
                  <a:lnTo>
                    <a:pt x="280" y="8"/>
                  </a:lnTo>
                  <a:lnTo>
                    <a:pt x="280" y="6"/>
                  </a:lnTo>
                  <a:lnTo>
                    <a:pt x="279" y="6"/>
                  </a:lnTo>
                  <a:lnTo>
                    <a:pt x="278" y="6"/>
                  </a:lnTo>
                  <a:lnTo>
                    <a:pt x="276" y="6"/>
                  </a:lnTo>
                  <a:lnTo>
                    <a:pt x="276" y="5"/>
                  </a:lnTo>
                  <a:lnTo>
                    <a:pt x="278" y="5"/>
                  </a:lnTo>
                  <a:lnTo>
                    <a:pt x="279" y="5"/>
                  </a:lnTo>
                  <a:lnTo>
                    <a:pt x="279" y="4"/>
                  </a:lnTo>
                  <a:lnTo>
                    <a:pt x="279" y="2"/>
                  </a:lnTo>
                  <a:lnTo>
                    <a:pt x="280" y="2"/>
                  </a:lnTo>
                  <a:lnTo>
                    <a:pt x="280" y="1"/>
                  </a:lnTo>
                  <a:lnTo>
                    <a:pt x="280" y="0"/>
                  </a:lnTo>
                  <a:lnTo>
                    <a:pt x="282" y="0"/>
                  </a:lnTo>
                  <a:lnTo>
                    <a:pt x="283" y="0"/>
                  </a:lnTo>
                  <a:lnTo>
                    <a:pt x="283" y="1"/>
                  </a:lnTo>
                  <a:lnTo>
                    <a:pt x="283" y="2"/>
                  </a:lnTo>
                  <a:lnTo>
                    <a:pt x="283" y="8"/>
                  </a:lnTo>
                  <a:lnTo>
                    <a:pt x="283" y="10"/>
                  </a:lnTo>
                  <a:lnTo>
                    <a:pt x="283" y="13"/>
                  </a:lnTo>
                  <a:lnTo>
                    <a:pt x="283" y="14"/>
                  </a:lnTo>
                  <a:lnTo>
                    <a:pt x="283" y="18"/>
                  </a:lnTo>
                  <a:lnTo>
                    <a:pt x="283" y="20"/>
                  </a:lnTo>
                  <a:lnTo>
                    <a:pt x="283" y="22"/>
                  </a:lnTo>
                  <a:lnTo>
                    <a:pt x="283" y="23"/>
                  </a:lnTo>
                  <a:lnTo>
                    <a:pt x="283" y="25"/>
                  </a:lnTo>
                  <a:lnTo>
                    <a:pt x="283" y="26"/>
                  </a:lnTo>
                  <a:lnTo>
                    <a:pt x="283" y="27"/>
                  </a:lnTo>
                  <a:lnTo>
                    <a:pt x="283" y="29"/>
                  </a:lnTo>
                  <a:lnTo>
                    <a:pt x="283" y="30"/>
                  </a:lnTo>
                  <a:lnTo>
                    <a:pt x="283" y="31"/>
                  </a:lnTo>
                  <a:lnTo>
                    <a:pt x="283" y="34"/>
                  </a:lnTo>
                  <a:lnTo>
                    <a:pt x="283" y="37"/>
                  </a:lnTo>
                  <a:lnTo>
                    <a:pt x="284" y="38"/>
                  </a:lnTo>
                  <a:lnTo>
                    <a:pt x="284" y="39"/>
                  </a:lnTo>
                  <a:lnTo>
                    <a:pt x="284" y="40"/>
                  </a:lnTo>
                  <a:lnTo>
                    <a:pt x="284" y="42"/>
                  </a:lnTo>
                  <a:lnTo>
                    <a:pt x="284" y="46"/>
                  </a:lnTo>
                  <a:lnTo>
                    <a:pt x="284" y="48"/>
                  </a:lnTo>
                  <a:lnTo>
                    <a:pt x="284" y="50"/>
                  </a:lnTo>
                  <a:lnTo>
                    <a:pt x="284" y="55"/>
                  </a:lnTo>
                  <a:lnTo>
                    <a:pt x="284" y="57"/>
                  </a:lnTo>
                  <a:lnTo>
                    <a:pt x="284" y="59"/>
                  </a:lnTo>
                  <a:lnTo>
                    <a:pt x="284" y="60"/>
                  </a:lnTo>
                  <a:lnTo>
                    <a:pt x="284" y="63"/>
                  </a:lnTo>
                  <a:lnTo>
                    <a:pt x="286" y="67"/>
                  </a:lnTo>
                  <a:lnTo>
                    <a:pt x="286" y="73"/>
                  </a:lnTo>
                  <a:lnTo>
                    <a:pt x="286" y="76"/>
                  </a:lnTo>
                  <a:lnTo>
                    <a:pt x="286" y="80"/>
                  </a:lnTo>
                  <a:lnTo>
                    <a:pt x="286" y="84"/>
                  </a:lnTo>
                  <a:lnTo>
                    <a:pt x="287" y="88"/>
                  </a:lnTo>
                  <a:lnTo>
                    <a:pt x="287" y="92"/>
                  </a:lnTo>
                  <a:lnTo>
                    <a:pt x="287" y="94"/>
                  </a:lnTo>
                  <a:lnTo>
                    <a:pt x="287" y="98"/>
                  </a:lnTo>
                  <a:lnTo>
                    <a:pt x="287" y="101"/>
                  </a:lnTo>
                  <a:lnTo>
                    <a:pt x="287" y="107"/>
                  </a:lnTo>
                  <a:lnTo>
                    <a:pt x="287" y="109"/>
                  </a:lnTo>
                  <a:lnTo>
                    <a:pt x="287" y="110"/>
                  </a:lnTo>
                  <a:lnTo>
                    <a:pt x="287" y="114"/>
                  </a:lnTo>
                  <a:lnTo>
                    <a:pt x="287" y="115"/>
                  </a:lnTo>
                  <a:lnTo>
                    <a:pt x="287" y="118"/>
                  </a:lnTo>
                  <a:lnTo>
                    <a:pt x="288" y="122"/>
                  </a:lnTo>
                  <a:lnTo>
                    <a:pt x="288" y="126"/>
                  </a:lnTo>
                  <a:lnTo>
                    <a:pt x="288" y="129"/>
                  </a:lnTo>
                  <a:lnTo>
                    <a:pt x="288" y="132"/>
                  </a:lnTo>
                  <a:lnTo>
                    <a:pt x="288" y="133"/>
                  </a:lnTo>
                  <a:lnTo>
                    <a:pt x="288" y="136"/>
                  </a:lnTo>
                  <a:lnTo>
                    <a:pt x="288" y="140"/>
                  </a:lnTo>
                  <a:lnTo>
                    <a:pt x="288" y="144"/>
                  </a:lnTo>
                  <a:lnTo>
                    <a:pt x="288" y="146"/>
                  </a:lnTo>
                  <a:lnTo>
                    <a:pt x="288" y="149"/>
                  </a:lnTo>
                  <a:lnTo>
                    <a:pt x="288" y="152"/>
                  </a:lnTo>
                  <a:lnTo>
                    <a:pt x="288" y="153"/>
                  </a:lnTo>
                  <a:lnTo>
                    <a:pt x="288" y="154"/>
                  </a:lnTo>
                  <a:lnTo>
                    <a:pt x="290" y="154"/>
                  </a:lnTo>
                  <a:lnTo>
                    <a:pt x="290" y="157"/>
                  </a:lnTo>
                  <a:lnTo>
                    <a:pt x="290" y="158"/>
                  </a:lnTo>
                  <a:lnTo>
                    <a:pt x="290" y="160"/>
                  </a:lnTo>
                  <a:lnTo>
                    <a:pt x="290" y="161"/>
                  </a:lnTo>
                  <a:lnTo>
                    <a:pt x="288" y="162"/>
                  </a:lnTo>
                  <a:lnTo>
                    <a:pt x="288" y="164"/>
                  </a:lnTo>
                  <a:lnTo>
                    <a:pt x="288" y="166"/>
                  </a:lnTo>
                  <a:lnTo>
                    <a:pt x="288" y="167"/>
                  </a:lnTo>
                  <a:lnTo>
                    <a:pt x="288" y="169"/>
                  </a:lnTo>
                  <a:lnTo>
                    <a:pt x="288" y="171"/>
                  </a:lnTo>
                  <a:lnTo>
                    <a:pt x="288" y="174"/>
                  </a:lnTo>
                  <a:lnTo>
                    <a:pt x="288" y="179"/>
                  </a:lnTo>
                  <a:lnTo>
                    <a:pt x="288" y="183"/>
                  </a:lnTo>
                  <a:lnTo>
                    <a:pt x="288" y="186"/>
                  </a:lnTo>
                  <a:lnTo>
                    <a:pt x="288" y="190"/>
                  </a:lnTo>
                  <a:lnTo>
                    <a:pt x="288" y="191"/>
                  </a:lnTo>
                  <a:lnTo>
                    <a:pt x="288" y="194"/>
                  </a:lnTo>
                  <a:lnTo>
                    <a:pt x="288" y="198"/>
                  </a:lnTo>
                  <a:lnTo>
                    <a:pt x="287" y="200"/>
                  </a:lnTo>
                  <a:lnTo>
                    <a:pt x="287" y="201"/>
                  </a:lnTo>
                  <a:lnTo>
                    <a:pt x="287" y="204"/>
                  </a:lnTo>
                  <a:lnTo>
                    <a:pt x="287" y="207"/>
                  </a:lnTo>
                  <a:lnTo>
                    <a:pt x="287" y="209"/>
                  </a:lnTo>
                  <a:lnTo>
                    <a:pt x="287" y="213"/>
                  </a:lnTo>
                  <a:lnTo>
                    <a:pt x="287" y="216"/>
                  </a:lnTo>
                  <a:lnTo>
                    <a:pt x="287" y="218"/>
                  </a:lnTo>
                  <a:lnTo>
                    <a:pt x="287" y="221"/>
                  </a:lnTo>
                  <a:lnTo>
                    <a:pt x="287" y="224"/>
                  </a:lnTo>
                  <a:lnTo>
                    <a:pt x="287" y="225"/>
                  </a:lnTo>
                  <a:lnTo>
                    <a:pt x="287" y="229"/>
                  </a:lnTo>
                  <a:lnTo>
                    <a:pt x="287" y="232"/>
                  </a:lnTo>
                  <a:lnTo>
                    <a:pt x="287" y="234"/>
                  </a:lnTo>
                  <a:lnTo>
                    <a:pt x="287" y="235"/>
                  </a:lnTo>
                  <a:lnTo>
                    <a:pt x="287" y="238"/>
                  </a:lnTo>
                  <a:lnTo>
                    <a:pt x="287" y="241"/>
                  </a:lnTo>
                  <a:lnTo>
                    <a:pt x="287" y="243"/>
                  </a:lnTo>
                  <a:lnTo>
                    <a:pt x="287" y="245"/>
                  </a:lnTo>
                  <a:lnTo>
                    <a:pt x="286" y="245"/>
                  </a:lnTo>
                  <a:lnTo>
                    <a:pt x="286" y="246"/>
                  </a:lnTo>
                  <a:lnTo>
                    <a:pt x="284" y="246"/>
                  </a:lnTo>
                  <a:lnTo>
                    <a:pt x="283" y="247"/>
                  </a:lnTo>
                  <a:lnTo>
                    <a:pt x="283" y="249"/>
                  </a:lnTo>
                  <a:lnTo>
                    <a:pt x="282" y="249"/>
                  </a:lnTo>
                  <a:lnTo>
                    <a:pt x="282" y="250"/>
                  </a:lnTo>
                  <a:lnTo>
                    <a:pt x="280" y="251"/>
                  </a:lnTo>
                  <a:lnTo>
                    <a:pt x="279" y="251"/>
                  </a:lnTo>
                  <a:lnTo>
                    <a:pt x="279" y="253"/>
                  </a:lnTo>
                  <a:lnTo>
                    <a:pt x="278" y="254"/>
                  </a:lnTo>
                  <a:lnTo>
                    <a:pt x="278" y="256"/>
                  </a:lnTo>
                  <a:lnTo>
                    <a:pt x="278" y="259"/>
                  </a:lnTo>
                  <a:lnTo>
                    <a:pt x="276" y="259"/>
                  </a:lnTo>
                  <a:lnTo>
                    <a:pt x="276" y="262"/>
                  </a:lnTo>
                  <a:lnTo>
                    <a:pt x="276" y="263"/>
                  </a:lnTo>
                  <a:lnTo>
                    <a:pt x="276" y="268"/>
                  </a:lnTo>
                  <a:lnTo>
                    <a:pt x="276" y="270"/>
                  </a:lnTo>
                  <a:lnTo>
                    <a:pt x="276" y="272"/>
                  </a:lnTo>
                  <a:lnTo>
                    <a:pt x="276" y="273"/>
                  </a:lnTo>
                  <a:lnTo>
                    <a:pt x="276" y="280"/>
                  </a:lnTo>
                  <a:lnTo>
                    <a:pt x="276" y="281"/>
                  </a:lnTo>
                  <a:lnTo>
                    <a:pt x="275" y="281"/>
                  </a:lnTo>
                  <a:lnTo>
                    <a:pt x="270" y="281"/>
                  </a:lnTo>
                  <a:lnTo>
                    <a:pt x="269" y="281"/>
                  </a:lnTo>
                  <a:lnTo>
                    <a:pt x="267" y="281"/>
                  </a:lnTo>
                  <a:lnTo>
                    <a:pt x="266" y="281"/>
                  </a:lnTo>
                  <a:lnTo>
                    <a:pt x="263" y="281"/>
                  </a:lnTo>
                  <a:lnTo>
                    <a:pt x="261" y="281"/>
                  </a:lnTo>
                  <a:lnTo>
                    <a:pt x="257" y="281"/>
                  </a:lnTo>
                  <a:lnTo>
                    <a:pt x="252" y="281"/>
                  </a:lnTo>
                  <a:lnTo>
                    <a:pt x="248" y="281"/>
                  </a:lnTo>
                  <a:lnTo>
                    <a:pt x="246" y="281"/>
                  </a:lnTo>
                  <a:lnTo>
                    <a:pt x="245" y="281"/>
                  </a:lnTo>
                  <a:lnTo>
                    <a:pt x="244" y="281"/>
                  </a:lnTo>
                  <a:lnTo>
                    <a:pt x="240" y="281"/>
                  </a:lnTo>
                  <a:lnTo>
                    <a:pt x="238" y="281"/>
                  </a:lnTo>
                  <a:lnTo>
                    <a:pt x="235" y="281"/>
                  </a:lnTo>
                  <a:lnTo>
                    <a:pt x="232" y="281"/>
                  </a:lnTo>
                  <a:lnTo>
                    <a:pt x="229" y="281"/>
                  </a:lnTo>
                  <a:lnTo>
                    <a:pt x="225" y="281"/>
                  </a:lnTo>
                  <a:lnTo>
                    <a:pt x="223" y="281"/>
                  </a:lnTo>
                  <a:lnTo>
                    <a:pt x="220" y="281"/>
                  </a:lnTo>
                  <a:lnTo>
                    <a:pt x="216" y="281"/>
                  </a:lnTo>
                  <a:lnTo>
                    <a:pt x="214" y="281"/>
                  </a:lnTo>
                  <a:lnTo>
                    <a:pt x="212" y="281"/>
                  </a:lnTo>
                  <a:lnTo>
                    <a:pt x="212" y="280"/>
                  </a:lnTo>
                  <a:lnTo>
                    <a:pt x="212" y="279"/>
                  </a:lnTo>
                  <a:lnTo>
                    <a:pt x="212" y="277"/>
                  </a:lnTo>
                  <a:lnTo>
                    <a:pt x="214" y="277"/>
                  </a:lnTo>
                  <a:lnTo>
                    <a:pt x="214" y="276"/>
                  </a:lnTo>
                  <a:lnTo>
                    <a:pt x="215" y="276"/>
                  </a:lnTo>
                  <a:lnTo>
                    <a:pt x="215" y="275"/>
                  </a:lnTo>
                  <a:lnTo>
                    <a:pt x="216" y="275"/>
                  </a:lnTo>
                  <a:lnTo>
                    <a:pt x="216" y="273"/>
                  </a:lnTo>
                  <a:lnTo>
                    <a:pt x="216" y="272"/>
                  </a:lnTo>
                  <a:lnTo>
                    <a:pt x="218" y="272"/>
                  </a:lnTo>
                  <a:lnTo>
                    <a:pt x="218" y="271"/>
                  </a:lnTo>
                  <a:lnTo>
                    <a:pt x="218" y="270"/>
                  </a:lnTo>
                  <a:lnTo>
                    <a:pt x="219" y="270"/>
                  </a:lnTo>
                  <a:lnTo>
                    <a:pt x="219" y="268"/>
                  </a:lnTo>
                  <a:lnTo>
                    <a:pt x="218" y="268"/>
                  </a:lnTo>
                  <a:lnTo>
                    <a:pt x="218" y="267"/>
                  </a:lnTo>
                  <a:lnTo>
                    <a:pt x="218" y="266"/>
                  </a:lnTo>
                  <a:lnTo>
                    <a:pt x="219" y="266"/>
                  </a:lnTo>
                  <a:lnTo>
                    <a:pt x="219" y="264"/>
                  </a:lnTo>
                  <a:lnTo>
                    <a:pt x="218" y="264"/>
                  </a:lnTo>
                  <a:lnTo>
                    <a:pt x="218" y="263"/>
                  </a:lnTo>
                  <a:lnTo>
                    <a:pt x="219" y="263"/>
                  </a:lnTo>
                  <a:lnTo>
                    <a:pt x="219" y="262"/>
                  </a:lnTo>
                  <a:lnTo>
                    <a:pt x="219" y="260"/>
                  </a:lnTo>
                  <a:lnTo>
                    <a:pt x="218" y="260"/>
                  </a:lnTo>
                  <a:lnTo>
                    <a:pt x="218" y="259"/>
                  </a:lnTo>
                  <a:lnTo>
                    <a:pt x="216" y="258"/>
                  </a:lnTo>
                  <a:lnTo>
                    <a:pt x="216" y="256"/>
                  </a:lnTo>
                  <a:lnTo>
                    <a:pt x="218" y="258"/>
                  </a:lnTo>
                  <a:lnTo>
                    <a:pt x="219" y="258"/>
                  </a:lnTo>
                  <a:lnTo>
                    <a:pt x="219" y="256"/>
                  </a:lnTo>
                  <a:lnTo>
                    <a:pt x="219" y="255"/>
                  </a:lnTo>
                  <a:lnTo>
                    <a:pt x="218" y="255"/>
                  </a:lnTo>
                  <a:lnTo>
                    <a:pt x="216" y="254"/>
                  </a:lnTo>
                  <a:lnTo>
                    <a:pt x="215" y="254"/>
                  </a:lnTo>
                  <a:lnTo>
                    <a:pt x="214" y="254"/>
                  </a:lnTo>
                  <a:lnTo>
                    <a:pt x="212" y="254"/>
                  </a:lnTo>
                  <a:lnTo>
                    <a:pt x="211" y="254"/>
                  </a:lnTo>
                  <a:lnTo>
                    <a:pt x="211" y="253"/>
                  </a:lnTo>
                  <a:lnTo>
                    <a:pt x="210" y="253"/>
                  </a:lnTo>
                  <a:lnTo>
                    <a:pt x="208" y="253"/>
                  </a:lnTo>
                  <a:lnTo>
                    <a:pt x="207" y="253"/>
                  </a:lnTo>
                  <a:lnTo>
                    <a:pt x="206" y="251"/>
                  </a:lnTo>
                  <a:lnTo>
                    <a:pt x="204" y="251"/>
                  </a:lnTo>
                  <a:lnTo>
                    <a:pt x="201" y="250"/>
                  </a:lnTo>
                  <a:lnTo>
                    <a:pt x="198" y="250"/>
                  </a:lnTo>
                  <a:lnTo>
                    <a:pt x="194" y="249"/>
                  </a:lnTo>
                  <a:lnTo>
                    <a:pt x="193" y="249"/>
                  </a:lnTo>
                  <a:lnTo>
                    <a:pt x="191" y="249"/>
                  </a:lnTo>
                  <a:lnTo>
                    <a:pt x="189" y="247"/>
                  </a:lnTo>
                  <a:lnTo>
                    <a:pt x="187" y="247"/>
                  </a:lnTo>
                  <a:lnTo>
                    <a:pt x="186" y="247"/>
                  </a:lnTo>
                  <a:lnTo>
                    <a:pt x="185" y="246"/>
                  </a:lnTo>
                  <a:lnTo>
                    <a:pt x="183" y="246"/>
                  </a:lnTo>
                  <a:lnTo>
                    <a:pt x="181" y="246"/>
                  </a:lnTo>
                  <a:lnTo>
                    <a:pt x="180" y="245"/>
                  </a:lnTo>
                  <a:lnTo>
                    <a:pt x="178" y="245"/>
                  </a:lnTo>
                  <a:lnTo>
                    <a:pt x="177" y="245"/>
                  </a:lnTo>
                  <a:lnTo>
                    <a:pt x="174" y="243"/>
                  </a:lnTo>
                  <a:lnTo>
                    <a:pt x="173" y="243"/>
                  </a:lnTo>
                  <a:lnTo>
                    <a:pt x="170" y="243"/>
                  </a:lnTo>
                  <a:lnTo>
                    <a:pt x="169" y="242"/>
                  </a:lnTo>
                  <a:lnTo>
                    <a:pt x="164" y="241"/>
                  </a:lnTo>
                  <a:lnTo>
                    <a:pt x="161" y="241"/>
                  </a:lnTo>
                  <a:lnTo>
                    <a:pt x="157" y="239"/>
                  </a:lnTo>
                  <a:lnTo>
                    <a:pt x="155" y="238"/>
                  </a:lnTo>
                  <a:lnTo>
                    <a:pt x="147" y="237"/>
                  </a:lnTo>
                  <a:lnTo>
                    <a:pt x="143" y="235"/>
                  </a:lnTo>
                  <a:lnTo>
                    <a:pt x="142" y="235"/>
                  </a:lnTo>
                  <a:lnTo>
                    <a:pt x="138" y="234"/>
                  </a:lnTo>
                  <a:lnTo>
                    <a:pt x="135" y="234"/>
                  </a:lnTo>
                  <a:lnTo>
                    <a:pt x="131" y="233"/>
                  </a:lnTo>
                  <a:lnTo>
                    <a:pt x="127" y="232"/>
                  </a:lnTo>
                  <a:lnTo>
                    <a:pt x="125" y="232"/>
                  </a:lnTo>
                  <a:lnTo>
                    <a:pt x="123" y="232"/>
                  </a:lnTo>
                  <a:lnTo>
                    <a:pt x="121" y="232"/>
                  </a:lnTo>
                  <a:lnTo>
                    <a:pt x="119" y="230"/>
                  </a:lnTo>
                  <a:lnTo>
                    <a:pt x="115" y="230"/>
                  </a:lnTo>
                  <a:lnTo>
                    <a:pt x="114" y="230"/>
                  </a:lnTo>
                  <a:lnTo>
                    <a:pt x="111" y="230"/>
                  </a:lnTo>
                  <a:lnTo>
                    <a:pt x="109" y="230"/>
                  </a:lnTo>
                  <a:lnTo>
                    <a:pt x="108" y="230"/>
                  </a:lnTo>
                  <a:lnTo>
                    <a:pt x="106" y="230"/>
                  </a:lnTo>
                  <a:lnTo>
                    <a:pt x="104" y="230"/>
                  </a:lnTo>
                  <a:lnTo>
                    <a:pt x="101" y="230"/>
                  </a:lnTo>
                  <a:lnTo>
                    <a:pt x="98" y="229"/>
                  </a:lnTo>
                  <a:lnTo>
                    <a:pt x="94" y="229"/>
                  </a:lnTo>
                  <a:lnTo>
                    <a:pt x="92" y="229"/>
                  </a:lnTo>
                  <a:lnTo>
                    <a:pt x="89" y="229"/>
                  </a:lnTo>
                  <a:lnTo>
                    <a:pt x="87" y="229"/>
                  </a:lnTo>
                  <a:lnTo>
                    <a:pt x="84" y="229"/>
                  </a:lnTo>
                  <a:lnTo>
                    <a:pt x="81" y="229"/>
                  </a:lnTo>
                  <a:lnTo>
                    <a:pt x="79" y="229"/>
                  </a:lnTo>
                  <a:lnTo>
                    <a:pt x="76" y="228"/>
                  </a:lnTo>
                  <a:lnTo>
                    <a:pt x="74" y="228"/>
                  </a:lnTo>
                  <a:lnTo>
                    <a:pt x="71" y="228"/>
                  </a:lnTo>
                  <a:lnTo>
                    <a:pt x="68" y="228"/>
                  </a:lnTo>
                  <a:lnTo>
                    <a:pt x="66" y="228"/>
                  </a:lnTo>
                  <a:lnTo>
                    <a:pt x="63" y="228"/>
                  </a:lnTo>
                  <a:lnTo>
                    <a:pt x="60" y="228"/>
                  </a:lnTo>
                  <a:lnTo>
                    <a:pt x="59" y="228"/>
                  </a:lnTo>
                  <a:lnTo>
                    <a:pt x="58" y="228"/>
                  </a:lnTo>
                  <a:lnTo>
                    <a:pt x="57" y="228"/>
                  </a:lnTo>
                  <a:lnTo>
                    <a:pt x="55" y="226"/>
                  </a:lnTo>
                  <a:lnTo>
                    <a:pt x="54" y="226"/>
                  </a:lnTo>
                  <a:lnTo>
                    <a:pt x="53" y="226"/>
                  </a:lnTo>
                  <a:lnTo>
                    <a:pt x="50" y="226"/>
                  </a:lnTo>
                  <a:lnTo>
                    <a:pt x="47" y="226"/>
                  </a:lnTo>
                  <a:lnTo>
                    <a:pt x="45" y="226"/>
                  </a:lnTo>
                  <a:lnTo>
                    <a:pt x="41" y="226"/>
                  </a:lnTo>
                  <a:lnTo>
                    <a:pt x="37" y="226"/>
                  </a:lnTo>
                  <a:lnTo>
                    <a:pt x="34" y="226"/>
                  </a:lnTo>
                  <a:lnTo>
                    <a:pt x="30" y="226"/>
                  </a:lnTo>
                  <a:lnTo>
                    <a:pt x="29" y="226"/>
                  </a:lnTo>
                  <a:lnTo>
                    <a:pt x="25" y="225"/>
                  </a:lnTo>
                  <a:lnTo>
                    <a:pt x="24" y="225"/>
                  </a:lnTo>
                  <a:lnTo>
                    <a:pt x="12" y="224"/>
                  </a:lnTo>
                  <a:lnTo>
                    <a:pt x="11" y="224"/>
                  </a:lnTo>
                  <a:lnTo>
                    <a:pt x="0" y="222"/>
                  </a:lnTo>
                  <a:lnTo>
                    <a:pt x="2" y="221"/>
                  </a:lnTo>
                  <a:lnTo>
                    <a:pt x="3" y="221"/>
                  </a:lnTo>
                  <a:lnTo>
                    <a:pt x="4" y="221"/>
                  </a:lnTo>
                  <a:lnTo>
                    <a:pt x="4" y="220"/>
                  </a:lnTo>
                  <a:lnTo>
                    <a:pt x="5" y="220"/>
                  </a:lnTo>
                  <a:lnTo>
                    <a:pt x="5" y="218"/>
                  </a:lnTo>
                  <a:lnTo>
                    <a:pt x="7" y="217"/>
                  </a:lnTo>
                  <a:lnTo>
                    <a:pt x="8" y="216"/>
                  </a:lnTo>
                  <a:lnTo>
                    <a:pt x="8" y="215"/>
                  </a:lnTo>
                  <a:lnTo>
                    <a:pt x="9" y="215"/>
                  </a:lnTo>
                  <a:lnTo>
                    <a:pt x="9" y="213"/>
                  </a:lnTo>
                  <a:lnTo>
                    <a:pt x="11" y="213"/>
                  </a:lnTo>
                  <a:lnTo>
                    <a:pt x="11" y="212"/>
                  </a:lnTo>
                  <a:lnTo>
                    <a:pt x="12" y="212"/>
                  </a:lnTo>
                  <a:lnTo>
                    <a:pt x="12" y="211"/>
                  </a:lnTo>
                  <a:lnTo>
                    <a:pt x="13" y="211"/>
                  </a:lnTo>
                  <a:lnTo>
                    <a:pt x="13" y="209"/>
                  </a:lnTo>
                  <a:lnTo>
                    <a:pt x="15" y="209"/>
                  </a:lnTo>
                  <a:lnTo>
                    <a:pt x="15" y="208"/>
                  </a:lnTo>
                  <a:lnTo>
                    <a:pt x="16" y="208"/>
                  </a:lnTo>
                  <a:lnTo>
                    <a:pt x="17" y="207"/>
                  </a:lnTo>
                  <a:lnTo>
                    <a:pt x="19" y="205"/>
                  </a:lnTo>
                  <a:lnTo>
                    <a:pt x="20" y="204"/>
                  </a:lnTo>
                  <a:lnTo>
                    <a:pt x="20" y="203"/>
                  </a:lnTo>
                  <a:lnTo>
                    <a:pt x="21" y="201"/>
                  </a:lnTo>
                  <a:lnTo>
                    <a:pt x="22" y="200"/>
                  </a:lnTo>
                  <a:lnTo>
                    <a:pt x="22" y="199"/>
                  </a:lnTo>
                  <a:lnTo>
                    <a:pt x="24" y="199"/>
                  </a:lnTo>
                  <a:lnTo>
                    <a:pt x="24" y="200"/>
                  </a:lnTo>
                  <a:lnTo>
                    <a:pt x="25" y="200"/>
                  </a:lnTo>
                  <a:lnTo>
                    <a:pt x="26" y="200"/>
                  </a:lnTo>
                  <a:lnTo>
                    <a:pt x="26" y="199"/>
                  </a:lnTo>
                  <a:lnTo>
                    <a:pt x="28" y="199"/>
                  </a:lnTo>
                  <a:lnTo>
                    <a:pt x="28" y="198"/>
                  </a:lnTo>
                  <a:lnTo>
                    <a:pt x="29" y="198"/>
                  </a:lnTo>
                  <a:lnTo>
                    <a:pt x="29" y="196"/>
                  </a:lnTo>
                  <a:lnTo>
                    <a:pt x="30" y="196"/>
                  </a:lnTo>
                  <a:lnTo>
                    <a:pt x="32" y="196"/>
                  </a:lnTo>
                  <a:lnTo>
                    <a:pt x="32" y="195"/>
                  </a:lnTo>
                  <a:lnTo>
                    <a:pt x="33" y="195"/>
                  </a:lnTo>
                  <a:lnTo>
                    <a:pt x="34" y="194"/>
                  </a:lnTo>
                  <a:lnTo>
                    <a:pt x="34" y="192"/>
                  </a:lnTo>
                  <a:lnTo>
                    <a:pt x="33" y="192"/>
                  </a:lnTo>
                  <a:lnTo>
                    <a:pt x="33" y="191"/>
                  </a:lnTo>
                  <a:lnTo>
                    <a:pt x="32" y="191"/>
                  </a:lnTo>
                  <a:lnTo>
                    <a:pt x="32" y="190"/>
                  </a:lnTo>
                  <a:lnTo>
                    <a:pt x="32" y="188"/>
                  </a:lnTo>
                  <a:lnTo>
                    <a:pt x="32" y="187"/>
                  </a:lnTo>
                  <a:lnTo>
                    <a:pt x="32" y="186"/>
                  </a:lnTo>
                  <a:lnTo>
                    <a:pt x="33" y="186"/>
                  </a:lnTo>
                  <a:lnTo>
                    <a:pt x="33" y="184"/>
                  </a:lnTo>
                  <a:lnTo>
                    <a:pt x="32" y="184"/>
                  </a:lnTo>
                  <a:lnTo>
                    <a:pt x="32" y="183"/>
                  </a:lnTo>
                  <a:lnTo>
                    <a:pt x="30" y="183"/>
                  </a:lnTo>
                  <a:lnTo>
                    <a:pt x="29" y="183"/>
                  </a:lnTo>
                  <a:lnTo>
                    <a:pt x="28" y="183"/>
                  </a:lnTo>
                  <a:lnTo>
                    <a:pt x="28" y="182"/>
                  </a:lnTo>
                  <a:lnTo>
                    <a:pt x="28" y="181"/>
                  </a:lnTo>
                  <a:lnTo>
                    <a:pt x="28" y="179"/>
                  </a:lnTo>
                  <a:lnTo>
                    <a:pt x="29" y="178"/>
                  </a:lnTo>
                  <a:lnTo>
                    <a:pt x="29" y="177"/>
                  </a:lnTo>
                  <a:lnTo>
                    <a:pt x="29" y="175"/>
                  </a:lnTo>
                  <a:lnTo>
                    <a:pt x="29" y="174"/>
                  </a:lnTo>
                  <a:lnTo>
                    <a:pt x="30" y="174"/>
                  </a:lnTo>
                  <a:lnTo>
                    <a:pt x="30" y="173"/>
                  </a:lnTo>
                  <a:lnTo>
                    <a:pt x="30" y="171"/>
                  </a:lnTo>
                  <a:lnTo>
                    <a:pt x="30" y="170"/>
                  </a:lnTo>
                  <a:lnTo>
                    <a:pt x="30" y="169"/>
                  </a:lnTo>
                  <a:lnTo>
                    <a:pt x="30" y="167"/>
                  </a:lnTo>
                  <a:lnTo>
                    <a:pt x="30" y="166"/>
                  </a:lnTo>
                  <a:lnTo>
                    <a:pt x="32" y="165"/>
                  </a:lnTo>
                  <a:lnTo>
                    <a:pt x="33" y="164"/>
                  </a:lnTo>
                  <a:lnTo>
                    <a:pt x="33" y="162"/>
                  </a:lnTo>
                  <a:lnTo>
                    <a:pt x="34" y="162"/>
                  </a:lnTo>
                  <a:lnTo>
                    <a:pt x="34" y="161"/>
                  </a:lnTo>
                  <a:lnTo>
                    <a:pt x="36" y="161"/>
                  </a:lnTo>
                  <a:lnTo>
                    <a:pt x="36" y="160"/>
                  </a:lnTo>
                  <a:lnTo>
                    <a:pt x="37" y="158"/>
                  </a:lnTo>
                  <a:lnTo>
                    <a:pt x="38" y="157"/>
                  </a:lnTo>
                  <a:lnTo>
                    <a:pt x="39" y="156"/>
                  </a:lnTo>
                  <a:lnTo>
                    <a:pt x="41" y="154"/>
                  </a:lnTo>
                  <a:lnTo>
                    <a:pt x="42" y="153"/>
                  </a:lnTo>
                  <a:lnTo>
                    <a:pt x="43" y="153"/>
                  </a:lnTo>
                  <a:lnTo>
                    <a:pt x="45" y="153"/>
                  </a:lnTo>
                  <a:lnTo>
                    <a:pt x="46" y="152"/>
                  </a:lnTo>
                  <a:lnTo>
                    <a:pt x="47" y="152"/>
                  </a:lnTo>
                  <a:lnTo>
                    <a:pt x="49" y="152"/>
                  </a:lnTo>
                  <a:lnTo>
                    <a:pt x="50" y="152"/>
                  </a:lnTo>
                  <a:lnTo>
                    <a:pt x="51" y="152"/>
                  </a:lnTo>
                  <a:lnTo>
                    <a:pt x="53" y="152"/>
                  </a:lnTo>
                  <a:lnTo>
                    <a:pt x="54" y="152"/>
                  </a:lnTo>
                  <a:lnTo>
                    <a:pt x="55" y="152"/>
                  </a:lnTo>
                  <a:lnTo>
                    <a:pt x="57" y="152"/>
                  </a:lnTo>
                  <a:lnTo>
                    <a:pt x="58" y="152"/>
                  </a:lnTo>
                  <a:lnTo>
                    <a:pt x="59" y="152"/>
                  </a:lnTo>
                  <a:lnTo>
                    <a:pt x="60" y="150"/>
                  </a:lnTo>
                  <a:lnTo>
                    <a:pt x="62" y="150"/>
                  </a:lnTo>
                  <a:lnTo>
                    <a:pt x="63" y="150"/>
                  </a:lnTo>
                  <a:lnTo>
                    <a:pt x="64" y="150"/>
                  </a:lnTo>
                  <a:lnTo>
                    <a:pt x="66" y="150"/>
                  </a:lnTo>
                  <a:lnTo>
                    <a:pt x="67" y="150"/>
                  </a:lnTo>
                  <a:lnTo>
                    <a:pt x="68" y="150"/>
                  </a:lnTo>
                  <a:lnTo>
                    <a:pt x="70" y="150"/>
                  </a:lnTo>
                  <a:lnTo>
                    <a:pt x="71" y="150"/>
                  </a:lnTo>
                  <a:lnTo>
                    <a:pt x="72" y="149"/>
                  </a:lnTo>
                  <a:lnTo>
                    <a:pt x="74" y="149"/>
                  </a:lnTo>
                  <a:lnTo>
                    <a:pt x="75" y="149"/>
                  </a:lnTo>
                  <a:lnTo>
                    <a:pt x="76" y="148"/>
                  </a:lnTo>
                  <a:lnTo>
                    <a:pt x="77" y="148"/>
                  </a:lnTo>
                  <a:lnTo>
                    <a:pt x="79" y="148"/>
                  </a:lnTo>
                  <a:lnTo>
                    <a:pt x="79" y="146"/>
                  </a:lnTo>
                  <a:lnTo>
                    <a:pt x="80" y="146"/>
                  </a:lnTo>
                  <a:lnTo>
                    <a:pt x="80" y="145"/>
                  </a:lnTo>
                  <a:lnTo>
                    <a:pt x="81" y="145"/>
                  </a:lnTo>
                  <a:lnTo>
                    <a:pt x="83" y="144"/>
                  </a:lnTo>
                  <a:lnTo>
                    <a:pt x="84" y="144"/>
                  </a:lnTo>
                  <a:lnTo>
                    <a:pt x="84" y="143"/>
                  </a:lnTo>
                  <a:lnTo>
                    <a:pt x="85" y="143"/>
                  </a:lnTo>
                  <a:lnTo>
                    <a:pt x="85" y="141"/>
                  </a:lnTo>
                  <a:lnTo>
                    <a:pt x="87" y="141"/>
                  </a:lnTo>
                  <a:lnTo>
                    <a:pt x="87" y="140"/>
                  </a:lnTo>
                  <a:lnTo>
                    <a:pt x="88" y="140"/>
                  </a:lnTo>
                  <a:lnTo>
                    <a:pt x="88" y="139"/>
                  </a:lnTo>
                  <a:lnTo>
                    <a:pt x="89" y="137"/>
                  </a:lnTo>
                  <a:lnTo>
                    <a:pt x="89" y="136"/>
                  </a:lnTo>
                  <a:lnTo>
                    <a:pt x="89" y="135"/>
                  </a:lnTo>
                  <a:lnTo>
                    <a:pt x="91" y="133"/>
                  </a:lnTo>
                  <a:lnTo>
                    <a:pt x="91" y="132"/>
                  </a:lnTo>
                  <a:lnTo>
                    <a:pt x="91" y="131"/>
                  </a:lnTo>
                  <a:lnTo>
                    <a:pt x="89" y="131"/>
                  </a:lnTo>
                  <a:lnTo>
                    <a:pt x="89" y="129"/>
                  </a:lnTo>
                  <a:lnTo>
                    <a:pt x="89" y="128"/>
                  </a:lnTo>
                  <a:lnTo>
                    <a:pt x="89" y="127"/>
                  </a:lnTo>
                  <a:lnTo>
                    <a:pt x="89" y="126"/>
                  </a:lnTo>
                  <a:lnTo>
                    <a:pt x="89" y="124"/>
                  </a:lnTo>
                  <a:lnTo>
                    <a:pt x="88" y="124"/>
                  </a:lnTo>
                  <a:lnTo>
                    <a:pt x="88" y="123"/>
                  </a:lnTo>
                  <a:lnTo>
                    <a:pt x="88" y="122"/>
                  </a:lnTo>
                  <a:lnTo>
                    <a:pt x="87" y="122"/>
                  </a:lnTo>
                  <a:lnTo>
                    <a:pt x="87" y="120"/>
                  </a:lnTo>
                  <a:lnTo>
                    <a:pt x="85" y="120"/>
                  </a:lnTo>
                  <a:lnTo>
                    <a:pt x="84" y="119"/>
                  </a:lnTo>
                  <a:lnTo>
                    <a:pt x="83" y="119"/>
                  </a:lnTo>
                  <a:lnTo>
                    <a:pt x="81" y="119"/>
                  </a:lnTo>
                  <a:lnTo>
                    <a:pt x="81" y="118"/>
                  </a:lnTo>
                  <a:lnTo>
                    <a:pt x="80" y="118"/>
                  </a:lnTo>
                  <a:lnTo>
                    <a:pt x="79" y="118"/>
                  </a:lnTo>
                  <a:lnTo>
                    <a:pt x="77" y="118"/>
                  </a:lnTo>
                  <a:lnTo>
                    <a:pt x="76" y="116"/>
                  </a:lnTo>
                  <a:lnTo>
                    <a:pt x="75" y="116"/>
                  </a:lnTo>
                  <a:lnTo>
                    <a:pt x="74" y="116"/>
                  </a:lnTo>
                  <a:lnTo>
                    <a:pt x="72" y="116"/>
                  </a:lnTo>
                  <a:lnTo>
                    <a:pt x="71" y="116"/>
                  </a:lnTo>
                  <a:lnTo>
                    <a:pt x="71" y="115"/>
                  </a:lnTo>
                  <a:lnTo>
                    <a:pt x="70" y="115"/>
                  </a:lnTo>
                  <a:lnTo>
                    <a:pt x="68" y="115"/>
                  </a:lnTo>
                  <a:lnTo>
                    <a:pt x="67" y="115"/>
                  </a:lnTo>
                  <a:lnTo>
                    <a:pt x="66" y="115"/>
                  </a:lnTo>
                  <a:lnTo>
                    <a:pt x="64" y="114"/>
                  </a:lnTo>
                  <a:lnTo>
                    <a:pt x="63" y="114"/>
                  </a:lnTo>
                  <a:lnTo>
                    <a:pt x="62" y="114"/>
                  </a:lnTo>
                  <a:lnTo>
                    <a:pt x="60" y="114"/>
                  </a:lnTo>
                  <a:lnTo>
                    <a:pt x="59" y="112"/>
                  </a:lnTo>
                  <a:lnTo>
                    <a:pt x="58" y="112"/>
                  </a:lnTo>
                  <a:lnTo>
                    <a:pt x="57" y="112"/>
                  </a:lnTo>
                  <a:lnTo>
                    <a:pt x="55" y="112"/>
                  </a:lnTo>
                  <a:lnTo>
                    <a:pt x="54" y="112"/>
                  </a:lnTo>
                  <a:lnTo>
                    <a:pt x="54" y="111"/>
                  </a:lnTo>
                  <a:lnTo>
                    <a:pt x="53" y="111"/>
                  </a:lnTo>
                  <a:lnTo>
                    <a:pt x="51" y="111"/>
                  </a:lnTo>
                  <a:lnTo>
                    <a:pt x="51" y="110"/>
                  </a:lnTo>
                  <a:lnTo>
                    <a:pt x="50" y="110"/>
                  </a:lnTo>
                  <a:lnTo>
                    <a:pt x="50" y="109"/>
                  </a:lnTo>
                  <a:lnTo>
                    <a:pt x="49" y="109"/>
                  </a:lnTo>
                  <a:lnTo>
                    <a:pt x="49" y="107"/>
                  </a:lnTo>
                  <a:lnTo>
                    <a:pt x="47" y="107"/>
                  </a:lnTo>
                  <a:lnTo>
                    <a:pt x="47" y="106"/>
                  </a:lnTo>
                  <a:lnTo>
                    <a:pt x="46" y="106"/>
                  </a:lnTo>
                  <a:lnTo>
                    <a:pt x="46" y="105"/>
                  </a:lnTo>
                  <a:lnTo>
                    <a:pt x="46" y="103"/>
                  </a:lnTo>
                  <a:lnTo>
                    <a:pt x="46" y="102"/>
                  </a:lnTo>
                  <a:lnTo>
                    <a:pt x="45" y="101"/>
                  </a:lnTo>
                  <a:lnTo>
                    <a:pt x="46" y="99"/>
                  </a:lnTo>
                  <a:lnTo>
                    <a:pt x="46" y="98"/>
                  </a:lnTo>
                  <a:lnTo>
                    <a:pt x="46" y="97"/>
                  </a:lnTo>
                  <a:lnTo>
                    <a:pt x="46" y="95"/>
                  </a:lnTo>
                  <a:lnTo>
                    <a:pt x="47" y="95"/>
                  </a:lnTo>
                  <a:lnTo>
                    <a:pt x="47" y="94"/>
                  </a:lnTo>
                  <a:lnTo>
                    <a:pt x="49" y="94"/>
                  </a:lnTo>
                  <a:lnTo>
                    <a:pt x="49" y="93"/>
                  </a:lnTo>
                  <a:lnTo>
                    <a:pt x="50" y="93"/>
                  </a:lnTo>
                  <a:lnTo>
                    <a:pt x="50" y="92"/>
                  </a:lnTo>
                  <a:lnTo>
                    <a:pt x="51" y="92"/>
                  </a:lnTo>
                  <a:lnTo>
                    <a:pt x="53" y="90"/>
                  </a:lnTo>
                  <a:lnTo>
                    <a:pt x="54" y="90"/>
                  </a:lnTo>
                  <a:lnTo>
                    <a:pt x="55" y="90"/>
                  </a:lnTo>
                  <a:lnTo>
                    <a:pt x="55" y="89"/>
                  </a:lnTo>
                  <a:lnTo>
                    <a:pt x="57" y="89"/>
                  </a:lnTo>
                  <a:lnTo>
                    <a:pt x="58" y="89"/>
                  </a:lnTo>
                  <a:lnTo>
                    <a:pt x="58" y="90"/>
                  </a:lnTo>
                  <a:lnTo>
                    <a:pt x="59" y="90"/>
                  </a:lnTo>
                  <a:lnTo>
                    <a:pt x="60" y="90"/>
                  </a:lnTo>
                  <a:lnTo>
                    <a:pt x="60" y="92"/>
                  </a:lnTo>
                  <a:lnTo>
                    <a:pt x="62" y="92"/>
                  </a:lnTo>
                  <a:lnTo>
                    <a:pt x="63" y="93"/>
                  </a:lnTo>
                  <a:lnTo>
                    <a:pt x="64" y="93"/>
                  </a:lnTo>
                  <a:lnTo>
                    <a:pt x="64" y="94"/>
                  </a:lnTo>
                  <a:lnTo>
                    <a:pt x="66" y="94"/>
                  </a:lnTo>
                  <a:lnTo>
                    <a:pt x="66" y="95"/>
                  </a:lnTo>
                  <a:lnTo>
                    <a:pt x="66" y="97"/>
                  </a:lnTo>
                  <a:lnTo>
                    <a:pt x="67" y="97"/>
                  </a:lnTo>
                  <a:lnTo>
                    <a:pt x="67" y="98"/>
                  </a:lnTo>
                  <a:lnTo>
                    <a:pt x="68" y="99"/>
                  </a:lnTo>
                  <a:lnTo>
                    <a:pt x="68" y="101"/>
                  </a:lnTo>
                  <a:lnTo>
                    <a:pt x="70" y="101"/>
                  </a:lnTo>
                  <a:lnTo>
                    <a:pt x="70" y="102"/>
                  </a:lnTo>
                  <a:lnTo>
                    <a:pt x="70" y="103"/>
                  </a:lnTo>
                  <a:lnTo>
                    <a:pt x="71" y="105"/>
                  </a:lnTo>
                  <a:lnTo>
                    <a:pt x="72" y="105"/>
                  </a:lnTo>
                  <a:lnTo>
                    <a:pt x="72" y="106"/>
                  </a:lnTo>
                  <a:lnTo>
                    <a:pt x="74" y="107"/>
                  </a:lnTo>
                  <a:lnTo>
                    <a:pt x="75" y="107"/>
                  </a:lnTo>
                  <a:lnTo>
                    <a:pt x="75" y="109"/>
                  </a:lnTo>
                  <a:lnTo>
                    <a:pt x="76" y="109"/>
                  </a:lnTo>
                  <a:lnTo>
                    <a:pt x="76" y="110"/>
                  </a:lnTo>
                  <a:lnTo>
                    <a:pt x="77" y="110"/>
                  </a:lnTo>
                  <a:lnTo>
                    <a:pt x="77" y="111"/>
                  </a:lnTo>
                  <a:lnTo>
                    <a:pt x="79" y="111"/>
                  </a:lnTo>
                  <a:lnTo>
                    <a:pt x="80" y="111"/>
                  </a:lnTo>
                  <a:lnTo>
                    <a:pt x="83" y="111"/>
                  </a:lnTo>
                  <a:lnTo>
                    <a:pt x="84" y="111"/>
                  </a:lnTo>
                  <a:lnTo>
                    <a:pt x="85" y="111"/>
                  </a:lnTo>
                  <a:lnTo>
                    <a:pt x="87" y="111"/>
                  </a:lnTo>
                  <a:lnTo>
                    <a:pt x="88" y="111"/>
                  </a:lnTo>
                  <a:lnTo>
                    <a:pt x="89" y="111"/>
                  </a:lnTo>
                  <a:lnTo>
                    <a:pt x="91" y="111"/>
                  </a:lnTo>
                  <a:lnTo>
                    <a:pt x="91" y="110"/>
                  </a:lnTo>
                  <a:lnTo>
                    <a:pt x="91" y="109"/>
                  </a:lnTo>
                  <a:lnTo>
                    <a:pt x="91" y="105"/>
                  </a:lnTo>
                  <a:lnTo>
                    <a:pt x="91" y="102"/>
                  </a:lnTo>
                  <a:lnTo>
                    <a:pt x="89" y="94"/>
                  </a:lnTo>
                  <a:lnTo>
                    <a:pt x="89" y="93"/>
                  </a:lnTo>
                  <a:lnTo>
                    <a:pt x="89" y="92"/>
                  </a:lnTo>
                  <a:lnTo>
                    <a:pt x="91" y="92"/>
                  </a:lnTo>
                  <a:lnTo>
                    <a:pt x="94" y="89"/>
                  </a:lnTo>
                  <a:lnTo>
                    <a:pt x="97" y="88"/>
                  </a:lnTo>
                  <a:lnTo>
                    <a:pt x="101" y="86"/>
                  </a:lnTo>
                  <a:lnTo>
                    <a:pt x="102" y="85"/>
                  </a:lnTo>
                  <a:lnTo>
                    <a:pt x="110" y="81"/>
                  </a:lnTo>
                  <a:lnTo>
                    <a:pt x="111" y="80"/>
                  </a:lnTo>
                  <a:lnTo>
                    <a:pt x="113" y="80"/>
                  </a:lnTo>
                  <a:lnTo>
                    <a:pt x="114" y="80"/>
                  </a:lnTo>
                  <a:lnTo>
                    <a:pt x="114" y="78"/>
                  </a:lnTo>
                  <a:lnTo>
                    <a:pt x="115" y="78"/>
                  </a:lnTo>
                  <a:lnTo>
                    <a:pt x="115" y="77"/>
                  </a:lnTo>
                  <a:lnTo>
                    <a:pt x="117" y="76"/>
                  </a:lnTo>
                  <a:lnTo>
                    <a:pt x="117" y="74"/>
                  </a:lnTo>
                  <a:lnTo>
                    <a:pt x="117" y="73"/>
                  </a:lnTo>
                  <a:lnTo>
                    <a:pt x="118" y="72"/>
                  </a:lnTo>
                  <a:lnTo>
                    <a:pt x="118" y="71"/>
                  </a:lnTo>
                  <a:lnTo>
                    <a:pt x="118" y="69"/>
                  </a:lnTo>
                  <a:lnTo>
                    <a:pt x="118" y="71"/>
                  </a:lnTo>
                  <a:lnTo>
                    <a:pt x="119" y="71"/>
                  </a:lnTo>
                  <a:lnTo>
                    <a:pt x="121" y="71"/>
                  </a:lnTo>
                  <a:lnTo>
                    <a:pt x="121" y="72"/>
                  </a:lnTo>
                  <a:lnTo>
                    <a:pt x="122" y="72"/>
                  </a:lnTo>
                  <a:lnTo>
                    <a:pt x="123" y="72"/>
                  </a:lnTo>
                  <a:lnTo>
                    <a:pt x="125" y="72"/>
                  </a:lnTo>
                  <a:lnTo>
                    <a:pt x="125" y="73"/>
                  </a:lnTo>
                  <a:lnTo>
                    <a:pt x="126" y="73"/>
                  </a:lnTo>
                  <a:lnTo>
                    <a:pt x="127" y="73"/>
                  </a:lnTo>
                  <a:lnTo>
                    <a:pt x="127" y="74"/>
                  </a:lnTo>
                  <a:lnTo>
                    <a:pt x="129" y="74"/>
                  </a:lnTo>
                  <a:lnTo>
                    <a:pt x="130" y="74"/>
                  </a:lnTo>
                  <a:lnTo>
                    <a:pt x="130" y="76"/>
                  </a:lnTo>
                  <a:lnTo>
                    <a:pt x="131" y="77"/>
                  </a:lnTo>
                  <a:lnTo>
                    <a:pt x="132" y="77"/>
                  </a:lnTo>
                  <a:lnTo>
                    <a:pt x="132" y="78"/>
                  </a:lnTo>
                  <a:lnTo>
                    <a:pt x="134" y="78"/>
                  </a:lnTo>
                  <a:lnTo>
                    <a:pt x="135" y="78"/>
                  </a:lnTo>
                  <a:lnTo>
                    <a:pt x="136" y="78"/>
                  </a:lnTo>
                  <a:lnTo>
                    <a:pt x="136" y="80"/>
                  </a:lnTo>
                  <a:lnTo>
                    <a:pt x="138" y="80"/>
                  </a:lnTo>
                  <a:lnTo>
                    <a:pt x="138" y="81"/>
                  </a:lnTo>
                  <a:lnTo>
                    <a:pt x="139" y="81"/>
                  </a:lnTo>
                  <a:lnTo>
                    <a:pt x="140" y="81"/>
                  </a:lnTo>
                  <a:lnTo>
                    <a:pt x="142" y="81"/>
                  </a:lnTo>
                  <a:lnTo>
                    <a:pt x="142" y="80"/>
                  </a:lnTo>
                  <a:lnTo>
                    <a:pt x="143" y="80"/>
                  </a:lnTo>
                  <a:lnTo>
                    <a:pt x="144" y="80"/>
                  </a:lnTo>
                  <a:lnTo>
                    <a:pt x="146" y="80"/>
                  </a:lnTo>
                  <a:lnTo>
                    <a:pt x="147" y="80"/>
                  </a:lnTo>
                  <a:lnTo>
                    <a:pt x="147" y="81"/>
                  </a:lnTo>
                  <a:lnTo>
                    <a:pt x="148" y="81"/>
                  </a:lnTo>
                  <a:lnTo>
                    <a:pt x="148" y="82"/>
                  </a:lnTo>
                  <a:lnTo>
                    <a:pt x="149" y="82"/>
                  </a:lnTo>
                  <a:lnTo>
                    <a:pt x="151" y="82"/>
                  </a:lnTo>
                  <a:lnTo>
                    <a:pt x="151" y="81"/>
                  </a:lnTo>
                  <a:lnTo>
                    <a:pt x="151" y="80"/>
                  </a:lnTo>
                  <a:lnTo>
                    <a:pt x="152" y="80"/>
                  </a:lnTo>
                  <a:lnTo>
                    <a:pt x="152" y="78"/>
                  </a:lnTo>
                  <a:lnTo>
                    <a:pt x="153" y="78"/>
                  </a:lnTo>
                  <a:lnTo>
                    <a:pt x="153" y="77"/>
                  </a:lnTo>
                  <a:lnTo>
                    <a:pt x="153" y="76"/>
                  </a:lnTo>
                  <a:lnTo>
                    <a:pt x="155" y="76"/>
                  </a:lnTo>
                  <a:lnTo>
                    <a:pt x="156" y="76"/>
                  </a:lnTo>
                  <a:lnTo>
                    <a:pt x="156" y="77"/>
                  </a:lnTo>
                  <a:lnTo>
                    <a:pt x="157" y="77"/>
                  </a:lnTo>
                  <a:lnTo>
                    <a:pt x="157" y="78"/>
                  </a:lnTo>
                  <a:lnTo>
                    <a:pt x="156" y="78"/>
                  </a:lnTo>
                  <a:lnTo>
                    <a:pt x="155" y="80"/>
                  </a:lnTo>
                  <a:lnTo>
                    <a:pt x="155" y="81"/>
                  </a:lnTo>
                  <a:lnTo>
                    <a:pt x="156" y="82"/>
                  </a:lnTo>
                  <a:lnTo>
                    <a:pt x="155" y="82"/>
                  </a:lnTo>
                  <a:lnTo>
                    <a:pt x="155" y="84"/>
                  </a:lnTo>
                  <a:lnTo>
                    <a:pt x="153" y="84"/>
                  </a:lnTo>
                  <a:lnTo>
                    <a:pt x="153" y="85"/>
                  </a:lnTo>
                  <a:lnTo>
                    <a:pt x="152" y="85"/>
                  </a:lnTo>
                  <a:lnTo>
                    <a:pt x="152" y="86"/>
                  </a:lnTo>
                  <a:lnTo>
                    <a:pt x="153" y="86"/>
                  </a:lnTo>
                  <a:lnTo>
                    <a:pt x="155" y="85"/>
                  </a:lnTo>
                  <a:lnTo>
                    <a:pt x="156" y="85"/>
                  </a:lnTo>
                  <a:lnTo>
                    <a:pt x="157" y="85"/>
                  </a:lnTo>
                  <a:lnTo>
                    <a:pt x="157" y="86"/>
                  </a:lnTo>
                  <a:lnTo>
                    <a:pt x="157" y="88"/>
                  </a:lnTo>
                  <a:lnTo>
                    <a:pt x="157" y="89"/>
                  </a:lnTo>
                  <a:lnTo>
                    <a:pt x="157" y="90"/>
                  </a:lnTo>
                  <a:lnTo>
                    <a:pt x="159" y="90"/>
                  </a:lnTo>
                  <a:lnTo>
                    <a:pt x="160" y="92"/>
                  </a:lnTo>
                  <a:lnTo>
                    <a:pt x="160" y="90"/>
                  </a:lnTo>
                  <a:lnTo>
                    <a:pt x="161" y="90"/>
                  </a:lnTo>
                  <a:lnTo>
                    <a:pt x="161" y="89"/>
                  </a:lnTo>
                  <a:lnTo>
                    <a:pt x="160" y="89"/>
                  </a:lnTo>
                  <a:lnTo>
                    <a:pt x="160" y="88"/>
                  </a:lnTo>
                  <a:lnTo>
                    <a:pt x="160" y="86"/>
                  </a:lnTo>
                  <a:lnTo>
                    <a:pt x="160" y="85"/>
                  </a:lnTo>
                  <a:lnTo>
                    <a:pt x="161" y="85"/>
                  </a:lnTo>
                  <a:lnTo>
                    <a:pt x="161" y="86"/>
                  </a:lnTo>
                  <a:lnTo>
                    <a:pt x="161" y="88"/>
                  </a:lnTo>
                  <a:lnTo>
                    <a:pt x="163" y="88"/>
                  </a:lnTo>
                  <a:lnTo>
                    <a:pt x="163" y="86"/>
                  </a:lnTo>
                  <a:lnTo>
                    <a:pt x="164" y="86"/>
                  </a:lnTo>
                  <a:lnTo>
                    <a:pt x="165" y="86"/>
                  </a:lnTo>
                  <a:lnTo>
                    <a:pt x="165" y="88"/>
                  </a:lnTo>
                  <a:lnTo>
                    <a:pt x="165" y="89"/>
                  </a:lnTo>
                  <a:lnTo>
                    <a:pt x="164" y="90"/>
                  </a:lnTo>
                  <a:lnTo>
                    <a:pt x="164" y="92"/>
                  </a:lnTo>
                  <a:lnTo>
                    <a:pt x="164" y="93"/>
                  </a:lnTo>
                  <a:lnTo>
                    <a:pt x="165" y="93"/>
                  </a:lnTo>
                  <a:lnTo>
                    <a:pt x="166" y="93"/>
                  </a:lnTo>
                  <a:lnTo>
                    <a:pt x="166" y="92"/>
                  </a:lnTo>
                  <a:lnTo>
                    <a:pt x="168" y="92"/>
                  </a:lnTo>
                  <a:lnTo>
                    <a:pt x="168" y="90"/>
                  </a:lnTo>
                  <a:lnTo>
                    <a:pt x="166" y="89"/>
                  </a:lnTo>
                  <a:lnTo>
                    <a:pt x="168" y="89"/>
                  </a:lnTo>
                  <a:lnTo>
                    <a:pt x="169" y="89"/>
                  </a:lnTo>
                  <a:lnTo>
                    <a:pt x="169" y="90"/>
                  </a:lnTo>
                  <a:lnTo>
                    <a:pt x="170" y="90"/>
                  </a:lnTo>
                  <a:lnTo>
                    <a:pt x="170" y="92"/>
                  </a:lnTo>
                  <a:lnTo>
                    <a:pt x="172" y="92"/>
                  </a:lnTo>
                  <a:lnTo>
                    <a:pt x="173" y="92"/>
                  </a:lnTo>
                  <a:lnTo>
                    <a:pt x="174" y="92"/>
                  </a:lnTo>
                  <a:lnTo>
                    <a:pt x="176" y="92"/>
                  </a:lnTo>
                  <a:lnTo>
                    <a:pt x="177" y="92"/>
                  </a:lnTo>
                  <a:lnTo>
                    <a:pt x="178" y="92"/>
                  </a:lnTo>
                  <a:lnTo>
                    <a:pt x="180" y="92"/>
                  </a:lnTo>
                  <a:lnTo>
                    <a:pt x="180" y="90"/>
                  </a:lnTo>
                  <a:lnTo>
                    <a:pt x="181" y="90"/>
                  </a:lnTo>
                  <a:lnTo>
                    <a:pt x="181" y="89"/>
                  </a:lnTo>
                  <a:lnTo>
                    <a:pt x="181" y="88"/>
                  </a:lnTo>
                  <a:lnTo>
                    <a:pt x="182" y="88"/>
                  </a:lnTo>
                  <a:lnTo>
                    <a:pt x="181" y="88"/>
                  </a:lnTo>
                  <a:lnTo>
                    <a:pt x="180" y="88"/>
                  </a:lnTo>
                  <a:lnTo>
                    <a:pt x="178" y="88"/>
                  </a:lnTo>
                  <a:lnTo>
                    <a:pt x="177" y="88"/>
                  </a:lnTo>
                  <a:lnTo>
                    <a:pt x="177" y="86"/>
                  </a:lnTo>
                  <a:lnTo>
                    <a:pt x="178" y="86"/>
                  </a:lnTo>
                  <a:lnTo>
                    <a:pt x="178" y="85"/>
                  </a:lnTo>
                  <a:lnTo>
                    <a:pt x="180" y="84"/>
                  </a:lnTo>
                  <a:lnTo>
                    <a:pt x="181" y="84"/>
                  </a:lnTo>
                  <a:lnTo>
                    <a:pt x="181" y="82"/>
                  </a:lnTo>
                  <a:lnTo>
                    <a:pt x="181" y="81"/>
                  </a:lnTo>
                  <a:lnTo>
                    <a:pt x="180" y="81"/>
                  </a:lnTo>
                  <a:lnTo>
                    <a:pt x="180" y="80"/>
                  </a:lnTo>
                  <a:lnTo>
                    <a:pt x="178" y="80"/>
                  </a:lnTo>
                  <a:lnTo>
                    <a:pt x="178" y="81"/>
                  </a:lnTo>
                  <a:lnTo>
                    <a:pt x="177" y="81"/>
                  </a:lnTo>
                  <a:lnTo>
                    <a:pt x="176" y="81"/>
                  </a:lnTo>
                  <a:lnTo>
                    <a:pt x="174" y="80"/>
                  </a:lnTo>
                  <a:lnTo>
                    <a:pt x="174" y="78"/>
                  </a:lnTo>
                  <a:lnTo>
                    <a:pt x="176" y="78"/>
                  </a:lnTo>
                  <a:lnTo>
                    <a:pt x="177" y="78"/>
                  </a:lnTo>
                  <a:lnTo>
                    <a:pt x="178" y="78"/>
                  </a:lnTo>
                  <a:lnTo>
                    <a:pt x="180" y="78"/>
                  </a:lnTo>
                  <a:lnTo>
                    <a:pt x="180" y="77"/>
                  </a:lnTo>
                  <a:lnTo>
                    <a:pt x="178" y="77"/>
                  </a:lnTo>
                  <a:lnTo>
                    <a:pt x="177" y="77"/>
                  </a:lnTo>
                  <a:lnTo>
                    <a:pt x="176" y="76"/>
                  </a:lnTo>
                  <a:lnTo>
                    <a:pt x="177" y="76"/>
                  </a:lnTo>
                  <a:lnTo>
                    <a:pt x="178" y="76"/>
                  </a:lnTo>
                  <a:lnTo>
                    <a:pt x="178" y="74"/>
                  </a:lnTo>
                  <a:lnTo>
                    <a:pt x="180" y="74"/>
                  </a:lnTo>
                  <a:lnTo>
                    <a:pt x="180" y="73"/>
                  </a:lnTo>
                  <a:lnTo>
                    <a:pt x="178" y="73"/>
                  </a:lnTo>
                  <a:lnTo>
                    <a:pt x="178" y="72"/>
                  </a:lnTo>
                  <a:lnTo>
                    <a:pt x="178" y="71"/>
                  </a:lnTo>
                  <a:lnTo>
                    <a:pt x="178" y="69"/>
                  </a:lnTo>
                  <a:lnTo>
                    <a:pt x="177" y="69"/>
                  </a:lnTo>
                  <a:lnTo>
                    <a:pt x="177" y="68"/>
                  </a:lnTo>
                  <a:lnTo>
                    <a:pt x="178" y="68"/>
                  </a:lnTo>
                  <a:lnTo>
                    <a:pt x="180" y="68"/>
                  </a:lnTo>
                  <a:lnTo>
                    <a:pt x="181" y="68"/>
                  </a:lnTo>
                  <a:lnTo>
                    <a:pt x="182" y="68"/>
                  </a:lnTo>
                  <a:lnTo>
                    <a:pt x="182" y="67"/>
                  </a:lnTo>
                  <a:lnTo>
                    <a:pt x="181" y="67"/>
                  </a:lnTo>
                  <a:lnTo>
                    <a:pt x="181" y="65"/>
                  </a:lnTo>
                  <a:lnTo>
                    <a:pt x="182" y="65"/>
                  </a:lnTo>
                  <a:lnTo>
                    <a:pt x="182" y="64"/>
                  </a:lnTo>
                  <a:lnTo>
                    <a:pt x="182" y="63"/>
                  </a:lnTo>
                  <a:lnTo>
                    <a:pt x="183" y="61"/>
                  </a:lnTo>
                  <a:lnTo>
                    <a:pt x="183" y="60"/>
                  </a:lnTo>
                  <a:lnTo>
                    <a:pt x="183" y="59"/>
                  </a:lnTo>
                  <a:lnTo>
                    <a:pt x="185" y="59"/>
                  </a:lnTo>
                  <a:lnTo>
                    <a:pt x="186" y="59"/>
                  </a:lnTo>
                  <a:lnTo>
                    <a:pt x="187" y="60"/>
                  </a:lnTo>
                  <a:lnTo>
                    <a:pt x="187" y="61"/>
                  </a:lnTo>
                  <a:lnTo>
                    <a:pt x="189" y="61"/>
                  </a:lnTo>
                  <a:lnTo>
                    <a:pt x="189" y="63"/>
                  </a:lnTo>
                  <a:lnTo>
                    <a:pt x="190" y="63"/>
                  </a:lnTo>
                  <a:lnTo>
                    <a:pt x="191" y="63"/>
                  </a:lnTo>
                  <a:lnTo>
                    <a:pt x="191" y="64"/>
                  </a:lnTo>
                  <a:lnTo>
                    <a:pt x="193" y="64"/>
                  </a:lnTo>
                  <a:lnTo>
                    <a:pt x="193" y="65"/>
                  </a:lnTo>
                  <a:lnTo>
                    <a:pt x="194" y="65"/>
                  </a:lnTo>
                  <a:lnTo>
                    <a:pt x="194" y="67"/>
                  </a:lnTo>
                  <a:lnTo>
                    <a:pt x="194" y="68"/>
                  </a:lnTo>
                  <a:lnTo>
                    <a:pt x="195" y="68"/>
                  </a:lnTo>
                  <a:lnTo>
                    <a:pt x="197" y="69"/>
                  </a:lnTo>
                  <a:lnTo>
                    <a:pt x="198" y="69"/>
                  </a:lnTo>
                  <a:lnTo>
                    <a:pt x="198" y="71"/>
                  </a:lnTo>
                  <a:lnTo>
                    <a:pt x="199" y="71"/>
                  </a:lnTo>
                  <a:lnTo>
                    <a:pt x="201" y="71"/>
                  </a:lnTo>
                  <a:lnTo>
                    <a:pt x="201" y="69"/>
                  </a:lnTo>
                  <a:lnTo>
                    <a:pt x="201" y="68"/>
                  </a:lnTo>
                  <a:lnTo>
                    <a:pt x="199" y="68"/>
                  </a:lnTo>
                  <a:lnTo>
                    <a:pt x="199" y="67"/>
                  </a:lnTo>
                  <a:lnTo>
                    <a:pt x="198" y="67"/>
                  </a:lnTo>
                  <a:lnTo>
                    <a:pt x="198" y="65"/>
                  </a:lnTo>
                  <a:lnTo>
                    <a:pt x="199" y="65"/>
                  </a:lnTo>
                  <a:lnTo>
                    <a:pt x="201" y="65"/>
                  </a:lnTo>
                  <a:lnTo>
                    <a:pt x="201" y="67"/>
                  </a:lnTo>
                  <a:lnTo>
                    <a:pt x="202" y="67"/>
                  </a:lnTo>
                  <a:lnTo>
                    <a:pt x="202" y="65"/>
                  </a:lnTo>
                  <a:lnTo>
                    <a:pt x="202" y="64"/>
                  </a:lnTo>
                  <a:lnTo>
                    <a:pt x="201" y="64"/>
                  </a:lnTo>
                  <a:lnTo>
                    <a:pt x="202" y="64"/>
                  </a:lnTo>
                  <a:lnTo>
                    <a:pt x="202" y="63"/>
                  </a:lnTo>
                  <a:lnTo>
                    <a:pt x="202" y="61"/>
                  </a:lnTo>
                  <a:lnTo>
                    <a:pt x="203" y="61"/>
                  </a:lnTo>
                  <a:lnTo>
                    <a:pt x="204" y="61"/>
                  </a:lnTo>
                  <a:lnTo>
                    <a:pt x="204" y="63"/>
                  </a:lnTo>
                  <a:lnTo>
                    <a:pt x="203" y="63"/>
                  </a:lnTo>
                  <a:lnTo>
                    <a:pt x="203" y="64"/>
                  </a:lnTo>
                  <a:lnTo>
                    <a:pt x="203" y="65"/>
                  </a:lnTo>
                  <a:lnTo>
                    <a:pt x="202" y="65"/>
                  </a:lnTo>
                  <a:lnTo>
                    <a:pt x="203" y="65"/>
                  </a:lnTo>
                  <a:lnTo>
                    <a:pt x="203" y="67"/>
                  </a:lnTo>
                  <a:lnTo>
                    <a:pt x="204" y="67"/>
                  </a:lnTo>
                  <a:lnTo>
                    <a:pt x="206" y="67"/>
                  </a:lnTo>
                  <a:lnTo>
                    <a:pt x="207" y="67"/>
                  </a:lnTo>
                  <a:lnTo>
                    <a:pt x="208" y="67"/>
                  </a:lnTo>
                  <a:lnTo>
                    <a:pt x="208" y="65"/>
                  </a:lnTo>
                  <a:lnTo>
                    <a:pt x="210" y="65"/>
                  </a:lnTo>
                  <a:lnTo>
                    <a:pt x="210" y="64"/>
                  </a:lnTo>
                  <a:lnTo>
                    <a:pt x="208" y="64"/>
                  </a:lnTo>
                  <a:lnTo>
                    <a:pt x="210" y="64"/>
                  </a:lnTo>
                  <a:lnTo>
                    <a:pt x="211" y="64"/>
                  </a:lnTo>
                  <a:lnTo>
                    <a:pt x="212" y="64"/>
                  </a:lnTo>
                  <a:lnTo>
                    <a:pt x="212" y="63"/>
                  </a:lnTo>
                  <a:lnTo>
                    <a:pt x="214" y="63"/>
                  </a:lnTo>
                  <a:lnTo>
                    <a:pt x="215" y="63"/>
                  </a:lnTo>
                  <a:lnTo>
                    <a:pt x="216" y="63"/>
                  </a:lnTo>
                  <a:lnTo>
                    <a:pt x="216" y="61"/>
                  </a:lnTo>
                  <a:lnTo>
                    <a:pt x="218" y="61"/>
                  </a:lnTo>
                  <a:lnTo>
                    <a:pt x="219" y="61"/>
                  </a:lnTo>
                  <a:lnTo>
                    <a:pt x="218" y="61"/>
                  </a:lnTo>
                  <a:lnTo>
                    <a:pt x="218" y="60"/>
                  </a:lnTo>
                  <a:lnTo>
                    <a:pt x="219" y="60"/>
                  </a:lnTo>
                  <a:lnTo>
                    <a:pt x="219" y="59"/>
                  </a:lnTo>
                  <a:lnTo>
                    <a:pt x="219" y="57"/>
                  </a:lnTo>
                  <a:lnTo>
                    <a:pt x="219" y="56"/>
                  </a:lnTo>
                  <a:lnTo>
                    <a:pt x="220" y="56"/>
                  </a:lnTo>
                  <a:lnTo>
                    <a:pt x="220" y="55"/>
                  </a:lnTo>
                  <a:lnTo>
                    <a:pt x="219" y="55"/>
                  </a:lnTo>
                  <a:lnTo>
                    <a:pt x="219" y="54"/>
                  </a:lnTo>
                  <a:lnTo>
                    <a:pt x="218" y="54"/>
                  </a:lnTo>
                  <a:lnTo>
                    <a:pt x="216" y="54"/>
                  </a:lnTo>
                  <a:lnTo>
                    <a:pt x="216" y="55"/>
                  </a:lnTo>
                  <a:lnTo>
                    <a:pt x="215" y="55"/>
                  </a:lnTo>
                  <a:lnTo>
                    <a:pt x="215" y="54"/>
                  </a:lnTo>
                  <a:lnTo>
                    <a:pt x="214" y="54"/>
                  </a:lnTo>
                  <a:lnTo>
                    <a:pt x="212" y="54"/>
                  </a:lnTo>
                  <a:lnTo>
                    <a:pt x="212" y="52"/>
                  </a:lnTo>
                  <a:lnTo>
                    <a:pt x="211" y="52"/>
                  </a:lnTo>
                  <a:lnTo>
                    <a:pt x="212" y="51"/>
                  </a:lnTo>
                  <a:lnTo>
                    <a:pt x="214" y="51"/>
                  </a:lnTo>
                  <a:lnTo>
                    <a:pt x="214" y="50"/>
                  </a:lnTo>
                  <a:lnTo>
                    <a:pt x="215" y="50"/>
                  </a:lnTo>
                  <a:lnTo>
                    <a:pt x="215" y="48"/>
                  </a:lnTo>
                  <a:lnTo>
                    <a:pt x="216" y="48"/>
                  </a:lnTo>
                  <a:lnTo>
                    <a:pt x="216" y="47"/>
                  </a:lnTo>
                  <a:lnTo>
                    <a:pt x="216" y="46"/>
                  </a:lnTo>
                  <a:lnTo>
                    <a:pt x="218" y="46"/>
                  </a:lnTo>
                  <a:lnTo>
                    <a:pt x="218" y="47"/>
                  </a:lnTo>
                  <a:lnTo>
                    <a:pt x="219" y="47"/>
                  </a:lnTo>
                  <a:lnTo>
                    <a:pt x="219" y="46"/>
                  </a:lnTo>
                  <a:lnTo>
                    <a:pt x="220" y="46"/>
                  </a:lnTo>
                  <a:lnTo>
                    <a:pt x="220" y="44"/>
                  </a:lnTo>
                  <a:lnTo>
                    <a:pt x="219" y="44"/>
                  </a:lnTo>
                  <a:lnTo>
                    <a:pt x="218" y="44"/>
                  </a:lnTo>
                  <a:lnTo>
                    <a:pt x="216" y="44"/>
                  </a:lnTo>
                  <a:lnTo>
                    <a:pt x="215" y="44"/>
                  </a:lnTo>
                  <a:lnTo>
                    <a:pt x="215" y="43"/>
                  </a:lnTo>
                  <a:lnTo>
                    <a:pt x="216" y="43"/>
                  </a:lnTo>
                  <a:lnTo>
                    <a:pt x="218" y="43"/>
                  </a:lnTo>
                  <a:lnTo>
                    <a:pt x="219" y="43"/>
                  </a:lnTo>
                  <a:lnTo>
                    <a:pt x="219" y="42"/>
                  </a:lnTo>
                  <a:lnTo>
                    <a:pt x="220" y="42"/>
                  </a:lnTo>
                  <a:lnTo>
                    <a:pt x="220" y="43"/>
                  </a:lnTo>
                  <a:lnTo>
                    <a:pt x="221" y="43"/>
                  </a:lnTo>
                  <a:lnTo>
                    <a:pt x="223" y="43"/>
                  </a:lnTo>
                  <a:lnTo>
                    <a:pt x="223" y="42"/>
                  </a:lnTo>
                  <a:lnTo>
                    <a:pt x="224" y="42"/>
                  </a:lnTo>
                  <a:lnTo>
                    <a:pt x="225" y="43"/>
                  </a:lnTo>
                  <a:lnTo>
                    <a:pt x="227" y="43"/>
                  </a:lnTo>
                  <a:lnTo>
                    <a:pt x="228" y="43"/>
                  </a:lnTo>
                  <a:lnTo>
                    <a:pt x="229" y="43"/>
                  </a:lnTo>
                  <a:lnTo>
                    <a:pt x="229" y="44"/>
                  </a:lnTo>
                  <a:lnTo>
                    <a:pt x="229" y="46"/>
                  </a:lnTo>
                  <a:lnTo>
                    <a:pt x="229" y="44"/>
                  </a:lnTo>
                  <a:lnTo>
                    <a:pt x="228" y="44"/>
                  </a:lnTo>
                  <a:lnTo>
                    <a:pt x="228" y="46"/>
                  </a:lnTo>
                  <a:lnTo>
                    <a:pt x="227" y="47"/>
                  </a:lnTo>
                  <a:lnTo>
                    <a:pt x="227" y="48"/>
                  </a:lnTo>
                  <a:lnTo>
                    <a:pt x="227" y="50"/>
                  </a:lnTo>
                  <a:lnTo>
                    <a:pt x="227" y="51"/>
                  </a:lnTo>
                  <a:lnTo>
                    <a:pt x="228" y="52"/>
                  </a:lnTo>
                  <a:lnTo>
                    <a:pt x="228" y="54"/>
                  </a:lnTo>
                  <a:lnTo>
                    <a:pt x="229" y="54"/>
                  </a:lnTo>
                  <a:lnTo>
                    <a:pt x="229" y="55"/>
                  </a:lnTo>
                  <a:lnTo>
                    <a:pt x="231" y="55"/>
                  </a:lnTo>
                  <a:lnTo>
                    <a:pt x="232" y="55"/>
                  </a:lnTo>
                  <a:lnTo>
                    <a:pt x="232" y="56"/>
                  </a:lnTo>
                  <a:lnTo>
                    <a:pt x="233" y="56"/>
                  </a:lnTo>
                  <a:lnTo>
                    <a:pt x="233" y="55"/>
                  </a:lnTo>
                  <a:lnTo>
                    <a:pt x="235" y="55"/>
                  </a:lnTo>
                  <a:lnTo>
                    <a:pt x="236" y="55"/>
                  </a:lnTo>
                  <a:lnTo>
                    <a:pt x="236" y="54"/>
                  </a:lnTo>
                  <a:lnTo>
                    <a:pt x="235" y="54"/>
                  </a:lnTo>
                  <a:lnTo>
                    <a:pt x="235" y="52"/>
                  </a:lnTo>
                  <a:lnTo>
                    <a:pt x="236" y="52"/>
                  </a:lnTo>
                  <a:lnTo>
                    <a:pt x="237" y="52"/>
                  </a:lnTo>
                  <a:lnTo>
                    <a:pt x="237" y="51"/>
                  </a:lnTo>
                  <a:lnTo>
                    <a:pt x="237" y="50"/>
                  </a:lnTo>
                  <a:lnTo>
                    <a:pt x="238" y="50"/>
                  </a:lnTo>
                  <a:lnTo>
                    <a:pt x="238" y="48"/>
                  </a:lnTo>
                  <a:lnTo>
                    <a:pt x="238" y="47"/>
                  </a:lnTo>
                  <a:lnTo>
                    <a:pt x="237" y="47"/>
                  </a:lnTo>
                  <a:lnTo>
                    <a:pt x="238" y="47"/>
                  </a:lnTo>
                  <a:lnTo>
                    <a:pt x="238" y="46"/>
                  </a:lnTo>
                  <a:lnTo>
                    <a:pt x="237" y="46"/>
                  </a:lnTo>
                  <a:lnTo>
                    <a:pt x="237" y="44"/>
                  </a:lnTo>
                  <a:lnTo>
                    <a:pt x="238" y="44"/>
                  </a:lnTo>
                  <a:lnTo>
                    <a:pt x="240" y="44"/>
                  </a:lnTo>
                  <a:lnTo>
                    <a:pt x="240" y="46"/>
                  </a:lnTo>
                  <a:lnTo>
                    <a:pt x="238" y="46"/>
                  </a:lnTo>
                  <a:lnTo>
                    <a:pt x="238" y="47"/>
                  </a:lnTo>
                  <a:lnTo>
                    <a:pt x="240" y="47"/>
                  </a:lnTo>
                  <a:lnTo>
                    <a:pt x="241" y="47"/>
                  </a:lnTo>
                  <a:lnTo>
                    <a:pt x="241" y="46"/>
                  </a:lnTo>
                  <a:lnTo>
                    <a:pt x="242" y="47"/>
                  </a:lnTo>
                  <a:lnTo>
                    <a:pt x="244" y="48"/>
                  </a:lnTo>
                  <a:lnTo>
                    <a:pt x="244" y="50"/>
                  </a:lnTo>
                  <a:lnTo>
                    <a:pt x="242" y="50"/>
                  </a:lnTo>
                  <a:lnTo>
                    <a:pt x="242" y="51"/>
                  </a:lnTo>
                  <a:lnTo>
                    <a:pt x="244" y="51"/>
                  </a:lnTo>
                  <a:lnTo>
                    <a:pt x="244" y="52"/>
                  </a:lnTo>
                  <a:lnTo>
                    <a:pt x="245" y="52"/>
                  </a:lnTo>
                  <a:lnTo>
                    <a:pt x="246" y="52"/>
                  </a:lnTo>
                  <a:lnTo>
                    <a:pt x="248" y="52"/>
                  </a:lnTo>
                  <a:lnTo>
                    <a:pt x="248" y="51"/>
                  </a:lnTo>
                  <a:lnTo>
                    <a:pt x="246" y="51"/>
                  </a:lnTo>
                  <a:lnTo>
                    <a:pt x="245" y="51"/>
                  </a:lnTo>
                  <a:lnTo>
                    <a:pt x="245" y="50"/>
                  </a:lnTo>
                  <a:lnTo>
                    <a:pt x="246" y="50"/>
                  </a:lnTo>
                  <a:lnTo>
                    <a:pt x="248" y="50"/>
                  </a:lnTo>
                  <a:lnTo>
                    <a:pt x="248" y="48"/>
                  </a:lnTo>
                  <a:lnTo>
                    <a:pt x="248" y="47"/>
                  </a:lnTo>
                  <a:lnTo>
                    <a:pt x="246" y="47"/>
                  </a:lnTo>
                  <a:lnTo>
                    <a:pt x="248" y="47"/>
                  </a:lnTo>
                  <a:lnTo>
                    <a:pt x="249" y="47"/>
                  </a:lnTo>
                  <a:lnTo>
                    <a:pt x="249" y="46"/>
                  </a:lnTo>
                  <a:lnTo>
                    <a:pt x="250" y="46"/>
                  </a:lnTo>
                  <a:lnTo>
                    <a:pt x="252" y="46"/>
                  </a:lnTo>
                  <a:lnTo>
                    <a:pt x="253" y="46"/>
                  </a:lnTo>
                  <a:lnTo>
                    <a:pt x="254" y="46"/>
                  </a:lnTo>
                  <a:lnTo>
                    <a:pt x="255" y="44"/>
                  </a:lnTo>
                  <a:lnTo>
                    <a:pt x="257" y="43"/>
                  </a:lnTo>
                  <a:lnTo>
                    <a:pt x="257" y="44"/>
                  </a:lnTo>
                  <a:lnTo>
                    <a:pt x="257" y="46"/>
                  </a:lnTo>
                  <a:lnTo>
                    <a:pt x="258" y="46"/>
                  </a:lnTo>
                  <a:lnTo>
                    <a:pt x="259" y="46"/>
                  </a:lnTo>
                  <a:lnTo>
                    <a:pt x="259" y="44"/>
                  </a:lnTo>
                  <a:lnTo>
                    <a:pt x="259" y="43"/>
                  </a:lnTo>
                  <a:lnTo>
                    <a:pt x="261" y="43"/>
                  </a:lnTo>
                  <a:lnTo>
                    <a:pt x="261" y="42"/>
                  </a:lnTo>
                  <a:lnTo>
                    <a:pt x="261" y="40"/>
                  </a:lnTo>
                  <a:lnTo>
                    <a:pt x="262" y="40"/>
                  </a:lnTo>
                  <a:lnTo>
                    <a:pt x="262" y="39"/>
                  </a:lnTo>
                  <a:lnTo>
                    <a:pt x="261" y="39"/>
                  </a:lnTo>
                  <a:lnTo>
                    <a:pt x="261" y="38"/>
                  </a:lnTo>
                  <a:lnTo>
                    <a:pt x="259" y="38"/>
                  </a:lnTo>
                  <a:lnTo>
                    <a:pt x="259" y="39"/>
                  </a:lnTo>
                  <a:lnTo>
                    <a:pt x="258" y="39"/>
                  </a:lnTo>
                  <a:lnTo>
                    <a:pt x="257" y="39"/>
                  </a:lnTo>
                  <a:lnTo>
                    <a:pt x="257" y="40"/>
                  </a:lnTo>
                  <a:lnTo>
                    <a:pt x="257" y="39"/>
                  </a:lnTo>
                  <a:lnTo>
                    <a:pt x="257" y="38"/>
                  </a:lnTo>
                  <a:lnTo>
                    <a:pt x="257" y="37"/>
                  </a:lnTo>
                  <a:lnTo>
                    <a:pt x="255" y="37"/>
                  </a:lnTo>
                  <a:lnTo>
                    <a:pt x="255" y="35"/>
                  </a:lnTo>
                  <a:lnTo>
                    <a:pt x="254" y="35"/>
                  </a:lnTo>
                  <a:lnTo>
                    <a:pt x="254" y="34"/>
                  </a:lnTo>
                  <a:lnTo>
                    <a:pt x="253" y="34"/>
                  </a:lnTo>
                  <a:lnTo>
                    <a:pt x="253" y="35"/>
                  </a:lnTo>
                  <a:lnTo>
                    <a:pt x="252" y="35"/>
                  </a:lnTo>
                  <a:lnTo>
                    <a:pt x="252" y="34"/>
                  </a:lnTo>
                  <a:lnTo>
                    <a:pt x="252" y="33"/>
                  </a:lnTo>
                  <a:lnTo>
                    <a:pt x="252" y="31"/>
                  </a:lnTo>
                  <a:lnTo>
                    <a:pt x="250" y="31"/>
                  </a:lnTo>
                  <a:lnTo>
                    <a:pt x="250" y="33"/>
                  </a:lnTo>
                  <a:lnTo>
                    <a:pt x="249" y="33"/>
                  </a:lnTo>
                  <a:lnTo>
                    <a:pt x="249" y="31"/>
                  </a:lnTo>
                  <a:lnTo>
                    <a:pt x="249" y="30"/>
                  </a:lnTo>
                  <a:lnTo>
                    <a:pt x="250" y="30"/>
                  </a:lnTo>
                  <a:lnTo>
                    <a:pt x="250" y="29"/>
                  </a:lnTo>
                  <a:lnTo>
                    <a:pt x="252" y="29"/>
                  </a:lnTo>
                  <a:lnTo>
                    <a:pt x="250" y="29"/>
                  </a:lnTo>
                  <a:lnTo>
                    <a:pt x="250" y="27"/>
                  </a:lnTo>
                  <a:lnTo>
                    <a:pt x="250" y="26"/>
                  </a:lnTo>
                  <a:lnTo>
                    <a:pt x="252" y="26"/>
                  </a:lnTo>
                  <a:lnTo>
                    <a:pt x="253" y="26"/>
                  </a:lnTo>
                  <a:lnTo>
                    <a:pt x="253" y="25"/>
                  </a:lnTo>
                  <a:lnTo>
                    <a:pt x="254" y="25"/>
                  </a:lnTo>
                  <a:lnTo>
                    <a:pt x="254" y="23"/>
                  </a:lnTo>
                  <a:lnTo>
                    <a:pt x="255" y="23"/>
                  </a:lnTo>
                  <a:lnTo>
                    <a:pt x="255" y="22"/>
                  </a:lnTo>
                  <a:lnTo>
                    <a:pt x="255" y="21"/>
                  </a:lnTo>
                  <a:lnTo>
                    <a:pt x="255" y="20"/>
                  </a:lnTo>
                  <a:lnTo>
                    <a:pt x="257" y="20"/>
                  </a:lnTo>
                  <a:lnTo>
                    <a:pt x="257" y="21"/>
                  </a:lnTo>
                  <a:lnTo>
                    <a:pt x="257" y="22"/>
                  </a:lnTo>
                  <a:lnTo>
                    <a:pt x="258" y="22"/>
                  </a:lnTo>
                  <a:lnTo>
                    <a:pt x="258" y="21"/>
                  </a:lnTo>
                  <a:lnTo>
                    <a:pt x="259" y="21"/>
                  </a:lnTo>
                  <a:lnTo>
                    <a:pt x="261" y="21"/>
                  </a:lnTo>
                  <a:lnTo>
                    <a:pt x="261" y="20"/>
                  </a:lnTo>
                  <a:lnTo>
                    <a:pt x="262" y="20"/>
                  </a:lnTo>
                  <a:lnTo>
                    <a:pt x="262" y="21"/>
                  </a:lnTo>
                  <a:lnTo>
                    <a:pt x="263" y="21"/>
                  </a:lnTo>
                  <a:lnTo>
                    <a:pt x="263" y="20"/>
                  </a:lnTo>
                  <a:lnTo>
                    <a:pt x="263" y="18"/>
                  </a:lnTo>
                  <a:lnTo>
                    <a:pt x="265" y="18"/>
                  </a:lnTo>
                  <a:lnTo>
                    <a:pt x="265" y="20"/>
                  </a:lnTo>
                  <a:lnTo>
                    <a:pt x="266" y="20"/>
                  </a:lnTo>
                  <a:lnTo>
                    <a:pt x="267" y="20"/>
                  </a:lnTo>
                  <a:lnTo>
                    <a:pt x="269" y="20"/>
                  </a:lnTo>
                  <a:lnTo>
                    <a:pt x="269" y="18"/>
                  </a:lnTo>
                  <a:lnTo>
                    <a:pt x="270" y="18"/>
                  </a:lnTo>
                  <a:lnTo>
                    <a:pt x="270" y="20"/>
                  </a:lnTo>
                  <a:lnTo>
                    <a:pt x="271" y="18"/>
                  </a:lnTo>
                  <a:lnTo>
                    <a:pt x="270" y="18"/>
                  </a:lnTo>
                  <a:lnTo>
                    <a:pt x="270" y="17"/>
                  </a:lnTo>
                  <a:lnTo>
                    <a:pt x="270" y="16"/>
                  </a:lnTo>
                  <a:lnTo>
                    <a:pt x="269" y="16"/>
                  </a:lnTo>
                  <a:lnTo>
                    <a:pt x="269" y="14"/>
                  </a:lnTo>
                  <a:lnTo>
                    <a:pt x="270" y="14"/>
                  </a:lnTo>
                  <a:lnTo>
                    <a:pt x="270" y="13"/>
                  </a:lnTo>
                  <a:lnTo>
                    <a:pt x="269" y="13"/>
                  </a:lnTo>
                  <a:lnTo>
                    <a:pt x="269" y="12"/>
                  </a:lnTo>
                  <a:lnTo>
                    <a:pt x="270" y="12"/>
                  </a:lnTo>
                  <a:lnTo>
                    <a:pt x="270" y="10"/>
                  </a:lnTo>
                  <a:lnTo>
                    <a:pt x="271" y="10"/>
                  </a:lnTo>
                  <a:lnTo>
                    <a:pt x="271" y="12"/>
                  </a:lnTo>
                  <a:lnTo>
                    <a:pt x="271" y="13"/>
                  </a:lnTo>
                  <a:lnTo>
                    <a:pt x="273" y="13"/>
                  </a:lnTo>
                  <a:lnTo>
                    <a:pt x="273" y="14"/>
                  </a:lnTo>
                  <a:lnTo>
                    <a:pt x="273" y="13"/>
                  </a:lnTo>
                  <a:lnTo>
                    <a:pt x="273" y="12"/>
                  </a:lnTo>
                  <a:lnTo>
                    <a:pt x="274" y="1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65">
              <a:extLst>
                <a:ext uri="{FF2B5EF4-FFF2-40B4-BE49-F238E27FC236}">
                  <a16:creationId xmlns:a16="http://schemas.microsoft.com/office/drawing/2014/main" id="{7DB24220-0978-4DC4-B427-A5370FCB274B}"/>
                </a:ext>
              </a:extLst>
            </p:cNvPr>
            <p:cNvSpPr>
              <a:spLocks/>
            </p:cNvSpPr>
            <p:nvPr/>
          </p:nvSpPr>
          <p:spPr bwMode="auto">
            <a:xfrm>
              <a:off x="6400" y="2847"/>
              <a:ext cx="226" cy="271"/>
            </a:xfrm>
            <a:custGeom>
              <a:avLst/>
              <a:gdLst>
                <a:gd name="T0" fmla="*/ 17 w 226"/>
                <a:gd name="T1" fmla="*/ 1 h 271"/>
                <a:gd name="T2" fmla="*/ 40 w 226"/>
                <a:gd name="T3" fmla="*/ 1 h 271"/>
                <a:gd name="T4" fmla="*/ 51 w 226"/>
                <a:gd name="T5" fmla="*/ 1 h 271"/>
                <a:gd name="T6" fmla="*/ 59 w 226"/>
                <a:gd name="T7" fmla="*/ 1 h 271"/>
                <a:gd name="T8" fmla="*/ 70 w 226"/>
                <a:gd name="T9" fmla="*/ 1 h 271"/>
                <a:gd name="T10" fmla="*/ 87 w 226"/>
                <a:gd name="T11" fmla="*/ 0 h 271"/>
                <a:gd name="T12" fmla="*/ 104 w 226"/>
                <a:gd name="T13" fmla="*/ 0 h 271"/>
                <a:gd name="T14" fmla="*/ 111 w 226"/>
                <a:gd name="T15" fmla="*/ 0 h 271"/>
                <a:gd name="T16" fmla="*/ 121 w 226"/>
                <a:gd name="T17" fmla="*/ 0 h 271"/>
                <a:gd name="T18" fmla="*/ 135 w 226"/>
                <a:gd name="T19" fmla="*/ 0 h 271"/>
                <a:gd name="T20" fmla="*/ 144 w 226"/>
                <a:gd name="T21" fmla="*/ 0 h 271"/>
                <a:gd name="T22" fmla="*/ 156 w 226"/>
                <a:gd name="T23" fmla="*/ 0 h 271"/>
                <a:gd name="T24" fmla="*/ 176 w 226"/>
                <a:gd name="T25" fmla="*/ 0 h 271"/>
                <a:gd name="T26" fmla="*/ 188 w 226"/>
                <a:gd name="T27" fmla="*/ 0 h 271"/>
                <a:gd name="T28" fmla="*/ 203 w 226"/>
                <a:gd name="T29" fmla="*/ 0 h 271"/>
                <a:gd name="T30" fmla="*/ 222 w 226"/>
                <a:gd name="T31" fmla="*/ 1 h 271"/>
                <a:gd name="T32" fmla="*/ 222 w 226"/>
                <a:gd name="T33" fmla="*/ 22 h 271"/>
                <a:gd name="T34" fmla="*/ 222 w 226"/>
                <a:gd name="T35" fmla="*/ 47 h 271"/>
                <a:gd name="T36" fmla="*/ 224 w 226"/>
                <a:gd name="T37" fmla="*/ 65 h 271"/>
                <a:gd name="T38" fmla="*/ 224 w 226"/>
                <a:gd name="T39" fmla="*/ 86 h 271"/>
                <a:gd name="T40" fmla="*/ 224 w 226"/>
                <a:gd name="T41" fmla="*/ 98 h 271"/>
                <a:gd name="T42" fmla="*/ 224 w 226"/>
                <a:gd name="T43" fmla="*/ 116 h 271"/>
                <a:gd name="T44" fmla="*/ 225 w 226"/>
                <a:gd name="T45" fmla="*/ 139 h 271"/>
                <a:gd name="T46" fmla="*/ 225 w 226"/>
                <a:gd name="T47" fmla="*/ 150 h 271"/>
                <a:gd name="T48" fmla="*/ 225 w 226"/>
                <a:gd name="T49" fmla="*/ 167 h 271"/>
                <a:gd name="T50" fmla="*/ 225 w 226"/>
                <a:gd name="T51" fmla="*/ 184 h 271"/>
                <a:gd name="T52" fmla="*/ 225 w 226"/>
                <a:gd name="T53" fmla="*/ 201 h 271"/>
                <a:gd name="T54" fmla="*/ 226 w 226"/>
                <a:gd name="T55" fmla="*/ 220 h 271"/>
                <a:gd name="T56" fmla="*/ 226 w 226"/>
                <a:gd name="T57" fmla="*/ 245 h 271"/>
                <a:gd name="T58" fmla="*/ 217 w 226"/>
                <a:gd name="T59" fmla="*/ 255 h 271"/>
                <a:gd name="T60" fmla="*/ 192 w 226"/>
                <a:gd name="T61" fmla="*/ 256 h 271"/>
                <a:gd name="T62" fmla="*/ 167 w 226"/>
                <a:gd name="T63" fmla="*/ 259 h 271"/>
                <a:gd name="T64" fmla="*/ 149 w 226"/>
                <a:gd name="T65" fmla="*/ 260 h 271"/>
                <a:gd name="T66" fmla="*/ 136 w 226"/>
                <a:gd name="T67" fmla="*/ 262 h 271"/>
                <a:gd name="T68" fmla="*/ 119 w 226"/>
                <a:gd name="T69" fmla="*/ 263 h 271"/>
                <a:gd name="T70" fmla="*/ 99 w 226"/>
                <a:gd name="T71" fmla="*/ 264 h 271"/>
                <a:gd name="T72" fmla="*/ 80 w 226"/>
                <a:gd name="T73" fmla="*/ 266 h 271"/>
                <a:gd name="T74" fmla="*/ 63 w 226"/>
                <a:gd name="T75" fmla="*/ 267 h 271"/>
                <a:gd name="T76" fmla="*/ 49 w 226"/>
                <a:gd name="T77" fmla="*/ 268 h 271"/>
                <a:gd name="T78" fmla="*/ 39 w 226"/>
                <a:gd name="T79" fmla="*/ 268 h 271"/>
                <a:gd name="T80" fmla="*/ 23 w 226"/>
                <a:gd name="T81" fmla="*/ 270 h 271"/>
                <a:gd name="T82" fmla="*/ 8 w 226"/>
                <a:gd name="T83" fmla="*/ 271 h 271"/>
                <a:gd name="T84" fmla="*/ 4 w 226"/>
                <a:gd name="T85" fmla="*/ 260 h 271"/>
                <a:gd name="T86" fmla="*/ 4 w 226"/>
                <a:gd name="T87" fmla="*/ 241 h 271"/>
                <a:gd name="T88" fmla="*/ 4 w 226"/>
                <a:gd name="T89" fmla="*/ 225 h 271"/>
                <a:gd name="T90" fmla="*/ 1 w 226"/>
                <a:gd name="T91" fmla="*/ 209 h 271"/>
                <a:gd name="T92" fmla="*/ 1 w 226"/>
                <a:gd name="T93" fmla="*/ 192 h 271"/>
                <a:gd name="T94" fmla="*/ 1 w 226"/>
                <a:gd name="T95" fmla="*/ 175 h 271"/>
                <a:gd name="T96" fmla="*/ 1 w 226"/>
                <a:gd name="T97" fmla="*/ 161 h 271"/>
                <a:gd name="T98" fmla="*/ 1 w 226"/>
                <a:gd name="T99" fmla="*/ 150 h 271"/>
                <a:gd name="T100" fmla="*/ 1 w 226"/>
                <a:gd name="T101" fmla="*/ 131 h 271"/>
                <a:gd name="T102" fmla="*/ 0 w 226"/>
                <a:gd name="T103" fmla="*/ 118 h 271"/>
                <a:gd name="T104" fmla="*/ 0 w 226"/>
                <a:gd name="T105" fmla="*/ 110 h 271"/>
                <a:gd name="T106" fmla="*/ 0 w 226"/>
                <a:gd name="T107" fmla="*/ 95 h 271"/>
                <a:gd name="T108" fmla="*/ 0 w 226"/>
                <a:gd name="T109" fmla="*/ 76 h 271"/>
                <a:gd name="T110" fmla="*/ 0 w 226"/>
                <a:gd name="T111" fmla="*/ 57 h 271"/>
                <a:gd name="T112" fmla="*/ 0 w 226"/>
                <a:gd name="T113" fmla="*/ 42 h 271"/>
                <a:gd name="T114" fmla="*/ 0 w 226"/>
                <a:gd name="T115" fmla="*/ 29 h 271"/>
                <a:gd name="T116" fmla="*/ 0 w 226"/>
                <a:gd name="T117" fmla="*/ 1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 h="271">
                  <a:moveTo>
                    <a:pt x="0" y="1"/>
                  </a:moveTo>
                  <a:lnTo>
                    <a:pt x="1" y="1"/>
                  </a:lnTo>
                  <a:lnTo>
                    <a:pt x="6" y="1"/>
                  </a:lnTo>
                  <a:lnTo>
                    <a:pt x="9" y="1"/>
                  </a:lnTo>
                  <a:lnTo>
                    <a:pt x="10" y="1"/>
                  </a:lnTo>
                  <a:lnTo>
                    <a:pt x="14" y="1"/>
                  </a:lnTo>
                  <a:lnTo>
                    <a:pt x="17" y="1"/>
                  </a:lnTo>
                  <a:lnTo>
                    <a:pt x="22" y="1"/>
                  </a:lnTo>
                  <a:lnTo>
                    <a:pt x="25" y="1"/>
                  </a:lnTo>
                  <a:lnTo>
                    <a:pt x="27" y="1"/>
                  </a:lnTo>
                  <a:lnTo>
                    <a:pt x="31" y="1"/>
                  </a:lnTo>
                  <a:lnTo>
                    <a:pt x="35" y="1"/>
                  </a:lnTo>
                  <a:lnTo>
                    <a:pt x="39" y="1"/>
                  </a:lnTo>
                  <a:lnTo>
                    <a:pt x="40" y="1"/>
                  </a:lnTo>
                  <a:lnTo>
                    <a:pt x="42" y="1"/>
                  </a:lnTo>
                  <a:lnTo>
                    <a:pt x="44" y="1"/>
                  </a:lnTo>
                  <a:lnTo>
                    <a:pt x="47" y="1"/>
                  </a:lnTo>
                  <a:lnTo>
                    <a:pt x="47" y="1"/>
                  </a:lnTo>
                  <a:lnTo>
                    <a:pt x="48" y="1"/>
                  </a:lnTo>
                  <a:lnTo>
                    <a:pt x="49" y="1"/>
                  </a:lnTo>
                  <a:lnTo>
                    <a:pt x="51" y="1"/>
                  </a:lnTo>
                  <a:lnTo>
                    <a:pt x="53" y="1"/>
                  </a:lnTo>
                  <a:lnTo>
                    <a:pt x="55" y="1"/>
                  </a:lnTo>
                  <a:lnTo>
                    <a:pt x="55" y="1"/>
                  </a:lnTo>
                  <a:lnTo>
                    <a:pt x="56" y="1"/>
                  </a:lnTo>
                  <a:lnTo>
                    <a:pt x="56" y="1"/>
                  </a:lnTo>
                  <a:lnTo>
                    <a:pt x="57" y="1"/>
                  </a:lnTo>
                  <a:lnTo>
                    <a:pt x="59" y="1"/>
                  </a:lnTo>
                  <a:lnTo>
                    <a:pt x="61" y="1"/>
                  </a:lnTo>
                  <a:lnTo>
                    <a:pt x="65" y="1"/>
                  </a:lnTo>
                  <a:lnTo>
                    <a:pt x="66" y="1"/>
                  </a:lnTo>
                  <a:lnTo>
                    <a:pt x="68" y="1"/>
                  </a:lnTo>
                  <a:lnTo>
                    <a:pt x="68" y="1"/>
                  </a:lnTo>
                  <a:lnTo>
                    <a:pt x="69" y="1"/>
                  </a:lnTo>
                  <a:lnTo>
                    <a:pt x="70" y="1"/>
                  </a:lnTo>
                  <a:lnTo>
                    <a:pt x="72" y="1"/>
                  </a:lnTo>
                  <a:lnTo>
                    <a:pt x="73" y="1"/>
                  </a:lnTo>
                  <a:lnTo>
                    <a:pt x="74" y="1"/>
                  </a:lnTo>
                  <a:lnTo>
                    <a:pt x="78" y="1"/>
                  </a:lnTo>
                  <a:lnTo>
                    <a:pt x="81" y="1"/>
                  </a:lnTo>
                  <a:lnTo>
                    <a:pt x="84" y="1"/>
                  </a:lnTo>
                  <a:lnTo>
                    <a:pt x="87" y="0"/>
                  </a:lnTo>
                  <a:lnTo>
                    <a:pt x="90" y="0"/>
                  </a:lnTo>
                  <a:lnTo>
                    <a:pt x="91" y="0"/>
                  </a:lnTo>
                  <a:lnTo>
                    <a:pt x="93" y="0"/>
                  </a:lnTo>
                  <a:lnTo>
                    <a:pt x="97" y="0"/>
                  </a:lnTo>
                  <a:lnTo>
                    <a:pt x="101" y="0"/>
                  </a:lnTo>
                  <a:lnTo>
                    <a:pt x="103" y="0"/>
                  </a:lnTo>
                  <a:lnTo>
                    <a:pt x="104" y="0"/>
                  </a:lnTo>
                  <a:lnTo>
                    <a:pt x="107" y="0"/>
                  </a:lnTo>
                  <a:lnTo>
                    <a:pt x="107" y="0"/>
                  </a:lnTo>
                  <a:lnTo>
                    <a:pt x="108" y="0"/>
                  </a:lnTo>
                  <a:lnTo>
                    <a:pt x="108" y="0"/>
                  </a:lnTo>
                  <a:lnTo>
                    <a:pt x="110" y="0"/>
                  </a:lnTo>
                  <a:lnTo>
                    <a:pt x="111" y="0"/>
                  </a:lnTo>
                  <a:lnTo>
                    <a:pt x="111" y="0"/>
                  </a:lnTo>
                  <a:lnTo>
                    <a:pt x="112" y="0"/>
                  </a:lnTo>
                  <a:lnTo>
                    <a:pt x="115" y="0"/>
                  </a:lnTo>
                  <a:lnTo>
                    <a:pt x="116" y="0"/>
                  </a:lnTo>
                  <a:lnTo>
                    <a:pt x="118" y="0"/>
                  </a:lnTo>
                  <a:lnTo>
                    <a:pt x="120" y="0"/>
                  </a:lnTo>
                  <a:lnTo>
                    <a:pt x="121" y="0"/>
                  </a:lnTo>
                  <a:lnTo>
                    <a:pt x="121" y="0"/>
                  </a:lnTo>
                  <a:lnTo>
                    <a:pt x="123" y="0"/>
                  </a:lnTo>
                  <a:lnTo>
                    <a:pt x="124" y="0"/>
                  </a:lnTo>
                  <a:lnTo>
                    <a:pt x="127" y="0"/>
                  </a:lnTo>
                  <a:lnTo>
                    <a:pt x="129" y="0"/>
                  </a:lnTo>
                  <a:lnTo>
                    <a:pt x="131" y="0"/>
                  </a:lnTo>
                  <a:lnTo>
                    <a:pt x="132" y="0"/>
                  </a:lnTo>
                  <a:lnTo>
                    <a:pt x="135" y="0"/>
                  </a:lnTo>
                  <a:lnTo>
                    <a:pt x="136" y="0"/>
                  </a:lnTo>
                  <a:lnTo>
                    <a:pt x="137" y="0"/>
                  </a:lnTo>
                  <a:lnTo>
                    <a:pt x="138" y="0"/>
                  </a:lnTo>
                  <a:lnTo>
                    <a:pt x="140" y="0"/>
                  </a:lnTo>
                  <a:lnTo>
                    <a:pt x="142" y="0"/>
                  </a:lnTo>
                  <a:lnTo>
                    <a:pt x="142" y="0"/>
                  </a:lnTo>
                  <a:lnTo>
                    <a:pt x="144" y="0"/>
                  </a:lnTo>
                  <a:lnTo>
                    <a:pt x="145" y="0"/>
                  </a:lnTo>
                  <a:lnTo>
                    <a:pt x="146" y="0"/>
                  </a:lnTo>
                  <a:lnTo>
                    <a:pt x="149" y="0"/>
                  </a:lnTo>
                  <a:lnTo>
                    <a:pt x="149" y="0"/>
                  </a:lnTo>
                  <a:lnTo>
                    <a:pt x="150" y="0"/>
                  </a:lnTo>
                  <a:lnTo>
                    <a:pt x="153" y="0"/>
                  </a:lnTo>
                  <a:lnTo>
                    <a:pt x="156" y="0"/>
                  </a:lnTo>
                  <a:lnTo>
                    <a:pt x="157" y="0"/>
                  </a:lnTo>
                  <a:lnTo>
                    <a:pt x="158" y="0"/>
                  </a:lnTo>
                  <a:lnTo>
                    <a:pt x="162" y="0"/>
                  </a:lnTo>
                  <a:lnTo>
                    <a:pt x="165" y="0"/>
                  </a:lnTo>
                  <a:lnTo>
                    <a:pt x="167" y="0"/>
                  </a:lnTo>
                  <a:lnTo>
                    <a:pt x="176" y="0"/>
                  </a:lnTo>
                  <a:lnTo>
                    <a:pt x="176" y="0"/>
                  </a:lnTo>
                  <a:lnTo>
                    <a:pt x="178" y="0"/>
                  </a:lnTo>
                  <a:lnTo>
                    <a:pt x="179" y="0"/>
                  </a:lnTo>
                  <a:lnTo>
                    <a:pt x="180" y="0"/>
                  </a:lnTo>
                  <a:lnTo>
                    <a:pt x="180" y="0"/>
                  </a:lnTo>
                  <a:lnTo>
                    <a:pt x="183" y="0"/>
                  </a:lnTo>
                  <a:lnTo>
                    <a:pt x="186" y="0"/>
                  </a:lnTo>
                  <a:lnTo>
                    <a:pt x="188" y="0"/>
                  </a:lnTo>
                  <a:lnTo>
                    <a:pt x="195" y="0"/>
                  </a:lnTo>
                  <a:lnTo>
                    <a:pt x="197" y="0"/>
                  </a:lnTo>
                  <a:lnTo>
                    <a:pt x="197" y="0"/>
                  </a:lnTo>
                  <a:lnTo>
                    <a:pt x="199" y="0"/>
                  </a:lnTo>
                  <a:lnTo>
                    <a:pt x="201" y="0"/>
                  </a:lnTo>
                  <a:lnTo>
                    <a:pt x="201" y="0"/>
                  </a:lnTo>
                  <a:lnTo>
                    <a:pt x="203" y="0"/>
                  </a:lnTo>
                  <a:lnTo>
                    <a:pt x="204" y="0"/>
                  </a:lnTo>
                  <a:lnTo>
                    <a:pt x="205" y="0"/>
                  </a:lnTo>
                  <a:lnTo>
                    <a:pt x="208" y="0"/>
                  </a:lnTo>
                  <a:lnTo>
                    <a:pt x="213" y="0"/>
                  </a:lnTo>
                  <a:lnTo>
                    <a:pt x="220" y="0"/>
                  </a:lnTo>
                  <a:lnTo>
                    <a:pt x="222" y="0"/>
                  </a:lnTo>
                  <a:lnTo>
                    <a:pt x="222" y="1"/>
                  </a:lnTo>
                  <a:lnTo>
                    <a:pt x="222" y="6"/>
                  </a:lnTo>
                  <a:lnTo>
                    <a:pt x="222" y="9"/>
                  </a:lnTo>
                  <a:lnTo>
                    <a:pt x="222" y="12"/>
                  </a:lnTo>
                  <a:lnTo>
                    <a:pt x="222" y="16"/>
                  </a:lnTo>
                  <a:lnTo>
                    <a:pt x="222" y="18"/>
                  </a:lnTo>
                  <a:lnTo>
                    <a:pt x="222" y="20"/>
                  </a:lnTo>
                  <a:lnTo>
                    <a:pt x="222" y="22"/>
                  </a:lnTo>
                  <a:lnTo>
                    <a:pt x="222" y="26"/>
                  </a:lnTo>
                  <a:lnTo>
                    <a:pt x="222" y="29"/>
                  </a:lnTo>
                  <a:lnTo>
                    <a:pt x="222" y="33"/>
                  </a:lnTo>
                  <a:lnTo>
                    <a:pt x="222" y="37"/>
                  </a:lnTo>
                  <a:lnTo>
                    <a:pt x="222" y="39"/>
                  </a:lnTo>
                  <a:lnTo>
                    <a:pt x="222" y="46"/>
                  </a:lnTo>
                  <a:lnTo>
                    <a:pt x="222" y="47"/>
                  </a:lnTo>
                  <a:lnTo>
                    <a:pt x="222" y="51"/>
                  </a:lnTo>
                  <a:lnTo>
                    <a:pt x="222" y="54"/>
                  </a:lnTo>
                  <a:lnTo>
                    <a:pt x="222" y="55"/>
                  </a:lnTo>
                  <a:lnTo>
                    <a:pt x="224" y="60"/>
                  </a:lnTo>
                  <a:lnTo>
                    <a:pt x="224" y="61"/>
                  </a:lnTo>
                  <a:lnTo>
                    <a:pt x="224" y="64"/>
                  </a:lnTo>
                  <a:lnTo>
                    <a:pt x="224" y="65"/>
                  </a:lnTo>
                  <a:lnTo>
                    <a:pt x="224" y="67"/>
                  </a:lnTo>
                  <a:lnTo>
                    <a:pt x="224" y="69"/>
                  </a:lnTo>
                  <a:lnTo>
                    <a:pt x="224" y="73"/>
                  </a:lnTo>
                  <a:lnTo>
                    <a:pt x="224" y="74"/>
                  </a:lnTo>
                  <a:lnTo>
                    <a:pt x="224" y="78"/>
                  </a:lnTo>
                  <a:lnTo>
                    <a:pt x="224" y="82"/>
                  </a:lnTo>
                  <a:lnTo>
                    <a:pt x="224" y="86"/>
                  </a:lnTo>
                  <a:lnTo>
                    <a:pt x="224" y="89"/>
                  </a:lnTo>
                  <a:lnTo>
                    <a:pt x="224" y="90"/>
                  </a:lnTo>
                  <a:lnTo>
                    <a:pt x="224" y="92"/>
                  </a:lnTo>
                  <a:lnTo>
                    <a:pt x="224" y="93"/>
                  </a:lnTo>
                  <a:lnTo>
                    <a:pt x="224" y="95"/>
                  </a:lnTo>
                  <a:lnTo>
                    <a:pt x="224" y="97"/>
                  </a:lnTo>
                  <a:lnTo>
                    <a:pt x="224" y="98"/>
                  </a:lnTo>
                  <a:lnTo>
                    <a:pt x="224" y="101"/>
                  </a:lnTo>
                  <a:lnTo>
                    <a:pt x="224" y="103"/>
                  </a:lnTo>
                  <a:lnTo>
                    <a:pt x="224" y="105"/>
                  </a:lnTo>
                  <a:lnTo>
                    <a:pt x="224" y="109"/>
                  </a:lnTo>
                  <a:lnTo>
                    <a:pt x="224" y="111"/>
                  </a:lnTo>
                  <a:lnTo>
                    <a:pt x="224" y="114"/>
                  </a:lnTo>
                  <a:lnTo>
                    <a:pt x="224" y="116"/>
                  </a:lnTo>
                  <a:lnTo>
                    <a:pt x="224" y="119"/>
                  </a:lnTo>
                  <a:lnTo>
                    <a:pt x="224" y="120"/>
                  </a:lnTo>
                  <a:lnTo>
                    <a:pt x="224" y="123"/>
                  </a:lnTo>
                  <a:lnTo>
                    <a:pt x="224" y="129"/>
                  </a:lnTo>
                  <a:lnTo>
                    <a:pt x="224" y="131"/>
                  </a:lnTo>
                  <a:lnTo>
                    <a:pt x="225" y="137"/>
                  </a:lnTo>
                  <a:lnTo>
                    <a:pt x="225" y="139"/>
                  </a:lnTo>
                  <a:lnTo>
                    <a:pt x="225" y="143"/>
                  </a:lnTo>
                  <a:lnTo>
                    <a:pt x="225" y="144"/>
                  </a:lnTo>
                  <a:lnTo>
                    <a:pt x="225" y="146"/>
                  </a:lnTo>
                  <a:lnTo>
                    <a:pt x="225" y="148"/>
                  </a:lnTo>
                  <a:lnTo>
                    <a:pt x="225" y="149"/>
                  </a:lnTo>
                  <a:lnTo>
                    <a:pt x="225" y="149"/>
                  </a:lnTo>
                  <a:lnTo>
                    <a:pt x="225" y="150"/>
                  </a:lnTo>
                  <a:lnTo>
                    <a:pt x="225" y="156"/>
                  </a:lnTo>
                  <a:lnTo>
                    <a:pt x="225" y="157"/>
                  </a:lnTo>
                  <a:lnTo>
                    <a:pt x="225" y="161"/>
                  </a:lnTo>
                  <a:lnTo>
                    <a:pt x="225" y="162"/>
                  </a:lnTo>
                  <a:lnTo>
                    <a:pt x="225" y="165"/>
                  </a:lnTo>
                  <a:lnTo>
                    <a:pt x="225" y="166"/>
                  </a:lnTo>
                  <a:lnTo>
                    <a:pt x="225" y="167"/>
                  </a:lnTo>
                  <a:lnTo>
                    <a:pt x="225" y="169"/>
                  </a:lnTo>
                  <a:lnTo>
                    <a:pt x="225" y="177"/>
                  </a:lnTo>
                  <a:lnTo>
                    <a:pt x="225" y="178"/>
                  </a:lnTo>
                  <a:lnTo>
                    <a:pt x="225" y="181"/>
                  </a:lnTo>
                  <a:lnTo>
                    <a:pt x="225" y="182"/>
                  </a:lnTo>
                  <a:lnTo>
                    <a:pt x="225" y="183"/>
                  </a:lnTo>
                  <a:lnTo>
                    <a:pt x="225" y="184"/>
                  </a:lnTo>
                  <a:lnTo>
                    <a:pt x="225" y="186"/>
                  </a:lnTo>
                  <a:lnTo>
                    <a:pt x="225" y="187"/>
                  </a:lnTo>
                  <a:lnTo>
                    <a:pt x="225" y="188"/>
                  </a:lnTo>
                  <a:lnTo>
                    <a:pt x="225" y="191"/>
                  </a:lnTo>
                  <a:lnTo>
                    <a:pt x="225" y="194"/>
                  </a:lnTo>
                  <a:lnTo>
                    <a:pt x="225" y="195"/>
                  </a:lnTo>
                  <a:lnTo>
                    <a:pt x="225" y="201"/>
                  </a:lnTo>
                  <a:lnTo>
                    <a:pt x="225" y="203"/>
                  </a:lnTo>
                  <a:lnTo>
                    <a:pt x="225" y="204"/>
                  </a:lnTo>
                  <a:lnTo>
                    <a:pt x="225" y="208"/>
                  </a:lnTo>
                  <a:lnTo>
                    <a:pt x="225" y="209"/>
                  </a:lnTo>
                  <a:lnTo>
                    <a:pt x="226" y="211"/>
                  </a:lnTo>
                  <a:lnTo>
                    <a:pt x="226" y="216"/>
                  </a:lnTo>
                  <a:lnTo>
                    <a:pt x="226" y="220"/>
                  </a:lnTo>
                  <a:lnTo>
                    <a:pt x="226" y="222"/>
                  </a:lnTo>
                  <a:lnTo>
                    <a:pt x="226" y="225"/>
                  </a:lnTo>
                  <a:lnTo>
                    <a:pt x="226" y="232"/>
                  </a:lnTo>
                  <a:lnTo>
                    <a:pt x="226" y="235"/>
                  </a:lnTo>
                  <a:lnTo>
                    <a:pt x="226" y="235"/>
                  </a:lnTo>
                  <a:lnTo>
                    <a:pt x="226" y="242"/>
                  </a:lnTo>
                  <a:lnTo>
                    <a:pt x="226" y="245"/>
                  </a:lnTo>
                  <a:lnTo>
                    <a:pt x="226" y="245"/>
                  </a:lnTo>
                  <a:lnTo>
                    <a:pt x="226" y="246"/>
                  </a:lnTo>
                  <a:lnTo>
                    <a:pt x="226" y="254"/>
                  </a:lnTo>
                  <a:lnTo>
                    <a:pt x="225" y="254"/>
                  </a:lnTo>
                  <a:lnTo>
                    <a:pt x="222" y="254"/>
                  </a:lnTo>
                  <a:lnTo>
                    <a:pt x="220" y="255"/>
                  </a:lnTo>
                  <a:lnTo>
                    <a:pt x="217" y="255"/>
                  </a:lnTo>
                  <a:lnTo>
                    <a:pt x="212" y="255"/>
                  </a:lnTo>
                  <a:lnTo>
                    <a:pt x="208" y="255"/>
                  </a:lnTo>
                  <a:lnTo>
                    <a:pt x="208" y="255"/>
                  </a:lnTo>
                  <a:lnTo>
                    <a:pt x="208" y="255"/>
                  </a:lnTo>
                  <a:lnTo>
                    <a:pt x="204" y="256"/>
                  </a:lnTo>
                  <a:lnTo>
                    <a:pt x="199" y="256"/>
                  </a:lnTo>
                  <a:lnTo>
                    <a:pt x="192" y="256"/>
                  </a:lnTo>
                  <a:lnTo>
                    <a:pt x="187" y="258"/>
                  </a:lnTo>
                  <a:lnTo>
                    <a:pt x="180" y="258"/>
                  </a:lnTo>
                  <a:lnTo>
                    <a:pt x="178" y="258"/>
                  </a:lnTo>
                  <a:lnTo>
                    <a:pt x="174" y="258"/>
                  </a:lnTo>
                  <a:lnTo>
                    <a:pt x="170" y="259"/>
                  </a:lnTo>
                  <a:lnTo>
                    <a:pt x="169" y="259"/>
                  </a:lnTo>
                  <a:lnTo>
                    <a:pt x="167" y="259"/>
                  </a:lnTo>
                  <a:lnTo>
                    <a:pt x="165" y="259"/>
                  </a:lnTo>
                  <a:lnTo>
                    <a:pt x="162" y="259"/>
                  </a:lnTo>
                  <a:lnTo>
                    <a:pt x="161" y="259"/>
                  </a:lnTo>
                  <a:lnTo>
                    <a:pt x="158" y="259"/>
                  </a:lnTo>
                  <a:lnTo>
                    <a:pt x="154" y="259"/>
                  </a:lnTo>
                  <a:lnTo>
                    <a:pt x="152" y="260"/>
                  </a:lnTo>
                  <a:lnTo>
                    <a:pt x="149" y="260"/>
                  </a:lnTo>
                  <a:lnTo>
                    <a:pt x="149" y="260"/>
                  </a:lnTo>
                  <a:lnTo>
                    <a:pt x="146" y="260"/>
                  </a:lnTo>
                  <a:lnTo>
                    <a:pt x="145" y="260"/>
                  </a:lnTo>
                  <a:lnTo>
                    <a:pt x="142" y="260"/>
                  </a:lnTo>
                  <a:lnTo>
                    <a:pt x="141" y="260"/>
                  </a:lnTo>
                  <a:lnTo>
                    <a:pt x="140" y="260"/>
                  </a:lnTo>
                  <a:lnTo>
                    <a:pt x="136" y="262"/>
                  </a:lnTo>
                  <a:lnTo>
                    <a:pt x="131" y="262"/>
                  </a:lnTo>
                  <a:lnTo>
                    <a:pt x="128" y="262"/>
                  </a:lnTo>
                  <a:lnTo>
                    <a:pt x="125" y="262"/>
                  </a:lnTo>
                  <a:lnTo>
                    <a:pt x="123" y="262"/>
                  </a:lnTo>
                  <a:lnTo>
                    <a:pt x="121" y="263"/>
                  </a:lnTo>
                  <a:lnTo>
                    <a:pt x="119" y="263"/>
                  </a:lnTo>
                  <a:lnTo>
                    <a:pt x="119" y="263"/>
                  </a:lnTo>
                  <a:lnTo>
                    <a:pt x="118" y="263"/>
                  </a:lnTo>
                  <a:lnTo>
                    <a:pt x="114" y="263"/>
                  </a:lnTo>
                  <a:lnTo>
                    <a:pt x="111" y="263"/>
                  </a:lnTo>
                  <a:lnTo>
                    <a:pt x="108" y="263"/>
                  </a:lnTo>
                  <a:lnTo>
                    <a:pt x="104" y="263"/>
                  </a:lnTo>
                  <a:lnTo>
                    <a:pt x="102" y="264"/>
                  </a:lnTo>
                  <a:lnTo>
                    <a:pt x="99" y="264"/>
                  </a:lnTo>
                  <a:lnTo>
                    <a:pt x="97" y="264"/>
                  </a:lnTo>
                  <a:lnTo>
                    <a:pt x="94" y="264"/>
                  </a:lnTo>
                  <a:lnTo>
                    <a:pt x="91" y="264"/>
                  </a:lnTo>
                  <a:lnTo>
                    <a:pt x="87" y="264"/>
                  </a:lnTo>
                  <a:lnTo>
                    <a:pt x="84" y="266"/>
                  </a:lnTo>
                  <a:lnTo>
                    <a:pt x="81" y="266"/>
                  </a:lnTo>
                  <a:lnTo>
                    <a:pt x="80" y="266"/>
                  </a:lnTo>
                  <a:lnTo>
                    <a:pt x="76" y="266"/>
                  </a:lnTo>
                  <a:lnTo>
                    <a:pt x="73" y="266"/>
                  </a:lnTo>
                  <a:lnTo>
                    <a:pt x="72" y="266"/>
                  </a:lnTo>
                  <a:lnTo>
                    <a:pt x="70" y="266"/>
                  </a:lnTo>
                  <a:lnTo>
                    <a:pt x="68" y="267"/>
                  </a:lnTo>
                  <a:lnTo>
                    <a:pt x="64" y="267"/>
                  </a:lnTo>
                  <a:lnTo>
                    <a:pt x="63" y="267"/>
                  </a:lnTo>
                  <a:lnTo>
                    <a:pt x="60" y="267"/>
                  </a:lnTo>
                  <a:lnTo>
                    <a:pt x="57" y="267"/>
                  </a:lnTo>
                  <a:lnTo>
                    <a:pt x="56" y="267"/>
                  </a:lnTo>
                  <a:lnTo>
                    <a:pt x="55" y="267"/>
                  </a:lnTo>
                  <a:lnTo>
                    <a:pt x="53" y="267"/>
                  </a:lnTo>
                  <a:lnTo>
                    <a:pt x="51" y="268"/>
                  </a:lnTo>
                  <a:lnTo>
                    <a:pt x="49" y="268"/>
                  </a:lnTo>
                  <a:lnTo>
                    <a:pt x="49" y="268"/>
                  </a:lnTo>
                  <a:lnTo>
                    <a:pt x="48" y="268"/>
                  </a:lnTo>
                  <a:lnTo>
                    <a:pt x="47" y="268"/>
                  </a:lnTo>
                  <a:lnTo>
                    <a:pt x="46" y="268"/>
                  </a:lnTo>
                  <a:lnTo>
                    <a:pt x="43" y="268"/>
                  </a:lnTo>
                  <a:lnTo>
                    <a:pt x="42" y="268"/>
                  </a:lnTo>
                  <a:lnTo>
                    <a:pt x="39" y="268"/>
                  </a:lnTo>
                  <a:lnTo>
                    <a:pt x="35" y="268"/>
                  </a:lnTo>
                  <a:lnTo>
                    <a:pt x="32" y="270"/>
                  </a:lnTo>
                  <a:lnTo>
                    <a:pt x="31" y="270"/>
                  </a:lnTo>
                  <a:lnTo>
                    <a:pt x="29" y="270"/>
                  </a:lnTo>
                  <a:lnTo>
                    <a:pt x="26" y="270"/>
                  </a:lnTo>
                  <a:lnTo>
                    <a:pt x="25" y="270"/>
                  </a:lnTo>
                  <a:lnTo>
                    <a:pt x="23" y="270"/>
                  </a:lnTo>
                  <a:lnTo>
                    <a:pt x="21" y="270"/>
                  </a:lnTo>
                  <a:lnTo>
                    <a:pt x="18" y="270"/>
                  </a:lnTo>
                  <a:lnTo>
                    <a:pt x="17" y="270"/>
                  </a:lnTo>
                  <a:lnTo>
                    <a:pt x="14" y="271"/>
                  </a:lnTo>
                  <a:lnTo>
                    <a:pt x="12" y="271"/>
                  </a:lnTo>
                  <a:lnTo>
                    <a:pt x="10" y="271"/>
                  </a:lnTo>
                  <a:lnTo>
                    <a:pt x="8" y="271"/>
                  </a:lnTo>
                  <a:lnTo>
                    <a:pt x="5" y="271"/>
                  </a:lnTo>
                  <a:lnTo>
                    <a:pt x="4" y="271"/>
                  </a:lnTo>
                  <a:lnTo>
                    <a:pt x="4" y="270"/>
                  </a:lnTo>
                  <a:lnTo>
                    <a:pt x="4" y="267"/>
                  </a:lnTo>
                  <a:lnTo>
                    <a:pt x="4" y="264"/>
                  </a:lnTo>
                  <a:lnTo>
                    <a:pt x="4" y="262"/>
                  </a:lnTo>
                  <a:lnTo>
                    <a:pt x="4" y="260"/>
                  </a:lnTo>
                  <a:lnTo>
                    <a:pt x="4" y="256"/>
                  </a:lnTo>
                  <a:lnTo>
                    <a:pt x="4" y="251"/>
                  </a:lnTo>
                  <a:lnTo>
                    <a:pt x="4" y="250"/>
                  </a:lnTo>
                  <a:lnTo>
                    <a:pt x="4" y="247"/>
                  </a:lnTo>
                  <a:lnTo>
                    <a:pt x="4" y="245"/>
                  </a:lnTo>
                  <a:lnTo>
                    <a:pt x="4" y="241"/>
                  </a:lnTo>
                  <a:lnTo>
                    <a:pt x="4" y="241"/>
                  </a:lnTo>
                  <a:lnTo>
                    <a:pt x="4" y="239"/>
                  </a:lnTo>
                  <a:lnTo>
                    <a:pt x="4" y="235"/>
                  </a:lnTo>
                  <a:lnTo>
                    <a:pt x="4" y="233"/>
                  </a:lnTo>
                  <a:lnTo>
                    <a:pt x="4" y="230"/>
                  </a:lnTo>
                  <a:lnTo>
                    <a:pt x="4" y="228"/>
                  </a:lnTo>
                  <a:lnTo>
                    <a:pt x="4" y="226"/>
                  </a:lnTo>
                  <a:lnTo>
                    <a:pt x="4" y="225"/>
                  </a:lnTo>
                  <a:lnTo>
                    <a:pt x="1" y="225"/>
                  </a:lnTo>
                  <a:lnTo>
                    <a:pt x="1" y="224"/>
                  </a:lnTo>
                  <a:lnTo>
                    <a:pt x="1" y="220"/>
                  </a:lnTo>
                  <a:lnTo>
                    <a:pt x="1" y="218"/>
                  </a:lnTo>
                  <a:lnTo>
                    <a:pt x="1" y="216"/>
                  </a:lnTo>
                  <a:lnTo>
                    <a:pt x="1" y="213"/>
                  </a:lnTo>
                  <a:lnTo>
                    <a:pt x="1" y="209"/>
                  </a:lnTo>
                  <a:lnTo>
                    <a:pt x="1" y="205"/>
                  </a:lnTo>
                  <a:lnTo>
                    <a:pt x="1" y="204"/>
                  </a:lnTo>
                  <a:lnTo>
                    <a:pt x="1" y="201"/>
                  </a:lnTo>
                  <a:lnTo>
                    <a:pt x="1" y="200"/>
                  </a:lnTo>
                  <a:lnTo>
                    <a:pt x="1" y="198"/>
                  </a:lnTo>
                  <a:lnTo>
                    <a:pt x="1" y="198"/>
                  </a:lnTo>
                  <a:lnTo>
                    <a:pt x="1" y="192"/>
                  </a:lnTo>
                  <a:lnTo>
                    <a:pt x="1" y="188"/>
                  </a:lnTo>
                  <a:lnTo>
                    <a:pt x="1" y="187"/>
                  </a:lnTo>
                  <a:lnTo>
                    <a:pt x="1" y="184"/>
                  </a:lnTo>
                  <a:lnTo>
                    <a:pt x="1" y="181"/>
                  </a:lnTo>
                  <a:lnTo>
                    <a:pt x="1" y="179"/>
                  </a:lnTo>
                  <a:lnTo>
                    <a:pt x="1" y="178"/>
                  </a:lnTo>
                  <a:lnTo>
                    <a:pt x="1" y="175"/>
                  </a:lnTo>
                  <a:lnTo>
                    <a:pt x="1" y="171"/>
                  </a:lnTo>
                  <a:lnTo>
                    <a:pt x="1" y="169"/>
                  </a:lnTo>
                  <a:lnTo>
                    <a:pt x="1" y="167"/>
                  </a:lnTo>
                  <a:lnTo>
                    <a:pt x="1" y="166"/>
                  </a:lnTo>
                  <a:lnTo>
                    <a:pt x="1" y="164"/>
                  </a:lnTo>
                  <a:lnTo>
                    <a:pt x="1" y="164"/>
                  </a:lnTo>
                  <a:lnTo>
                    <a:pt x="1" y="161"/>
                  </a:lnTo>
                  <a:lnTo>
                    <a:pt x="1" y="161"/>
                  </a:lnTo>
                  <a:lnTo>
                    <a:pt x="1" y="161"/>
                  </a:lnTo>
                  <a:lnTo>
                    <a:pt x="1" y="160"/>
                  </a:lnTo>
                  <a:lnTo>
                    <a:pt x="1" y="160"/>
                  </a:lnTo>
                  <a:lnTo>
                    <a:pt x="1" y="160"/>
                  </a:lnTo>
                  <a:lnTo>
                    <a:pt x="1" y="154"/>
                  </a:lnTo>
                  <a:lnTo>
                    <a:pt x="1" y="150"/>
                  </a:lnTo>
                  <a:lnTo>
                    <a:pt x="1" y="148"/>
                  </a:lnTo>
                  <a:lnTo>
                    <a:pt x="1" y="144"/>
                  </a:lnTo>
                  <a:lnTo>
                    <a:pt x="1" y="141"/>
                  </a:lnTo>
                  <a:lnTo>
                    <a:pt x="1" y="141"/>
                  </a:lnTo>
                  <a:lnTo>
                    <a:pt x="1" y="136"/>
                  </a:lnTo>
                  <a:lnTo>
                    <a:pt x="1" y="132"/>
                  </a:lnTo>
                  <a:lnTo>
                    <a:pt x="1" y="131"/>
                  </a:lnTo>
                  <a:lnTo>
                    <a:pt x="1" y="131"/>
                  </a:lnTo>
                  <a:lnTo>
                    <a:pt x="1" y="129"/>
                  </a:lnTo>
                  <a:lnTo>
                    <a:pt x="1" y="124"/>
                  </a:lnTo>
                  <a:lnTo>
                    <a:pt x="0" y="123"/>
                  </a:lnTo>
                  <a:lnTo>
                    <a:pt x="0" y="122"/>
                  </a:lnTo>
                  <a:lnTo>
                    <a:pt x="0" y="120"/>
                  </a:lnTo>
                  <a:lnTo>
                    <a:pt x="0" y="118"/>
                  </a:lnTo>
                  <a:lnTo>
                    <a:pt x="0" y="115"/>
                  </a:lnTo>
                  <a:lnTo>
                    <a:pt x="0" y="115"/>
                  </a:lnTo>
                  <a:lnTo>
                    <a:pt x="0" y="114"/>
                  </a:lnTo>
                  <a:lnTo>
                    <a:pt x="0" y="112"/>
                  </a:lnTo>
                  <a:lnTo>
                    <a:pt x="0" y="111"/>
                  </a:lnTo>
                  <a:lnTo>
                    <a:pt x="0" y="111"/>
                  </a:lnTo>
                  <a:lnTo>
                    <a:pt x="0" y="110"/>
                  </a:lnTo>
                  <a:lnTo>
                    <a:pt x="0" y="106"/>
                  </a:lnTo>
                  <a:lnTo>
                    <a:pt x="0" y="103"/>
                  </a:lnTo>
                  <a:lnTo>
                    <a:pt x="0" y="103"/>
                  </a:lnTo>
                  <a:lnTo>
                    <a:pt x="0" y="102"/>
                  </a:lnTo>
                  <a:lnTo>
                    <a:pt x="0" y="99"/>
                  </a:lnTo>
                  <a:lnTo>
                    <a:pt x="0" y="97"/>
                  </a:lnTo>
                  <a:lnTo>
                    <a:pt x="0" y="95"/>
                  </a:lnTo>
                  <a:lnTo>
                    <a:pt x="0" y="94"/>
                  </a:lnTo>
                  <a:lnTo>
                    <a:pt x="0" y="92"/>
                  </a:lnTo>
                  <a:lnTo>
                    <a:pt x="0" y="89"/>
                  </a:lnTo>
                  <a:lnTo>
                    <a:pt x="0" y="85"/>
                  </a:lnTo>
                  <a:lnTo>
                    <a:pt x="0" y="81"/>
                  </a:lnTo>
                  <a:lnTo>
                    <a:pt x="0" y="77"/>
                  </a:lnTo>
                  <a:lnTo>
                    <a:pt x="0" y="76"/>
                  </a:lnTo>
                  <a:lnTo>
                    <a:pt x="0" y="72"/>
                  </a:lnTo>
                  <a:lnTo>
                    <a:pt x="0" y="69"/>
                  </a:lnTo>
                  <a:lnTo>
                    <a:pt x="0" y="67"/>
                  </a:lnTo>
                  <a:lnTo>
                    <a:pt x="0" y="64"/>
                  </a:lnTo>
                  <a:lnTo>
                    <a:pt x="0" y="60"/>
                  </a:lnTo>
                  <a:lnTo>
                    <a:pt x="0" y="59"/>
                  </a:lnTo>
                  <a:lnTo>
                    <a:pt x="0" y="57"/>
                  </a:lnTo>
                  <a:lnTo>
                    <a:pt x="0" y="55"/>
                  </a:lnTo>
                  <a:lnTo>
                    <a:pt x="0" y="54"/>
                  </a:lnTo>
                  <a:lnTo>
                    <a:pt x="0" y="51"/>
                  </a:lnTo>
                  <a:lnTo>
                    <a:pt x="0" y="48"/>
                  </a:lnTo>
                  <a:lnTo>
                    <a:pt x="0" y="47"/>
                  </a:lnTo>
                  <a:lnTo>
                    <a:pt x="0" y="44"/>
                  </a:lnTo>
                  <a:lnTo>
                    <a:pt x="0" y="42"/>
                  </a:lnTo>
                  <a:lnTo>
                    <a:pt x="0" y="39"/>
                  </a:lnTo>
                  <a:lnTo>
                    <a:pt x="0" y="38"/>
                  </a:lnTo>
                  <a:lnTo>
                    <a:pt x="0" y="34"/>
                  </a:lnTo>
                  <a:lnTo>
                    <a:pt x="0" y="34"/>
                  </a:lnTo>
                  <a:lnTo>
                    <a:pt x="0" y="31"/>
                  </a:lnTo>
                  <a:lnTo>
                    <a:pt x="0" y="29"/>
                  </a:lnTo>
                  <a:lnTo>
                    <a:pt x="0" y="29"/>
                  </a:lnTo>
                  <a:lnTo>
                    <a:pt x="0" y="27"/>
                  </a:lnTo>
                  <a:lnTo>
                    <a:pt x="0" y="27"/>
                  </a:lnTo>
                  <a:lnTo>
                    <a:pt x="0" y="23"/>
                  </a:lnTo>
                  <a:lnTo>
                    <a:pt x="0" y="21"/>
                  </a:lnTo>
                  <a:lnTo>
                    <a:pt x="0" y="18"/>
                  </a:lnTo>
                  <a:lnTo>
                    <a:pt x="0" y="17"/>
                  </a:lnTo>
                  <a:lnTo>
                    <a:pt x="0" y="14"/>
                  </a:lnTo>
                  <a:lnTo>
                    <a:pt x="0" y="10"/>
                  </a:lnTo>
                  <a:lnTo>
                    <a:pt x="0" y="5"/>
                  </a:lnTo>
                  <a:lnTo>
                    <a:pt x="0"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66">
              <a:extLst>
                <a:ext uri="{FF2B5EF4-FFF2-40B4-BE49-F238E27FC236}">
                  <a16:creationId xmlns:a16="http://schemas.microsoft.com/office/drawing/2014/main" id="{784E2CDC-7A91-4AEB-9AB9-D3C002593E6C}"/>
                </a:ext>
              </a:extLst>
            </p:cNvPr>
            <p:cNvSpPr>
              <a:spLocks/>
            </p:cNvSpPr>
            <p:nvPr/>
          </p:nvSpPr>
          <p:spPr bwMode="auto">
            <a:xfrm>
              <a:off x="6177" y="2848"/>
              <a:ext cx="227" cy="284"/>
            </a:xfrm>
            <a:custGeom>
              <a:avLst/>
              <a:gdLst>
                <a:gd name="T0" fmla="*/ 17 w 227"/>
                <a:gd name="T1" fmla="*/ 1 h 284"/>
                <a:gd name="T2" fmla="*/ 29 w 227"/>
                <a:gd name="T3" fmla="*/ 0 h 284"/>
                <a:gd name="T4" fmla="*/ 45 w 227"/>
                <a:gd name="T5" fmla="*/ 0 h 284"/>
                <a:gd name="T6" fmla="*/ 59 w 227"/>
                <a:gd name="T7" fmla="*/ 0 h 284"/>
                <a:gd name="T8" fmla="*/ 76 w 227"/>
                <a:gd name="T9" fmla="*/ 0 h 284"/>
                <a:gd name="T10" fmla="*/ 94 w 227"/>
                <a:gd name="T11" fmla="*/ 0 h 284"/>
                <a:gd name="T12" fmla="*/ 110 w 227"/>
                <a:gd name="T13" fmla="*/ 0 h 284"/>
                <a:gd name="T14" fmla="*/ 127 w 227"/>
                <a:gd name="T15" fmla="*/ 0 h 284"/>
                <a:gd name="T16" fmla="*/ 153 w 227"/>
                <a:gd name="T17" fmla="*/ 0 h 284"/>
                <a:gd name="T18" fmla="*/ 174 w 227"/>
                <a:gd name="T19" fmla="*/ 0 h 284"/>
                <a:gd name="T20" fmla="*/ 195 w 227"/>
                <a:gd name="T21" fmla="*/ 0 h 284"/>
                <a:gd name="T22" fmla="*/ 218 w 227"/>
                <a:gd name="T23" fmla="*/ 0 h 284"/>
                <a:gd name="T24" fmla="*/ 223 w 227"/>
                <a:gd name="T25" fmla="*/ 16 h 284"/>
                <a:gd name="T26" fmla="*/ 223 w 227"/>
                <a:gd name="T27" fmla="*/ 28 h 284"/>
                <a:gd name="T28" fmla="*/ 223 w 227"/>
                <a:gd name="T29" fmla="*/ 43 h 284"/>
                <a:gd name="T30" fmla="*/ 223 w 227"/>
                <a:gd name="T31" fmla="*/ 58 h 284"/>
                <a:gd name="T32" fmla="*/ 223 w 227"/>
                <a:gd name="T33" fmla="*/ 76 h 284"/>
                <a:gd name="T34" fmla="*/ 223 w 227"/>
                <a:gd name="T35" fmla="*/ 96 h 284"/>
                <a:gd name="T36" fmla="*/ 223 w 227"/>
                <a:gd name="T37" fmla="*/ 110 h 284"/>
                <a:gd name="T38" fmla="*/ 223 w 227"/>
                <a:gd name="T39" fmla="*/ 119 h 284"/>
                <a:gd name="T40" fmla="*/ 224 w 227"/>
                <a:gd name="T41" fmla="*/ 131 h 284"/>
                <a:gd name="T42" fmla="*/ 224 w 227"/>
                <a:gd name="T43" fmla="*/ 153 h 284"/>
                <a:gd name="T44" fmla="*/ 224 w 227"/>
                <a:gd name="T45" fmla="*/ 163 h 284"/>
                <a:gd name="T46" fmla="*/ 224 w 227"/>
                <a:gd name="T47" fmla="*/ 177 h 284"/>
                <a:gd name="T48" fmla="*/ 224 w 227"/>
                <a:gd name="T49" fmla="*/ 197 h 284"/>
                <a:gd name="T50" fmla="*/ 224 w 227"/>
                <a:gd name="T51" fmla="*/ 212 h 284"/>
                <a:gd name="T52" fmla="*/ 227 w 227"/>
                <a:gd name="T53" fmla="*/ 225 h 284"/>
                <a:gd name="T54" fmla="*/ 227 w 227"/>
                <a:gd name="T55" fmla="*/ 240 h 284"/>
                <a:gd name="T56" fmla="*/ 227 w 227"/>
                <a:gd name="T57" fmla="*/ 261 h 284"/>
                <a:gd name="T58" fmla="*/ 220 w 227"/>
                <a:gd name="T59" fmla="*/ 271 h 284"/>
                <a:gd name="T60" fmla="*/ 203 w 227"/>
                <a:gd name="T61" fmla="*/ 272 h 284"/>
                <a:gd name="T62" fmla="*/ 193 w 227"/>
                <a:gd name="T63" fmla="*/ 272 h 284"/>
                <a:gd name="T64" fmla="*/ 180 w 227"/>
                <a:gd name="T65" fmla="*/ 274 h 284"/>
                <a:gd name="T66" fmla="*/ 163 w 227"/>
                <a:gd name="T67" fmla="*/ 275 h 284"/>
                <a:gd name="T68" fmla="*/ 153 w 227"/>
                <a:gd name="T69" fmla="*/ 275 h 284"/>
                <a:gd name="T70" fmla="*/ 142 w 227"/>
                <a:gd name="T71" fmla="*/ 276 h 284"/>
                <a:gd name="T72" fmla="*/ 131 w 227"/>
                <a:gd name="T73" fmla="*/ 278 h 284"/>
                <a:gd name="T74" fmla="*/ 121 w 227"/>
                <a:gd name="T75" fmla="*/ 278 h 284"/>
                <a:gd name="T76" fmla="*/ 111 w 227"/>
                <a:gd name="T77" fmla="*/ 279 h 284"/>
                <a:gd name="T78" fmla="*/ 102 w 227"/>
                <a:gd name="T79" fmla="*/ 279 h 284"/>
                <a:gd name="T80" fmla="*/ 94 w 227"/>
                <a:gd name="T81" fmla="*/ 280 h 284"/>
                <a:gd name="T82" fmla="*/ 87 w 227"/>
                <a:gd name="T83" fmla="*/ 280 h 284"/>
                <a:gd name="T84" fmla="*/ 77 w 227"/>
                <a:gd name="T85" fmla="*/ 282 h 284"/>
                <a:gd name="T86" fmla="*/ 60 w 227"/>
                <a:gd name="T87" fmla="*/ 283 h 284"/>
                <a:gd name="T88" fmla="*/ 45 w 227"/>
                <a:gd name="T89" fmla="*/ 284 h 284"/>
                <a:gd name="T90" fmla="*/ 42 w 227"/>
                <a:gd name="T91" fmla="*/ 274 h 284"/>
                <a:gd name="T92" fmla="*/ 42 w 227"/>
                <a:gd name="T93" fmla="*/ 254 h 284"/>
                <a:gd name="T94" fmla="*/ 42 w 227"/>
                <a:gd name="T95" fmla="*/ 236 h 284"/>
                <a:gd name="T96" fmla="*/ 42 w 227"/>
                <a:gd name="T97" fmla="*/ 193 h 284"/>
                <a:gd name="T98" fmla="*/ 42 w 227"/>
                <a:gd name="T99" fmla="*/ 152 h 284"/>
                <a:gd name="T100" fmla="*/ 42 w 227"/>
                <a:gd name="T101" fmla="*/ 135 h 284"/>
                <a:gd name="T102" fmla="*/ 29 w 227"/>
                <a:gd name="T103" fmla="*/ 114 h 284"/>
                <a:gd name="T104" fmla="*/ 15 w 227"/>
                <a:gd name="T105" fmla="*/ 114 h 284"/>
                <a:gd name="T106" fmla="*/ 2 w 227"/>
                <a:gd name="T107" fmla="*/ 108 h 284"/>
                <a:gd name="T108" fmla="*/ 2 w 227"/>
                <a:gd name="T109" fmla="*/ 88 h 284"/>
                <a:gd name="T110" fmla="*/ 2 w 227"/>
                <a:gd name="T111" fmla="*/ 63 h 284"/>
                <a:gd name="T112" fmla="*/ 0 w 227"/>
                <a:gd name="T113" fmla="*/ 43 h 284"/>
                <a:gd name="T114" fmla="*/ 0 w 227"/>
                <a:gd name="T115" fmla="*/ 20 h 284"/>
                <a:gd name="T116" fmla="*/ 0 w 227"/>
                <a:gd name="T117" fmla="*/ 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 h="284">
                  <a:moveTo>
                    <a:pt x="0" y="1"/>
                  </a:moveTo>
                  <a:lnTo>
                    <a:pt x="3" y="1"/>
                  </a:lnTo>
                  <a:lnTo>
                    <a:pt x="5" y="1"/>
                  </a:lnTo>
                  <a:lnTo>
                    <a:pt x="9" y="1"/>
                  </a:lnTo>
                  <a:lnTo>
                    <a:pt x="12" y="1"/>
                  </a:lnTo>
                  <a:lnTo>
                    <a:pt x="16" y="1"/>
                  </a:lnTo>
                  <a:lnTo>
                    <a:pt x="17" y="1"/>
                  </a:lnTo>
                  <a:lnTo>
                    <a:pt x="16" y="0"/>
                  </a:lnTo>
                  <a:lnTo>
                    <a:pt x="19" y="0"/>
                  </a:lnTo>
                  <a:lnTo>
                    <a:pt x="21" y="0"/>
                  </a:lnTo>
                  <a:lnTo>
                    <a:pt x="25" y="0"/>
                  </a:lnTo>
                  <a:lnTo>
                    <a:pt x="25" y="0"/>
                  </a:lnTo>
                  <a:lnTo>
                    <a:pt x="28" y="0"/>
                  </a:lnTo>
                  <a:lnTo>
                    <a:pt x="29" y="0"/>
                  </a:lnTo>
                  <a:lnTo>
                    <a:pt x="32" y="0"/>
                  </a:lnTo>
                  <a:lnTo>
                    <a:pt x="33" y="0"/>
                  </a:lnTo>
                  <a:lnTo>
                    <a:pt x="36" y="0"/>
                  </a:lnTo>
                  <a:lnTo>
                    <a:pt x="38" y="0"/>
                  </a:lnTo>
                  <a:lnTo>
                    <a:pt x="38" y="0"/>
                  </a:lnTo>
                  <a:lnTo>
                    <a:pt x="42" y="0"/>
                  </a:lnTo>
                  <a:lnTo>
                    <a:pt x="45" y="0"/>
                  </a:lnTo>
                  <a:lnTo>
                    <a:pt x="47" y="0"/>
                  </a:lnTo>
                  <a:lnTo>
                    <a:pt x="47" y="0"/>
                  </a:lnTo>
                  <a:lnTo>
                    <a:pt x="53" y="0"/>
                  </a:lnTo>
                  <a:lnTo>
                    <a:pt x="56" y="0"/>
                  </a:lnTo>
                  <a:lnTo>
                    <a:pt x="58" y="0"/>
                  </a:lnTo>
                  <a:lnTo>
                    <a:pt x="58" y="0"/>
                  </a:lnTo>
                  <a:lnTo>
                    <a:pt x="59" y="0"/>
                  </a:lnTo>
                  <a:lnTo>
                    <a:pt x="62" y="0"/>
                  </a:lnTo>
                  <a:lnTo>
                    <a:pt x="63" y="0"/>
                  </a:lnTo>
                  <a:lnTo>
                    <a:pt x="66" y="0"/>
                  </a:lnTo>
                  <a:lnTo>
                    <a:pt x="68" y="0"/>
                  </a:lnTo>
                  <a:lnTo>
                    <a:pt x="71" y="0"/>
                  </a:lnTo>
                  <a:lnTo>
                    <a:pt x="74" y="0"/>
                  </a:lnTo>
                  <a:lnTo>
                    <a:pt x="76" y="0"/>
                  </a:lnTo>
                  <a:lnTo>
                    <a:pt x="79" y="0"/>
                  </a:lnTo>
                  <a:lnTo>
                    <a:pt x="83" y="0"/>
                  </a:lnTo>
                  <a:lnTo>
                    <a:pt x="84" y="0"/>
                  </a:lnTo>
                  <a:lnTo>
                    <a:pt x="87" y="0"/>
                  </a:lnTo>
                  <a:lnTo>
                    <a:pt x="88" y="0"/>
                  </a:lnTo>
                  <a:lnTo>
                    <a:pt x="92" y="0"/>
                  </a:lnTo>
                  <a:lnTo>
                    <a:pt x="94" y="0"/>
                  </a:lnTo>
                  <a:lnTo>
                    <a:pt x="100" y="0"/>
                  </a:lnTo>
                  <a:lnTo>
                    <a:pt x="104" y="0"/>
                  </a:lnTo>
                  <a:lnTo>
                    <a:pt x="104" y="0"/>
                  </a:lnTo>
                  <a:lnTo>
                    <a:pt x="104" y="0"/>
                  </a:lnTo>
                  <a:lnTo>
                    <a:pt x="108" y="0"/>
                  </a:lnTo>
                  <a:lnTo>
                    <a:pt x="108" y="0"/>
                  </a:lnTo>
                  <a:lnTo>
                    <a:pt x="110" y="0"/>
                  </a:lnTo>
                  <a:lnTo>
                    <a:pt x="111" y="0"/>
                  </a:lnTo>
                  <a:lnTo>
                    <a:pt x="113" y="0"/>
                  </a:lnTo>
                  <a:lnTo>
                    <a:pt x="118" y="0"/>
                  </a:lnTo>
                  <a:lnTo>
                    <a:pt x="121" y="0"/>
                  </a:lnTo>
                  <a:lnTo>
                    <a:pt x="126" y="0"/>
                  </a:lnTo>
                  <a:lnTo>
                    <a:pt x="126" y="0"/>
                  </a:lnTo>
                  <a:lnTo>
                    <a:pt x="127" y="0"/>
                  </a:lnTo>
                  <a:lnTo>
                    <a:pt x="131" y="0"/>
                  </a:lnTo>
                  <a:lnTo>
                    <a:pt x="135" y="0"/>
                  </a:lnTo>
                  <a:lnTo>
                    <a:pt x="138" y="0"/>
                  </a:lnTo>
                  <a:lnTo>
                    <a:pt x="140" y="0"/>
                  </a:lnTo>
                  <a:lnTo>
                    <a:pt x="144" y="0"/>
                  </a:lnTo>
                  <a:lnTo>
                    <a:pt x="151" y="0"/>
                  </a:lnTo>
                  <a:lnTo>
                    <a:pt x="153" y="0"/>
                  </a:lnTo>
                  <a:lnTo>
                    <a:pt x="156" y="0"/>
                  </a:lnTo>
                  <a:lnTo>
                    <a:pt x="157" y="0"/>
                  </a:lnTo>
                  <a:lnTo>
                    <a:pt x="159" y="0"/>
                  </a:lnTo>
                  <a:lnTo>
                    <a:pt x="164" y="0"/>
                  </a:lnTo>
                  <a:lnTo>
                    <a:pt x="166" y="0"/>
                  </a:lnTo>
                  <a:lnTo>
                    <a:pt x="168" y="0"/>
                  </a:lnTo>
                  <a:lnTo>
                    <a:pt x="174" y="0"/>
                  </a:lnTo>
                  <a:lnTo>
                    <a:pt x="176" y="0"/>
                  </a:lnTo>
                  <a:lnTo>
                    <a:pt x="177" y="0"/>
                  </a:lnTo>
                  <a:lnTo>
                    <a:pt x="183" y="0"/>
                  </a:lnTo>
                  <a:lnTo>
                    <a:pt x="186" y="0"/>
                  </a:lnTo>
                  <a:lnTo>
                    <a:pt x="189" y="0"/>
                  </a:lnTo>
                  <a:lnTo>
                    <a:pt x="194" y="0"/>
                  </a:lnTo>
                  <a:lnTo>
                    <a:pt x="195" y="0"/>
                  </a:lnTo>
                  <a:lnTo>
                    <a:pt x="199" y="0"/>
                  </a:lnTo>
                  <a:lnTo>
                    <a:pt x="202" y="0"/>
                  </a:lnTo>
                  <a:lnTo>
                    <a:pt x="204" y="0"/>
                  </a:lnTo>
                  <a:lnTo>
                    <a:pt x="207" y="0"/>
                  </a:lnTo>
                  <a:lnTo>
                    <a:pt x="212" y="0"/>
                  </a:lnTo>
                  <a:lnTo>
                    <a:pt x="215" y="0"/>
                  </a:lnTo>
                  <a:lnTo>
                    <a:pt x="218" y="0"/>
                  </a:lnTo>
                  <a:lnTo>
                    <a:pt x="220" y="0"/>
                  </a:lnTo>
                  <a:lnTo>
                    <a:pt x="221" y="0"/>
                  </a:lnTo>
                  <a:lnTo>
                    <a:pt x="223" y="0"/>
                  </a:lnTo>
                  <a:lnTo>
                    <a:pt x="223" y="4"/>
                  </a:lnTo>
                  <a:lnTo>
                    <a:pt x="223" y="9"/>
                  </a:lnTo>
                  <a:lnTo>
                    <a:pt x="223" y="13"/>
                  </a:lnTo>
                  <a:lnTo>
                    <a:pt x="223" y="16"/>
                  </a:lnTo>
                  <a:lnTo>
                    <a:pt x="223" y="17"/>
                  </a:lnTo>
                  <a:lnTo>
                    <a:pt x="223" y="20"/>
                  </a:lnTo>
                  <a:lnTo>
                    <a:pt x="223" y="22"/>
                  </a:lnTo>
                  <a:lnTo>
                    <a:pt x="223" y="26"/>
                  </a:lnTo>
                  <a:lnTo>
                    <a:pt x="223" y="26"/>
                  </a:lnTo>
                  <a:lnTo>
                    <a:pt x="223" y="28"/>
                  </a:lnTo>
                  <a:lnTo>
                    <a:pt x="223" y="28"/>
                  </a:lnTo>
                  <a:lnTo>
                    <a:pt x="223" y="30"/>
                  </a:lnTo>
                  <a:lnTo>
                    <a:pt x="223" y="33"/>
                  </a:lnTo>
                  <a:lnTo>
                    <a:pt x="223" y="33"/>
                  </a:lnTo>
                  <a:lnTo>
                    <a:pt x="223" y="37"/>
                  </a:lnTo>
                  <a:lnTo>
                    <a:pt x="223" y="38"/>
                  </a:lnTo>
                  <a:lnTo>
                    <a:pt x="223" y="41"/>
                  </a:lnTo>
                  <a:lnTo>
                    <a:pt x="223" y="43"/>
                  </a:lnTo>
                  <a:lnTo>
                    <a:pt x="223" y="46"/>
                  </a:lnTo>
                  <a:lnTo>
                    <a:pt x="223" y="47"/>
                  </a:lnTo>
                  <a:lnTo>
                    <a:pt x="223" y="50"/>
                  </a:lnTo>
                  <a:lnTo>
                    <a:pt x="223" y="53"/>
                  </a:lnTo>
                  <a:lnTo>
                    <a:pt x="223" y="54"/>
                  </a:lnTo>
                  <a:lnTo>
                    <a:pt x="223" y="56"/>
                  </a:lnTo>
                  <a:lnTo>
                    <a:pt x="223" y="58"/>
                  </a:lnTo>
                  <a:lnTo>
                    <a:pt x="223" y="59"/>
                  </a:lnTo>
                  <a:lnTo>
                    <a:pt x="223" y="63"/>
                  </a:lnTo>
                  <a:lnTo>
                    <a:pt x="223" y="66"/>
                  </a:lnTo>
                  <a:lnTo>
                    <a:pt x="223" y="68"/>
                  </a:lnTo>
                  <a:lnTo>
                    <a:pt x="223" y="71"/>
                  </a:lnTo>
                  <a:lnTo>
                    <a:pt x="223" y="75"/>
                  </a:lnTo>
                  <a:lnTo>
                    <a:pt x="223" y="76"/>
                  </a:lnTo>
                  <a:lnTo>
                    <a:pt x="223" y="80"/>
                  </a:lnTo>
                  <a:lnTo>
                    <a:pt x="223" y="84"/>
                  </a:lnTo>
                  <a:lnTo>
                    <a:pt x="223" y="88"/>
                  </a:lnTo>
                  <a:lnTo>
                    <a:pt x="223" y="91"/>
                  </a:lnTo>
                  <a:lnTo>
                    <a:pt x="223" y="93"/>
                  </a:lnTo>
                  <a:lnTo>
                    <a:pt x="223" y="94"/>
                  </a:lnTo>
                  <a:lnTo>
                    <a:pt x="223" y="96"/>
                  </a:lnTo>
                  <a:lnTo>
                    <a:pt x="223" y="98"/>
                  </a:lnTo>
                  <a:lnTo>
                    <a:pt x="223" y="101"/>
                  </a:lnTo>
                  <a:lnTo>
                    <a:pt x="223" y="102"/>
                  </a:lnTo>
                  <a:lnTo>
                    <a:pt x="223" y="102"/>
                  </a:lnTo>
                  <a:lnTo>
                    <a:pt x="223" y="105"/>
                  </a:lnTo>
                  <a:lnTo>
                    <a:pt x="223" y="109"/>
                  </a:lnTo>
                  <a:lnTo>
                    <a:pt x="223" y="110"/>
                  </a:lnTo>
                  <a:lnTo>
                    <a:pt x="223" y="110"/>
                  </a:lnTo>
                  <a:lnTo>
                    <a:pt x="223" y="111"/>
                  </a:lnTo>
                  <a:lnTo>
                    <a:pt x="223" y="113"/>
                  </a:lnTo>
                  <a:lnTo>
                    <a:pt x="223" y="114"/>
                  </a:lnTo>
                  <a:lnTo>
                    <a:pt x="223" y="114"/>
                  </a:lnTo>
                  <a:lnTo>
                    <a:pt x="223" y="117"/>
                  </a:lnTo>
                  <a:lnTo>
                    <a:pt x="223" y="119"/>
                  </a:lnTo>
                  <a:lnTo>
                    <a:pt x="223" y="121"/>
                  </a:lnTo>
                  <a:lnTo>
                    <a:pt x="223" y="122"/>
                  </a:lnTo>
                  <a:lnTo>
                    <a:pt x="224" y="123"/>
                  </a:lnTo>
                  <a:lnTo>
                    <a:pt x="224" y="128"/>
                  </a:lnTo>
                  <a:lnTo>
                    <a:pt x="224" y="130"/>
                  </a:lnTo>
                  <a:lnTo>
                    <a:pt x="224" y="130"/>
                  </a:lnTo>
                  <a:lnTo>
                    <a:pt x="224" y="131"/>
                  </a:lnTo>
                  <a:lnTo>
                    <a:pt x="224" y="135"/>
                  </a:lnTo>
                  <a:lnTo>
                    <a:pt x="224" y="140"/>
                  </a:lnTo>
                  <a:lnTo>
                    <a:pt x="224" y="140"/>
                  </a:lnTo>
                  <a:lnTo>
                    <a:pt x="224" y="143"/>
                  </a:lnTo>
                  <a:lnTo>
                    <a:pt x="224" y="147"/>
                  </a:lnTo>
                  <a:lnTo>
                    <a:pt x="224" y="149"/>
                  </a:lnTo>
                  <a:lnTo>
                    <a:pt x="224" y="153"/>
                  </a:lnTo>
                  <a:lnTo>
                    <a:pt x="224" y="159"/>
                  </a:lnTo>
                  <a:lnTo>
                    <a:pt x="224" y="159"/>
                  </a:lnTo>
                  <a:lnTo>
                    <a:pt x="224" y="159"/>
                  </a:lnTo>
                  <a:lnTo>
                    <a:pt x="224" y="160"/>
                  </a:lnTo>
                  <a:lnTo>
                    <a:pt x="224" y="160"/>
                  </a:lnTo>
                  <a:lnTo>
                    <a:pt x="224" y="160"/>
                  </a:lnTo>
                  <a:lnTo>
                    <a:pt x="224" y="163"/>
                  </a:lnTo>
                  <a:lnTo>
                    <a:pt x="224" y="163"/>
                  </a:lnTo>
                  <a:lnTo>
                    <a:pt x="224" y="165"/>
                  </a:lnTo>
                  <a:lnTo>
                    <a:pt x="224" y="166"/>
                  </a:lnTo>
                  <a:lnTo>
                    <a:pt x="224" y="168"/>
                  </a:lnTo>
                  <a:lnTo>
                    <a:pt x="224" y="170"/>
                  </a:lnTo>
                  <a:lnTo>
                    <a:pt x="224" y="174"/>
                  </a:lnTo>
                  <a:lnTo>
                    <a:pt x="224" y="177"/>
                  </a:lnTo>
                  <a:lnTo>
                    <a:pt x="224" y="178"/>
                  </a:lnTo>
                  <a:lnTo>
                    <a:pt x="224" y="180"/>
                  </a:lnTo>
                  <a:lnTo>
                    <a:pt x="224" y="183"/>
                  </a:lnTo>
                  <a:lnTo>
                    <a:pt x="224" y="186"/>
                  </a:lnTo>
                  <a:lnTo>
                    <a:pt x="224" y="187"/>
                  </a:lnTo>
                  <a:lnTo>
                    <a:pt x="224" y="191"/>
                  </a:lnTo>
                  <a:lnTo>
                    <a:pt x="224" y="197"/>
                  </a:lnTo>
                  <a:lnTo>
                    <a:pt x="224" y="197"/>
                  </a:lnTo>
                  <a:lnTo>
                    <a:pt x="224" y="199"/>
                  </a:lnTo>
                  <a:lnTo>
                    <a:pt x="224" y="200"/>
                  </a:lnTo>
                  <a:lnTo>
                    <a:pt x="224" y="203"/>
                  </a:lnTo>
                  <a:lnTo>
                    <a:pt x="224" y="204"/>
                  </a:lnTo>
                  <a:lnTo>
                    <a:pt x="224" y="208"/>
                  </a:lnTo>
                  <a:lnTo>
                    <a:pt x="224" y="212"/>
                  </a:lnTo>
                  <a:lnTo>
                    <a:pt x="224" y="215"/>
                  </a:lnTo>
                  <a:lnTo>
                    <a:pt x="224" y="217"/>
                  </a:lnTo>
                  <a:lnTo>
                    <a:pt x="224" y="219"/>
                  </a:lnTo>
                  <a:lnTo>
                    <a:pt x="224" y="223"/>
                  </a:lnTo>
                  <a:lnTo>
                    <a:pt x="224" y="224"/>
                  </a:lnTo>
                  <a:lnTo>
                    <a:pt x="227" y="224"/>
                  </a:lnTo>
                  <a:lnTo>
                    <a:pt x="227" y="225"/>
                  </a:lnTo>
                  <a:lnTo>
                    <a:pt x="227" y="227"/>
                  </a:lnTo>
                  <a:lnTo>
                    <a:pt x="227" y="229"/>
                  </a:lnTo>
                  <a:lnTo>
                    <a:pt x="227" y="232"/>
                  </a:lnTo>
                  <a:lnTo>
                    <a:pt x="227" y="234"/>
                  </a:lnTo>
                  <a:lnTo>
                    <a:pt x="227" y="238"/>
                  </a:lnTo>
                  <a:lnTo>
                    <a:pt x="227" y="240"/>
                  </a:lnTo>
                  <a:lnTo>
                    <a:pt x="227" y="240"/>
                  </a:lnTo>
                  <a:lnTo>
                    <a:pt x="227" y="244"/>
                  </a:lnTo>
                  <a:lnTo>
                    <a:pt x="227" y="246"/>
                  </a:lnTo>
                  <a:lnTo>
                    <a:pt x="227" y="249"/>
                  </a:lnTo>
                  <a:lnTo>
                    <a:pt x="227" y="250"/>
                  </a:lnTo>
                  <a:lnTo>
                    <a:pt x="227" y="255"/>
                  </a:lnTo>
                  <a:lnTo>
                    <a:pt x="227" y="259"/>
                  </a:lnTo>
                  <a:lnTo>
                    <a:pt x="227" y="261"/>
                  </a:lnTo>
                  <a:lnTo>
                    <a:pt x="227" y="263"/>
                  </a:lnTo>
                  <a:lnTo>
                    <a:pt x="227" y="266"/>
                  </a:lnTo>
                  <a:lnTo>
                    <a:pt x="227" y="269"/>
                  </a:lnTo>
                  <a:lnTo>
                    <a:pt x="227" y="270"/>
                  </a:lnTo>
                  <a:lnTo>
                    <a:pt x="224" y="270"/>
                  </a:lnTo>
                  <a:lnTo>
                    <a:pt x="223" y="270"/>
                  </a:lnTo>
                  <a:lnTo>
                    <a:pt x="220" y="271"/>
                  </a:lnTo>
                  <a:lnTo>
                    <a:pt x="219" y="271"/>
                  </a:lnTo>
                  <a:lnTo>
                    <a:pt x="216" y="271"/>
                  </a:lnTo>
                  <a:lnTo>
                    <a:pt x="212" y="271"/>
                  </a:lnTo>
                  <a:lnTo>
                    <a:pt x="212" y="271"/>
                  </a:lnTo>
                  <a:lnTo>
                    <a:pt x="210" y="271"/>
                  </a:lnTo>
                  <a:lnTo>
                    <a:pt x="207" y="271"/>
                  </a:lnTo>
                  <a:lnTo>
                    <a:pt x="203" y="272"/>
                  </a:lnTo>
                  <a:lnTo>
                    <a:pt x="202" y="272"/>
                  </a:lnTo>
                  <a:lnTo>
                    <a:pt x="199" y="272"/>
                  </a:lnTo>
                  <a:lnTo>
                    <a:pt x="195" y="272"/>
                  </a:lnTo>
                  <a:lnTo>
                    <a:pt x="194" y="272"/>
                  </a:lnTo>
                  <a:lnTo>
                    <a:pt x="194" y="272"/>
                  </a:lnTo>
                  <a:lnTo>
                    <a:pt x="193" y="272"/>
                  </a:lnTo>
                  <a:lnTo>
                    <a:pt x="193" y="272"/>
                  </a:lnTo>
                  <a:lnTo>
                    <a:pt x="191" y="272"/>
                  </a:lnTo>
                  <a:lnTo>
                    <a:pt x="190" y="272"/>
                  </a:lnTo>
                  <a:lnTo>
                    <a:pt x="187" y="272"/>
                  </a:lnTo>
                  <a:lnTo>
                    <a:pt x="186" y="274"/>
                  </a:lnTo>
                  <a:lnTo>
                    <a:pt x="185" y="274"/>
                  </a:lnTo>
                  <a:lnTo>
                    <a:pt x="181" y="274"/>
                  </a:lnTo>
                  <a:lnTo>
                    <a:pt x="180" y="274"/>
                  </a:lnTo>
                  <a:lnTo>
                    <a:pt x="178" y="274"/>
                  </a:lnTo>
                  <a:lnTo>
                    <a:pt x="177" y="274"/>
                  </a:lnTo>
                  <a:lnTo>
                    <a:pt x="173" y="274"/>
                  </a:lnTo>
                  <a:lnTo>
                    <a:pt x="170" y="275"/>
                  </a:lnTo>
                  <a:lnTo>
                    <a:pt x="166" y="275"/>
                  </a:lnTo>
                  <a:lnTo>
                    <a:pt x="165" y="275"/>
                  </a:lnTo>
                  <a:lnTo>
                    <a:pt x="163" y="275"/>
                  </a:lnTo>
                  <a:lnTo>
                    <a:pt x="160" y="275"/>
                  </a:lnTo>
                  <a:lnTo>
                    <a:pt x="160" y="275"/>
                  </a:lnTo>
                  <a:lnTo>
                    <a:pt x="159" y="275"/>
                  </a:lnTo>
                  <a:lnTo>
                    <a:pt x="157" y="275"/>
                  </a:lnTo>
                  <a:lnTo>
                    <a:pt x="156" y="275"/>
                  </a:lnTo>
                  <a:lnTo>
                    <a:pt x="153" y="275"/>
                  </a:lnTo>
                  <a:lnTo>
                    <a:pt x="153" y="275"/>
                  </a:lnTo>
                  <a:lnTo>
                    <a:pt x="152" y="276"/>
                  </a:lnTo>
                  <a:lnTo>
                    <a:pt x="149" y="276"/>
                  </a:lnTo>
                  <a:lnTo>
                    <a:pt x="148" y="276"/>
                  </a:lnTo>
                  <a:lnTo>
                    <a:pt x="147" y="276"/>
                  </a:lnTo>
                  <a:lnTo>
                    <a:pt x="146" y="276"/>
                  </a:lnTo>
                  <a:lnTo>
                    <a:pt x="143" y="276"/>
                  </a:lnTo>
                  <a:lnTo>
                    <a:pt x="142" y="276"/>
                  </a:lnTo>
                  <a:lnTo>
                    <a:pt x="140" y="276"/>
                  </a:lnTo>
                  <a:lnTo>
                    <a:pt x="139" y="276"/>
                  </a:lnTo>
                  <a:lnTo>
                    <a:pt x="138" y="276"/>
                  </a:lnTo>
                  <a:lnTo>
                    <a:pt x="135" y="276"/>
                  </a:lnTo>
                  <a:lnTo>
                    <a:pt x="134" y="278"/>
                  </a:lnTo>
                  <a:lnTo>
                    <a:pt x="132" y="278"/>
                  </a:lnTo>
                  <a:lnTo>
                    <a:pt x="131" y="278"/>
                  </a:lnTo>
                  <a:lnTo>
                    <a:pt x="130" y="278"/>
                  </a:lnTo>
                  <a:lnTo>
                    <a:pt x="128" y="278"/>
                  </a:lnTo>
                  <a:lnTo>
                    <a:pt x="126" y="278"/>
                  </a:lnTo>
                  <a:lnTo>
                    <a:pt x="125" y="278"/>
                  </a:lnTo>
                  <a:lnTo>
                    <a:pt x="123" y="278"/>
                  </a:lnTo>
                  <a:lnTo>
                    <a:pt x="122" y="278"/>
                  </a:lnTo>
                  <a:lnTo>
                    <a:pt x="121" y="278"/>
                  </a:lnTo>
                  <a:lnTo>
                    <a:pt x="119" y="279"/>
                  </a:lnTo>
                  <a:lnTo>
                    <a:pt x="117" y="279"/>
                  </a:lnTo>
                  <a:lnTo>
                    <a:pt x="115" y="279"/>
                  </a:lnTo>
                  <a:lnTo>
                    <a:pt x="114" y="279"/>
                  </a:lnTo>
                  <a:lnTo>
                    <a:pt x="113" y="279"/>
                  </a:lnTo>
                  <a:lnTo>
                    <a:pt x="111" y="279"/>
                  </a:lnTo>
                  <a:lnTo>
                    <a:pt x="111" y="279"/>
                  </a:lnTo>
                  <a:lnTo>
                    <a:pt x="110" y="279"/>
                  </a:lnTo>
                  <a:lnTo>
                    <a:pt x="109" y="279"/>
                  </a:lnTo>
                  <a:lnTo>
                    <a:pt x="108" y="279"/>
                  </a:lnTo>
                  <a:lnTo>
                    <a:pt x="108" y="279"/>
                  </a:lnTo>
                  <a:lnTo>
                    <a:pt x="105" y="279"/>
                  </a:lnTo>
                  <a:lnTo>
                    <a:pt x="102" y="279"/>
                  </a:lnTo>
                  <a:lnTo>
                    <a:pt x="102" y="279"/>
                  </a:lnTo>
                  <a:lnTo>
                    <a:pt x="101" y="280"/>
                  </a:lnTo>
                  <a:lnTo>
                    <a:pt x="101" y="280"/>
                  </a:lnTo>
                  <a:lnTo>
                    <a:pt x="101" y="280"/>
                  </a:lnTo>
                  <a:lnTo>
                    <a:pt x="100" y="280"/>
                  </a:lnTo>
                  <a:lnTo>
                    <a:pt x="98" y="280"/>
                  </a:lnTo>
                  <a:lnTo>
                    <a:pt x="96" y="280"/>
                  </a:lnTo>
                  <a:lnTo>
                    <a:pt x="94" y="280"/>
                  </a:lnTo>
                  <a:lnTo>
                    <a:pt x="93" y="280"/>
                  </a:lnTo>
                  <a:lnTo>
                    <a:pt x="93" y="280"/>
                  </a:lnTo>
                  <a:lnTo>
                    <a:pt x="92" y="280"/>
                  </a:lnTo>
                  <a:lnTo>
                    <a:pt x="91" y="280"/>
                  </a:lnTo>
                  <a:lnTo>
                    <a:pt x="89" y="280"/>
                  </a:lnTo>
                  <a:lnTo>
                    <a:pt x="88" y="280"/>
                  </a:lnTo>
                  <a:lnTo>
                    <a:pt x="87" y="280"/>
                  </a:lnTo>
                  <a:lnTo>
                    <a:pt x="84" y="282"/>
                  </a:lnTo>
                  <a:lnTo>
                    <a:pt x="83" y="282"/>
                  </a:lnTo>
                  <a:lnTo>
                    <a:pt x="81" y="282"/>
                  </a:lnTo>
                  <a:lnTo>
                    <a:pt x="80" y="282"/>
                  </a:lnTo>
                  <a:lnTo>
                    <a:pt x="80" y="282"/>
                  </a:lnTo>
                  <a:lnTo>
                    <a:pt x="79" y="282"/>
                  </a:lnTo>
                  <a:lnTo>
                    <a:pt x="77" y="282"/>
                  </a:lnTo>
                  <a:lnTo>
                    <a:pt x="75" y="282"/>
                  </a:lnTo>
                  <a:lnTo>
                    <a:pt x="74" y="282"/>
                  </a:lnTo>
                  <a:lnTo>
                    <a:pt x="71" y="282"/>
                  </a:lnTo>
                  <a:lnTo>
                    <a:pt x="67" y="283"/>
                  </a:lnTo>
                  <a:lnTo>
                    <a:pt x="64" y="283"/>
                  </a:lnTo>
                  <a:lnTo>
                    <a:pt x="63" y="283"/>
                  </a:lnTo>
                  <a:lnTo>
                    <a:pt x="60" y="283"/>
                  </a:lnTo>
                  <a:lnTo>
                    <a:pt x="59" y="283"/>
                  </a:lnTo>
                  <a:lnTo>
                    <a:pt x="56" y="283"/>
                  </a:lnTo>
                  <a:lnTo>
                    <a:pt x="53" y="283"/>
                  </a:lnTo>
                  <a:lnTo>
                    <a:pt x="51" y="283"/>
                  </a:lnTo>
                  <a:lnTo>
                    <a:pt x="49" y="284"/>
                  </a:lnTo>
                  <a:lnTo>
                    <a:pt x="46" y="284"/>
                  </a:lnTo>
                  <a:lnTo>
                    <a:pt x="45" y="284"/>
                  </a:lnTo>
                  <a:lnTo>
                    <a:pt x="43" y="284"/>
                  </a:lnTo>
                  <a:lnTo>
                    <a:pt x="43" y="283"/>
                  </a:lnTo>
                  <a:lnTo>
                    <a:pt x="42" y="283"/>
                  </a:lnTo>
                  <a:lnTo>
                    <a:pt x="42" y="282"/>
                  </a:lnTo>
                  <a:lnTo>
                    <a:pt x="42" y="279"/>
                  </a:lnTo>
                  <a:lnTo>
                    <a:pt x="42" y="276"/>
                  </a:lnTo>
                  <a:lnTo>
                    <a:pt x="42" y="274"/>
                  </a:lnTo>
                  <a:lnTo>
                    <a:pt x="42" y="274"/>
                  </a:lnTo>
                  <a:lnTo>
                    <a:pt x="42" y="270"/>
                  </a:lnTo>
                  <a:lnTo>
                    <a:pt x="42" y="269"/>
                  </a:lnTo>
                  <a:lnTo>
                    <a:pt x="42" y="267"/>
                  </a:lnTo>
                  <a:lnTo>
                    <a:pt x="42" y="263"/>
                  </a:lnTo>
                  <a:lnTo>
                    <a:pt x="42" y="259"/>
                  </a:lnTo>
                  <a:lnTo>
                    <a:pt x="42" y="254"/>
                  </a:lnTo>
                  <a:lnTo>
                    <a:pt x="42" y="250"/>
                  </a:lnTo>
                  <a:lnTo>
                    <a:pt x="42" y="245"/>
                  </a:lnTo>
                  <a:lnTo>
                    <a:pt x="42" y="242"/>
                  </a:lnTo>
                  <a:lnTo>
                    <a:pt x="42" y="240"/>
                  </a:lnTo>
                  <a:lnTo>
                    <a:pt x="42" y="236"/>
                  </a:lnTo>
                  <a:lnTo>
                    <a:pt x="42" y="236"/>
                  </a:lnTo>
                  <a:lnTo>
                    <a:pt x="42" y="236"/>
                  </a:lnTo>
                  <a:lnTo>
                    <a:pt x="42" y="234"/>
                  </a:lnTo>
                  <a:lnTo>
                    <a:pt x="42" y="232"/>
                  </a:lnTo>
                  <a:lnTo>
                    <a:pt x="42" y="225"/>
                  </a:lnTo>
                  <a:lnTo>
                    <a:pt x="42" y="202"/>
                  </a:lnTo>
                  <a:lnTo>
                    <a:pt x="42" y="199"/>
                  </a:lnTo>
                  <a:lnTo>
                    <a:pt x="42" y="197"/>
                  </a:lnTo>
                  <a:lnTo>
                    <a:pt x="42" y="193"/>
                  </a:lnTo>
                  <a:lnTo>
                    <a:pt x="42" y="187"/>
                  </a:lnTo>
                  <a:lnTo>
                    <a:pt x="42" y="172"/>
                  </a:lnTo>
                  <a:lnTo>
                    <a:pt x="42" y="168"/>
                  </a:lnTo>
                  <a:lnTo>
                    <a:pt x="42" y="165"/>
                  </a:lnTo>
                  <a:lnTo>
                    <a:pt x="42" y="163"/>
                  </a:lnTo>
                  <a:lnTo>
                    <a:pt x="42" y="155"/>
                  </a:lnTo>
                  <a:lnTo>
                    <a:pt x="42" y="152"/>
                  </a:lnTo>
                  <a:lnTo>
                    <a:pt x="42" y="149"/>
                  </a:lnTo>
                  <a:lnTo>
                    <a:pt x="42" y="145"/>
                  </a:lnTo>
                  <a:lnTo>
                    <a:pt x="42" y="144"/>
                  </a:lnTo>
                  <a:lnTo>
                    <a:pt x="42" y="144"/>
                  </a:lnTo>
                  <a:lnTo>
                    <a:pt x="42" y="142"/>
                  </a:lnTo>
                  <a:lnTo>
                    <a:pt x="42" y="138"/>
                  </a:lnTo>
                  <a:lnTo>
                    <a:pt x="42" y="135"/>
                  </a:lnTo>
                  <a:lnTo>
                    <a:pt x="42" y="135"/>
                  </a:lnTo>
                  <a:lnTo>
                    <a:pt x="41" y="128"/>
                  </a:lnTo>
                  <a:lnTo>
                    <a:pt x="39" y="122"/>
                  </a:lnTo>
                  <a:lnTo>
                    <a:pt x="38" y="114"/>
                  </a:lnTo>
                  <a:lnTo>
                    <a:pt x="34" y="114"/>
                  </a:lnTo>
                  <a:lnTo>
                    <a:pt x="33" y="114"/>
                  </a:lnTo>
                  <a:lnTo>
                    <a:pt x="29" y="114"/>
                  </a:lnTo>
                  <a:lnTo>
                    <a:pt x="29" y="114"/>
                  </a:lnTo>
                  <a:lnTo>
                    <a:pt x="26" y="114"/>
                  </a:lnTo>
                  <a:lnTo>
                    <a:pt x="25" y="114"/>
                  </a:lnTo>
                  <a:lnTo>
                    <a:pt x="24" y="114"/>
                  </a:lnTo>
                  <a:lnTo>
                    <a:pt x="20" y="114"/>
                  </a:lnTo>
                  <a:lnTo>
                    <a:pt x="17" y="114"/>
                  </a:lnTo>
                  <a:lnTo>
                    <a:pt x="15" y="114"/>
                  </a:lnTo>
                  <a:lnTo>
                    <a:pt x="13" y="114"/>
                  </a:lnTo>
                  <a:lnTo>
                    <a:pt x="9" y="114"/>
                  </a:lnTo>
                  <a:lnTo>
                    <a:pt x="5" y="114"/>
                  </a:lnTo>
                  <a:lnTo>
                    <a:pt x="3" y="114"/>
                  </a:lnTo>
                  <a:lnTo>
                    <a:pt x="2" y="114"/>
                  </a:lnTo>
                  <a:lnTo>
                    <a:pt x="2" y="111"/>
                  </a:lnTo>
                  <a:lnTo>
                    <a:pt x="2" y="108"/>
                  </a:lnTo>
                  <a:lnTo>
                    <a:pt x="2" y="106"/>
                  </a:lnTo>
                  <a:lnTo>
                    <a:pt x="2" y="105"/>
                  </a:lnTo>
                  <a:lnTo>
                    <a:pt x="2" y="104"/>
                  </a:lnTo>
                  <a:lnTo>
                    <a:pt x="2" y="100"/>
                  </a:lnTo>
                  <a:lnTo>
                    <a:pt x="2" y="93"/>
                  </a:lnTo>
                  <a:lnTo>
                    <a:pt x="2" y="92"/>
                  </a:lnTo>
                  <a:lnTo>
                    <a:pt x="2" y="88"/>
                  </a:lnTo>
                  <a:lnTo>
                    <a:pt x="2" y="84"/>
                  </a:lnTo>
                  <a:lnTo>
                    <a:pt x="2" y="77"/>
                  </a:lnTo>
                  <a:lnTo>
                    <a:pt x="2" y="76"/>
                  </a:lnTo>
                  <a:lnTo>
                    <a:pt x="2" y="73"/>
                  </a:lnTo>
                  <a:lnTo>
                    <a:pt x="2" y="72"/>
                  </a:lnTo>
                  <a:lnTo>
                    <a:pt x="2" y="67"/>
                  </a:lnTo>
                  <a:lnTo>
                    <a:pt x="2" y="63"/>
                  </a:lnTo>
                  <a:lnTo>
                    <a:pt x="2" y="59"/>
                  </a:lnTo>
                  <a:lnTo>
                    <a:pt x="2" y="58"/>
                  </a:lnTo>
                  <a:lnTo>
                    <a:pt x="0" y="58"/>
                  </a:lnTo>
                  <a:lnTo>
                    <a:pt x="0" y="53"/>
                  </a:lnTo>
                  <a:lnTo>
                    <a:pt x="0" y="50"/>
                  </a:lnTo>
                  <a:lnTo>
                    <a:pt x="0" y="49"/>
                  </a:lnTo>
                  <a:lnTo>
                    <a:pt x="0" y="43"/>
                  </a:lnTo>
                  <a:lnTo>
                    <a:pt x="0" y="42"/>
                  </a:lnTo>
                  <a:lnTo>
                    <a:pt x="0" y="36"/>
                  </a:lnTo>
                  <a:lnTo>
                    <a:pt x="0" y="32"/>
                  </a:lnTo>
                  <a:lnTo>
                    <a:pt x="0" y="29"/>
                  </a:lnTo>
                  <a:lnTo>
                    <a:pt x="0" y="28"/>
                  </a:lnTo>
                  <a:lnTo>
                    <a:pt x="0" y="22"/>
                  </a:lnTo>
                  <a:lnTo>
                    <a:pt x="0" y="20"/>
                  </a:lnTo>
                  <a:lnTo>
                    <a:pt x="0" y="16"/>
                  </a:lnTo>
                  <a:lnTo>
                    <a:pt x="0" y="12"/>
                  </a:lnTo>
                  <a:lnTo>
                    <a:pt x="0" y="11"/>
                  </a:lnTo>
                  <a:lnTo>
                    <a:pt x="0" y="9"/>
                  </a:lnTo>
                  <a:lnTo>
                    <a:pt x="0" y="5"/>
                  </a:lnTo>
                  <a:lnTo>
                    <a:pt x="0" y="1"/>
                  </a:lnTo>
                  <a:lnTo>
                    <a:pt x="0"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67">
              <a:extLst>
                <a:ext uri="{FF2B5EF4-FFF2-40B4-BE49-F238E27FC236}">
                  <a16:creationId xmlns:a16="http://schemas.microsoft.com/office/drawing/2014/main" id="{A9785564-C4F3-4A2C-972D-4C7274208B6A}"/>
                </a:ext>
              </a:extLst>
            </p:cNvPr>
            <p:cNvSpPr>
              <a:spLocks/>
            </p:cNvSpPr>
            <p:nvPr/>
          </p:nvSpPr>
          <p:spPr bwMode="auto">
            <a:xfrm>
              <a:off x="5626" y="2958"/>
              <a:ext cx="346" cy="234"/>
            </a:xfrm>
            <a:custGeom>
              <a:avLst/>
              <a:gdLst>
                <a:gd name="T0" fmla="*/ 271 w 346"/>
                <a:gd name="T1" fmla="*/ 9 h 234"/>
                <a:gd name="T2" fmla="*/ 275 w 346"/>
                <a:gd name="T3" fmla="*/ 17 h 234"/>
                <a:gd name="T4" fmla="*/ 278 w 346"/>
                <a:gd name="T5" fmla="*/ 22 h 234"/>
                <a:gd name="T6" fmla="*/ 287 w 346"/>
                <a:gd name="T7" fmla="*/ 17 h 234"/>
                <a:gd name="T8" fmla="*/ 282 w 346"/>
                <a:gd name="T9" fmla="*/ 26 h 234"/>
                <a:gd name="T10" fmla="*/ 282 w 346"/>
                <a:gd name="T11" fmla="*/ 34 h 234"/>
                <a:gd name="T12" fmla="*/ 288 w 346"/>
                <a:gd name="T13" fmla="*/ 42 h 234"/>
                <a:gd name="T14" fmla="*/ 293 w 346"/>
                <a:gd name="T15" fmla="*/ 51 h 234"/>
                <a:gd name="T16" fmla="*/ 296 w 346"/>
                <a:gd name="T17" fmla="*/ 62 h 234"/>
                <a:gd name="T18" fmla="*/ 299 w 346"/>
                <a:gd name="T19" fmla="*/ 63 h 234"/>
                <a:gd name="T20" fmla="*/ 301 w 346"/>
                <a:gd name="T21" fmla="*/ 71 h 234"/>
                <a:gd name="T22" fmla="*/ 308 w 346"/>
                <a:gd name="T23" fmla="*/ 72 h 234"/>
                <a:gd name="T24" fmla="*/ 313 w 346"/>
                <a:gd name="T25" fmla="*/ 84 h 234"/>
                <a:gd name="T26" fmla="*/ 317 w 346"/>
                <a:gd name="T27" fmla="*/ 97 h 234"/>
                <a:gd name="T28" fmla="*/ 327 w 346"/>
                <a:gd name="T29" fmla="*/ 105 h 234"/>
                <a:gd name="T30" fmla="*/ 330 w 346"/>
                <a:gd name="T31" fmla="*/ 122 h 234"/>
                <a:gd name="T32" fmla="*/ 329 w 346"/>
                <a:gd name="T33" fmla="*/ 131 h 234"/>
                <a:gd name="T34" fmla="*/ 318 w 346"/>
                <a:gd name="T35" fmla="*/ 135 h 234"/>
                <a:gd name="T36" fmla="*/ 326 w 346"/>
                <a:gd name="T37" fmla="*/ 143 h 234"/>
                <a:gd name="T38" fmla="*/ 335 w 346"/>
                <a:gd name="T39" fmla="*/ 145 h 234"/>
                <a:gd name="T40" fmla="*/ 329 w 346"/>
                <a:gd name="T41" fmla="*/ 151 h 234"/>
                <a:gd name="T42" fmla="*/ 323 w 346"/>
                <a:gd name="T43" fmla="*/ 162 h 234"/>
                <a:gd name="T44" fmla="*/ 334 w 346"/>
                <a:gd name="T45" fmla="*/ 169 h 234"/>
                <a:gd name="T46" fmla="*/ 344 w 346"/>
                <a:gd name="T47" fmla="*/ 173 h 234"/>
                <a:gd name="T48" fmla="*/ 340 w 346"/>
                <a:gd name="T49" fmla="*/ 182 h 234"/>
                <a:gd name="T50" fmla="*/ 334 w 346"/>
                <a:gd name="T51" fmla="*/ 185 h 234"/>
                <a:gd name="T52" fmla="*/ 335 w 346"/>
                <a:gd name="T53" fmla="*/ 191 h 234"/>
                <a:gd name="T54" fmla="*/ 326 w 346"/>
                <a:gd name="T55" fmla="*/ 195 h 234"/>
                <a:gd name="T56" fmla="*/ 313 w 346"/>
                <a:gd name="T57" fmla="*/ 199 h 234"/>
                <a:gd name="T58" fmla="*/ 304 w 346"/>
                <a:gd name="T59" fmla="*/ 206 h 234"/>
                <a:gd name="T60" fmla="*/ 292 w 346"/>
                <a:gd name="T61" fmla="*/ 210 h 234"/>
                <a:gd name="T62" fmla="*/ 280 w 346"/>
                <a:gd name="T63" fmla="*/ 210 h 234"/>
                <a:gd name="T64" fmla="*/ 270 w 346"/>
                <a:gd name="T65" fmla="*/ 215 h 234"/>
                <a:gd name="T66" fmla="*/ 259 w 346"/>
                <a:gd name="T67" fmla="*/ 223 h 234"/>
                <a:gd name="T68" fmla="*/ 240 w 346"/>
                <a:gd name="T69" fmla="*/ 225 h 234"/>
                <a:gd name="T70" fmla="*/ 202 w 346"/>
                <a:gd name="T71" fmla="*/ 225 h 234"/>
                <a:gd name="T72" fmla="*/ 185 w 346"/>
                <a:gd name="T73" fmla="*/ 234 h 234"/>
                <a:gd name="T74" fmla="*/ 165 w 346"/>
                <a:gd name="T75" fmla="*/ 224 h 234"/>
                <a:gd name="T76" fmla="*/ 132 w 346"/>
                <a:gd name="T77" fmla="*/ 225 h 234"/>
                <a:gd name="T78" fmla="*/ 101 w 346"/>
                <a:gd name="T79" fmla="*/ 225 h 234"/>
                <a:gd name="T80" fmla="*/ 75 w 346"/>
                <a:gd name="T81" fmla="*/ 225 h 234"/>
                <a:gd name="T82" fmla="*/ 51 w 346"/>
                <a:gd name="T83" fmla="*/ 225 h 234"/>
                <a:gd name="T84" fmla="*/ 28 w 346"/>
                <a:gd name="T85" fmla="*/ 225 h 234"/>
                <a:gd name="T86" fmla="*/ 9 w 346"/>
                <a:gd name="T87" fmla="*/ 224 h 234"/>
                <a:gd name="T88" fmla="*/ 1 w 346"/>
                <a:gd name="T89" fmla="*/ 191 h 234"/>
                <a:gd name="T90" fmla="*/ 1 w 346"/>
                <a:gd name="T91" fmla="*/ 159 h 234"/>
                <a:gd name="T92" fmla="*/ 7 w 346"/>
                <a:gd name="T93" fmla="*/ 136 h 234"/>
                <a:gd name="T94" fmla="*/ 12 w 346"/>
                <a:gd name="T95" fmla="*/ 119 h 234"/>
                <a:gd name="T96" fmla="*/ 13 w 346"/>
                <a:gd name="T97" fmla="*/ 87 h 234"/>
                <a:gd name="T98" fmla="*/ 13 w 346"/>
                <a:gd name="T99" fmla="*/ 54 h 234"/>
                <a:gd name="T100" fmla="*/ 13 w 346"/>
                <a:gd name="T101" fmla="*/ 26 h 234"/>
                <a:gd name="T102" fmla="*/ 22 w 346"/>
                <a:gd name="T103" fmla="*/ 0 h 234"/>
                <a:gd name="T104" fmla="*/ 51 w 346"/>
                <a:gd name="T105" fmla="*/ 0 h 234"/>
                <a:gd name="T106" fmla="*/ 75 w 346"/>
                <a:gd name="T107" fmla="*/ 0 h 234"/>
                <a:gd name="T108" fmla="*/ 94 w 346"/>
                <a:gd name="T109" fmla="*/ 0 h 234"/>
                <a:gd name="T110" fmla="*/ 126 w 346"/>
                <a:gd name="T111" fmla="*/ 0 h 234"/>
                <a:gd name="T112" fmla="*/ 152 w 346"/>
                <a:gd name="T113" fmla="*/ 0 h 234"/>
                <a:gd name="T114" fmla="*/ 183 w 346"/>
                <a:gd name="T115" fmla="*/ 1 h 234"/>
                <a:gd name="T116" fmla="*/ 208 w 346"/>
                <a:gd name="T117" fmla="*/ 1 h 234"/>
                <a:gd name="T118" fmla="*/ 241 w 346"/>
                <a:gd name="T119" fmla="*/ 1 h 234"/>
                <a:gd name="T120" fmla="*/ 265 w 346"/>
                <a:gd name="T121" fmla="*/ 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6" h="234">
                  <a:moveTo>
                    <a:pt x="279" y="1"/>
                  </a:moveTo>
                  <a:lnTo>
                    <a:pt x="279" y="3"/>
                  </a:lnTo>
                  <a:lnTo>
                    <a:pt x="279" y="4"/>
                  </a:lnTo>
                  <a:lnTo>
                    <a:pt x="278" y="4"/>
                  </a:lnTo>
                  <a:lnTo>
                    <a:pt x="278" y="5"/>
                  </a:lnTo>
                  <a:lnTo>
                    <a:pt x="278" y="7"/>
                  </a:lnTo>
                  <a:lnTo>
                    <a:pt x="276" y="7"/>
                  </a:lnTo>
                  <a:lnTo>
                    <a:pt x="276" y="8"/>
                  </a:lnTo>
                  <a:lnTo>
                    <a:pt x="275" y="9"/>
                  </a:lnTo>
                  <a:lnTo>
                    <a:pt x="274" y="9"/>
                  </a:lnTo>
                  <a:lnTo>
                    <a:pt x="272" y="9"/>
                  </a:lnTo>
                  <a:lnTo>
                    <a:pt x="271" y="9"/>
                  </a:lnTo>
                  <a:lnTo>
                    <a:pt x="271" y="11"/>
                  </a:lnTo>
                  <a:lnTo>
                    <a:pt x="271" y="12"/>
                  </a:lnTo>
                  <a:lnTo>
                    <a:pt x="270" y="12"/>
                  </a:lnTo>
                  <a:lnTo>
                    <a:pt x="270" y="13"/>
                  </a:lnTo>
                  <a:lnTo>
                    <a:pt x="270" y="15"/>
                  </a:lnTo>
                  <a:lnTo>
                    <a:pt x="271" y="16"/>
                  </a:lnTo>
                  <a:lnTo>
                    <a:pt x="271" y="17"/>
                  </a:lnTo>
                  <a:lnTo>
                    <a:pt x="271" y="18"/>
                  </a:lnTo>
                  <a:lnTo>
                    <a:pt x="272" y="18"/>
                  </a:lnTo>
                  <a:lnTo>
                    <a:pt x="274" y="18"/>
                  </a:lnTo>
                  <a:lnTo>
                    <a:pt x="274" y="17"/>
                  </a:lnTo>
                  <a:lnTo>
                    <a:pt x="275" y="17"/>
                  </a:lnTo>
                  <a:lnTo>
                    <a:pt x="276" y="17"/>
                  </a:lnTo>
                  <a:lnTo>
                    <a:pt x="278" y="17"/>
                  </a:lnTo>
                  <a:lnTo>
                    <a:pt x="278" y="18"/>
                  </a:lnTo>
                  <a:lnTo>
                    <a:pt x="276" y="18"/>
                  </a:lnTo>
                  <a:lnTo>
                    <a:pt x="275" y="18"/>
                  </a:lnTo>
                  <a:lnTo>
                    <a:pt x="274" y="18"/>
                  </a:lnTo>
                  <a:lnTo>
                    <a:pt x="274" y="20"/>
                  </a:lnTo>
                  <a:lnTo>
                    <a:pt x="274" y="21"/>
                  </a:lnTo>
                  <a:lnTo>
                    <a:pt x="275" y="21"/>
                  </a:lnTo>
                  <a:lnTo>
                    <a:pt x="276" y="21"/>
                  </a:lnTo>
                  <a:lnTo>
                    <a:pt x="276" y="22"/>
                  </a:lnTo>
                  <a:lnTo>
                    <a:pt x="278" y="22"/>
                  </a:lnTo>
                  <a:lnTo>
                    <a:pt x="278" y="21"/>
                  </a:lnTo>
                  <a:lnTo>
                    <a:pt x="279" y="20"/>
                  </a:lnTo>
                  <a:lnTo>
                    <a:pt x="280" y="20"/>
                  </a:lnTo>
                  <a:lnTo>
                    <a:pt x="282" y="20"/>
                  </a:lnTo>
                  <a:lnTo>
                    <a:pt x="283" y="20"/>
                  </a:lnTo>
                  <a:lnTo>
                    <a:pt x="283" y="21"/>
                  </a:lnTo>
                  <a:lnTo>
                    <a:pt x="284" y="21"/>
                  </a:lnTo>
                  <a:lnTo>
                    <a:pt x="285" y="21"/>
                  </a:lnTo>
                  <a:lnTo>
                    <a:pt x="285" y="20"/>
                  </a:lnTo>
                  <a:lnTo>
                    <a:pt x="285" y="18"/>
                  </a:lnTo>
                  <a:lnTo>
                    <a:pt x="287" y="18"/>
                  </a:lnTo>
                  <a:lnTo>
                    <a:pt x="287" y="17"/>
                  </a:lnTo>
                  <a:lnTo>
                    <a:pt x="288" y="17"/>
                  </a:lnTo>
                  <a:lnTo>
                    <a:pt x="288" y="18"/>
                  </a:lnTo>
                  <a:lnTo>
                    <a:pt x="287" y="18"/>
                  </a:lnTo>
                  <a:lnTo>
                    <a:pt x="287" y="20"/>
                  </a:lnTo>
                  <a:lnTo>
                    <a:pt x="285" y="21"/>
                  </a:lnTo>
                  <a:lnTo>
                    <a:pt x="285" y="22"/>
                  </a:lnTo>
                  <a:lnTo>
                    <a:pt x="284" y="24"/>
                  </a:lnTo>
                  <a:lnTo>
                    <a:pt x="283" y="25"/>
                  </a:lnTo>
                  <a:lnTo>
                    <a:pt x="283" y="26"/>
                  </a:lnTo>
                  <a:lnTo>
                    <a:pt x="282" y="26"/>
                  </a:lnTo>
                  <a:lnTo>
                    <a:pt x="282" y="28"/>
                  </a:lnTo>
                  <a:lnTo>
                    <a:pt x="282" y="26"/>
                  </a:lnTo>
                  <a:lnTo>
                    <a:pt x="280" y="26"/>
                  </a:lnTo>
                  <a:lnTo>
                    <a:pt x="279" y="26"/>
                  </a:lnTo>
                  <a:lnTo>
                    <a:pt x="278" y="26"/>
                  </a:lnTo>
                  <a:lnTo>
                    <a:pt x="278" y="28"/>
                  </a:lnTo>
                  <a:lnTo>
                    <a:pt x="278" y="29"/>
                  </a:lnTo>
                  <a:lnTo>
                    <a:pt x="279" y="29"/>
                  </a:lnTo>
                  <a:lnTo>
                    <a:pt x="279" y="30"/>
                  </a:lnTo>
                  <a:lnTo>
                    <a:pt x="280" y="30"/>
                  </a:lnTo>
                  <a:lnTo>
                    <a:pt x="280" y="32"/>
                  </a:lnTo>
                  <a:lnTo>
                    <a:pt x="280" y="33"/>
                  </a:lnTo>
                  <a:lnTo>
                    <a:pt x="282" y="33"/>
                  </a:lnTo>
                  <a:lnTo>
                    <a:pt x="282" y="34"/>
                  </a:lnTo>
                  <a:lnTo>
                    <a:pt x="282" y="35"/>
                  </a:lnTo>
                  <a:lnTo>
                    <a:pt x="283" y="35"/>
                  </a:lnTo>
                  <a:lnTo>
                    <a:pt x="283" y="37"/>
                  </a:lnTo>
                  <a:lnTo>
                    <a:pt x="283" y="38"/>
                  </a:lnTo>
                  <a:lnTo>
                    <a:pt x="283" y="39"/>
                  </a:lnTo>
                  <a:lnTo>
                    <a:pt x="283" y="41"/>
                  </a:lnTo>
                  <a:lnTo>
                    <a:pt x="284" y="41"/>
                  </a:lnTo>
                  <a:lnTo>
                    <a:pt x="285" y="39"/>
                  </a:lnTo>
                  <a:lnTo>
                    <a:pt x="287" y="39"/>
                  </a:lnTo>
                  <a:lnTo>
                    <a:pt x="287" y="41"/>
                  </a:lnTo>
                  <a:lnTo>
                    <a:pt x="287" y="42"/>
                  </a:lnTo>
                  <a:lnTo>
                    <a:pt x="288" y="42"/>
                  </a:lnTo>
                  <a:lnTo>
                    <a:pt x="289" y="41"/>
                  </a:lnTo>
                  <a:lnTo>
                    <a:pt x="291" y="41"/>
                  </a:lnTo>
                  <a:lnTo>
                    <a:pt x="292" y="41"/>
                  </a:lnTo>
                  <a:lnTo>
                    <a:pt x="292" y="42"/>
                  </a:lnTo>
                  <a:lnTo>
                    <a:pt x="292" y="43"/>
                  </a:lnTo>
                  <a:lnTo>
                    <a:pt x="292" y="45"/>
                  </a:lnTo>
                  <a:lnTo>
                    <a:pt x="292" y="46"/>
                  </a:lnTo>
                  <a:lnTo>
                    <a:pt x="292" y="47"/>
                  </a:lnTo>
                  <a:lnTo>
                    <a:pt x="292" y="49"/>
                  </a:lnTo>
                  <a:lnTo>
                    <a:pt x="292" y="50"/>
                  </a:lnTo>
                  <a:lnTo>
                    <a:pt x="293" y="50"/>
                  </a:lnTo>
                  <a:lnTo>
                    <a:pt x="293" y="51"/>
                  </a:lnTo>
                  <a:lnTo>
                    <a:pt x="295" y="51"/>
                  </a:lnTo>
                  <a:lnTo>
                    <a:pt x="295" y="53"/>
                  </a:lnTo>
                  <a:lnTo>
                    <a:pt x="295" y="54"/>
                  </a:lnTo>
                  <a:lnTo>
                    <a:pt x="296" y="54"/>
                  </a:lnTo>
                  <a:lnTo>
                    <a:pt x="296" y="55"/>
                  </a:lnTo>
                  <a:lnTo>
                    <a:pt x="297" y="55"/>
                  </a:lnTo>
                  <a:lnTo>
                    <a:pt x="297" y="56"/>
                  </a:lnTo>
                  <a:lnTo>
                    <a:pt x="297" y="58"/>
                  </a:lnTo>
                  <a:lnTo>
                    <a:pt x="296" y="58"/>
                  </a:lnTo>
                  <a:lnTo>
                    <a:pt x="296" y="59"/>
                  </a:lnTo>
                  <a:lnTo>
                    <a:pt x="296" y="60"/>
                  </a:lnTo>
                  <a:lnTo>
                    <a:pt x="296" y="62"/>
                  </a:lnTo>
                  <a:lnTo>
                    <a:pt x="297" y="62"/>
                  </a:lnTo>
                  <a:lnTo>
                    <a:pt x="299" y="62"/>
                  </a:lnTo>
                  <a:lnTo>
                    <a:pt x="300" y="62"/>
                  </a:lnTo>
                  <a:lnTo>
                    <a:pt x="301" y="62"/>
                  </a:lnTo>
                  <a:lnTo>
                    <a:pt x="301" y="63"/>
                  </a:lnTo>
                  <a:lnTo>
                    <a:pt x="302" y="64"/>
                  </a:lnTo>
                  <a:lnTo>
                    <a:pt x="302" y="66"/>
                  </a:lnTo>
                  <a:lnTo>
                    <a:pt x="301" y="66"/>
                  </a:lnTo>
                  <a:lnTo>
                    <a:pt x="301" y="64"/>
                  </a:lnTo>
                  <a:lnTo>
                    <a:pt x="300" y="64"/>
                  </a:lnTo>
                  <a:lnTo>
                    <a:pt x="300" y="63"/>
                  </a:lnTo>
                  <a:lnTo>
                    <a:pt x="299" y="63"/>
                  </a:lnTo>
                  <a:lnTo>
                    <a:pt x="299" y="64"/>
                  </a:lnTo>
                  <a:lnTo>
                    <a:pt x="299" y="66"/>
                  </a:lnTo>
                  <a:lnTo>
                    <a:pt x="299" y="67"/>
                  </a:lnTo>
                  <a:lnTo>
                    <a:pt x="299" y="68"/>
                  </a:lnTo>
                  <a:lnTo>
                    <a:pt x="299" y="70"/>
                  </a:lnTo>
                  <a:lnTo>
                    <a:pt x="297" y="70"/>
                  </a:lnTo>
                  <a:lnTo>
                    <a:pt x="296" y="70"/>
                  </a:lnTo>
                  <a:lnTo>
                    <a:pt x="296" y="71"/>
                  </a:lnTo>
                  <a:lnTo>
                    <a:pt x="297" y="71"/>
                  </a:lnTo>
                  <a:lnTo>
                    <a:pt x="299" y="72"/>
                  </a:lnTo>
                  <a:lnTo>
                    <a:pt x="300" y="72"/>
                  </a:lnTo>
                  <a:lnTo>
                    <a:pt x="301" y="71"/>
                  </a:lnTo>
                  <a:lnTo>
                    <a:pt x="302" y="71"/>
                  </a:lnTo>
                  <a:lnTo>
                    <a:pt x="302" y="72"/>
                  </a:lnTo>
                  <a:lnTo>
                    <a:pt x="304" y="72"/>
                  </a:lnTo>
                  <a:lnTo>
                    <a:pt x="304" y="73"/>
                  </a:lnTo>
                  <a:lnTo>
                    <a:pt x="305" y="73"/>
                  </a:lnTo>
                  <a:lnTo>
                    <a:pt x="306" y="72"/>
                  </a:lnTo>
                  <a:lnTo>
                    <a:pt x="306" y="71"/>
                  </a:lnTo>
                  <a:lnTo>
                    <a:pt x="305" y="71"/>
                  </a:lnTo>
                  <a:lnTo>
                    <a:pt x="306" y="71"/>
                  </a:lnTo>
                  <a:lnTo>
                    <a:pt x="306" y="70"/>
                  </a:lnTo>
                  <a:lnTo>
                    <a:pt x="308" y="71"/>
                  </a:lnTo>
                  <a:lnTo>
                    <a:pt x="308" y="72"/>
                  </a:lnTo>
                  <a:lnTo>
                    <a:pt x="309" y="72"/>
                  </a:lnTo>
                  <a:lnTo>
                    <a:pt x="309" y="73"/>
                  </a:lnTo>
                  <a:lnTo>
                    <a:pt x="310" y="73"/>
                  </a:lnTo>
                  <a:lnTo>
                    <a:pt x="310" y="75"/>
                  </a:lnTo>
                  <a:lnTo>
                    <a:pt x="312" y="76"/>
                  </a:lnTo>
                  <a:lnTo>
                    <a:pt x="312" y="77"/>
                  </a:lnTo>
                  <a:lnTo>
                    <a:pt x="313" y="77"/>
                  </a:lnTo>
                  <a:lnTo>
                    <a:pt x="313" y="79"/>
                  </a:lnTo>
                  <a:lnTo>
                    <a:pt x="313" y="80"/>
                  </a:lnTo>
                  <a:lnTo>
                    <a:pt x="313" y="81"/>
                  </a:lnTo>
                  <a:lnTo>
                    <a:pt x="313" y="83"/>
                  </a:lnTo>
                  <a:lnTo>
                    <a:pt x="313" y="84"/>
                  </a:lnTo>
                  <a:lnTo>
                    <a:pt x="312" y="85"/>
                  </a:lnTo>
                  <a:lnTo>
                    <a:pt x="312" y="87"/>
                  </a:lnTo>
                  <a:lnTo>
                    <a:pt x="312" y="88"/>
                  </a:lnTo>
                  <a:lnTo>
                    <a:pt x="312" y="89"/>
                  </a:lnTo>
                  <a:lnTo>
                    <a:pt x="312" y="90"/>
                  </a:lnTo>
                  <a:lnTo>
                    <a:pt x="312" y="92"/>
                  </a:lnTo>
                  <a:lnTo>
                    <a:pt x="312" y="93"/>
                  </a:lnTo>
                  <a:lnTo>
                    <a:pt x="312" y="94"/>
                  </a:lnTo>
                  <a:lnTo>
                    <a:pt x="313" y="96"/>
                  </a:lnTo>
                  <a:lnTo>
                    <a:pt x="314" y="96"/>
                  </a:lnTo>
                  <a:lnTo>
                    <a:pt x="316" y="96"/>
                  </a:lnTo>
                  <a:lnTo>
                    <a:pt x="317" y="97"/>
                  </a:lnTo>
                  <a:lnTo>
                    <a:pt x="318" y="97"/>
                  </a:lnTo>
                  <a:lnTo>
                    <a:pt x="318" y="98"/>
                  </a:lnTo>
                  <a:lnTo>
                    <a:pt x="320" y="98"/>
                  </a:lnTo>
                  <a:lnTo>
                    <a:pt x="320" y="100"/>
                  </a:lnTo>
                  <a:lnTo>
                    <a:pt x="321" y="100"/>
                  </a:lnTo>
                  <a:lnTo>
                    <a:pt x="321" y="101"/>
                  </a:lnTo>
                  <a:lnTo>
                    <a:pt x="322" y="101"/>
                  </a:lnTo>
                  <a:lnTo>
                    <a:pt x="323" y="101"/>
                  </a:lnTo>
                  <a:lnTo>
                    <a:pt x="325" y="102"/>
                  </a:lnTo>
                  <a:lnTo>
                    <a:pt x="326" y="104"/>
                  </a:lnTo>
                  <a:lnTo>
                    <a:pt x="326" y="105"/>
                  </a:lnTo>
                  <a:lnTo>
                    <a:pt x="327" y="105"/>
                  </a:lnTo>
                  <a:lnTo>
                    <a:pt x="327" y="106"/>
                  </a:lnTo>
                  <a:lnTo>
                    <a:pt x="327" y="107"/>
                  </a:lnTo>
                  <a:lnTo>
                    <a:pt x="327" y="109"/>
                  </a:lnTo>
                  <a:lnTo>
                    <a:pt x="327" y="110"/>
                  </a:lnTo>
                  <a:lnTo>
                    <a:pt x="329" y="111"/>
                  </a:lnTo>
                  <a:lnTo>
                    <a:pt x="329" y="113"/>
                  </a:lnTo>
                  <a:lnTo>
                    <a:pt x="329" y="114"/>
                  </a:lnTo>
                  <a:lnTo>
                    <a:pt x="330" y="117"/>
                  </a:lnTo>
                  <a:lnTo>
                    <a:pt x="330" y="118"/>
                  </a:lnTo>
                  <a:lnTo>
                    <a:pt x="329" y="119"/>
                  </a:lnTo>
                  <a:lnTo>
                    <a:pt x="330" y="121"/>
                  </a:lnTo>
                  <a:lnTo>
                    <a:pt x="330" y="122"/>
                  </a:lnTo>
                  <a:lnTo>
                    <a:pt x="331" y="122"/>
                  </a:lnTo>
                  <a:lnTo>
                    <a:pt x="331" y="123"/>
                  </a:lnTo>
                  <a:lnTo>
                    <a:pt x="333" y="123"/>
                  </a:lnTo>
                  <a:lnTo>
                    <a:pt x="333" y="124"/>
                  </a:lnTo>
                  <a:lnTo>
                    <a:pt x="331" y="124"/>
                  </a:lnTo>
                  <a:lnTo>
                    <a:pt x="331" y="126"/>
                  </a:lnTo>
                  <a:lnTo>
                    <a:pt x="330" y="126"/>
                  </a:lnTo>
                  <a:lnTo>
                    <a:pt x="330" y="127"/>
                  </a:lnTo>
                  <a:lnTo>
                    <a:pt x="330" y="128"/>
                  </a:lnTo>
                  <a:lnTo>
                    <a:pt x="330" y="130"/>
                  </a:lnTo>
                  <a:lnTo>
                    <a:pt x="329" y="130"/>
                  </a:lnTo>
                  <a:lnTo>
                    <a:pt x="329" y="131"/>
                  </a:lnTo>
                  <a:lnTo>
                    <a:pt x="327" y="131"/>
                  </a:lnTo>
                  <a:lnTo>
                    <a:pt x="326" y="131"/>
                  </a:lnTo>
                  <a:lnTo>
                    <a:pt x="325" y="131"/>
                  </a:lnTo>
                  <a:lnTo>
                    <a:pt x="325" y="132"/>
                  </a:lnTo>
                  <a:lnTo>
                    <a:pt x="323" y="132"/>
                  </a:lnTo>
                  <a:lnTo>
                    <a:pt x="322" y="132"/>
                  </a:lnTo>
                  <a:lnTo>
                    <a:pt x="321" y="132"/>
                  </a:lnTo>
                  <a:lnTo>
                    <a:pt x="320" y="132"/>
                  </a:lnTo>
                  <a:lnTo>
                    <a:pt x="318" y="132"/>
                  </a:lnTo>
                  <a:lnTo>
                    <a:pt x="317" y="132"/>
                  </a:lnTo>
                  <a:lnTo>
                    <a:pt x="317" y="134"/>
                  </a:lnTo>
                  <a:lnTo>
                    <a:pt x="318" y="135"/>
                  </a:lnTo>
                  <a:lnTo>
                    <a:pt x="320" y="135"/>
                  </a:lnTo>
                  <a:lnTo>
                    <a:pt x="320" y="136"/>
                  </a:lnTo>
                  <a:lnTo>
                    <a:pt x="321" y="136"/>
                  </a:lnTo>
                  <a:lnTo>
                    <a:pt x="321" y="138"/>
                  </a:lnTo>
                  <a:lnTo>
                    <a:pt x="322" y="138"/>
                  </a:lnTo>
                  <a:lnTo>
                    <a:pt x="322" y="139"/>
                  </a:lnTo>
                  <a:lnTo>
                    <a:pt x="323" y="139"/>
                  </a:lnTo>
                  <a:lnTo>
                    <a:pt x="323" y="140"/>
                  </a:lnTo>
                  <a:lnTo>
                    <a:pt x="325" y="140"/>
                  </a:lnTo>
                  <a:lnTo>
                    <a:pt x="325" y="142"/>
                  </a:lnTo>
                  <a:lnTo>
                    <a:pt x="325" y="143"/>
                  </a:lnTo>
                  <a:lnTo>
                    <a:pt x="326" y="143"/>
                  </a:lnTo>
                  <a:lnTo>
                    <a:pt x="326" y="142"/>
                  </a:lnTo>
                  <a:lnTo>
                    <a:pt x="327" y="142"/>
                  </a:lnTo>
                  <a:lnTo>
                    <a:pt x="329" y="140"/>
                  </a:lnTo>
                  <a:lnTo>
                    <a:pt x="330" y="140"/>
                  </a:lnTo>
                  <a:lnTo>
                    <a:pt x="330" y="142"/>
                  </a:lnTo>
                  <a:lnTo>
                    <a:pt x="331" y="142"/>
                  </a:lnTo>
                  <a:lnTo>
                    <a:pt x="333" y="142"/>
                  </a:lnTo>
                  <a:lnTo>
                    <a:pt x="333" y="143"/>
                  </a:lnTo>
                  <a:lnTo>
                    <a:pt x="334" y="143"/>
                  </a:lnTo>
                  <a:lnTo>
                    <a:pt x="334" y="144"/>
                  </a:lnTo>
                  <a:lnTo>
                    <a:pt x="335" y="144"/>
                  </a:lnTo>
                  <a:lnTo>
                    <a:pt x="335" y="145"/>
                  </a:lnTo>
                  <a:lnTo>
                    <a:pt x="334" y="147"/>
                  </a:lnTo>
                  <a:lnTo>
                    <a:pt x="333" y="145"/>
                  </a:lnTo>
                  <a:lnTo>
                    <a:pt x="333" y="144"/>
                  </a:lnTo>
                  <a:lnTo>
                    <a:pt x="331" y="144"/>
                  </a:lnTo>
                  <a:lnTo>
                    <a:pt x="330" y="144"/>
                  </a:lnTo>
                  <a:lnTo>
                    <a:pt x="330" y="145"/>
                  </a:lnTo>
                  <a:lnTo>
                    <a:pt x="329" y="145"/>
                  </a:lnTo>
                  <a:lnTo>
                    <a:pt x="329" y="147"/>
                  </a:lnTo>
                  <a:lnTo>
                    <a:pt x="330" y="147"/>
                  </a:lnTo>
                  <a:lnTo>
                    <a:pt x="330" y="148"/>
                  </a:lnTo>
                  <a:lnTo>
                    <a:pt x="330" y="149"/>
                  </a:lnTo>
                  <a:lnTo>
                    <a:pt x="329" y="151"/>
                  </a:lnTo>
                  <a:lnTo>
                    <a:pt x="327" y="151"/>
                  </a:lnTo>
                  <a:lnTo>
                    <a:pt x="327" y="152"/>
                  </a:lnTo>
                  <a:lnTo>
                    <a:pt x="327" y="153"/>
                  </a:lnTo>
                  <a:lnTo>
                    <a:pt x="326" y="153"/>
                  </a:lnTo>
                  <a:lnTo>
                    <a:pt x="325" y="155"/>
                  </a:lnTo>
                  <a:lnTo>
                    <a:pt x="323" y="156"/>
                  </a:lnTo>
                  <a:lnTo>
                    <a:pt x="322" y="157"/>
                  </a:lnTo>
                  <a:lnTo>
                    <a:pt x="322" y="159"/>
                  </a:lnTo>
                  <a:lnTo>
                    <a:pt x="322" y="160"/>
                  </a:lnTo>
                  <a:lnTo>
                    <a:pt x="322" y="161"/>
                  </a:lnTo>
                  <a:lnTo>
                    <a:pt x="322" y="162"/>
                  </a:lnTo>
                  <a:lnTo>
                    <a:pt x="323" y="162"/>
                  </a:lnTo>
                  <a:lnTo>
                    <a:pt x="323" y="164"/>
                  </a:lnTo>
                  <a:lnTo>
                    <a:pt x="325" y="164"/>
                  </a:lnTo>
                  <a:lnTo>
                    <a:pt x="325" y="165"/>
                  </a:lnTo>
                  <a:lnTo>
                    <a:pt x="326" y="165"/>
                  </a:lnTo>
                  <a:lnTo>
                    <a:pt x="326" y="166"/>
                  </a:lnTo>
                  <a:lnTo>
                    <a:pt x="326" y="168"/>
                  </a:lnTo>
                  <a:lnTo>
                    <a:pt x="327" y="168"/>
                  </a:lnTo>
                  <a:lnTo>
                    <a:pt x="327" y="169"/>
                  </a:lnTo>
                  <a:lnTo>
                    <a:pt x="329" y="169"/>
                  </a:lnTo>
                  <a:lnTo>
                    <a:pt x="330" y="169"/>
                  </a:lnTo>
                  <a:lnTo>
                    <a:pt x="331" y="169"/>
                  </a:lnTo>
                  <a:lnTo>
                    <a:pt x="334" y="169"/>
                  </a:lnTo>
                  <a:lnTo>
                    <a:pt x="335" y="169"/>
                  </a:lnTo>
                  <a:lnTo>
                    <a:pt x="337" y="169"/>
                  </a:lnTo>
                  <a:lnTo>
                    <a:pt x="338" y="168"/>
                  </a:lnTo>
                  <a:lnTo>
                    <a:pt x="339" y="168"/>
                  </a:lnTo>
                  <a:lnTo>
                    <a:pt x="340" y="168"/>
                  </a:lnTo>
                  <a:lnTo>
                    <a:pt x="342" y="168"/>
                  </a:lnTo>
                  <a:lnTo>
                    <a:pt x="343" y="168"/>
                  </a:lnTo>
                  <a:lnTo>
                    <a:pt x="343" y="169"/>
                  </a:lnTo>
                  <a:lnTo>
                    <a:pt x="343" y="170"/>
                  </a:lnTo>
                  <a:lnTo>
                    <a:pt x="343" y="172"/>
                  </a:lnTo>
                  <a:lnTo>
                    <a:pt x="343" y="173"/>
                  </a:lnTo>
                  <a:lnTo>
                    <a:pt x="344" y="173"/>
                  </a:lnTo>
                  <a:lnTo>
                    <a:pt x="344" y="174"/>
                  </a:lnTo>
                  <a:lnTo>
                    <a:pt x="346" y="174"/>
                  </a:lnTo>
                  <a:lnTo>
                    <a:pt x="346" y="176"/>
                  </a:lnTo>
                  <a:lnTo>
                    <a:pt x="346" y="177"/>
                  </a:lnTo>
                  <a:lnTo>
                    <a:pt x="344" y="177"/>
                  </a:lnTo>
                  <a:lnTo>
                    <a:pt x="344" y="178"/>
                  </a:lnTo>
                  <a:lnTo>
                    <a:pt x="343" y="178"/>
                  </a:lnTo>
                  <a:lnTo>
                    <a:pt x="343" y="179"/>
                  </a:lnTo>
                  <a:lnTo>
                    <a:pt x="343" y="181"/>
                  </a:lnTo>
                  <a:lnTo>
                    <a:pt x="342" y="181"/>
                  </a:lnTo>
                  <a:lnTo>
                    <a:pt x="342" y="182"/>
                  </a:lnTo>
                  <a:lnTo>
                    <a:pt x="340" y="182"/>
                  </a:lnTo>
                  <a:lnTo>
                    <a:pt x="339" y="182"/>
                  </a:lnTo>
                  <a:lnTo>
                    <a:pt x="338" y="182"/>
                  </a:lnTo>
                  <a:lnTo>
                    <a:pt x="338" y="181"/>
                  </a:lnTo>
                  <a:lnTo>
                    <a:pt x="338" y="179"/>
                  </a:lnTo>
                  <a:lnTo>
                    <a:pt x="338" y="178"/>
                  </a:lnTo>
                  <a:lnTo>
                    <a:pt x="337" y="178"/>
                  </a:lnTo>
                  <a:lnTo>
                    <a:pt x="335" y="179"/>
                  </a:lnTo>
                  <a:lnTo>
                    <a:pt x="335" y="181"/>
                  </a:lnTo>
                  <a:lnTo>
                    <a:pt x="334" y="181"/>
                  </a:lnTo>
                  <a:lnTo>
                    <a:pt x="334" y="182"/>
                  </a:lnTo>
                  <a:lnTo>
                    <a:pt x="334" y="183"/>
                  </a:lnTo>
                  <a:lnTo>
                    <a:pt x="334" y="185"/>
                  </a:lnTo>
                  <a:lnTo>
                    <a:pt x="335" y="185"/>
                  </a:lnTo>
                  <a:lnTo>
                    <a:pt x="335" y="186"/>
                  </a:lnTo>
                  <a:lnTo>
                    <a:pt x="335" y="187"/>
                  </a:lnTo>
                  <a:lnTo>
                    <a:pt x="337" y="187"/>
                  </a:lnTo>
                  <a:lnTo>
                    <a:pt x="337" y="189"/>
                  </a:lnTo>
                  <a:lnTo>
                    <a:pt x="338" y="189"/>
                  </a:lnTo>
                  <a:lnTo>
                    <a:pt x="338" y="190"/>
                  </a:lnTo>
                  <a:lnTo>
                    <a:pt x="338" y="191"/>
                  </a:lnTo>
                  <a:lnTo>
                    <a:pt x="337" y="191"/>
                  </a:lnTo>
                  <a:lnTo>
                    <a:pt x="337" y="193"/>
                  </a:lnTo>
                  <a:lnTo>
                    <a:pt x="335" y="193"/>
                  </a:lnTo>
                  <a:lnTo>
                    <a:pt x="335" y="191"/>
                  </a:lnTo>
                  <a:lnTo>
                    <a:pt x="334" y="191"/>
                  </a:lnTo>
                  <a:lnTo>
                    <a:pt x="334" y="190"/>
                  </a:lnTo>
                  <a:lnTo>
                    <a:pt x="333" y="190"/>
                  </a:lnTo>
                  <a:lnTo>
                    <a:pt x="331" y="190"/>
                  </a:lnTo>
                  <a:lnTo>
                    <a:pt x="331" y="191"/>
                  </a:lnTo>
                  <a:lnTo>
                    <a:pt x="330" y="191"/>
                  </a:lnTo>
                  <a:lnTo>
                    <a:pt x="329" y="191"/>
                  </a:lnTo>
                  <a:lnTo>
                    <a:pt x="329" y="193"/>
                  </a:lnTo>
                  <a:lnTo>
                    <a:pt x="327" y="193"/>
                  </a:lnTo>
                  <a:lnTo>
                    <a:pt x="327" y="194"/>
                  </a:lnTo>
                  <a:lnTo>
                    <a:pt x="326" y="194"/>
                  </a:lnTo>
                  <a:lnTo>
                    <a:pt x="326" y="195"/>
                  </a:lnTo>
                  <a:lnTo>
                    <a:pt x="325" y="195"/>
                  </a:lnTo>
                  <a:lnTo>
                    <a:pt x="323" y="195"/>
                  </a:lnTo>
                  <a:lnTo>
                    <a:pt x="322" y="195"/>
                  </a:lnTo>
                  <a:lnTo>
                    <a:pt x="321" y="195"/>
                  </a:lnTo>
                  <a:lnTo>
                    <a:pt x="320" y="195"/>
                  </a:lnTo>
                  <a:lnTo>
                    <a:pt x="318" y="196"/>
                  </a:lnTo>
                  <a:lnTo>
                    <a:pt x="317" y="196"/>
                  </a:lnTo>
                  <a:lnTo>
                    <a:pt x="316" y="196"/>
                  </a:lnTo>
                  <a:lnTo>
                    <a:pt x="314" y="196"/>
                  </a:lnTo>
                  <a:lnTo>
                    <a:pt x="314" y="198"/>
                  </a:lnTo>
                  <a:lnTo>
                    <a:pt x="313" y="198"/>
                  </a:lnTo>
                  <a:lnTo>
                    <a:pt x="313" y="199"/>
                  </a:lnTo>
                  <a:lnTo>
                    <a:pt x="312" y="199"/>
                  </a:lnTo>
                  <a:lnTo>
                    <a:pt x="312" y="200"/>
                  </a:lnTo>
                  <a:lnTo>
                    <a:pt x="310" y="200"/>
                  </a:lnTo>
                  <a:lnTo>
                    <a:pt x="309" y="200"/>
                  </a:lnTo>
                  <a:lnTo>
                    <a:pt x="308" y="200"/>
                  </a:lnTo>
                  <a:lnTo>
                    <a:pt x="308" y="202"/>
                  </a:lnTo>
                  <a:lnTo>
                    <a:pt x="306" y="202"/>
                  </a:lnTo>
                  <a:lnTo>
                    <a:pt x="306" y="203"/>
                  </a:lnTo>
                  <a:lnTo>
                    <a:pt x="305" y="203"/>
                  </a:lnTo>
                  <a:lnTo>
                    <a:pt x="305" y="204"/>
                  </a:lnTo>
                  <a:lnTo>
                    <a:pt x="304" y="204"/>
                  </a:lnTo>
                  <a:lnTo>
                    <a:pt x="304" y="206"/>
                  </a:lnTo>
                  <a:lnTo>
                    <a:pt x="302" y="206"/>
                  </a:lnTo>
                  <a:lnTo>
                    <a:pt x="301" y="206"/>
                  </a:lnTo>
                  <a:lnTo>
                    <a:pt x="300" y="206"/>
                  </a:lnTo>
                  <a:lnTo>
                    <a:pt x="299" y="206"/>
                  </a:lnTo>
                  <a:lnTo>
                    <a:pt x="299" y="207"/>
                  </a:lnTo>
                  <a:lnTo>
                    <a:pt x="297" y="207"/>
                  </a:lnTo>
                  <a:lnTo>
                    <a:pt x="297" y="208"/>
                  </a:lnTo>
                  <a:lnTo>
                    <a:pt x="296" y="208"/>
                  </a:lnTo>
                  <a:lnTo>
                    <a:pt x="295" y="208"/>
                  </a:lnTo>
                  <a:lnTo>
                    <a:pt x="293" y="208"/>
                  </a:lnTo>
                  <a:lnTo>
                    <a:pt x="292" y="208"/>
                  </a:lnTo>
                  <a:lnTo>
                    <a:pt x="292" y="210"/>
                  </a:lnTo>
                  <a:lnTo>
                    <a:pt x="291" y="210"/>
                  </a:lnTo>
                  <a:lnTo>
                    <a:pt x="289" y="210"/>
                  </a:lnTo>
                  <a:lnTo>
                    <a:pt x="289" y="208"/>
                  </a:lnTo>
                  <a:lnTo>
                    <a:pt x="288" y="208"/>
                  </a:lnTo>
                  <a:lnTo>
                    <a:pt x="287" y="208"/>
                  </a:lnTo>
                  <a:lnTo>
                    <a:pt x="287" y="210"/>
                  </a:lnTo>
                  <a:lnTo>
                    <a:pt x="285" y="210"/>
                  </a:lnTo>
                  <a:lnTo>
                    <a:pt x="284" y="210"/>
                  </a:lnTo>
                  <a:lnTo>
                    <a:pt x="283" y="210"/>
                  </a:lnTo>
                  <a:lnTo>
                    <a:pt x="282" y="211"/>
                  </a:lnTo>
                  <a:lnTo>
                    <a:pt x="280" y="211"/>
                  </a:lnTo>
                  <a:lnTo>
                    <a:pt x="280" y="210"/>
                  </a:lnTo>
                  <a:lnTo>
                    <a:pt x="279" y="210"/>
                  </a:lnTo>
                  <a:lnTo>
                    <a:pt x="278" y="210"/>
                  </a:lnTo>
                  <a:lnTo>
                    <a:pt x="278" y="211"/>
                  </a:lnTo>
                  <a:lnTo>
                    <a:pt x="276" y="211"/>
                  </a:lnTo>
                  <a:lnTo>
                    <a:pt x="275" y="211"/>
                  </a:lnTo>
                  <a:lnTo>
                    <a:pt x="275" y="212"/>
                  </a:lnTo>
                  <a:lnTo>
                    <a:pt x="274" y="212"/>
                  </a:lnTo>
                  <a:lnTo>
                    <a:pt x="272" y="212"/>
                  </a:lnTo>
                  <a:lnTo>
                    <a:pt x="272" y="214"/>
                  </a:lnTo>
                  <a:lnTo>
                    <a:pt x="271" y="214"/>
                  </a:lnTo>
                  <a:lnTo>
                    <a:pt x="270" y="214"/>
                  </a:lnTo>
                  <a:lnTo>
                    <a:pt x="270" y="215"/>
                  </a:lnTo>
                  <a:lnTo>
                    <a:pt x="268" y="215"/>
                  </a:lnTo>
                  <a:lnTo>
                    <a:pt x="268" y="216"/>
                  </a:lnTo>
                  <a:lnTo>
                    <a:pt x="267" y="216"/>
                  </a:lnTo>
                  <a:lnTo>
                    <a:pt x="266" y="216"/>
                  </a:lnTo>
                  <a:lnTo>
                    <a:pt x="266" y="217"/>
                  </a:lnTo>
                  <a:lnTo>
                    <a:pt x="265" y="219"/>
                  </a:lnTo>
                  <a:lnTo>
                    <a:pt x="265" y="220"/>
                  </a:lnTo>
                  <a:lnTo>
                    <a:pt x="263" y="220"/>
                  </a:lnTo>
                  <a:lnTo>
                    <a:pt x="263" y="221"/>
                  </a:lnTo>
                  <a:lnTo>
                    <a:pt x="262" y="223"/>
                  </a:lnTo>
                  <a:lnTo>
                    <a:pt x="261" y="223"/>
                  </a:lnTo>
                  <a:lnTo>
                    <a:pt x="259" y="223"/>
                  </a:lnTo>
                  <a:lnTo>
                    <a:pt x="258" y="223"/>
                  </a:lnTo>
                  <a:lnTo>
                    <a:pt x="257" y="223"/>
                  </a:lnTo>
                  <a:lnTo>
                    <a:pt x="255" y="223"/>
                  </a:lnTo>
                  <a:lnTo>
                    <a:pt x="254" y="223"/>
                  </a:lnTo>
                  <a:lnTo>
                    <a:pt x="254" y="224"/>
                  </a:lnTo>
                  <a:lnTo>
                    <a:pt x="253" y="224"/>
                  </a:lnTo>
                  <a:lnTo>
                    <a:pt x="251" y="225"/>
                  </a:lnTo>
                  <a:lnTo>
                    <a:pt x="250" y="225"/>
                  </a:lnTo>
                  <a:lnTo>
                    <a:pt x="249" y="225"/>
                  </a:lnTo>
                  <a:lnTo>
                    <a:pt x="244" y="225"/>
                  </a:lnTo>
                  <a:lnTo>
                    <a:pt x="242" y="225"/>
                  </a:lnTo>
                  <a:lnTo>
                    <a:pt x="240" y="225"/>
                  </a:lnTo>
                  <a:lnTo>
                    <a:pt x="237" y="225"/>
                  </a:lnTo>
                  <a:lnTo>
                    <a:pt x="234" y="225"/>
                  </a:lnTo>
                  <a:lnTo>
                    <a:pt x="233" y="225"/>
                  </a:lnTo>
                  <a:lnTo>
                    <a:pt x="227" y="225"/>
                  </a:lnTo>
                  <a:lnTo>
                    <a:pt x="224" y="225"/>
                  </a:lnTo>
                  <a:lnTo>
                    <a:pt x="221" y="225"/>
                  </a:lnTo>
                  <a:lnTo>
                    <a:pt x="215" y="225"/>
                  </a:lnTo>
                  <a:lnTo>
                    <a:pt x="210" y="225"/>
                  </a:lnTo>
                  <a:lnTo>
                    <a:pt x="208" y="225"/>
                  </a:lnTo>
                  <a:lnTo>
                    <a:pt x="207" y="225"/>
                  </a:lnTo>
                  <a:lnTo>
                    <a:pt x="206" y="225"/>
                  </a:lnTo>
                  <a:lnTo>
                    <a:pt x="202" y="225"/>
                  </a:lnTo>
                  <a:lnTo>
                    <a:pt x="199" y="225"/>
                  </a:lnTo>
                  <a:lnTo>
                    <a:pt x="198" y="225"/>
                  </a:lnTo>
                  <a:lnTo>
                    <a:pt x="196" y="225"/>
                  </a:lnTo>
                  <a:lnTo>
                    <a:pt x="196" y="227"/>
                  </a:lnTo>
                  <a:lnTo>
                    <a:pt x="196" y="229"/>
                  </a:lnTo>
                  <a:lnTo>
                    <a:pt x="196" y="233"/>
                  </a:lnTo>
                  <a:lnTo>
                    <a:pt x="196" y="234"/>
                  </a:lnTo>
                  <a:lnTo>
                    <a:pt x="195" y="234"/>
                  </a:lnTo>
                  <a:lnTo>
                    <a:pt x="193" y="234"/>
                  </a:lnTo>
                  <a:lnTo>
                    <a:pt x="187" y="234"/>
                  </a:lnTo>
                  <a:lnTo>
                    <a:pt x="186" y="234"/>
                  </a:lnTo>
                  <a:lnTo>
                    <a:pt x="185" y="234"/>
                  </a:lnTo>
                  <a:lnTo>
                    <a:pt x="183" y="234"/>
                  </a:lnTo>
                  <a:lnTo>
                    <a:pt x="182" y="234"/>
                  </a:lnTo>
                  <a:lnTo>
                    <a:pt x="181" y="234"/>
                  </a:lnTo>
                  <a:lnTo>
                    <a:pt x="178" y="234"/>
                  </a:lnTo>
                  <a:lnTo>
                    <a:pt x="178" y="232"/>
                  </a:lnTo>
                  <a:lnTo>
                    <a:pt x="177" y="229"/>
                  </a:lnTo>
                  <a:lnTo>
                    <a:pt x="177" y="227"/>
                  </a:lnTo>
                  <a:lnTo>
                    <a:pt x="177" y="224"/>
                  </a:lnTo>
                  <a:lnTo>
                    <a:pt x="176" y="224"/>
                  </a:lnTo>
                  <a:lnTo>
                    <a:pt x="174" y="224"/>
                  </a:lnTo>
                  <a:lnTo>
                    <a:pt x="168" y="224"/>
                  </a:lnTo>
                  <a:lnTo>
                    <a:pt x="165" y="224"/>
                  </a:lnTo>
                  <a:lnTo>
                    <a:pt x="160" y="224"/>
                  </a:lnTo>
                  <a:lnTo>
                    <a:pt x="160" y="225"/>
                  </a:lnTo>
                  <a:lnTo>
                    <a:pt x="157" y="225"/>
                  </a:lnTo>
                  <a:lnTo>
                    <a:pt x="156" y="225"/>
                  </a:lnTo>
                  <a:lnTo>
                    <a:pt x="151" y="225"/>
                  </a:lnTo>
                  <a:lnTo>
                    <a:pt x="149" y="225"/>
                  </a:lnTo>
                  <a:lnTo>
                    <a:pt x="147" y="225"/>
                  </a:lnTo>
                  <a:lnTo>
                    <a:pt x="141" y="225"/>
                  </a:lnTo>
                  <a:lnTo>
                    <a:pt x="140" y="225"/>
                  </a:lnTo>
                  <a:lnTo>
                    <a:pt x="138" y="225"/>
                  </a:lnTo>
                  <a:lnTo>
                    <a:pt x="135" y="225"/>
                  </a:lnTo>
                  <a:lnTo>
                    <a:pt x="132" y="225"/>
                  </a:lnTo>
                  <a:lnTo>
                    <a:pt x="128" y="225"/>
                  </a:lnTo>
                  <a:lnTo>
                    <a:pt x="126" y="225"/>
                  </a:lnTo>
                  <a:lnTo>
                    <a:pt x="124" y="225"/>
                  </a:lnTo>
                  <a:lnTo>
                    <a:pt x="122" y="225"/>
                  </a:lnTo>
                  <a:lnTo>
                    <a:pt x="121" y="225"/>
                  </a:lnTo>
                  <a:lnTo>
                    <a:pt x="117" y="225"/>
                  </a:lnTo>
                  <a:lnTo>
                    <a:pt x="114" y="225"/>
                  </a:lnTo>
                  <a:lnTo>
                    <a:pt x="113" y="225"/>
                  </a:lnTo>
                  <a:lnTo>
                    <a:pt x="110" y="225"/>
                  </a:lnTo>
                  <a:lnTo>
                    <a:pt x="107" y="225"/>
                  </a:lnTo>
                  <a:lnTo>
                    <a:pt x="104" y="225"/>
                  </a:lnTo>
                  <a:lnTo>
                    <a:pt x="101" y="225"/>
                  </a:lnTo>
                  <a:lnTo>
                    <a:pt x="97" y="225"/>
                  </a:lnTo>
                  <a:lnTo>
                    <a:pt x="96" y="225"/>
                  </a:lnTo>
                  <a:lnTo>
                    <a:pt x="94" y="225"/>
                  </a:lnTo>
                  <a:lnTo>
                    <a:pt x="92" y="225"/>
                  </a:lnTo>
                  <a:lnTo>
                    <a:pt x="89" y="225"/>
                  </a:lnTo>
                  <a:lnTo>
                    <a:pt x="87" y="225"/>
                  </a:lnTo>
                  <a:lnTo>
                    <a:pt x="85" y="225"/>
                  </a:lnTo>
                  <a:lnTo>
                    <a:pt x="80" y="225"/>
                  </a:lnTo>
                  <a:lnTo>
                    <a:pt x="79" y="225"/>
                  </a:lnTo>
                  <a:lnTo>
                    <a:pt x="77" y="225"/>
                  </a:lnTo>
                  <a:lnTo>
                    <a:pt x="76" y="225"/>
                  </a:lnTo>
                  <a:lnTo>
                    <a:pt x="75" y="225"/>
                  </a:lnTo>
                  <a:lnTo>
                    <a:pt x="71" y="225"/>
                  </a:lnTo>
                  <a:lnTo>
                    <a:pt x="68" y="225"/>
                  </a:lnTo>
                  <a:lnTo>
                    <a:pt x="67" y="225"/>
                  </a:lnTo>
                  <a:lnTo>
                    <a:pt x="66" y="225"/>
                  </a:lnTo>
                  <a:lnTo>
                    <a:pt x="64" y="225"/>
                  </a:lnTo>
                  <a:lnTo>
                    <a:pt x="63" y="225"/>
                  </a:lnTo>
                  <a:lnTo>
                    <a:pt x="59" y="225"/>
                  </a:lnTo>
                  <a:lnTo>
                    <a:pt x="58" y="225"/>
                  </a:lnTo>
                  <a:lnTo>
                    <a:pt x="56" y="225"/>
                  </a:lnTo>
                  <a:lnTo>
                    <a:pt x="55" y="225"/>
                  </a:lnTo>
                  <a:lnTo>
                    <a:pt x="52" y="225"/>
                  </a:lnTo>
                  <a:lnTo>
                    <a:pt x="51" y="225"/>
                  </a:lnTo>
                  <a:lnTo>
                    <a:pt x="50" y="225"/>
                  </a:lnTo>
                  <a:lnTo>
                    <a:pt x="49" y="225"/>
                  </a:lnTo>
                  <a:lnTo>
                    <a:pt x="46" y="225"/>
                  </a:lnTo>
                  <a:lnTo>
                    <a:pt x="45" y="225"/>
                  </a:lnTo>
                  <a:lnTo>
                    <a:pt x="43" y="225"/>
                  </a:lnTo>
                  <a:lnTo>
                    <a:pt x="42" y="225"/>
                  </a:lnTo>
                  <a:lnTo>
                    <a:pt x="38" y="225"/>
                  </a:lnTo>
                  <a:lnTo>
                    <a:pt x="35" y="225"/>
                  </a:lnTo>
                  <a:lnTo>
                    <a:pt x="33" y="225"/>
                  </a:lnTo>
                  <a:lnTo>
                    <a:pt x="30" y="225"/>
                  </a:lnTo>
                  <a:lnTo>
                    <a:pt x="29" y="225"/>
                  </a:lnTo>
                  <a:lnTo>
                    <a:pt x="28" y="225"/>
                  </a:lnTo>
                  <a:lnTo>
                    <a:pt x="26" y="225"/>
                  </a:lnTo>
                  <a:lnTo>
                    <a:pt x="24" y="225"/>
                  </a:lnTo>
                  <a:lnTo>
                    <a:pt x="21" y="225"/>
                  </a:lnTo>
                  <a:lnTo>
                    <a:pt x="20" y="225"/>
                  </a:lnTo>
                  <a:lnTo>
                    <a:pt x="18" y="225"/>
                  </a:lnTo>
                  <a:lnTo>
                    <a:pt x="17" y="225"/>
                  </a:lnTo>
                  <a:lnTo>
                    <a:pt x="16" y="225"/>
                  </a:lnTo>
                  <a:lnTo>
                    <a:pt x="15" y="225"/>
                  </a:lnTo>
                  <a:lnTo>
                    <a:pt x="13" y="225"/>
                  </a:lnTo>
                  <a:lnTo>
                    <a:pt x="12" y="224"/>
                  </a:lnTo>
                  <a:lnTo>
                    <a:pt x="11" y="224"/>
                  </a:lnTo>
                  <a:lnTo>
                    <a:pt x="9" y="224"/>
                  </a:lnTo>
                  <a:lnTo>
                    <a:pt x="8" y="224"/>
                  </a:lnTo>
                  <a:lnTo>
                    <a:pt x="5" y="224"/>
                  </a:lnTo>
                  <a:lnTo>
                    <a:pt x="4" y="224"/>
                  </a:lnTo>
                  <a:lnTo>
                    <a:pt x="0" y="224"/>
                  </a:lnTo>
                  <a:lnTo>
                    <a:pt x="0" y="215"/>
                  </a:lnTo>
                  <a:lnTo>
                    <a:pt x="0" y="211"/>
                  </a:lnTo>
                  <a:lnTo>
                    <a:pt x="0" y="207"/>
                  </a:lnTo>
                  <a:lnTo>
                    <a:pt x="0" y="206"/>
                  </a:lnTo>
                  <a:lnTo>
                    <a:pt x="0" y="204"/>
                  </a:lnTo>
                  <a:lnTo>
                    <a:pt x="1" y="196"/>
                  </a:lnTo>
                  <a:lnTo>
                    <a:pt x="1" y="194"/>
                  </a:lnTo>
                  <a:lnTo>
                    <a:pt x="1" y="191"/>
                  </a:lnTo>
                  <a:lnTo>
                    <a:pt x="1" y="190"/>
                  </a:lnTo>
                  <a:lnTo>
                    <a:pt x="1" y="189"/>
                  </a:lnTo>
                  <a:lnTo>
                    <a:pt x="1" y="187"/>
                  </a:lnTo>
                  <a:lnTo>
                    <a:pt x="1" y="183"/>
                  </a:lnTo>
                  <a:lnTo>
                    <a:pt x="1" y="181"/>
                  </a:lnTo>
                  <a:lnTo>
                    <a:pt x="1" y="178"/>
                  </a:lnTo>
                  <a:lnTo>
                    <a:pt x="1" y="177"/>
                  </a:lnTo>
                  <a:lnTo>
                    <a:pt x="1" y="172"/>
                  </a:lnTo>
                  <a:lnTo>
                    <a:pt x="1" y="168"/>
                  </a:lnTo>
                  <a:lnTo>
                    <a:pt x="1" y="166"/>
                  </a:lnTo>
                  <a:lnTo>
                    <a:pt x="1" y="161"/>
                  </a:lnTo>
                  <a:lnTo>
                    <a:pt x="1" y="159"/>
                  </a:lnTo>
                  <a:lnTo>
                    <a:pt x="1" y="157"/>
                  </a:lnTo>
                  <a:lnTo>
                    <a:pt x="1" y="155"/>
                  </a:lnTo>
                  <a:lnTo>
                    <a:pt x="1" y="149"/>
                  </a:lnTo>
                  <a:lnTo>
                    <a:pt x="3" y="147"/>
                  </a:lnTo>
                  <a:lnTo>
                    <a:pt x="3" y="145"/>
                  </a:lnTo>
                  <a:lnTo>
                    <a:pt x="3" y="143"/>
                  </a:lnTo>
                  <a:lnTo>
                    <a:pt x="3" y="142"/>
                  </a:lnTo>
                  <a:lnTo>
                    <a:pt x="3" y="140"/>
                  </a:lnTo>
                  <a:lnTo>
                    <a:pt x="4" y="140"/>
                  </a:lnTo>
                  <a:lnTo>
                    <a:pt x="5" y="139"/>
                  </a:lnTo>
                  <a:lnTo>
                    <a:pt x="5" y="138"/>
                  </a:lnTo>
                  <a:lnTo>
                    <a:pt x="7" y="136"/>
                  </a:lnTo>
                  <a:lnTo>
                    <a:pt x="8" y="136"/>
                  </a:lnTo>
                  <a:lnTo>
                    <a:pt x="8" y="135"/>
                  </a:lnTo>
                  <a:lnTo>
                    <a:pt x="9" y="135"/>
                  </a:lnTo>
                  <a:lnTo>
                    <a:pt x="9" y="134"/>
                  </a:lnTo>
                  <a:lnTo>
                    <a:pt x="11" y="132"/>
                  </a:lnTo>
                  <a:lnTo>
                    <a:pt x="12" y="132"/>
                  </a:lnTo>
                  <a:lnTo>
                    <a:pt x="12" y="131"/>
                  </a:lnTo>
                  <a:lnTo>
                    <a:pt x="12" y="127"/>
                  </a:lnTo>
                  <a:lnTo>
                    <a:pt x="12" y="124"/>
                  </a:lnTo>
                  <a:lnTo>
                    <a:pt x="12" y="123"/>
                  </a:lnTo>
                  <a:lnTo>
                    <a:pt x="12" y="122"/>
                  </a:lnTo>
                  <a:lnTo>
                    <a:pt x="12" y="119"/>
                  </a:lnTo>
                  <a:lnTo>
                    <a:pt x="12" y="115"/>
                  </a:lnTo>
                  <a:lnTo>
                    <a:pt x="13" y="111"/>
                  </a:lnTo>
                  <a:lnTo>
                    <a:pt x="13" y="110"/>
                  </a:lnTo>
                  <a:lnTo>
                    <a:pt x="13" y="109"/>
                  </a:lnTo>
                  <a:lnTo>
                    <a:pt x="13" y="106"/>
                  </a:lnTo>
                  <a:lnTo>
                    <a:pt x="13" y="104"/>
                  </a:lnTo>
                  <a:lnTo>
                    <a:pt x="13" y="100"/>
                  </a:lnTo>
                  <a:lnTo>
                    <a:pt x="13" y="97"/>
                  </a:lnTo>
                  <a:lnTo>
                    <a:pt x="13" y="93"/>
                  </a:lnTo>
                  <a:lnTo>
                    <a:pt x="13" y="92"/>
                  </a:lnTo>
                  <a:lnTo>
                    <a:pt x="13" y="89"/>
                  </a:lnTo>
                  <a:lnTo>
                    <a:pt x="13" y="87"/>
                  </a:lnTo>
                  <a:lnTo>
                    <a:pt x="13" y="84"/>
                  </a:lnTo>
                  <a:lnTo>
                    <a:pt x="13" y="81"/>
                  </a:lnTo>
                  <a:lnTo>
                    <a:pt x="13" y="77"/>
                  </a:lnTo>
                  <a:lnTo>
                    <a:pt x="13" y="76"/>
                  </a:lnTo>
                  <a:lnTo>
                    <a:pt x="13" y="72"/>
                  </a:lnTo>
                  <a:lnTo>
                    <a:pt x="13" y="70"/>
                  </a:lnTo>
                  <a:lnTo>
                    <a:pt x="13" y="66"/>
                  </a:lnTo>
                  <a:lnTo>
                    <a:pt x="13" y="62"/>
                  </a:lnTo>
                  <a:lnTo>
                    <a:pt x="13" y="58"/>
                  </a:lnTo>
                  <a:lnTo>
                    <a:pt x="13" y="56"/>
                  </a:lnTo>
                  <a:lnTo>
                    <a:pt x="13" y="55"/>
                  </a:lnTo>
                  <a:lnTo>
                    <a:pt x="13" y="54"/>
                  </a:lnTo>
                  <a:lnTo>
                    <a:pt x="15" y="50"/>
                  </a:lnTo>
                  <a:lnTo>
                    <a:pt x="15" y="49"/>
                  </a:lnTo>
                  <a:lnTo>
                    <a:pt x="15" y="47"/>
                  </a:lnTo>
                  <a:lnTo>
                    <a:pt x="15" y="45"/>
                  </a:lnTo>
                  <a:lnTo>
                    <a:pt x="15" y="42"/>
                  </a:lnTo>
                  <a:lnTo>
                    <a:pt x="15" y="41"/>
                  </a:lnTo>
                  <a:lnTo>
                    <a:pt x="15" y="39"/>
                  </a:lnTo>
                  <a:lnTo>
                    <a:pt x="15" y="38"/>
                  </a:lnTo>
                  <a:lnTo>
                    <a:pt x="15" y="37"/>
                  </a:lnTo>
                  <a:lnTo>
                    <a:pt x="15" y="33"/>
                  </a:lnTo>
                  <a:lnTo>
                    <a:pt x="13" y="32"/>
                  </a:lnTo>
                  <a:lnTo>
                    <a:pt x="13" y="26"/>
                  </a:lnTo>
                  <a:lnTo>
                    <a:pt x="13" y="22"/>
                  </a:lnTo>
                  <a:lnTo>
                    <a:pt x="13" y="20"/>
                  </a:lnTo>
                  <a:lnTo>
                    <a:pt x="13" y="16"/>
                  </a:lnTo>
                  <a:lnTo>
                    <a:pt x="13" y="13"/>
                  </a:lnTo>
                  <a:lnTo>
                    <a:pt x="13" y="9"/>
                  </a:lnTo>
                  <a:lnTo>
                    <a:pt x="13" y="5"/>
                  </a:lnTo>
                  <a:lnTo>
                    <a:pt x="13" y="1"/>
                  </a:lnTo>
                  <a:lnTo>
                    <a:pt x="13" y="0"/>
                  </a:lnTo>
                  <a:lnTo>
                    <a:pt x="15" y="0"/>
                  </a:lnTo>
                  <a:lnTo>
                    <a:pt x="16" y="0"/>
                  </a:lnTo>
                  <a:lnTo>
                    <a:pt x="20" y="0"/>
                  </a:lnTo>
                  <a:lnTo>
                    <a:pt x="22" y="0"/>
                  </a:lnTo>
                  <a:lnTo>
                    <a:pt x="25" y="0"/>
                  </a:lnTo>
                  <a:lnTo>
                    <a:pt x="29" y="0"/>
                  </a:lnTo>
                  <a:lnTo>
                    <a:pt x="30" y="0"/>
                  </a:lnTo>
                  <a:lnTo>
                    <a:pt x="32" y="0"/>
                  </a:lnTo>
                  <a:lnTo>
                    <a:pt x="33" y="0"/>
                  </a:lnTo>
                  <a:lnTo>
                    <a:pt x="35" y="0"/>
                  </a:lnTo>
                  <a:lnTo>
                    <a:pt x="38" y="0"/>
                  </a:lnTo>
                  <a:lnTo>
                    <a:pt x="39" y="0"/>
                  </a:lnTo>
                  <a:lnTo>
                    <a:pt x="42" y="0"/>
                  </a:lnTo>
                  <a:lnTo>
                    <a:pt x="45" y="0"/>
                  </a:lnTo>
                  <a:lnTo>
                    <a:pt x="47" y="0"/>
                  </a:lnTo>
                  <a:lnTo>
                    <a:pt x="51" y="0"/>
                  </a:lnTo>
                  <a:lnTo>
                    <a:pt x="54" y="0"/>
                  </a:lnTo>
                  <a:lnTo>
                    <a:pt x="56" y="0"/>
                  </a:lnTo>
                  <a:lnTo>
                    <a:pt x="60" y="0"/>
                  </a:lnTo>
                  <a:lnTo>
                    <a:pt x="62" y="0"/>
                  </a:lnTo>
                  <a:lnTo>
                    <a:pt x="64" y="0"/>
                  </a:lnTo>
                  <a:lnTo>
                    <a:pt x="66" y="0"/>
                  </a:lnTo>
                  <a:lnTo>
                    <a:pt x="68" y="0"/>
                  </a:lnTo>
                  <a:lnTo>
                    <a:pt x="69" y="0"/>
                  </a:lnTo>
                  <a:lnTo>
                    <a:pt x="71" y="0"/>
                  </a:lnTo>
                  <a:lnTo>
                    <a:pt x="72" y="0"/>
                  </a:lnTo>
                  <a:lnTo>
                    <a:pt x="73" y="0"/>
                  </a:lnTo>
                  <a:lnTo>
                    <a:pt x="75" y="0"/>
                  </a:lnTo>
                  <a:lnTo>
                    <a:pt x="76" y="0"/>
                  </a:lnTo>
                  <a:lnTo>
                    <a:pt x="79" y="0"/>
                  </a:lnTo>
                  <a:lnTo>
                    <a:pt x="80" y="0"/>
                  </a:lnTo>
                  <a:lnTo>
                    <a:pt x="83" y="0"/>
                  </a:lnTo>
                  <a:lnTo>
                    <a:pt x="85" y="0"/>
                  </a:lnTo>
                  <a:lnTo>
                    <a:pt x="87" y="0"/>
                  </a:lnTo>
                  <a:lnTo>
                    <a:pt x="88" y="0"/>
                  </a:lnTo>
                  <a:lnTo>
                    <a:pt x="89" y="0"/>
                  </a:lnTo>
                  <a:lnTo>
                    <a:pt x="90" y="0"/>
                  </a:lnTo>
                  <a:lnTo>
                    <a:pt x="92" y="0"/>
                  </a:lnTo>
                  <a:lnTo>
                    <a:pt x="93" y="0"/>
                  </a:lnTo>
                  <a:lnTo>
                    <a:pt x="94" y="0"/>
                  </a:lnTo>
                  <a:lnTo>
                    <a:pt x="100" y="0"/>
                  </a:lnTo>
                  <a:lnTo>
                    <a:pt x="102" y="0"/>
                  </a:lnTo>
                  <a:lnTo>
                    <a:pt x="104" y="0"/>
                  </a:lnTo>
                  <a:lnTo>
                    <a:pt x="105" y="0"/>
                  </a:lnTo>
                  <a:lnTo>
                    <a:pt x="106" y="0"/>
                  </a:lnTo>
                  <a:lnTo>
                    <a:pt x="111" y="0"/>
                  </a:lnTo>
                  <a:lnTo>
                    <a:pt x="114" y="0"/>
                  </a:lnTo>
                  <a:lnTo>
                    <a:pt x="117" y="0"/>
                  </a:lnTo>
                  <a:lnTo>
                    <a:pt x="122" y="0"/>
                  </a:lnTo>
                  <a:lnTo>
                    <a:pt x="123" y="0"/>
                  </a:lnTo>
                  <a:lnTo>
                    <a:pt x="124" y="0"/>
                  </a:lnTo>
                  <a:lnTo>
                    <a:pt x="126" y="0"/>
                  </a:lnTo>
                  <a:lnTo>
                    <a:pt x="127" y="0"/>
                  </a:lnTo>
                  <a:lnTo>
                    <a:pt x="128" y="0"/>
                  </a:lnTo>
                  <a:lnTo>
                    <a:pt x="131" y="0"/>
                  </a:lnTo>
                  <a:lnTo>
                    <a:pt x="132" y="0"/>
                  </a:lnTo>
                  <a:lnTo>
                    <a:pt x="135" y="0"/>
                  </a:lnTo>
                  <a:lnTo>
                    <a:pt x="138" y="0"/>
                  </a:lnTo>
                  <a:lnTo>
                    <a:pt x="140" y="0"/>
                  </a:lnTo>
                  <a:lnTo>
                    <a:pt x="143" y="0"/>
                  </a:lnTo>
                  <a:lnTo>
                    <a:pt x="148" y="0"/>
                  </a:lnTo>
                  <a:lnTo>
                    <a:pt x="149" y="0"/>
                  </a:lnTo>
                  <a:lnTo>
                    <a:pt x="151" y="0"/>
                  </a:lnTo>
                  <a:lnTo>
                    <a:pt x="152" y="0"/>
                  </a:lnTo>
                  <a:lnTo>
                    <a:pt x="153" y="0"/>
                  </a:lnTo>
                  <a:lnTo>
                    <a:pt x="157" y="0"/>
                  </a:lnTo>
                  <a:lnTo>
                    <a:pt x="159" y="0"/>
                  </a:lnTo>
                  <a:lnTo>
                    <a:pt x="160" y="0"/>
                  </a:lnTo>
                  <a:lnTo>
                    <a:pt x="162" y="0"/>
                  </a:lnTo>
                  <a:lnTo>
                    <a:pt x="168" y="0"/>
                  </a:lnTo>
                  <a:lnTo>
                    <a:pt x="173" y="0"/>
                  </a:lnTo>
                  <a:lnTo>
                    <a:pt x="174" y="1"/>
                  </a:lnTo>
                  <a:lnTo>
                    <a:pt x="176" y="1"/>
                  </a:lnTo>
                  <a:lnTo>
                    <a:pt x="177" y="1"/>
                  </a:lnTo>
                  <a:lnTo>
                    <a:pt x="179" y="1"/>
                  </a:lnTo>
                  <a:lnTo>
                    <a:pt x="183" y="1"/>
                  </a:lnTo>
                  <a:lnTo>
                    <a:pt x="186" y="1"/>
                  </a:lnTo>
                  <a:lnTo>
                    <a:pt x="187" y="1"/>
                  </a:lnTo>
                  <a:lnTo>
                    <a:pt x="189" y="1"/>
                  </a:lnTo>
                  <a:lnTo>
                    <a:pt x="190" y="1"/>
                  </a:lnTo>
                  <a:lnTo>
                    <a:pt x="191" y="1"/>
                  </a:lnTo>
                  <a:lnTo>
                    <a:pt x="194" y="1"/>
                  </a:lnTo>
                  <a:lnTo>
                    <a:pt x="196" y="1"/>
                  </a:lnTo>
                  <a:lnTo>
                    <a:pt x="199" y="1"/>
                  </a:lnTo>
                  <a:lnTo>
                    <a:pt x="200" y="1"/>
                  </a:lnTo>
                  <a:lnTo>
                    <a:pt x="202" y="1"/>
                  </a:lnTo>
                  <a:lnTo>
                    <a:pt x="206" y="1"/>
                  </a:lnTo>
                  <a:lnTo>
                    <a:pt x="208" y="1"/>
                  </a:lnTo>
                  <a:lnTo>
                    <a:pt x="215" y="1"/>
                  </a:lnTo>
                  <a:lnTo>
                    <a:pt x="216" y="1"/>
                  </a:lnTo>
                  <a:lnTo>
                    <a:pt x="219" y="1"/>
                  </a:lnTo>
                  <a:lnTo>
                    <a:pt x="220" y="1"/>
                  </a:lnTo>
                  <a:lnTo>
                    <a:pt x="221" y="1"/>
                  </a:lnTo>
                  <a:lnTo>
                    <a:pt x="224" y="1"/>
                  </a:lnTo>
                  <a:lnTo>
                    <a:pt x="228" y="1"/>
                  </a:lnTo>
                  <a:lnTo>
                    <a:pt x="231" y="1"/>
                  </a:lnTo>
                  <a:lnTo>
                    <a:pt x="233" y="1"/>
                  </a:lnTo>
                  <a:lnTo>
                    <a:pt x="236" y="1"/>
                  </a:lnTo>
                  <a:lnTo>
                    <a:pt x="238" y="1"/>
                  </a:lnTo>
                  <a:lnTo>
                    <a:pt x="241" y="1"/>
                  </a:lnTo>
                  <a:lnTo>
                    <a:pt x="242" y="1"/>
                  </a:lnTo>
                  <a:lnTo>
                    <a:pt x="244" y="1"/>
                  </a:lnTo>
                  <a:lnTo>
                    <a:pt x="245" y="1"/>
                  </a:lnTo>
                  <a:lnTo>
                    <a:pt x="248" y="1"/>
                  </a:lnTo>
                  <a:lnTo>
                    <a:pt x="249" y="1"/>
                  </a:lnTo>
                  <a:lnTo>
                    <a:pt x="250" y="1"/>
                  </a:lnTo>
                  <a:lnTo>
                    <a:pt x="253" y="1"/>
                  </a:lnTo>
                  <a:lnTo>
                    <a:pt x="254" y="1"/>
                  </a:lnTo>
                  <a:lnTo>
                    <a:pt x="257" y="1"/>
                  </a:lnTo>
                  <a:lnTo>
                    <a:pt x="262" y="1"/>
                  </a:lnTo>
                  <a:lnTo>
                    <a:pt x="263" y="1"/>
                  </a:lnTo>
                  <a:lnTo>
                    <a:pt x="265" y="1"/>
                  </a:lnTo>
                  <a:lnTo>
                    <a:pt x="266" y="1"/>
                  </a:lnTo>
                  <a:lnTo>
                    <a:pt x="268" y="1"/>
                  </a:lnTo>
                  <a:lnTo>
                    <a:pt x="270" y="1"/>
                  </a:lnTo>
                  <a:lnTo>
                    <a:pt x="272" y="1"/>
                  </a:lnTo>
                  <a:lnTo>
                    <a:pt x="275" y="1"/>
                  </a:lnTo>
                  <a:lnTo>
                    <a:pt x="279"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68">
              <a:extLst>
                <a:ext uri="{FF2B5EF4-FFF2-40B4-BE49-F238E27FC236}">
                  <a16:creationId xmlns:a16="http://schemas.microsoft.com/office/drawing/2014/main" id="{62C8DBA8-7B13-45F7-AC25-E40D59605980}"/>
                </a:ext>
              </a:extLst>
            </p:cNvPr>
            <p:cNvSpPr>
              <a:spLocks/>
            </p:cNvSpPr>
            <p:nvPr/>
          </p:nvSpPr>
          <p:spPr bwMode="auto">
            <a:xfrm>
              <a:off x="5896" y="2959"/>
              <a:ext cx="324" cy="190"/>
            </a:xfrm>
            <a:custGeom>
              <a:avLst/>
              <a:gdLst>
                <a:gd name="T0" fmla="*/ 323 w 324"/>
                <a:gd name="T1" fmla="*/ 38 h 190"/>
                <a:gd name="T2" fmla="*/ 323 w 324"/>
                <a:gd name="T3" fmla="*/ 86 h 190"/>
                <a:gd name="T4" fmla="*/ 323 w 324"/>
                <a:gd name="T5" fmla="*/ 134 h 190"/>
                <a:gd name="T6" fmla="*/ 323 w 324"/>
                <a:gd name="T7" fmla="*/ 165 h 190"/>
                <a:gd name="T8" fmla="*/ 313 w 324"/>
                <a:gd name="T9" fmla="*/ 175 h 190"/>
                <a:gd name="T10" fmla="*/ 284 w 324"/>
                <a:gd name="T11" fmla="*/ 176 h 190"/>
                <a:gd name="T12" fmla="*/ 246 w 324"/>
                <a:gd name="T13" fmla="*/ 178 h 190"/>
                <a:gd name="T14" fmla="*/ 213 w 324"/>
                <a:gd name="T15" fmla="*/ 181 h 190"/>
                <a:gd name="T16" fmla="*/ 196 w 324"/>
                <a:gd name="T17" fmla="*/ 182 h 190"/>
                <a:gd name="T18" fmla="*/ 145 w 324"/>
                <a:gd name="T19" fmla="*/ 185 h 190"/>
                <a:gd name="T20" fmla="*/ 93 w 324"/>
                <a:gd name="T21" fmla="*/ 189 h 190"/>
                <a:gd name="T22" fmla="*/ 68 w 324"/>
                <a:gd name="T23" fmla="*/ 190 h 190"/>
                <a:gd name="T24" fmla="*/ 65 w 324"/>
                <a:gd name="T25" fmla="*/ 184 h 190"/>
                <a:gd name="T26" fmla="*/ 68 w 324"/>
                <a:gd name="T27" fmla="*/ 178 h 190"/>
                <a:gd name="T28" fmla="*/ 73 w 324"/>
                <a:gd name="T29" fmla="*/ 177 h 190"/>
                <a:gd name="T30" fmla="*/ 73 w 324"/>
                <a:gd name="T31" fmla="*/ 171 h 190"/>
                <a:gd name="T32" fmla="*/ 65 w 324"/>
                <a:gd name="T33" fmla="*/ 168 h 190"/>
                <a:gd name="T34" fmla="*/ 56 w 324"/>
                <a:gd name="T35" fmla="*/ 164 h 190"/>
                <a:gd name="T36" fmla="*/ 52 w 324"/>
                <a:gd name="T37" fmla="*/ 156 h 190"/>
                <a:gd name="T38" fmla="*/ 60 w 324"/>
                <a:gd name="T39" fmla="*/ 147 h 190"/>
                <a:gd name="T40" fmla="*/ 64 w 324"/>
                <a:gd name="T41" fmla="*/ 146 h 190"/>
                <a:gd name="T42" fmla="*/ 60 w 324"/>
                <a:gd name="T43" fmla="*/ 139 h 190"/>
                <a:gd name="T44" fmla="*/ 53 w 324"/>
                <a:gd name="T45" fmla="*/ 138 h 190"/>
                <a:gd name="T46" fmla="*/ 47 w 324"/>
                <a:gd name="T47" fmla="*/ 131 h 190"/>
                <a:gd name="T48" fmla="*/ 57 w 324"/>
                <a:gd name="T49" fmla="*/ 130 h 190"/>
                <a:gd name="T50" fmla="*/ 63 w 324"/>
                <a:gd name="T51" fmla="*/ 123 h 190"/>
                <a:gd name="T52" fmla="*/ 59 w 324"/>
                <a:gd name="T53" fmla="*/ 113 h 190"/>
                <a:gd name="T54" fmla="*/ 56 w 324"/>
                <a:gd name="T55" fmla="*/ 103 h 190"/>
                <a:gd name="T56" fmla="*/ 48 w 324"/>
                <a:gd name="T57" fmla="*/ 96 h 190"/>
                <a:gd name="T58" fmla="*/ 42 w 324"/>
                <a:gd name="T59" fmla="*/ 88 h 190"/>
                <a:gd name="T60" fmla="*/ 43 w 324"/>
                <a:gd name="T61" fmla="*/ 76 h 190"/>
                <a:gd name="T62" fmla="*/ 36 w 324"/>
                <a:gd name="T63" fmla="*/ 69 h 190"/>
                <a:gd name="T64" fmla="*/ 32 w 324"/>
                <a:gd name="T65" fmla="*/ 70 h 190"/>
                <a:gd name="T66" fmla="*/ 29 w 324"/>
                <a:gd name="T67" fmla="*/ 67 h 190"/>
                <a:gd name="T68" fmla="*/ 32 w 324"/>
                <a:gd name="T69" fmla="*/ 65 h 190"/>
                <a:gd name="T70" fmla="*/ 26 w 324"/>
                <a:gd name="T71" fmla="*/ 58 h 190"/>
                <a:gd name="T72" fmla="*/ 25 w 324"/>
                <a:gd name="T73" fmla="*/ 50 h 190"/>
                <a:gd name="T74" fmla="*/ 22 w 324"/>
                <a:gd name="T75" fmla="*/ 41 h 190"/>
                <a:gd name="T76" fmla="*/ 14 w 324"/>
                <a:gd name="T77" fmla="*/ 40 h 190"/>
                <a:gd name="T78" fmla="*/ 10 w 324"/>
                <a:gd name="T79" fmla="*/ 32 h 190"/>
                <a:gd name="T80" fmla="*/ 10 w 324"/>
                <a:gd name="T81" fmla="*/ 25 h 190"/>
                <a:gd name="T82" fmla="*/ 17 w 324"/>
                <a:gd name="T83" fmla="*/ 19 h 190"/>
                <a:gd name="T84" fmla="*/ 14 w 324"/>
                <a:gd name="T85" fmla="*/ 20 h 190"/>
                <a:gd name="T86" fmla="*/ 6 w 324"/>
                <a:gd name="T87" fmla="*/ 20 h 190"/>
                <a:gd name="T88" fmla="*/ 6 w 324"/>
                <a:gd name="T89" fmla="*/ 16 h 190"/>
                <a:gd name="T90" fmla="*/ 0 w 324"/>
                <a:gd name="T91" fmla="*/ 12 h 190"/>
                <a:gd name="T92" fmla="*/ 6 w 324"/>
                <a:gd name="T93" fmla="*/ 6 h 190"/>
                <a:gd name="T94" fmla="*/ 19 w 324"/>
                <a:gd name="T95" fmla="*/ 0 h 190"/>
                <a:gd name="T96" fmla="*/ 48 w 324"/>
                <a:gd name="T97" fmla="*/ 0 h 190"/>
                <a:gd name="T98" fmla="*/ 67 w 324"/>
                <a:gd name="T99" fmla="*/ 0 h 190"/>
                <a:gd name="T100" fmla="*/ 91 w 324"/>
                <a:gd name="T101" fmla="*/ 0 h 190"/>
                <a:gd name="T102" fmla="*/ 120 w 324"/>
                <a:gd name="T103" fmla="*/ 0 h 190"/>
                <a:gd name="T104" fmla="*/ 137 w 324"/>
                <a:gd name="T105" fmla="*/ 0 h 190"/>
                <a:gd name="T106" fmla="*/ 152 w 324"/>
                <a:gd name="T107" fmla="*/ 0 h 190"/>
                <a:gd name="T108" fmla="*/ 175 w 324"/>
                <a:gd name="T109" fmla="*/ 2 h 190"/>
                <a:gd name="T110" fmla="*/ 203 w 324"/>
                <a:gd name="T111" fmla="*/ 2 h 190"/>
                <a:gd name="T112" fmla="*/ 229 w 324"/>
                <a:gd name="T113" fmla="*/ 3 h 190"/>
                <a:gd name="T114" fmla="*/ 247 w 324"/>
                <a:gd name="T115" fmla="*/ 3 h 190"/>
                <a:gd name="T116" fmla="*/ 277 w 324"/>
                <a:gd name="T117" fmla="*/ 3 h 190"/>
                <a:gd name="T118" fmla="*/ 298 w 324"/>
                <a:gd name="T119" fmla="*/ 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 h="190">
                  <a:moveTo>
                    <a:pt x="319" y="3"/>
                  </a:moveTo>
                  <a:lnTo>
                    <a:pt x="320" y="11"/>
                  </a:lnTo>
                  <a:lnTo>
                    <a:pt x="322" y="17"/>
                  </a:lnTo>
                  <a:lnTo>
                    <a:pt x="323" y="24"/>
                  </a:lnTo>
                  <a:lnTo>
                    <a:pt x="323" y="27"/>
                  </a:lnTo>
                  <a:lnTo>
                    <a:pt x="323" y="31"/>
                  </a:lnTo>
                  <a:lnTo>
                    <a:pt x="323" y="33"/>
                  </a:lnTo>
                  <a:lnTo>
                    <a:pt x="323" y="34"/>
                  </a:lnTo>
                  <a:lnTo>
                    <a:pt x="323" y="38"/>
                  </a:lnTo>
                  <a:lnTo>
                    <a:pt x="323" y="41"/>
                  </a:lnTo>
                  <a:lnTo>
                    <a:pt x="323" y="44"/>
                  </a:lnTo>
                  <a:lnTo>
                    <a:pt x="323" y="52"/>
                  </a:lnTo>
                  <a:lnTo>
                    <a:pt x="323" y="54"/>
                  </a:lnTo>
                  <a:lnTo>
                    <a:pt x="323" y="57"/>
                  </a:lnTo>
                  <a:lnTo>
                    <a:pt x="323" y="61"/>
                  </a:lnTo>
                  <a:lnTo>
                    <a:pt x="323" y="76"/>
                  </a:lnTo>
                  <a:lnTo>
                    <a:pt x="323" y="82"/>
                  </a:lnTo>
                  <a:lnTo>
                    <a:pt x="323" y="86"/>
                  </a:lnTo>
                  <a:lnTo>
                    <a:pt x="323" y="88"/>
                  </a:lnTo>
                  <a:lnTo>
                    <a:pt x="323" y="91"/>
                  </a:lnTo>
                  <a:lnTo>
                    <a:pt x="323" y="114"/>
                  </a:lnTo>
                  <a:lnTo>
                    <a:pt x="323" y="121"/>
                  </a:lnTo>
                  <a:lnTo>
                    <a:pt x="323" y="123"/>
                  </a:lnTo>
                  <a:lnTo>
                    <a:pt x="323" y="125"/>
                  </a:lnTo>
                  <a:lnTo>
                    <a:pt x="323" y="129"/>
                  </a:lnTo>
                  <a:lnTo>
                    <a:pt x="323" y="131"/>
                  </a:lnTo>
                  <a:lnTo>
                    <a:pt x="323" y="134"/>
                  </a:lnTo>
                  <a:lnTo>
                    <a:pt x="323" y="139"/>
                  </a:lnTo>
                  <a:lnTo>
                    <a:pt x="323" y="143"/>
                  </a:lnTo>
                  <a:lnTo>
                    <a:pt x="323" y="148"/>
                  </a:lnTo>
                  <a:lnTo>
                    <a:pt x="323" y="152"/>
                  </a:lnTo>
                  <a:lnTo>
                    <a:pt x="323" y="156"/>
                  </a:lnTo>
                  <a:lnTo>
                    <a:pt x="323" y="158"/>
                  </a:lnTo>
                  <a:lnTo>
                    <a:pt x="323" y="159"/>
                  </a:lnTo>
                  <a:lnTo>
                    <a:pt x="323" y="163"/>
                  </a:lnTo>
                  <a:lnTo>
                    <a:pt x="323" y="165"/>
                  </a:lnTo>
                  <a:lnTo>
                    <a:pt x="323" y="168"/>
                  </a:lnTo>
                  <a:lnTo>
                    <a:pt x="323" y="171"/>
                  </a:lnTo>
                  <a:lnTo>
                    <a:pt x="323" y="172"/>
                  </a:lnTo>
                  <a:lnTo>
                    <a:pt x="324" y="172"/>
                  </a:lnTo>
                  <a:lnTo>
                    <a:pt x="324" y="173"/>
                  </a:lnTo>
                  <a:lnTo>
                    <a:pt x="322" y="173"/>
                  </a:lnTo>
                  <a:lnTo>
                    <a:pt x="320" y="173"/>
                  </a:lnTo>
                  <a:lnTo>
                    <a:pt x="315" y="173"/>
                  </a:lnTo>
                  <a:lnTo>
                    <a:pt x="313" y="175"/>
                  </a:lnTo>
                  <a:lnTo>
                    <a:pt x="306" y="175"/>
                  </a:lnTo>
                  <a:lnTo>
                    <a:pt x="305" y="175"/>
                  </a:lnTo>
                  <a:lnTo>
                    <a:pt x="302" y="175"/>
                  </a:lnTo>
                  <a:lnTo>
                    <a:pt x="293" y="176"/>
                  </a:lnTo>
                  <a:lnTo>
                    <a:pt x="292" y="176"/>
                  </a:lnTo>
                  <a:lnTo>
                    <a:pt x="289" y="176"/>
                  </a:lnTo>
                  <a:lnTo>
                    <a:pt x="286" y="176"/>
                  </a:lnTo>
                  <a:lnTo>
                    <a:pt x="285" y="176"/>
                  </a:lnTo>
                  <a:lnTo>
                    <a:pt x="284" y="176"/>
                  </a:lnTo>
                  <a:lnTo>
                    <a:pt x="283" y="176"/>
                  </a:lnTo>
                  <a:lnTo>
                    <a:pt x="277" y="177"/>
                  </a:lnTo>
                  <a:lnTo>
                    <a:pt x="275" y="177"/>
                  </a:lnTo>
                  <a:lnTo>
                    <a:pt x="272" y="177"/>
                  </a:lnTo>
                  <a:lnTo>
                    <a:pt x="271" y="177"/>
                  </a:lnTo>
                  <a:lnTo>
                    <a:pt x="268" y="177"/>
                  </a:lnTo>
                  <a:lnTo>
                    <a:pt x="258" y="178"/>
                  </a:lnTo>
                  <a:lnTo>
                    <a:pt x="250" y="178"/>
                  </a:lnTo>
                  <a:lnTo>
                    <a:pt x="246" y="178"/>
                  </a:lnTo>
                  <a:lnTo>
                    <a:pt x="243" y="178"/>
                  </a:lnTo>
                  <a:lnTo>
                    <a:pt x="241" y="180"/>
                  </a:lnTo>
                  <a:lnTo>
                    <a:pt x="233" y="180"/>
                  </a:lnTo>
                  <a:lnTo>
                    <a:pt x="228" y="180"/>
                  </a:lnTo>
                  <a:lnTo>
                    <a:pt x="224" y="180"/>
                  </a:lnTo>
                  <a:lnTo>
                    <a:pt x="221" y="181"/>
                  </a:lnTo>
                  <a:lnTo>
                    <a:pt x="218" y="181"/>
                  </a:lnTo>
                  <a:lnTo>
                    <a:pt x="216" y="181"/>
                  </a:lnTo>
                  <a:lnTo>
                    <a:pt x="213" y="181"/>
                  </a:lnTo>
                  <a:lnTo>
                    <a:pt x="211" y="181"/>
                  </a:lnTo>
                  <a:lnTo>
                    <a:pt x="209" y="181"/>
                  </a:lnTo>
                  <a:lnTo>
                    <a:pt x="208" y="181"/>
                  </a:lnTo>
                  <a:lnTo>
                    <a:pt x="205" y="181"/>
                  </a:lnTo>
                  <a:lnTo>
                    <a:pt x="204" y="182"/>
                  </a:lnTo>
                  <a:lnTo>
                    <a:pt x="203" y="182"/>
                  </a:lnTo>
                  <a:lnTo>
                    <a:pt x="200" y="182"/>
                  </a:lnTo>
                  <a:lnTo>
                    <a:pt x="197" y="182"/>
                  </a:lnTo>
                  <a:lnTo>
                    <a:pt x="196" y="182"/>
                  </a:lnTo>
                  <a:lnTo>
                    <a:pt x="190" y="182"/>
                  </a:lnTo>
                  <a:lnTo>
                    <a:pt x="186" y="182"/>
                  </a:lnTo>
                  <a:lnTo>
                    <a:pt x="176" y="184"/>
                  </a:lnTo>
                  <a:lnTo>
                    <a:pt x="167" y="184"/>
                  </a:lnTo>
                  <a:lnTo>
                    <a:pt x="162" y="185"/>
                  </a:lnTo>
                  <a:lnTo>
                    <a:pt x="158" y="185"/>
                  </a:lnTo>
                  <a:lnTo>
                    <a:pt x="153" y="185"/>
                  </a:lnTo>
                  <a:lnTo>
                    <a:pt x="148" y="185"/>
                  </a:lnTo>
                  <a:lnTo>
                    <a:pt x="145" y="185"/>
                  </a:lnTo>
                  <a:lnTo>
                    <a:pt x="136" y="186"/>
                  </a:lnTo>
                  <a:lnTo>
                    <a:pt x="129" y="186"/>
                  </a:lnTo>
                  <a:lnTo>
                    <a:pt x="123" y="188"/>
                  </a:lnTo>
                  <a:lnTo>
                    <a:pt x="116" y="188"/>
                  </a:lnTo>
                  <a:lnTo>
                    <a:pt x="111" y="188"/>
                  </a:lnTo>
                  <a:lnTo>
                    <a:pt x="103" y="189"/>
                  </a:lnTo>
                  <a:lnTo>
                    <a:pt x="98" y="189"/>
                  </a:lnTo>
                  <a:lnTo>
                    <a:pt x="95" y="189"/>
                  </a:lnTo>
                  <a:lnTo>
                    <a:pt x="93" y="189"/>
                  </a:lnTo>
                  <a:lnTo>
                    <a:pt x="91" y="189"/>
                  </a:lnTo>
                  <a:lnTo>
                    <a:pt x="89" y="189"/>
                  </a:lnTo>
                  <a:lnTo>
                    <a:pt x="86" y="189"/>
                  </a:lnTo>
                  <a:lnTo>
                    <a:pt x="84" y="190"/>
                  </a:lnTo>
                  <a:lnTo>
                    <a:pt x="80" y="190"/>
                  </a:lnTo>
                  <a:lnTo>
                    <a:pt x="77" y="190"/>
                  </a:lnTo>
                  <a:lnTo>
                    <a:pt x="74" y="190"/>
                  </a:lnTo>
                  <a:lnTo>
                    <a:pt x="70" y="190"/>
                  </a:lnTo>
                  <a:lnTo>
                    <a:pt x="68" y="190"/>
                  </a:lnTo>
                  <a:lnTo>
                    <a:pt x="67" y="190"/>
                  </a:lnTo>
                  <a:lnTo>
                    <a:pt x="68" y="190"/>
                  </a:lnTo>
                  <a:lnTo>
                    <a:pt x="68" y="189"/>
                  </a:lnTo>
                  <a:lnTo>
                    <a:pt x="68" y="188"/>
                  </a:lnTo>
                  <a:lnTo>
                    <a:pt x="67" y="188"/>
                  </a:lnTo>
                  <a:lnTo>
                    <a:pt x="67" y="186"/>
                  </a:lnTo>
                  <a:lnTo>
                    <a:pt x="65" y="186"/>
                  </a:lnTo>
                  <a:lnTo>
                    <a:pt x="65" y="185"/>
                  </a:lnTo>
                  <a:lnTo>
                    <a:pt x="65" y="184"/>
                  </a:lnTo>
                  <a:lnTo>
                    <a:pt x="64" y="184"/>
                  </a:lnTo>
                  <a:lnTo>
                    <a:pt x="64" y="182"/>
                  </a:lnTo>
                  <a:lnTo>
                    <a:pt x="64" y="181"/>
                  </a:lnTo>
                  <a:lnTo>
                    <a:pt x="64" y="180"/>
                  </a:lnTo>
                  <a:lnTo>
                    <a:pt x="65" y="180"/>
                  </a:lnTo>
                  <a:lnTo>
                    <a:pt x="65" y="178"/>
                  </a:lnTo>
                  <a:lnTo>
                    <a:pt x="67" y="177"/>
                  </a:lnTo>
                  <a:lnTo>
                    <a:pt x="68" y="177"/>
                  </a:lnTo>
                  <a:lnTo>
                    <a:pt x="68" y="178"/>
                  </a:lnTo>
                  <a:lnTo>
                    <a:pt x="68" y="180"/>
                  </a:lnTo>
                  <a:lnTo>
                    <a:pt x="68" y="181"/>
                  </a:lnTo>
                  <a:lnTo>
                    <a:pt x="69" y="181"/>
                  </a:lnTo>
                  <a:lnTo>
                    <a:pt x="70" y="181"/>
                  </a:lnTo>
                  <a:lnTo>
                    <a:pt x="72" y="181"/>
                  </a:lnTo>
                  <a:lnTo>
                    <a:pt x="72" y="180"/>
                  </a:lnTo>
                  <a:lnTo>
                    <a:pt x="73" y="180"/>
                  </a:lnTo>
                  <a:lnTo>
                    <a:pt x="73" y="178"/>
                  </a:lnTo>
                  <a:lnTo>
                    <a:pt x="73" y="177"/>
                  </a:lnTo>
                  <a:lnTo>
                    <a:pt x="74" y="177"/>
                  </a:lnTo>
                  <a:lnTo>
                    <a:pt x="74" y="176"/>
                  </a:lnTo>
                  <a:lnTo>
                    <a:pt x="76" y="176"/>
                  </a:lnTo>
                  <a:lnTo>
                    <a:pt x="76" y="175"/>
                  </a:lnTo>
                  <a:lnTo>
                    <a:pt x="76" y="173"/>
                  </a:lnTo>
                  <a:lnTo>
                    <a:pt x="74" y="173"/>
                  </a:lnTo>
                  <a:lnTo>
                    <a:pt x="74" y="172"/>
                  </a:lnTo>
                  <a:lnTo>
                    <a:pt x="73" y="172"/>
                  </a:lnTo>
                  <a:lnTo>
                    <a:pt x="73" y="171"/>
                  </a:lnTo>
                  <a:lnTo>
                    <a:pt x="73" y="169"/>
                  </a:lnTo>
                  <a:lnTo>
                    <a:pt x="73" y="168"/>
                  </a:lnTo>
                  <a:lnTo>
                    <a:pt x="73" y="167"/>
                  </a:lnTo>
                  <a:lnTo>
                    <a:pt x="72" y="167"/>
                  </a:lnTo>
                  <a:lnTo>
                    <a:pt x="70" y="167"/>
                  </a:lnTo>
                  <a:lnTo>
                    <a:pt x="69" y="167"/>
                  </a:lnTo>
                  <a:lnTo>
                    <a:pt x="68" y="167"/>
                  </a:lnTo>
                  <a:lnTo>
                    <a:pt x="67" y="168"/>
                  </a:lnTo>
                  <a:lnTo>
                    <a:pt x="65" y="168"/>
                  </a:lnTo>
                  <a:lnTo>
                    <a:pt x="64" y="168"/>
                  </a:lnTo>
                  <a:lnTo>
                    <a:pt x="61" y="168"/>
                  </a:lnTo>
                  <a:lnTo>
                    <a:pt x="60" y="168"/>
                  </a:lnTo>
                  <a:lnTo>
                    <a:pt x="59" y="168"/>
                  </a:lnTo>
                  <a:lnTo>
                    <a:pt x="57" y="168"/>
                  </a:lnTo>
                  <a:lnTo>
                    <a:pt x="57" y="167"/>
                  </a:lnTo>
                  <a:lnTo>
                    <a:pt x="56" y="167"/>
                  </a:lnTo>
                  <a:lnTo>
                    <a:pt x="56" y="165"/>
                  </a:lnTo>
                  <a:lnTo>
                    <a:pt x="56" y="164"/>
                  </a:lnTo>
                  <a:lnTo>
                    <a:pt x="55" y="164"/>
                  </a:lnTo>
                  <a:lnTo>
                    <a:pt x="55" y="163"/>
                  </a:lnTo>
                  <a:lnTo>
                    <a:pt x="53" y="163"/>
                  </a:lnTo>
                  <a:lnTo>
                    <a:pt x="53" y="161"/>
                  </a:lnTo>
                  <a:lnTo>
                    <a:pt x="52" y="161"/>
                  </a:lnTo>
                  <a:lnTo>
                    <a:pt x="52" y="160"/>
                  </a:lnTo>
                  <a:lnTo>
                    <a:pt x="52" y="159"/>
                  </a:lnTo>
                  <a:lnTo>
                    <a:pt x="52" y="158"/>
                  </a:lnTo>
                  <a:lnTo>
                    <a:pt x="52" y="156"/>
                  </a:lnTo>
                  <a:lnTo>
                    <a:pt x="53" y="155"/>
                  </a:lnTo>
                  <a:lnTo>
                    <a:pt x="55" y="154"/>
                  </a:lnTo>
                  <a:lnTo>
                    <a:pt x="56" y="152"/>
                  </a:lnTo>
                  <a:lnTo>
                    <a:pt x="57" y="152"/>
                  </a:lnTo>
                  <a:lnTo>
                    <a:pt x="57" y="151"/>
                  </a:lnTo>
                  <a:lnTo>
                    <a:pt x="57" y="150"/>
                  </a:lnTo>
                  <a:lnTo>
                    <a:pt x="59" y="150"/>
                  </a:lnTo>
                  <a:lnTo>
                    <a:pt x="60" y="148"/>
                  </a:lnTo>
                  <a:lnTo>
                    <a:pt x="60" y="147"/>
                  </a:lnTo>
                  <a:lnTo>
                    <a:pt x="60" y="146"/>
                  </a:lnTo>
                  <a:lnTo>
                    <a:pt x="59" y="146"/>
                  </a:lnTo>
                  <a:lnTo>
                    <a:pt x="59" y="144"/>
                  </a:lnTo>
                  <a:lnTo>
                    <a:pt x="60" y="144"/>
                  </a:lnTo>
                  <a:lnTo>
                    <a:pt x="60" y="143"/>
                  </a:lnTo>
                  <a:lnTo>
                    <a:pt x="61" y="143"/>
                  </a:lnTo>
                  <a:lnTo>
                    <a:pt x="63" y="143"/>
                  </a:lnTo>
                  <a:lnTo>
                    <a:pt x="63" y="144"/>
                  </a:lnTo>
                  <a:lnTo>
                    <a:pt x="64" y="146"/>
                  </a:lnTo>
                  <a:lnTo>
                    <a:pt x="65" y="144"/>
                  </a:lnTo>
                  <a:lnTo>
                    <a:pt x="65" y="143"/>
                  </a:lnTo>
                  <a:lnTo>
                    <a:pt x="64" y="143"/>
                  </a:lnTo>
                  <a:lnTo>
                    <a:pt x="64" y="142"/>
                  </a:lnTo>
                  <a:lnTo>
                    <a:pt x="63" y="142"/>
                  </a:lnTo>
                  <a:lnTo>
                    <a:pt x="63" y="141"/>
                  </a:lnTo>
                  <a:lnTo>
                    <a:pt x="61" y="141"/>
                  </a:lnTo>
                  <a:lnTo>
                    <a:pt x="60" y="141"/>
                  </a:lnTo>
                  <a:lnTo>
                    <a:pt x="60" y="139"/>
                  </a:lnTo>
                  <a:lnTo>
                    <a:pt x="59" y="139"/>
                  </a:lnTo>
                  <a:lnTo>
                    <a:pt x="57" y="141"/>
                  </a:lnTo>
                  <a:lnTo>
                    <a:pt x="56" y="141"/>
                  </a:lnTo>
                  <a:lnTo>
                    <a:pt x="56" y="142"/>
                  </a:lnTo>
                  <a:lnTo>
                    <a:pt x="55" y="142"/>
                  </a:lnTo>
                  <a:lnTo>
                    <a:pt x="55" y="141"/>
                  </a:lnTo>
                  <a:lnTo>
                    <a:pt x="55" y="139"/>
                  </a:lnTo>
                  <a:lnTo>
                    <a:pt x="53" y="139"/>
                  </a:lnTo>
                  <a:lnTo>
                    <a:pt x="53" y="138"/>
                  </a:lnTo>
                  <a:lnTo>
                    <a:pt x="52" y="138"/>
                  </a:lnTo>
                  <a:lnTo>
                    <a:pt x="52" y="137"/>
                  </a:lnTo>
                  <a:lnTo>
                    <a:pt x="51" y="137"/>
                  </a:lnTo>
                  <a:lnTo>
                    <a:pt x="51" y="135"/>
                  </a:lnTo>
                  <a:lnTo>
                    <a:pt x="50" y="135"/>
                  </a:lnTo>
                  <a:lnTo>
                    <a:pt x="50" y="134"/>
                  </a:lnTo>
                  <a:lnTo>
                    <a:pt x="48" y="134"/>
                  </a:lnTo>
                  <a:lnTo>
                    <a:pt x="47" y="133"/>
                  </a:lnTo>
                  <a:lnTo>
                    <a:pt x="47" y="131"/>
                  </a:lnTo>
                  <a:lnTo>
                    <a:pt x="48" y="131"/>
                  </a:lnTo>
                  <a:lnTo>
                    <a:pt x="50" y="131"/>
                  </a:lnTo>
                  <a:lnTo>
                    <a:pt x="51" y="131"/>
                  </a:lnTo>
                  <a:lnTo>
                    <a:pt x="52" y="131"/>
                  </a:lnTo>
                  <a:lnTo>
                    <a:pt x="53" y="131"/>
                  </a:lnTo>
                  <a:lnTo>
                    <a:pt x="55" y="131"/>
                  </a:lnTo>
                  <a:lnTo>
                    <a:pt x="55" y="130"/>
                  </a:lnTo>
                  <a:lnTo>
                    <a:pt x="56" y="130"/>
                  </a:lnTo>
                  <a:lnTo>
                    <a:pt x="57" y="130"/>
                  </a:lnTo>
                  <a:lnTo>
                    <a:pt x="59" y="130"/>
                  </a:lnTo>
                  <a:lnTo>
                    <a:pt x="59" y="129"/>
                  </a:lnTo>
                  <a:lnTo>
                    <a:pt x="60" y="129"/>
                  </a:lnTo>
                  <a:lnTo>
                    <a:pt x="60" y="127"/>
                  </a:lnTo>
                  <a:lnTo>
                    <a:pt x="60" y="126"/>
                  </a:lnTo>
                  <a:lnTo>
                    <a:pt x="60" y="125"/>
                  </a:lnTo>
                  <a:lnTo>
                    <a:pt x="61" y="125"/>
                  </a:lnTo>
                  <a:lnTo>
                    <a:pt x="61" y="123"/>
                  </a:lnTo>
                  <a:lnTo>
                    <a:pt x="63" y="123"/>
                  </a:lnTo>
                  <a:lnTo>
                    <a:pt x="63" y="122"/>
                  </a:lnTo>
                  <a:lnTo>
                    <a:pt x="61" y="122"/>
                  </a:lnTo>
                  <a:lnTo>
                    <a:pt x="61" y="121"/>
                  </a:lnTo>
                  <a:lnTo>
                    <a:pt x="60" y="121"/>
                  </a:lnTo>
                  <a:lnTo>
                    <a:pt x="60" y="120"/>
                  </a:lnTo>
                  <a:lnTo>
                    <a:pt x="59" y="118"/>
                  </a:lnTo>
                  <a:lnTo>
                    <a:pt x="60" y="117"/>
                  </a:lnTo>
                  <a:lnTo>
                    <a:pt x="60" y="116"/>
                  </a:lnTo>
                  <a:lnTo>
                    <a:pt x="59" y="113"/>
                  </a:lnTo>
                  <a:lnTo>
                    <a:pt x="59" y="112"/>
                  </a:lnTo>
                  <a:lnTo>
                    <a:pt x="59" y="110"/>
                  </a:lnTo>
                  <a:lnTo>
                    <a:pt x="57" y="109"/>
                  </a:lnTo>
                  <a:lnTo>
                    <a:pt x="57" y="108"/>
                  </a:lnTo>
                  <a:lnTo>
                    <a:pt x="57" y="106"/>
                  </a:lnTo>
                  <a:lnTo>
                    <a:pt x="57" y="105"/>
                  </a:lnTo>
                  <a:lnTo>
                    <a:pt x="57" y="104"/>
                  </a:lnTo>
                  <a:lnTo>
                    <a:pt x="56" y="104"/>
                  </a:lnTo>
                  <a:lnTo>
                    <a:pt x="56" y="103"/>
                  </a:lnTo>
                  <a:lnTo>
                    <a:pt x="55" y="101"/>
                  </a:lnTo>
                  <a:lnTo>
                    <a:pt x="53" y="100"/>
                  </a:lnTo>
                  <a:lnTo>
                    <a:pt x="52" y="100"/>
                  </a:lnTo>
                  <a:lnTo>
                    <a:pt x="51" y="100"/>
                  </a:lnTo>
                  <a:lnTo>
                    <a:pt x="51" y="99"/>
                  </a:lnTo>
                  <a:lnTo>
                    <a:pt x="50" y="99"/>
                  </a:lnTo>
                  <a:lnTo>
                    <a:pt x="50" y="97"/>
                  </a:lnTo>
                  <a:lnTo>
                    <a:pt x="48" y="97"/>
                  </a:lnTo>
                  <a:lnTo>
                    <a:pt x="48" y="96"/>
                  </a:lnTo>
                  <a:lnTo>
                    <a:pt x="47" y="96"/>
                  </a:lnTo>
                  <a:lnTo>
                    <a:pt x="46" y="95"/>
                  </a:lnTo>
                  <a:lnTo>
                    <a:pt x="44" y="95"/>
                  </a:lnTo>
                  <a:lnTo>
                    <a:pt x="43" y="95"/>
                  </a:lnTo>
                  <a:lnTo>
                    <a:pt x="42" y="93"/>
                  </a:lnTo>
                  <a:lnTo>
                    <a:pt x="42" y="92"/>
                  </a:lnTo>
                  <a:lnTo>
                    <a:pt x="42" y="91"/>
                  </a:lnTo>
                  <a:lnTo>
                    <a:pt x="42" y="89"/>
                  </a:lnTo>
                  <a:lnTo>
                    <a:pt x="42" y="88"/>
                  </a:lnTo>
                  <a:lnTo>
                    <a:pt x="42" y="87"/>
                  </a:lnTo>
                  <a:lnTo>
                    <a:pt x="42" y="86"/>
                  </a:lnTo>
                  <a:lnTo>
                    <a:pt x="42" y="84"/>
                  </a:lnTo>
                  <a:lnTo>
                    <a:pt x="43" y="83"/>
                  </a:lnTo>
                  <a:lnTo>
                    <a:pt x="43" y="82"/>
                  </a:lnTo>
                  <a:lnTo>
                    <a:pt x="43" y="80"/>
                  </a:lnTo>
                  <a:lnTo>
                    <a:pt x="43" y="79"/>
                  </a:lnTo>
                  <a:lnTo>
                    <a:pt x="43" y="78"/>
                  </a:lnTo>
                  <a:lnTo>
                    <a:pt x="43" y="76"/>
                  </a:lnTo>
                  <a:lnTo>
                    <a:pt x="42" y="76"/>
                  </a:lnTo>
                  <a:lnTo>
                    <a:pt x="42" y="75"/>
                  </a:lnTo>
                  <a:lnTo>
                    <a:pt x="40" y="74"/>
                  </a:lnTo>
                  <a:lnTo>
                    <a:pt x="40" y="72"/>
                  </a:lnTo>
                  <a:lnTo>
                    <a:pt x="39" y="72"/>
                  </a:lnTo>
                  <a:lnTo>
                    <a:pt x="39" y="71"/>
                  </a:lnTo>
                  <a:lnTo>
                    <a:pt x="38" y="71"/>
                  </a:lnTo>
                  <a:lnTo>
                    <a:pt x="38" y="70"/>
                  </a:lnTo>
                  <a:lnTo>
                    <a:pt x="36" y="69"/>
                  </a:lnTo>
                  <a:lnTo>
                    <a:pt x="36" y="70"/>
                  </a:lnTo>
                  <a:lnTo>
                    <a:pt x="35" y="70"/>
                  </a:lnTo>
                  <a:lnTo>
                    <a:pt x="36" y="70"/>
                  </a:lnTo>
                  <a:lnTo>
                    <a:pt x="36" y="71"/>
                  </a:lnTo>
                  <a:lnTo>
                    <a:pt x="35" y="72"/>
                  </a:lnTo>
                  <a:lnTo>
                    <a:pt x="34" y="72"/>
                  </a:lnTo>
                  <a:lnTo>
                    <a:pt x="34" y="71"/>
                  </a:lnTo>
                  <a:lnTo>
                    <a:pt x="32" y="71"/>
                  </a:lnTo>
                  <a:lnTo>
                    <a:pt x="32" y="70"/>
                  </a:lnTo>
                  <a:lnTo>
                    <a:pt x="31" y="70"/>
                  </a:lnTo>
                  <a:lnTo>
                    <a:pt x="30" y="71"/>
                  </a:lnTo>
                  <a:lnTo>
                    <a:pt x="29" y="71"/>
                  </a:lnTo>
                  <a:lnTo>
                    <a:pt x="27" y="70"/>
                  </a:lnTo>
                  <a:lnTo>
                    <a:pt x="26" y="70"/>
                  </a:lnTo>
                  <a:lnTo>
                    <a:pt x="26" y="69"/>
                  </a:lnTo>
                  <a:lnTo>
                    <a:pt x="27" y="69"/>
                  </a:lnTo>
                  <a:lnTo>
                    <a:pt x="29" y="69"/>
                  </a:lnTo>
                  <a:lnTo>
                    <a:pt x="29" y="67"/>
                  </a:lnTo>
                  <a:lnTo>
                    <a:pt x="29" y="66"/>
                  </a:lnTo>
                  <a:lnTo>
                    <a:pt x="29" y="65"/>
                  </a:lnTo>
                  <a:lnTo>
                    <a:pt x="29" y="63"/>
                  </a:lnTo>
                  <a:lnTo>
                    <a:pt x="29" y="62"/>
                  </a:lnTo>
                  <a:lnTo>
                    <a:pt x="30" y="62"/>
                  </a:lnTo>
                  <a:lnTo>
                    <a:pt x="30" y="63"/>
                  </a:lnTo>
                  <a:lnTo>
                    <a:pt x="31" y="63"/>
                  </a:lnTo>
                  <a:lnTo>
                    <a:pt x="31" y="65"/>
                  </a:lnTo>
                  <a:lnTo>
                    <a:pt x="32" y="65"/>
                  </a:lnTo>
                  <a:lnTo>
                    <a:pt x="32" y="63"/>
                  </a:lnTo>
                  <a:lnTo>
                    <a:pt x="31" y="62"/>
                  </a:lnTo>
                  <a:lnTo>
                    <a:pt x="31" y="61"/>
                  </a:lnTo>
                  <a:lnTo>
                    <a:pt x="30" y="61"/>
                  </a:lnTo>
                  <a:lnTo>
                    <a:pt x="29" y="61"/>
                  </a:lnTo>
                  <a:lnTo>
                    <a:pt x="27" y="61"/>
                  </a:lnTo>
                  <a:lnTo>
                    <a:pt x="26" y="61"/>
                  </a:lnTo>
                  <a:lnTo>
                    <a:pt x="26" y="59"/>
                  </a:lnTo>
                  <a:lnTo>
                    <a:pt x="26" y="58"/>
                  </a:lnTo>
                  <a:lnTo>
                    <a:pt x="26" y="57"/>
                  </a:lnTo>
                  <a:lnTo>
                    <a:pt x="27" y="57"/>
                  </a:lnTo>
                  <a:lnTo>
                    <a:pt x="27" y="55"/>
                  </a:lnTo>
                  <a:lnTo>
                    <a:pt x="27" y="54"/>
                  </a:lnTo>
                  <a:lnTo>
                    <a:pt x="26" y="54"/>
                  </a:lnTo>
                  <a:lnTo>
                    <a:pt x="26" y="53"/>
                  </a:lnTo>
                  <a:lnTo>
                    <a:pt x="25" y="53"/>
                  </a:lnTo>
                  <a:lnTo>
                    <a:pt x="25" y="52"/>
                  </a:lnTo>
                  <a:lnTo>
                    <a:pt x="25" y="50"/>
                  </a:lnTo>
                  <a:lnTo>
                    <a:pt x="23" y="50"/>
                  </a:lnTo>
                  <a:lnTo>
                    <a:pt x="23" y="49"/>
                  </a:lnTo>
                  <a:lnTo>
                    <a:pt x="22" y="49"/>
                  </a:lnTo>
                  <a:lnTo>
                    <a:pt x="22" y="48"/>
                  </a:lnTo>
                  <a:lnTo>
                    <a:pt x="22" y="46"/>
                  </a:lnTo>
                  <a:lnTo>
                    <a:pt x="22" y="45"/>
                  </a:lnTo>
                  <a:lnTo>
                    <a:pt x="22" y="44"/>
                  </a:lnTo>
                  <a:lnTo>
                    <a:pt x="22" y="42"/>
                  </a:lnTo>
                  <a:lnTo>
                    <a:pt x="22" y="41"/>
                  </a:lnTo>
                  <a:lnTo>
                    <a:pt x="22" y="40"/>
                  </a:lnTo>
                  <a:lnTo>
                    <a:pt x="21" y="40"/>
                  </a:lnTo>
                  <a:lnTo>
                    <a:pt x="19" y="40"/>
                  </a:lnTo>
                  <a:lnTo>
                    <a:pt x="18" y="41"/>
                  </a:lnTo>
                  <a:lnTo>
                    <a:pt x="17" y="41"/>
                  </a:lnTo>
                  <a:lnTo>
                    <a:pt x="17" y="40"/>
                  </a:lnTo>
                  <a:lnTo>
                    <a:pt x="17" y="38"/>
                  </a:lnTo>
                  <a:lnTo>
                    <a:pt x="15" y="38"/>
                  </a:lnTo>
                  <a:lnTo>
                    <a:pt x="14" y="40"/>
                  </a:lnTo>
                  <a:lnTo>
                    <a:pt x="13" y="40"/>
                  </a:lnTo>
                  <a:lnTo>
                    <a:pt x="13" y="38"/>
                  </a:lnTo>
                  <a:lnTo>
                    <a:pt x="13" y="37"/>
                  </a:lnTo>
                  <a:lnTo>
                    <a:pt x="13" y="36"/>
                  </a:lnTo>
                  <a:lnTo>
                    <a:pt x="13" y="34"/>
                  </a:lnTo>
                  <a:lnTo>
                    <a:pt x="12" y="34"/>
                  </a:lnTo>
                  <a:lnTo>
                    <a:pt x="12" y="33"/>
                  </a:lnTo>
                  <a:lnTo>
                    <a:pt x="12" y="32"/>
                  </a:lnTo>
                  <a:lnTo>
                    <a:pt x="10" y="32"/>
                  </a:lnTo>
                  <a:lnTo>
                    <a:pt x="10" y="31"/>
                  </a:lnTo>
                  <a:lnTo>
                    <a:pt x="10" y="29"/>
                  </a:lnTo>
                  <a:lnTo>
                    <a:pt x="9" y="29"/>
                  </a:lnTo>
                  <a:lnTo>
                    <a:pt x="9" y="28"/>
                  </a:lnTo>
                  <a:lnTo>
                    <a:pt x="8" y="28"/>
                  </a:lnTo>
                  <a:lnTo>
                    <a:pt x="8" y="27"/>
                  </a:lnTo>
                  <a:lnTo>
                    <a:pt x="8" y="25"/>
                  </a:lnTo>
                  <a:lnTo>
                    <a:pt x="9" y="25"/>
                  </a:lnTo>
                  <a:lnTo>
                    <a:pt x="10" y="25"/>
                  </a:lnTo>
                  <a:lnTo>
                    <a:pt x="12" y="25"/>
                  </a:lnTo>
                  <a:lnTo>
                    <a:pt x="12" y="27"/>
                  </a:lnTo>
                  <a:lnTo>
                    <a:pt x="12" y="25"/>
                  </a:lnTo>
                  <a:lnTo>
                    <a:pt x="13" y="25"/>
                  </a:lnTo>
                  <a:lnTo>
                    <a:pt x="13" y="24"/>
                  </a:lnTo>
                  <a:lnTo>
                    <a:pt x="14" y="23"/>
                  </a:lnTo>
                  <a:lnTo>
                    <a:pt x="15" y="21"/>
                  </a:lnTo>
                  <a:lnTo>
                    <a:pt x="15" y="20"/>
                  </a:lnTo>
                  <a:lnTo>
                    <a:pt x="17" y="19"/>
                  </a:lnTo>
                  <a:lnTo>
                    <a:pt x="17" y="17"/>
                  </a:lnTo>
                  <a:lnTo>
                    <a:pt x="18" y="17"/>
                  </a:lnTo>
                  <a:lnTo>
                    <a:pt x="18" y="16"/>
                  </a:lnTo>
                  <a:lnTo>
                    <a:pt x="17" y="16"/>
                  </a:lnTo>
                  <a:lnTo>
                    <a:pt x="17" y="17"/>
                  </a:lnTo>
                  <a:lnTo>
                    <a:pt x="15" y="17"/>
                  </a:lnTo>
                  <a:lnTo>
                    <a:pt x="15" y="19"/>
                  </a:lnTo>
                  <a:lnTo>
                    <a:pt x="15" y="20"/>
                  </a:lnTo>
                  <a:lnTo>
                    <a:pt x="14" y="20"/>
                  </a:lnTo>
                  <a:lnTo>
                    <a:pt x="13" y="20"/>
                  </a:lnTo>
                  <a:lnTo>
                    <a:pt x="13" y="19"/>
                  </a:lnTo>
                  <a:lnTo>
                    <a:pt x="12" y="19"/>
                  </a:lnTo>
                  <a:lnTo>
                    <a:pt x="10" y="19"/>
                  </a:lnTo>
                  <a:lnTo>
                    <a:pt x="9" y="19"/>
                  </a:lnTo>
                  <a:lnTo>
                    <a:pt x="8" y="20"/>
                  </a:lnTo>
                  <a:lnTo>
                    <a:pt x="8" y="21"/>
                  </a:lnTo>
                  <a:lnTo>
                    <a:pt x="6" y="21"/>
                  </a:lnTo>
                  <a:lnTo>
                    <a:pt x="6" y="20"/>
                  </a:lnTo>
                  <a:lnTo>
                    <a:pt x="5" y="20"/>
                  </a:lnTo>
                  <a:lnTo>
                    <a:pt x="4" y="20"/>
                  </a:lnTo>
                  <a:lnTo>
                    <a:pt x="4" y="19"/>
                  </a:lnTo>
                  <a:lnTo>
                    <a:pt x="4" y="17"/>
                  </a:lnTo>
                  <a:lnTo>
                    <a:pt x="5" y="17"/>
                  </a:lnTo>
                  <a:lnTo>
                    <a:pt x="6" y="17"/>
                  </a:lnTo>
                  <a:lnTo>
                    <a:pt x="8" y="17"/>
                  </a:lnTo>
                  <a:lnTo>
                    <a:pt x="8" y="16"/>
                  </a:lnTo>
                  <a:lnTo>
                    <a:pt x="6" y="16"/>
                  </a:lnTo>
                  <a:lnTo>
                    <a:pt x="5" y="16"/>
                  </a:lnTo>
                  <a:lnTo>
                    <a:pt x="4" y="16"/>
                  </a:lnTo>
                  <a:lnTo>
                    <a:pt x="4" y="17"/>
                  </a:lnTo>
                  <a:lnTo>
                    <a:pt x="2" y="17"/>
                  </a:lnTo>
                  <a:lnTo>
                    <a:pt x="1" y="17"/>
                  </a:lnTo>
                  <a:lnTo>
                    <a:pt x="1" y="16"/>
                  </a:lnTo>
                  <a:lnTo>
                    <a:pt x="1" y="15"/>
                  </a:lnTo>
                  <a:lnTo>
                    <a:pt x="0" y="14"/>
                  </a:lnTo>
                  <a:lnTo>
                    <a:pt x="0" y="12"/>
                  </a:lnTo>
                  <a:lnTo>
                    <a:pt x="0" y="11"/>
                  </a:lnTo>
                  <a:lnTo>
                    <a:pt x="1" y="11"/>
                  </a:lnTo>
                  <a:lnTo>
                    <a:pt x="1" y="10"/>
                  </a:lnTo>
                  <a:lnTo>
                    <a:pt x="1" y="8"/>
                  </a:lnTo>
                  <a:lnTo>
                    <a:pt x="2" y="8"/>
                  </a:lnTo>
                  <a:lnTo>
                    <a:pt x="4" y="8"/>
                  </a:lnTo>
                  <a:lnTo>
                    <a:pt x="5" y="8"/>
                  </a:lnTo>
                  <a:lnTo>
                    <a:pt x="6" y="7"/>
                  </a:lnTo>
                  <a:lnTo>
                    <a:pt x="6" y="6"/>
                  </a:lnTo>
                  <a:lnTo>
                    <a:pt x="8" y="6"/>
                  </a:lnTo>
                  <a:lnTo>
                    <a:pt x="8" y="4"/>
                  </a:lnTo>
                  <a:lnTo>
                    <a:pt x="8" y="3"/>
                  </a:lnTo>
                  <a:lnTo>
                    <a:pt x="9" y="3"/>
                  </a:lnTo>
                  <a:lnTo>
                    <a:pt x="9" y="2"/>
                  </a:lnTo>
                  <a:lnTo>
                    <a:pt x="9" y="0"/>
                  </a:lnTo>
                  <a:lnTo>
                    <a:pt x="10" y="0"/>
                  </a:lnTo>
                  <a:lnTo>
                    <a:pt x="17" y="0"/>
                  </a:lnTo>
                  <a:lnTo>
                    <a:pt x="19" y="0"/>
                  </a:lnTo>
                  <a:lnTo>
                    <a:pt x="21" y="0"/>
                  </a:lnTo>
                  <a:lnTo>
                    <a:pt x="22" y="0"/>
                  </a:lnTo>
                  <a:lnTo>
                    <a:pt x="29" y="0"/>
                  </a:lnTo>
                  <a:lnTo>
                    <a:pt x="30" y="0"/>
                  </a:lnTo>
                  <a:lnTo>
                    <a:pt x="32" y="0"/>
                  </a:lnTo>
                  <a:lnTo>
                    <a:pt x="36" y="0"/>
                  </a:lnTo>
                  <a:lnTo>
                    <a:pt x="39" y="0"/>
                  </a:lnTo>
                  <a:lnTo>
                    <a:pt x="47" y="0"/>
                  </a:lnTo>
                  <a:lnTo>
                    <a:pt x="48" y="0"/>
                  </a:lnTo>
                  <a:lnTo>
                    <a:pt x="50" y="0"/>
                  </a:lnTo>
                  <a:lnTo>
                    <a:pt x="51" y="0"/>
                  </a:lnTo>
                  <a:lnTo>
                    <a:pt x="52" y="0"/>
                  </a:lnTo>
                  <a:lnTo>
                    <a:pt x="53" y="0"/>
                  </a:lnTo>
                  <a:lnTo>
                    <a:pt x="56" y="0"/>
                  </a:lnTo>
                  <a:lnTo>
                    <a:pt x="57" y="0"/>
                  </a:lnTo>
                  <a:lnTo>
                    <a:pt x="60" y="0"/>
                  </a:lnTo>
                  <a:lnTo>
                    <a:pt x="64" y="0"/>
                  </a:lnTo>
                  <a:lnTo>
                    <a:pt x="67" y="0"/>
                  </a:lnTo>
                  <a:lnTo>
                    <a:pt x="68" y="0"/>
                  </a:lnTo>
                  <a:lnTo>
                    <a:pt x="70" y="0"/>
                  </a:lnTo>
                  <a:lnTo>
                    <a:pt x="72" y="0"/>
                  </a:lnTo>
                  <a:lnTo>
                    <a:pt x="73" y="0"/>
                  </a:lnTo>
                  <a:lnTo>
                    <a:pt x="76" y="0"/>
                  </a:lnTo>
                  <a:lnTo>
                    <a:pt x="84" y="0"/>
                  </a:lnTo>
                  <a:lnTo>
                    <a:pt x="85" y="0"/>
                  </a:lnTo>
                  <a:lnTo>
                    <a:pt x="87" y="0"/>
                  </a:lnTo>
                  <a:lnTo>
                    <a:pt x="91" y="0"/>
                  </a:lnTo>
                  <a:lnTo>
                    <a:pt x="93" y="0"/>
                  </a:lnTo>
                  <a:lnTo>
                    <a:pt x="94" y="0"/>
                  </a:lnTo>
                  <a:lnTo>
                    <a:pt x="97" y="0"/>
                  </a:lnTo>
                  <a:lnTo>
                    <a:pt x="104" y="0"/>
                  </a:lnTo>
                  <a:lnTo>
                    <a:pt x="106" y="0"/>
                  </a:lnTo>
                  <a:lnTo>
                    <a:pt x="108" y="0"/>
                  </a:lnTo>
                  <a:lnTo>
                    <a:pt x="112" y="0"/>
                  </a:lnTo>
                  <a:lnTo>
                    <a:pt x="114" y="0"/>
                  </a:lnTo>
                  <a:lnTo>
                    <a:pt x="120" y="0"/>
                  </a:lnTo>
                  <a:lnTo>
                    <a:pt x="122" y="0"/>
                  </a:lnTo>
                  <a:lnTo>
                    <a:pt x="123" y="0"/>
                  </a:lnTo>
                  <a:lnTo>
                    <a:pt x="124" y="0"/>
                  </a:lnTo>
                  <a:lnTo>
                    <a:pt x="129" y="0"/>
                  </a:lnTo>
                  <a:lnTo>
                    <a:pt x="132" y="0"/>
                  </a:lnTo>
                  <a:lnTo>
                    <a:pt x="133" y="0"/>
                  </a:lnTo>
                  <a:lnTo>
                    <a:pt x="135" y="0"/>
                  </a:lnTo>
                  <a:lnTo>
                    <a:pt x="136" y="0"/>
                  </a:lnTo>
                  <a:lnTo>
                    <a:pt x="137" y="0"/>
                  </a:lnTo>
                  <a:lnTo>
                    <a:pt x="139" y="0"/>
                  </a:lnTo>
                  <a:lnTo>
                    <a:pt x="141" y="0"/>
                  </a:lnTo>
                  <a:lnTo>
                    <a:pt x="142" y="0"/>
                  </a:lnTo>
                  <a:lnTo>
                    <a:pt x="144" y="0"/>
                  </a:lnTo>
                  <a:lnTo>
                    <a:pt x="146" y="0"/>
                  </a:lnTo>
                  <a:lnTo>
                    <a:pt x="148" y="0"/>
                  </a:lnTo>
                  <a:lnTo>
                    <a:pt x="149" y="0"/>
                  </a:lnTo>
                  <a:lnTo>
                    <a:pt x="150" y="0"/>
                  </a:lnTo>
                  <a:lnTo>
                    <a:pt x="152" y="0"/>
                  </a:lnTo>
                  <a:lnTo>
                    <a:pt x="153" y="0"/>
                  </a:lnTo>
                  <a:lnTo>
                    <a:pt x="156" y="0"/>
                  </a:lnTo>
                  <a:lnTo>
                    <a:pt x="159" y="0"/>
                  </a:lnTo>
                  <a:lnTo>
                    <a:pt x="161" y="0"/>
                  </a:lnTo>
                  <a:lnTo>
                    <a:pt x="162" y="0"/>
                  </a:lnTo>
                  <a:lnTo>
                    <a:pt x="169" y="2"/>
                  </a:lnTo>
                  <a:lnTo>
                    <a:pt x="170" y="2"/>
                  </a:lnTo>
                  <a:lnTo>
                    <a:pt x="171" y="2"/>
                  </a:lnTo>
                  <a:lnTo>
                    <a:pt x="175" y="2"/>
                  </a:lnTo>
                  <a:lnTo>
                    <a:pt x="178" y="2"/>
                  </a:lnTo>
                  <a:lnTo>
                    <a:pt x="179" y="2"/>
                  </a:lnTo>
                  <a:lnTo>
                    <a:pt x="182" y="2"/>
                  </a:lnTo>
                  <a:lnTo>
                    <a:pt x="188" y="2"/>
                  </a:lnTo>
                  <a:lnTo>
                    <a:pt x="192" y="2"/>
                  </a:lnTo>
                  <a:lnTo>
                    <a:pt x="195" y="2"/>
                  </a:lnTo>
                  <a:lnTo>
                    <a:pt x="197" y="2"/>
                  </a:lnTo>
                  <a:lnTo>
                    <a:pt x="199" y="2"/>
                  </a:lnTo>
                  <a:lnTo>
                    <a:pt x="203" y="2"/>
                  </a:lnTo>
                  <a:lnTo>
                    <a:pt x="205" y="2"/>
                  </a:lnTo>
                  <a:lnTo>
                    <a:pt x="207" y="2"/>
                  </a:lnTo>
                  <a:lnTo>
                    <a:pt x="209" y="2"/>
                  </a:lnTo>
                  <a:lnTo>
                    <a:pt x="211" y="2"/>
                  </a:lnTo>
                  <a:lnTo>
                    <a:pt x="216" y="2"/>
                  </a:lnTo>
                  <a:lnTo>
                    <a:pt x="218" y="2"/>
                  </a:lnTo>
                  <a:lnTo>
                    <a:pt x="220" y="2"/>
                  </a:lnTo>
                  <a:lnTo>
                    <a:pt x="225" y="2"/>
                  </a:lnTo>
                  <a:lnTo>
                    <a:pt x="229" y="3"/>
                  </a:lnTo>
                  <a:lnTo>
                    <a:pt x="231" y="3"/>
                  </a:lnTo>
                  <a:lnTo>
                    <a:pt x="234" y="3"/>
                  </a:lnTo>
                  <a:lnTo>
                    <a:pt x="235" y="3"/>
                  </a:lnTo>
                  <a:lnTo>
                    <a:pt x="237" y="3"/>
                  </a:lnTo>
                  <a:lnTo>
                    <a:pt x="238" y="3"/>
                  </a:lnTo>
                  <a:lnTo>
                    <a:pt x="239" y="3"/>
                  </a:lnTo>
                  <a:lnTo>
                    <a:pt x="242" y="3"/>
                  </a:lnTo>
                  <a:lnTo>
                    <a:pt x="245" y="3"/>
                  </a:lnTo>
                  <a:lnTo>
                    <a:pt x="247" y="3"/>
                  </a:lnTo>
                  <a:lnTo>
                    <a:pt x="251" y="3"/>
                  </a:lnTo>
                  <a:lnTo>
                    <a:pt x="254" y="3"/>
                  </a:lnTo>
                  <a:lnTo>
                    <a:pt x="255" y="3"/>
                  </a:lnTo>
                  <a:lnTo>
                    <a:pt x="258" y="3"/>
                  </a:lnTo>
                  <a:lnTo>
                    <a:pt x="267" y="3"/>
                  </a:lnTo>
                  <a:lnTo>
                    <a:pt x="269" y="3"/>
                  </a:lnTo>
                  <a:lnTo>
                    <a:pt x="272" y="3"/>
                  </a:lnTo>
                  <a:lnTo>
                    <a:pt x="273" y="3"/>
                  </a:lnTo>
                  <a:lnTo>
                    <a:pt x="277" y="3"/>
                  </a:lnTo>
                  <a:lnTo>
                    <a:pt x="279" y="3"/>
                  </a:lnTo>
                  <a:lnTo>
                    <a:pt x="281" y="3"/>
                  </a:lnTo>
                  <a:lnTo>
                    <a:pt x="283" y="3"/>
                  </a:lnTo>
                  <a:lnTo>
                    <a:pt x="284" y="3"/>
                  </a:lnTo>
                  <a:lnTo>
                    <a:pt x="286" y="3"/>
                  </a:lnTo>
                  <a:lnTo>
                    <a:pt x="290" y="3"/>
                  </a:lnTo>
                  <a:lnTo>
                    <a:pt x="294" y="3"/>
                  </a:lnTo>
                  <a:lnTo>
                    <a:pt x="296" y="3"/>
                  </a:lnTo>
                  <a:lnTo>
                    <a:pt x="298" y="3"/>
                  </a:lnTo>
                  <a:lnTo>
                    <a:pt x="301" y="3"/>
                  </a:lnTo>
                  <a:lnTo>
                    <a:pt x="305" y="3"/>
                  </a:lnTo>
                  <a:lnTo>
                    <a:pt x="306" y="3"/>
                  </a:lnTo>
                  <a:lnTo>
                    <a:pt x="307" y="3"/>
                  </a:lnTo>
                  <a:lnTo>
                    <a:pt x="310" y="3"/>
                  </a:lnTo>
                  <a:lnTo>
                    <a:pt x="314" y="3"/>
                  </a:lnTo>
                  <a:lnTo>
                    <a:pt x="315" y="3"/>
                  </a:lnTo>
                  <a:lnTo>
                    <a:pt x="319" y="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69">
              <a:extLst>
                <a:ext uri="{FF2B5EF4-FFF2-40B4-BE49-F238E27FC236}">
                  <a16:creationId xmlns:a16="http://schemas.microsoft.com/office/drawing/2014/main" id="{83750A3F-8C89-4868-80B9-44A3EDB5D14F}"/>
                </a:ext>
              </a:extLst>
            </p:cNvPr>
            <p:cNvSpPr>
              <a:spLocks/>
            </p:cNvSpPr>
            <p:nvPr/>
          </p:nvSpPr>
          <p:spPr bwMode="auto">
            <a:xfrm>
              <a:off x="6608" y="3055"/>
              <a:ext cx="273" cy="298"/>
            </a:xfrm>
            <a:custGeom>
              <a:avLst/>
              <a:gdLst>
                <a:gd name="T0" fmla="*/ 258 w 273"/>
                <a:gd name="T1" fmla="*/ 17 h 298"/>
                <a:gd name="T2" fmla="*/ 259 w 273"/>
                <a:gd name="T3" fmla="*/ 33 h 298"/>
                <a:gd name="T4" fmla="*/ 259 w 273"/>
                <a:gd name="T5" fmla="*/ 52 h 298"/>
                <a:gd name="T6" fmla="*/ 260 w 273"/>
                <a:gd name="T7" fmla="*/ 79 h 298"/>
                <a:gd name="T8" fmla="*/ 262 w 273"/>
                <a:gd name="T9" fmla="*/ 98 h 298"/>
                <a:gd name="T10" fmla="*/ 263 w 273"/>
                <a:gd name="T11" fmla="*/ 130 h 298"/>
                <a:gd name="T12" fmla="*/ 266 w 273"/>
                <a:gd name="T13" fmla="*/ 154 h 298"/>
                <a:gd name="T14" fmla="*/ 266 w 273"/>
                <a:gd name="T15" fmla="*/ 173 h 298"/>
                <a:gd name="T16" fmla="*/ 268 w 273"/>
                <a:gd name="T17" fmla="*/ 202 h 298"/>
                <a:gd name="T18" fmla="*/ 270 w 273"/>
                <a:gd name="T19" fmla="*/ 225 h 298"/>
                <a:gd name="T20" fmla="*/ 271 w 273"/>
                <a:gd name="T21" fmla="*/ 247 h 298"/>
                <a:gd name="T22" fmla="*/ 272 w 273"/>
                <a:gd name="T23" fmla="*/ 266 h 298"/>
                <a:gd name="T24" fmla="*/ 272 w 273"/>
                <a:gd name="T25" fmla="*/ 284 h 298"/>
                <a:gd name="T26" fmla="*/ 268 w 273"/>
                <a:gd name="T27" fmla="*/ 295 h 298"/>
                <a:gd name="T28" fmla="*/ 260 w 273"/>
                <a:gd name="T29" fmla="*/ 295 h 298"/>
                <a:gd name="T30" fmla="*/ 250 w 273"/>
                <a:gd name="T31" fmla="*/ 295 h 298"/>
                <a:gd name="T32" fmla="*/ 226 w 273"/>
                <a:gd name="T33" fmla="*/ 295 h 298"/>
                <a:gd name="T34" fmla="*/ 218 w 273"/>
                <a:gd name="T35" fmla="*/ 296 h 298"/>
                <a:gd name="T36" fmla="*/ 207 w 273"/>
                <a:gd name="T37" fmla="*/ 296 h 298"/>
                <a:gd name="T38" fmla="*/ 186 w 273"/>
                <a:gd name="T39" fmla="*/ 296 h 298"/>
                <a:gd name="T40" fmla="*/ 169 w 273"/>
                <a:gd name="T41" fmla="*/ 296 h 298"/>
                <a:gd name="T42" fmla="*/ 149 w 273"/>
                <a:gd name="T43" fmla="*/ 296 h 298"/>
                <a:gd name="T44" fmla="*/ 132 w 273"/>
                <a:gd name="T45" fmla="*/ 297 h 298"/>
                <a:gd name="T46" fmla="*/ 114 w 273"/>
                <a:gd name="T47" fmla="*/ 297 h 298"/>
                <a:gd name="T48" fmla="*/ 102 w 273"/>
                <a:gd name="T49" fmla="*/ 297 h 298"/>
                <a:gd name="T50" fmla="*/ 89 w 273"/>
                <a:gd name="T51" fmla="*/ 297 h 298"/>
                <a:gd name="T52" fmla="*/ 76 w 273"/>
                <a:gd name="T53" fmla="*/ 297 h 298"/>
                <a:gd name="T54" fmla="*/ 55 w 273"/>
                <a:gd name="T55" fmla="*/ 297 h 298"/>
                <a:gd name="T56" fmla="*/ 37 w 273"/>
                <a:gd name="T57" fmla="*/ 297 h 298"/>
                <a:gd name="T58" fmla="*/ 9 w 273"/>
                <a:gd name="T59" fmla="*/ 298 h 298"/>
                <a:gd name="T60" fmla="*/ 2 w 273"/>
                <a:gd name="T61" fmla="*/ 295 h 298"/>
                <a:gd name="T62" fmla="*/ 2 w 273"/>
                <a:gd name="T63" fmla="*/ 267 h 298"/>
                <a:gd name="T64" fmla="*/ 2 w 273"/>
                <a:gd name="T65" fmla="*/ 242 h 298"/>
                <a:gd name="T66" fmla="*/ 1 w 273"/>
                <a:gd name="T67" fmla="*/ 219 h 298"/>
                <a:gd name="T68" fmla="*/ 1 w 273"/>
                <a:gd name="T69" fmla="*/ 198 h 298"/>
                <a:gd name="T70" fmla="*/ 1 w 273"/>
                <a:gd name="T71" fmla="*/ 171 h 298"/>
                <a:gd name="T72" fmla="*/ 1 w 273"/>
                <a:gd name="T73" fmla="*/ 151 h 298"/>
                <a:gd name="T74" fmla="*/ 1 w 273"/>
                <a:gd name="T75" fmla="*/ 136 h 298"/>
                <a:gd name="T76" fmla="*/ 1 w 273"/>
                <a:gd name="T77" fmla="*/ 126 h 298"/>
                <a:gd name="T78" fmla="*/ 1 w 273"/>
                <a:gd name="T79" fmla="*/ 109 h 298"/>
                <a:gd name="T80" fmla="*/ 1 w 273"/>
                <a:gd name="T81" fmla="*/ 93 h 298"/>
                <a:gd name="T82" fmla="*/ 1 w 273"/>
                <a:gd name="T83" fmla="*/ 82 h 298"/>
                <a:gd name="T84" fmla="*/ 1 w 273"/>
                <a:gd name="T85" fmla="*/ 71 h 298"/>
                <a:gd name="T86" fmla="*/ 0 w 273"/>
                <a:gd name="T87" fmla="*/ 58 h 298"/>
                <a:gd name="T88" fmla="*/ 12 w 273"/>
                <a:gd name="T89" fmla="*/ 47 h 298"/>
                <a:gd name="T90" fmla="*/ 33 w 273"/>
                <a:gd name="T91" fmla="*/ 45 h 298"/>
                <a:gd name="T92" fmla="*/ 59 w 273"/>
                <a:gd name="T93" fmla="*/ 43 h 298"/>
                <a:gd name="T94" fmla="*/ 77 w 273"/>
                <a:gd name="T95" fmla="*/ 42 h 298"/>
                <a:gd name="T96" fmla="*/ 95 w 273"/>
                <a:gd name="T97" fmla="*/ 39 h 298"/>
                <a:gd name="T98" fmla="*/ 115 w 273"/>
                <a:gd name="T99" fmla="*/ 37 h 298"/>
                <a:gd name="T100" fmla="*/ 131 w 273"/>
                <a:gd name="T101" fmla="*/ 34 h 298"/>
                <a:gd name="T102" fmla="*/ 149 w 273"/>
                <a:gd name="T103" fmla="*/ 30 h 298"/>
                <a:gd name="T104" fmla="*/ 163 w 273"/>
                <a:gd name="T105" fmla="*/ 27 h 298"/>
                <a:gd name="T106" fmla="*/ 174 w 273"/>
                <a:gd name="T107" fmla="*/ 25 h 298"/>
                <a:gd name="T108" fmla="*/ 190 w 273"/>
                <a:gd name="T109" fmla="*/ 21 h 298"/>
                <a:gd name="T110" fmla="*/ 201 w 273"/>
                <a:gd name="T111" fmla="*/ 17 h 298"/>
                <a:gd name="T112" fmla="*/ 208 w 273"/>
                <a:gd name="T113" fmla="*/ 16 h 298"/>
                <a:gd name="T114" fmla="*/ 213 w 273"/>
                <a:gd name="T115" fmla="*/ 13 h 298"/>
                <a:gd name="T116" fmla="*/ 233 w 273"/>
                <a:gd name="T117" fmla="*/ 8 h 298"/>
                <a:gd name="T118" fmla="*/ 249 w 273"/>
                <a:gd name="T119" fmla="*/ 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 h="298">
                  <a:moveTo>
                    <a:pt x="256" y="0"/>
                  </a:moveTo>
                  <a:lnTo>
                    <a:pt x="258" y="7"/>
                  </a:lnTo>
                  <a:lnTo>
                    <a:pt x="258" y="9"/>
                  </a:lnTo>
                  <a:lnTo>
                    <a:pt x="258" y="10"/>
                  </a:lnTo>
                  <a:lnTo>
                    <a:pt x="258" y="12"/>
                  </a:lnTo>
                  <a:lnTo>
                    <a:pt x="258" y="14"/>
                  </a:lnTo>
                  <a:lnTo>
                    <a:pt x="258" y="17"/>
                  </a:lnTo>
                  <a:lnTo>
                    <a:pt x="258" y="18"/>
                  </a:lnTo>
                  <a:lnTo>
                    <a:pt x="258" y="20"/>
                  </a:lnTo>
                  <a:lnTo>
                    <a:pt x="258" y="22"/>
                  </a:lnTo>
                  <a:lnTo>
                    <a:pt x="258" y="24"/>
                  </a:lnTo>
                  <a:lnTo>
                    <a:pt x="259" y="27"/>
                  </a:lnTo>
                  <a:lnTo>
                    <a:pt x="259" y="30"/>
                  </a:lnTo>
                  <a:lnTo>
                    <a:pt x="259" y="33"/>
                  </a:lnTo>
                  <a:lnTo>
                    <a:pt x="259" y="38"/>
                  </a:lnTo>
                  <a:lnTo>
                    <a:pt x="259" y="39"/>
                  </a:lnTo>
                  <a:lnTo>
                    <a:pt x="259" y="42"/>
                  </a:lnTo>
                  <a:lnTo>
                    <a:pt x="259" y="45"/>
                  </a:lnTo>
                  <a:lnTo>
                    <a:pt x="259" y="46"/>
                  </a:lnTo>
                  <a:lnTo>
                    <a:pt x="259" y="51"/>
                  </a:lnTo>
                  <a:lnTo>
                    <a:pt x="259" y="52"/>
                  </a:lnTo>
                  <a:lnTo>
                    <a:pt x="259" y="54"/>
                  </a:lnTo>
                  <a:lnTo>
                    <a:pt x="260" y="56"/>
                  </a:lnTo>
                  <a:lnTo>
                    <a:pt x="260" y="60"/>
                  </a:lnTo>
                  <a:lnTo>
                    <a:pt x="260" y="64"/>
                  </a:lnTo>
                  <a:lnTo>
                    <a:pt x="260" y="67"/>
                  </a:lnTo>
                  <a:lnTo>
                    <a:pt x="260" y="71"/>
                  </a:lnTo>
                  <a:lnTo>
                    <a:pt x="260" y="79"/>
                  </a:lnTo>
                  <a:lnTo>
                    <a:pt x="262" y="80"/>
                  </a:lnTo>
                  <a:lnTo>
                    <a:pt x="262" y="84"/>
                  </a:lnTo>
                  <a:lnTo>
                    <a:pt x="262" y="89"/>
                  </a:lnTo>
                  <a:lnTo>
                    <a:pt x="262" y="92"/>
                  </a:lnTo>
                  <a:lnTo>
                    <a:pt x="262" y="93"/>
                  </a:lnTo>
                  <a:lnTo>
                    <a:pt x="262" y="96"/>
                  </a:lnTo>
                  <a:lnTo>
                    <a:pt x="262" y="98"/>
                  </a:lnTo>
                  <a:lnTo>
                    <a:pt x="263" y="105"/>
                  </a:lnTo>
                  <a:lnTo>
                    <a:pt x="263" y="107"/>
                  </a:lnTo>
                  <a:lnTo>
                    <a:pt x="263" y="109"/>
                  </a:lnTo>
                  <a:lnTo>
                    <a:pt x="263" y="117"/>
                  </a:lnTo>
                  <a:lnTo>
                    <a:pt x="263" y="122"/>
                  </a:lnTo>
                  <a:lnTo>
                    <a:pt x="263" y="126"/>
                  </a:lnTo>
                  <a:lnTo>
                    <a:pt x="263" y="130"/>
                  </a:lnTo>
                  <a:lnTo>
                    <a:pt x="263" y="131"/>
                  </a:lnTo>
                  <a:lnTo>
                    <a:pt x="264" y="136"/>
                  </a:lnTo>
                  <a:lnTo>
                    <a:pt x="264" y="143"/>
                  </a:lnTo>
                  <a:lnTo>
                    <a:pt x="264" y="144"/>
                  </a:lnTo>
                  <a:lnTo>
                    <a:pt x="264" y="149"/>
                  </a:lnTo>
                  <a:lnTo>
                    <a:pt x="264" y="152"/>
                  </a:lnTo>
                  <a:lnTo>
                    <a:pt x="266" y="154"/>
                  </a:lnTo>
                  <a:lnTo>
                    <a:pt x="266" y="157"/>
                  </a:lnTo>
                  <a:lnTo>
                    <a:pt x="266" y="161"/>
                  </a:lnTo>
                  <a:lnTo>
                    <a:pt x="266" y="164"/>
                  </a:lnTo>
                  <a:lnTo>
                    <a:pt x="266" y="165"/>
                  </a:lnTo>
                  <a:lnTo>
                    <a:pt x="266" y="166"/>
                  </a:lnTo>
                  <a:lnTo>
                    <a:pt x="266" y="169"/>
                  </a:lnTo>
                  <a:lnTo>
                    <a:pt x="266" y="173"/>
                  </a:lnTo>
                  <a:lnTo>
                    <a:pt x="267" y="175"/>
                  </a:lnTo>
                  <a:lnTo>
                    <a:pt x="267" y="178"/>
                  </a:lnTo>
                  <a:lnTo>
                    <a:pt x="267" y="182"/>
                  </a:lnTo>
                  <a:lnTo>
                    <a:pt x="267" y="190"/>
                  </a:lnTo>
                  <a:lnTo>
                    <a:pt x="268" y="196"/>
                  </a:lnTo>
                  <a:lnTo>
                    <a:pt x="268" y="200"/>
                  </a:lnTo>
                  <a:lnTo>
                    <a:pt x="268" y="202"/>
                  </a:lnTo>
                  <a:lnTo>
                    <a:pt x="268" y="204"/>
                  </a:lnTo>
                  <a:lnTo>
                    <a:pt x="268" y="209"/>
                  </a:lnTo>
                  <a:lnTo>
                    <a:pt x="268" y="212"/>
                  </a:lnTo>
                  <a:lnTo>
                    <a:pt x="270" y="219"/>
                  </a:lnTo>
                  <a:lnTo>
                    <a:pt x="270" y="223"/>
                  </a:lnTo>
                  <a:lnTo>
                    <a:pt x="270" y="224"/>
                  </a:lnTo>
                  <a:lnTo>
                    <a:pt x="270" y="225"/>
                  </a:lnTo>
                  <a:lnTo>
                    <a:pt x="270" y="229"/>
                  </a:lnTo>
                  <a:lnTo>
                    <a:pt x="271" y="238"/>
                  </a:lnTo>
                  <a:lnTo>
                    <a:pt x="271" y="242"/>
                  </a:lnTo>
                  <a:lnTo>
                    <a:pt x="271" y="242"/>
                  </a:lnTo>
                  <a:lnTo>
                    <a:pt x="271" y="246"/>
                  </a:lnTo>
                  <a:lnTo>
                    <a:pt x="271" y="246"/>
                  </a:lnTo>
                  <a:lnTo>
                    <a:pt x="271" y="247"/>
                  </a:lnTo>
                  <a:lnTo>
                    <a:pt x="271" y="250"/>
                  </a:lnTo>
                  <a:lnTo>
                    <a:pt x="271" y="253"/>
                  </a:lnTo>
                  <a:lnTo>
                    <a:pt x="271" y="257"/>
                  </a:lnTo>
                  <a:lnTo>
                    <a:pt x="271" y="258"/>
                  </a:lnTo>
                  <a:lnTo>
                    <a:pt x="272" y="261"/>
                  </a:lnTo>
                  <a:lnTo>
                    <a:pt x="272" y="264"/>
                  </a:lnTo>
                  <a:lnTo>
                    <a:pt x="272" y="266"/>
                  </a:lnTo>
                  <a:lnTo>
                    <a:pt x="272" y="267"/>
                  </a:lnTo>
                  <a:lnTo>
                    <a:pt x="272" y="270"/>
                  </a:lnTo>
                  <a:lnTo>
                    <a:pt x="272" y="275"/>
                  </a:lnTo>
                  <a:lnTo>
                    <a:pt x="272" y="278"/>
                  </a:lnTo>
                  <a:lnTo>
                    <a:pt x="272" y="279"/>
                  </a:lnTo>
                  <a:lnTo>
                    <a:pt x="272" y="283"/>
                  </a:lnTo>
                  <a:lnTo>
                    <a:pt x="272" y="284"/>
                  </a:lnTo>
                  <a:lnTo>
                    <a:pt x="273" y="287"/>
                  </a:lnTo>
                  <a:lnTo>
                    <a:pt x="273" y="288"/>
                  </a:lnTo>
                  <a:lnTo>
                    <a:pt x="273" y="293"/>
                  </a:lnTo>
                  <a:lnTo>
                    <a:pt x="273" y="295"/>
                  </a:lnTo>
                  <a:lnTo>
                    <a:pt x="272" y="295"/>
                  </a:lnTo>
                  <a:lnTo>
                    <a:pt x="270" y="295"/>
                  </a:lnTo>
                  <a:lnTo>
                    <a:pt x="268" y="295"/>
                  </a:lnTo>
                  <a:lnTo>
                    <a:pt x="266" y="295"/>
                  </a:lnTo>
                  <a:lnTo>
                    <a:pt x="266" y="295"/>
                  </a:lnTo>
                  <a:lnTo>
                    <a:pt x="264" y="295"/>
                  </a:lnTo>
                  <a:lnTo>
                    <a:pt x="262" y="295"/>
                  </a:lnTo>
                  <a:lnTo>
                    <a:pt x="260" y="295"/>
                  </a:lnTo>
                  <a:lnTo>
                    <a:pt x="260" y="295"/>
                  </a:lnTo>
                  <a:lnTo>
                    <a:pt x="260" y="295"/>
                  </a:lnTo>
                  <a:lnTo>
                    <a:pt x="259" y="295"/>
                  </a:lnTo>
                  <a:lnTo>
                    <a:pt x="259" y="295"/>
                  </a:lnTo>
                  <a:lnTo>
                    <a:pt x="258" y="295"/>
                  </a:lnTo>
                  <a:lnTo>
                    <a:pt x="256" y="295"/>
                  </a:lnTo>
                  <a:lnTo>
                    <a:pt x="255" y="295"/>
                  </a:lnTo>
                  <a:lnTo>
                    <a:pt x="254" y="295"/>
                  </a:lnTo>
                  <a:lnTo>
                    <a:pt x="250" y="295"/>
                  </a:lnTo>
                  <a:lnTo>
                    <a:pt x="247" y="295"/>
                  </a:lnTo>
                  <a:lnTo>
                    <a:pt x="239" y="295"/>
                  </a:lnTo>
                  <a:lnTo>
                    <a:pt x="235" y="295"/>
                  </a:lnTo>
                  <a:lnTo>
                    <a:pt x="234" y="295"/>
                  </a:lnTo>
                  <a:lnTo>
                    <a:pt x="232" y="295"/>
                  </a:lnTo>
                  <a:lnTo>
                    <a:pt x="229" y="295"/>
                  </a:lnTo>
                  <a:lnTo>
                    <a:pt x="226" y="295"/>
                  </a:lnTo>
                  <a:lnTo>
                    <a:pt x="225" y="295"/>
                  </a:lnTo>
                  <a:lnTo>
                    <a:pt x="224" y="295"/>
                  </a:lnTo>
                  <a:lnTo>
                    <a:pt x="222" y="295"/>
                  </a:lnTo>
                  <a:lnTo>
                    <a:pt x="224" y="296"/>
                  </a:lnTo>
                  <a:lnTo>
                    <a:pt x="222" y="296"/>
                  </a:lnTo>
                  <a:lnTo>
                    <a:pt x="221" y="296"/>
                  </a:lnTo>
                  <a:lnTo>
                    <a:pt x="218" y="296"/>
                  </a:lnTo>
                  <a:lnTo>
                    <a:pt x="216" y="296"/>
                  </a:lnTo>
                  <a:lnTo>
                    <a:pt x="216" y="296"/>
                  </a:lnTo>
                  <a:lnTo>
                    <a:pt x="215" y="296"/>
                  </a:lnTo>
                  <a:lnTo>
                    <a:pt x="213" y="296"/>
                  </a:lnTo>
                  <a:lnTo>
                    <a:pt x="213" y="296"/>
                  </a:lnTo>
                  <a:lnTo>
                    <a:pt x="207" y="296"/>
                  </a:lnTo>
                  <a:lnTo>
                    <a:pt x="207" y="296"/>
                  </a:lnTo>
                  <a:lnTo>
                    <a:pt x="207" y="296"/>
                  </a:lnTo>
                  <a:lnTo>
                    <a:pt x="199" y="296"/>
                  </a:lnTo>
                  <a:lnTo>
                    <a:pt x="198" y="296"/>
                  </a:lnTo>
                  <a:lnTo>
                    <a:pt x="192" y="296"/>
                  </a:lnTo>
                  <a:lnTo>
                    <a:pt x="188" y="296"/>
                  </a:lnTo>
                  <a:lnTo>
                    <a:pt x="187" y="296"/>
                  </a:lnTo>
                  <a:lnTo>
                    <a:pt x="186" y="296"/>
                  </a:lnTo>
                  <a:lnTo>
                    <a:pt x="182" y="296"/>
                  </a:lnTo>
                  <a:lnTo>
                    <a:pt x="178" y="296"/>
                  </a:lnTo>
                  <a:lnTo>
                    <a:pt x="175" y="296"/>
                  </a:lnTo>
                  <a:lnTo>
                    <a:pt x="173" y="296"/>
                  </a:lnTo>
                  <a:lnTo>
                    <a:pt x="170" y="296"/>
                  </a:lnTo>
                  <a:lnTo>
                    <a:pt x="170" y="296"/>
                  </a:lnTo>
                  <a:lnTo>
                    <a:pt x="169" y="296"/>
                  </a:lnTo>
                  <a:lnTo>
                    <a:pt x="167" y="296"/>
                  </a:lnTo>
                  <a:lnTo>
                    <a:pt x="165" y="296"/>
                  </a:lnTo>
                  <a:lnTo>
                    <a:pt x="161" y="296"/>
                  </a:lnTo>
                  <a:lnTo>
                    <a:pt x="158" y="296"/>
                  </a:lnTo>
                  <a:lnTo>
                    <a:pt x="153" y="296"/>
                  </a:lnTo>
                  <a:lnTo>
                    <a:pt x="150" y="296"/>
                  </a:lnTo>
                  <a:lnTo>
                    <a:pt x="149" y="296"/>
                  </a:lnTo>
                  <a:lnTo>
                    <a:pt x="145" y="296"/>
                  </a:lnTo>
                  <a:lnTo>
                    <a:pt x="143" y="296"/>
                  </a:lnTo>
                  <a:lnTo>
                    <a:pt x="140" y="296"/>
                  </a:lnTo>
                  <a:lnTo>
                    <a:pt x="140" y="297"/>
                  </a:lnTo>
                  <a:lnTo>
                    <a:pt x="137" y="296"/>
                  </a:lnTo>
                  <a:lnTo>
                    <a:pt x="132" y="296"/>
                  </a:lnTo>
                  <a:lnTo>
                    <a:pt x="132" y="297"/>
                  </a:lnTo>
                  <a:lnTo>
                    <a:pt x="128" y="297"/>
                  </a:lnTo>
                  <a:lnTo>
                    <a:pt x="126" y="297"/>
                  </a:lnTo>
                  <a:lnTo>
                    <a:pt x="123" y="297"/>
                  </a:lnTo>
                  <a:lnTo>
                    <a:pt x="120" y="297"/>
                  </a:lnTo>
                  <a:lnTo>
                    <a:pt x="116" y="297"/>
                  </a:lnTo>
                  <a:lnTo>
                    <a:pt x="115" y="297"/>
                  </a:lnTo>
                  <a:lnTo>
                    <a:pt x="114" y="297"/>
                  </a:lnTo>
                  <a:lnTo>
                    <a:pt x="112" y="297"/>
                  </a:lnTo>
                  <a:lnTo>
                    <a:pt x="110" y="297"/>
                  </a:lnTo>
                  <a:lnTo>
                    <a:pt x="109" y="297"/>
                  </a:lnTo>
                  <a:lnTo>
                    <a:pt x="106" y="297"/>
                  </a:lnTo>
                  <a:lnTo>
                    <a:pt x="105" y="297"/>
                  </a:lnTo>
                  <a:lnTo>
                    <a:pt x="102" y="297"/>
                  </a:lnTo>
                  <a:lnTo>
                    <a:pt x="102" y="297"/>
                  </a:lnTo>
                  <a:lnTo>
                    <a:pt x="99" y="297"/>
                  </a:lnTo>
                  <a:lnTo>
                    <a:pt x="98" y="297"/>
                  </a:lnTo>
                  <a:lnTo>
                    <a:pt x="97" y="297"/>
                  </a:lnTo>
                  <a:lnTo>
                    <a:pt x="95" y="297"/>
                  </a:lnTo>
                  <a:lnTo>
                    <a:pt x="93" y="297"/>
                  </a:lnTo>
                  <a:lnTo>
                    <a:pt x="90" y="297"/>
                  </a:lnTo>
                  <a:lnTo>
                    <a:pt x="89" y="297"/>
                  </a:lnTo>
                  <a:lnTo>
                    <a:pt x="88" y="297"/>
                  </a:lnTo>
                  <a:lnTo>
                    <a:pt x="85" y="297"/>
                  </a:lnTo>
                  <a:lnTo>
                    <a:pt x="82" y="297"/>
                  </a:lnTo>
                  <a:lnTo>
                    <a:pt x="81" y="297"/>
                  </a:lnTo>
                  <a:lnTo>
                    <a:pt x="77" y="297"/>
                  </a:lnTo>
                  <a:lnTo>
                    <a:pt x="76" y="297"/>
                  </a:lnTo>
                  <a:lnTo>
                    <a:pt x="76" y="297"/>
                  </a:lnTo>
                  <a:lnTo>
                    <a:pt x="68" y="297"/>
                  </a:lnTo>
                  <a:lnTo>
                    <a:pt x="65" y="297"/>
                  </a:lnTo>
                  <a:lnTo>
                    <a:pt x="63" y="297"/>
                  </a:lnTo>
                  <a:lnTo>
                    <a:pt x="59" y="297"/>
                  </a:lnTo>
                  <a:lnTo>
                    <a:pt x="57" y="297"/>
                  </a:lnTo>
                  <a:lnTo>
                    <a:pt x="56" y="297"/>
                  </a:lnTo>
                  <a:lnTo>
                    <a:pt x="55" y="297"/>
                  </a:lnTo>
                  <a:lnTo>
                    <a:pt x="51" y="297"/>
                  </a:lnTo>
                  <a:lnTo>
                    <a:pt x="48" y="297"/>
                  </a:lnTo>
                  <a:lnTo>
                    <a:pt x="44" y="297"/>
                  </a:lnTo>
                  <a:lnTo>
                    <a:pt x="42" y="297"/>
                  </a:lnTo>
                  <a:lnTo>
                    <a:pt x="40" y="297"/>
                  </a:lnTo>
                  <a:lnTo>
                    <a:pt x="38" y="297"/>
                  </a:lnTo>
                  <a:lnTo>
                    <a:pt x="37" y="297"/>
                  </a:lnTo>
                  <a:lnTo>
                    <a:pt x="30" y="298"/>
                  </a:lnTo>
                  <a:lnTo>
                    <a:pt x="27" y="298"/>
                  </a:lnTo>
                  <a:lnTo>
                    <a:pt x="25" y="298"/>
                  </a:lnTo>
                  <a:lnTo>
                    <a:pt x="18" y="298"/>
                  </a:lnTo>
                  <a:lnTo>
                    <a:pt x="12" y="298"/>
                  </a:lnTo>
                  <a:lnTo>
                    <a:pt x="10" y="298"/>
                  </a:lnTo>
                  <a:lnTo>
                    <a:pt x="9" y="298"/>
                  </a:lnTo>
                  <a:lnTo>
                    <a:pt x="5" y="298"/>
                  </a:lnTo>
                  <a:lnTo>
                    <a:pt x="4" y="298"/>
                  </a:lnTo>
                  <a:lnTo>
                    <a:pt x="2" y="298"/>
                  </a:lnTo>
                  <a:lnTo>
                    <a:pt x="2" y="298"/>
                  </a:lnTo>
                  <a:lnTo>
                    <a:pt x="2" y="298"/>
                  </a:lnTo>
                  <a:lnTo>
                    <a:pt x="2" y="296"/>
                  </a:lnTo>
                  <a:lnTo>
                    <a:pt x="2" y="295"/>
                  </a:lnTo>
                  <a:lnTo>
                    <a:pt x="2" y="291"/>
                  </a:lnTo>
                  <a:lnTo>
                    <a:pt x="2" y="288"/>
                  </a:lnTo>
                  <a:lnTo>
                    <a:pt x="2" y="283"/>
                  </a:lnTo>
                  <a:lnTo>
                    <a:pt x="2" y="272"/>
                  </a:lnTo>
                  <a:lnTo>
                    <a:pt x="2" y="271"/>
                  </a:lnTo>
                  <a:lnTo>
                    <a:pt x="2" y="270"/>
                  </a:lnTo>
                  <a:lnTo>
                    <a:pt x="2" y="267"/>
                  </a:lnTo>
                  <a:lnTo>
                    <a:pt x="2" y="262"/>
                  </a:lnTo>
                  <a:lnTo>
                    <a:pt x="2" y="261"/>
                  </a:lnTo>
                  <a:lnTo>
                    <a:pt x="2" y="259"/>
                  </a:lnTo>
                  <a:lnTo>
                    <a:pt x="2" y="254"/>
                  </a:lnTo>
                  <a:lnTo>
                    <a:pt x="2" y="250"/>
                  </a:lnTo>
                  <a:lnTo>
                    <a:pt x="2" y="243"/>
                  </a:lnTo>
                  <a:lnTo>
                    <a:pt x="2" y="242"/>
                  </a:lnTo>
                  <a:lnTo>
                    <a:pt x="2" y="240"/>
                  </a:lnTo>
                  <a:lnTo>
                    <a:pt x="2" y="237"/>
                  </a:lnTo>
                  <a:lnTo>
                    <a:pt x="2" y="233"/>
                  </a:lnTo>
                  <a:lnTo>
                    <a:pt x="1" y="230"/>
                  </a:lnTo>
                  <a:lnTo>
                    <a:pt x="1" y="224"/>
                  </a:lnTo>
                  <a:lnTo>
                    <a:pt x="1" y="220"/>
                  </a:lnTo>
                  <a:lnTo>
                    <a:pt x="1" y="219"/>
                  </a:lnTo>
                  <a:lnTo>
                    <a:pt x="1" y="213"/>
                  </a:lnTo>
                  <a:lnTo>
                    <a:pt x="1" y="211"/>
                  </a:lnTo>
                  <a:lnTo>
                    <a:pt x="1" y="206"/>
                  </a:lnTo>
                  <a:lnTo>
                    <a:pt x="1" y="203"/>
                  </a:lnTo>
                  <a:lnTo>
                    <a:pt x="1" y="200"/>
                  </a:lnTo>
                  <a:lnTo>
                    <a:pt x="1" y="199"/>
                  </a:lnTo>
                  <a:lnTo>
                    <a:pt x="1" y="198"/>
                  </a:lnTo>
                  <a:lnTo>
                    <a:pt x="1" y="192"/>
                  </a:lnTo>
                  <a:lnTo>
                    <a:pt x="1" y="186"/>
                  </a:lnTo>
                  <a:lnTo>
                    <a:pt x="1" y="183"/>
                  </a:lnTo>
                  <a:lnTo>
                    <a:pt x="1" y="178"/>
                  </a:lnTo>
                  <a:lnTo>
                    <a:pt x="1" y="174"/>
                  </a:lnTo>
                  <a:lnTo>
                    <a:pt x="1" y="174"/>
                  </a:lnTo>
                  <a:lnTo>
                    <a:pt x="1" y="171"/>
                  </a:lnTo>
                  <a:lnTo>
                    <a:pt x="1" y="169"/>
                  </a:lnTo>
                  <a:lnTo>
                    <a:pt x="1" y="166"/>
                  </a:lnTo>
                  <a:lnTo>
                    <a:pt x="1" y="164"/>
                  </a:lnTo>
                  <a:lnTo>
                    <a:pt x="1" y="158"/>
                  </a:lnTo>
                  <a:lnTo>
                    <a:pt x="1" y="158"/>
                  </a:lnTo>
                  <a:lnTo>
                    <a:pt x="1" y="153"/>
                  </a:lnTo>
                  <a:lnTo>
                    <a:pt x="1" y="151"/>
                  </a:lnTo>
                  <a:lnTo>
                    <a:pt x="1" y="149"/>
                  </a:lnTo>
                  <a:lnTo>
                    <a:pt x="1" y="149"/>
                  </a:lnTo>
                  <a:lnTo>
                    <a:pt x="1" y="144"/>
                  </a:lnTo>
                  <a:lnTo>
                    <a:pt x="1" y="141"/>
                  </a:lnTo>
                  <a:lnTo>
                    <a:pt x="1" y="139"/>
                  </a:lnTo>
                  <a:lnTo>
                    <a:pt x="1" y="137"/>
                  </a:lnTo>
                  <a:lnTo>
                    <a:pt x="1" y="136"/>
                  </a:lnTo>
                  <a:lnTo>
                    <a:pt x="1" y="136"/>
                  </a:lnTo>
                  <a:lnTo>
                    <a:pt x="1" y="136"/>
                  </a:lnTo>
                  <a:lnTo>
                    <a:pt x="1" y="135"/>
                  </a:lnTo>
                  <a:lnTo>
                    <a:pt x="1" y="132"/>
                  </a:lnTo>
                  <a:lnTo>
                    <a:pt x="1" y="131"/>
                  </a:lnTo>
                  <a:lnTo>
                    <a:pt x="1" y="130"/>
                  </a:lnTo>
                  <a:lnTo>
                    <a:pt x="1" y="126"/>
                  </a:lnTo>
                  <a:lnTo>
                    <a:pt x="1" y="124"/>
                  </a:lnTo>
                  <a:lnTo>
                    <a:pt x="1" y="123"/>
                  </a:lnTo>
                  <a:lnTo>
                    <a:pt x="1" y="120"/>
                  </a:lnTo>
                  <a:lnTo>
                    <a:pt x="1" y="117"/>
                  </a:lnTo>
                  <a:lnTo>
                    <a:pt x="1" y="115"/>
                  </a:lnTo>
                  <a:lnTo>
                    <a:pt x="1" y="111"/>
                  </a:lnTo>
                  <a:lnTo>
                    <a:pt x="1" y="109"/>
                  </a:lnTo>
                  <a:lnTo>
                    <a:pt x="1" y="106"/>
                  </a:lnTo>
                  <a:lnTo>
                    <a:pt x="1" y="105"/>
                  </a:lnTo>
                  <a:lnTo>
                    <a:pt x="1" y="99"/>
                  </a:lnTo>
                  <a:lnTo>
                    <a:pt x="1" y="97"/>
                  </a:lnTo>
                  <a:lnTo>
                    <a:pt x="1" y="96"/>
                  </a:lnTo>
                  <a:lnTo>
                    <a:pt x="1" y="93"/>
                  </a:lnTo>
                  <a:lnTo>
                    <a:pt x="1" y="93"/>
                  </a:lnTo>
                  <a:lnTo>
                    <a:pt x="1" y="92"/>
                  </a:lnTo>
                  <a:lnTo>
                    <a:pt x="1" y="90"/>
                  </a:lnTo>
                  <a:lnTo>
                    <a:pt x="1" y="88"/>
                  </a:lnTo>
                  <a:lnTo>
                    <a:pt x="1" y="85"/>
                  </a:lnTo>
                  <a:lnTo>
                    <a:pt x="1" y="82"/>
                  </a:lnTo>
                  <a:lnTo>
                    <a:pt x="1" y="82"/>
                  </a:lnTo>
                  <a:lnTo>
                    <a:pt x="1" y="82"/>
                  </a:lnTo>
                  <a:lnTo>
                    <a:pt x="1" y="82"/>
                  </a:lnTo>
                  <a:lnTo>
                    <a:pt x="1" y="80"/>
                  </a:lnTo>
                  <a:lnTo>
                    <a:pt x="1" y="80"/>
                  </a:lnTo>
                  <a:lnTo>
                    <a:pt x="1" y="79"/>
                  </a:lnTo>
                  <a:lnTo>
                    <a:pt x="1" y="73"/>
                  </a:lnTo>
                  <a:lnTo>
                    <a:pt x="1" y="71"/>
                  </a:lnTo>
                  <a:lnTo>
                    <a:pt x="1" y="71"/>
                  </a:lnTo>
                  <a:lnTo>
                    <a:pt x="1" y="69"/>
                  </a:lnTo>
                  <a:lnTo>
                    <a:pt x="1" y="68"/>
                  </a:lnTo>
                  <a:lnTo>
                    <a:pt x="1" y="64"/>
                  </a:lnTo>
                  <a:lnTo>
                    <a:pt x="1" y="64"/>
                  </a:lnTo>
                  <a:lnTo>
                    <a:pt x="0" y="62"/>
                  </a:lnTo>
                  <a:lnTo>
                    <a:pt x="0" y="60"/>
                  </a:lnTo>
                  <a:lnTo>
                    <a:pt x="0" y="58"/>
                  </a:lnTo>
                  <a:lnTo>
                    <a:pt x="0" y="56"/>
                  </a:lnTo>
                  <a:lnTo>
                    <a:pt x="0" y="54"/>
                  </a:lnTo>
                  <a:lnTo>
                    <a:pt x="0" y="50"/>
                  </a:lnTo>
                  <a:lnTo>
                    <a:pt x="0" y="47"/>
                  </a:lnTo>
                  <a:lnTo>
                    <a:pt x="4" y="47"/>
                  </a:lnTo>
                  <a:lnTo>
                    <a:pt x="9" y="47"/>
                  </a:lnTo>
                  <a:lnTo>
                    <a:pt x="12" y="47"/>
                  </a:lnTo>
                  <a:lnTo>
                    <a:pt x="14" y="46"/>
                  </a:lnTo>
                  <a:lnTo>
                    <a:pt x="17" y="46"/>
                  </a:lnTo>
                  <a:lnTo>
                    <a:pt x="18" y="46"/>
                  </a:lnTo>
                  <a:lnTo>
                    <a:pt x="21" y="46"/>
                  </a:lnTo>
                  <a:lnTo>
                    <a:pt x="25" y="46"/>
                  </a:lnTo>
                  <a:lnTo>
                    <a:pt x="27" y="46"/>
                  </a:lnTo>
                  <a:lnTo>
                    <a:pt x="33" y="45"/>
                  </a:lnTo>
                  <a:lnTo>
                    <a:pt x="35" y="45"/>
                  </a:lnTo>
                  <a:lnTo>
                    <a:pt x="38" y="45"/>
                  </a:lnTo>
                  <a:lnTo>
                    <a:pt x="46" y="43"/>
                  </a:lnTo>
                  <a:lnTo>
                    <a:pt x="47" y="43"/>
                  </a:lnTo>
                  <a:lnTo>
                    <a:pt x="52" y="43"/>
                  </a:lnTo>
                  <a:lnTo>
                    <a:pt x="56" y="43"/>
                  </a:lnTo>
                  <a:lnTo>
                    <a:pt x="59" y="43"/>
                  </a:lnTo>
                  <a:lnTo>
                    <a:pt x="61" y="43"/>
                  </a:lnTo>
                  <a:lnTo>
                    <a:pt x="64" y="42"/>
                  </a:lnTo>
                  <a:lnTo>
                    <a:pt x="67" y="42"/>
                  </a:lnTo>
                  <a:lnTo>
                    <a:pt x="69" y="42"/>
                  </a:lnTo>
                  <a:lnTo>
                    <a:pt x="72" y="42"/>
                  </a:lnTo>
                  <a:lnTo>
                    <a:pt x="74" y="42"/>
                  </a:lnTo>
                  <a:lnTo>
                    <a:pt x="77" y="42"/>
                  </a:lnTo>
                  <a:lnTo>
                    <a:pt x="80" y="41"/>
                  </a:lnTo>
                  <a:lnTo>
                    <a:pt x="82" y="41"/>
                  </a:lnTo>
                  <a:lnTo>
                    <a:pt x="84" y="41"/>
                  </a:lnTo>
                  <a:lnTo>
                    <a:pt x="86" y="41"/>
                  </a:lnTo>
                  <a:lnTo>
                    <a:pt x="90" y="41"/>
                  </a:lnTo>
                  <a:lnTo>
                    <a:pt x="94" y="39"/>
                  </a:lnTo>
                  <a:lnTo>
                    <a:pt x="95" y="39"/>
                  </a:lnTo>
                  <a:lnTo>
                    <a:pt x="98" y="39"/>
                  </a:lnTo>
                  <a:lnTo>
                    <a:pt x="98" y="39"/>
                  </a:lnTo>
                  <a:lnTo>
                    <a:pt x="103" y="38"/>
                  </a:lnTo>
                  <a:lnTo>
                    <a:pt x="106" y="38"/>
                  </a:lnTo>
                  <a:lnTo>
                    <a:pt x="109" y="38"/>
                  </a:lnTo>
                  <a:lnTo>
                    <a:pt x="112" y="37"/>
                  </a:lnTo>
                  <a:lnTo>
                    <a:pt x="115" y="37"/>
                  </a:lnTo>
                  <a:lnTo>
                    <a:pt x="118" y="35"/>
                  </a:lnTo>
                  <a:lnTo>
                    <a:pt x="120" y="35"/>
                  </a:lnTo>
                  <a:lnTo>
                    <a:pt x="122" y="35"/>
                  </a:lnTo>
                  <a:lnTo>
                    <a:pt x="124" y="35"/>
                  </a:lnTo>
                  <a:lnTo>
                    <a:pt x="127" y="34"/>
                  </a:lnTo>
                  <a:lnTo>
                    <a:pt x="128" y="34"/>
                  </a:lnTo>
                  <a:lnTo>
                    <a:pt x="131" y="34"/>
                  </a:lnTo>
                  <a:lnTo>
                    <a:pt x="133" y="33"/>
                  </a:lnTo>
                  <a:lnTo>
                    <a:pt x="135" y="33"/>
                  </a:lnTo>
                  <a:lnTo>
                    <a:pt x="137" y="33"/>
                  </a:lnTo>
                  <a:lnTo>
                    <a:pt x="143" y="31"/>
                  </a:lnTo>
                  <a:lnTo>
                    <a:pt x="144" y="31"/>
                  </a:lnTo>
                  <a:lnTo>
                    <a:pt x="145" y="31"/>
                  </a:lnTo>
                  <a:lnTo>
                    <a:pt x="149" y="30"/>
                  </a:lnTo>
                  <a:lnTo>
                    <a:pt x="150" y="30"/>
                  </a:lnTo>
                  <a:lnTo>
                    <a:pt x="153" y="30"/>
                  </a:lnTo>
                  <a:lnTo>
                    <a:pt x="156" y="29"/>
                  </a:lnTo>
                  <a:lnTo>
                    <a:pt x="158" y="29"/>
                  </a:lnTo>
                  <a:lnTo>
                    <a:pt x="161" y="29"/>
                  </a:lnTo>
                  <a:lnTo>
                    <a:pt x="162" y="27"/>
                  </a:lnTo>
                  <a:lnTo>
                    <a:pt x="163" y="27"/>
                  </a:lnTo>
                  <a:lnTo>
                    <a:pt x="166" y="27"/>
                  </a:lnTo>
                  <a:lnTo>
                    <a:pt x="169" y="26"/>
                  </a:lnTo>
                  <a:lnTo>
                    <a:pt x="169" y="26"/>
                  </a:lnTo>
                  <a:lnTo>
                    <a:pt x="171" y="26"/>
                  </a:lnTo>
                  <a:lnTo>
                    <a:pt x="171" y="26"/>
                  </a:lnTo>
                  <a:lnTo>
                    <a:pt x="173" y="26"/>
                  </a:lnTo>
                  <a:lnTo>
                    <a:pt x="174" y="25"/>
                  </a:lnTo>
                  <a:lnTo>
                    <a:pt x="178" y="25"/>
                  </a:lnTo>
                  <a:lnTo>
                    <a:pt x="181" y="24"/>
                  </a:lnTo>
                  <a:lnTo>
                    <a:pt x="182" y="24"/>
                  </a:lnTo>
                  <a:lnTo>
                    <a:pt x="184" y="22"/>
                  </a:lnTo>
                  <a:lnTo>
                    <a:pt x="187" y="22"/>
                  </a:lnTo>
                  <a:lnTo>
                    <a:pt x="188" y="21"/>
                  </a:lnTo>
                  <a:lnTo>
                    <a:pt x="190" y="21"/>
                  </a:lnTo>
                  <a:lnTo>
                    <a:pt x="191" y="21"/>
                  </a:lnTo>
                  <a:lnTo>
                    <a:pt x="192" y="20"/>
                  </a:lnTo>
                  <a:lnTo>
                    <a:pt x="194" y="20"/>
                  </a:lnTo>
                  <a:lnTo>
                    <a:pt x="196" y="18"/>
                  </a:lnTo>
                  <a:lnTo>
                    <a:pt x="199" y="18"/>
                  </a:lnTo>
                  <a:lnTo>
                    <a:pt x="200" y="17"/>
                  </a:lnTo>
                  <a:lnTo>
                    <a:pt x="201" y="17"/>
                  </a:lnTo>
                  <a:lnTo>
                    <a:pt x="203" y="17"/>
                  </a:lnTo>
                  <a:lnTo>
                    <a:pt x="204" y="17"/>
                  </a:lnTo>
                  <a:lnTo>
                    <a:pt x="205" y="16"/>
                  </a:lnTo>
                  <a:lnTo>
                    <a:pt x="207" y="16"/>
                  </a:lnTo>
                  <a:lnTo>
                    <a:pt x="207" y="16"/>
                  </a:lnTo>
                  <a:lnTo>
                    <a:pt x="208" y="16"/>
                  </a:lnTo>
                  <a:lnTo>
                    <a:pt x="208" y="16"/>
                  </a:lnTo>
                  <a:lnTo>
                    <a:pt x="209" y="16"/>
                  </a:lnTo>
                  <a:lnTo>
                    <a:pt x="209" y="14"/>
                  </a:lnTo>
                  <a:lnTo>
                    <a:pt x="211" y="14"/>
                  </a:lnTo>
                  <a:lnTo>
                    <a:pt x="211" y="14"/>
                  </a:lnTo>
                  <a:lnTo>
                    <a:pt x="212" y="14"/>
                  </a:lnTo>
                  <a:lnTo>
                    <a:pt x="213" y="14"/>
                  </a:lnTo>
                  <a:lnTo>
                    <a:pt x="213" y="13"/>
                  </a:lnTo>
                  <a:lnTo>
                    <a:pt x="215" y="13"/>
                  </a:lnTo>
                  <a:lnTo>
                    <a:pt x="216" y="13"/>
                  </a:lnTo>
                  <a:lnTo>
                    <a:pt x="220" y="12"/>
                  </a:lnTo>
                  <a:lnTo>
                    <a:pt x="221" y="12"/>
                  </a:lnTo>
                  <a:lnTo>
                    <a:pt x="225" y="10"/>
                  </a:lnTo>
                  <a:lnTo>
                    <a:pt x="229" y="9"/>
                  </a:lnTo>
                  <a:lnTo>
                    <a:pt x="233" y="8"/>
                  </a:lnTo>
                  <a:lnTo>
                    <a:pt x="235" y="7"/>
                  </a:lnTo>
                  <a:lnTo>
                    <a:pt x="242" y="5"/>
                  </a:lnTo>
                  <a:lnTo>
                    <a:pt x="243" y="5"/>
                  </a:lnTo>
                  <a:lnTo>
                    <a:pt x="245" y="4"/>
                  </a:lnTo>
                  <a:lnTo>
                    <a:pt x="246" y="4"/>
                  </a:lnTo>
                  <a:lnTo>
                    <a:pt x="247" y="4"/>
                  </a:lnTo>
                  <a:lnTo>
                    <a:pt x="249" y="3"/>
                  </a:lnTo>
                  <a:lnTo>
                    <a:pt x="251" y="3"/>
                  </a:lnTo>
                  <a:lnTo>
                    <a:pt x="253" y="1"/>
                  </a:lnTo>
                  <a:lnTo>
                    <a:pt x="254" y="1"/>
                  </a:lnTo>
                  <a:lnTo>
                    <a:pt x="256" y="0"/>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70">
              <a:extLst>
                <a:ext uri="{FF2B5EF4-FFF2-40B4-BE49-F238E27FC236}">
                  <a16:creationId xmlns:a16="http://schemas.microsoft.com/office/drawing/2014/main" id="{6F354E96-A7F4-4E7A-80A1-0A86B28CA4B3}"/>
                </a:ext>
              </a:extLst>
            </p:cNvPr>
            <p:cNvSpPr>
              <a:spLocks/>
            </p:cNvSpPr>
            <p:nvPr/>
          </p:nvSpPr>
          <p:spPr bwMode="auto">
            <a:xfrm>
              <a:off x="5283" y="3068"/>
              <a:ext cx="344" cy="170"/>
            </a:xfrm>
            <a:custGeom>
              <a:avLst/>
              <a:gdLst>
                <a:gd name="T0" fmla="*/ 121 w 344"/>
                <a:gd name="T1" fmla="*/ 4 h 170"/>
                <a:gd name="T2" fmla="*/ 142 w 344"/>
                <a:gd name="T3" fmla="*/ 5 h 170"/>
                <a:gd name="T4" fmla="*/ 172 w 344"/>
                <a:gd name="T5" fmla="*/ 7 h 170"/>
                <a:gd name="T6" fmla="*/ 194 w 344"/>
                <a:gd name="T7" fmla="*/ 8 h 170"/>
                <a:gd name="T8" fmla="*/ 232 w 344"/>
                <a:gd name="T9" fmla="*/ 18 h 170"/>
                <a:gd name="T10" fmla="*/ 257 w 344"/>
                <a:gd name="T11" fmla="*/ 25 h 170"/>
                <a:gd name="T12" fmla="*/ 278 w 344"/>
                <a:gd name="T13" fmla="*/ 30 h 170"/>
                <a:gd name="T14" fmla="*/ 284 w 344"/>
                <a:gd name="T15" fmla="*/ 34 h 170"/>
                <a:gd name="T16" fmla="*/ 286 w 344"/>
                <a:gd name="T17" fmla="*/ 41 h 170"/>
                <a:gd name="T18" fmla="*/ 286 w 344"/>
                <a:gd name="T19" fmla="*/ 50 h 170"/>
                <a:gd name="T20" fmla="*/ 282 w 344"/>
                <a:gd name="T21" fmla="*/ 55 h 170"/>
                <a:gd name="T22" fmla="*/ 297 w 344"/>
                <a:gd name="T23" fmla="*/ 58 h 170"/>
                <a:gd name="T24" fmla="*/ 325 w 344"/>
                <a:gd name="T25" fmla="*/ 58 h 170"/>
                <a:gd name="T26" fmla="*/ 344 w 344"/>
                <a:gd name="T27" fmla="*/ 71 h 170"/>
                <a:gd name="T28" fmla="*/ 343 w 344"/>
                <a:gd name="T29" fmla="*/ 101 h 170"/>
                <a:gd name="T30" fmla="*/ 343 w 344"/>
                <a:gd name="T31" fmla="*/ 149 h 170"/>
                <a:gd name="T32" fmla="*/ 330 w 344"/>
                <a:gd name="T33" fmla="*/ 170 h 170"/>
                <a:gd name="T34" fmla="*/ 300 w 344"/>
                <a:gd name="T35" fmla="*/ 170 h 170"/>
                <a:gd name="T36" fmla="*/ 267 w 344"/>
                <a:gd name="T37" fmla="*/ 170 h 170"/>
                <a:gd name="T38" fmla="*/ 241 w 344"/>
                <a:gd name="T39" fmla="*/ 170 h 170"/>
                <a:gd name="T40" fmla="*/ 206 w 344"/>
                <a:gd name="T41" fmla="*/ 169 h 170"/>
                <a:gd name="T42" fmla="*/ 176 w 344"/>
                <a:gd name="T43" fmla="*/ 169 h 170"/>
                <a:gd name="T44" fmla="*/ 139 w 344"/>
                <a:gd name="T45" fmla="*/ 169 h 170"/>
                <a:gd name="T46" fmla="*/ 114 w 344"/>
                <a:gd name="T47" fmla="*/ 168 h 170"/>
                <a:gd name="T48" fmla="*/ 79 w 344"/>
                <a:gd name="T49" fmla="*/ 156 h 170"/>
                <a:gd name="T50" fmla="*/ 63 w 344"/>
                <a:gd name="T51" fmla="*/ 148 h 170"/>
                <a:gd name="T52" fmla="*/ 54 w 344"/>
                <a:gd name="T53" fmla="*/ 145 h 170"/>
                <a:gd name="T54" fmla="*/ 54 w 344"/>
                <a:gd name="T55" fmla="*/ 139 h 170"/>
                <a:gd name="T56" fmla="*/ 49 w 344"/>
                <a:gd name="T57" fmla="*/ 132 h 170"/>
                <a:gd name="T58" fmla="*/ 42 w 344"/>
                <a:gd name="T59" fmla="*/ 130 h 170"/>
                <a:gd name="T60" fmla="*/ 38 w 344"/>
                <a:gd name="T61" fmla="*/ 130 h 170"/>
                <a:gd name="T62" fmla="*/ 36 w 344"/>
                <a:gd name="T63" fmla="*/ 124 h 170"/>
                <a:gd name="T64" fmla="*/ 36 w 344"/>
                <a:gd name="T65" fmla="*/ 121 h 170"/>
                <a:gd name="T66" fmla="*/ 38 w 344"/>
                <a:gd name="T67" fmla="*/ 114 h 170"/>
                <a:gd name="T68" fmla="*/ 36 w 344"/>
                <a:gd name="T69" fmla="*/ 105 h 170"/>
                <a:gd name="T70" fmla="*/ 32 w 344"/>
                <a:gd name="T71" fmla="*/ 102 h 170"/>
                <a:gd name="T72" fmla="*/ 30 w 344"/>
                <a:gd name="T73" fmla="*/ 79 h 170"/>
                <a:gd name="T74" fmla="*/ 42 w 344"/>
                <a:gd name="T75" fmla="*/ 81 h 170"/>
                <a:gd name="T76" fmla="*/ 54 w 344"/>
                <a:gd name="T77" fmla="*/ 77 h 170"/>
                <a:gd name="T78" fmla="*/ 56 w 344"/>
                <a:gd name="T79" fmla="*/ 67 h 170"/>
                <a:gd name="T80" fmla="*/ 43 w 344"/>
                <a:gd name="T81" fmla="*/ 64 h 170"/>
                <a:gd name="T82" fmla="*/ 30 w 344"/>
                <a:gd name="T83" fmla="*/ 68 h 170"/>
                <a:gd name="T84" fmla="*/ 17 w 344"/>
                <a:gd name="T85" fmla="*/ 71 h 170"/>
                <a:gd name="T86" fmla="*/ 4 w 344"/>
                <a:gd name="T87" fmla="*/ 72 h 170"/>
                <a:gd name="T88" fmla="*/ 1 w 344"/>
                <a:gd name="T89" fmla="*/ 58 h 170"/>
                <a:gd name="T90" fmla="*/ 4 w 344"/>
                <a:gd name="T91" fmla="*/ 45 h 170"/>
                <a:gd name="T92" fmla="*/ 8 w 344"/>
                <a:gd name="T93" fmla="*/ 33 h 170"/>
                <a:gd name="T94" fmla="*/ 11 w 344"/>
                <a:gd name="T95" fmla="*/ 20 h 170"/>
                <a:gd name="T96" fmla="*/ 20 w 344"/>
                <a:gd name="T97" fmla="*/ 11 h 170"/>
                <a:gd name="T98" fmla="*/ 33 w 344"/>
                <a:gd name="T99" fmla="*/ 9 h 170"/>
                <a:gd name="T100" fmla="*/ 41 w 344"/>
                <a:gd name="T101" fmla="*/ 12 h 170"/>
                <a:gd name="T102" fmla="*/ 42 w 344"/>
                <a:gd name="T103" fmla="*/ 25 h 170"/>
                <a:gd name="T104" fmla="*/ 47 w 344"/>
                <a:gd name="T105" fmla="*/ 38 h 170"/>
                <a:gd name="T106" fmla="*/ 59 w 344"/>
                <a:gd name="T107" fmla="*/ 39 h 170"/>
                <a:gd name="T108" fmla="*/ 66 w 344"/>
                <a:gd name="T109" fmla="*/ 29 h 170"/>
                <a:gd name="T110" fmla="*/ 60 w 344"/>
                <a:gd name="T111" fmla="*/ 21 h 170"/>
                <a:gd name="T112" fmla="*/ 54 w 344"/>
                <a:gd name="T113" fmla="*/ 13 h 170"/>
                <a:gd name="T114" fmla="*/ 59 w 344"/>
                <a:gd name="T115" fmla="*/ 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170">
                  <a:moveTo>
                    <a:pt x="92" y="3"/>
                  </a:moveTo>
                  <a:lnTo>
                    <a:pt x="93" y="3"/>
                  </a:lnTo>
                  <a:lnTo>
                    <a:pt x="97" y="3"/>
                  </a:lnTo>
                  <a:lnTo>
                    <a:pt x="98" y="3"/>
                  </a:lnTo>
                  <a:lnTo>
                    <a:pt x="102" y="3"/>
                  </a:lnTo>
                  <a:lnTo>
                    <a:pt x="105" y="3"/>
                  </a:lnTo>
                  <a:lnTo>
                    <a:pt x="109" y="3"/>
                  </a:lnTo>
                  <a:lnTo>
                    <a:pt x="113" y="4"/>
                  </a:lnTo>
                  <a:lnTo>
                    <a:pt x="115" y="4"/>
                  </a:lnTo>
                  <a:lnTo>
                    <a:pt x="118" y="4"/>
                  </a:lnTo>
                  <a:lnTo>
                    <a:pt x="121" y="4"/>
                  </a:lnTo>
                  <a:lnTo>
                    <a:pt x="122" y="4"/>
                  </a:lnTo>
                  <a:lnTo>
                    <a:pt x="123" y="4"/>
                  </a:lnTo>
                  <a:lnTo>
                    <a:pt x="125" y="4"/>
                  </a:lnTo>
                  <a:lnTo>
                    <a:pt x="126" y="4"/>
                  </a:lnTo>
                  <a:lnTo>
                    <a:pt x="128" y="4"/>
                  </a:lnTo>
                  <a:lnTo>
                    <a:pt x="130" y="4"/>
                  </a:lnTo>
                  <a:lnTo>
                    <a:pt x="131" y="4"/>
                  </a:lnTo>
                  <a:lnTo>
                    <a:pt x="134" y="5"/>
                  </a:lnTo>
                  <a:lnTo>
                    <a:pt x="136" y="5"/>
                  </a:lnTo>
                  <a:lnTo>
                    <a:pt x="139" y="5"/>
                  </a:lnTo>
                  <a:lnTo>
                    <a:pt x="142" y="5"/>
                  </a:lnTo>
                  <a:lnTo>
                    <a:pt x="144" y="5"/>
                  </a:lnTo>
                  <a:lnTo>
                    <a:pt x="147" y="5"/>
                  </a:lnTo>
                  <a:lnTo>
                    <a:pt x="149" y="5"/>
                  </a:lnTo>
                  <a:lnTo>
                    <a:pt x="153" y="5"/>
                  </a:lnTo>
                  <a:lnTo>
                    <a:pt x="155" y="5"/>
                  </a:lnTo>
                  <a:lnTo>
                    <a:pt x="159" y="7"/>
                  </a:lnTo>
                  <a:lnTo>
                    <a:pt x="160" y="7"/>
                  </a:lnTo>
                  <a:lnTo>
                    <a:pt x="162" y="7"/>
                  </a:lnTo>
                  <a:lnTo>
                    <a:pt x="166" y="7"/>
                  </a:lnTo>
                  <a:lnTo>
                    <a:pt x="169" y="7"/>
                  </a:lnTo>
                  <a:lnTo>
                    <a:pt x="172" y="7"/>
                  </a:lnTo>
                  <a:lnTo>
                    <a:pt x="174" y="7"/>
                  </a:lnTo>
                  <a:lnTo>
                    <a:pt x="176" y="7"/>
                  </a:lnTo>
                  <a:lnTo>
                    <a:pt x="177" y="7"/>
                  </a:lnTo>
                  <a:lnTo>
                    <a:pt x="179" y="8"/>
                  </a:lnTo>
                  <a:lnTo>
                    <a:pt x="182" y="8"/>
                  </a:lnTo>
                  <a:lnTo>
                    <a:pt x="183" y="8"/>
                  </a:lnTo>
                  <a:lnTo>
                    <a:pt x="187" y="8"/>
                  </a:lnTo>
                  <a:lnTo>
                    <a:pt x="190" y="8"/>
                  </a:lnTo>
                  <a:lnTo>
                    <a:pt x="191" y="8"/>
                  </a:lnTo>
                  <a:lnTo>
                    <a:pt x="193" y="8"/>
                  </a:lnTo>
                  <a:lnTo>
                    <a:pt x="194" y="8"/>
                  </a:lnTo>
                  <a:lnTo>
                    <a:pt x="195" y="9"/>
                  </a:lnTo>
                  <a:lnTo>
                    <a:pt x="199" y="11"/>
                  </a:lnTo>
                  <a:lnTo>
                    <a:pt x="204" y="11"/>
                  </a:lnTo>
                  <a:lnTo>
                    <a:pt x="206" y="12"/>
                  </a:lnTo>
                  <a:lnTo>
                    <a:pt x="211" y="13"/>
                  </a:lnTo>
                  <a:lnTo>
                    <a:pt x="212" y="13"/>
                  </a:lnTo>
                  <a:lnTo>
                    <a:pt x="215" y="14"/>
                  </a:lnTo>
                  <a:lnTo>
                    <a:pt x="223" y="16"/>
                  </a:lnTo>
                  <a:lnTo>
                    <a:pt x="225" y="17"/>
                  </a:lnTo>
                  <a:lnTo>
                    <a:pt x="231" y="17"/>
                  </a:lnTo>
                  <a:lnTo>
                    <a:pt x="232" y="18"/>
                  </a:lnTo>
                  <a:lnTo>
                    <a:pt x="237" y="20"/>
                  </a:lnTo>
                  <a:lnTo>
                    <a:pt x="238" y="20"/>
                  </a:lnTo>
                  <a:lnTo>
                    <a:pt x="241" y="21"/>
                  </a:lnTo>
                  <a:lnTo>
                    <a:pt x="242" y="21"/>
                  </a:lnTo>
                  <a:lnTo>
                    <a:pt x="245" y="21"/>
                  </a:lnTo>
                  <a:lnTo>
                    <a:pt x="248" y="22"/>
                  </a:lnTo>
                  <a:lnTo>
                    <a:pt x="249" y="22"/>
                  </a:lnTo>
                  <a:lnTo>
                    <a:pt x="251" y="24"/>
                  </a:lnTo>
                  <a:lnTo>
                    <a:pt x="253" y="24"/>
                  </a:lnTo>
                  <a:lnTo>
                    <a:pt x="255" y="24"/>
                  </a:lnTo>
                  <a:lnTo>
                    <a:pt x="257" y="25"/>
                  </a:lnTo>
                  <a:lnTo>
                    <a:pt x="258" y="25"/>
                  </a:lnTo>
                  <a:lnTo>
                    <a:pt x="259" y="25"/>
                  </a:lnTo>
                  <a:lnTo>
                    <a:pt x="261" y="25"/>
                  </a:lnTo>
                  <a:lnTo>
                    <a:pt x="262" y="26"/>
                  </a:lnTo>
                  <a:lnTo>
                    <a:pt x="267" y="28"/>
                  </a:lnTo>
                  <a:lnTo>
                    <a:pt x="270" y="28"/>
                  </a:lnTo>
                  <a:lnTo>
                    <a:pt x="272" y="29"/>
                  </a:lnTo>
                  <a:lnTo>
                    <a:pt x="274" y="29"/>
                  </a:lnTo>
                  <a:lnTo>
                    <a:pt x="275" y="29"/>
                  </a:lnTo>
                  <a:lnTo>
                    <a:pt x="276" y="29"/>
                  </a:lnTo>
                  <a:lnTo>
                    <a:pt x="278" y="30"/>
                  </a:lnTo>
                  <a:lnTo>
                    <a:pt x="279" y="30"/>
                  </a:lnTo>
                  <a:lnTo>
                    <a:pt x="280" y="30"/>
                  </a:lnTo>
                  <a:lnTo>
                    <a:pt x="282" y="30"/>
                  </a:lnTo>
                  <a:lnTo>
                    <a:pt x="283" y="32"/>
                  </a:lnTo>
                  <a:lnTo>
                    <a:pt x="284" y="32"/>
                  </a:lnTo>
                  <a:lnTo>
                    <a:pt x="286" y="32"/>
                  </a:lnTo>
                  <a:lnTo>
                    <a:pt x="287" y="32"/>
                  </a:lnTo>
                  <a:lnTo>
                    <a:pt x="287" y="33"/>
                  </a:lnTo>
                  <a:lnTo>
                    <a:pt x="287" y="34"/>
                  </a:lnTo>
                  <a:lnTo>
                    <a:pt x="286" y="34"/>
                  </a:lnTo>
                  <a:lnTo>
                    <a:pt x="284" y="34"/>
                  </a:lnTo>
                  <a:lnTo>
                    <a:pt x="284" y="35"/>
                  </a:lnTo>
                  <a:lnTo>
                    <a:pt x="286" y="35"/>
                  </a:lnTo>
                  <a:lnTo>
                    <a:pt x="287" y="35"/>
                  </a:lnTo>
                  <a:lnTo>
                    <a:pt x="287" y="37"/>
                  </a:lnTo>
                  <a:lnTo>
                    <a:pt x="286" y="37"/>
                  </a:lnTo>
                  <a:lnTo>
                    <a:pt x="287" y="38"/>
                  </a:lnTo>
                  <a:lnTo>
                    <a:pt x="287" y="39"/>
                  </a:lnTo>
                  <a:lnTo>
                    <a:pt x="288" y="39"/>
                  </a:lnTo>
                  <a:lnTo>
                    <a:pt x="287" y="39"/>
                  </a:lnTo>
                  <a:lnTo>
                    <a:pt x="287" y="41"/>
                  </a:lnTo>
                  <a:lnTo>
                    <a:pt x="286" y="41"/>
                  </a:lnTo>
                  <a:lnTo>
                    <a:pt x="286" y="42"/>
                  </a:lnTo>
                  <a:lnTo>
                    <a:pt x="287" y="42"/>
                  </a:lnTo>
                  <a:lnTo>
                    <a:pt x="286" y="43"/>
                  </a:lnTo>
                  <a:lnTo>
                    <a:pt x="287" y="45"/>
                  </a:lnTo>
                  <a:lnTo>
                    <a:pt x="287" y="46"/>
                  </a:lnTo>
                  <a:lnTo>
                    <a:pt x="288" y="46"/>
                  </a:lnTo>
                  <a:lnTo>
                    <a:pt x="287" y="46"/>
                  </a:lnTo>
                  <a:lnTo>
                    <a:pt x="287" y="47"/>
                  </a:lnTo>
                  <a:lnTo>
                    <a:pt x="286" y="47"/>
                  </a:lnTo>
                  <a:lnTo>
                    <a:pt x="286" y="49"/>
                  </a:lnTo>
                  <a:lnTo>
                    <a:pt x="286" y="50"/>
                  </a:lnTo>
                  <a:lnTo>
                    <a:pt x="284" y="50"/>
                  </a:lnTo>
                  <a:lnTo>
                    <a:pt x="284" y="51"/>
                  </a:lnTo>
                  <a:lnTo>
                    <a:pt x="284" y="52"/>
                  </a:lnTo>
                  <a:lnTo>
                    <a:pt x="283" y="52"/>
                  </a:lnTo>
                  <a:lnTo>
                    <a:pt x="283" y="54"/>
                  </a:lnTo>
                  <a:lnTo>
                    <a:pt x="283" y="52"/>
                  </a:lnTo>
                  <a:lnTo>
                    <a:pt x="282" y="52"/>
                  </a:lnTo>
                  <a:lnTo>
                    <a:pt x="282" y="54"/>
                  </a:lnTo>
                  <a:lnTo>
                    <a:pt x="282" y="55"/>
                  </a:lnTo>
                  <a:lnTo>
                    <a:pt x="280" y="55"/>
                  </a:lnTo>
                  <a:lnTo>
                    <a:pt x="282" y="55"/>
                  </a:lnTo>
                  <a:lnTo>
                    <a:pt x="282" y="56"/>
                  </a:lnTo>
                  <a:lnTo>
                    <a:pt x="280" y="56"/>
                  </a:lnTo>
                  <a:lnTo>
                    <a:pt x="282" y="56"/>
                  </a:lnTo>
                  <a:lnTo>
                    <a:pt x="280" y="56"/>
                  </a:lnTo>
                  <a:lnTo>
                    <a:pt x="280" y="58"/>
                  </a:lnTo>
                  <a:lnTo>
                    <a:pt x="282" y="58"/>
                  </a:lnTo>
                  <a:lnTo>
                    <a:pt x="284" y="58"/>
                  </a:lnTo>
                  <a:lnTo>
                    <a:pt x="288" y="58"/>
                  </a:lnTo>
                  <a:lnTo>
                    <a:pt x="291" y="58"/>
                  </a:lnTo>
                  <a:lnTo>
                    <a:pt x="293" y="58"/>
                  </a:lnTo>
                  <a:lnTo>
                    <a:pt x="297" y="58"/>
                  </a:lnTo>
                  <a:lnTo>
                    <a:pt x="300" y="58"/>
                  </a:lnTo>
                  <a:lnTo>
                    <a:pt x="304" y="58"/>
                  </a:lnTo>
                  <a:lnTo>
                    <a:pt x="306" y="58"/>
                  </a:lnTo>
                  <a:lnTo>
                    <a:pt x="308" y="58"/>
                  </a:lnTo>
                  <a:lnTo>
                    <a:pt x="312" y="58"/>
                  </a:lnTo>
                  <a:lnTo>
                    <a:pt x="313" y="58"/>
                  </a:lnTo>
                  <a:lnTo>
                    <a:pt x="314" y="58"/>
                  </a:lnTo>
                  <a:lnTo>
                    <a:pt x="316" y="58"/>
                  </a:lnTo>
                  <a:lnTo>
                    <a:pt x="317" y="58"/>
                  </a:lnTo>
                  <a:lnTo>
                    <a:pt x="320" y="58"/>
                  </a:lnTo>
                  <a:lnTo>
                    <a:pt x="325" y="58"/>
                  </a:lnTo>
                  <a:lnTo>
                    <a:pt x="329" y="58"/>
                  </a:lnTo>
                  <a:lnTo>
                    <a:pt x="331" y="58"/>
                  </a:lnTo>
                  <a:lnTo>
                    <a:pt x="335" y="58"/>
                  </a:lnTo>
                  <a:lnTo>
                    <a:pt x="337" y="58"/>
                  </a:lnTo>
                  <a:lnTo>
                    <a:pt x="338" y="58"/>
                  </a:lnTo>
                  <a:lnTo>
                    <a:pt x="343" y="58"/>
                  </a:lnTo>
                  <a:lnTo>
                    <a:pt x="344" y="58"/>
                  </a:lnTo>
                  <a:lnTo>
                    <a:pt x="344" y="62"/>
                  </a:lnTo>
                  <a:lnTo>
                    <a:pt x="344" y="67"/>
                  </a:lnTo>
                  <a:lnTo>
                    <a:pt x="344" y="68"/>
                  </a:lnTo>
                  <a:lnTo>
                    <a:pt x="344" y="71"/>
                  </a:lnTo>
                  <a:lnTo>
                    <a:pt x="344" y="73"/>
                  </a:lnTo>
                  <a:lnTo>
                    <a:pt x="344" y="77"/>
                  </a:lnTo>
                  <a:lnTo>
                    <a:pt x="344" y="79"/>
                  </a:lnTo>
                  <a:lnTo>
                    <a:pt x="344" y="80"/>
                  </a:lnTo>
                  <a:lnTo>
                    <a:pt x="344" y="81"/>
                  </a:lnTo>
                  <a:lnTo>
                    <a:pt x="344" y="84"/>
                  </a:lnTo>
                  <a:lnTo>
                    <a:pt x="344" y="86"/>
                  </a:lnTo>
                  <a:lnTo>
                    <a:pt x="343" y="94"/>
                  </a:lnTo>
                  <a:lnTo>
                    <a:pt x="343" y="96"/>
                  </a:lnTo>
                  <a:lnTo>
                    <a:pt x="343" y="97"/>
                  </a:lnTo>
                  <a:lnTo>
                    <a:pt x="343" y="101"/>
                  </a:lnTo>
                  <a:lnTo>
                    <a:pt x="343" y="105"/>
                  </a:lnTo>
                  <a:lnTo>
                    <a:pt x="343" y="114"/>
                  </a:lnTo>
                  <a:lnTo>
                    <a:pt x="343" y="119"/>
                  </a:lnTo>
                  <a:lnTo>
                    <a:pt x="343" y="123"/>
                  </a:lnTo>
                  <a:lnTo>
                    <a:pt x="343" y="130"/>
                  </a:lnTo>
                  <a:lnTo>
                    <a:pt x="343" y="135"/>
                  </a:lnTo>
                  <a:lnTo>
                    <a:pt x="343" y="138"/>
                  </a:lnTo>
                  <a:lnTo>
                    <a:pt x="343" y="139"/>
                  </a:lnTo>
                  <a:lnTo>
                    <a:pt x="343" y="144"/>
                  </a:lnTo>
                  <a:lnTo>
                    <a:pt x="343" y="145"/>
                  </a:lnTo>
                  <a:lnTo>
                    <a:pt x="343" y="149"/>
                  </a:lnTo>
                  <a:lnTo>
                    <a:pt x="343" y="151"/>
                  </a:lnTo>
                  <a:lnTo>
                    <a:pt x="343" y="153"/>
                  </a:lnTo>
                  <a:lnTo>
                    <a:pt x="343" y="158"/>
                  </a:lnTo>
                  <a:lnTo>
                    <a:pt x="343" y="166"/>
                  </a:lnTo>
                  <a:lnTo>
                    <a:pt x="343" y="169"/>
                  </a:lnTo>
                  <a:lnTo>
                    <a:pt x="343" y="170"/>
                  </a:lnTo>
                  <a:lnTo>
                    <a:pt x="342" y="170"/>
                  </a:lnTo>
                  <a:lnTo>
                    <a:pt x="337" y="170"/>
                  </a:lnTo>
                  <a:lnTo>
                    <a:pt x="335" y="170"/>
                  </a:lnTo>
                  <a:lnTo>
                    <a:pt x="334" y="170"/>
                  </a:lnTo>
                  <a:lnTo>
                    <a:pt x="330" y="170"/>
                  </a:lnTo>
                  <a:lnTo>
                    <a:pt x="327" y="170"/>
                  </a:lnTo>
                  <a:lnTo>
                    <a:pt x="325" y="170"/>
                  </a:lnTo>
                  <a:lnTo>
                    <a:pt x="320" y="170"/>
                  </a:lnTo>
                  <a:lnTo>
                    <a:pt x="318" y="170"/>
                  </a:lnTo>
                  <a:lnTo>
                    <a:pt x="316" y="170"/>
                  </a:lnTo>
                  <a:lnTo>
                    <a:pt x="314" y="170"/>
                  </a:lnTo>
                  <a:lnTo>
                    <a:pt x="312" y="170"/>
                  </a:lnTo>
                  <a:lnTo>
                    <a:pt x="306" y="170"/>
                  </a:lnTo>
                  <a:lnTo>
                    <a:pt x="305" y="170"/>
                  </a:lnTo>
                  <a:lnTo>
                    <a:pt x="304" y="170"/>
                  </a:lnTo>
                  <a:lnTo>
                    <a:pt x="300" y="170"/>
                  </a:lnTo>
                  <a:lnTo>
                    <a:pt x="296" y="170"/>
                  </a:lnTo>
                  <a:lnTo>
                    <a:pt x="293" y="170"/>
                  </a:lnTo>
                  <a:lnTo>
                    <a:pt x="287" y="170"/>
                  </a:lnTo>
                  <a:lnTo>
                    <a:pt x="286" y="170"/>
                  </a:lnTo>
                  <a:lnTo>
                    <a:pt x="284" y="170"/>
                  </a:lnTo>
                  <a:lnTo>
                    <a:pt x="278" y="170"/>
                  </a:lnTo>
                  <a:lnTo>
                    <a:pt x="275" y="170"/>
                  </a:lnTo>
                  <a:lnTo>
                    <a:pt x="274" y="170"/>
                  </a:lnTo>
                  <a:lnTo>
                    <a:pt x="272" y="170"/>
                  </a:lnTo>
                  <a:lnTo>
                    <a:pt x="269" y="170"/>
                  </a:lnTo>
                  <a:lnTo>
                    <a:pt x="267" y="170"/>
                  </a:lnTo>
                  <a:lnTo>
                    <a:pt x="266" y="170"/>
                  </a:lnTo>
                  <a:lnTo>
                    <a:pt x="263" y="170"/>
                  </a:lnTo>
                  <a:lnTo>
                    <a:pt x="259" y="170"/>
                  </a:lnTo>
                  <a:lnTo>
                    <a:pt x="258" y="170"/>
                  </a:lnTo>
                  <a:lnTo>
                    <a:pt x="255" y="170"/>
                  </a:lnTo>
                  <a:lnTo>
                    <a:pt x="254" y="170"/>
                  </a:lnTo>
                  <a:lnTo>
                    <a:pt x="251" y="170"/>
                  </a:lnTo>
                  <a:lnTo>
                    <a:pt x="250" y="170"/>
                  </a:lnTo>
                  <a:lnTo>
                    <a:pt x="248" y="170"/>
                  </a:lnTo>
                  <a:lnTo>
                    <a:pt x="246" y="170"/>
                  </a:lnTo>
                  <a:lnTo>
                    <a:pt x="241" y="170"/>
                  </a:lnTo>
                  <a:lnTo>
                    <a:pt x="237" y="170"/>
                  </a:lnTo>
                  <a:lnTo>
                    <a:pt x="234" y="170"/>
                  </a:lnTo>
                  <a:lnTo>
                    <a:pt x="232" y="170"/>
                  </a:lnTo>
                  <a:lnTo>
                    <a:pt x="229" y="170"/>
                  </a:lnTo>
                  <a:lnTo>
                    <a:pt x="224" y="170"/>
                  </a:lnTo>
                  <a:lnTo>
                    <a:pt x="221" y="170"/>
                  </a:lnTo>
                  <a:lnTo>
                    <a:pt x="215" y="170"/>
                  </a:lnTo>
                  <a:lnTo>
                    <a:pt x="214" y="170"/>
                  </a:lnTo>
                  <a:lnTo>
                    <a:pt x="212" y="170"/>
                  </a:lnTo>
                  <a:lnTo>
                    <a:pt x="208" y="169"/>
                  </a:lnTo>
                  <a:lnTo>
                    <a:pt x="206" y="169"/>
                  </a:lnTo>
                  <a:lnTo>
                    <a:pt x="204" y="169"/>
                  </a:lnTo>
                  <a:lnTo>
                    <a:pt x="203" y="169"/>
                  </a:lnTo>
                  <a:lnTo>
                    <a:pt x="199" y="169"/>
                  </a:lnTo>
                  <a:lnTo>
                    <a:pt x="195" y="169"/>
                  </a:lnTo>
                  <a:lnTo>
                    <a:pt x="194" y="169"/>
                  </a:lnTo>
                  <a:lnTo>
                    <a:pt x="193" y="169"/>
                  </a:lnTo>
                  <a:lnTo>
                    <a:pt x="191" y="169"/>
                  </a:lnTo>
                  <a:lnTo>
                    <a:pt x="190" y="169"/>
                  </a:lnTo>
                  <a:lnTo>
                    <a:pt x="186" y="169"/>
                  </a:lnTo>
                  <a:lnTo>
                    <a:pt x="185" y="169"/>
                  </a:lnTo>
                  <a:lnTo>
                    <a:pt x="176" y="169"/>
                  </a:lnTo>
                  <a:lnTo>
                    <a:pt x="174" y="169"/>
                  </a:lnTo>
                  <a:lnTo>
                    <a:pt x="172" y="169"/>
                  </a:lnTo>
                  <a:lnTo>
                    <a:pt x="170" y="169"/>
                  </a:lnTo>
                  <a:lnTo>
                    <a:pt x="168" y="169"/>
                  </a:lnTo>
                  <a:lnTo>
                    <a:pt x="166" y="169"/>
                  </a:lnTo>
                  <a:lnTo>
                    <a:pt x="162" y="169"/>
                  </a:lnTo>
                  <a:lnTo>
                    <a:pt x="157" y="169"/>
                  </a:lnTo>
                  <a:lnTo>
                    <a:pt x="155" y="169"/>
                  </a:lnTo>
                  <a:lnTo>
                    <a:pt x="144" y="169"/>
                  </a:lnTo>
                  <a:lnTo>
                    <a:pt x="140" y="169"/>
                  </a:lnTo>
                  <a:lnTo>
                    <a:pt x="139" y="169"/>
                  </a:lnTo>
                  <a:lnTo>
                    <a:pt x="138" y="169"/>
                  </a:lnTo>
                  <a:lnTo>
                    <a:pt x="132" y="169"/>
                  </a:lnTo>
                  <a:lnTo>
                    <a:pt x="130" y="169"/>
                  </a:lnTo>
                  <a:lnTo>
                    <a:pt x="128" y="169"/>
                  </a:lnTo>
                  <a:lnTo>
                    <a:pt x="126" y="169"/>
                  </a:lnTo>
                  <a:lnTo>
                    <a:pt x="125" y="169"/>
                  </a:lnTo>
                  <a:lnTo>
                    <a:pt x="121" y="169"/>
                  </a:lnTo>
                  <a:lnTo>
                    <a:pt x="118" y="169"/>
                  </a:lnTo>
                  <a:lnTo>
                    <a:pt x="115" y="169"/>
                  </a:lnTo>
                  <a:lnTo>
                    <a:pt x="114" y="169"/>
                  </a:lnTo>
                  <a:lnTo>
                    <a:pt x="114" y="168"/>
                  </a:lnTo>
                  <a:lnTo>
                    <a:pt x="114" y="165"/>
                  </a:lnTo>
                  <a:lnTo>
                    <a:pt x="114" y="160"/>
                  </a:lnTo>
                  <a:lnTo>
                    <a:pt x="114" y="158"/>
                  </a:lnTo>
                  <a:lnTo>
                    <a:pt x="114" y="156"/>
                  </a:lnTo>
                  <a:lnTo>
                    <a:pt x="113" y="156"/>
                  </a:lnTo>
                  <a:lnTo>
                    <a:pt x="111" y="156"/>
                  </a:lnTo>
                  <a:lnTo>
                    <a:pt x="107" y="156"/>
                  </a:lnTo>
                  <a:lnTo>
                    <a:pt x="101" y="156"/>
                  </a:lnTo>
                  <a:lnTo>
                    <a:pt x="88" y="156"/>
                  </a:lnTo>
                  <a:lnTo>
                    <a:pt x="84" y="156"/>
                  </a:lnTo>
                  <a:lnTo>
                    <a:pt x="79" y="156"/>
                  </a:lnTo>
                  <a:lnTo>
                    <a:pt x="76" y="156"/>
                  </a:lnTo>
                  <a:lnTo>
                    <a:pt x="73" y="156"/>
                  </a:lnTo>
                  <a:lnTo>
                    <a:pt x="71" y="156"/>
                  </a:lnTo>
                  <a:lnTo>
                    <a:pt x="68" y="153"/>
                  </a:lnTo>
                  <a:lnTo>
                    <a:pt x="67" y="152"/>
                  </a:lnTo>
                  <a:lnTo>
                    <a:pt x="67" y="151"/>
                  </a:lnTo>
                  <a:lnTo>
                    <a:pt x="66" y="151"/>
                  </a:lnTo>
                  <a:lnTo>
                    <a:pt x="66" y="149"/>
                  </a:lnTo>
                  <a:lnTo>
                    <a:pt x="64" y="149"/>
                  </a:lnTo>
                  <a:lnTo>
                    <a:pt x="64" y="148"/>
                  </a:lnTo>
                  <a:lnTo>
                    <a:pt x="63" y="148"/>
                  </a:lnTo>
                  <a:lnTo>
                    <a:pt x="63" y="147"/>
                  </a:lnTo>
                  <a:lnTo>
                    <a:pt x="62" y="147"/>
                  </a:lnTo>
                  <a:lnTo>
                    <a:pt x="60" y="147"/>
                  </a:lnTo>
                  <a:lnTo>
                    <a:pt x="59" y="147"/>
                  </a:lnTo>
                  <a:lnTo>
                    <a:pt x="58" y="147"/>
                  </a:lnTo>
                  <a:lnTo>
                    <a:pt x="58" y="145"/>
                  </a:lnTo>
                  <a:lnTo>
                    <a:pt x="56" y="145"/>
                  </a:lnTo>
                  <a:lnTo>
                    <a:pt x="55" y="145"/>
                  </a:lnTo>
                  <a:lnTo>
                    <a:pt x="54" y="145"/>
                  </a:lnTo>
                  <a:lnTo>
                    <a:pt x="54" y="144"/>
                  </a:lnTo>
                  <a:lnTo>
                    <a:pt x="54" y="145"/>
                  </a:lnTo>
                  <a:lnTo>
                    <a:pt x="54" y="144"/>
                  </a:lnTo>
                  <a:lnTo>
                    <a:pt x="53" y="144"/>
                  </a:lnTo>
                  <a:lnTo>
                    <a:pt x="51" y="144"/>
                  </a:lnTo>
                  <a:lnTo>
                    <a:pt x="51" y="143"/>
                  </a:lnTo>
                  <a:lnTo>
                    <a:pt x="51" y="141"/>
                  </a:lnTo>
                  <a:lnTo>
                    <a:pt x="50" y="141"/>
                  </a:lnTo>
                  <a:lnTo>
                    <a:pt x="51" y="141"/>
                  </a:lnTo>
                  <a:lnTo>
                    <a:pt x="51" y="140"/>
                  </a:lnTo>
                  <a:lnTo>
                    <a:pt x="53" y="140"/>
                  </a:lnTo>
                  <a:lnTo>
                    <a:pt x="53" y="139"/>
                  </a:lnTo>
                  <a:lnTo>
                    <a:pt x="54" y="139"/>
                  </a:lnTo>
                  <a:lnTo>
                    <a:pt x="54" y="138"/>
                  </a:lnTo>
                  <a:lnTo>
                    <a:pt x="54" y="136"/>
                  </a:lnTo>
                  <a:lnTo>
                    <a:pt x="53" y="136"/>
                  </a:lnTo>
                  <a:lnTo>
                    <a:pt x="54" y="136"/>
                  </a:lnTo>
                  <a:lnTo>
                    <a:pt x="53" y="136"/>
                  </a:lnTo>
                  <a:lnTo>
                    <a:pt x="53" y="135"/>
                  </a:lnTo>
                  <a:lnTo>
                    <a:pt x="53" y="134"/>
                  </a:lnTo>
                  <a:lnTo>
                    <a:pt x="53" y="132"/>
                  </a:lnTo>
                  <a:lnTo>
                    <a:pt x="51" y="132"/>
                  </a:lnTo>
                  <a:lnTo>
                    <a:pt x="50" y="132"/>
                  </a:lnTo>
                  <a:lnTo>
                    <a:pt x="49" y="132"/>
                  </a:lnTo>
                  <a:lnTo>
                    <a:pt x="47" y="132"/>
                  </a:lnTo>
                  <a:lnTo>
                    <a:pt x="47" y="131"/>
                  </a:lnTo>
                  <a:lnTo>
                    <a:pt x="46" y="131"/>
                  </a:lnTo>
                  <a:lnTo>
                    <a:pt x="46" y="132"/>
                  </a:lnTo>
                  <a:lnTo>
                    <a:pt x="46" y="131"/>
                  </a:lnTo>
                  <a:lnTo>
                    <a:pt x="45" y="131"/>
                  </a:lnTo>
                  <a:lnTo>
                    <a:pt x="46" y="131"/>
                  </a:lnTo>
                  <a:lnTo>
                    <a:pt x="45" y="131"/>
                  </a:lnTo>
                  <a:lnTo>
                    <a:pt x="43" y="131"/>
                  </a:lnTo>
                  <a:lnTo>
                    <a:pt x="43" y="130"/>
                  </a:lnTo>
                  <a:lnTo>
                    <a:pt x="42" y="130"/>
                  </a:lnTo>
                  <a:lnTo>
                    <a:pt x="42" y="128"/>
                  </a:lnTo>
                  <a:lnTo>
                    <a:pt x="41" y="128"/>
                  </a:lnTo>
                  <a:lnTo>
                    <a:pt x="41" y="130"/>
                  </a:lnTo>
                  <a:lnTo>
                    <a:pt x="41" y="128"/>
                  </a:lnTo>
                  <a:lnTo>
                    <a:pt x="41" y="130"/>
                  </a:lnTo>
                  <a:lnTo>
                    <a:pt x="39" y="130"/>
                  </a:lnTo>
                  <a:lnTo>
                    <a:pt x="39" y="128"/>
                  </a:lnTo>
                  <a:lnTo>
                    <a:pt x="39" y="130"/>
                  </a:lnTo>
                  <a:lnTo>
                    <a:pt x="38" y="130"/>
                  </a:lnTo>
                  <a:lnTo>
                    <a:pt x="38" y="128"/>
                  </a:lnTo>
                  <a:lnTo>
                    <a:pt x="38" y="130"/>
                  </a:lnTo>
                  <a:lnTo>
                    <a:pt x="37" y="130"/>
                  </a:lnTo>
                  <a:lnTo>
                    <a:pt x="37" y="128"/>
                  </a:lnTo>
                  <a:lnTo>
                    <a:pt x="37" y="127"/>
                  </a:lnTo>
                  <a:lnTo>
                    <a:pt x="36" y="127"/>
                  </a:lnTo>
                  <a:lnTo>
                    <a:pt x="36" y="128"/>
                  </a:lnTo>
                  <a:lnTo>
                    <a:pt x="34" y="128"/>
                  </a:lnTo>
                  <a:lnTo>
                    <a:pt x="34" y="127"/>
                  </a:lnTo>
                  <a:lnTo>
                    <a:pt x="36" y="127"/>
                  </a:lnTo>
                  <a:lnTo>
                    <a:pt x="36" y="126"/>
                  </a:lnTo>
                  <a:lnTo>
                    <a:pt x="37" y="124"/>
                  </a:lnTo>
                  <a:lnTo>
                    <a:pt x="36" y="124"/>
                  </a:lnTo>
                  <a:lnTo>
                    <a:pt x="37" y="124"/>
                  </a:lnTo>
                  <a:lnTo>
                    <a:pt x="37" y="123"/>
                  </a:lnTo>
                  <a:lnTo>
                    <a:pt x="36" y="123"/>
                  </a:lnTo>
                  <a:lnTo>
                    <a:pt x="34" y="123"/>
                  </a:lnTo>
                  <a:lnTo>
                    <a:pt x="34" y="122"/>
                  </a:lnTo>
                  <a:lnTo>
                    <a:pt x="36" y="122"/>
                  </a:lnTo>
                  <a:lnTo>
                    <a:pt x="36" y="121"/>
                  </a:lnTo>
                  <a:lnTo>
                    <a:pt x="36" y="122"/>
                  </a:lnTo>
                  <a:lnTo>
                    <a:pt x="36" y="121"/>
                  </a:lnTo>
                  <a:lnTo>
                    <a:pt x="37" y="121"/>
                  </a:lnTo>
                  <a:lnTo>
                    <a:pt x="36" y="121"/>
                  </a:lnTo>
                  <a:lnTo>
                    <a:pt x="37" y="121"/>
                  </a:lnTo>
                  <a:lnTo>
                    <a:pt x="37" y="119"/>
                  </a:lnTo>
                  <a:lnTo>
                    <a:pt x="38" y="119"/>
                  </a:lnTo>
                  <a:lnTo>
                    <a:pt x="39" y="119"/>
                  </a:lnTo>
                  <a:lnTo>
                    <a:pt x="39" y="118"/>
                  </a:lnTo>
                  <a:lnTo>
                    <a:pt x="38" y="118"/>
                  </a:lnTo>
                  <a:lnTo>
                    <a:pt x="38" y="117"/>
                  </a:lnTo>
                  <a:lnTo>
                    <a:pt x="39" y="117"/>
                  </a:lnTo>
                  <a:lnTo>
                    <a:pt x="39" y="115"/>
                  </a:lnTo>
                  <a:lnTo>
                    <a:pt x="38" y="115"/>
                  </a:lnTo>
                  <a:lnTo>
                    <a:pt x="38" y="114"/>
                  </a:lnTo>
                  <a:lnTo>
                    <a:pt x="38" y="113"/>
                  </a:lnTo>
                  <a:lnTo>
                    <a:pt x="38" y="111"/>
                  </a:lnTo>
                  <a:lnTo>
                    <a:pt x="37" y="111"/>
                  </a:lnTo>
                  <a:lnTo>
                    <a:pt x="36" y="111"/>
                  </a:lnTo>
                  <a:lnTo>
                    <a:pt x="36" y="110"/>
                  </a:lnTo>
                  <a:lnTo>
                    <a:pt x="36" y="109"/>
                  </a:lnTo>
                  <a:lnTo>
                    <a:pt x="36" y="107"/>
                  </a:lnTo>
                  <a:lnTo>
                    <a:pt x="37" y="107"/>
                  </a:lnTo>
                  <a:lnTo>
                    <a:pt x="37" y="106"/>
                  </a:lnTo>
                  <a:lnTo>
                    <a:pt x="37" y="105"/>
                  </a:lnTo>
                  <a:lnTo>
                    <a:pt x="36" y="105"/>
                  </a:lnTo>
                  <a:lnTo>
                    <a:pt x="34" y="105"/>
                  </a:lnTo>
                  <a:lnTo>
                    <a:pt x="34" y="104"/>
                  </a:lnTo>
                  <a:lnTo>
                    <a:pt x="34" y="102"/>
                  </a:lnTo>
                  <a:lnTo>
                    <a:pt x="36" y="102"/>
                  </a:lnTo>
                  <a:lnTo>
                    <a:pt x="34" y="102"/>
                  </a:lnTo>
                  <a:lnTo>
                    <a:pt x="34" y="101"/>
                  </a:lnTo>
                  <a:lnTo>
                    <a:pt x="33" y="101"/>
                  </a:lnTo>
                  <a:lnTo>
                    <a:pt x="33" y="102"/>
                  </a:lnTo>
                  <a:lnTo>
                    <a:pt x="32" y="102"/>
                  </a:lnTo>
                  <a:lnTo>
                    <a:pt x="32" y="104"/>
                  </a:lnTo>
                  <a:lnTo>
                    <a:pt x="32" y="102"/>
                  </a:lnTo>
                  <a:lnTo>
                    <a:pt x="32" y="101"/>
                  </a:lnTo>
                  <a:lnTo>
                    <a:pt x="30" y="100"/>
                  </a:lnTo>
                  <a:lnTo>
                    <a:pt x="29" y="94"/>
                  </a:lnTo>
                  <a:lnTo>
                    <a:pt x="29" y="89"/>
                  </a:lnTo>
                  <a:lnTo>
                    <a:pt x="28" y="85"/>
                  </a:lnTo>
                  <a:lnTo>
                    <a:pt x="26" y="80"/>
                  </a:lnTo>
                  <a:lnTo>
                    <a:pt x="26" y="77"/>
                  </a:lnTo>
                  <a:lnTo>
                    <a:pt x="26" y="79"/>
                  </a:lnTo>
                  <a:lnTo>
                    <a:pt x="28" y="79"/>
                  </a:lnTo>
                  <a:lnTo>
                    <a:pt x="29" y="79"/>
                  </a:lnTo>
                  <a:lnTo>
                    <a:pt x="30" y="79"/>
                  </a:lnTo>
                  <a:lnTo>
                    <a:pt x="32" y="79"/>
                  </a:lnTo>
                  <a:lnTo>
                    <a:pt x="33" y="79"/>
                  </a:lnTo>
                  <a:lnTo>
                    <a:pt x="34" y="79"/>
                  </a:lnTo>
                  <a:lnTo>
                    <a:pt x="34" y="80"/>
                  </a:lnTo>
                  <a:lnTo>
                    <a:pt x="36" y="80"/>
                  </a:lnTo>
                  <a:lnTo>
                    <a:pt x="37" y="80"/>
                  </a:lnTo>
                  <a:lnTo>
                    <a:pt x="37" y="81"/>
                  </a:lnTo>
                  <a:lnTo>
                    <a:pt x="38" y="81"/>
                  </a:lnTo>
                  <a:lnTo>
                    <a:pt x="39" y="81"/>
                  </a:lnTo>
                  <a:lnTo>
                    <a:pt x="41" y="81"/>
                  </a:lnTo>
                  <a:lnTo>
                    <a:pt x="42" y="81"/>
                  </a:lnTo>
                  <a:lnTo>
                    <a:pt x="43" y="81"/>
                  </a:lnTo>
                  <a:lnTo>
                    <a:pt x="45" y="81"/>
                  </a:lnTo>
                  <a:lnTo>
                    <a:pt x="46" y="81"/>
                  </a:lnTo>
                  <a:lnTo>
                    <a:pt x="47" y="81"/>
                  </a:lnTo>
                  <a:lnTo>
                    <a:pt x="49" y="81"/>
                  </a:lnTo>
                  <a:lnTo>
                    <a:pt x="50" y="80"/>
                  </a:lnTo>
                  <a:lnTo>
                    <a:pt x="51" y="80"/>
                  </a:lnTo>
                  <a:lnTo>
                    <a:pt x="51" y="79"/>
                  </a:lnTo>
                  <a:lnTo>
                    <a:pt x="53" y="79"/>
                  </a:lnTo>
                  <a:lnTo>
                    <a:pt x="53" y="77"/>
                  </a:lnTo>
                  <a:lnTo>
                    <a:pt x="54" y="77"/>
                  </a:lnTo>
                  <a:lnTo>
                    <a:pt x="55" y="76"/>
                  </a:lnTo>
                  <a:lnTo>
                    <a:pt x="55" y="75"/>
                  </a:lnTo>
                  <a:lnTo>
                    <a:pt x="56" y="75"/>
                  </a:lnTo>
                  <a:lnTo>
                    <a:pt x="56" y="73"/>
                  </a:lnTo>
                  <a:lnTo>
                    <a:pt x="58" y="73"/>
                  </a:lnTo>
                  <a:lnTo>
                    <a:pt x="58" y="72"/>
                  </a:lnTo>
                  <a:lnTo>
                    <a:pt x="58" y="71"/>
                  </a:lnTo>
                  <a:lnTo>
                    <a:pt x="58" y="69"/>
                  </a:lnTo>
                  <a:lnTo>
                    <a:pt x="56" y="69"/>
                  </a:lnTo>
                  <a:lnTo>
                    <a:pt x="56" y="68"/>
                  </a:lnTo>
                  <a:lnTo>
                    <a:pt x="56" y="67"/>
                  </a:lnTo>
                  <a:lnTo>
                    <a:pt x="55" y="67"/>
                  </a:lnTo>
                  <a:lnTo>
                    <a:pt x="55" y="66"/>
                  </a:lnTo>
                  <a:lnTo>
                    <a:pt x="54" y="66"/>
                  </a:lnTo>
                  <a:lnTo>
                    <a:pt x="53" y="66"/>
                  </a:lnTo>
                  <a:lnTo>
                    <a:pt x="51" y="64"/>
                  </a:lnTo>
                  <a:lnTo>
                    <a:pt x="50" y="64"/>
                  </a:lnTo>
                  <a:lnTo>
                    <a:pt x="49" y="64"/>
                  </a:lnTo>
                  <a:lnTo>
                    <a:pt x="47" y="64"/>
                  </a:lnTo>
                  <a:lnTo>
                    <a:pt x="46" y="64"/>
                  </a:lnTo>
                  <a:lnTo>
                    <a:pt x="45" y="64"/>
                  </a:lnTo>
                  <a:lnTo>
                    <a:pt x="43" y="64"/>
                  </a:lnTo>
                  <a:lnTo>
                    <a:pt x="42" y="64"/>
                  </a:lnTo>
                  <a:lnTo>
                    <a:pt x="41" y="64"/>
                  </a:lnTo>
                  <a:lnTo>
                    <a:pt x="39" y="66"/>
                  </a:lnTo>
                  <a:lnTo>
                    <a:pt x="38" y="66"/>
                  </a:lnTo>
                  <a:lnTo>
                    <a:pt x="37" y="66"/>
                  </a:lnTo>
                  <a:lnTo>
                    <a:pt x="37" y="67"/>
                  </a:lnTo>
                  <a:lnTo>
                    <a:pt x="36" y="67"/>
                  </a:lnTo>
                  <a:lnTo>
                    <a:pt x="34" y="67"/>
                  </a:lnTo>
                  <a:lnTo>
                    <a:pt x="33" y="68"/>
                  </a:lnTo>
                  <a:lnTo>
                    <a:pt x="32" y="68"/>
                  </a:lnTo>
                  <a:lnTo>
                    <a:pt x="30" y="68"/>
                  </a:lnTo>
                  <a:lnTo>
                    <a:pt x="29" y="68"/>
                  </a:lnTo>
                  <a:lnTo>
                    <a:pt x="28" y="68"/>
                  </a:lnTo>
                  <a:lnTo>
                    <a:pt x="26" y="68"/>
                  </a:lnTo>
                  <a:lnTo>
                    <a:pt x="25" y="68"/>
                  </a:lnTo>
                  <a:lnTo>
                    <a:pt x="25" y="69"/>
                  </a:lnTo>
                  <a:lnTo>
                    <a:pt x="24" y="69"/>
                  </a:lnTo>
                  <a:lnTo>
                    <a:pt x="22" y="69"/>
                  </a:lnTo>
                  <a:lnTo>
                    <a:pt x="21" y="71"/>
                  </a:lnTo>
                  <a:lnTo>
                    <a:pt x="20" y="71"/>
                  </a:lnTo>
                  <a:lnTo>
                    <a:pt x="18" y="71"/>
                  </a:lnTo>
                  <a:lnTo>
                    <a:pt x="17" y="71"/>
                  </a:lnTo>
                  <a:lnTo>
                    <a:pt x="16" y="71"/>
                  </a:lnTo>
                  <a:lnTo>
                    <a:pt x="15" y="71"/>
                  </a:lnTo>
                  <a:lnTo>
                    <a:pt x="15" y="72"/>
                  </a:lnTo>
                  <a:lnTo>
                    <a:pt x="13" y="72"/>
                  </a:lnTo>
                  <a:lnTo>
                    <a:pt x="12" y="72"/>
                  </a:lnTo>
                  <a:lnTo>
                    <a:pt x="11" y="72"/>
                  </a:lnTo>
                  <a:lnTo>
                    <a:pt x="9" y="72"/>
                  </a:lnTo>
                  <a:lnTo>
                    <a:pt x="8" y="72"/>
                  </a:lnTo>
                  <a:lnTo>
                    <a:pt x="7" y="72"/>
                  </a:lnTo>
                  <a:lnTo>
                    <a:pt x="5" y="72"/>
                  </a:lnTo>
                  <a:lnTo>
                    <a:pt x="4" y="72"/>
                  </a:lnTo>
                  <a:lnTo>
                    <a:pt x="3" y="72"/>
                  </a:lnTo>
                  <a:lnTo>
                    <a:pt x="1" y="71"/>
                  </a:lnTo>
                  <a:lnTo>
                    <a:pt x="0" y="71"/>
                  </a:lnTo>
                  <a:lnTo>
                    <a:pt x="0" y="69"/>
                  </a:lnTo>
                  <a:lnTo>
                    <a:pt x="0" y="68"/>
                  </a:lnTo>
                  <a:lnTo>
                    <a:pt x="0" y="67"/>
                  </a:lnTo>
                  <a:lnTo>
                    <a:pt x="0" y="64"/>
                  </a:lnTo>
                  <a:lnTo>
                    <a:pt x="0" y="63"/>
                  </a:lnTo>
                  <a:lnTo>
                    <a:pt x="0" y="62"/>
                  </a:lnTo>
                  <a:lnTo>
                    <a:pt x="1" y="59"/>
                  </a:lnTo>
                  <a:lnTo>
                    <a:pt x="1" y="58"/>
                  </a:lnTo>
                  <a:lnTo>
                    <a:pt x="1" y="56"/>
                  </a:lnTo>
                  <a:lnTo>
                    <a:pt x="1" y="55"/>
                  </a:lnTo>
                  <a:lnTo>
                    <a:pt x="1" y="54"/>
                  </a:lnTo>
                  <a:lnTo>
                    <a:pt x="1" y="52"/>
                  </a:lnTo>
                  <a:lnTo>
                    <a:pt x="3" y="51"/>
                  </a:lnTo>
                  <a:lnTo>
                    <a:pt x="3" y="50"/>
                  </a:lnTo>
                  <a:lnTo>
                    <a:pt x="3" y="49"/>
                  </a:lnTo>
                  <a:lnTo>
                    <a:pt x="3" y="47"/>
                  </a:lnTo>
                  <a:lnTo>
                    <a:pt x="3" y="46"/>
                  </a:lnTo>
                  <a:lnTo>
                    <a:pt x="4" y="46"/>
                  </a:lnTo>
                  <a:lnTo>
                    <a:pt x="4" y="45"/>
                  </a:lnTo>
                  <a:lnTo>
                    <a:pt x="4" y="43"/>
                  </a:lnTo>
                  <a:lnTo>
                    <a:pt x="4" y="42"/>
                  </a:lnTo>
                  <a:lnTo>
                    <a:pt x="5" y="42"/>
                  </a:lnTo>
                  <a:lnTo>
                    <a:pt x="5" y="41"/>
                  </a:lnTo>
                  <a:lnTo>
                    <a:pt x="5" y="39"/>
                  </a:lnTo>
                  <a:lnTo>
                    <a:pt x="5" y="38"/>
                  </a:lnTo>
                  <a:lnTo>
                    <a:pt x="7" y="37"/>
                  </a:lnTo>
                  <a:lnTo>
                    <a:pt x="7" y="35"/>
                  </a:lnTo>
                  <a:lnTo>
                    <a:pt x="7" y="34"/>
                  </a:lnTo>
                  <a:lnTo>
                    <a:pt x="7" y="33"/>
                  </a:lnTo>
                  <a:lnTo>
                    <a:pt x="8" y="33"/>
                  </a:lnTo>
                  <a:lnTo>
                    <a:pt x="8" y="32"/>
                  </a:lnTo>
                  <a:lnTo>
                    <a:pt x="8" y="30"/>
                  </a:lnTo>
                  <a:lnTo>
                    <a:pt x="8" y="29"/>
                  </a:lnTo>
                  <a:lnTo>
                    <a:pt x="9" y="29"/>
                  </a:lnTo>
                  <a:lnTo>
                    <a:pt x="9" y="28"/>
                  </a:lnTo>
                  <a:lnTo>
                    <a:pt x="9" y="26"/>
                  </a:lnTo>
                  <a:lnTo>
                    <a:pt x="9" y="25"/>
                  </a:lnTo>
                  <a:lnTo>
                    <a:pt x="11" y="24"/>
                  </a:lnTo>
                  <a:lnTo>
                    <a:pt x="11" y="22"/>
                  </a:lnTo>
                  <a:lnTo>
                    <a:pt x="11" y="21"/>
                  </a:lnTo>
                  <a:lnTo>
                    <a:pt x="11" y="20"/>
                  </a:lnTo>
                  <a:lnTo>
                    <a:pt x="11" y="18"/>
                  </a:lnTo>
                  <a:lnTo>
                    <a:pt x="12" y="18"/>
                  </a:lnTo>
                  <a:lnTo>
                    <a:pt x="12" y="17"/>
                  </a:lnTo>
                  <a:lnTo>
                    <a:pt x="13" y="16"/>
                  </a:lnTo>
                  <a:lnTo>
                    <a:pt x="13" y="14"/>
                  </a:lnTo>
                  <a:lnTo>
                    <a:pt x="15" y="13"/>
                  </a:lnTo>
                  <a:lnTo>
                    <a:pt x="16" y="13"/>
                  </a:lnTo>
                  <a:lnTo>
                    <a:pt x="16" y="12"/>
                  </a:lnTo>
                  <a:lnTo>
                    <a:pt x="17" y="12"/>
                  </a:lnTo>
                  <a:lnTo>
                    <a:pt x="18" y="12"/>
                  </a:lnTo>
                  <a:lnTo>
                    <a:pt x="20" y="11"/>
                  </a:lnTo>
                  <a:lnTo>
                    <a:pt x="21" y="11"/>
                  </a:lnTo>
                  <a:lnTo>
                    <a:pt x="22" y="11"/>
                  </a:lnTo>
                  <a:lnTo>
                    <a:pt x="24" y="11"/>
                  </a:lnTo>
                  <a:lnTo>
                    <a:pt x="25" y="11"/>
                  </a:lnTo>
                  <a:lnTo>
                    <a:pt x="26" y="11"/>
                  </a:lnTo>
                  <a:lnTo>
                    <a:pt x="28" y="11"/>
                  </a:lnTo>
                  <a:lnTo>
                    <a:pt x="29" y="11"/>
                  </a:lnTo>
                  <a:lnTo>
                    <a:pt x="30" y="11"/>
                  </a:lnTo>
                  <a:lnTo>
                    <a:pt x="32" y="11"/>
                  </a:lnTo>
                  <a:lnTo>
                    <a:pt x="32" y="9"/>
                  </a:lnTo>
                  <a:lnTo>
                    <a:pt x="33" y="9"/>
                  </a:lnTo>
                  <a:lnTo>
                    <a:pt x="34" y="9"/>
                  </a:lnTo>
                  <a:lnTo>
                    <a:pt x="36" y="9"/>
                  </a:lnTo>
                  <a:lnTo>
                    <a:pt x="37" y="8"/>
                  </a:lnTo>
                  <a:lnTo>
                    <a:pt x="38" y="8"/>
                  </a:lnTo>
                  <a:lnTo>
                    <a:pt x="39" y="8"/>
                  </a:lnTo>
                  <a:lnTo>
                    <a:pt x="39" y="7"/>
                  </a:lnTo>
                  <a:lnTo>
                    <a:pt x="39" y="8"/>
                  </a:lnTo>
                  <a:lnTo>
                    <a:pt x="41" y="8"/>
                  </a:lnTo>
                  <a:lnTo>
                    <a:pt x="41" y="9"/>
                  </a:lnTo>
                  <a:lnTo>
                    <a:pt x="41" y="11"/>
                  </a:lnTo>
                  <a:lnTo>
                    <a:pt x="41" y="12"/>
                  </a:lnTo>
                  <a:lnTo>
                    <a:pt x="41" y="13"/>
                  </a:lnTo>
                  <a:lnTo>
                    <a:pt x="42" y="13"/>
                  </a:lnTo>
                  <a:lnTo>
                    <a:pt x="42" y="14"/>
                  </a:lnTo>
                  <a:lnTo>
                    <a:pt x="42" y="16"/>
                  </a:lnTo>
                  <a:lnTo>
                    <a:pt x="42" y="17"/>
                  </a:lnTo>
                  <a:lnTo>
                    <a:pt x="42" y="18"/>
                  </a:lnTo>
                  <a:lnTo>
                    <a:pt x="42" y="20"/>
                  </a:lnTo>
                  <a:lnTo>
                    <a:pt x="42" y="21"/>
                  </a:lnTo>
                  <a:lnTo>
                    <a:pt x="42" y="22"/>
                  </a:lnTo>
                  <a:lnTo>
                    <a:pt x="42" y="24"/>
                  </a:lnTo>
                  <a:lnTo>
                    <a:pt x="42" y="25"/>
                  </a:lnTo>
                  <a:lnTo>
                    <a:pt x="42" y="26"/>
                  </a:lnTo>
                  <a:lnTo>
                    <a:pt x="42" y="28"/>
                  </a:lnTo>
                  <a:lnTo>
                    <a:pt x="42" y="29"/>
                  </a:lnTo>
                  <a:lnTo>
                    <a:pt x="42" y="30"/>
                  </a:lnTo>
                  <a:lnTo>
                    <a:pt x="43" y="30"/>
                  </a:lnTo>
                  <a:lnTo>
                    <a:pt x="43" y="32"/>
                  </a:lnTo>
                  <a:lnTo>
                    <a:pt x="43" y="33"/>
                  </a:lnTo>
                  <a:lnTo>
                    <a:pt x="45" y="34"/>
                  </a:lnTo>
                  <a:lnTo>
                    <a:pt x="45" y="35"/>
                  </a:lnTo>
                  <a:lnTo>
                    <a:pt x="46" y="37"/>
                  </a:lnTo>
                  <a:lnTo>
                    <a:pt x="47" y="38"/>
                  </a:lnTo>
                  <a:lnTo>
                    <a:pt x="49" y="38"/>
                  </a:lnTo>
                  <a:lnTo>
                    <a:pt x="49" y="39"/>
                  </a:lnTo>
                  <a:lnTo>
                    <a:pt x="50" y="39"/>
                  </a:lnTo>
                  <a:lnTo>
                    <a:pt x="51" y="39"/>
                  </a:lnTo>
                  <a:lnTo>
                    <a:pt x="53" y="41"/>
                  </a:lnTo>
                  <a:lnTo>
                    <a:pt x="54" y="41"/>
                  </a:lnTo>
                  <a:lnTo>
                    <a:pt x="55" y="41"/>
                  </a:lnTo>
                  <a:lnTo>
                    <a:pt x="56" y="41"/>
                  </a:lnTo>
                  <a:lnTo>
                    <a:pt x="56" y="39"/>
                  </a:lnTo>
                  <a:lnTo>
                    <a:pt x="58" y="39"/>
                  </a:lnTo>
                  <a:lnTo>
                    <a:pt x="59" y="39"/>
                  </a:lnTo>
                  <a:lnTo>
                    <a:pt x="59" y="38"/>
                  </a:lnTo>
                  <a:lnTo>
                    <a:pt x="60" y="38"/>
                  </a:lnTo>
                  <a:lnTo>
                    <a:pt x="60" y="37"/>
                  </a:lnTo>
                  <a:lnTo>
                    <a:pt x="62" y="37"/>
                  </a:lnTo>
                  <a:lnTo>
                    <a:pt x="63" y="35"/>
                  </a:lnTo>
                  <a:lnTo>
                    <a:pt x="63" y="34"/>
                  </a:lnTo>
                  <a:lnTo>
                    <a:pt x="64" y="34"/>
                  </a:lnTo>
                  <a:lnTo>
                    <a:pt x="64" y="33"/>
                  </a:lnTo>
                  <a:lnTo>
                    <a:pt x="66" y="32"/>
                  </a:lnTo>
                  <a:lnTo>
                    <a:pt x="66" y="30"/>
                  </a:lnTo>
                  <a:lnTo>
                    <a:pt x="66" y="29"/>
                  </a:lnTo>
                  <a:lnTo>
                    <a:pt x="66" y="28"/>
                  </a:lnTo>
                  <a:lnTo>
                    <a:pt x="66" y="26"/>
                  </a:lnTo>
                  <a:lnTo>
                    <a:pt x="67" y="26"/>
                  </a:lnTo>
                  <a:lnTo>
                    <a:pt x="66" y="26"/>
                  </a:lnTo>
                  <a:lnTo>
                    <a:pt x="66" y="25"/>
                  </a:lnTo>
                  <a:lnTo>
                    <a:pt x="64" y="25"/>
                  </a:lnTo>
                  <a:lnTo>
                    <a:pt x="64" y="24"/>
                  </a:lnTo>
                  <a:lnTo>
                    <a:pt x="63" y="24"/>
                  </a:lnTo>
                  <a:lnTo>
                    <a:pt x="63" y="22"/>
                  </a:lnTo>
                  <a:lnTo>
                    <a:pt x="62" y="21"/>
                  </a:lnTo>
                  <a:lnTo>
                    <a:pt x="60" y="21"/>
                  </a:lnTo>
                  <a:lnTo>
                    <a:pt x="60" y="20"/>
                  </a:lnTo>
                  <a:lnTo>
                    <a:pt x="59" y="20"/>
                  </a:lnTo>
                  <a:lnTo>
                    <a:pt x="59" y="18"/>
                  </a:lnTo>
                  <a:lnTo>
                    <a:pt x="59" y="17"/>
                  </a:lnTo>
                  <a:lnTo>
                    <a:pt x="58" y="17"/>
                  </a:lnTo>
                  <a:lnTo>
                    <a:pt x="58" y="16"/>
                  </a:lnTo>
                  <a:lnTo>
                    <a:pt x="56" y="16"/>
                  </a:lnTo>
                  <a:lnTo>
                    <a:pt x="56" y="14"/>
                  </a:lnTo>
                  <a:lnTo>
                    <a:pt x="55" y="14"/>
                  </a:lnTo>
                  <a:lnTo>
                    <a:pt x="55" y="13"/>
                  </a:lnTo>
                  <a:lnTo>
                    <a:pt x="54" y="13"/>
                  </a:lnTo>
                  <a:lnTo>
                    <a:pt x="54" y="12"/>
                  </a:lnTo>
                  <a:lnTo>
                    <a:pt x="54" y="11"/>
                  </a:lnTo>
                  <a:lnTo>
                    <a:pt x="54" y="9"/>
                  </a:lnTo>
                  <a:lnTo>
                    <a:pt x="54" y="8"/>
                  </a:lnTo>
                  <a:lnTo>
                    <a:pt x="54" y="7"/>
                  </a:lnTo>
                  <a:lnTo>
                    <a:pt x="54" y="5"/>
                  </a:lnTo>
                  <a:lnTo>
                    <a:pt x="55" y="5"/>
                  </a:lnTo>
                  <a:lnTo>
                    <a:pt x="55" y="4"/>
                  </a:lnTo>
                  <a:lnTo>
                    <a:pt x="56" y="4"/>
                  </a:lnTo>
                  <a:lnTo>
                    <a:pt x="58" y="4"/>
                  </a:lnTo>
                  <a:lnTo>
                    <a:pt x="59" y="4"/>
                  </a:lnTo>
                  <a:lnTo>
                    <a:pt x="60" y="3"/>
                  </a:lnTo>
                  <a:lnTo>
                    <a:pt x="63" y="3"/>
                  </a:lnTo>
                  <a:lnTo>
                    <a:pt x="64" y="1"/>
                  </a:lnTo>
                  <a:lnTo>
                    <a:pt x="66" y="1"/>
                  </a:lnTo>
                  <a:lnTo>
                    <a:pt x="67" y="1"/>
                  </a:lnTo>
                  <a:lnTo>
                    <a:pt x="67" y="0"/>
                  </a:lnTo>
                  <a:lnTo>
                    <a:pt x="68" y="0"/>
                  </a:lnTo>
                  <a:lnTo>
                    <a:pt x="80" y="1"/>
                  </a:lnTo>
                  <a:lnTo>
                    <a:pt x="92" y="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71">
              <a:extLst>
                <a:ext uri="{FF2B5EF4-FFF2-40B4-BE49-F238E27FC236}">
                  <a16:creationId xmlns:a16="http://schemas.microsoft.com/office/drawing/2014/main" id="{74909F22-E9F0-4DAD-87EA-7C657C0469DD}"/>
                </a:ext>
              </a:extLst>
            </p:cNvPr>
            <p:cNvSpPr>
              <a:spLocks/>
            </p:cNvSpPr>
            <p:nvPr/>
          </p:nvSpPr>
          <p:spPr bwMode="auto">
            <a:xfrm>
              <a:off x="6358" y="3102"/>
              <a:ext cx="252" cy="251"/>
            </a:xfrm>
            <a:custGeom>
              <a:avLst/>
              <a:gdLst>
                <a:gd name="T0" fmla="*/ 250 w 252"/>
                <a:gd name="T1" fmla="*/ 15 h 251"/>
                <a:gd name="T2" fmla="*/ 251 w 252"/>
                <a:gd name="T3" fmla="*/ 26 h 251"/>
                <a:gd name="T4" fmla="*/ 251 w 252"/>
                <a:gd name="T5" fmla="*/ 35 h 251"/>
                <a:gd name="T6" fmla="*/ 251 w 252"/>
                <a:gd name="T7" fmla="*/ 49 h 251"/>
                <a:gd name="T8" fmla="*/ 251 w 252"/>
                <a:gd name="T9" fmla="*/ 68 h 251"/>
                <a:gd name="T10" fmla="*/ 251 w 252"/>
                <a:gd name="T11" fmla="*/ 84 h 251"/>
                <a:gd name="T12" fmla="*/ 251 w 252"/>
                <a:gd name="T13" fmla="*/ 92 h 251"/>
                <a:gd name="T14" fmla="*/ 251 w 252"/>
                <a:gd name="T15" fmla="*/ 111 h 251"/>
                <a:gd name="T16" fmla="*/ 251 w 252"/>
                <a:gd name="T17" fmla="*/ 127 h 251"/>
                <a:gd name="T18" fmla="*/ 251 w 252"/>
                <a:gd name="T19" fmla="*/ 153 h 251"/>
                <a:gd name="T20" fmla="*/ 251 w 252"/>
                <a:gd name="T21" fmla="*/ 177 h 251"/>
                <a:gd name="T22" fmla="*/ 252 w 252"/>
                <a:gd name="T23" fmla="*/ 203 h 251"/>
                <a:gd name="T24" fmla="*/ 252 w 252"/>
                <a:gd name="T25" fmla="*/ 224 h 251"/>
                <a:gd name="T26" fmla="*/ 252 w 252"/>
                <a:gd name="T27" fmla="*/ 251 h 251"/>
                <a:gd name="T28" fmla="*/ 233 w 252"/>
                <a:gd name="T29" fmla="*/ 251 h 251"/>
                <a:gd name="T30" fmla="*/ 225 w 252"/>
                <a:gd name="T31" fmla="*/ 251 h 251"/>
                <a:gd name="T32" fmla="*/ 207 w 252"/>
                <a:gd name="T33" fmla="*/ 251 h 251"/>
                <a:gd name="T34" fmla="*/ 186 w 252"/>
                <a:gd name="T35" fmla="*/ 251 h 251"/>
                <a:gd name="T36" fmla="*/ 174 w 252"/>
                <a:gd name="T37" fmla="*/ 251 h 251"/>
                <a:gd name="T38" fmla="*/ 158 w 252"/>
                <a:gd name="T39" fmla="*/ 251 h 251"/>
                <a:gd name="T40" fmla="*/ 149 w 252"/>
                <a:gd name="T41" fmla="*/ 251 h 251"/>
                <a:gd name="T42" fmla="*/ 135 w 252"/>
                <a:gd name="T43" fmla="*/ 251 h 251"/>
                <a:gd name="T44" fmla="*/ 123 w 252"/>
                <a:gd name="T45" fmla="*/ 251 h 251"/>
                <a:gd name="T46" fmla="*/ 106 w 252"/>
                <a:gd name="T47" fmla="*/ 251 h 251"/>
                <a:gd name="T48" fmla="*/ 90 w 252"/>
                <a:gd name="T49" fmla="*/ 251 h 251"/>
                <a:gd name="T50" fmla="*/ 72 w 252"/>
                <a:gd name="T51" fmla="*/ 251 h 251"/>
                <a:gd name="T52" fmla="*/ 56 w 252"/>
                <a:gd name="T53" fmla="*/ 251 h 251"/>
                <a:gd name="T54" fmla="*/ 47 w 252"/>
                <a:gd name="T55" fmla="*/ 251 h 251"/>
                <a:gd name="T56" fmla="*/ 33 w 252"/>
                <a:gd name="T57" fmla="*/ 251 h 251"/>
                <a:gd name="T58" fmla="*/ 12 w 252"/>
                <a:gd name="T59" fmla="*/ 251 h 251"/>
                <a:gd name="T60" fmla="*/ 1 w 252"/>
                <a:gd name="T61" fmla="*/ 249 h 251"/>
                <a:gd name="T62" fmla="*/ 1 w 252"/>
                <a:gd name="T63" fmla="*/ 236 h 251"/>
                <a:gd name="T64" fmla="*/ 1 w 252"/>
                <a:gd name="T65" fmla="*/ 221 h 251"/>
                <a:gd name="T66" fmla="*/ 1 w 252"/>
                <a:gd name="T67" fmla="*/ 208 h 251"/>
                <a:gd name="T68" fmla="*/ 1 w 252"/>
                <a:gd name="T69" fmla="*/ 187 h 251"/>
                <a:gd name="T70" fmla="*/ 1 w 252"/>
                <a:gd name="T71" fmla="*/ 177 h 251"/>
                <a:gd name="T72" fmla="*/ 1 w 252"/>
                <a:gd name="T73" fmla="*/ 168 h 251"/>
                <a:gd name="T74" fmla="*/ 1 w 252"/>
                <a:gd name="T75" fmla="*/ 156 h 251"/>
                <a:gd name="T76" fmla="*/ 1 w 252"/>
                <a:gd name="T77" fmla="*/ 138 h 251"/>
                <a:gd name="T78" fmla="*/ 1 w 252"/>
                <a:gd name="T79" fmla="*/ 126 h 251"/>
                <a:gd name="T80" fmla="*/ 1 w 252"/>
                <a:gd name="T81" fmla="*/ 111 h 251"/>
                <a:gd name="T82" fmla="*/ 1 w 252"/>
                <a:gd name="T83" fmla="*/ 100 h 251"/>
                <a:gd name="T84" fmla="*/ 0 w 252"/>
                <a:gd name="T85" fmla="*/ 90 h 251"/>
                <a:gd name="T86" fmla="*/ 0 w 252"/>
                <a:gd name="T87" fmla="*/ 77 h 251"/>
                <a:gd name="T88" fmla="*/ 0 w 252"/>
                <a:gd name="T89" fmla="*/ 62 h 251"/>
                <a:gd name="T90" fmla="*/ 0 w 252"/>
                <a:gd name="T91" fmla="*/ 45 h 251"/>
                <a:gd name="T92" fmla="*/ 0 w 252"/>
                <a:gd name="T93" fmla="*/ 34 h 251"/>
                <a:gd name="T94" fmla="*/ 0 w 252"/>
                <a:gd name="T95" fmla="*/ 25 h 251"/>
                <a:gd name="T96" fmla="*/ 9 w 252"/>
                <a:gd name="T97" fmla="*/ 18 h 251"/>
                <a:gd name="T98" fmla="*/ 18 w 252"/>
                <a:gd name="T99" fmla="*/ 18 h 251"/>
                <a:gd name="T100" fmla="*/ 35 w 252"/>
                <a:gd name="T101" fmla="*/ 17 h 251"/>
                <a:gd name="T102" fmla="*/ 50 w 252"/>
                <a:gd name="T103" fmla="*/ 16 h 251"/>
                <a:gd name="T104" fmla="*/ 65 w 252"/>
                <a:gd name="T105" fmla="*/ 15 h 251"/>
                <a:gd name="T106" fmla="*/ 81 w 252"/>
                <a:gd name="T107" fmla="*/ 13 h 251"/>
                <a:gd name="T108" fmla="*/ 91 w 252"/>
                <a:gd name="T109" fmla="*/ 13 h 251"/>
                <a:gd name="T110" fmla="*/ 105 w 252"/>
                <a:gd name="T111" fmla="*/ 12 h 251"/>
                <a:gd name="T112" fmla="*/ 122 w 252"/>
                <a:gd name="T113" fmla="*/ 11 h 251"/>
                <a:gd name="T114" fmla="*/ 141 w 252"/>
                <a:gd name="T115" fmla="*/ 9 h 251"/>
                <a:gd name="T116" fmla="*/ 161 w 252"/>
                <a:gd name="T117" fmla="*/ 8 h 251"/>
                <a:gd name="T118" fmla="*/ 178 w 252"/>
                <a:gd name="T119" fmla="*/ 7 h 251"/>
                <a:gd name="T120" fmla="*/ 191 w 252"/>
                <a:gd name="T121" fmla="*/ 5 h 251"/>
                <a:gd name="T122" fmla="*/ 209 w 252"/>
                <a:gd name="T123" fmla="*/ 4 h 251"/>
                <a:gd name="T124" fmla="*/ 234 w 252"/>
                <a:gd name="T12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2" h="251">
                  <a:moveTo>
                    <a:pt x="250" y="0"/>
                  </a:moveTo>
                  <a:lnTo>
                    <a:pt x="250" y="3"/>
                  </a:lnTo>
                  <a:lnTo>
                    <a:pt x="250" y="7"/>
                  </a:lnTo>
                  <a:lnTo>
                    <a:pt x="250" y="9"/>
                  </a:lnTo>
                  <a:lnTo>
                    <a:pt x="250" y="11"/>
                  </a:lnTo>
                  <a:lnTo>
                    <a:pt x="250" y="13"/>
                  </a:lnTo>
                  <a:lnTo>
                    <a:pt x="250" y="15"/>
                  </a:lnTo>
                  <a:lnTo>
                    <a:pt x="251" y="17"/>
                  </a:lnTo>
                  <a:lnTo>
                    <a:pt x="251" y="17"/>
                  </a:lnTo>
                  <a:lnTo>
                    <a:pt x="251" y="21"/>
                  </a:lnTo>
                  <a:lnTo>
                    <a:pt x="251" y="22"/>
                  </a:lnTo>
                  <a:lnTo>
                    <a:pt x="251" y="24"/>
                  </a:lnTo>
                  <a:lnTo>
                    <a:pt x="251" y="24"/>
                  </a:lnTo>
                  <a:lnTo>
                    <a:pt x="251" y="26"/>
                  </a:lnTo>
                  <a:lnTo>
                    <a:pt x="251" y="32"/>
                  </a:lnTo>
                  <a:lnTo>
                    <a:pt x="251" y="33"/>
                  </a:lnTo>
                  <a:lnTo>
                    <a:pt x="251" y="33"/>
                  </a:lnTo>
                  <a:lnTo>
                    <a:pt x="251" y="35"/>
                  </a:lnTo>
                  <a:lnTo>
                    <a:pt x="251" y="35"/>
                  </a:lnTo>
                  <a:lnTo>
                    <a:pt x="251" y="35"/>
                  </a:lnTo>
                  <a:lnTo>
                    <a:pt x="251" y="35"/>
                  </a:lnTo>
                  <a:lnTo>
                    <a:pt x="251" y="38"/>
                  </a:lnTo>
                  <a:lnTo>
                    <a:pt x="251" y="41"/>
                  </a:lnTo>
                  <a:lnTo>
                    <a:pt x="251" y="43"/>
                  </a:lnTo>
                  <a:lnTo>
                    <a:pt x="251" y="45"/>
                  </a:lnTo>
                  <a:lnTo>
                    <a:pt x="251" y="46"/>
                  </a:lnTo>
                  <a:lnTo>
                    <a:pt x="251" y="46"/>
                  </a:lnTo>
                  <a:lnTo>
                    <a:pt x="251" y="49"/>
                  </a:lnTo>
                  <a:lnTo>
                    <a:pt x="251" y="50"/>
                  </a:lnTo>
                  <a:lnTo>
                    <a:pt x="251" y="52"/>
                  </a:lnTo>
                  <a:lnTo>
                    <a:pt x="251" y="58"/>
                  </a:lnTo>
                  <a:lnTo>
                    <a:pt x="251" y="59"/>
                  </a:lnTo>
                  <a:lnTo>
                    <a:pt x="251" y="62"/>
                  </a:lnTo>
                  <a:lnTo>
                    <a:pt x="251" y="64"/>
                  </a:lnTo>
                  <a:lnTo>
                    <a:pt x="251" y="68"/>
                  </a:lnTo>
                  <a:lnTo>
                    <a:pt x="251" y="70"/>
                  </a:lnTo>
                  <a:lnTo>
                    <a:pt x="251" y="73"/>
                  </a:lnTo>
                  <a:lnTo>
                    <a:pt x="251" y="76"/>
                  </a:lnTo>
                  <a:lnTo>
                    <a:pt x="251" y="77"/>
                  </a:lnTo>
                  <a:lnTo>
                    <a:pt x="251" y="79"/>
                  </a:lnTo>
                  <a:lnTo>
                    <a:pt x="251" y="83"/>
                  </a:lnTo>
                  <a:lnTo>
                    <a:pt x="251" y="84"/>
                  </a:lnTo>
                  <a:lnTo>
                    <a:pt x="251" y="85"/>
                  </a:lnTo>
                  <a:lnTo>
                    <a:pt x="251" y="88"/>
                  </a:lnTo>
                  <a:lnTo>
                    <a:pt x="251" y="89"/>
                  </a:lnTo>
                  <a:lnTo>
                    <a:pt x="251" y="89"/>
                  </a:lnTo>
                  <a:lnTo>
                    <a:pt x="251" y="89"/>
                  </a:lnTo>
                  <a:lnTo>
                    <a:pt x="251" y="90"/>
                  </a:lnTo>
                  <a:lnTo>
                    <a:pt x="251" y="92"/>
                  </a:lnTo>
                  <a:lnTo>
                    <a:pt x="251" y="94"/>
                  </a:lnTo>
                  <a:lnTo>
                    <a:pt x="251" y="97"/>
                  </a:lnTo>
                  <a:lnTo>
                    <a:pt x="251" y="102"/>
                  </a:lnTo>
                  <a:lnTo>
                    <a:pt x="251" y="102"/>
                  </a:lnTo>
                  <a:lnTo>
                    <a:pt x="251" y="104"/>
                  </a:lnTo>
                  <a:lnTo>
                    <a:pt x="251" y="106"/>
                  </a:lnTo>
                  <a:lnTo>
                    <a:pt x="251" y="111"/>
                  </a:lnTo>
                  <a:lnTo>
                    <a:pt x="251" y="111"/>
                  </a:lnTo>
                  <a:lnTo>
                    <a:pt x="251" y="117"/>
                  </a:lnTo>
                  <a:lnTo>
                    <a:pt x="251" y="119"/>
                  </a:lnTo>
                  <a:lnTo>
                    <a:pt x="251" y="122"/>
                  </a:lnTo>
                  <a:lnTo>
                    <a:pt x="251" y="124"/>
                  </a:lnTo>
                  <a:lnTo>
                    <a:pt x="251" y="127"/>
                  </a:lnTo>
                  <a:lnTo>
                    <a:pt x="251" y="127"/>
                  </a:lnTo>
                  <a:lnTo>
                    <a:pt x="251" y="131"/>
                  </a:lnTo>
                  <a:lnTo>
                    <a:pt x="251" y="136"/>
                  </a:lnTo>
                  <a:lnTo>
                    <a:pt x="251" y="139"/>
                  </a:lnTo>
                  <a:lnTo>
                    <a:pt x="251" y="145"/>
                  </a:lnTo>
                  <a:lnTo>
                    <a:pt x="251" y="151"/>
                  </a:lnTo>
                  <a:lnTo>
                    <a:pt x="251" y="152"/>
                  </a:lnTo>
                  <a:lnTo>
                    <a:pt x="251" y="153"/>
                  </a:lnTo>
                  <a:lnTo>
                    <a:pt x="251" y="156"/>
                  </a:lnTo>
                  <a:lnTo>
                    <a:pt x="251" y="159"/>
                  </a:lnTo>
                  <a:lnTo>
                    <a:pt x="251" y="164"/>
                  </a:lnTo>
                  <a:lnTo>
                    <a:pt x="251" y="166"/>
                  </a:lnTo>
                  <a:lnTo>
                    <a:pt x="251" y="172"/>
                  </a:lnTo>
                  <a:lnTo>
                    <a:pt x="251" y="173"/>
                  </a:lnTo>
                  <a:lnTo>
                    <a:pt x="251" y="177"/>
                  </a:lnTo>
                  <a:lnTo>
                    <a:pt x="251" y="183"/>
                  </a:lnTo>
                  <a:lnTo>
                    <a:pt x="252" y="186"/>
                  </a:lnTo>
                  <a:lnTo>
                    <a:pt x="252" y="190"/>
                  </a:lnTo>
                  <a:lnTo>
                    <a:pt x="252" y="193"/>
                  </a:lnTo>
                  <a:lnTo>
                    <a:pt x="252" y="195"/>
                  </a:lnTo>
                  <a:lnTo>
                    <a:pt x="252" y="196"/>
                  </a:lnTo>
                  <a:lnTo>
                    <a:pt x="252" y="203"/>
                  </a:lnTo>
                  <a:lnTo>
                    <a:pt x="252" y="207"/>
                  </a:lnTo>
                  <a:lnTo>
                    <a:pt x="252" y="212"/>
                  </a:lnTo>
                  <a:lnTo>
                    <a:pt x="252" y="214"/>
                  </a:lnTo>
                  <a:lnTo>
                    <a:pt x="252" y="215"/>
                  </a:lnTo>
                  <a:lnTo>
                    <a:pt x="252" y="220"/>
                  </a:lnTo>
                  <a:lnTo>
                    <a:pt x="252" y="223"/>
                  </a:lnTo>
                  <a:lnTo>
                    <a:pt x="252" y="224"/>
                  </a:lnTo>
                  <a:lnTo>
                    <a:pt x="252" y="225"/>
                  </a:lnTo>
                  <a:lnTo>
                    <a:pt x="252" y="236"/>
                  </a:lnTo>
                  <a:lnTo>
                    <a:pt x="252" y="241"/>
                  </a:lnTo>
                  <a:lnTo>
                    <a:pt x="252" y="244"/>
                  </a:lnTo>
                  <a:lnTo>
                    <a:pt x="252" y="248"/>
                  </a:lnTo>
                  <a:lnTo>
                    <a:pt x="252" y="249"/>
                  </a:lnTo>
                  <a:lnTo>
                    <a:pt x="252" y="251"/>
                  </a:lnTo>
                  <a:lnTo>
                    <a:pt x="252" y="251"/>
                  </a:lnTo>
                  <a:lnTo>
                    <a:pt x="243" y="251"/>
                  </a:lnTo>
                  <a:lnTo>
                    <a:pt x="242" y="251"/>
                  </a:lnTo>
                  <a:lnTo>
                    <a:pt x="241" y="251"/>
                  </a:lnTo>
                  <a:lnTo>
                    <a:pt x="239" y="251"/>
                  </a:lnTo>
                  <a:lnTo>
                    <a:pt x="237" y="251"/>
                  </a:lnTo>
                  <a:lnTo>
                    <a:pt x="233" y="251"/>
                  </a:lnTo>
                  <a:lnTo>
                    <a:pt x="232" y="251"/>
                  </a:lnTo>
                  <a:lnTo>
                    <a:pt x="229" y="251"/>
                  </a:lnTo>
                  <a:lnTo>
                    <a:pt x="229" y="251"/>
                  </a:lnTo>
                  <a:lnTo>
                    <a:pt x="226" y="251"/>
                  </a:lnTo>
                  <a:lnTo>
                    <a:pt x="226" y="251"/>
                  </a:lnTo>
                  <a:lnTo>
                    <a:pt x="225" y="251"/>
                  </a:lnTo>
                  <a:lnTo>
                    <a:pt x="225" y="251"/>
                  </a:lnTo>
                  <a:lnTo>
                    <a:pt x="221" y="251"/>
                  </a:lnTo>
                  <a:lnTo>
                    <a:pt x="220" y="251"/>
                  </a:lnTo>
                  <a:lnTo>
                    <a:pt x="217" y="251"/>
                  </a:lnTo>
                  <a:lnTo>
                    <a:pt x="213" y="251"/>
                  </a:lnTo>
                  <a:lnTo>
                    <a:pt x="209" y="251"/>
                  </a:lnTo>
                  <a:lnTo>
                    <a:pt x="208" y="251"/>
                  </a:lnTo>
                  <a:lnTo>
                    <a:pt x="207" y="251"/>
                  </a:lnTo>
                  <a:lnTo>
                    <a:pt x="205" y="251"/>
                  </a:lnTo>
                  <a:lnTo>
                    <a:pt x="205" y="251"/>
                  </a:lnTo>
                  <a:lnTo>
                    <a:pt x="198" y="251"/>
                  </a:lnTo>
                  <a:lnTo>
                    <a:pt x="192" y="251"/>
                  </a:lnTo>
                  <a:lnTo>
                    <a:pt x="191" y="251"/>
                  </a:lnTo>
                  <a:lnTo>
                    <a:pt x="190" y="251"/>
                  </a:lnTo>
                  <a:lnTo>
                    <a:pt x="186" y="251"/>
                  </a:lnTo>
                  <a:lnTo>
                    <a:pt x="184" y="251"/>
                  </a:lnTo>
                  <a:lnTo>
                    <a:pt x="182" y="251"/>
                  </a:lnTo>
                  <a:lnTo>
                    <a:pt x="180" y="251"/>
                  </a:lnTo>
                  <a:lnTo>
                    <a:pt x="178" y="251"/>
                  </a:lnTo>
                  <a:lnTo>
                    <a:pt x="177" y="251"/>
                  </a:lnTo>
                  <a:lnTo>
                    <a:pt x="177" y="251"/>
                  </a:lnTo>
                  <a:lnTo>
                    <a:pt x="174" y="251"/>
                  </a:lnTo>
                  <a:lnTo>
                    <a:pt x="171" y="251"/>
                  </a:lnTo>
                  <a:lnTo>
                    <a:pt x="169" y="251"/>
                  </a:lnTo>
                  <a:lnTo>
                    <a:pt x="166" y="251"/>
                  </a:lnTo>
                  <a:lnTo>
                    <a:pt x="165" y="251"/>
                  </a:lnTo>
                  <a:lnTo>
                    <a:pt x="163" y="251"/>
                  </a:lnTo>
                  <a:lnTo>
                    <a:pt x="161" y="251"/>
                  </a:lnTo>
                  <a:lnTo>
                    <a:pt x="158" y="251"/>
                  </a:lnTo>
                  <a:lnTo>
                    <a:pt x="156" y="251"/>
                  </a:lnTo>
                  <a:lnTo>
                    <a:pt x="156" y="251"/>
                  </a:lnTo>
                  <a:lnTo>
                    <a:pt x="154" y="251"/>
                  </a:lnTo>
                  <a:lnTo>
                    <a:pt x="153" y="251"/>
                  </a:lnTo>
                  <a:lnTo>
                    <a:pt x="150" y="251"/>
                  </a:lnTo>
                  <a:lnTo>
                    <a:pt x="149" y="251"/>
                  </a:lnTo>
                  <a:lnTo>
                    <a:pt x="149" y="251"/>
                  </a:lnTo>
                  <a:lnTo>
                    <a:pt x="148" y="251"/>
                  </a:lnTo>
                  <a:lnTo>
                    <a:pt x="145" y="251"/>
                  </a:lnTo>
                  <a:lnTo>
                    <a:pt x="143" y="251"/>
                  </a:lnTo>
                  <a:lnTo>
                    <a:pt x="141" y="251"/>
                  </a:lnTo>
                  <a:lnTo>
                    <a:pt x="141" y="251"/>
                  </a:lnTo>
                  <a:lnTo>
                    <a:pt x="140" y="251"/>
                  </a:lnTo>
                  <a:lnTo>
                    <a:pt x="135" y="251"/>
                  </a:lnTo>
                  <a:lnTo>
                    <a:pt x="133" y="251"/>
                  </a:lnTo>
                  <a:lnTo>
                    <a:pt x="132" y="251"/>
                  </a:lnTo>
                  <a:lnTo>
                    <a:pt x="131" y="251"/>
                  </a:lnTo>
                  <a:lnTo>
                    <a:pt x="129" y="251"/>
                  </a:lnTo>
                  <a:lnTo>
                    <a:pt x="127" y="251"/>
                  </a:lnTo>
                  <a:lnTo>
                    <a:pt x="126" y="251"/>
                  </a:lnTo>
                  <a:lnTo>
                    <a:pt x="123" y="251"/>
                  </a:lnTo>
                  <a:lnTo>
                    <a:pt x="122" y="251"/>
                  </a:lnTo>
                  <a:lnTo>
                    <a:pt x="116" y="251"/>
                  </a:lnTo>
                  <a:lnTo>
                    <a:pt x="115" y="251"/>
                  </a:lnTo>
                  <a:lnTo>
                    <a:pt x="112" y="251"/>
                  </a:lnTo>
                  <a:lnTo>
                    <a:pt x="111" y="251"/>
                  </a:lnTo>
                  <a:lnTo>
                    <a:pt x="110" y="251"/>
                  </a:lnTo>
                  <a:lnTo>
                    <a:pt x="106" y="251"/>
                  </a:lnTo>
                  <a:lnTo>
                    <a:pt x="103" y="251"/>
                  </a:lnTo>
                  <a:lnTo>
                    <a:pt x="102" y="251"/>
                  </a:lnTo>
                  <a:lnTo>
                    <a:pt x="101" y="251"/>
                  </a:lnTo>
                  <a:lnTo>
                    <a:pt x="97" y="251"/>
                  </a:lnTo>
                  <a:lnTo>
                    <a:pt x="95" y="251"/>
                  </a:lnTo>
                  <a:lnTo>
                    <a:pt x="94" y="251"/>
                  </a:lnTo>
                  <a:lnTo>
                    <a:pt x="90" y="251"/>
                  </a:lnTo>
                  <a:lnTo>
                    <a:pt x="88" y="251"/>
                  </a:lnTo>
                  <a:lnTo>
                    <a:pt x="85" y="251"/>
                  </a:lnTo>
                  <a:lnTo>
                    <a:pt x="82" y="251"/>
                  </a:lnTo>
                  <a:lnTo>
                    <a:pt x="80" y="251"/>
                  </a:lnTo>
                  <a:lnTo>
                    <a:pt x="76" y="251"/>
                  </a:lnTo>
                  <a:lnTo>
                    <a:pt x="73" y="251"/>
                  </a:lnTo>
                  <a:lnTo>
                    <a:pt x="72" y="251"/>
                  </a:lnTo>
                  <a:lnTo>
                    <a:pt x="67" y="251"/>
                  </a:lnTo>
                  <a:lnTo>
                    <a:pt x="65" y="251"/>
                  </a:lnTo>
                  <a:lnTo>
                    <a:pt x="63" y="251"/>
                  </a:lnTo>
                  <a:lnTo>
                    <a:pt x="60" y="251"/>
                  </a:lnTo>
                  <a:lnTo>
                    <a:pt x="59" y="251"/>
                  </a:lnTo>
                  <a:lnTo>
                    <a:pt x="57" y="251"/>
                  </a:lnTo>
                  <a:lnTo>
                    <a:pt x="56" y="251"/>
                  </a:lnTo>
                  <a:lnTo>
                    <a:pt x="55" y="251"/>
                  </a:lnTo>
                  <a:lnTo>
                    <a:pt x="55" y="251"/>
                  </a:lnTo>
                  <a:lnTo>
                    <a:pt x="54" y="251"/>
                  </a:lnTo>
                  <a:lnTo>
                    <a:pt x="52" y="251"/>
                  </a:lnTo>
                  <a:lnTo>
                    <a:pt x="51" y="251"/>
                  </a:lnTo>
                  <a:lnTo>
                    <a:pt x="48" y="251"/>
                  </a:lnTo>
                  <a:lnTo>
                    <a:pt x="47" y="251"/>
                  </a:lnTo>
                  <a:lnTo>
                    <a:pt x="46" y="251"/>
                  </a:lnTo>
                  <a:lnTo>
                    <a:pt x="40" y="251"/>
                  </a:lnTo>
                  <a:lnTo>
                    <a:pt x="39" y="251"/>
                  </a:lnTo>
                  <a:lnTo>
                    <a:pt x="38" y="251"/>
                  </a:lnTo>
                  <a:lnTo>
                    <a:pt x="37" y="251"/>
                  </a:lnTo>
                  <a:lnTo>
                    <a:pt x="35" y="251"/>
                  </a:lnTo>
                  <a:lnTo>
                    <a:pt x="33" y="251"/>
                  </a:lnTo>
                  <a:lnTo>
                    <a:pt x="26" y="251"/>
                  </a:lnTo>
                  <a:lnTo>
                    <a:pt x="23" y="251"/>
                  </a:lnTo>
                  <a:lnTo>
                    <a:pt x="19" y="251"/>
                  </a:lnTo>
                  <a:lnTo>
                    <a:pt x="17" y="251"/>
                  </a:lnTo>
                  <a:lnTo>
                    <a:pt x="16" y="251"/>
                  </a:lnTo>
                  <a:lnTo>
                    <a:pt x="14" y="251"/>
                  </a:lnTo>
                  <a:lnTo>
                    <a:pt x="12" y="251"/>
                  </a:lnTo>
                  <a:lnTo>
                    <a:pt x="9" y="251"/>
                  </a:lnTo>
                  <a:lnTo>
                    <a:pt x="5" y="251"/>
                  </a:lnTo>
                  <a:lnTo>
                    <a:pt x="4" y="251"/>
                  </a:lnTo>
                  <a:lnTo>
                    <a:pt x="4" y="251"/>
                  </a:lnTo>
                  <a:lnTo>
                    <a:pt x="1" y="251"/>
                  </a:lnTo>
                  <a:lnTo>
                    <a:pt x="1" y="250"/>
                  </a:lnTo>
                  <a:lnTo>
                    <a:pt x="1" y="249"/>
                  </a:lnTo>
                  <a:lnTo>
                    <a:pt x="1" y="248"/>
                  </a:lnTo>
                  <a:lnTo>
                    <a:pt x="1" y="246"/>
                  </a:lnTo>
                  <a:lnTo>
                    <a:pt x="1" y="244"/>
                  </a:lnTo>
                  <a:lnTo>
                    <a:pt x="1" y="241"/>
                  </a:lnTo>
                  <a:lnTo>
                    <a:pt x="1" y="238"/>
                  </a:lnTo>
                  <a:lnTo>
                    <a:pt x="1" y="237"/>
                  </a:lnTo>
                  <a:lnTo>
                    <a:pt x="1" y="236"/>
                  </a:lnTo>
                  <a:lnTo>
                    <a:pt x="1" y="232"/>
                  </a:lnTo>
                  <a:lnTo>
                    <a:pt x="1" y="229"/>
                  </a:lnTo>
                  <a:lnTo>
                    <a:pt x="1" y="228"/>
                  </a:lnTo>
                  <a:lnTo>
                    <a:pt x="1" y="227"/>
                  </a:lnTo>
                  <a:lnTo>
                    <a:pt x="1" y="224"/>
                  </a:lnTo>
                  <a:lnTo>
                    <a:pt x="1" y="223"/>
                  </a:lnTo>
                  <a:lnTo>
                    <a:pt x="1" y="221"/>
                  </a:lnTo>
                  <a:lnTo>
                    <a:pt x="1" y="219"/>
                  </a:lnTo>
                  <a:lnTo>
                    <a:pt x="1" y="217"/>
                  </a:lnTo>
                  <a:lnTo>
                    <a:pt x="1" y="215"/>
                  </a:lnTo>
                  <a:lnTo>
                    <a:pt x="1" y="212"/>
                  </a:lnTo>
                  <a:lnTo>
                    <a:pt x="1" y="210"/>
                  </a:lnTo>
                  <a:lnTo>
                    <a:pt x="1" y="208"/>
                  </a:lnTo>
                  <a:lnTo>
                    <a:pt x="1" y="208"/>
                  </a:lnTo>
                  <a:lnTo>
                    <a:pt x="1" y="204"/>
                  </a:lnTo>
                  <a:lnTo>
                    <a:pt x="1" y="202"/>
                  </a:lnTo>
                  <a:lnTo>
                    <a:pt x="1" y="196"/>
                  </a:lnTo>
                  <a:lnTo>
                    <a:pt x="1" y="195"/>
                  </a:lnTo>
                  <a:lnTo>
                    <a:pt x="1" y="193"/>
                  </a:lnTo>
                  <a:lnTo>
                    <a:pt x="1" y="191"/>
                  </a:lnTo>
                  <a:lnTo>
                    <a:pt x="1" y="187"/>
                  </a:lnTo>
                  <a:lnTo>
                    <a:pt x="1" y="187"/>
                  </a:lnTo>
                  <a:lnTo>
                    <a:pt x="1" y="183"/>
                  </a:lnTo>
                  <a:lnTo>
                    <a:pt x="1" y="181"/>
                  </a:lnTo>
                  <a:lnTo>
                    <a:pt x="1" y="179"/>
                  </a:lnTo>
                  <a:lnTo>
                    <a:pt x="1" y="179"/>
                  </a:lnTo>
                  <a:lnTo>
                    <a:pt x="1" y="178"/>
                  </a:lnTo>
                  <a:lnTo>
                    <a:pt x="1" y="177"/>
                  </a:lnTo>
                  <a:lnTo>
                    <a:pt x="1" y="177"/>
                  </a:lnTo>
                  <a:lnTo>
                    <a:pt x="1" y="176"/>
                  </a:lnTo>
                  <a:lnTo>
                    <a:pt x="1" y="173"/>
                  </a:lnTo>
                  <a:lnTo>
                    <a:pt x="1" y="172"/>
                  </a:lnTo>
                  <a:lnTo>
                    <a:pt x="1" y="169"/>
                  </a:lnTo>
                  <a:lnTo>
                    <a:pt x="1" y="169"/>
                  </a:lnTo>
                  <a:lnTo>
                    <a:pt x="1" y="168"/>
                  </a:lnTo>
                  <a:lnTo>
                    <a:pt x="1" y="164"/>
                  </a:lnTo>
                  <a:lnTo>
                    <a:pt x="1" y="162"/>
                  </a:lnTo>
                  <a:lnTo>
                    <a:pt x="1" y="161"/>
                  </a:lnTo>
                  <a:lnTo>
                    <a:pt x="1" y="159"/>
                  </a:lnTo>
                  <a:lnTo>
                    <a:pt x="1" y="159"/>
                  </a:lnTo>
                  <a:lnTo>
                    <a:pt x="1" y="156"/>
                  </a:lnTo>
                  <a:lnTo>
                    <a:pt x="1" y="156"/>
                  </a:lnTo>
                  <a:lnTo>
                    <a:pt x="1" y="153"/>
                  </a:lnTo>
                  <a:lnTo>
                    <a:pt x="1" y="149"/>
                  </a:lnTo>
                  <a:lnTo>
                    <a:pt x="1" y="149"/>
                  </a:lnTo>
                  <a:lnTo>
                    <a:pt x="1" y="144"/>
                  </a:lnTo>
                  <a:lnTo>
                    <a:pt x="1" y="144"/>
                  </a:lnTo>
                  <a:lnTo>
                    <a:pt x="1" y="140"/>
                  </a:lnTo>
                  <a:lnTo>
                    <a:pt x="1" y="138"/>
                  </a:lnTo>
                  <a:lnTo>
                    <a:pt x="1" y="135"/>
                  </a:lnTo>
                  <a:lnTo>
                    <a:pt x="1" y="132"/>
                  </a:lnTo>
                  <a:lnTo>
                    <a:pt x="1" y="131"/>
                  </a:lnTo>
                  <a:lnTo>
                    <a:pt x="1" y="131"/>
                  </a:lnTo>
                  <a:lnTo>
                    <a:pt x="1" y="130"/>
                  </a:lnTo>
                  <a:lnTo>
                    <a:pt x="1" y="130"/>
                  </a:lnTo>
                  <a:lnTo>
                    <a:pt x="1" y="126"/>
                  </a:lnTo>
                  <a:lnTo>
                    <a:pt x="1" y="122"/>
                  </a:lnTo>
                  <a:lnTo>
                    <a:pt x="1" y="121"/>
                  </a:lnTo>
                  <a:lnTo>
                    <a:pt x="1" y="119"/>
                  </a:lnTo>
                  <a:lnTo>
                    <a:pt x="1" y="117"/>
                  </a:lnTo>
                  <a:lnTo>
                    <a:pt x="1" y="115"/>
                  </a:lnTo>
                  <a:lnTo>
                    <a:pt x="1" y="113"/>
                  </a:lnTo>
                  <a:lnTo>
                    <a:pt x="1" y="111"/>
                  </a:lnTo>
                  <a:lnTo>
                    <a:pt x="1" y="110"/>
                  </a:lnTo>
                  <a:lnTo>
                    <a:pt x="1" y="107"/>
                  </a:lnTo>
                  <a:lnTo>
                    <a:pt x="1" y="106"/>
                  </a:lnTo>
                  <a:lnTo>
                    <a:pt x="1" y="104"/>
                  </a:lnTo>
                  <a:lnTo>
                    <a:pt x="1" y="102"/>
                  </a:lnTo>
                  <a:lnTo>
                    <a:pt x="1" y="101"/>
                  </a:lnTo>
                  <a:lnTo>
                    <a:pt x="1" y="100"/>
                  </a:lnTo>
                  <a:lnTo>
                    <a:pt x="1" y="100"/>
                  </a:lnTo>
                  <a:lnTo>
                    <a:pt x="1" y="100"/>
                  </a:lnTo>
                  <a:lnTo>
                    <a:pt x="1" y="100"/>
                  </a:lnTo>
                  <a:lnTo>
                    <a:pt x="1" y="94"/>
                  </a:lnTo>
                  <a:lnTo>
                    <a:pt x="1" y="93"/>
                  </a:lnTo>
                  <a:lnTo>
                    <a:pt x="1" y="93"/>
                  </a:lnTo>
                  <a:lnTo>
                    <a:pt x="0" y="90"/>
                  </a:lnTo>
                  <a:lnTo>
                    <a:pt x="0" y="90"/>
                  </a:lnTo>
                  <a:lnTo>
                    <a:pt x="0" y="89"/>
                  </a:lnTo>
                  <a:lnTo>
                    <a:pt x="0" y="85"/>
                  </a:lnTo>
                  <a:lnTo>
                    <a:pt x="0" y="84"/>
                  </a:lnTo>
                  <a:lnTo>
                    <a:pt x="0" y="84"/>
                  </a:lnTo>
                  <a:lnTo>
                    <a:pt x="0" y="80"/>
                  </a:lnTo>
                  <a:lnTo>
                    <a:pt x="0" y="77"/>
                  </a:lnTo>
                  <a:lnTo>
                    <a:pt x="0" y="76"/>
                  </a:lnTo>
                  <a:lnTo>
                    <a:pt x="0" y="75"/>
                  </a:lnTo>
                  <a:lnTo>
                    <a:pt x="0" y="72"/>
                  </a:lnTo>
                  <a:lnTo>
                    <a:pt x="0" y="67"/>
                  </a:lnTo>
                  <a:lnTo>
                    <a:pt x="0" y="66"/>
                  </a:lnTo>
                  <a:lnTo>
                    <a:pt x="0" y="63"/>
                  </a:lnTo>
                  <a:lnTo>
                    <a:pt x="0" y="62"/>
                  </a:lnTo>
                  <a:lnTo>
                    <a:pt x="0" y="60"/>
                  </a:lnTo>
                  <a:lnTo>
                    <a:pt x="0" y="60"/>
                  </a:lnTo>
                  <a:lnTo>
                    <a:pt x="0" y="58"/>
                  </a:lnTo>
                  <a:lnTo>
                    <a:pt x="0" y="55"/>
                  </a:lnTo>
                  <a:lnTo>
                    <a:pt x="0" y="50"/>
                  </a:lnTo>
                  <a:lnTo>
                    <a:pt x="0" y="49"/>
                  </a:lnTo>
                  <a:lnTo>
                    <a:pt x="0" y="45"/>
                  </a:lnTo>
                  <a:lnTo>
                    <a:pt x="0" y="43"/>
                  </a:lnTo>
                  <a:lnTo>
                    <a:pt x="0" y="42"/>
                  </a:lnTo>
                  <a:lnTo>
                    <a:pt x="0" y="39"/>
                  </a:lnTo>
                  <a:lnTo>
                    <a:pt x="0" y="38"/>
                  </a:lnTo>
                  <a:lnTo>
                    <a:pt x="0" y="37"/>
                  </a:lnTo>
                  <a:lnTo>
                    <a:pt x="0" y="35"/>
                  </a:lnTo>
                  <a:lnTo>
                    <a:pt x="0" y="34"/>
                  </a:lnTo>
                  <a:lnTo>
                    <a:pt x="0" y="33"/>
                  </a:lnTo>
                  <a:lnTo>
                    <a:pt x="0" y="32"/>
                  </a:lnTo>
                  <a:lnTo>
                    <a:pt x="0" y="30"/>
                  </a:lnTo>
                  <a:lnTo>
                    <a:pt x="0" y="28"/>
                  </a:lnTo>
                  <a:lnTo>
                    <a:pt x="0" y="26"/>
                  </a:lnTo>
                  <a:lnTo>
                    <a:pt x="0" y="26"/>
                  </a:lnTo>
                  <a:lnTo>
                    <a:pt x="0" y="25"/>
                  </a:lnTo>
                  <a:lnTo>
                    <a:pt x="0" y="24"/>
                  </a:lnTo>
                  <a:lnTo>
                    <a:pt x="0" y="24"/>
                  </a:lnTo>
                  <a:lnTo>
                    <a:pt x="0" y="20"/>
                  </a:lnTo>
                  <a:lnTo>
                    <a:pt x="4" y="20"/>
                  </a:lnTo>
                  <a:lnTo>
                    <a:pt x="5" y="20"/>
                  </a:lnTo>
                  <a:lnTo>
                    <a:pt x="6" y="18"/>
                  </a:lnTo>
                  <a:lnTo>
                    <a:pt x="9" y="18"/>
                  </a:lnTo>
                  <a:lnTo>
                    <a:pt x="10" y="18"/>
                  </a:lnTo>
                  <a:lnTo>
                    <a:pt x="12" y="18"/>
                  </a:lnTo>
                  <a:lnTo>
                    <a:pt x="12" y="18"/>
                  </a:lnTo>
                  <a:lnTo>
                    <a:pt x="13" y="18"/>
                  </a:lnTo>
                  <a:lnTo>
                    <a:pt x="13" y="18"/>
                  </a:lnTo>
                  <a:lnTo>
                    <a:pt x="14" y="18"/>
                  </a:lnTo>
                  <a:lnTo>
                    <a:pt x="18" y="18"/>
                  </a:lnTo>
                  <a:lnTo>
                    <a:pt x="21" y="18"/>
                  </a:lnTo>
                  <a:lnTo>
                    <a:pt x="22" y="18"/>
                  </a:lnTo>
                  <a:lnTo>
                    <a:pt x="26" y="17"/>
                  </a:lnTo>
                  <a:lnTo>
                    <a:pt x="29" y="17"/>
                  </a:lnTo>
                  <a:lnTo>
                    <a:pt x="31" y="17"/>
                  </a:lnTo>
                  <a:lnTo>
                    <a:pt x="31" y="17"/>
                  </a:lnTo>
                  <a:lnTo>
                    <a:pt x="35" y="17"/>
                  </a:lnTo>
                  <a:lnTo>
                    <a:pt x="38" y="17"/>
                  </a:lnTo>
                  <a:lnTo>
                    <a:pt x="39" y="17"/>
                  </a:lnTo>
                  <a:lnTo>
                    <a:pt x="42" y="16"/>
                  </a:lnTo>
                  <a:lnTo>
                    <a:pt x="43" y="16"/>
                  </a:lnTo>
                  <a:lnTo>
                    <a:pt x="46" y="16"/>
                  </a:lnTo>
                  <a:lnTo>
                    <a:pt x="47" y="16"/>
                  </a:lnTo>
                  <a:lnTo>
                    <a:pt x="50" y="16"/>
                  </a:lnTo>
                  <a:lnTo>
                    <a:pt x="52" y="16"/>
                  </a:lnTo>
                  <a:lnTo>
                    <a:pt x="54" y="16"/>
                  </a:lnTo>
                  <a:lnTo>
                    <a:pt x="56" y="16"/>
                  </a:lnTo>
                  <a:lnTo>
                    <a:pt x="59" y="15"/>
                  </a:lnTo>
                  <a:lnTo>
                    <a:pt x="60" y="15"/>
                  </a:lnTo>
                  <a:lnTo>
                    <a:pt x="63" y="15"/>
                  </a:lnTo>
                  <a:lnTo>
                    <a:pt x="65" y="15"/>
                  </a:lnTo>
                  <a:lnTo>
                    <a:pt x="67" y="15"/>
                  </a:lnTo>
                  <a:lnTo>
                    <a:pt x="68" y="15"/>
                  </a:lnTo>
                  <a:lnTo>
                    <a:pt x="71" y="15"/>
                  </a:lnTo>
                  <a:lnTo>
                    <a:pt x="73" y="15"/>
                  </a:lnTo>
                  <a:lnTo>
                    <a:pt x="74" y="15"/>
                  </a:lnTo>
                  <a:lnTo>
                    <a:pt x="77" y="13"/>
                  </a:lnTo>
                  <a:lnTo>
                    <a:pt x="81" y="13"/>
                  </a:lnTo>
                  <a:lnTo>
                    <a:pt x="84" y="13"/>
                  </a:lnTo>
                  <a:lnTo>
                    <a:pt x="85" y="13"/>
                  </a:lnTo>
                  <a:lnTo>
                    <a:pt x="88" y="13"/>
                  </a:lnTo>
                  <a:lnTo>
                    <a:pt x="89" y="13"/>
                  </a:lnTo>
                  <a:lnTo>
                    <a:pt x="90" y="13"/>
                  </a:lnTo>
                  <a:lnTo>
                    <a:pt x="91" y="13"/>
                  </a:lnTo>
                  <a:lnTo>
                    <a:pt x="91" y="13"/>
                  </a:lnTo>
                  <a:lnTo>
                    <a:pt x="93" y="13"/>
                  </a:lnTo>
                  <a:lnTo>
                    <a:pt x="95" y="12"/>
                  </a:lnTo>
                  <a:lnTo>
                    <a:pt x="97" y="12"/>
                  </a:lnTo>
                  <a:lnTo>
                    <a:pt x="98" y="12"/>
                  </a:lnTo>
                  <a:lnTo>
                    <a:pt x="99" y="12"/>
                  </a:lnTo>
                  <a:lnTo>
                    <a:pt x="102" y="12"/>
                  </a:lnTo>
                  <a:lnTo>
                    <a:pt x="105" y="12"/>
                  </a:lnTo>
                  <a:lnTo>
                    <a:pt x="106" y="12"/>
                  </a:lnTo>
                  <a:lnTo>
                    <a:pt x="110" y="12"/>
                  </a:lnTo>
                  <a:lnTo>
                    <a:pt x="112" y="11"/>
                  </a:lnTo>
                  <a:lnTo>
                    <a:pt x="114" y="11"/>
                  </a:lnTo>
                  <a:lnTo>
                    <a:pt x="115" y="11"/>
                  </a:lnTo>
                  <a:lnTo>
                    <a:pt x="118" y="11"/>
                  </a:lnTo>
                  <a:lnTo>
                    <a:pt x="122" y="11"/>
                  </a:lnTo>
                  <a:lnTo>
                    <a:pt x="123" y="11"/>
                  </a:lnTo>
                  <a:lnTo>
                    <a:pt x="126" y="11"/>
                  </a:lnTo>
                  <a:lnTo>
                    <a:pt x="129" y="9"/>
                  </a:lnTo>
                  <a:lnTo>
                    <a:pt x="133" y="9"/>
                  </a:lnTo>
                  <a:lnTo>
                    <a:pt x="136" y="9"/>
                  </a:lnTo>
                  <a:lnTo>
                    <a:pt x="139" y="9"/>
                  </a:lnTo>
                  <a:lnTo>
                    <a:pt x="141" y="9"/>
                  </a:lnTo>
                  <a:lnTo>
                    <a:pt x="144" y="9"/>
                  </a:lnTo>
                  <a:lnTo>
                    <a:pt x="146" y="8"/>
                  </a:lnTo>
                  <a:lnTo>
                    <a:pt x="150" y="8"/>
                  </a:lnTo>
                  <a:lnTo>
                    <a:pt x="153" y="8"/>
                  </a:lnTo>
                  <a:lnTo>
                    <a:pt x="156" y="8"/>
                  </a:lnTo>
                  <a:lnTo>
                    <a:pt x="160" y="8"/>
                  </a:lnTo>
                  <a:lnTo>
                    <a:pt x="161" y="8"/>
                  </a:lnTo>
                  <a:lnTo>
                    <a:pt x="161" y="8"/>
                  </a:lnTo>
                  <a:lnTo>
                    <a:pt x="163" y="8"/>
                  </a:lnTo>
                  <a:lnTo>
                    <a:pt x="165" y="7"/>
                  </a:lnTo>
                  <a:lnTo>
                    <a:pt x="167" y="7"/>
                  </a:lnTo>
                  <a:lnTo>
                    <a:pt x="170" y="7"/>
                  </a:lnTo>
                  <a:lnTo>
                    <a:pt x="173" y="7"/>
                  </a:lnTo>
                  <a:lnTo>
                    <a:pt x="178" y="7"/>
                  </a:lnTo>
                  <a:lnTo>
                    <a:pt x="182" y="5"/>
                  </a:lnTo>
                  <a:lnTo>
                    <a:pt x="183" y="5"/>
                  </a:lnTo>
                  <a:lnTo>
                    <a:pt x="184" y="5"/>
                  </a:lnTo>
                  <a:lnTo>
                    <a:pt x="187" y="5"/>
                  </a:lnTo>
                  <a:lnTo>
                    <a:pt x="188" y="5"/>
                  </a:lnTo>
                  <a:lnTo>
                    <a:pt x="191" y="5"/>
                  </a:lnTo>
                  <a:lnTo>
                    <a:pt x="191" y="5"/>
                  </a:lnTo>
                  <a:lnTo>
                    <a:pt x="194" y="5"/>
                  </a:lnTo>
                  <a:lnTo>
                    <a:pt x="196" y="4"/>
                  </a:lnTo>
                  <a:lnTo>
                    <a:pt x="200" y="4"/>
                  </a:lnTo>
                  <a:lnTo>
                    <a:pt x="203" y="4"/>
                  </a:lnTo>
                  <a:lnTo>
                    <a:pt x="204" y="4"/>
                  </a:lnTo>
                  <a:lnTo>
                    <a:pt x="207" y="4"/>
                  </a:lnTo>
                  <a:lnTo>
                    <a:pt x="209" y="4"/>
                  </a:lnTo>
                  <a:lnTo>
                    <a:pt x="211" y="4"/>
                  </a:lnTo>
                  <a:lnTo>
                    <a:pt x="212" y="4"/>
                  </a:lnTo>
                  <a:lnTo>
                    <a:pt x="216" y="3"/>
                  </a:lnTo>
                  <a:lnTo>
                    <a:pt x="220" y="3"/>
                  </a:lnTo>
                  <a:lnTo>
                    <a:pt x="222" y="3"/>
                  </a:lnTo>
                  <a:lnTo>
                    <a:pt x="229" y="3"/>
                  </a:lnTo>
                  <a:lnTo>
                    <a:pt x="234" y="1"/>
                  </a:lnTo>
                  <a:lnTo>
                    <a:pt x="241" y="1"/>
                  </a:lnTo>
                  <a:lnTo>
                    <a:pt x="246" y="1"/>
                  </a:lnTo>
                  <a:lnTo>
                    <a:pt x="250" y="0"/>
                  </a:lnTo>
                  <a:lnTo>
                    <a:pt x="250" y="0"/>
                  </a:lnTo>
                  <a:lnTo>
                    <a:pt x="25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2">
              <a:extLst>
                <a:ext uri="{FF2B5EF4-FFF2-40B4-BE49-F238E27FC236}">
                  <a16:creationId xmlns:a16="http://schemas.microsoft.com/office/drawing/2014/main" id="{9066F093-83FB-4895-8B99-84EF7C834479}"/>
                </a:ext>
              </a:extLst>
            </p:cNvPr>
            <p:cNvSpPr>
              <a:spLocks/>
            </p:cNvSpPr>
            <p:nvPr/>
          </p:nvSpPr>
          <p:spPr bwMode="auto">
            <a:xfrm>
              <a:off x="6164" y="3122"/>
              <a:ext cx="195" cy="233"/>
            </a:xfrm>
            <a:custGeom>
              <a:avLst/>
              <a:gdLst>
                <a:gd name="T0" fmla="*/ 194 w 195"/>
                <a:gd name="T1" fmla="*/ 4 h 233"/>
                <a:gd name="T2" fmla="*/ 194 w 195"/>
                <a:gd name="T3" fmla="*/ 15 h 233"/>
                <a:gd name="T4" fmla="*/ 194 w 195"/>
                <a:gd name="T5" fmla="*/ 30 h 233"/>
                <a:gd name="T6" fmla="*/ 194 w 195"/>
                <a:gd name="T7" fmla="*/ 52 h 233"/>
                <a:gd name="T8" fmla="*/ 194 w 195"/>
                <a:gd name="T9" fmla="*/ 70 h 233"/>
                <a:gd name="T10" fmla="*/ 195 w 195"/>
                <a:gd name="T11" fmla="*/ 87 h 233"/>
                <a:gd name="T12" fmla="*/ 195 w 195"/>
                <a:gd name="T13" fmla="*/ 102 h 233"/>
                <a:gd name="T14" fmla="*/ 195 w 195"/>
                <a:gd name="T15" fmla="*/ 124 h 233"/>
                <a:gd name="T16" fmla="*/ 195 w 195"/>
                <a:gd name="T17" fmla="*/ 148 h 233"/>
                <a:gd name="T18" fmla="*/ 195 w 195"/>
                <a:gd name="T19" fmla="*/ 161 h 233"/>
                <a:gd name="T20" fmla="*/ 195 w 195"/>
                <a:gd name="T21" fmla="*/ 184 h 233"/>
                <a:gd name="T22" fmla="*/ 195 w 195"/>
                <a:gd name="T23" fmla="*/ 203 h 233"/>
                <a:gd name="T24" fmla="*/ 195 w 195"/>
                <a:gd name="T25" fmla="*/ 218 h 233"/>
                <a:gd name="T26" fmla="*/ 193 w 195"/>
                <a:gd name="T27" fmla="*/ 231 h 233"/>
                <a:gd name="T28" fmla="*/ 170 w 195"/>
                <a:gd name="T29" fmla="*/ 231 h 233"/>
                <a:gd name="T30" fmla="*/ 147 w 195"/>
                <a:gd name="T31" fmla="*/ 233 h 233"/>
                <a:gd name="T32" fmla="*/ 130 w 195"/>
                <a:gd name="T33" fmla="*/ 233 h 233"/>
                <a:gd name="T34" fmla="*/ 111 w 195"/>
                <a:gd name="T35" fmla="*/ 233 h 233"/>
                <a:gd name="T36" fmla="*/ 93 w 195"/>
                <a:gd name="T37" fmla="*/ 231 h 233"/>
                <a:gd name="T38" fmla="*/ 93 w 195"/>
                <a:gd name="T39" fmla="*/ 217 h 233"/>
                <a:gd name="T40" fmla="*/ 93 w 195"/>
                <a:gd name="T41" fmla="*/ 204 h 233"/>
                <a:gd name="T42" fmla="*/ 93 w 195"/>
                <a:gd name="T43" fmla="*/ 190 h 233"/>
                <a:gd name="T44" fmla="*/ 90 w 195"/>
                <a:gd name="T45" fmla="*/ 179 h 233"/>
                <a:gd name="T46" fmla="*/ 88 w 195"/>
                <a:gd name="T47" fmla="*/ 180 h 233"/>
                <a:gd name="T48" fmla="*/ 87 w 195"/>
                <a:gd name="T49" fmla="*/ 179 h 233"/>
                <a:gd name="T50" fmla="*/ 87 w 195"/>
                <a:gd name="T51" fmla="*/ 173 h 233"/>
                <a:gd name="T52" fmla="*/ 84 w 195"/>
                <a:gd name="T53" fmla="*/ 170 h 233"/>
                <a:gd name="T54" fmla="*/ 83 w 195"/>
                <a:gd name="T55" fmla="*/ 163 h 233"/>
                <a:gd name="T56" fmla="*/ 77 w 195"/>
                <a:gd name="T57" fmla="*/ 163 h 233"/>
                <a:gd name="T58" fmla="*/ 75 w 195"/>
                <a:gd name="T59" fmla="*/ 158 h 233"/>
                <a:gd name="T60" fmla="*/ 69 w 195"/>
                <a:gd name="T61" fmla="*/ 156 h 233"/>
                <a:gd name="T62" fmla="*/ 64 w 195"/>
                <a:gd name="T63" fmla="*/ 153 h 233"/>
                <a:gd name="T64" fmla="*/ 60 w 195"/>
                <a:gd name="T65" fmla="*/ 152 h 233"/>
                <a:gd name="T66" fmla="*/ 52 w 195"/>
                <a:gd name="T67" fmla="*/ 149 h 233"/>
                <a:gd name="T68" fmla="*/ 47 w 195"/>
                <a:gd name="T69" fmla="*/ 148 h 233"/>
                <a:gd name="T70" fmla="*/ 42 w 195"/>
                <a:gd name="T71" fmla="*/ 145 h 233"/>
                <a:gd name="T72" fmla="*/ 35 w 195"/>
                <a:gd name="T73" fmla="*/ 141 h 233"/>
                <a:gd name="T74" fmla="*/ 32 w 195"/>
                <a:gd name="T75" fmla="*/ 140 h 233"/>
                <a:gd name="T76" fmla="*/ 28 w 195"/>
                <a:gd name="T77" fmla="*/ 136 h 233"/>
                <a:gd name="T78" fmla="*/ 22 w 195"/>
                <a:gd name="T79" fmla="*/ 133 h 233"/>
                <a:gd name="T80" fmla="*/ 20 w 195"/>
                <a:gd name="T81" fmla="*/ 131 h 233"/>
                <a:gd name="T82" fmla="*/ 16 w 195"/>
                <a:gd name="T83" fmla="*/ 124 h 233"/>
                <a:gd name="T84" fmla="*/ 13 w 195"/>
                <a:gd name="T85" fmla="*/ 122 h 233"/>
                <a:gd name="T86" fmla="*/ 0 w 195"/>
                <a:gd name="T87" fmla="*/ 112 h 233"/>
                <a:gd name="T88" fmla="*/ 0 w 195"/>
                <a:gd name="T89" fmla="*/ 98 h 233"/>
                <a:gd name="T90" fmla="*/ 0 w 195"/>
                <a:gd name="T91" fmla="*/ 68 h 233"/>
                <a:gd name="T92" fmla="*/ 0 w 195"/>
                <a:gd name="T93" fmla="*/ 46 h 233"/>
                <a:gd name="T94" fmla="*/ 0 w 195"/>
                <a:gd name="T95" fmla="*/ 30 h 233"/>
                <a:gd name="T96" fmla="*/ 3 w 195"/>
                <a:gd name="T97" fmla="*/ 14 h 233"/>
                <a:gd name="T98" fmla="*/ 21 w 195"/>
                <a:gd name="T99" fmla="*/ 13 h 233"/>
                <a:gd name="T100" fmla="*/ 52 w 195"/>
                <a:gd name="T101" fmla="*/ 10 h 233"/>
                <a:gd name="T102" fmla="*/ 69 w 195"/>
                <a:gd name="T103" fmla="*/ 9 h 233"/>
                <a:gd name="T104" fmla="*/ 88 w 195"/>
                <a:gd name="T105" fmla="*/ 8 h 233"/>
                <a:gd name="T106" fmla="*/ 101 w 195"/>
                <a:gd name="T107" fmla="*/ 6 h 233"/>
                <a:gd name="T108" fmla="*/ 113 w 195"/>
                <a:gd name="T109" fmla="*/ 6 h 233"/>
                <a:gd name="T110" fmla="*/ 126 w 195"/>
                <a:gd name="T111" fmla="*/ 5 h 233"/>
                <a:gd name="T112" fmla="*/ 138 w 195"/>
                <a:gd name="T113" fmla="*/ 4 h 233"/>
                <a:gd name="T114" fmla="*/ 151 w 195"/>
                <a:gd name="T115" fmla="*/ 2 h 233"/>
                <a:gd name="T116" fmla="*/ 162 w 195"/>
                <a:gd name="T117" fmla="*/ 2 h 233"/>
                <a:gd name="T118" fmla="*/ 178 w 195"/>
                <a:gd name="T119" fmla="*/ 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 h="233">
                  <a:moveTo>
                    <a:pt x="179" y="1"/>
                  </a:moveTo>
                  <a:lnTo>
                    <a:pt x="183" y="1"/>
                  </a:lnTo>
                  <a:lnTo>
                    <a:pt x="186" y="0"/>
                  </a:lnTo>
                  <a:lnTo>
                    <a:pt x="190" y="0"/>
                  </a:lnTo>
                  <a:lnTo>
                    <a:pt x="191" y="0"/>
                  </a:lnTo>
                  <a:lnTo>
                    <a:pt x="193" y="0"/>
                  </a:lnTo>
                  <a:lnTo>
                    <a:pt x="194" y="0"/>
                  </a:lnTo>
                  <a:lnTo>
                    <a:pt x="194" y="4"/>
                  </a:lnTo>
                  <a:lnTo>
                    <a:pt x="194" y="5"/>
                  </a:lnTo>
                  <a:lnTo>
                    <a:pt x="194" y="6"/>
                  </a:lnTo>
                  <a:lnTo>
                    <a:pt x="194" y="8"/>
                  </a:lnTo>
                  <a:lnTo>
                    <a:pt x="194" y="10"/>
                  </a:lnTo>
                  <a:lnTo>
                    <a:pt x="194" y="12"/>
                  </a:lnTo>
                  <a:lnTo>
                    <a:pt x="194" y="13"/>
                  </a:lnTo>
                  <a:lnTo>
                    <a:pt x="194" y="14"/>
                  </a:lnTo>
                  <a:lnTo>
                    <a:pt x="194" y="15"/>
                  </a:lnTo>
                  <a:lnTo>
                    <a:pt x="194" y="17"/>
                  </a:lnTo>
                  <a:lnTo>
                    <a:pt x="194" y="18"/>
                  </a:lnTo>
                  <a:lnTo>
                    <a:pt x="194" y="19"/>
                  </a:lnTo>
                  <a:lnTo>
                    <a:pt x="194" y="22"/>
                  </a:lnTo>
                  <a:lnTo>
                    <a:pt x="194" y="23"/>
                  </a:lnTo>
                  <a:lnTo>
                    <a:pt x="194" y="25"/>
                  </a:lnTo>
                  <a:lnTo>
                    <a:pt x="194" y="29"/>
                  </a:lnTo>
                  <a:lnTo>
                    <a:pt x="194" y="30"/>
                  </a:lnTo>
                  <a:lnTo>
                    <a:pt x="194" y="35"/>
                  </a:lnTo>
                  <a:lnTo>
                    <a:pt x="194" y="38"/>
                  </a:lnTo>
                  <a:lnTo>
                    <a:pt x="194" y="40"/>
                  </a:lnTo>
                  <a:lnTo>
                    <a:pt x="194" y="42"/>
                  </a:lnTo>
                  <a:lnTo>
                    <a:pt x="194" y="43"/>
                  </a:lnTo>
                  <a:lnTo>
                    <a:pt x="194" y="46"/>
                  </a:lnTo>
                  <a:lnTo>
                    <a:pt x="194" y="47"/>
                  </a:lnTo>
                  <a:lnTo>
                    <a:pt x="194" y="52"/>
                  </a:lnTo>
                  <a:lnTo>
                    <a:pt x="194" y="55"/>
                  </a:lnTo>
                  <a:lnTo>
                    <a:pt x="194" y="56"/>
                  </a:lnTo>
                  <a:lnTo>
                    <a:pt x="194" y="57"/>
                  </a:lnTo>
                  <a:lnTo>
                    <a:pt x="194" y="60"/>
                  </a:lnTo>
                  <a:lnTo>
                    <a:pt x="194" y="64"/>
                  </a:lnTo>
                  <a:lnTo>
                    <a:pt x="194" y="65"/>
                  </a:lnTo>
                  <a:lnTo>
                    <a:pt x="194" y="69"/>
                  </a:lnTo>
                  <a:lnTo>
                    <a:pt x="194" y="70"/>
                  </a:lnTo>
                  <a:lnTo>
                    <a:pt x="195" y="73"/>
                  </a:lnTo>
                  <a:lnTo>
                    <a:pt x="195" y="74"/>
                  </a:lnTo>
                  <a:lnTo>
                    <a:pt x="195" y="80"/>
                  </a:lnTo>
                  <a:lnTo>
                    <a:pt x="195" y="81"/>
                  </a:lnTo>
                  <a:lnTo>
                    <a:pt x="195" y="82"/>
                  </a:lnTo>
                  <a:lnTo>
                    <a:pt x="195" y="84"/>
                  </a:lnTo>
                  <a:lnTo>
                    <a:pt x="195" y="86"/>
                  </a:lnTo>
                  <a:lnTo>
                    <a:pt x="195" y="87"/>
                  </a:lnTo>
                  <a:lnTo>
                    <a:pt x="195" y="90"/>
                  </a:lnTo>
                  <a:lnTo>
                    <a:pt x="195" y="91"/>
                  </a:lnTo>
                  <a:lnTo>
                    <a:pt x="195" y="93"/>
                  </a:lnTo>
                  <a:lnTo>
                    <a:pt x="195" y="95"/>
                  </a:lnTo>
                  <a:lnTo>
                    <a:pt x="195" y="97"/>
                  </a:lnTo>
                  <a:lnTo>
                    <a:pt x="195" y="99"/>
                  </a:lnTo>
                  <a:lnTo>
                    <a:pt x="195" y="101"/>
                  </a:lnTo>
                  <a:lnTo>
                    <a:pt x="195" y="102"/>
                  </a:lnTo>
                  <a:lnTo>
                    <a:pt x="195" y="106"/>
                  </a:lnTo>
                  <a:lnTo>
                    <a:pt x="195" y="110"/>
                  </a:lnTo>
                  <a:lnTo>
                    <a:pt x="195" y="111"/>
                  </a:lnTo>
                  <a:lnTo>
                    <a:pt x="195" y="112"/>
                  </a:lnTo>
                  <a:lnTo>
                    <a:pt x="195" y="115"/>
                  </a:lnTo>
                  <a:lnTo>
                    <a:pt x="195" y="118"/>
                  </a:lnTo>
                  <a:lnTo>
                    <a:pt x="195" y="120"/>
                  </a:lnTo>
                  <a:lnTo>
                    <a:pt x="195" y="124"/>
                  </a:lnTo>
                  <a:lnTo>
                    <a:pt x="195" y="129"/>
                  </a:lnTo>
                  <a:lnTo>
                    <a:pt x="195" y="133"/>
                  </a:lnTo>
                  <a:lnTo>
                    <a:pt x="195" y="136"/>
                  </a:lnTo>
                  <a:lnTo>
                    <a:pt x="195" y="139"/>
                  </a:lnTo>
                  <a:lnTo>
                    <a:pt x="195" y="141"/>
                  </a:lnTo>
                  <a:lnTo>
                    <a:pt x="195" y="142"/>
                  </a:lnTo>
                  <a:lnTo>
                    <a:pt x="195" y="144"/>
                  </a:lnTo>
                  <a:lnTo>
                    <a:pt x="195" y="148"/>
                  </a:lnTo>
                  <a:lnTo>
                    <a:pt x="195" y="149"/>
                  </a:lnTo>
                  <a:lnTo>
                    <a:pt x="195" y="152"/>
                  </a:lnTo>
                  <a:lnTo>
                    <a:pt x="195" y="153"/>
                  </a:lnTo>
                  <a:lnTo>
                    <a:pt x="195" y="156"/>
                  </a:lnTo>
                  <a:lnTo>
                    <a:pt x="195" y="157"/>
                  </a:lnTo>
                  <a:lnTo>
                    <a:pt x="195" y="158"/>
                  </a:lnTo>
                  <a:lnTo>
                    <a:pt x="195" y="159"/>
                  </a:lnTo>
                  <a:lnTo>
                    <a:pt x="195" y="161"/>
                  </a:lnTo>
                  <a:lnTo>
                    <a:pt x="195" y="163"/>
                  </a:lnTo>
                  <a:lnTo>
                    <a:pt x="195" y="167"/>
                  </a:lnTo>
                  <a:lnTo>
                    <a:pt x="195" y="171"/>
                  </a:lnTo>
                  <a:lnTo>
                    <a:pt x="195" y="173"/>
                  </a:lnTo>
                  <a:lnTo>
                    <a:pt x="195" y="175"/>
                  </a:lnTo>
                  <a:lnTo>
                    <a:pt x="195" y="176"/>
                  </a:lnTo>
                  <a:lnTo>
                    <a:pt x="195" y="182"/>
                  </a:lnTo>
                  <a:lnTo>
                    <a:pt x="195" y="184"/>
                  </a:lnTo>
                  <a:lnTo>
                    <a:pt x="195" y="188"/>
                  </a:lnTo>
                  <a:lnTo>
                    <a:pt x="195" y="190"/>
                  </a:lnTo>
                  <a:lnTo>
                    <a:pt x="195" y="192"/>
                  </a:lnTo>
                  <a:lnTo>
                    <a:pt x="195" y="195"/>
                  </a:lnTo>
                  <a:lnTo>
                    <a:pt x="195" y="197"/>
                  </a:lnTo>
                  <a:lnTo>
                    <a:pt x="195" y="199"/>
                  </a:lnTo>
                  <a:lnTo>
                    <a:pt x="195" y="201"/>
                  </a:lnTo>
                  <a:lnTo>
                    <a:pt x="195" y="203"/>
                  </a:lnTo>
                  <a:lnTo>
                    <a:pt x="195" y="204"/>
                  </a:lnTo>
                  <a:lnTo>
                    <a:pt x="195" y="207"/>
                  </a:lnTo>
                  <a:lnTo>
                    <a:pt x="195" y="208"/>
                  </a:lnTo>
                  <a:lnTo>
                    <a:pt x="195" y="209"/>
                  </a:lnTo>
                  <a:lnTo>
                    <a:pt x="195" y="212"/>
                  </a:lnTo>
                  <a:lnTo>
                    <a:pt x="195" y="216"/>
                  </a:lnTo>
                  <a:lnTo>
                    <a:pt x="195" y="217"/>
                  </a:lnTo>
                  <a:lnTo>
                    <a:pt x="195" y="218"/>
                  </a:lnTo>
                  <a:lnTo>
                    <a:pt x="195" y="221"/>
                  </a:lnTo>
                  <a:lnTo>
                    <a:pt x="195" y="224"/>
                  </a:lnTo>
                  <a:lnTo>
                    <a:pt x="195" y="226"/>
                  </a:lnTo>
                  <a:lnTo>
                    <a:pt x="195" y="228"/>
                  </a:lnTo>
                  <a:lnTo>
                    <a:pt x="195" y="229"/>
                  </a:lnTo>
                  <a:lnTo>
                    <a:pt x="195" y="230"/>
                  </a:lnTo>
                  <a:lnTo>
                    <a:pt x="195" y="231"/>
                  </a:lnTo>
                  <a:lnTo>
                    <a:pt x="193" y="231"/>
                  </a:lnTo>
                  <a:lnTo>
                    <a:pt x="186" y="231"/>
                  </a:lnTo>
                  <a:lnTo>
                    <a:pt x="185" y="231"/>
                  </a:lnTo>
                  <a:lnTo>
                    <a:pt x="183" y="231"/>
                  </a:lnTo>
                  <a:lnTo>
                    <a:pt x="181" y="231"/>
                  </a:lnTo>
                  <a:lnTo>
                    <a:pt x="178" y="231"/>
                  </a:lnTo>
                  <a:lnTo>
                    <a:pt x="177" y="231"/>
                  </a:lnTo>
                  <a:lnTo>
                    <a:pt x="174" y="231"/>
                  </a:lnTo>
                  <a:lnTo>
                    <a:pt x="170" y="231"/>
                  </a:lnTo>
                  <a:lnTo>
                    <a:pt x="166" y="233"/>
                  </a:lnTo>
                  <a:lnTo>
                    <a:pt x="165" y="233"/>
                  </a:lnTo>
                  <a:lnTo>
                    <a:pt x="159" y="233"/>
                  </a:lnTo>
                  <a:lnTo>
                    <a:pt x="157" y="233"/>
                  </a:lnTo>
                  <a:lnTo>
                    <a:pt x="152" y="233"/>
                  </a:lnTo>
                  <a:lnTo>
                    <a:pt x="149" y="233"/>
                  </a:lnTo>
                  <a:lnTo>
                    <a:pt x="148" y="233"/>
                  </a:lnTo>
                  <a:lnTo>
                    <a:pt x="147" y="233"/>
                  </a:lnTo>
                  <a:lnTo>
                    <a:pt x="143" y="233"/>
                  </a:lnTo>
                  <a:lnTo>
                    <a:pt x="141" y="233"/>
                  </a:lnTo>
                  <a:lnTo>
                    <a:pt x="140" y="233"/>
                  </a:lnTo>
                  <a:lnTo>
                    <a:pt x="139" y="233"/>
                  </a:lnTo>
                  <a:lnTo>
                    <a:pt x="136" y="233"/>
                  </a:lnTo>
                  <a:lnTo>
                    <a:pt x="132" y="233"/>
                  </a:lnTo>
                  <a:lnTo>
                    <a:pt x="131" y="233"/>
                  </a:lnTo>
                  <a:lnTo>
                    <a:pt x="130" y="233"/>
                  </a:lnTo>
                  <a:lnTo>
                    <a:pt x="124" y="233"/>
                  </a:lnTo>
                  <a:lnTo>
                    <a:pt x="122" y="233"/>
                  </a:lnTo>
                  <a:lnTo>
                    <a:pt x="121" y="233"/>
                  </a:lnTo>
                  <a:lnTo>
                    <a:pt x="118" y="233"/>
                  </a:lnTo>
                  <a:lnTo>
                    <a:pt x="117" y="233"/>
                  </a:lnTo>
                  <a:lnTo>
                    <a:pt x="115" y="233"/>
                  </a:lnTo>
                  <a:lnTo>
                    <a:pt x="113" y="233"/>
                  </a:lnTo>
                  <a:lnTo>
                    <a:pt x="111" y="233"/>
                  </a:lnTo>
                  <a:lnTo>
                    <a:pt x="109" y="233"/>
                  </a:lnTo>
                  <a:lnTo>
                    <a:pt x="107" y="233"/>
                  </a:lnTo>
                  <a:lnTo>
                    <a:pt x="102" y="233"/>
                  </a:lnTo>
                  <a:lnTo>
                    <a:pt x="100" y="233"/>
                  </a:lnTo>
                  <a:lnTo>
                    <a:pt x="97" y="233"/>
                  </a:lnTo>
                  <a:lnTo>
                    <a:pt x="96" y="233"/>
                  </a:lnTo>
                  <a:lnTo>
                    <a:pt x="93" y="233"/>
                  </a:lnTo>
                  <a:lnTo>
                    <a:pt x="93" y="231"/>
                  </a:lnTo>
                  <a:lnTo>
                    <a:pt x="93" y="230"/>
                  </a:lnTo>
                  <a:lnTo>
                    <a:pt x="93" y="228"/>
                  </a:lnTo>
                  <a:lnTo>
                    <a:pt x="93" y="226"/>
                  </a:lnTo>
                  <a:lnTo>
                    <a:pt x="93" y="225"/>
                  </a:lnTo>
                  <a:lnTo>
                    <a:pt x="93" y="224"/>
                  </a:lnTo>
                  <a:lnTo>
                    <a:pt x="93" y="221"/>
                  </a:lnTo>
                  <a:lnTo>
                    <a:pt x="93" y="220"/>
                  </a:lnTo>
                  <a:lnTo>
                    <a:pt x="93" y="217"/>
                  </a:lnTo>
                  <a:lnTo>
                    <a:pt x="93" y="216"/>
                  </a:lnTo>
                  <a:lnTo>
                    <a:pt x="93" y="214"/>
                  </a:lnTo>
                  <a:lnTo>
                    <a:pt x="93" y="213"/>
                  </a:lnTo>
                  <a:lnTo>
                    <a:pt x="93" y="212"/>
                  </a:lnTo>
                  <a:lnTo>
                    <a:pt x="93" y="209"/>
                  </a:lnTo>
                  <a:lnTo>
                    <a:pt x="93" y="207"/>
                  </a:lnTo>
                  <a:lnTo>
                    <a:pt x="93" y="205"/>
                  </a:lnTo>
                  <a:lnTo>
                    <a:pt x="93" y="204"/>
                  </a:lnTo>
                  <a:lnTo>
                    <a:pt x="93" y="201"/>
                  </a:lnTo>
                  <a:lnTo>
                    <a:pt x="93" y="200"/>
                  </a:lnTo>
                  <a:lnTo>
                    <a:pt x="93" y="199"/>
                  </a:lnTo>
                  <a:lnTo>
                    <a:pt x="93" y="196"/>
                  </a:lnTo>
                  <a:lnTo>
                    <a:pt x="93" y="195"/>
                  </a:lnTo>
                  <a:lnTo>
                    <a:pt x="93" y="192"/>
                  </a:lnTo>
                  <a:lnTo>
                    <a:pt x="93" y="191"/>
                  </a:lnTo>
                  <a:lnTo>
                    <a:pt x="93" y="190"/>
                  </a:lnTo>
                  <a:lnTo>
                    <a:pt x="93" y="188"/>
                  </a:lnTo>
                  <a:lnTo>
                    <a:pt x="93" y="187"/>
                  </a:lnTo>
                  <a:lnTo>
                    <a:pt x="93" y="186"/>
                  </a:lnTo>
                  <a:lnTo>
                    <a:pt x="93" y="182"/>
                  </a:lnTo>
                  <a:lnTo>
                    <a:pt x="92" y="182"/>
                  </a:lnTo>
                  <a:lnTo>
                    <a:pt x="92" y="180"/>
                  </a:lnTo>
                  <a:lnTo>
                    <a:pt x="92" y="179"/>
                  </a:lnTo>
                  <a:lnTo>
                    <a:pt x="90" y="179"/>
                  </a:lnTo>
                  <a:lnTo>
                    <a:pt x="90" y="180"/>
                  </a:lnTo>
                  <a:lnTo>
                    <a:pt x="89" y="180"/>
                  </a:lnTo>
                  <a:lnTo>
                    <a:pt x="88" y="180"/>
                  </a:lnTo>
                  <a:lnTo>
                    <a:pt x="89" y="182"/>
                  </a:lnTo>
                  <a:lnTo>
                    <a:pt x="88" y="182"/>
                  </a:lnTo>
                  <a:lnTo>
                    <a:pt x="88" y="180"/>
                  </a:lnTo>
                  <a:lnTo>
                    <a:pt x="88" y="182"/>
                  </a:lnTo>
                  <a:lnTo>
                    <a:pt x="88" y="180"/>
                  </a:lnTo>
                  <a:lnTo>
                    <a:pt x="87" y="180"/>
                  </a:lnTo>
                  <a:lnTo>
                    <a:pt x="88" y="180"/>
                  </a:lnTo>
                  <a:lnTo>
                    <a:pt x="88" y="179"/>
                  </a:lnTo>
                  <a:lnTo>
                    <a:pt x="87" y="179"/>
                  </a:lnTo>
                  <a:lnTo>
                    <a:pt x="87" y="180"/>
                  </a:lnTo>
                  <a:lnTo>
                    <a:pt x="87" y="179"/>
                  </a:lnTo>
                  <a:lnTo>
                    <a:pt x="88" y="179"/>
                  </a:lnTo>
                  <a:lnTo>
                    <a:pt x="87" y="179"/>
                  </a:lnTo>
                  <a:lnTo>
                    <a:pt x="88" y="178"/>
                  </a:lnTo>
                  <a:lnTo>
                    <a:pt x="88" y="176"/>
                  </a:lnTo>
                  <a:lnTo>
                    <a:pt x="88" y="175"/>
                  </a:lnTo>
                  <a:lnTo>
                    <a:pt x="87" y="175"/>
                  </a:lnTo>
                  <a:lnTo>
                    <a:pt x="88" y="175"/>
                  </a:lnTo>
                  <a:lnTo>
                    <a:pt x="88" y="174"/>
                  </a:lnTo>
                  <a:lnTo>
                    <a:pt x="87" y="174"/>
                  </a:lnTo>
                  <a:lnTo>
                    <a:pt x="87" y="173"/>
                  </a:lnTo>
                  <a:lnTo>
                    <a:pt x="85" y="173"/>
                  </a:lnTo>
                  <a:lnTo>
                    <a:pt x="85" y="171"/>
                  </a:lnTo>
                  <a:lnTo>
                    <a:pt x="85" y="173"/>
                  </a:lnTo>
                  <a:lnTo>
                    <a:pt x="85" y="171"/>
                  </a:lnTo>
                  <a:lnTo>
                    <a:pt x="84" y="171"/>
                  </a:lnTo>
                  <a:lnTo>
                    <a:pt x="85" y="171"/>
                  </a:lnTo>
                  <a:lnTo>
                    <a:pt x="85" y="170"/>
                  </a:lnTo>
                  <a:lnTo>
                    <a:pt x="84" y="170"/>
                  </a:lnTo>
                  <a:lnTo>
                    <a:pt x="84" y="169"/>
                  </a:lnTo>
                  <a:lnTo>
                    <a:pt x="85" y="169"/>
                  </a:lnTo>
                  <a:lnTo>
                    <a:pt x="85" y="167"/>
                  </a:lnTo>
                  <a:lnTo>
                    <a:pt x="84" y="167"/>
                  </a:lnTo>
                  <a:lnTo>
                    <a:pt x="84" y="166"/>
                  </a:lnTo>
                  <a:lnTo>
                    <a:pt x="84" y="165"/>
                  </a:lnTo>
                  <a:lnTo>
                    <a:pt x="83" y="165"/>
                  </a:lnTo>
                  <a:lnTo>
                    <a:pt x="83" y="163"/>
                  </a:lnTo>
                  <a:lnTo>
                    <a:pt x="81" y="163"/>
                  </a:lnTo>
                  <a:lnTo>
                    <a:pt x="81" y="165"/>
                  </a:lnTo>
                  <a:lnTo>
                    <a:pt x="80" y="165"/>
                  </a:lnTo>
                  <a:lnTo>
                    <a:pt x="79" y="165"/>
                  </a:lnTo>
                  <a:lnTo>
                    <a:pt x="79" y="163"/>
                  </a:lnTo>
                  <a:lnTo>
                    <a:pt x="77" y="163"/>
                  </a:lnTo>
                  <a:lnTo>
                    <a:pt x="77" y="165"/>
                  </a:lnTo>
                  <a:lnTo>
                    <a:pt x="77" y="163"/>
                  </a:lnTo>
                  <a:lnTo>
                    <a:pt x="76" y="163"/>
                  </a:lnTo>
                  <a:lnTo>
                    <a:pt x="76" y="162"/>
                  </a:lnTo>
                  <a:lnTo>
                    <a:pt x="76" y="161"/>
                  </a:lnTo>
                  <a:lnTo>
                    <a:pt x="75" y="161"/>
                  </a:lnTo>
                  <a:lnTo>
                    <a:pt x="75" y="159"/>
                  </a:lnTo>
                  <a:lnTo>
                    <a:pt x="73" y="159"/>
                  </a:lnTo>
                  <a:lnTo>
                    <a:pt x="73" y="158"/>
                  </a:lnTo>
                  <a:lnTo>
                    <a:pt x="75" y="158"/>
                  </a:lnTo>
                  <a:lnTo>
                    <a:pt x="73" y="158"/>
                  </a:lnTo>
                  <a:lnTo>
                    <a:pt x="73" y="157"/>
                  </a:lnTo>
                  <a:lnTo>
                    <a:pt x="73" y="158"/>
                  </a:lnTo>
                  <a:lnTo>
                    <a:pt x="72" y="158"/>
                  </a:lnTo>
                  <a:lnTo>
                    <a:pt x="72" y="157"/>
                  </a:lnTo>
                  <a:lnTo>
                    <a:pt x="71" y="157"/>
                  </a:lnTo>
                  <a:lnTo>
                    <a:pt x="69" y="157"/>
                  </a:lnTo>
                  <a:lnTo>
                    <a:pt x="69" y="156"/>
                  </a:lnTo>
                  <a:lnTo>
                    <a:pt x="68" y="156"/>
                  </a:lnTo>
                  <a:lnTo>
                    <a:pt x="68" y="154"/>
                  </a:lnTo>
                  <a:lnTo>
                    <a:pt x="68" y="153"/>
                  </a:lnTo>
                  <a:lnTo>
                    <a:pt x="67" y="153"/>
                  </a:lnTo>
                  <a:lnTo>
                    <a:pt x="66" y="153"/>
                  </a:lnTo>
                  <a:lnTo>
                    <a:pt x="66" y="152"/>
                  </a:lnTo>
                  <a:lnTo>
                    <a:pt x="66" y="153"/>
                  </a:lnTo>
                  <a:lnTo>
                    <a:pt x="64" y="153"/>
                  </a:lnTo>
                  <a:lnTo>
                    <a:pt x="64" y="152"/>
                  </a:lnTo>
                  <a:lnTo>
                    <a:pt x="64" y="153"/>
                  </a:lnTo>
                  <a:lnTo>
                    <a:pt x="64" y="152"/>
                  </a:lnTo>
                  <a:lnTo>
                    <a:pt x="63" y="152"/>
                  </a:lnTo>
                  <a:lnTo>
                    <a:pt x="63" y="153"/>
                  </a:lnTo>
                  <a:lnTo>
                    <a:pt x="63" y="152"/>
                  </a:lnTo>
                  <a:lnTo>
                    <a:pt x="62" y="152"/>
                  </a:lnTo>
                  <a:lnTo>
                    <a:pt x="60" y="152"/>
                  </a:lnTo>
                  <a:lnTo>
                    <a:pt x="59" y="152"/>
                  </a:lnTo>
                  <a:lnTo>
                    <a:pt x="58" y="152"/>
                  </a:lnTo>
                  <a:lnTo>
                    <a:pt x="58" y="150"/>
                  </a:lnTo>
                  <a:lnTo>
                    <a:pt x="56" y="150"/>
                  </a:lnTo>
                  <a:lnTo>
                    <a:pt x="55" y="150"/>
                  </a:lnTo>
                  <a:lnTo>
                    <a:pt x="54" y="150"/>
                  </a:lnTo>
                  <a:lnTo>
                    <a:pt x="52" y="150"/>
                  </a:lnTo>
                  <a:lnTo>
                    <a:pt x="52" y="149"/>
                  </a:lnTo>
                  <a:lnTo>
                    <a:pt x="52" y="150"/>
                  </a:lnTo>
                  <a:lnTo>
                    <a:pt x="51" y="150"/>
                  </a:lnTo>
                  <a:lnTo>
                    <a:pt x="51" y="149"/>
                  </a:lnTo>
                  <a:lnTo>
                    <a:pt x="50" y="149"/>
                  </a:lnTo>
                  <a:lnTo>
                    <a:pt x="50" y="148"/>
                  </a:lnTo>
                  <a:lnTo>
                    <a:pt x="49" y="149"/>
                  </a:lnTo>
                  <a:lnTo>
                    <a:pt x="49" y="148"/>
                  </a:lnTo>
                  <a:lnTo>
                    <a:pt x="47" y="148"/>
                  </a:lnTo>
                  <a:lnTo>
                    <a:pt x="47" y="149"/>
                  </a:lnTo>
                  <a:lnTo>
                    <a:pt x="46" y="149"/>
                  </a:lnTo>
                  <a:lnTo>
                    <a:pt x="45" y="149"/>
                  </a:lnTo>
                  <a:lnTo>
                    <a:pt x="45" y="148"/>
                  </a:lnTo>
                  <a:lnTo>
                    <a:pt x="45" y="146"/>
                  </a:lnTo>
                  <a:lnTo>
                    <a:pt x="43" y="146"/>
                  </a:lnTo>
                  <a:lnTo>
                    <a:pt x="42" y="146"/>
                  </a:lnTo>
                  <a:lnTo>
                    <a:pt x="42" y="145"/>
                  </a:lnTo>
                  <a:lnTo>
                    <a:pt x="41" y="145"/>
                  </a:lnTo>
                  <a:lnTo>
                    <a:pt x="39" y="145"/>
                  </a:lnTo>
                  <a:lnTo>
                    <a:pt x="39" y="144"/>
                  </a:lnTo>
                  <a:lnTo>
                    <a:pt x="38" y="144"/>
                  </a:lnTo>
                  <a:lnTo>
                    <a:pt x="38" y="142"/>
                  </a:lnTo>
                  <a:lnTo>
                    <a:pt x="38" y="141"/>
                  </a:lnTo>
                  <a:lnTo>
                    <a:pt x="37" y="141"/>
                  </a:lnTo>
                  <a:lnTo>
                    <a:pt x="35" y="141"/>
                  </a:lnTo>
                  <a:lnTo>
                    <a:pt x="34" y="141"/>
                  </a:lnTo>
                  <a:lnTo>
                    <a:pt x="33" y="141"/>
                  </a:lnTo>
                  <a:lnTo>
                    <a:pt x="32" y="141"/>
                  </a:lnTo>
                  <a:lnTo>
                    <a:pt x="32" y="140"/>
                  </a:lnTo>
                  <a:lnTo>
                    <a:pt x="32" y="141"/>
                  </a:lnTo>
                  <a:lnTo>
                    <a:pt x="32" y="140"/>
                  </a:lnTo>
                  <a:lnTo>
                    <a:pt x="32" y="141"/>
                  </a:lnTo>
                  <a:lnTo>
                    <a:pt x="32" y="140"/>
                  </a:lnTo>
                  <a:lnTo>
                    <a:pt x="30" y="140"/>
                  </a:lnTo>
                  <a:lnTo>
                    <a:pt x="32" y="140"/>
                  </a:lnTo>
                  <a:lnTo>
                    <a:pt x="30" y="140"/>
                  </a:lnTo>
                  <a:lnTo>
                    <a:pt x="30" y="139"/>
                  </a:lnTo>
                  <a:lnTo>
                    <a:pt x="30" y="137"/>
                  </a:lnTo>
                  <a:lnTo>
                    <a:pt x="29" y="137"/>
                  </a:lnTo>
                  <a:lnTo>
                    <a:pt x="28" y="137"/>
                  </a:lnTo>
                  <a:lnTo>
                    <a:pt x="28" y="136"/>
                  </a:lnTo>
                  <a:lnTo>
                    <a:pt x="26" y="136"/>
                  </a:lnTo>
                  <a:lnTo>
                    <a:pt x="26" y="135"/>
                  </a:lnTo>
                  <a:lnTo>
                    <a:pt x="25" y="135"/>
                  </a:lnTo>
                  <a:lnTo>
                    <a:pt x="25" y="136"/>
                  </a:lnTo>
                  <a:lnTo>
                    <a:pt x="25" y="135"/>
                  </a:lnTo>
                  <a:lnTo>
                    <a:pt x="24" y="135"/>
                  </a:lnTo>
                  <a:lnTo>
                    <a:pt x="24" y="133"/>
                  </a:lnTo>
                  <a:lnTo>
                    <a:pt x="22" y="133"/>
                  </a:lnTo>
                  <a:lnTo>
                    <a:pt x="22" y="135"/>
                  </a:lnTo>
                  <a:lnTo>
                    <a:pt x="22" y="133"/>
                  </a:lnTo>
                  <a:lnTo>
                    <a:pt x="21" y="133"/>
                  </a:lnTo>
                  <a:lnTo>
                    <a:pt x="21" y="132"/>
                  </a:lnTo>
                  <a:lnTo>
                    <a:pt x="20" y="132"/>
                  </a:lnTo>
                  <a:lnTo>
                    <a:pt x="21" y="132"/>
                  </a:lnTo>
                  <a:lnTo>
                    <a:pt x="21" y="131"/>
                  </a:lnTo>
                  <a:lnTo>
                    <a:pt x="20" y="131"/>
                  </a:lnTo>
                  <a:lnTo>
                    <a:pt x="20" y="129"/>
                  </a:lnTo>
                  <a:lnTo>
                    <a:pt x="18" y="129"/>
                  </a:lnTo>
                  <a:lnTo>
                    <a:pt x="18" y="128"/>
                  </a:lnTo>
                  <a:lnTo>
                    <a:pt x="17" y="128"/>
                  </a:lnTo>
                  <a:lnTo>
                    <a:pt x="17" y="127"/>
                  </a:lnTo>
                  <a:lnTo>
                    <a:pt x="17" y="125"/>
                  </a:lnTo>
                  <a:lnTo>
                    <a:pt x="16" y="125"/>
                  </a:lnTo>
                  <a:lnTo>
                    <a:pt x="16" y="124"/>
                  </a:lnTo>
                  <a:lnTo>
                    <a:pt x="15" y="124"/>
                  </a:lnTo>
                  <a:lnTo>
                    <a:pt x="16" y="124"/>
                  </a:lnTo>
                  <a:lnTo>
                    <a:pt x="16" y="125"/>
                  </a:lnTo>
                  <a:lnTo>
                    <a:pt x="15" y="125"/>
                  </a:lnTo>
                  <a:lnTo>
                    <a:pt x="15" y="124"/>
                  </a:lnTo>
                  <a:lnTo>
                    <a:pt x="15" y="123"/>
                  </a:lnTo>
                  <a:lnTo>
                    <a:pt x="15" y="122"/>
                  </a:lnTo>
                  <a:lnTo>
                    <a:pt x="13" y="122"/>
                  </a:lnTo>
                  <a:lnTo>
                    <a:pt x="13" y="120"/>
                  </a:lnTo>
                  <a:lnTo>
                    <a:pt x="12" y="120"/>
                  </a:lnTo>
                  <a:lnTo>
                    <a:pt x="8" y="120"/>
                  </a:lnTo>
                  <a:lnTo>
                    <a:pt x="4" y="120"/>
                  </a:lnTo>
                  <a:lnTo>
                    <a:pt x="0" y="120"/>
                  </a:lnTo>
                  <a:lnTo>
                    <a:pt x="0" y="118"/>
                  </a:lnTo>
                  <a:lnTo>
                    <a:pt x="0" y="116"/>
                  </a:lnTo>
                  <a:lnTo>
                    <a:pt x="0" y="112"/>
                  </a:lnTo>
                  <a:lnTo>
                    <a:pt x="0" y="111"/>
                  </a:lnTo>
                  <a:lnTo>
                    <a:pt x="0" y="110"/>
                  </a:lnTo>
                  <a:lnTo>
                    <a:pt x="0" y="108"/>
                  </a:lnTo>
                  <a:lnTo>
                    <a:pt x="0" y="103"/>
                  </a:lnTo>
                  <a:lnTo>
                    <a:pt x="0" y="102"/>
                  </a:lnTo>
                  <a:lnTo>
                    <a:pt x="0" y="101"/>
                  </a:lnTo>
                  <a:lnTo>
                    <a:pt x="0" y="99"/>
                  </a:lnTo>
                  <a:lnTo>
                    <a:pt x="0" y="98"/>
                  </a:lnTo>
                  <a:lnTo>
                    <a:pt x="0" y="91"/>
                  </a:lnTo>
                  <a:lnTo>
                    <a:pt x="0" y="89"/>
                  </a:lnTo>
                  <a:lnTo>
                    <a:pt x="0" y="82"/>
                  </a:lnTo>
                  <a:lnTo>
                    <a:pt x="0" y="77"/>
                  </a:lnTo>
                  <a:lnTo>
                    <a:pt x="0" y="73"/>
                  </a:lnTo>
                  <a:lnTo>
                    <a:pt x="0" y="72"/>
                  </a:lnTo>
                  <a:lnTo>
                    <a:pt x="0" y="70"/>
                  </a:lnTo>
                  <a:lnTo>
                    <a:pt x="0" y="68"/>
                  </a:lnTo>
                  <a:lnTo>
                    <a:pt x="0" y="65"/>
                  </a:lnTo>
                  <a:lnTo>
                    <a:pt x="0" y="64"/>
                  </a:lnTo>
                  <a:lnTo>
                    <a:pt x="0" y="61"/>
                  </a:lnTo>
                  <a:lnTo>
                    <a:pt x="0" y="59"/>
                  </a:lnTo>
                  <a:lnTo>
                    <a:pt x="0" y="55"/>
                  </a:lnTo>
                  <a:lnTo>
                    <a:pt x="0" y="52"/>
                  </a:lnTo>
                  <a:lnTo>
                    <a:pt x="0" y="48"/>
                  </a:lnTo>
                  <a:lnTo>
                    <a:pt x="0" y="46"/>
                  </a:lnTo>
                  <a:lnTo>
                    <a:pt x="0" y="44"/>
                  </a:lnTo>
                  <a:lnTo>
                    <a:pt x="0" y="42"/>
                  </a:lnTo>
                  <a:lnTo>
                    <a:pt x="0" y="40"/>
                  </a:lnTo>
                  <a:lnTo>
                    <a:pt x="0" y="38"/>
                  </a:lnTo>
                  <a:lnTo>
                    <a:pt x="0" y="36"/>
                  </a:lnTo>
                  <a:lnTo>
                    <a:pt x="0" y="35"/>
                  </a:lnTo>
                  <a:lnTo>
                    <a:pt x="0" y="31"/>
                  </a:lnTo>
                  <a:lnTo>
                    <a:pt x="0" y="30"/>
                  </a:lnTo>
                  <a:lnTo>
                    <a:pt x="0" y="29"/>
                  </a:lnTo>
                  <a:lnTo>
                    <a:pt x="0" y="26"/>
                  </a:lnTo>
                  <a:lnTo>
                    <a:pt x="0" y="22"/>
                  </a:lnTo>
                  <a:lnTo>
                    <a:pt x="0" y="19"/>
                  </a:lnTo>
                  <a:lnTo>
                    <a:pt x="0" y="18"/>
                  </a:lnTo>
                  <a:lnTo>
                    <a:pt x="0" y="17"/>
                  </a:lnTo>
                  <a:lnTo>
                    <a:pt x="0" y="14"/>
                  </a:lnTo>
                  <a:lnTo>
                    <a:pt x="3" y="14"/>
                  </a:lnTo>
                  <a:lnTo>
                    <a:pt x="4" y="14"/>
                  </a:lnTo>
                  <a:lnTo>
                    <a:pt x="7" y="14"/>
                  </a:lnTo>
                  <a:lnTo>
                    <a:pt x="9" y="14"/>
                  </a:lnTo>
                  <a:lnTo>
                    <a:pt x="15" y="13"/>
                  </a:lnTo>
                  <a:lnTo>
                    <a:pt x="16" y="13"/>
                  </a:lnTo>
                  <a:lnTo>
                    <a:pt x="17" y="13"/>
                  </a:lnTo>
                  <a:lnTo>
                    <a:pt x="18" y="13"/>
                  </a:lnTo>
                  <a:lnTo>
                    <a:pt x="21" y="13"/>
                  </a:lnTo>
                  <a:lnTo>
                    <a:pt x="24" y="13"/>
                  </a:lnTo>
                  <a:lnTo>
                    <a:pt x="25" y="13"/>
                  </a:lnTo>
                  <a:lnTo>
                    <a:pt x="34" y="12"/>
                  </a:lnTo>
                  <a:lnTo>
                    <a:pt x="37" y="12"/>
                  </a:lnTo>
                  <a:lnTo>
                    <a:pt x="38" y="12"/>
                  </a:lnTo>
                  <a:lnTo>
                    <a:pt x="45" y="12"/>
                  </a:lnTo>
                  <a:lnTo>
                    <a:pt x="47" y="10"/>
                  </a:lnTo>
                  <a:lnTo>
                    <a:pt x="52" y="10"/>
                  </a:lnTo>
                  <a:lnTo>
                    <a:pt x="54" y="10"/>
                  </a:lnTo>
                  <a:lnTo>
                    <a:pt x="56" y="10"/>
                  </a:lnTo>
                  <a:lnTo>
                    <a:pt x="58" y="10"/>
                  </a:lnTo>
                  <a:lnTo>
                    <a:pt x="59" y="10"/>
                  </a:lnTo>
                  <a:lnTo>
                    <a:pt x="62" y="10"/>
                  </a:lnTo>
                  <a:lnTo>
                    <a:pt x="64" y="9"/>
                  </a:lnTo>
                  <a:lnTo>
                    <a:pt x="66" y="9"/>
                  </a:lnTo>
                  <a:lnTo>
                    <a:pt x="69" y="9"/>
                  </a:lnTo>
                  <a:lnTo>
                    <a:pt x="72" y="9"/>
                  </a:lnTo>
                  <a:lnTo>
                    <a:pt x="73" y="9"/>
                  </a:lnTo>
                  <a:lnTo>
                    <a:pt x="76" y="9"/>
                  </a:lnTo>
                  <a:lnTo>
                    <a:pt x="77" y="9"/>
                  </a:lnTo>
                  <a:lnTo>
                    <a:pt x="80" y="9"/>
                  </a:lnTo>
                  <a:lnTo>
                    <a:pt x="84" y="8"/>
                  </a:lnTo>
                  <a:lnTo>
                    <a:pt x="87" y="8"/>
                  </a:lnTo>
                  <a:lnTo>
                    <a:pt x="88" y="8"/>
                  </a:lnTo>
                  <a:lnTo>
                    <a:pt x="90" y="8"/>
                  </a:lnTo>
                  <a:lnTo>
                    <a:pt x="92" y="8"/>
                  </a:lnTo>
                  <a:lnTo>
                    <a:pt x="93" y="8"/>
                  </a:lnTo>
                  <a:lnTo>
                    <a:pt x="94" y="8"/>
                  </a:lnTo>
                  <a:lnTo>
                    <a:pt x="96" y="8"/>
                  </a:lnTo>
                  <a:lnTo>
                    <a:pt x="97" y="8"/>
                  </a:lnTo>
                  <a:lnTo>
                    <a:pt x="100" y="6"/>
                  </a:lnTo>
                  <a:lnTo>
                    <a:pt x="101" y="6"/>
                  </a:lnTo>
                  <a:lnTo>
                    <a:pt x="102" y="6"/>
                  </a:lnTo>
                  <a:lnTo>
                    <a:pt x="104" y="6"/>
                  </a:lnTo>
                  <a:lnTo>
                    <a:pt x="105" y="6"/>
                  </a:lnTo>
                  <a:lnTo>
                    <a:pt x="106" y="6"/>
                  </a:lnTo>
                  <a:lnTo>
                    <a:pt x="107" y="6"/>
                  </a:lnTo>
                  <a:lnTo>
                    <a:pt x="109" y="6"/>
                  </a:lnTo>
                  <a:lnTo>
                    <a:pt x="111" y="6"/>
                  </a:lnTo>
                  <a:lnTo>
                    <a:pt x="113" y="6"/>
                  </a:lnTo>
                  <a:lnTo>
                    <a:pt x="114" y="6"/>
                  </a:lnTo>
                  <a:lnTo>
                    <a:pt x="115" y="5"/>
                  </a:lnTo>
                  <a:lnTo>
                    <a:pt x="118" y="5"/>
                  </a:lnTo>
                  <a:lnTo>
                    <a:pt x="121" y="5"/>
                  </a:lnTo>
                  <a:lnTo>
                    <a:pt x="122" y="5"/>
                  </a:lnTo>
                  <a:lnTo>
                    <a:pt x="123" y="5"/>
                  </a:lnTo>
                  <a:lnTo>
                    <a:pt x="124" y="5"/>
                  </a:lnTo>
                  <a:lnTo>
                    <a:pt x="126" y="5"/>
                  </a:lnTo>
                  <a:lnTo>
                    <a:pt x="127" y="5"/>
                  </a:lnTo>
                  <a:lnTo>
                    <a:pt x="128" y="5"/>
                  </a:lnTo>
                  <a:lnTo>
                    <a:pt x="130" y="5"/>
                  </a:lnTo>
                  <a:lnTo>
                    <a:pt x="132" y="5"/>
                  </a:lnTo>
                  <a:lnTo>
                    <a:pt x="134" y="4"/>
                  </a:lnTo>
                  <a:lnTo>
                    <a:pt x="135" y="4"/>
                  </a:lnTo>
                  <a:lnTo>
                    <a:pt x="136" y="4"/>
                  </a:lnTo>
                  <a:lnTo>
                    <a:pt x="138" y="4"/>
                  </a:lnTo>
                  <a:lnTo>
                    <a:pt x="139" y="4"/>
                  </a:lnTo>
                  <a:lnTo>
                    <a:pt x="141" y="4"/>
                  </a:lnTo>
                  <a:lnTo>
                    <a:pt x="143" y="4"/>
                  </a:lnTo>
                  <a:lnTo>
                    <a:pt x="144" y="4"/>
                  </a:lnTo>
                  <a:lnTo>
                    <a:pt x="145" y="4"/>
                  </a:lnTo>
                  <a:lnTo>
                    <a:pt x="147" y="4"/>
                  </a:lnTo>
                  <a:lnTo>
                    <a:pt x="148" y="2"/>
                  </a:lnTo>
                  <a:lnTo>
                    <a:pt x="151" y="2"/>
                  </a:lnTo>
                  <a:lnTo>
                    <a:pt x="152" y="2"/>
                  </a:lnTo>
                  <a:lnTo>
                    <a:pt x="153" y="2"/>
                  </a:lnTo>
                  <a:lnTo>
                    <a:pt x="155" y="2"/>
                  </a:lnTo>
                  <a:lnTo>
                    <a:pt x="156" y="2"/>
                  </a:lnTo>
                  <a:lnTo>
                    <a:pt x="159" y="2"/>
                  </a:lnTo>
                  <a:lnTo>
                    <a:pt x="160" y="2"/>
                  </a:lnTo>
                  <a:lnTo>
                    <a:pt x="161" y="2"/>
                  </a:lnTo>
                  <a:lnTo>
                    <a:pt x="162" y="2"/>
                  </a:lnTo>
                  <a:lnTo>
                    <a:pt x="165" y="2"/>
                  </a:lnTo>
                  <a:lnTo>
                    <a:pt x="166" y="1"/>
                  </a:lnTo>
                  <a:lnTo>
                    <a:pt x="169" y="1"/>
                  </a:lnTo>
                  <a:lnTo>
                    <a:pt x="170" y="1"/>
                  </a:lnTo>
                  <a:lnTo>
                    <a:pt x="172" y="1"/>
                  </a:lnTo>
                  <a:lnTo>
                    <a:pt x="173" y="1"/>
                  </a:lnTo>
                  <a:lnTo>
                    <a:pt x="176" y="1"/>
                  </a:lnTo>
                  <a:lnTo>
                    <a:pt x="178" y="1"/>
                  </a:lnTo>
                  <a:lnTo>
                    <a:pt x="179"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73">
              <a:extLst>
                <a:ext uri="{FF2B5EF4-FFF2-40B4-BE49-F238E27FC236}">
                  <a16:creationId xmlns:a16="http://schemas.microsoft.com/office/drawing/2014/main" id="{42DF566E-F38B-4322-84E1-97229D38BA7C}"/>
                </a:ext>
              </a:extLst>
            </p:cNvPr>
            <p:cNvSpPr>
              <a:spLocks/>
            </p:cNvSpPr>
            <p:nvPr/>
          </p:nvSpPr>
          <p:spPr bwMode="auto">
            <a:xfrm>
              <a:off x="6042" y="3136"/>
              <a:ext cx="215" cy="246"/>
            </a:xfrm>
            <a:custGeom>
              <a:avLst/>
              <a:gdLst>
                <a:gd name="T0" fmla="*/ 50 w 215"/>
                <a:gd name="T1" fmla="*/ 5 h 246"/>
                <a:gd name="T2" fmla="*/ 65 w 215"/>
                <a:gd name="T3" fmla="*/ 4 h 246"/>
                <a:gd name="T4" fmla="*/ 95 w 215"/>
                <a:gd name="T5" fmla="*/ 3 h 246"/>
                <a:gd name="T6" fmla="*/ 122 w 215"/>
                <a:gd name="T7" fmla="*/ 5 h 246"/>
                <a:gd name="T8" fmla="*/ 122 w 215"/>
                <a:gd name="T9" fmla="*/ 24 h 246"/>
                <a:gd name="T10" fmla="*/ 122 w 215"/>
                <a:gd name="T11" fmla="*/ 45 h 246"/>
                <a:gd name="T12" fmla="*/ 122 w 215"/>
                <a:gd name="T13" fmla="*/ 63 h 246"/>
                <a:gd name="T14" fmla="*/ 122 w 215"/>
                <a:gd name="T15" fmla="*/ 89 h 246"/>
                <a:gd name="T16" fmla="*/ 126 w 215"/>
                <a:gd name="T17" fmla="*/ 106 h 246"/>
                <a:gd name="T18" fmla="*/ 137 w 215"/>
                <a:gd name="T19" fmla="*/ 111 h 246"/>
                <a:gd name="T20" fmla="*/ 139 w 215"/>
                <a:gd name="T21" fmla="*/ 114 h 246"/>
                <a:gd name="T22" fmla="*/ 143 w 215"/>
                <a:gd name="T23" fmla="*/ 118 h 246"/>
                <a:gd name="T24" fmla="*/ 147 w 215"/>
                <a:gd name="T25" fmla="*/ 122 h 246"/>
                <a:gd name="T26" fmla="*/ 152 w 215"/>
                <a:gd name="T27" fmla="*/ 125 h 246"/>
                <a:gd name="T28" fmla="*/ 154 w 215"/>
                <a:gd name="T29" fmla="*/ 126 h 246"/>
                <a:gd name="T30" fmla="*/ 160 w 215"/>
                <a:gd name="T31" fmla="*/ 130 h 246"/>
                <a:gd name="T32" fmla="*/ 167 w 215"/>
                <a:gd name="T33" fmla="*/ 134 h 246"/>
                <a:gd name="T34" fmla="*/ 172 w 215"/>
                <a:gd name="T35" fmla="*/ 135 h 246"/>
                <a:gd name="T36" fmla="*/ 178 w 215"/>
                <a:gd name="T37" fmla="*/ 136 h 246"/>
                <a:gd name="T38" fmla="*/ 185 w 215"/>
                <a:gd name="T39" fmla="*/ 138 h 246"/>
                <a:gd name="T40" fmla="*/ 189 w 215"/>
                <a:gd name="T41" fmla="*/ 139 h 246"/>
                <a:gd name="T42" fmla="*/ 194 w 215"/>
                <a:gd name="T43" fmla="*/ 144 h 246"/>
                <a:gd name="T44" fmla="*/ 197 w 215"/>
                <a:gd name="T45" fmla="*/ 147 h 246"/>
                <a:gd name="T46" fmla="*/ 201 w 215"/>
                <a:gd name="T47" fmla="*/ 151 h 246"/>
                <a:gd name="T48" fmla="*/ 206 w 215"/>
                <a:gd name="T49" fmla="*/ 153 h 246"/>
                <a:gd name="T50" fmla="*/ 207 w 215"/>
                <a:gd name="T51" fmla="*/ 157 h 246"/>
                <a:gd name="T52" fmla="*/ 209 w 215"/>
                <a:gd name="T53" fmla="*/ 161 h 246"/>
                <a:gd name="T54" fmla="*/ 209 w 215"/>
                <a:gd name="T55" fmla="*/ 165 h 246"/>
                <a:gd name="T56" fmla="*/ 211 w 215"/>
                <a:gd name="T57" fmla="*/ 168 h 246"/>
                <a:gd name="T58" fmla="*/ 215 w 215"/>
                <a:gd name="T59" fmla="*/ 168 h 246"/>
                <a:gd name="T60" fmla="*/ 215 w 215"/>
                <a:gd name="T61" fmla="*/ 182 h 246"/>
                <a:gd name="T62" fmla="*/ 215 w 215"/>
                <a:gd name="T63" fmla="*/ 198 h 246"/>
                <a:gd name="T64" fmla="*/ 215 w 215"/>
                <a:gd name="T65" fmla="*/ 211 h 246"/>
                <a:gd name="T66" fmla="*/ 211 w 215"/>
                <a:gd name="T67" fmla="*/ 219 h 246"/>
                <a:gd name="T68" fmla="*/ 195 w 215"/>
                <a:gd name="T69" fmla="*/ 219 h 246"/>
                <a:gd name="T70" fmla="*/ 176 w 215"/>
                <a:gd name="T71" fmla="*/ 219 h 246"/>
                <a:gd name="T72" fmla="*/ 155 w 215"/>
                <a:gd name="T73" fmla="*/ 219 h 246"/>
                <a:gd name="T74" fmla="*/ 131 w 215"/>
                <a:gd name="T75" fmla="*/ 219 h 246"/>
                <a:gd name="T76" fmla="*/ 113 w 215"/>
                <a:gd name="T77" fmla="*/ 219 h 246"/>
                <a:gd name="T78" fmla="*/ 92 w 215"/>
                <a:gd name="T79" fmla="*/ 219 h 246"/>
                <a:gd name="T80" fmla="*/ 84 w 215"/>
                <a:gd name="T81" fmla="*/ 229 h 246"/>
                <a:gd name="T82" fmla="*/ 80 w 215"/>
                <a:gd name="T83" fmla="*/ 246 h 246"/>
                <a:gd name="T84" fmla="*/ 59 w 215"/>
                <a:gd name="T85" fmla="*/ 246 h 246"/>
                <a:gd name="T86" fmla="*/ 42 w 215"/>
                <a:gd name="T87" fmla="*/ 246 h 246"/>
                <a:gd name="T88" fmla="*/ 30 w 215"/>
                <a:gd name="T89" fmla="*/ 246 h 246"/>
                <a:gd name="T90" fmla="*/ 12 w 215"/>
                <a:gd name="T91" fmla="*/ 246 h 246"/>
                <a:gd name="T92" fmla="*/ 10 w 215"/>
                <a:gd name="T93" fmla="*/ 220 h 246"/>
                <a:gd name="T94" fmla="*/ 11 w 215"/>
                <a:gd name="T95" fmla="*/ 202 h 246"/>
                <a:gd name="T96" fmla="*/ 11 w 215"/>
                <a:gd name="T97" fmla="*/ 186 h 246"/>
                <a:gd name="T98" fmla="*/ 11 w 215"/>
                <a:gd name="T99" fmla="*/ 165 h 246"/>
                <a:gd name="T100" fmla="*/ 2 w 215"/>
                <a:gd name="T101" fmla="*/ 148 h 246"/>
                <a:gd name="T102" fmla="*/ 2 w 215"/>
                <a:gd name="T103" fmla="*/ 125 h 246"/>
                <a:gd name="T104" fmla="*/ 2 w 215"/>
                <a:gd name="T105" fmla="*/ 105 h 246"/>
                <a:gd name="T106" fmla="*/ 2 w 215"/>
                <a:gd name="T107" fmla="*/ 85 h 246"/>
                <a:gd name="T108" fmla="*/ 2 w 215"/>
                <a:gd name="T109" fmla="*/ 66 h 246"/>
                <a:gd name="T110" fmla="*/ 2 w 215"/>
                <a:gd name="T111" fmla="*/ 45 h 246"/>
                <a:gd name="T112" fmla="*/ 2 w 215"/>
                <a:gd name="T113" fmla="*/ 29 h 246"/>
                <a:gd name="T114" fmla="*/ 2 w 215"/>
                <a:gd name="T115" fmla="*/ 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46">
                  <a:moveTo>
                    <a:pt x="7" y="8"/>
                  </a:moveTo>
                  <a:lnTo>
                    <a:pt x="12" y="8"/>
                  </a:lnTo>
                  <a:lnTo>
                    <a:pt x="16" y="8"/>
                  </a:lnTo>
                  <a:lnTo>
                    <a:pt x="21" y="7"/>
                  </a:lnTo>
                  <a:lnTo>
                    <a:pt x="30" y="7"/>
                  </a:lnTo>
                  <a:lnTo>
                    <a:pt x="40" y="5"/>
                  </a:lnTo>
                  <a:lnTo>
                    <a:pt x="44" y="5"/>
                  </a:lnTo>
                  <a:lnTo>
                    <a:pt x="50" y="5"/>
                  </a:lnTo>
                  <a:lnTo>
                    <a:pt x="51" y="5"/>
                  </a:lnTo>
                  <a:lnTo>
                    <a:pt x="54" y="5"/>
                  </a:lnTo>
                  <a:lnTo>
                    <a:pt x="57" y="5"/>
                  </a:lnTo>
                  <a:lnTo>
                    <a:pt x="58" y="5"/>
                  </a:lnTo>
                  <a:lnTo>
                    <a:pt x="59" y="4"/>
                  </a:lnTo>
                  <a:lnTo>
                    <a:pt x="62" y="4"/>
                  </a:lnTo>
                  <a:lnTo>
                    <a:pt x="63" y="4"/>
                  </a:lnTo>
                  <a:lnTo>
                    <a:pt x="65" y="4"/>
                  </a:lnTo>
                  <a:lnTo>
                    <a:pt x="67" y="4"/>
                  </a:lnTo>
                  <a:lnTo>
                    <a:pt x="70" y="4"/>
                  </a:lnTo>
                  <a:lnTo>
                    <a:pt x="72" y="4"/>
                  </a:lnTo>
                  <a:lnTo>
                    <a:pt x="75" y="4"/>
                  </a:lnTo>
                  <a:lnTo>
                    <a:pt x="78" y="3"/>
                  </a:lnTo>
                  <a:lnTo>
                    <a:pt x="82" y="3"/>
                  </a:lnTo>
                  <a:lnTo>
                    <a:pt x="87" y="3"/>
                  </a:lnTo>
                  <a:lnTo>
                    <a:pt x="95" y="3"/>
                  </a:lnTo>
                  <a:lnTo>
                    <a:pt x="97" y="1"/>
                  </a:lnTo>
                  <a:lnTo>
                    <a:pt x="100" y="1"/>
                  </a:lnTo>
                  <a:lnTo>
                    <a:pt x="104" y="1"/>
                  </a:lnTo>
                  <a:lnTo>
                    <a:pt x="112" y="1"/>
                  </a:lnTo>
                  <a:lnTo>
                    <a:pt x="122" y="0"/>
                  </a:lnTo>
                  <a:lnTo>
                    <a:pt x="122" y="3"/>
                  </a:lnTo>
                  <a:lnTo>
                    <a:pt x="122" y="4"/>
                  </a:lnTo>
                  <a:lnTo>
                    <a:pt x="122" y="5"/>
                  </a:lnTo>
                  <a:lnTo>
                    <a:pt x="122" y="8"/>
                  </a:lnTo>
                  <a:lnTo>
                    <a:pt x="122" y="12"/>
                  </a:lnTo>
                  <a:lnTo>
                    <a:pt x="122" y="15"/>
                  </a:lnTo>
                  <a:lnTo>
                    <a:pt x="122" y="16"/>
                  </a:lnTo>
                  <a:lnTo>
                    <a:pt x="122" y="17"/>
                  </a:lnTo>
                  <a:lnTo>
                    <a:pt x="122" y="21"/>
                  </a:lnTo>
                  <a:lnTo>
                    <a:pt x="122" y="22"/>
                  </a:lnTo>
                  <a:lnTo>
                    <a:pt x="122" y="24"/>
                  </a:lnTo>
                  <a:lnTo>
                    <a:pt x="122" y="26"/>
                  </a:lnTo>
                  <a:lnTo>
                    <a:pt x="122" y="28"/>
                  </a:lnTo>
                  <a:lnTo>
                    <a:pt x="122" y="30"/>
                  </a:lnTo>
                  <a:lnTo>
                    <a:pt x="122" y="32"/>
                  </a:lnTo>
                  <a:lnTo>
                    <a:pt x="122" y="34"/>
                  </a:lnTo>
                  <a:lnTo>
                    <a:pt x="122" y="38"/>
                  </a:lnTo>
                  <a:lnTo>
                    <a:pt x="122" y="41"/>
                  </a:lnTo>
                  <a:lnTo>
                    <a:pt x="122" y="45"/>
                  </a:lnTo>
                  <a:lnTo>
                    <a:pt x="122" y="47"/>
                  </a:lnTo>
                  <a:lnTo>
                    <a:pt x="122" y="50"/>
                  </a:lnTo>
                  <a:lnTo>
                    <a:pt x="122" y="51"/>
                  </a:lnTo>
                  <a:lnTo>
                    <a:pt x="122" y="54"/>
                  </a:lnTo>
                  <a:lnTo>
                    <a:pt x="122" y="56"/>
                  </a:lnTo>
                  <a:lnTo>
                    <a:pt x="122" y="58"/>
                  </a:lnTo>
                  <a:lnTo>
                    <a:pt x="122" y="59"/>
                  </a:lnTo>
                  <a:lnTo>
                    <a:pt x="122" y="63"/>
                  </a:lnTo>
                  <a:lnTo>
                    <a:pt x="122" y="68"/>
                  </a:lnTo>
                  <a:lnTo>
                    <a:pt x="122" y="75"/>
                  </a:lnTo>
                  <a:lnTo>
                    <a:pt x="122" y="77"/>
                  </a:lnTo>
                  <a:lnTo>
                    <a:pt x="122" y="84"/>
                  </a:lnTo>
                  <a:lnTo>
                    <a:pt x="122" y="85"/>
                  </a:lnTo>
                  <a:lnTo>
                    <a:pt x="122" y="87"/>
                  </a:lnTo>
                  <a:lnTo>
                    <a:pt x="122" y="88"/>
                  </a:lnTo>
                  <a:lnTo>
                    <a:pt x="122" y="89"/>
                  </a:lnTo>
                  <a:lnTo>
                    <a:pt x="122" y="94"/>
                  </a:lnTo>
                  <a:lnTo>
                    <a:pt x="122" y="96"/>
                  </a:lnTo>
                  <a:lnTo>
                    <a:pt x="122" y="97"/>
                  </a:lnTo>
                  <a:lnTo>
                    <a:pt x="122" y="98"/>
                  </a:lnTo>
                  <a:lnTo>
                    <a:pt x="122" y="102"/>
                  </a:lnTo>
                  <a:lnTo>
                    <a:pt x="122" y="104"/>
                  </a:lnTo>
                  <a:lnTo>
                    <a:pt x="122" y="106"/>
                  </a:lnTo>
                  <a:lnTo>
                    <a:pt x="126" y="106"/>
                  </a:lnTo>
                  <a:lnTo>
                    <a:pt x="130" y="106"/>
                  </a:lnTo>
                  <a:lnTo>
                    <a:pt x="134" y="106"/>
                  </a:lnTo>
                  <a:lnTo>
                    <a:pt x="135" y="106"/>
                  </a:lnTo>
                  <a:lnTo>
                    <a:pt x="135" y="108"/>
                  </a:lnTo>
                  <a:lnTo>
                    <a:pt x="137" y="108"/>
                  </a:lnTo>
                  <a:lnTo>
                    <a:pt x="137" y="109"/>
                  </a:lnTo>
                  <a:lnTo>
                    <a:pt x="137" y="110"/>
                  </a:lnTo>
                  <a:lnTo>
                    <a:pt x="137" y="111"/>
                  </a:lnTo>
                  <a:lnTo>
                    <a:pt x="138" y="111"/>
                  </a:lnTo>
                  <a:lnTo>
                    <a:pt x="138" y="110"/>
                  </a:lnTo>
                  <a:lnTo>
                    <a:pt x="137" y="110"/>
                  </a:lnTo>
                  <a:lnTo>
                    <a:pt x="138" y="110"/>
                  </a:lnTo>
                  <a:lnTo>
                    <a:pt x="138" y="111"/>
                  </a:lnTo>
                  <a:lnTo>
                    <a:pt x="139" y="111"/>
                  </a:lnTo>
                  <a:lnTo>
                    <a:pt x="139" y="113"/>
                  </a:lnTo>
                  <a:lnTo>
                    <a:pt x="139" y="114"/>
                  </a:lnTo>
                  <a:lnTo>
                    <a:pt x="140" y="114"/>
                  </a:lnTo>
                  <a:lnTo>
                    <a:pt x="140" y="115"/>
                  </a:lnTo>
                  <a:lnTo>
                    <a:pt x="142" y="115"/>
                  </a:lnTo>
                  <a:lnTo>
                    <a:pt x="142" y="117"/>
                  </a:lnTo>
                  <a:lnTo>
                    <a:pt x="143" y="117"/>
                  </a:lnTo>
                  <a:lnTo>
                    <a:pt x="143" y="118"/>
                  </a:lnTo>
                  <a:lnTo>
                    <a:pt x="142" y="118"/>
                  </a:lnTo>
                  <a:lnTo>
                    <a:pt x="143" y="118"/>
                  </a:lnTo>
                  <a:lnTo>
                    <a:pt x="143" y="119"/>
                  </a:lnTo>
                  <a:lnTo>
                    <a:pt x="144" y="119"/>
                  </a:lnTo>
                  <a:lnTo>
                    <a:pt x="144" y="121"/>
                  </a:lnTo>
                  <a:lnTo>
                    <a:pt x="144" y="119"/>
                  </a:lnTo>
                  <a:lnTo>
                    <a:pt x="146" y="119"/>
                  </a:lnTo>
                  <a:lnTo>
                    <a:pt x="146" y="121"/>
                  </a:lnTo>
                  <a:lnTo>
                    <a:pt x="147" y="121"/>
                  </a:lnTo>
                  <a:lnTo>
                    <a:pt x="147" y="122"/>
                  </a:lnTo>
                  <a:lnTo>
                    <a:pt x="147" y="121"/>
                  </a:lnTo>
                  <a:lnTo>
                    <a:pt x="148" y="121"/>
                  </a:lnTo>
                  <a:lnTo>
                    <a:pt x="148" y="122"/>
                  </a:lnTo>
                  <a:lnTo>
                    <a:pt x="150" y="122"/>
                  </a:lnTo>
                  <a:lnTo>
                    <a:pt x="150" y="123"/>
                  </a:lnTo>
                  <a:lnTo>
                    <a:pt x="151" y="123"/>
                  </a:lnTo>
                  <a:lnTo>
                    <a:pt x="152" y="123"/>
                  </a:lnTo>
                  <a:lnTo>
                    <a:pt x="152" y="125"/>
                  </a:lnTo>
                  <a:lnTo>
                    <a:pt x="152" y="126"/>
                  </a:lnTo>
                  <a:lnTo>
                    <a:pt x="154" y="126"/>
                  </a:lnTo>
                  <a:lnTo>
                    <a:pt x="152" y="126"/>
                  </a:lnTo>
                  <a:lnTo>
                    <a:pt x="154" y="126"/>
                  </a:lnTo>
                  <a:lnTo>
                    <a:pt x="154" y="127"/>
                  </a:lnTo>
                  <a:lnTo>
                    <a:pt x="154" y="126"/>
                  </a:lnTo>
                  <a:lnTo>
                    <a:pt x="154" y="127"/>
                  </a:lnTo>
                  <a:lnTo>
                    <a:pt x="154" y="126"/>
                  </a:lnTo>
                  <a:lnTo>
                    <a:pt x="154" y="127"/>
                  </a:lnTo>
                  <a:lnTo>
                    <a:pt x="155" y="127"/>
                  </a:lnTo>
                  <a:lnTo>
                    <a:pt x="156" y="127"/>
                  </a:lnTo>
                  <a:lnTo>
                    <a:pt x="157" y="127"/>
                  </a:lnTo>
                  <a:lnTo>
                    <a:pt x="159" y="127"/>
                  </a:lnTo>
                  <a:lnTo>
                    <a:pt x="160" y="127"/>
                  </a:lnTo>
                  <a:lnTo>
                    <a:pt x="160" y="128"/>
                  </a:lnTo>
                  <a:lnTo>
                    <a:pt x="160" y="130"/>
                  </a:lnTo>
                  <a:lnTo>
                    <a:pt x="161" y="130"/>
                  </a:lnTo>
                  <a:lnTo>
                    <a:pt x="161" y="131"/>
                  </a:lnTo>
                  <a:lnTo>
                    <a:pt x="163" y="131"/>
                  </a:lnTo>
                  <a:lnTo>
                    <a:pt x="164" y="131"/>
                  </a:lnTo>
                  <a:lnTo>
                    <a:pt x="164" y="132"/>
                  </a:lnTo>
                  <a:lnTo>
                    <a:pt x="165" y="132"/>
                  </a:lnTo>
                  <a:lnTo>
                    <a:pt x="167" y="132"/>
                  </a:lnTo>
                  <a:lnTo>
                    <a:pt x="167" y="134"/>
                  </a:lnTo>
                  <a:lnTo>
                    <a:pt x="167" y="135"/>
                  </a:lnTo>
                  <a:lnTo>
                    <a:pt x="168" y="135"/>
                  </a:lnTo>
                  <a:lnTo>
                    <a:pt x="169" y="135"/>
                  </a:lnTo>
                  <a:lnTo>
                    <a:pt x="169" y="134"/>
                  </a:lnTo>
                  <a:lnTo>
                    <a:pt x="171" y="134"/>
                  </a:lnTo>
                  <a:lnTo>
                    <a:pt x="171" y="135"/>
                  </a:lnTo>
                  <a:lnTo>
                    <a:pt x="172" y="134"/>
                  </a:lnTo>
                  <a:lnTo>
                    <a:pt x="172" y="135"/>
                  </a:lnTo>
                  <a:lnTo>
                    <a:pt x="173" y="135"/>
                  </a:lnTo>
                  <a:lnTo>
                    <a:pt x="173" y="136"/>
                  </a:lnTo>
                  <a:lnTo>
                    <a:pt x="174" y="136"/>
                  </a:lnTo>
                  <a:lnTo>
                    <a:pt x="174" y="135"/>
                  </a:lnTo>
                  <a:lnTo>
                    <a:pt x="174" y="136"/>
                  </a:lnTo>
                  <a:lnTo>
                    <a:pt x="176" y="136"/>
                  </a:lnTo>
                  <a:lnTo>
                    <a:pt x="177" y="136"/>
                  </a:lnTo>
                  <a:lnTo>
                    <a:pt x="178" y="136"/>
                  </a:lnTo>
                  <a:lnTo>
                    <a:pt x="180" y="136"/>
                  </a:lnTo>
                  <a:lnTo>
                    <a:pt x="180" y="138"/>
                  </a:lnTo>
                  <a:lnTo>
                    <a:pt x="181" y="138"/>
                  </a:lnTo>
                  <a:lnTo>
                    <a:pt x="182" y="138"/>
                  </a:lnTo>
                  <a:lnTo>
                    <a:pt x="184" y="138"/>
                  </a:lnTo>
                  <a:lnTo>
                    <a:pt x="185" y="138"/>
                  </a:lnTo>
                  <a:lnTo>
                    <a:pt x="185" y="139"/>
                  </a:lnTo>
                  <a:lnTo>
                    <a:pt x="185" y="138"/>
                  </a:lnTo>
                  <a:lnTo>
                    <a:pt x="186" y="138"/>
                  </a:lnTo>
                  <a:lnTo>
                    <a:pt x="186" y="139"/>
                  </a:lnTo>
                  <a:lnTo>
                    <a:pt x="186" y="138"/>
                  </a:lnTo>
                  <a:lnTo>
                    <a:pt x="186" y="139"/>
                  </a:lnTo>
                  <a:lnTo>
                    <a:pt x="188" y="139"/>
                  </a:lnTo>
                  <a:lnTo>
                    <a:pt x="188" y="138"/>
                  </a:lnTo>
                  <a:lnTo>
                    <a:pt x="188" y="139"/>
                  </a:lnTo>
                  <a:lnTo>
                    <a:pt x="189" y="139"/>
                  </a:lnTo>
                  <a:lnTo>
                    <a:pt x="190" y="139"/>
                  </a:lnTo>
                  <a:lnTo>
                    <a:pt x="190" y="140"/>
                  </a:lnTo>
                  <a:lnTo>
                    <a:pt x="190" y="142"/>
                  </a:lnTo>
                  <a:lnTo>
                    <a:pt x="191" y="142"/>
                  </a:lnTo>
                  <a:lnTo>
                    <a:pt x="191" y="143"/>
                  </a:lnTo>
                  <a:lnTo>
                    <a:pt x="193" y="143"/>
                  </a:lnTo>
                  <a:lnTo>
                    <a:pt x="194" y="143"/>
                  </a:lnTo>
                  <a:lnTo>
                    <a:pt x="194" y="144"/>
                  </a:lnTo>
                  <a:lnTo>
                    <a:pt x="195" y="144"/>
                  </a:lnTo>
                  <a:lnTo>
                    <a:pt x="195" y="143"/>
                  </a:lnTo>
                  <a:lnTo>
                    <a:pt x="195" y="144"/>
                  </a:lnTo>
                  <a:lnTo>
                    <a:pt x="197" y="144"/>
                  </a:lnTo>
                  <a:lnTo>
                    <a:pt x="195" y="144"/>
                  </a:lnTo>
                  <a:lnTo>
                    <a:pt x="195" y="145"/>
                  </a:lnTo>
                  <a:lnTo>
                    <a:pt x="197" y="145"/>
                  </a:lnTo>
                  <a:lnTo>
                    <a:pt x="197" y="147"/>
                  </a:lnTo>
                  <a:lnTo>
                    <a:pt x="198" y="147"/>
                  </a:lnTo>
                  <a:lnTo>
                    <a:pt x="198" y="148"/>
                  </a:lnTo>
                  <a:lnTo>
                    <a:pt x="198" y="149"/>
                  </a:lnTo>
                  <a:lnTo>
                    <a:pt x="199" y="149"/>
                  </a:lnTo>
                  <a:lnTo>
                    <a:pt x="199" y="151"/>
                  </a:lnTo>
                  <a:lnTo>
                    <a:pt x="199" y="149"/>
                  </a:lnTo>
                  <a:lnTo>
                    <a:pt x="201" y="149"/>
                  </a:lnTo>
                  <a:lnTo>
                    <a:pt x="201" y="151"/>
                  </a:lnTo>
                  <a:lnTo>
                    <a:pt x="202" y="151"/>
                  </a:lnTo>
                  <a:lnTo>
                    <a:pt x="203" y="151"/>
                  </a:lnTo>
                  <a:lnTo>
                    <a:pt x="203" y="149"/>
                  </a:lnTo>
                  <a:lnTo>
                    <a:pt x="205" y="149"/>
                  </a:lnTo>
                  <a:lnTo>
                    <a:pt x="205" y="151"/>
                  </a:lnTo>
                  <a:lnTo>
                    <a:pt x="206" y="151"/>
                  </a:lnTo>
                  <a:lnTo>
                    <a:pt x="206" y="152"/>
                  </a:lnTo>
                  <a:lnTo>
                    <a:pt x="206" y="153"/>
                  </a:lnTo>
                  <a:lnTo>
                    <a:pt x="207" y="153"/>
                  </a:lnTo>
                  <a:lnTo>
                    <a:pt x="207" y="155"/>
                  </a:lnTo>
                  <a:lnTo>
                    <a:pt x="206" y="155"/>
                  </a:lnTo>
                  <a:lnTo>
                    <a:pt x="206" y="156"/>
                  </a:lnTo>
                  <a:lnTo>
                    <a:pt x="207" y="156"/>
                  </a:lnTo>
                  <a:lnTo>
                    <a:pt x="207" y="157"/>
                  </a:lnTo>
                  <a:lnTo>
                    <a:pt x="206" y="157"/>
                  </a:lnTo>
                  <a:lnTo>
                    <a:pt x="207" y="157"/>
                  </a:lnTo>
                  <a:lnTo>
                    <a:pt x="207" y="159"/>
                  </a:lnTo>
                  <a:lnTo>
                    <a:pt x="207" y="157"/>
                  </a:lnTo>
                  <a:lnTo>
                    <a:pt x="207" y="159"/>
                  </a:lnTo>
                  <a:lnTo>
                    <a:pt x="209" y="159"/>
                  </a:lnTo>
                  <a:lnTo>
                    <a:pt x="209" y="160"/>
                  </a:lnTo>
                  <a:lnTo>
                    <a:pt x="210" y="160"/>
                  </a:lnTo>
                  <a:lnTo>
                    <a:pt x="210" y="161"/>
                  </a:lnTo>
                  <a:lnTo>
                    <a:pt x="209" y="161"/>
                  </a:lnTo>
                  <a:lnTo>
                    <a:pt x="210" y="161"/>
                  </a:lnTo>
                  <a:lnTo>
                    <a:pt x="210" y="162"/>
                  </a:lnTo>
                  <a:lnTo>
                    <a:pt x="210" y="164"/>
                  </a:lnTo>
                  <a:lnTo>
                    <a:pt x="209" y="165"/>
                  </a:lnTo>
                  <a:lnTo>
                    <a:pt x="210" y="165"/>
                  </a:lnTo>
                  <a:lnTo>
                    <a:pt x="209" y="165"/>
                  </a:lnTo>
                  <a:lnTo>
                    <a:pt x="209" y="166"/>
                  </a:lnTo>
                  <a:lnTo>
                    <a:pt x="209" y="165"/>
                  </a:lnTo>
                  <a:lnTo>
                    <a:pt x="210" y="165"/>
                  </a:lnTo>
                  <a:lnTo>
                    <a:pt x="210" y="166"/>
                  </a:lnTo>
                  <a:lnTo>
                    <a:pt x="209" y="166"/>
                  </a:lnTo>
                  <a:lnTo>
                    <a:pt x="210" y="166"/>
                  </a:lnTo>
                  <a:lnTo>
                    <a:pt x="210" y="168"/>
                  </a:lnTo>
                  <a:lnTo>
                    <a:pt x="210" y="166"/>
                  </a:lnTo>
                  <a:lnTo>
                    <a:pt x="210" y="168"/>
                  </a:lnTo>
                  <a:lnTo>
                    <a:pt x="211" y="168"/>
                  </a:lnTo>
                  <a:lnTo>
                    <a:pt x="210" y="166"/>
                  </a:lnTo>
                  <a:lnTo>
                    <a:pt x="211" y="166"/>
                  </a:lnTo>
                  <a:lnTo>
                    <a:pt x="212" y="166"/>
                  </a:lnTo>
                  <a:lnTo>
                    <a:pt x="212" y="165"/>
                  </a:lnTo>
                  <a:lnTo>
                    <a:pt x="214" y="165"/>
                  </a:lnTo>
                  <a:lnTo>
                    <a:pt x="214" y="166"/>
                  </a:lnTo>
                  <a:lnTo>
                    <a:pt x="214" y="168"/>
                  </a:lnTo>
                  <a:lnTo>
                    <a:pt x="215" y="168"/>
                  </a:lnTo>
                  <a:lnTo>
                    <a:pt x="215" y="172"/>
                  </a:lnTo>
                  <a:lnTo>
                    <a:pt x="215" y="173"/>
                  </a:lnTo>
                  <a:lnTo>
                    <a:pt x="215" y="174"/>
                  </a:lnTo>
                  <a:lnTo>
                    <a:pt x="215" y="176"/>
                  </a:lnTo>
                  <a:lnTo>
                    <a:pt x="215" y="177"/>
                  </a:lnTo>
                  <a:lnTo>
                    <a:pt x="215" y="178"/>
                  </a:lnTo>
                  <a:lnTo>
                    <a:pt x="215" y="181"/>
                  </a:lnTo>
                  <a:lnTo>
                    <a:pt x="215" y="182"/>
                  </a:lnTo>
                  <a:lnTo>
                    <a:pt x="215" y="185"/>
                  </a:lnTo>
                  <a:lnTo>
                    <a:pt x="215" y="186"/>
                  </a:lnTo>
                  <a:lnTo>
                    <a:pt x="215" y="187"/>
                  </a:lnTo>
                  <a:lnTo>
                    <a:pt x="215" y="190"/>
                  </a:lnTo>
                  <a:lnTo>
                    <a:pt x="215" y="191"/>
                  </a:lnTo>
                  <a:lnTo>
                    <a:pt x="215" y="193"/>
                  </a:lnTo>
                  <a:lnTo>
                    <a:pt x="215" y="195"/>
                  </a:lnTo>
                  <a:lnTo>
                    <a:pt x="215" y="198"/>
                  </a:lnTo>
                  <a:lnTo>
                    <a:pt x="215" y="199"/>
                  </a:lnTo>
                  <a:lnTo>
                    <a:pt x="215" y="200"/>
                  </a:lnTo>
                  <a:lnTo>
                    <a:pt x="215" y="202"/>
                  </a:lnTo>
                  <a:lnTo>
                    <a:pt x="215" y="203"/>
                  </a:lnTo>
                  <a:lnTo>
                    <a:pt x="215" y="206"/>
                  </a:lnTo>
                  <a:lnTo>
                    <a:pt x="215" y="207"/>
                  </a:lnTo>
                  <a:lnTo>
                    <a:pt x="215" y="210"/>
                  </a:lnTo>
                  <a:lnTo>
                    <a:pt x="215" y="211"/>
                  </a:lnTo>
                  <a:lnTo>
                    <a:pt x="215" y="212"/>
                  </a:lnTo>
                  <a:lnTo>
                    <a:pt x="215" y="214"/>
                  </a:lnTo>
                  <a:lnTo>
                    <a:pt x="215" y="216"/>
                  </a:lnTo>
                  <a:lnTo>
                    <a:pt x="215" y="217"/>
                  </a:lnTo>
                  <a:lnTo>
                    <a:pt x="215" y="219"/>
                  </a:lnTo>
                  <a:lnTo>
                    <a:pt x="214" y="219"/>
                  </a:lnTo>
                  <a:lnTo>
                    <a:pt x="212" y="219"/>
                  </a:lnTo>
                  <a:lnTo>
                    <a:pt x="211" y="219"/>
                  </a:lnTo>
                  <a:lnTo>
                    <a:pt x="209" y="219"/>
                  </a:lnTo>
                  <a:lnTo>
                    <a:pt x="206" y="219"/>
                  </a:lnTo>
                  <a:lnTo>
                    <a:pt x="205" y="219"/>
                  </a:lnTo>
                  <a:lnTo>
                    <a:pt x="203" y="219"/>
                  </a:lnTo>
                  <a:lnTo>
                    <a:pt x="202" y="219"/>
                  </a:lnTo>
                  <a:lnTo>
                    <a:pt x="198" y="219"/>
                  </a:lnTo>
                  <a:lnTo>
                    <a:pt x="197" y="219"/>
                  </a:lnTo>
                  <a:lnTo>
                    <a:pt x="195" y="219"/>
                  </a:lnTo>
                  <a:lnTo>
                    <a:pt x="194" y="219"/>
                  </a:lnTo>
                  <a:lnTo>
                    <a:pt x="191" y="219"/>
                  </a:lnTo>
                  <a:lnTo>
                    <a:pt x="189" y="219"/>
                  </a:lnTo>
                  <a:lnTo>
                    <a:pt x="186" y="219"/>
                  </a:lnTo>
                  <a:lnTo>
                    <a:pt x="182" y="219"/>
                  </a:lnTo>
                  <a:lnTo>
                    <a:pt x="178" y="219"/>
                  </a:lnTo>
                  <a:lnTo>
                    <a:pt x="177" y="219"/>
                  </a:lnTo>
                  <a:lnTo>
                    <a:pt x="176" y="219"/>
                  </a:lnTo>
                  <a:lnTo>
                    <a:pt x="173" y="219"/>
                  </a:lnTo>
                  <a:lnTo>
                    <a:pt x="172" y="219"/>
                  </a:lnTo>
                  <a:lnTo>
                    <a:pt x="169" y="219"/>
                  </a:lnTo>
                  <a:lnTo>
                    <a:pt x="168" y="219"/>
                  </a:lnTo>
                  <a:lnTo>
                    <a:pt x="160" y="219"/>
                  </a:lnTo>
                  <a:lnTo>
                    <a:pt x="159" y="219"/>
                  </a:lnTo>
                  <a:lnTo>
                    <a:pt x="157" y="219"/>
                  </a:lnTo>
                  <a:lnTo>
                    <a:pt x="155" y="219"/>
                  </a:lnTo>
                  <a:lnTo>
                    <a:pt x="152" y="219"/>
                  </a:lnTo>
                  <a:lnTo>
                    <a:pt x="151" y="219"/>
                  </a:lnTo>
                  <a:lnTo>
                    <a:pt x="150" y="219"/>
                  </a:lnTo>
                  <a:lnTo>
                    <a:pt x="147" y="219"/>
                  </a:lnTo>
                  <a:lnTo>
                    <a:pt x="146" y="219"/>
                  </a:lnTo>
                  <a:lnTo>
                    <a:pt x="142" y="219"/>
                  </a:lnTo>
                  <a:lnTo>
                    <a:pt x="140" y="219"/>
                  </a:lnTo>
                  <a:lnTo>
                    <a:pt x="131" y="219"/>
                  </a:lnTo>
                  <a:lnTo>
                    <a:pt x="129" y="219"/>
                  </a:lnTo>
                  <a:lnTo>
                    <a:pt x="127" y="219"/>
                  </a:lnTo>
                  <a:lnTo>
                    <a:pt x="126" y="219"/>
                  </a:lnTo>
                  <a:lnTo>
                    <a:pt x="123" y="219"/>
                  </a:lnTo>
                  <a:lnTo>
                    <a:pt x="119" y="219"/>
                  </a:lnTo>
                  <a:lnTo>
                    <a:pt x="117" y="219"/>
                  </a:lnTo>
                  <a:lnTo>
                    <a:pt x="114" y="219"/>
                  </a:lnTo>
                  <a:lnTo>
                    <a:pt x="113" y="219"/>
                  </a:lnTo>
                  <a:lnTo>
                    <a:pt x="110" y="219"/>
                  </a:lnTo>
                  <a:lnTo>
                    <a:pt x="108" y="219"/>
                  </a:lnTo>
                  <a:lnTo>
                    <a:pt x="105" y="219"/>
                  </a:lnTo>
                  <a:lnTo>
                    <a:pt x="102" y="219"/>
                  </a:lnTo>
                  <a:lnTo>
                    <a:pt x="100" y="219"/>
                  </a:lnTo>
                  <a:lnTo>
                    <a:pt x="97" y="219"/>
                  </a:lnTo>
                  <a:lnTo>
                    <a:pt x="95" y="219"/>
                  </a:lnTo>
                  <a:lnTo>
                    <a:pt x="92" y="219"/>
                  </a:lnTo>
                  <a:lnTo>
                    <a:pt x="89" y="219"/>
                  </a:lnTo>
                  <a:lnTo>
                    <a:pt x="87" y="219"/>
                  </a:lnTo>
                  <a:lnTo>
                    <a:pt x="84" y="219"/>
                  </a:lnTo>
                  <a:lnTo>
                    <a:pt x="84" y="220"/>
                  </a:lnTo>
                  <a:lnTo>
                    <a:pt x="84" y="223"/>
                  </a:lnTo>
                  <a:lnTo>
                    <a:pt x="84" y="225"/>
                  </a:lnTo>
                  <a:lnTo>
                    <a:pt x="84" y="228"/>
                  </a:lnTo>
                  <a:lnTo>
                    <a:pt x="84" y="229"/>
                  </a:lnTo>
                  <a:lnTo>
                    <a:pt x="84" y="231"/>
                  </a:lnTo>
                  <a:lnTo>
                    <a:pt x="84" y="232"/>
                  </a:lnTo>
                  <a:lnTo>
                    <a:pt x="84" y="236"/>
                  </a:lnTo>
                  <a:lnTo>
                    <a:pt x="84" y="238"/>
                  </a:lnTo>
                  <a:lnTo>
                    <a:pt x="84" y="241"/>
                  </a:lnTo>
                  <a:lnTo>
                    <a:pt x="84" y="244"/>
                  </a:lnTo>
                  <a:lnTo>
                    <a:pt x="84" y="246"/>
                  </a:lnTo>
                  <a:lnTo>
                    <a:pt x="80" y="246"/>
                  </a:lnTo>
                  <a:lnTo>
                    <a:pt x="76" y="246"/>
                  </a:lnTo>
                  <a:lnTo>
                    <a:pt x="75" y="246"/>
                  </a:lnTo>
                  <a:lnTo>
                    <a:pt x="72" y="246"/>
                  </a:lnTo>
                  <a:lnTo>
                    <a:pt x="71" y="246"/>
                  </a:lnTo>
                  <a:lnTo>
                    <a:pt x="66" y="246"/>
                  </a:lnTo>
                  <a:lnTo>
                    <a:pt x="65" y="246"/>
                  </a:lnTo>
                  <a:lnTo>
                    <a:pt x="63" y="246"/>
                  </a:lnTo>
                  <a:lnTo>
                    <a:pt x="59" y="246"/>
                  </a:lnTo>
                  <a:lnTo>
                    <a:pt x="57" y="246"/>
                  </a:lnTo>
                  <a:lnTo>
                    <a:pt x="54" y="246"/>
                  </a:lnTo>
                  <a:lnTo>
                    <a:pt x="53" y="246"/>
                  </a:lnTo>
                  <a:lnTo>
                    <a:pt x="50" y="246"/>
                  </a:lnTo>
                  <a:lnTo>
                    <a:pt x="48" y="246"/>
                  </a:lnTo>
                  <a:lnTo>
                    <a:pt x="46" y="246"/>
                  </a:lnTo>
                  <a:lnTo>
                    <a:pt x="45" y="246"/>
                  </a:lnTo>
                  <a:lnTo>
                    <a:pt x="42" y="246"/>
                  </a:lnTo>
                  <a:lnTo>
                    <a:pt x="41" y="246"/>
                  </a:lnTo>
                  <a:lnTo>
                    <a:pt x="38" y="246"/>
                  </a:lnTo>
                  <a:lnTo>
                    <a:pt x="37" y="246"/>
                  </a:lnTo>
                  <a:lnTo>
                    <a:pt x="36" y="246"/>
                  </a:lnTo>
                  <a:lnTo>
                    <a:pt x="34" y="246"/>
                  </a:lnTo>
                  <a:lnTo>
                    <a:pt x="33" y="246"/>
                  </a:lnTo>
                  <a:lnTo>
                    <a:pt x="32" y="246"/>
                  </a:lnTo>
                  <a:lnTo>
                    <a:pt x="30" y="246"/>
                  </a:lnTo>
                  <a:lnTo>
                    <a:pt x="29" y="246"/>
                  </a:lnTo>
                  <a:lnTo>
                    <a:pt x="28" y="246"/>
                  </a:lnTo>
                  <a:lnTo>
                    <a:pt x="27" y="246"/>
                  </a:lnTo>
                  <a:lnTo>
                    <a:pt x="25" y="246"/>
                  </a:lnTo>
                  <a:lnTo>
                    <a:pt x="21" y="246"/>
                  </a:lnTo>
                  <a:lnTo>
                    <a:pt x="20" y="246"/>
                  </a:lnTo>
                  <a:lnTo>
                    <a:pt x="15" y="246"/>
                  </a:lnTo>
                  <a:lnTo>
                    <a:pt x="12" y="246"/>
                  </a:lnTo>
                  <a:lnTo>
                    <a:pt x="11" y="246"/>
                  </a:lnTo>
                  <a:lnTo>
                    <a:pt x="11" y="245"/>
                  </a:lnTo>
                  <a:lnTo>
                    <a:pt x="11" y="244"/>
                  </a:lnTo>
                  <a:lnTo>
                    <a:pt x="11" y="238"/>
                  </a:lnTo>
                  <a:lnTo>
                    <a:pt x="11" y="237"/>
                  </a:lnTo>
                  <a:lnTo>
                    <a:pt x="11" y="233"/>
                  </a:lnTo>
                  <a:lnTo>
                    <a:pt x="10" y="228"/>
                  </a:lnTo>
                  <a:lnTo>
                    <a:pt x="10" y="220"/>
                  </a:lnTo>
                  <a:lnTo>
                    <a:pt x="11" y="219"/>
                  </a:lnTo>
                  <a:lnTo>
                    <a:pt x="11" y="217"/>
                  </a:lnTo>
                  <a:lnTo>
                    <a:pt x="11" y="214"/>
                  </a:lnTo>
                  <a:lnTo>
                    <a:pt x="10" y="208"/>
                  </a:lnTo>
                  <a:lnTo>
                    <a:pt x="10" y="207"/>
                  </a:lnTo>
                  <a:lnTo>
                    <a:pt x="10" y="206"/>
                  </a:lnTo>
                  <a:lnTo>
                    <a:pt x="11" y="204"/>
                  </a:lnTo>
                  <a:lnTo>
                    <a:pt x="11" y="202"/>
                  </a:lnTo>
                  <a:lnTo>
                    <a:pt x="11" y="199"/>
                  </a:lnTo>
                  <a:lnTo>
                    <a:pt x="11" y="198"/>
                  </a:lnTo>
                  <a:lnTo>
                    <a:pt x="11" y="197"/>
                  </a:lnTo>
                  <a:lnTo>
                    <a:pt x="11" y="194"/>
                  </a:lnTo>
                  <a:lnTo>
                    <a:pt x="11" y="193"/>
                  </a:lnTo>
                  <a:lnTo>
                    <a:pt x="11" y="190"/>
                  </a:lnTo>
                  <a:lnTo>
                    <a:pt x="11" y="187"/>
                  </a:lnTo>
                  <a:lnTo>
                    <a:pt x="11" y="186"/>
                  </a:lnTo>
                  <a:lnTo>
                    <a:pt x="11" y="181"/>
                  </a:lnTo>
                  <a:lnTo>
                    <a:pt x="11" y="178"/>
                  </a:lnTo>
                  <a:lnTo>
                    <a:pt x="11" y="177"/>
                  </a:lnTo>
                  <a:lnTo>
                    <a:pt x="11" y="176"/>
                  </a:lnTo>
                  <a:lnTo>
                    <a:pt x="11" y="173"/>
                  </a:lnTo>
                  <a:lnTo>
                    <a:pt x="11" y="172"/>
                  </a:lnTo>
                  <a:lnTo>
                    <a:pt x="11" y="168"/>
                  </a:lnTo>
                  <a:lnTo>
                    <a:pt x="11" y="165"/>
                  </a:lnTo>
                  <a:lnTo>
                    <a:pt x="11" y="161"/>
                  </a:lnTo>
                  <a:lnTo>
                    <a:pt x="8" y="161"/>
                  </a:lnTo>
                  <a:lnTo>
                    <a:pt x="6" y="161"/>
                  </a:lnTo>
                  <a:lnTo>
                    <a:pt x="2" y="161"/>
                  </a:lnTo>
                  <a:lnTo>
                    <a:pt x="0" y="156"/>
                  </a:lnTo>
                  <a:lnTo>
                    <a:pt x="0" y="152"/>
                  </a:lnTo>
                  <a:lnTo>
                    <a:pt x="2" y="151"/>
                  </a:lnTo>
                  <a:lnTo>
                    <a:pt x="2" y="148"/>
                  </a:lnTo>
                  <a:lnTo>
                    <a:pt x="2" y="145"/>
                  </a:lnTo>
                  <a:lnTo>
                    <a:pt x="2" y="143"/>
                  </a:lnTo>
                  <a:lnTo>
                    <a:pt x="2" y="142"/>
                  </a:lnTo>
                  <a:lnTo>
                    <a:pt x="2" y="139"/>
                  </a:lnTo>
                  <a:lnTo>
                    <a:pt x="2" y="136"/>
                  </a:lnTo>
                  <a:lnTo>
                    <a:pt x="2" y="134"/>
                  </a:lnTo>
                  <a:lnTo>
                    <a:pt x="2" y="126"/>
                  </a:lnTo>
                  <a:lnTo>
                    <a:pt x="2" y="125"/>
                  </a:lnTo>
                  <a:lnTo>
                    <a:pt x="2" y="123"/>
                  </a:lnTo>
                  <a:lnTo>
                    <a:pt x="2" y="118"/>
                  </a:lnTo>
                  <a:lnTo>
                    <a:pt x="2" y="117"/>
                  </a:lnTo>
                  <a:lnTo>
                    <a:pt x="2" y="115"/>
                  </a:lnTo>
                  <a:lnTo>
                    <a:pt x="2" y="114"/>
                  </a:lnTo>
                  <a:lnTo>
                    <a:pt x="2" y="113"/>
                  </a:lnTo>
                  <a:lnTo>
                    <a:pt x="2" y="109"/>
                  </a:lnTo>
                  <a:lnTo>
                    <a:pt x="2" y="105"/>
                  </a:lnTo>
                  <a:lnTo>
                    <a:pt x="2" y="104"/>
                  </a:lnTo>
                  <a:lnTo>
                    <a:pt x="2" y="96"/>
                  </a:lnTo>
                  <a:lnTo>
                    <a:pt x="2" y="94"/>
                  </a:lnTo>
                  <a:lnTo>
                    <a:pt x="2" y="90"/>
                  </a:lnTo>
                  <a:lnTo>
                    <a:pt x="2" y="89"/>
                  </a:lnTo>
                  <a:lnTo>
                    <a:pt x="2" y="88"/>
                  </a:lnTo>
                  <a:lnTo>
                    <a:pt x="2" y="87"/>
                  </a:lnTo>
                  <a:lnTo>
                    <a:pt x="2" y="85"/>
                  </a:lnTo>
                  <a:lnTo>
                    <a:pt x="2" y="83"/>
                  </a:lnTo>
                  <a:lnTo>
                    <a:pt x="2" y="79"/>
                  </a:lnTo>
                  <a:lnTo>
                    <a:pt x="2" y="77"/>
                  </a:lnTo>
                  <a:lnTo>
                    <a:pt x="2" y="76"/>
                  </a:lnTo>
                  <a:lnTo>
                    <a:pt x="2" y="73"/>
                  </a:lnTo>
                  <a:lnTo>
                    <a:pt x="2" y="72"/>
                  </a:lnTo>
                  <a:lnTo>
                    <a:pt x="2" y="68"/>
                  </a:lnTo>
                  <a:lnTo>
                    <a:pt x="2" y="66"/>
                  </a:lnTo>
                  <a:lnTo>
                    <a:pt x="2" y="64"/>
                  </a:lnTo>
                  <a:lnTo>
                    <a:pt x="2" y="62"/>
                  </a:lnTo>
                  <a:lnTo>
                    <a:pt x="2" y="60"/>
                  </a:lnTo>
                  <a:lnTo>
                    <a:pt x="2" y="59"/>
                  </a:lnTo>
                  <a:lnTo>
                    <a:pt x="2" y="55"/>
                  </a:lnTo>
                  <a:lnTo>
                    <a:pt x="2" y="51"/>
                  </a:lnTo>
                  <a:lnTo>
                    <a:pt x="2" y="49"/>
                  </a:lnTo>
                  <a:lnTo>
                    <a:pt x="2" y="45"/>
                  </a:lnTo>
                  <a:lnTo>
                    <a:pt x="2" y="41"/>
                  </a:lnTo>
                  <a:lnTo>
                    <a:pt x="2" y="39"/>
                  </a:lnTo>
                  <a:lnTo>
                    <a:pt x="2" y="38"/>
                  </a:lnTo>
                  <a:lnTo>
                    <a:pt x="2" y="37"/>
                  </a:lnTo>
                  <a:lnTo>
                    <a:pt x="2" y="34"/>
                  </a:lnTo>
                  <a:lnTo>
                    <a:pt x="2" y="32"/>
                  </a:lnTo>
                  <a:lnTo>
                    <a:pt x="2" y="30"/>
                  </a:lnTo>
                  <a:lnTo>
                    <a:pt x="2" y="29"/>
                  </a:lnTo>
                  <a:lnTo>
                    <a:pt x="2" y="28"/>
                  </a:lnTo>
                  <a:lnTo>
                    <a:pt x="2" y="26"/>
                  </a:lnTo>
                  <a:lnTo>
                    <a:pt x="2" y="25"/>
                  </a:lnTo>
                  <a:lnTo>
                    <a:pt x="2" y="24"/>
                  </a:lnTo>
                  <a:lnTo>
                    <a:pt x="2" y="22"/>
                  </a:lnTo>
                  <a:lnTo>
                    <a:pt x="2" y="21"/>
                  </a:lnTo>
                  <a:lnTo>
                    <a:pt x="2" y="20"/>
                  </a:lnTo>
                  <a:lnTo>
                    <a:pt x="2" y="18"/>
                  </a:lnTo>
                  <a:lnTo>
                    <a:pt x="2" y="17"/>
                  </a:lnTo>
                  <a:lnTo>
                    <a:pt x="2" y="11"/>
                  </a:lnTo>
                  <a:lnTo>
                    <a:pt x="2" y="8"/>
                  </a:lnTo>
                  <a:lnTo>
                    <a:pt x="7" y="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74">
              <a:extLst>
                <a:ext uri="{FF2B5EF4-FFF2-40B4-BE49-F238E27FC236}">
                  <a16:creationId xmlns:a16="http://schemas.microsoft.com/office/drawing/2014/main" id="{0059DC7A-FD1F-4145-96CC-F0B9BB02E56B}"/>
                </a:ext>
              </a:extLst>
            </p:cNvPr>
            <p:cNvSpPr>
              <a:spLocks/>
            </p:cNvSpPr>
            <p:nvPr/>
          </p:nvSpPr>
          <p:spPr bwMode="auto">
            <a:xfrm>
              <a:off x="5896" y="3144"/>
              <a:ext cx="157" cy="278"/>
            </a:xfrm>
            <a:custGeom>
              <a:avLst/>
              <a:gdLst>
                <a:gd name="T0" fmla="*/ 80 w 157"/>
                <a:gd name="T1" fmla="*/ 5 h 278"/>
                <a:gd name="T2" fmla="*/ 95 w 157"/>
                <a:gd name="T3" fmla="*/ 4 h 278"/>
                <a:gd name="T4" fmla="*/ 129 w 157"/>
                <a:gd name="T5" fmla="*/ 1 h 278"/>
                <a:gd name="T6" fmla="*/ 148 w 157"/>
                <a:gd name="T7" fmla="*/ 10 h 278"/>
                <a:gd name="T8" fmla="*/ 148 w 157"/>
                <a:gd name="T9" fmla="*/ 18 h 278"/>
                <a:gd name="T10" fmla="*/ 148 w 157"/>
                <a:gd name="T11" fmla="*/ 29 h 278"/>
                <a:gd name="T12" fmla="*/ 148 w 157"/>
                <a:gd name="T13" fmla="*/ 43 h 278"/>
                <a:gd name="T14" fmla="*/ 148 w 157"/>
                <a:gd name="T15" fmla="*/ 58 h 278"/>
                <a:gd name="T16" fmla="*/ 148 w 157"/>
                <a:gd name="T17" fmla="*/ 71 h 278"/>
                <a:gd name="T18" fmla="*/ 148 w 157"/>
                <a:gd name="T19" fmla="*/ 82 h 278"/>
                <a:gd name="T20" fmla="*/ 148 w 157"/>
                <a:gd name="T21" fmla="*/ 105 h 278"/>
                <a:gd name="T22" fmla="*/ 148 w 157"/>
                <a:gd name="T23" fmla="*/ 117 h 278"/>
                <a:gd name="T24" fmla="*/ 148 w 157"/>
                <a:gd name="T25" fmla="*/ 135 h 278"/>
                <a:gd name="T26" fmla="*/ 148 w 157"/>
                <a:gd name="T27" fmla="*/ 153 h 278"/>
                <a:gd name="T28" fmla="*/ 157 w 157"/>
                <a:gd name="T29" fmla="*/ 164 h 278"/>
                <a:gd name="T30" fmla="*/ 157 w 157"/>
                <a:gd name="T31" fmla="*/ 178 h 278"/>
                <a:gd name="T32" fmla="*/ 157 w 157"/>
                <a:gd name="T33" fmla="*/ 190 h 278"/>
                <a:gd name="T34" fmla="*/ 156 w 157"/>
                <a:gd name="T35" fmla="*/ 200 h 278"/>
                <a:gd name="T36" fmla="*/ 157 w 157"/>
                <a:gd name="T37" fmla="*/ 225 h 278"/>
                <a:gd name="T38" fmla="*/ 153 w 157"/>
                <a:gd name="T39" fmla="*/ 238 h 278"/>
                <a:gd name="T40" fmla="*/ 153 w 157"/>
                <a:gd name="T41" fmla="*/ 236 h 278"/>
                <a:gd name="T42" fmla="*/ 149 w 157"/>
                <a:gd name="T43" fmla="*/ 237 h 278"/>
                <a:gd name="T44" fmla="*/ 136 w 157"/>
                <a:gd name="T45" fmla="*/ 236 h 278"/>
                <a:gd name="T46" fmla="*/ 122 w 157"/>
                <a:gd name="T47" fmla="*/ 236 h 278"/>
                <a:gd name="T48" fmla="*/ 114 w 157"/>
                <a:gd name="T49" fmla="*/ 236 h 278"/>
                <a:gd name="T50" fmla="*/ 111 w 157"/>
                <a:gd name="T51" fmla="*/ 247 h 278"/>
                <a:gd name="T52" fmla="*/ 111 w 157"/>
                <a:gd name="T53" fmla="*/ 258 h 278"/>
                <a:gd name="T54" fmla="*/ 111 w 157"/>
                <a:gd name="T55" fmla="*/ 268 h 278"/>
                <a:gd name="T56" fmla="*/ 104 w 157"/>
                <a:gd name="T57" fmla="*/ 275 h 278"/>
                <a:gd name="T58" fmla="*/ 89 w 157"/>
                <a:gd name="T59" fmla="*/ 278 h 278"/>
                <a:gd name="T60" fmla="*/ 84 w 157"/>
                <a:gd name="T61" fmla="*/ 272 h 278"/>
                <a:gd name="T62" fmla="*/ 74 w 157"/>
                <a:gd name="T63" fmla="*/ 266 h 278"/>
                <a:gd name="T64" fmla="*/ 64 w 157"/>
                <a:gd name="T65" fmla="*/ 263 h 278"/>
                <a:gd name="T66" fmla="*/ 47 w 157"/>
                <a:gd name="T67" fmla="*/ 263 h 278"/>
                <a:gd name="T68" fmla="*/ 29 w 157"/>
                <a:gd name="T69" fmla="*/ 263 h 278"/>
                <a:gd name="T70" fmla="*/ 15 w 157"/>
                <a:gd name="T71" fmla="*/ 263 h 278"/>
                <a:gd name="T72" fmla="*/ 6 w 157"/>
                <a:gd name="T73" fmla="*/ 263 h 278"/>
                <a:gd name="T74" fmla="*/ 0 w 157"/>
                <a:gd name="T75" fmla="*/ 254 h 278"/>
                <a:gd name="T76" fmla="*/ 0 w 157"/>
                <a:gd name="T77" fmla="*/ 242 h 278"/>
                <a:gd name="T78" fmla="*/ 0 w 157"/>
                <a:gd name="T79" fmla="*/ 225 h 278"/>
                <a:gd name="T80" fmla="*/ 0 w 157"/>
                <a:gd name="T81" fmla="*/ 204 h 278"/>
                <a:gd name="T82" fmla="*/ 0 w 157"/>
                <a:gd name="T83" fmla="*/ 189 h 278"/>
                <a:gd name="T84" fmla="*/ 0 w 157"/>
                <a:gd name="T85" fmla="*/ 168 h 278"/>
                <a:gd name="T86" fmla="*/ 0 w 157"/>
                <a:gd name="T87" fmla="*/ 151 h 278"/>
                <a:gd name="T88" fmla="*/ 0 w 157"/>
                <a:gd name="T89" fmla="*/ 134 h 278"/>
                <a:gd name="T90" fmla="*/ 0 w 157"/>
                <a:gd name="T91" fmla="*/ 115 h 278"/>
                <a:gd name="T92" fmla="*/ 0 w 157"/>
                <a:gd name="T93" fmla="*/ 98 h 278"/>
                <a:gd name="T94" fmla="*/ 0 w 157"/>
                <a:gd name="T95" fmla="*/ 86 h 278"/>
                <a:gd name="T96" fmla="*/ 0 w 157"/>
                <a:gd name="T97" fmla="*/ 68 h 278"/>
                <a:gd name="T98" fmla="*/ 0 w 157"/>
                <a:gd name="T99" fmla="*/ 48 h 278"/>
                <a:gd name="T100" fmla="*/ 0 w 157"/>
                <a:gd name="T101" fmla="*/ 28 h 278"/>
                <a:gd name="T102" fmla="*/ 5 w 157"/>
                <a:gd name="T103" fmla="*/ 25 h 278"/>
                <a:gd name="T104" fmla="*/ 10 w 157"/>
                <a:gd name="T105" fmla="*/ 25 h 278"/>
                <a:gd name="T106" fmla="*/ 17 w 157"/>
                <a:gd name="T107" fmla="*/ 22 h 278"/>
                <a:gd name="T108" fmla="*/ 22 w 157"/>
                <a:gd name="T109" fmla="*/ 22 h 278"/>
                <a:gd name="T110" fmla="*/ 29 w 157"/>
                <a:gd name="T111" fmla="*/ 21 h 278"/>
                <a:gd name="T112" fmla="*/ 34 w 157"/>
                <a:gd name="T113" fmla="*/ 18 h 278"/>
                <a:gd name="T114" fmla="*/ 38 w 157"/>
                <a:gd name="T115" fmla="*/ 14 h 278"/>
                <a:gd name="T116" fmla="*/ 43 w 157"/>
                <a:gd name="T117" fmla="*/ 12 h 278"/>
                <a:gd name="T118" fmla="*/ 50 w 157"/>
                <a:gd name="T119" fmla="*/ 9 h 278"/>
                <a:gd name="T120" fmla="*/ 56 w 157"/>
                <a:gd name="T121" fmla="*/ 8 h 278"/>
                <a:gd name="T122" fmla="*/ 61 w 157"/>
                <a:gd name="T123" fmla="*/ 5 h 278"/>
                <a:gd name="T124" fmla="*/ 65 w 157"/>
                <a:gd name="T125" fmla="*/ 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 h="278">
                  <a:moveTo>
                    <a:pt x="67" y="5"/>
                  </a:moveTo>
                  <a:lnTo>
                    <a:pt x="68" y="5"/>
                  </a:lnTo>
                  <a:lnTo>
                    <a:pt x="70" y="5"/>
                  </a:lnTo>
                  <a:lnTo>
                    <a:pt x="74" y="5"/>
                  </a:lnTo>
                  <a:lnTo>
                    <a:pt x="77" y="5"/>
                  </a:lnTo>
                  <a:lnTo>
                    <a:pt x="80" y="5"/>
                  </a:lnTo>
                  <a:lnTo>
                    <a:pt x="84" y="5"/>
                  </a:lnTo>
                  <a:lnTo>
                    <a:pt x="86" y="4"/>
                  </a:lnTo>
                  <a:lnTo>
                    <a:pt x="89" y="4"/>
                  </a:lnTo>
                  <a:lnTo>
                    <a:pt x="91" y="4"/>
                  </a:lnTo>
                  <a:lnTo>
                    <a:pt x="93" y="4"/>
                  </a:lnTo>
                  <a:lnTo>
                    <a:pt x="95" y="4"/>
                  </a:lnTo>
                  <a:lnTo>
                    <a:pt x="98" y="4"/>
                  </a:lnTo>
                  <a:lnTo>
                    <a:pt x="103" y="4"/>
                  </a:lnTo>
                  <a:lnTo>
                    <a:pt x="111" y="3"/>
                  </a:lnTo>
                  <a:lnTo>
                    <a:pt x="116" y="3"/>
                  </a:lnTo>
                  <a:lnTo>
                    <a:pt x="123" y="3"/>
                  </a:lnTo>
                  <a:lnTo>
                    <a:pt x="129" y="1"/>
                  </a:lnTo>
                  <a:lnTo>
                    <a:pt x="136" y="1"/>
                  </a:lnTo>
                  <a:lnTo>
                    <a:pt x="145" y="0"/>
                  </a:lnTo>
                  <a:lnTo>
                    <a:pt x="148" y="0"/>
                  </a:lnTo>
                  <a:lnTo>
                    <a:pt x="148" y="3"/>
                  </a:lnTo>
                  <a:lnTo>
                    <a:pt x="148" y="9"/>
                  </a:lnTo>
                  <a:lnTo>
                    <a:pt x="148" y="10"/>
                  </a:lnTo>
                  <a:lnTo>
                    <a:pt x="148" y="12"/>
                  </a:lnTo>
                  <a:lnTo>
                    <a:pt x="148" y="13"/>
                  </a:lnTo>
                  <a:lnTo>
                    <a:pt x="148" y="14"/>
                  </a:lnTo>
                  <a:lnTo>
                    <a:pt x="148" y="16"/>
                  </a:lnTo>
                  <a:lnTo>
                    <a:pt x="148" y="17"/>
                  </a:lnTo>
                  <a:lnTo>
                    <a:pt x="148" y="18"/>
                  </a:lnTo>
                  <a:lnTo>
                    <a:pt x="148" y="20"/>
                  </a:lnTo>
                  <a:lnTo>
                    <a:pt x="148" y="21"/>
                  </a:lnTo>
                  <a:lnTo>
                    <a:pt x="148" y="22"/>
                  </a:lnTo>
                  <a:lnTo>
                    <a:pt x="148" y="24"/>
                  </a:lnTo>
                  <a:lnTo>
                    <a:pt x="148" y="26"/>
                  </a:lnTo>
                  <a:lnTo>
                    <a:pt x="148" y="29"/>
                  </a:lnTo>
                  <a:lnTo>
                    <a:pt x="148" y="30"/>
                  </a:lnTo>
                  <a:lnTo>
                    <a:pt x="148" y="31"/>
                  </a:lnTo>
                  <a:lnTo>
                    <a:pt x="148" y="33"/>
                  </a:lnTo>
                  <a:lnTo>
                    <a:pt x="148" y="37"/>
                  </a:lnTo>
                  <a:lnTo>
                    <a:pt x="148" y="41"/>
                  </a:lnTo>
                  <a:lnTo>
                    <a:pt x="148" y="43"/>
                  </a:lnTo>
                  <a:lnTo>
                    <a:pt x="148" y="47"/>
                  </a:lnTo>
                  <a:lnTo>
                    <a:pt x="148" y="51"/>
                  </a:lnTo>
                  <a:lnTo>
                    <a:pt x="148" y="52"/>
                  </a:lnTo>
                  <a:lnTo>
                    <a:pt x="148" y="54"/>
                  </a:lnTo>
                  <a:lnTo>
                    <a:pt x="148" y="56"/>
                  </a:lnTo>
                  <a:lnTo>
                    <a:pt x="148" y="58"/>
                  </a:lnTo>
                  <a:lnTo>
                    <a:pt x="148" y="60"/>
                  </a:lnTo>
                  <a:lnTo>
                    <a:pt x="148" y="64"/>
                  </a:lnTo>
                  <a:lnTo>
                    <a:pt x="148" y="65"/>
                  </a:lnTo>
                  <a:lnTo>
                    <a:pt x="148" y="68"/>
                  </a:lnTo>
                  <a:lnTo>
                    <a:pt x="148" y="69"/>
                  </a:lnTo>
                  <a:lnTo>
                    <a:pt x="148" y="71"/>
                  </a:lnTo>
                  <a:lnTo>
                    <a:pt x="148" y="75"/>
                  </a:lnTo>
                  <a:lnTo>
                    <a:pt x="148" y="77"/>
                  </a:lnTo>
                  <a:lnTo>
                    <a:pt x="148" y="79"/>
                  </a:lnTo>
                  <a:lnTo>
                    <a:pt x="148" y="80"/>
                  </a:lnTo>
                  <a:lnTo>
                    <a:pt x="148" y="81"/>
                  </a:lnTo>
                  <a:lnTo>
                    <a:pt x="148" y="82"/>
                  </a:lnTo>
                  <a:lnTo>
                    <a:pt x="148" y="86"/>
                  </a:lnTo>
                  <a:lnTo>
                    <a:pt x="148" y="88"/>
                  </a:lnTo>
                  <a:lnTo>
                    <a:pt x="148" y="96"/>
                  </a:lnTo>
                  <a:lnTo>
                    <a:pt x="148" y="97"/>
                  </a:lnTo>
                  <a:lnTo>
                    <a:pt x="148" y="101"/>
                  </a:lnTo>
                  <a:lnTo>
                    <a:pt x="148" y="105"/>
                  </a:lnTo>
                  <a:lnTo>
                    <a:pt x="148" y="106"/>
                  </a:lnTo>
                  <a:lnTo>
                    <a:pt x="148" y="107"/>
                  </a:lnTo>
                  <a:lnTo>
                    <a:pt x="148" y="109"/>
                  </a:lnTo>
                  <a:lnTo>
                    <a:pt x="148" y="110"/>
                  </a:lnTo>
                  <a:lnTo>
                    <a:pt x="148" y="115"/>
                  </a:lnTo>
                  <a:lnTo>
                    <a:pt x="148" y="117"/>
                  </a:lnTo>
                  <a:lnTo>
                    <a:pt x="148" y="118"/>
                  </a:lnTo>
                  <a:lnTo>
                    <a:pt x="148" y="126"/>
                  </a:lnTo>
                  <a:lnTo>
                    <a:pt x="148" y="128"/>
                  </a:lnTo>
                  <a:lnTo>
                    <a:pt x="148" y="131"/>
                  </a:lnTo>
                  <a:lnTo>
                    <a:pt x="148" y="134"/>
                  </a:lnTo>
                  <a:lnTo>
                    <a:pt x="148" y="135"/>
                  </a:lnTo>
                  <a:lnTo>
                    <a:pt x="148" y="137"/>
                  </a:lnTo>
                  <a:lnTo>
                    <a:pt x="148" y="140"/>
                  </a:lnTo>
                  <a:lnTo>
                    <a:pt x="148" y="143"/>
                  </a:lnTo>
                  <a:lnTo>
                    <a:pt x="146" y="144"/>
                  </a:lnTo>
                  <a:lnTo>
                    <a:pt x="146" y="148"/>
                  </a:lnTo>
                  <a:lnTo>
                    <a:pt x="148" y="153"/>
                  </a:lnTo>
                  <a:lnTo>
                    <a:pt x="152" y="153"/>
                  </a:lnTo>
                  <a:lnTo>
                    <a:pt x="154" y="153"/>
                  </a:lnTo>
                  <a:lnTo>
                    <a:pt x="157" y="153"/>
                  </a:lnTo>
                  <a:lnTo>
                    <a:pt x="157" y="157"/>
                  </a:lnTo>
                  <a:lnTo>
                    <a:pt x="157" y="160"/>
                  </a:lnTo>
                  <a:lnTo>
                    <a:pt x="157" y="164"/>
                  </a:lnTo>
                  <a:lnTo>
                    <a:pt x="157" y="165"/>
                  </a:lnTo>
                  <a:lnTo>
                    <a:pt x="157" y="168"/>
                  </a:lnTo>
                  <a:lnTo>
                    <a:pt x="157" y="169"/>
                  </a:lnTo>
                  <a:lnTo>
                    <a:pt x="157" y="170"/>
                  </a:lnTo>
                  <a:lnTo>
                    <a:pt x="157" y="173"/>
                  </a:lnTo>
                  <a:lnTo>
                    <a:pt x="157" y="178"/>
                  </a:lnTo>
                  <a:lnTo>
                    <a:pt x="157" y="179"/>
                  </a:lnTo>
                  <a:lnTo>
                    <a:pt x="157" y="182"/>
                  </a:lnTo>
                  <a:lnTo>
                    <a:pt x="157" y="185"/>
                  </a:lnTo>
                  <a:lnTo>
                    <a:pt x="157" y="186"/>
                  </a:lnTo>
                  <a:lnTo>
                    <a:pt x="157" y="189"/>
                  </a:lnTo>
                  <a:lnTo>
                    <a:pt x="157" y="190"/>
                  </a:lnTo>
                  <a:lnTo>
                    <a:pt x="157" y="191"/>
                  </a:lnTo>
                  <a:lnTo>
                    <a:pt x="157" y="194"/>
                  </a:lnTo>
                  <a:lnTo>
                    <a:pt x="157" y="196"/>
                  </a:lnTo>
                  <a:lnTo>
                    <a:pt x="156" y="198"/>
                  </a:lnTo>
                  <a:lnTo>
                    <a:pt x="156" y="199"/>
                  </a:lnTo>
                  <a:lnTo>
                    <a:pt x="156" y="200"/>
                  </a:lnTo>
                  <a:lnTo>
                    <a:pt x="157" y="206"/>
                  </a:lnTo>
                  <a:lnTo>
                    <a:pt x="157" y="209"/>
                  </a:lnTo>
                  <a:lnTo>
                    <a:pt x="157" y="211"/>
                  </a:lnTo>
                  <a:lnTo>
                    <a:pt x="156" y="212"/>
                  </a:lnTo>
                  <a:lnTo>
                    <a:pt x="156" y="220"/>
                  </a:lnTo>
                  <a:lnTo>
                    <a:pt x="157" y="225"/>
                  </a:lnTo>
                  <a:lnTo>
                    <a:pt x="157" y="229"/>
                  </a:lnTo>
                  <a:lnTo>
                    <a:pt x="157" y="230"/>
                  </a:lnTo>
                  <a:lnTo>
                    <a:pt x="157" y="236"/>
                  </a:lnTo>
                  <a:lnTo>
                    <a:pt x="157" y="237"/>
                  </a:lnTo>
                  <a:lnTo>
                    <a:pt x="157" y="238"/>
                  </a:lnTo>
                  <a:lnTo>
                    <a:pt x="153" y="238"/>
                  </a:lnTo>
                  <a:lnTo>
                    <a:pt x="152" y="238"/>
                  </a:lnTo>
                  <a:lnTo>
                    <a:pt x="153" y="238"/>
                  </a:lnTo>
                  <a:lnTo>
                    <a:pt x="153" y="237"/>
                  </a:lnTo>
                  <a:lnTo>
                    <a:pt x="154" y="237"/>
                  </a:lnTo>
                  <a:lnTo>
                    <a:pt x="154" y="236"/>
                  </a:lnTo>
                  <a:lnTo>
                    <a:pt x="153" y="236"/>
                  </a:lnTo>
                  <a:lnTo>
                    <a:pt x="153" y="234"/>
                  </a:lnTo>
                  <a:lnTo>
                    <a:pt x="152" y="234"/>
                  </a:lnTo>
                  <a:lnTo>
                    <a:pt x="152" y="236"/>
                  </a:lnTo>
                  <a:lnTo>
                    <a:pt x="150" y="236"/>
                  </a:lnTo>
                  <a:lnTo>
                    <a:pt x="150" y="237"/>
                  </a:lnTo>
                  <a:lnTo>
                    <a:pt x="149" y="237"/>
                  </a:lnTo>
                  <a:lnTo>
                    <a:pt x="148" y="237"/>
                  </a:lnTo>
                  <a:lnTo>
                    <a:pt x="148" y="236"/>
                  </a:lnTo>
                  <a:lnTo>
                    <a:pt x="146" y="236"/>
                  </a:lnTo>
                  <a:lnTo>
                    <a:pt x="144" y="236"/>
                  </a:lnTo>
                  <a:lnTo>
                    <a:pt x="140" y="236"/>
                  </a:lnTo>
                  <a:lnTo>
                    <a:pt x="136" y="236"/>
                  </a:lnTo>
                  <a:lnTo>
                    <a:pt x="135" y="236"/>
                  </a:lnTo>
                  <a:lnTo>
                    <a:pt x="133" y="236"/>
                  </a:lnTo>
                  <a:lnTo>
                    <a:pt x="131" y="236"/>
                  </a:lnTo>
                  <a:lnTo>
                    <a:pt x="128" y="236"/>
                  </a:lnTo>
                  <a:lnTo>
                    <a:pt x="124" y="236"/>
                  </a:lnTo>
                  <a:lnTo>
                    <a:pt x="122" y="236"/>
                  </a:lnTo>
                  <a:lnTo>
                    <a:pt x="120" y="236"/>
                  </a:lnTo>
                  <a:lnTo>
                    <a:pt x="119" y="236"/>
                  </a:lnTo>
                  <a:lnTo>
                    <a:pt x="118" y="236"/>
                  </a:lnTo>
                  <a:lnTo>
                    <a:pt x="116" y="236"/>
                  </a:lnTo>
                  <a:lnTo>
                    <a:pt x="115" y="236"/>
                  </a:lnTo>
                  <a:lnTo>
                    <a:pt x="114" y="236"/>
                  </a:lnTo>
                  <a:lnTo>
                    <a:pt x="112" y="236"/>
                  </a:lnTo>
                  <a:lnTo>
                    <a:pt x="111" y="236"/>
                  </a:lnTo>
                  <a:lnTo>
                    <a:pt x="111" y="242"/>
                  </a:lnTo>
                  <a:lnTo>
                    <a:pt x="111" y="245"/>
                  </a:lnTo>
                  <a:lnTo>
                    <a:pt x="111" y="246"/>
                  </a:lnTo>
                  <a:lnTo>
                    <a:pt x="111" y="247"/>
                  </a:lnTo>
                  <a:lnTo>
                    <a:pt x="111" y="249"/>
                  </a:lnTo>
                  <a:lnTo>
                    <a:pt x="111" y="251"/>
                  </a:lnTo>
                  <a:lnTo>
                    <a:pt x="111" y="253"/>
                  </a:lnTo>
                  <a:lnTo>
                    <a:pt x="111" y="254"/>
                  </a:lnTo>
                  <a:lnTo>
                    <a:pt x="111" y="255"/>
                  </a:lnTo>
                  <a:lnTo>
                    <a:pt x="111" y="258"/>
                  </a:lnTo>
                  <a:lnTo>
                    <a:pt x="111" y="261"/>
                  </a:lnTo>
                  <a:lnTo>
                    <a:pt x="111" y="263"/>
                  </a:lnTo>
                  <a:lnTo>
                    <a:pt x="111" y="264"/>
                  </a:lnTo>
                  <a:lnTo>
                    <a:pt x="111" y="266"/>
                  </a:lnTo>
                  <a:lnTo>
                    <a:pt x="111" y="267"/>
                  </a:lnTo>
                  <a:lnTo>
                    <a:pt x="111" y="268"/>
                  </a:lnTo>
                  <a:lnTo>
                    <a:pt x="111" y="270"/>
                  </a:lnTo>
                  <a:lnTo>
                    <a:pt x="111" y="272"/>
                  </a:lnTo>
                  <a:lnTo>
                    <a:pt x="110" y="272"/>
                  </a:lnTo>
                  <a:lnTo>
                    <a:pt x="107" y="272"/>
                  </a:lnTo>
                  <a:lnTo>
                    <a:pt x="107" y="275"/>
                  </a:lnTo>
                  <a:lnTo>
                    <a:pt x="104" y="275"/>
                  </a:lnTo>
                  <a:lnTo>
                    <a:pt x="104" y="278"/>
                  </a:lnTo>
                  <a:lnTo>
                    <a:pt x="99" y="278"/>
                  </a:lnTo>
                  <a:lnTo>
                    <a:pt x="97" y="278"/>
                  </a:lnTo>
                  <a:lnTo>
                    <a:pt x="95" y="278"/>
                  </a:lnTo>
                  <a:lnTo>
                    <a:pt x="93" y="278"/>
                  </a:lnTo>
                  <a:lnTo>
                    <a:pt x="89" y="278"/>
                  </a:lnTo>
                  <a:lnTo>
                    <a:pt x="89" y="275"/>
                  </a:lnTo>
                  <a:lnTo>
                    <a:pt x="89" y="274"/>
                  </a:lnTo>
                  <a:lnTo>
                    <a:pt x="89" y="272"/>
                  </a:lnTo>
                  <a:lnTo>
                    <a:pt x="87" y="272"/>
                  </a:lnTo>
                  <a:lnTo>
                    <a:pt x="85" y="272"/>
                  </a:lnTo>
                  <a:lnTo>
                    <a:pt x="84" y="272"/>
                  </a:lnTo>
                  <a:lnTo>
                    <a:pt x="84" y="270"/>
                  </a:lnTo>
                  <a:lnTo>
                    <a:pt x="84" y="268"/>
                  </a:lnTo>
                  <a:lnTo>
                    <a:pt x="80" y="268"/>
                  </a:lnTo>
                  <a:lnTo>
                    <a:pt x="78" y="268"/>
                  </a:lnTo>
                  <a:lnTo>
                    <a:pt x="74" y="268"/>
                  </a:lnTo>
                  <a:lnTo>
                    <a:pt x="74" y="266"/>
                  </a:lnTo>
                  <a:lnTo>
                    <a:pt x="74" y="263"/>
                  </a:lnTo>
                  <a:lnTo>
                    <a:pt x="69" y="263"/>
                  </a:lnTo>
                  <a:lnTo>
                    <a:pt x="68" y="263"/>
                  </a:lnTo>
                  <a:lnTo>
                    <a:pt x="67" y="263"/>
                  </a:lnTo>
                  <a:lnTo>
                    <a:pt x="65" y="263"/>
                  </a:lnTo>
                  <a:lnTo>
                    <a:pt x="64" y="263"/>
                  </a:lnTo>
                  <a:lnTo>
                    <a:pt x="63" y="263"/>
                  </a:lnTo>
                  <a:lnTo>
                    <a:pt x="60" y="263"/>
                  </a:lnTo>
                  <a:lnTo>
                    <a:pt x="56" y="263"/>
                  </a:lnTo>
                  <a:lnTo>
                    <a:pt x="52" y="263"/>
                  </a:lnTo>
                  <a:lnTo>
                    <a:pt x="50" y="263"/>
                  </a:lnTo>
                  <a:lnTo>
                    <a:pt x="47" y="263"/>
                  </a:lnTo>
                  <a:lnTo>
                    <a:pt x="46" y="263"/>
                  </a:lnTo>
                  <a:lnTo>
                    <a:pt x="40" y="263"/>
                  </a:lnTo>
                  <a:lnTo>
                    <a:pt x="36" y="263"/>
                  </a:lnTo>
                  <a:lnTo>
                    <a:pt x="32" y="263"/>
                  </a:lnTo>
                  <a:lnTo>
                    <a:pt x="30" y="263"/>
                  </a:lnTo>
                  <a:lnTo>
                    <a:pt x="29" y="263"/>
                  </a:lnTo>
                  <a:lnTo>
                    <a:pt x="27" y="263"/>
                  </a:lnTo>
                  <a:lnTo>
                    <a:pt x="23" y="263"/>
                  </a:lnTo>
                  <a:lnTo>
                    <a:pt x="21" y="263"/>
                  </a:lnTo>
                  <a:lnTo>
                    <a:pt x="19" y="263"/>
                  </a:lnTo>
                  <a:lnTo>
                    <a:pt x="18" y="263"/>
                  </a:lnTo>
                  <a:lnTo>
                    <a:pt x="15" y="263"/>
                  </a:lnTo>
                  <a:lnTo>
                    <a:pt x="13" y="263"/>
                  </a:lnTo>
                  <a:lnTo>
                    <a:pt x="12" y="263"/>
                  </a:lnTo>
                  <a:lnTo>
                    <a:pt x="10" y="263"/>
                  </a:lnTo>
                  <a:lnTo>
                    <a:pt x="9" y="263"/>
                  </a:lnTo>
                  <a:lnTo>
                    <a:pt x="8" y="263"/>
                  </a:lnTo>
                  <a:lnTo>
                    <a:pt x="6" y="263"/>
                  </a:lnTo>
                  <a:lnTo>
                    <a:pt x="0" y="263"/>
                  </a:lnTo>
                  <a:lnTo>
                    <a:pt x="0" y="262"/>
                  </a:lnTo>
                  <a:lnTo>
                    <a:pt x="0" y="259"/>
                  </a:lnTo>
                  <a:lnTo>
                    <a:pt x="0" y="257"/>
                  </a:lnTo>
                  <a:lnTo>
                    <a:pt x="0" y="255"/>
                  </a:lnTo>
                  <a:lnTo>
                    <a:pt x="0" y="254"/>
                  </a:lnTo>
                  <a:lnTo>
                    <a:pt x="0" y="251"/>
                  </a:lnTo>
                  <a:lnTo>
                    <a:pt x="0" y="249"/>
                  </a:lnTo>
                  <a:lnTo>
                    <a:pt x="0" y="247"/>
                  </a:lnTo>
                  <a:lnTo>
                    <a:pt x="0" y="246"/>
                  </a:lnTo>
                  <a:lnTo>
                    <a:pt x="0" y="245"/>
                  </a:lnTo>
                  <a:lnTo>
                    <a:pt x="0" y="242"/>
                  </a:lnTo>
                  <a:lnTo>
                    <a:pt x="0" y="238"/>
                  </a:lnTo>
                  <a:lnTo>
                    <a:pt x="0" y="237"/>
                  </a:lnTo>
                  <a:lnTo>
                    <a:pt x="0" y="236"/>
                  </a:lnTo>
                  <a:lnTo>
                    <a:pt x="0" y="228"/>
                  </a:lnTo>
                  <a:lnTo>
                    <a:pt x="0" y="226"/>
                  </a:lnTo>
                  <a:lnTo>
                    <a:pt x="0" y="225"/>
                  </a:lnTo>
                  <a:lnTo>
                    <a:pt x="0" y="220"/>
                  </a:lnTo>
                  <a:lnTo>
                    <a:pt x="0" y="216"/>
                  </a:lnTo>
                  <a:lnTo>
                    <a:pt x="0" y="211"/>
                  </a:lnTo>
                  <a:lnTo>
                    <a:pt x="0" y="208"/>
                  </a:lnTo>
                  <a:lnTo>
                    <a:pt x="0" y="206"/>
                  </a:lnTo>
                  <a:lnTo>
                    <a:pt x="0" y="204"/>
                  </a:lnTo>
                  <a:lnTo>
                    <a:pt x="0" y="203"/>
                  </a:lnTo>
                  <a:lnTo>
                    <a:pt x="0" y="202"/>
                  </a:lnTo>
                  <a:lnTo>
                    <a:pt x="0" y="198"/>
                  </a:lnTo>
                  <a:lnTo>
                    <a:pt x="0" y="195"/>
                  </a:lnTo>
                  <a:lnTo>
                    <a:pt x="0" y="191"/>
                  </a:lnTo>
                  <a:lnTo>
                    <a:pt x="0" y="189"/>
                  </a:lnTo>
                  <a:lnTo>
                    <a:pt x="0" y="186"/>
                  </a:lnTo>
                  <a:lnTo>
                    <a:pt x="0" y="183"/>
                  </a:lnTo>
                  <a:lnTo>
                    <a:pt x="0" y="179"/>
                  </a:lnTo>
                  <a:lnTo>
                    <a:pt x="0" y="173"/>
                  </a:lnTo>
                  <a:lnTo>
                    <a:pt x="0" y="170"/>
                  </a:lnTo>
                  <a:lnTo>
                    <a:pt x="0" y="168"/>
                  </a:lnTo>
                  <a:lnTo>
                    <a:pt x="0" y="164"/>
                  </a:lnTo>
                  <a:lnTo>
                    <a:pt x="0" y="161"/>
                  </a:lnTo>
                  <a:lnTo>
                    <a:pt x="0" y="157"/>
                  </a:lnTo>
                  <a:lnTo>
                    <a:pt x="0" y="156"/>
                  </a:lnTo>
                  <a:lnTo>
                    <a:pt x="0" y="153"/>
                  </a:lnTo>
                  <a:lnTo>
                    <a:pt x="0" y="151"/>
                  </a:lnTo>
                  <a:lnTo>
                    <a:pt x="0" y="147"/>
                  </a:lnTo>
                  <a:lnTo>
                    <a:pt x="0" y="144"/>
                  </a:lnTo>
                  <a:lnTo>
                    <a:pt x="0" y="139"/>
                  </a:lnTo>
                  <a:lnTo>
                    <a:pt x="0" y="137"/>
                  </a:lnTo>
                  <a:lnTo>
                    <a:pt x="0" y="135"/>
                  </a:lnTo>
                  <a:lnTo>
                    <a:pt x="0" y="134"/>
                  </a:lnTo>
                  <a:lnTo>
                    <a:pt x="0" y="132"/>
                  </a:lnTo>
                  <a:lnTo>
                    <a:pt x="0" y="127"/>
                  </a:lnTo>
                  <a:lnTo>
                    <a:pt x="0" y="124"/>
                  </a:lnTo>
                  <a:lnTo>
                    <a:pt x="0" y="123"/>
                  </a:lnTo>
                  <a:lnTo>
                    <a:pt x="0" y="119"/>
                  </a:lnTo>
                  <a:lnTo>
                    <a:pt x="0" y="115"/>
                  </a:lnTo>
                  <a:lnTo>
                    <a:pt x="0" y="114"/>
                  </a:lnTo>
                  <a:lnTo>
                    <a:pt x="0" y="113"/>
                  </a:lnTo>
                  <a:lnTo>
                    <a:pt x="0" y="106"/>
                  </a:lnTo>
                  <a:lnTo>
                    <a:pt x="0" y="103"/>
                  </a:lnTo>
                  <a:lnTo>
                    <a:pt x="0" y="100"/>
                  </a:lnTo>
                  <a:lnTo>
                    <a:pt x="0" y="98"/>
                  </a:lnTo>
                  <a:lnTo>
                    <a:pt x="0" y="97"/>
                  </a:lnTo>
                  <a:lnTo>
                    <a:pt x="0" y="96"/>
                  </a:lnTo>
                  <a:lnTo>
                    <a:pt x="0" y="94"/>
                  </a:lnTo>
                  <a:lnTo>
                    <a:pt x="0" y="89"/>
                  </a:lnTo>
                  <a:lnTo>
                    <a:pt x="0" y="88"/>
                  </a:lnTo>
                  <a:lnTo>
                    <a:pt x="0" y="86"/>
                  </a:lnTo>
                  <a:lnTo>
                    <a:pt x="0" y="81"/>
                  </a:lnTo>
                  <a:lnTo>
                    <a:pt x="0" y="77"/>
                  </a:lnTo>
                  <a:lnTo>
                    <a:pt x="0" y="76"/>
                  </a:lnTo>
                  <a:lnTo>
                    <a:pt x="0" y="75"/>
                  </a:lnTo>
                  <a:lnTo>
                    <a:pt x="0" y="71"/>
                  </a:lnTo>
                  <a:lnTo>
                    <a:pt x="0" y="68"/>
                  </a:lnTo>
                  <a:lnTo>
                    <a:pt x="0" y="67"/>
                  </a:lnTo>
                  <a:lnTo>
                    <a:pt x="0" y="65"/>
                  </a:lnTo>
                  <a:lnTo>
                    <a:pt x="0" y="58"/>
                  </a:lnTo>
                  <a:lnTo>
                    <a:pt x="0" y="56"/>
                  </a:lnTo>
                  <a:lnTo>
                    <a:pt x="0" y="52"/>
                  </a:lnTo>
                  <a:lnTo>
                    <a:pt x="0" y="48"/>
                  </a:lnTo>
                  <a:lnTo>
                    <a:pt x="0" y="47"/>
                  </a:lnTo>
                  <a:lnTo>
                    <a:pt x="0" y="46"/>
                  </a:lnTo>
                  <a:lnTo>
                    <a:pt x="0" y="39"/>
                  </a:lnTo>
                  <a:lnTo>
                    <a:pt x="0" y="38"/>
                  </a:lnTo>
                  <a:lnTo>
                    <a:pt x="0" y="34"/>
                  </a:lnTo>
                  <a:lnTo>
                    <a:pt x="0" y="28"/>
                  </a:lnTo>
                  <a:lnTo>
                    <a:pt x="1" y="28"/>
                  </a:lnTo>
                  <a:lnTo>
                    <a:pt x="2" y="28"/>
                  </a:lnTo>
                  <a:lnTo>
                    <a:pt x="2" y="26"/>
                  </a:lnTo>
                  <a:lnTo>
                    <a:pt x="4" y="26"/>
                  </a:lnTo>
                  <a:lnTo>
                    <a:pt x="5" y="26"/>
                  </a:lnTo>
                  <a:lnTo>
                    <a:pt x="5" y="25"/>
                  </a:lnTo>
                  <a:lnTo>
                    <a:pt x="6" y="25"/>
                  </a:lnTo>
                  <a:lnTo>
                    <a:pt x="8" y="25"/>
                  </a:lnTo>
                  <a:lnTo>
                    <a:pt x="8" y="24"/>
                  </a:lnTo>
                  <a:lnTo>
                    <a:pt x="9" y="24"/>
                  </a:lnTo>
                  <a:lnTo>
                    <a:pt x="10" y="24"/>
                  </a:lnTo>
                  <a:lnTo>
                    <a:pt x="10" y="25"/>
                  </a:lnTo>
                  <a:lnTo>
                    <a:pt x="12" y="25"/>
                  </a:lnTo>
                  <a:lnTo>
                    <a:pt x="13" y="24"/>
                  </a:lnTo>
                  <a:lnTo>
                    <a:pt x="14" y="24"/>
                  </a:lnTo>
                  <a:lnTo>
                    <a:pt x="15" y="24"/>
                  </a:lnTo>
                  <a:lnTo>
                    <a:pt x="17" y="24"/>
                  </a:lnTo>
                  <a:lnTo>
                    <a:pt x="17" y="22"/>
                  </a:lnTo>
                  <a:lnTo>
                    <a:pt x="18" y="22"/>
                  </a:lnTo>
                  <a:lnTo>
                    <a:pt x="19" y="22"/>
                  </a:lnTo>
                  <a:lnTo>
                    <a:pt x="19" y="24"/>
                  </a:lnTo>
                  <a:lnTo>
                    <a:pt x="21" y="24"/>
                  </a:lnTo>
                  <a:lnTo>
                    <a:pt x="22" y="24"/>
                  </a:lnTo>
                  <a:lnTo>
                    <a:pt x="22" y="22"/>
                  </a:lnTo>
                  <a:lnTo>
                    <a:pt x="23" y="22"/>
                  </a:lnTo>
                  <a:lnTo>
                    <a:pt x="25" y="22"/>
                  </a:lnTo>
                  <a:lnTo>
                    <a:pt x="26" y="22"/>
                  </a:lnTo>
                  <a:lnTo>
                    <a:pt x="27" y="22"/>
                  </a:lnTo>
                  <a:lnTo>
                    <a:pt x="27" y="21"/>
                  </a:lnTo>
                  <a:lnTo>
                    <a:pt x="29" y="21"/>
                  </a:lnTo>
                  <a:lnTo>
                    <a:pt x="29" y="20"/>
                  </a:lnTo>
                  <a:lnTo>
                    <a:pt x="30" y="20"/>
                  </a:lnTo>
                  <a:lnTo>
                    <a:pt x="31" y="20"/>
                  </a:lnTo>
                  <a:lnTo>
                    <a:pt x="32" y="20"/>
                  </a:lnTo>
                  <a:lnTo>
                    <a:pt x="34" y="20"/>
                  </a:lnTo>
                  <a:lnTo>
                    <a:pt x="34" y="18"/>
                  </a:lnTo>
                  <a:lnTo>
                    <a:pt x="35" y="18"/>
                  </a:lnTo>
                  <a:lnTo>
                    <a:pt x="35" y="17"/>
                  </a:lnTo>
                  <a:lnTo>
                    <a:pt x="36" y="17"/>
                  </a:lnTo>
                  <a:lnTo>
                    <a:pt x="36" y="16"/>
                  </a:lnTo>
                  <a:lnTo>
                    <a:pt x="38" y="16"/>
                  </a:lnTo>
                  <a:lnTo>
                    <a:pt x="38" y="14"/>
                  </a:lnTo>
                  <a:lnTo>
                    <a:pt x="39" y="14"/>
                  </a:lnTo>
                  <a:lnTo>
                    <a:pt x="40" y="14"/>
                  </a:lnTo>
                  <a:lnTo>
                    <a:pt x="42" y="14"/>
                  </a:lnTo>
                  <a:lnTo>
                    <a:pt x="42" y="13"/>
                  </a:lnTo>
                  <a:lnTo>
                    <a:pt x="43" y="13"/>
                  </a:lnTo>
                  <a:lnTo>
                    <a:pt x="43" y="12"/>
                  </a:lnTo>
                  <a:lnTo>
                    <a:pt x="44" y="12"/>
                  </a:lnTo>
                  <a:lnTo>
                    <a:pt x="44" y="10"/>
                  </a:lnTo>
                  <a:lnTo>
                    <a:pt x="46" y="10"/>
                  </a:lnTo>
                  <a:lnTo>
                    <a:pt x="47" y="10"/>
                  </a:lnTo>
                  <a:lnTo>
                    <a:pt x="48" y="10"/>
                  </a:lnTo>
                  <a:lnTo>
                    <a:pt x="50" y="9"/>
                  </a:lnTo>
                  <a:lnTo>
                    <a:pt x="51" y="9"/>
                  </a:lnTo>
                  <a:lnTo>
                    <a:pt x="52" y="9"/>
                  </a:lnTo>
                  <a:lnTo>
                    <a:pt x="53" y="9"/>
                  </a:lnTo>
                  <a:lnTo>
                    <a:pt x="55" y="9"/>
                  </a:lnTo>
                  <a:lnTo>
                    <a:pt x="56" y="9"/>
                  </a:lnTo>
                  <a:lnTo>
                    <a:pt x="56" y="8"/>
                  </a:lnTo>
                  <a:lnTo>
                    <a:pt x="57" y="8"/>
                  </a:lnTo>
                  <a:lnTo>
                    <a:pt x="57" y="7"/>
                  </a:lnTo>
                  <a:lnTo>
                    <a:pt x="59" y="7"/>
                  </a:lnTo>
                  <a:lnTo>
                    <a:pt x="59" y="5"/>
                  </a:lnTo>
                  <a:lnTo>
                    <a:pt x="60" y="5"/>
                  </a:lnTo>
                  <a:lnTo>
                    <a:pt x="61" y="5"/>
                  </a:lnTo>
                  <a:lnTo>
                    <a:pt x="61" y="4"/>
                  </a:lnTo>
                  <a:lnTo>
                    <a:pt x="63" y="4"/>
                  </a:lnTo>
                  <a:lnTo>
                    <a:pt x="64" y="4"/>
                  </a:lnTo>
                  <a:lnTo>
                    <a:pt x="64" y="5"/>
                  </a:lnTo>
                  <a:lnTo>
                    <a:pt x="65" y="5"/>
                  </a:lnTo>
                  <a:lnTo>
                    <a:pt x="65" y="7"/>
                  </a:lnTo>
                  <a:lnTo>
                    <a:pt x="67" y="7"/>
                  </a:lnTo>
                  <a:lnTo>
                    <a:pt x="67" y="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75">
              <a:extLst>
                <a:ext uri="{FF2B5EF4-FFF2-40B4-BE49-F238E27FC236}">
                  <a16:creationId xmlns:a16="http://schemas.microsoft.com/office/drawing/2014/main" id="{2D9A73F7-D1FE-4373-976F-CEBC5F95AD98}"/>
                </a:ext>
              </a:extLst>
            </p:cNvPr>
            <p:cNvSpPr>
              <a:spLocks/>
            </p:cNvSpPr>
            <p:nvPr/>
          </p:nvSpPr>
          <p:spPr bwMode="auto">
            <a:xfrm>
              <a:off x="5118" y="3145"/>
              <a:ext cx="279" cy="356"/>
            </a:xfrm>
            <a:custGeom>
              <a:avLst/>
              <a:gdLst>
                <a:gd name="T0" fmla="*/ 199 w 279"/>
                <a:gd name="T1" fmla="*/ 27 h 356"/>
                <a:gd name="T2" fmla="*/ 203 w 279"/>
                <a:gd name="T3" fmla="*/ 40 h 356"/>
                <a:gd name="T4" fmla="*/ 202 w 279"/>
                <a:gd name="T5" fmla="*/ 47 h 356"/>
                <a:gd name="T6" fmla="*/ 204 w 279"/>
                <a:gd name="T7" fmla="*/ 53 h 356"/>
                <a:gd name="T8" fmla="*/ 214 w 279"/>
                <a:gd name="T9" fmla="*/ 55 h 356"/>
                <a:gd name="T10" fmla="*/ 216 w 279"/>
                <a:gd name="T11" fmla="*/ 64 h 356"/>
                <a:gd name="T12" fmla="*/ 229 w 279"/>
                <a:gd name="T13" fmla="*/ 71 h 356"/>
                <a:gd name="T14" fmla="*/ 279 w 279"/>
                <a:gd name="T15" fmla="*/ 79 h 356"/>
                <a:gd name="T16" fmla="*/ 278 w 279"/>
                <a:gd name="T17" fmla="*/ 131 h 356"/>
                <a:gd name="T18" fmla="*/ 278 w 279"/>
                <a:gd name="T19" fmla="*/ 171 h 356"/>
                <a:gd name="T20" fmla="*/ 276 w 279"/>
                <a:gd name="T21" fmla="*/ 210 h 356"/>
                <a:gd name="T22" fmla="*/ 276 w 279"/>
                <a:gd name="T23" fmla="*/ 248 h 356"/>
                <a:gd name="T24" fmla="*/ 265 w 279"/>
                <a:gd name="T25" fmla="*/ 258 h 356"/>
                <a:gd name="T26" fmla="*/ 252 w 279"/>
                <a:gd name="T27" fmla="*/ 256 h 356"/>
                <a:gd name="T28" fmla="*/ 241 w 279"/>
                <a:gd name="T29" fmla="*/ 246 h 356"/>
                <a:gd name="T30" fmla="*/ 235 w 279"/>
                <a:gd name="T31" fmla="*/ 244 h 356"/>
                <a:gd name="T32" fmla="*/ 220 w 279"/>
                <a:gd name="T33" fmla="*/ 252 h 356"/>
                <a:gd name="T34" fmla="*/ 212 w 279"/>
                <a:gd name="T35" fmla="*/ 245 h 356"/>
                <a:gd name="T36" fmla="*/ 202 w 279"/>
                <a:gd name="T37" fmla="*/ 252 h 356"/>
                <a:gd name="T38" fmla="*/ 187 w 279"/>
                <a:gd name="T39" fmla="*/ 253 h 356"/>
                <a:gd name="T40" fmla="*/ 177 w 279"/>
                <a:gd name="T41" fmla="*/ 260 h 356"/>
                <a:gd name="T42" fmla="*/ 170 w 279"/>
                <a:gd name="T43" fmla="*/ 265 h 356"/>
                <a:gd name="T44" fmla="*/ 161 w 279"/>
                <a:gd name="T45" fmla="*/ 262 h 356"/>
                <a:gd name="T46" fmla="*/ 151 w 279"/>
                <a:gd name="T47" fmla="*/ 266 h 356"/>
                <a:gd name="T48" fmla="*/ 142 w 279"/>
                <a:gd name="T49" fmla="*/ 274 h 356"/>
                <a:gd name="T50" fmla="*/ 130 w 279"/>
                <a:gd name="T51" fmla="*/ 278 h 356"/>
                <a:gd name="T52" fmla="*/ 104 w 279"/>
                <a:gd name="T53" fmla="*/ 279 h 356"/>
                <a:gd name="T54" fmla="*/ 97 w 279"/>
                <a:gd name="T55" fmla="*/ 300 h 356"/>
                <a:gd name="T56" fmla="*/ 89 w 279"/>
                <a:gd name="T57" fmla="*/ 305 h 356"/>
                <a:gd name="T58" fmla="*/ 98 w 279"/>
                <a:gd name="T59" fmla="*/ 313 h 356"/>
                <a:gd name="T60" fmla="*/ 96 w 279"/>
                <a:gd name="T61" fmla="*/ 328 h 356"/>
                <a:gd name="T62" fmla="*/ 91 w 279"/>
                <a:gd name="T63" fmla="*/ 334 h 356"/>
                <a:gd name="T64" fmla="*/ 77 w 279"/>
                <a:gd name="T65" fmla="*/ 341 h 356"/>
                <a:gd name="T66" fmla="*/ 68 w 279"/>
                <a:gd name="T67" fmla="*/ 330 h 356"/>
                <a:gd name="T68" fmla="*/ 51 w 279"/>
                <a:gd name="T69" fmla="*/ 329 h 356"/>
                <a:gd name="T70" fmla="*/ 39 w 279"/>
                <a:gd name="T71" fmla="*/ 343 h 356"/>
                <a:gd name="T72" fmla="*/ 36 w 279"/>
                <a:gd name="T73" fmla="*/ 354 h 356"/>
                <a:gd name="T74" fmla="*/ 16 w 279"/>
                <a:gd name="T75" fmla="*/ 334 h 356"/>
                <a:gd name="T76" fmla="*/ 0 w 279"/>
                <a:gd name="T77" fmla="*/ 317 h 356"/>
                <a:gd name="T78" fmla="*/ 36 w 279"/>
                <a:gd name="T79" fmla="*/ 311 h 356"/>
                <a:gd name="T80" fmla="*/ 66 w 279"/>
                <a:gd name="T81" fmla="*/ 308 h 356"/>
                <a:gd name="T82" fmla="*/ 81 w 279"/>
                <a:gd name="T83" fmla="*/ 292 h 356"/>
                <a:gd name="T84" fmla="*/ 77 w 279"/>
                <a:gd name="T85" fmla="*/ 274 h 356"/>
                <a:gd name="T86" fmla="*/ 63 w 279"/>
                <a:gd name="T87" fmla="*/ 261 h 356"/>
                <a:gd name="T88" fmla="*/ 59 w 279"/>
                <a:gd name="T89" fmla="*/ 241 h 356"/>
                <a:gd name="T90" fmla="*/ 50 w 279"/>
                <a:gd name="T91" fmla="*/ 236 h 356"/>
                <a:gd name="T92" fmla="*/ 45 w 279"/>
                <a:gd name="T93" fmla="*/ 218 h 356"/>
                <a:gd name="T94" fmla="*/ 64 w 279"/>
                <a:gd name="T95" fmla="*/ 202 h 356"/>
                <a:gd name="T96" fmla="*/ 68 w 279"/>
                <a:gd name="T97" fmla="*/ 222 h 356"/>
                <a:gd name="T98" fmla="*/ 81 w 279"/>
                <a:gd name="T99" fmla="*/ 244 h 356"/>
                <a:gd name="T100" fmla="*/ 91 w 279"/>
                <a:gd name="T101" fmla="*/ 254 h 356"/>
                <a:gd name="T102" fmla="*/ 105 w 279"/>
                <a:gd name="T103" fmla="*/ 239 h 356"/>
                <a:gd name="T104" fmla="*/ 98 w 279"/>
                <a:gd name="T105" fmla="*/ 218 h 356"/>
                <a:gd name="T106" fmla="*/ 80 w 279"/>
                <a:gd name="T107" fmla="*/ 195 h 356"/>
                <a:gd name="T108" fmla="*/ 79 w 279"/>
                <a:gd name="T109" fmla="*/ 167 h 356"/>
                <a:gd name="T110" fmla="*/ 76 w 279"/>
                <a:gd name="T111" fmla="*/ 148 h 356"/>
                <a:gd name="T112" fmla="*/ 88 w 279"/>
                <a:gd name="T113" fmla="*/ 138 h 356"/>
                <a:gd name="T114" fmla="*/ 105 w 279"/>
                <a:gd name="T115" fmla="*/ 138 h 356"/>
                <a:gd name="T116" fmla="*/ 123 w 279"/>
                <a:gd name="T117" fmla="*/ 130 h 356"/>
                <a:gd name="T118" fmla="*/ 138 w 279"/>
                <a:gd name="T119" fmla="*/ 11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 h="356">
                  <a:moveTo>
                    <a:pt x="191" y="0"/>
                  </a:moveTo>
                  <a:lnTo>
                    <a:pt x="191" y="3"/>
                  </a:lnTo>
                  <a:lnTo>
                    <a:pt x="193" y="8"/>
                  </a:lnTo>
                  <a:lnTo>
                    <a:pt x="194" y="12"/>
                  </a:lnTo>
                  <a:lnTo>
                    <a:pt x="194" y="17"/>
                  </a:lnTo>
                  <a:lnTo>
                    <a:pt x="195" y="23"/>
                  </a:lnTo>
                  <a:lnTo>
                    <a:pt x="197" y="24"/>
                  </a:lnTo>
                  <a:lnTo>
                    <a:pt x="197" y="25"/>
                  </a:lnTo>
                  <a:lnTo>
                    <a:pt x="197" y="27"/>
                  </a:lnTo>
                  <a:lnTo>
                    <a:pt x="197" y="25"/>
                  </a:lnTo>
                  <a:lnTo>
                    <a:pt x="198" y="25"/>
                  </a:lnTo>
                  <a:lnTo>
                    <a:pt x="198" y="24"/>
                  </a:lnTo>
                  <a:lnTo>
                    <a:pt x="199" y="24"/>
                  </a:lnTo>
                  <a:lnTo>
                    <a:pt x="199" y="25"/>
                  </a:lnTo>
                  <a:lnTo>
                    <a:pt x="201" y="25"/>
                  </a:lnTo>
                  <a:lnTo>
                    <a:pt x="199" y="25"/>
                  </a:lnTo>
                  <a:lnTo>
                    <a:pt x="199" y="27"/>
                  </a:lnTo>
                  <a:lnTo>
                    <a:pt x="199" y="28"/>
                  </a:lnTo>
                  <a:lnTo>
                    <a:pt x="201" y="28"/>
                  </a:lnTo>
                  <a:lnTo>
                    <a:pt x="202" y="28"/>
                  </a:lnTo>
                  <a:lnTo>
                    <a:pt x="202" y="29"/>
                  </a:lnTo>
                  <a:lnTo>
                    <a:pt x="202" y="30"/>
                  </a:lnTo>
                  <a:lnTo>
                    <a:pt x="201" y="30"/>
                  </a:lnTo>
                  <a:lnTo>
                    <a:pt x="201" y="32"/>
                  </a:lnTo>
                  <a:lnTo>
                    <a:pt x="201" y="33"/>
                  </a:lnTo>
                  <a:lnTo>
                    <a:pt x="201" y="34"/>
                  </a:lnTo>
                  <a:lnTo>
                    <a:pt x="202" y="34"/>
                  </a:lnTo>
                  <a:lnTo>
                    <a:pt x="203" y="34"/>
                  </a:lnTo>
                  <a:lnTo>
                    <a:pt x="203" y="36"/>
                  </a:lnTo>
                  <a:lnTo>
                    <a:pt x="203" y="37"/>
                  </a:lnTo>
                  <a:lnTo>
                    <a:pt x="203" y="38"/>
                  </a:lnTo>
                  <a:lnTo>
                    <a:pt x="204" y="38"/>
                  </a:lnTo>
                  <a:lnTo>
                    <a:pt x="204" y="40"/>
                  </a:lnTo>
                  <a:lnTo>
                    <a:pt x="203" y="40"/>
                  </a:lnTo>
                  <a:lnTo>
                    <a:pt x="203" y="41"/>
                  </a:lnTo>
                  <a:lnTo>
                    <a:pt x="204" y="41"/>
                  </a:lnTo>
                  <a:lnTo>
                    <a:pt x="204" y="42"/>
                  </a:lnTo>
                  <a:lnTo>
                    <a:pt x="203" y="42"/>
                  </a:lnTo>
                  <a:lnTo>
                    <a:pt x="202" y="42"/>
                  </a:lnTo>
                  <a:lnTo>
                    <a:pt x="202" y="44"/>
                  </a:lnTo>
                  <a:lnTo>
                    <a:pt x="201" y="44"/>
                  </a:lnTo>
                  <a:lnTo>
                    <a:pt x="202" y="44"/>
                  </a:lnTo>
                  <a:lnTo>
                    <a:pt x="201" y="44"/>
                  </a:lnTo>
                  <a:lnTo>
                    <a:pt x="201" y="45"/>
                  </a:lnTo>
                  <a:lnTo>
                    <a:pt x="201" y="44"/>
                  </a:lnTo>
                  <a:lnTo>
                    <a:pt x="201" y="45"/>
                  </a:lnTo>
                  <a:lnTo>
                    <a:pt x="199" y="45"/>
                  </a:lnTo>
                  <a:lnTo>
                    <a:pt x="199" y="46"/>
                  </a:lnTo>
                  <a:lnTo>
                    <a:pt x="201" y="46"/>
                  </a:lnTo>
                  <a:lnTo>
                    <a:pt x="202" y="46"/>
                  </a:lnTo>
                  <a:lnTo>
                    <a:pt x="202" y="47"/>
                  </a:lnTo>
                  <a:lnTo>
                    <a:pt x="201" y="47"/>
                  </a:lnTo>
                  <a:lnTo>
                    <a:pt x="202" y="47"/>
                  </a:lnTo>
                  <a:lnTo>
                    <a:pt x="201" y="49"/>
                  </a:lnTo>
                  <a:lnTo>
                    <a:pt x="201" y="50"/>
                  </a:lnTo>
                  <a:lnTo>
                    <a:pt x="199" y="50"/>
                  </a:lnTo>
                  <a:lnTo>
                    <a:pt x="199" y="51"/>
                  </a:lnTo>
                  <a:lnTo>
                    <a:pt x="201" y="51"/>
                  </a:lnTo>
                  <a:lnTo>
                    <a:pt x="201" y="50"/>
                  </a:lnTo>
                  <a:lnTo>
                    <a:pt x="202" y="50"/>
                  </a:lnTo>
                  <a:lnTo>
                    <a:pt x="202" y="51"/>
                  </a:lnTo>
                  <a:lnTo>
                    <a:pt x="202" y="53"/>
                  </a:lnTo>
                  <a:lnTo>
                    <a:pt x="203" y="53"/>
                  </a:lnTo>
                  <a:lnTo>
                    <a:pt x="203" y="51"/>
                  </a:lnTo>
                  <a:lnTo>
                    <a:pt x="203" y="53"/>
                  </a:lnTo>
                  <a:lnTo>
                    <a:pt x="204" y="53"/>
                  </a:lnTo>
                  <a:lnTo>
                    <a:pt x="204" y="51"/>
                  </a:lnTo>
                  <a:lnTo>
                    <a:pt x="204" y="53"/>
                  </a:lnTo>
                  <a:lnTo>
                    <a:pt x="206" y="53"/>
                  </a:lnTo>
                  <a:lnTo>
                    <a:pt x="206" y="51"/>
                  </a:lnTo>
                  <a:lnTo>
                    <a:pt x="206" y="53"/>
                  </a:lnTo>
                  <a:lnTo>
                    <a:pt x="206" y="51"/>
                  </a:lnTo>
                  <a:lnTo>
                    <a:pt x="207" y="51"/>
                  </a:lnTo>
                  <a:lnTo>
                    <a:pt x="207" y="53"/>
                  </a:lnTo>
                  <a:lnTo>
                    <a:pt x="208" y="53"/>
                  </a:lnTo>
                  <a:lnTo>
                    <a:pt x="208" y="54"/>
                  </a:lnTo>
                  <a:lnTo>
                    <a:pt x="210" y="54"/>
                  </a:lnTo>
                  <a:lnTo>
                    <a:pt x="211" y="54"/>
                  </a:lnTo>
                  <a:lnTo>
                    <a:pt x="210" y="54"/>
                  </a:lnTo>
                  <a:lnTo>
                    <a:pt x="211" y="54"/>
                  </a:lnTo>
                  <a:lnTo>
                    <a:pt x="211" y="55"/>
                  </a:lnTo>
                  <a:lnTo>
                    <a:pt x="211" y="54"/>
                  </a:lnTo>
                  <a:lnTo>
                    <a:pt x="212" y="54"/>
                  </a:lnTo>
                  <a:lnTo>
                    <a:pt x="212" y="55"/>
                  </a:lnTo>
                  <a:lnTo>
                    <a:pt x="214" y="55"/>
                  </a:lnTo>
                  <a:lnTo>
                    <a:pt x="215" y="55"/>
                  </a:lnTo>
                  <a:lnTo>
                    <a:pt x="216" y="55"/>
                  </a:lnTo>
                  <a:lnTo>
                    <a:pt x="218" y="55"/>
                  </a:lnTo>
                  <a:lnTo>
                    <a:pt x="218" y="57"/>
                  </a:lnTo>
                  <a:lnTo>
                    <a:pt x="218" y="58"/>
                  </a:lnTo>
                  <a:lnTo>
                    <a:pt x="218" y="59"/>
                  </a:lnTo>
                  <a:lnTo>
                    <a:pt x="219" y="59"/>
                  </a:lnTo>
                  <a:lnTo>
                    <a:pt x="218" y="59"/>
                  </a:lnTo>
                  <a:lnTo>
                    <a:pt x="219" y="59"/>
                  </a:lnTo>
                  <a:lnTo>
                    <a:pt x="219" y="61"/>
                  </a:lnTo>
                  <a:lnTo>
                    <a:pt x="219" y="62"/>
                  </a:lnTo>
                  <a:lnTo>
                    <a:pt x="218" y="62"/>
                  </a:lnTo>
                  <a:lnTo>
                    <a:pt x="218" y="63"/>
                  </a:lnTo>
                  <a:lnTo>
                    <a:pt x="216" y="63"/>
                  </a:lnTo>
                  <a:lnTo>
                    <a:pt x="216" y="64"/>
                  </a:lnTo>
                  <a:lnTo>
                    <a:pt x="215" y="64"/>
                  </a:lnTo>
                  <a:lnTo>
                    <a:pt x="216" y="64"/>
                  </a:lnTo>
                  <a:lnTo>
                    <a:pt x="216" y="66"/>
                  </a:lnTo>
                  <a:lnTo>
                    <a:pt x="216" y="67"/>
                  </a:lnTo>
                  <a:lnTo>
                    <a:pt x="218" y="67"/>
                  </a:lnTo>
                  <a:lnTo>
                    <a:pt x="219" y="67"/>
                  </a:lnTo>
                  <a:lnTo>
                    <a:pt x="219" y="68"/>
                  </a:lnTo>
                  <a:lnTo>
                    <a:pt x="219" y="67"/>
                  </a:lnTo>
                  <a:lnTo>
                    <a:pt x="219" y="68"/>
                  </a:lnTo>
                  <a:lnTo>
                    <a:pt x="220" y="68"/>
                  </a:lnTo>
                  <a:lnTo>
                    <a:pt x="221" y="68"/>
                  </a:lnTo>
                  <a:lnTo>
                    <a:pt x="223" y="68"/>
                  </a:lnTo>
                  <a:lnTo>
                    <a:pt x="223" y="70"/>
                  </a:lnTo>
                  <a:lnTo>
                    <a:pt x="224" y="70"/>
                  </a:lnTo>
                  <a:lnTo>
                    <a:pt x="225" y="70"/>
                  </a:lnTo>
                  <a:lnTo>
                    <a:pt x="227" y="70"/>
                  </a:lnTo>
                  <a:lnTo>
                    <a:pt x="228" y="70"/>
                  </a:lnTo>
                  <a:lnTo>
                    <a:pt x="228" y="71"/>
                  </a:lnTo>
                  <a:lnTo>
                    <a:pt x="229" y="71"/>
                  </a:lnTo>
                  <a:lnTo>
                    <a:pt x="229" y="72"/>
                  </a:lnTo>
                  <a:lnTo>
                    <a:pt x="231" y="72"/>
                  </a:lnTo>
                  <a:lnTo>
                    <a:pt x="231" y="74"/>
                  </a:lnTo>
                  <a:lnTo>
                    <a:pt x="232" y="74"/>
                  </a:lnTo>
                  <a:lnTo>
                    <a:pt x="232" y="75"/>
                  </a:lnTo>
                  <a:lnTo>
                    <a:pt x="233" y="76"/>
                  </a:lnTo>
                  <a:lnTo>
                    <a:pt x="236" y="79"/>
                  </a:lnTo>
                  <a:lnTo>
                    <a:pt x="238" y="79"/>
                  </a:lnTo>
                  <a:lnTo>
                    <a:pt x="241" y="79"/>
                  </a:lnTo>
                  <a:lnTo>
                    <a:pt x="244" y="79"/>
                  </a:lnTo>
                  <a:lnTo>
                    <a:pt x="249" y="79"/>
                  </a:lnTo>
                  <a:lnTo>
                    <a:pt x="253" y="79"/>
                  </a:lnTo>
                  <a:lnTo>
                    <a:pt x="266" y="79"/>
                  </a:lnTo>
                  <a:lnTo>
                    <a:pt x="272" y="79"/>
                  </a:lnTo>
                  <a:lnTo>
                    <a:pt x="276" y="79"/>
                  </a:lnTo>
                  <a:lnTo>
                    <a:pt x="278" y="79"/>
                  </a:lnTo>
                  <a:lnTo>
                    <a:pt x="279" y="79"/>
                  </a:lnTo>
                  <a:lnTo>
                    <a:pt x="279" y="81"/>
                  </a:lnTo>
                  <a:lnTo>
                    <a:pt x="279" y="83"/>
                  </a:lnTo>
                  <a:lnTo>
                    <a:pt x="279" y="88"/>
                  </a:lnTo>
                  <a:lnTo>
                    <a:pt x="279" y="91"/>
                  </a:lnTo>
                  <a:lnTo>
                    <a:pt x="279" y="92"/>
                  </a:lnTo>
                  <a:lnTo>
                    <a:pt x="279" y="95"/>
                  </a:lnTo>
                  <a:lnTo>
                    <a:pt x="279" y="100"/>
                  </a:lnTo>
                  <a:lnTo>
                    <a:pt x="279" y="102"/>
                  </a:lnTo>
                  <a:lnTo>
                    <a:pt x="279" y="105"/>
                  </a:lnTo>
                  <a:lnTo>
                    <a:pt x="279" y="109"/>
                  </a:lnTo>
                  <a:lnTo>
                    <a:pt x="279" y="112"/>
                  </a:lnTo>
                  <a:lnTo>
                    <a:pt x="279" y="116"/>
                  </a:lnTo>
                  <a:lnTo>
                    <a:pt x="279" y="117"/>
                  </a:lnTo>
                  <a:lnTo>
                    <a:pt x="279" y="121"/>
                  </a:lnTo>
                  <a:lnTo>
                    <a:pt x="279" y="123"/>
                  </a:lnTo>
                  <a:lnTo>
                    <a:pt x="279" y="127"/>
                  </a:lnTo>
                  <a:lnTo>
                    <a:pt x="278" y="131"/>
                  </a:lnTo>
                  <a:lnTo>
                    <a:pt x="278" y="135"/>
                  </a:lnTo>
                  <a:lnTo>
                    <a:pt x="278" y="136"/>
                  </a:lnTo>
                  <a:lnTo>
                    <a:pt x="278" y="138"/>
                  </a:lnTo>
                  <a:lnTo>
                    <a:pt x="278" y="142"/>
                  </a:lnTo>
                  <a:lnTo>
                    <a:pt x="278" y="143"/>
                  </a:lnTo>
                  <a:lnTo>
                    <a:pt x="278" y="144"/>
                  </a:lnTo>
                  <a:lnTo>
                    <a:pt x="278" y="146"/>
                  </a:lnTo>
                  <a:lnTo>
                    <a:pt x="278" y="147"/>
                  </a:lnTo>
                  <a:lnTo>
                    <a:pt x="278" y="148"/>
                  </a:lnTo>
                  <a:lnTo>
                    <a:pt x="278" y="152"/>
                  </a:lnTo>
                  <a:lnTo>
                    <a:pt x="278" y="153"/>
                  </a:lnTo>
                  <a:lnTo>
                    <a:pt x="278" y="156"/>
                  </a:lnTo>
                  <a:lnTo>
                    <a:pt x="278" y="163"/>
                  </a:lnTo>
                  <a:lnTo>
                    <a:pt x="278" y="165"/>
                  </a:lnTo>
                  <a:lnTo>
                    <a:pt x="278" y="168"/>
                  </a:lnTo>
                  <a:lnTo>
                    <a:pt x="278" y="169"/>
                  </a:lnTo>
                  <a:lnTo>
                    <a:pt x="278" y="171"/>
                  </a:lnTo>
                  <a:lnTo>
                    <a:pt x="278" y="176"/>
                  </a:lnTo>
                  <a:lnTo>
                    <a:pt x="278" y="177"/>
                  </a:lnTo>
                  <a:lnTo>
                    <a:pt x="278" y="180"/>
                  </a:lnTo>
                  <a:lnTo>
                    <a:pt x="278" y="181"/>
                  </a:lnTo>
                  <a:lnTo>
                    <a:pt x="278" y="185"/>
                  </a:lnTo>
                  <a:lnTo>
                    <a:pt x="278" y="186"/>
                  </a:lnTo>
                  <a:lnTo>
                    <a:pt x="278" y="188"/>
                  </a:lnTo>
                  <a:lnTo>
                    <a:pt x="278" y="193"/>
                  </a:lnTo>
                  <a:lnTo>
                    <a:pt x="276" y="193"/>
                  </a:lnTo>
                  <a:lnTo>
                    <a:pt x="276" y="194"/>
                  </a:lnTo>
                  <a:lnTo>
                    <a:pt x="276" y="195"/>
                  </a:lnTo>
                  <a:lnTo>
                    <a:pt x="276" y="197"/>
                  </a:lnTo>
                  <a:lnTo>
                    <a:pt x="276" y="202"/>
                  </a:lnTo>
                  <a:lnTo>
                    <a:pt x="276" y="203"/>
                  </a:lnTo>
                  <a:lnTo>
                    <a:pt x="276" y="206"/>
                  </a:lnTo>
                  <a:lnTo>
                    <a:pt x="276" y="207"/>
                  </a:lnTo>
                  <a:lnTo>
                    <a:pt x="276" y="210"/>
                  </a:lnTo>
                  <a:lnTo>
                    <a:pt x="276" y="214"/>
                  </a:lnTo>
                  <a:lnTo>
                    <a:pt x="276" y="216"/>
                  </a:lnTo>
                  <a:lnTo>
                    <a:pt x="276" y="218"/>
                  </a:lnTo>
                  <a:lnTo>
                    <a:pt x="276" y="219"/>
                  </a:lnTo>
                  <a:lnTo>
                    <a:pt x="276" y="220"/>
                  </a:lnTo>
                  <a:lnTo>
                    <a:pt x="276" y="224"/>
                  </a:lnTo>
                  <a:lnTo>
                    <a:pt x="276" y="227"/>
                  </a:lnTo>
                  <a:lnTo>
                    <a:pt x="276" y="229"/>
                  </a:lnTo>
                  <a:lnTo>
                    <a:pt x="276" y="231"/>
                  </a:lnTo>
                  <a:lnTo>
                    <a:pt x="276" y="232"/>
                  </a:lnTo>
                  <a:lnTo>
                    <a:pt x="276" y="235"/>
                  </a:lnTo>
                  <a:lnTo>
                    <a:pt x="276" y="236"/>
                  </a:lnTo>
                  <a:lnTo>
                    <a:pt x="276" y="237"/>
                  </a:lnTo>
                  <a:lnTo>
                    <a:pt x="276" y="240"/>
                  </a:lnTo>
                  <a:lnTo>
                    <a:pt x="276" y="243"/>
                  </a:lnTo>
                  <a:lnTo>
                    <a:pt x="276" y="245"/>
                  </a:lnTo>
                  <a:lnTo>
                    <a:pt x="276" y="248"/>
                  </a:lnTo>
                  <a:lnTo>
                    <a:pt x="276" y="249"/>
                  </a:lnTo>
                  <a:lnTo>
                    <a:pt x="275" y="250"/>
                  </a:lnTo>
                  <a:lnTo>
                    <a:pt x="275" y="252"/>
                  </a:lnTo>
                  <a:lnTo>
                    <a:pt x="275" y="258"/>
                  </a:lnTo>
                  <a:lnTo>
                    <a:pt x="275" y="261"/>
                  </a:lnTo>
                  <a:lnTo>
                    <a:pt x="274" y="260"/>
                  </a:lnTo>
                  <a:lnTo>
                    <a:pt x="274" y="258"/>
                  </a:lnTo>
                  <a:lnTo>
                    <a:pt x="272" y="258"/>
                  </a:lnTo>
                  <a:lnTo>
                    <a:pt x="271" y="258"/>
                  </a:lnTo>
                  <a:lnTo>
                    <a:pt x="270" y="258"/>
                  </a:lnTo>
                  <a:lnTo>
                    <a:pt x="270" y="260"/>
                  </a:lnTo>
                  <a:lnTo>
                    <a:pt x="269" y="260"/>
                  </a:lnTo>
                  <a:lnTo>
                    <a:pt x="269" y="261"/>
                  </a:lnTo>
                  <a:lnTo>
                    <a:pt x="267" y="261"/>
                  </a:lnTo>
                  <a:lnTo>
                    <a:pt x="266" y="260"/>
                  </a:lnTo>
                  <a:lnTo>
                    <a:pt x="265" y="260"/>
                  </a:lnTo>
                  <a:lnTo>
                    <a:pt x="265" y="258"/>
                  </a:lnTo>
                  <a:lnTo>
                    <a:pt x="263" y="257"/>
                  </a:lnTo>
                  <a:lnTo>
                    <a:pt x="262" y="257"/>
                  </a:lnTo>
                  <a:lnTo>
                    <a:pt x="262" y="258"/>
                  </a:lnTo>
                  <a:lnTo>
                    <a:pt x="261" y="258"/>
                  </a:lnTo>
                  <a:lnTo>
                    <a:pt x="261" y="260"/>
                  </a:lnTo>
                  <a:lnTo>
                    <a:pt x="259" y="260"/>
                  </a:lnTo>
                  <a:lnTo>
                    <a:pt x="259" y="258"/>
                  </a:lnTo>
                  <a:lnTo>
                    <a:pt x="259" y="257"/>
                  </a:lnTo>
                  <a:lnTo>
                    <a:pt x="259" y="256"/>
                  </a:lnTo>
                  <a:lnTo>
                    <a:pt x="258" y="256"/>
                  </a:lnTo>
                  <a:lnTo>
                    <a:pt x="257" y="256"/>
                  </a:lnTo>
                  <a:lnTo>
                    <a:pt x="257" y="257"/>
                  </a:lnTo>
                  <a:lnTo>
                    <a:pt x="257" y="256"/>
                  </a:lnTo>
                  <a:lnTo>
                    <a:pt x="255" y="256"/>
                  </a:lnTo>
                  <a:lnTo>
                    <a:pt x="254" y="256"/>
                  </a:lnTo>
                  <a:lnTo>
                    <a:pt x="253" y="256"/>
                  </a:lnTo>
                  <a:lnTo>
                    <a:pt x="252" y="256"/>
                  </a:lnTo>
                  <a:lnTo>
                    <a:pt x="250" y="256"/>
                  </a:lnTo>
                  <a:lnTo>
                    <a:pt x="249" y="256"/>
                  </a:lnTo>
                  <a:lnTo>
                    <a:pt x="248" y="256"/>
                  </a:lnTo>
                  <a:lnTo>
                    <a:pt x="248" y="254"/>
                  </a:lnTo>
                  <a:lnTo>
                    <a:pt x="246" y="254"/>
                  </a:lnTo>
                  <a:lnTo>
                    <a:pt x="246" y="253"/>
                  </a:lnTo>
                  <a:lnTo>
                    <a:pt x="245" y="253"/>
                  </a:lnTo>
                  <a:lnTo>
                    <a:pt x="245" y="252"/>
                  </a:lnTo>
                  <a:lnTo>
                    <a:pt x="246" y="252"/>
                  </a:lnTo>
                  <a:lnTo>
                    <a:pt x="246" y="250"/>
                  </a:lnTo>
                  <a:lnTo>
                    <a:pt x="246" y="249"/>
                  </a:lnTo>
                  <a:lnTo>
                    <a:pt x="245" y="249"/>
                  </a:lnTo>
                  <a:lnTo>
                    <a:pt x="245" y="248"/>
                  </a:lnTo>
                  <a:lnTo>
                    <a:pt x="244" y="248"/>
                  </a:lnTo>
                  <a:lnTo>
                    <a:pt x="244" y="246"/>
                  </a:lnTo>
                  <a:lnTo>
                    <a:pt x="242" y="246"/>
                  </a:lnTo>
                  <a:lnTo>
                    <a:pt x="241" y="246"/>
                  </a:lnTo>
                  <a:lnTo>
                    <a:pt x="241" y="245"/>
                  </a:lnTo>
                  <a:lnTo>
                    <a:pt x="242" y="245"/>
                  </a:lnTo>
                  <a:lnTo>
                    <a:pt x="242" y="244"/>
                  </a:lnTo>
                  <a:lnTo>
                    <a:pt x="241" y="244"/>
                  </a:lnTo>
                  <a:lnTo>
                    <a:pt x="240" y="244"/>
                  </a:lnTo>
                  <a:lnTo>
                    <a:pt x="240" y="245"/>
                  </a:lnTo>
                  <a:lnTo>
                    <a:pt x="238" y="245"/>
                  </a:lnTo>
                  <a:lnTo>
                    <a:pt x="238" y="244"/>
                  </a:lnTo>
                  <a:lnTo>
                    <a:pt x="238" y="245"/>
                  </a:lnTo>
                  <a:lnTo>
                    <a:pt x="237" y="245"/>
                  </a:lnTo>
                  <a:lnTo>
                    <a:pt x="237" y="244"/>
                  </a:lnTo>
                  <a:lnTo>
                    <a:pt x="236" y="244"/>
                  </a:lnTo>
                  <a:lnTo>
                    <a:pt x="236" y="245"/>
                  </a:lnTo>
                  <a:lnTo>
                    <a:pt x="236" y="244"/>
                  </a:lnTo>
                  <a:lnTo>
                    <a:pt x="236" y="243"/>
                  </a:lnTo>
                  <a:lnTo>
                    <a:pt x="235" y="243"/>
                  </a:lnTo>
                  <a:lnTo>
                    <a:pt x="235" y="244"/>
                  </a:lnTo>
                  <a:lnTo>
                    <a:pt x="233" y="244"/>
                  </a:lnTo>
                  <a:lnTo>
                    <a:pt x="232" y="244"/>
                  </a:lnTo>
                  <a:lnTo>
                    <a:pt x="231" y="245"/>
                  </a:lnTo>
                  <a:lnTo>
                    <a:pt x="231" y="246"/>
                  </a:lnTo>
                  <a:lnTo>
                    <a:pt x="229" y="246"/>
                  </a:lnTo>
                  <a:lnTo>
                    <a:pt x="228" y="246"/>
                  </a:lnTo>
                  <a:lnTo>
                    <a:pt x="227" y="246"/>
                  </a:lnTo>
                  <a:lnTo>
                    <a:pt x="225" y="246"/>
                  </a:lnTo>
                  <a:lnTo>
                    <a:pt x="225" y="248"/>
                  </a:lnTo>
                  <a:lnTo>
                    <a:pt x="225" y="249"/>
                  </a:lnTo>
                  <a:lnTo>
                    <a:pt x="224" y="249"/>
                  </a:lnTo>
                  <a:lnTo>
                    <a:pt x="223" y="248"/>
                  </a:lnTo>
                  <a:lnTo>
                    <a:pt x="221" y="248"/>
                  </a:lnTo>
                  <a:lnTo>
                    <a:pt x="221" y="249"/>
                  </a:lnTo>
                  <a:lnTo>
                    <a:pt x="221" y="250"/>
                  </a:lnTo>
                  <a:lnTo>
                    <a:pt x="220" y="250"/>
                  </a:lnTo>
                  <a:lnTo>
                    <a:pt x="220" y="252"/>
                  </a:lnTo>
                  <a:lnTo>
                    <a:pt x="220" y="250"/>
                  </a:lnTo>
                  <a:lnTo>
                    <a:pt x="219" y="250"/>
                  </a:lnTo>
                  <a:lnTo>
                    <a:pt x="218" y="250"/>
                  </a:lnTo>
                  <a:lnTo>
                    <a:pt x="218" y="249"/>
                  </a:lnTo>
                  <a:lnTo>
                    <a:pt x="216" y="249"/>
                  </a:lnTo>
                  <a:lnTo>
                    <a:pt x="218" y="249"/>
                  </a:lnTo>
                  <a:lnTo>
                    <a:pt x="218" y="248"/>
                  </a:lnTo>
                  <a:lnTo>
                    <a:pt x="219" y="248"/>
                  </a:lnTo>
                  <a:lnTo>
                    <a:pt x="219" y="246"/>
                  </a:lnTo>
                  <a:lnTo>
                    <a:pt x="218" y="246"/>
                  </a:lnTo>
                  <a:lnTo>
                    <a:pt x="218" y="245"/>
                  </a:lnTo>
                  <a:lnTo>
                    <a:pt x="216" y="245"/>
                  </a:lnTo>
                  <a:lnTo>
                    <a:pt x="216" y="246"/>
                  </a:lnTo>
                  <a:lnTo>
                    <a:pt x="215" y="246"/>
                  </a:lnTo>
                  <a:lnTo>
                    <a:pt x="215" y="245"/>
                  </a:lnTo>
                  <a:lnTo>
                    <a:pt x="214" y="245"/>
                  </a:lnTo>
                  <a:lnTo>
                    <a:pt x="212" y="245"/>
                  </a:lnTo>
                  <a:lnTo>
                    <a:pt x="212" y="246"/>
                  </a:lnTo>
                  <a:lnTo>
                    <a:pt x="212" y="245"/>
                  </a:lnTo>
                  <a:lnTo>
                    <a:pt x="211" y="245"/>
                  </a:lnTo>
                  <a:lnTo>
                    <a:pt x="211" y="246"/>
                  </a:lnTo>
                  <a:lnTo>
                    <a:pt x="211" y="248"/>
                  </a:lnTo>
                  <a:lnTo>
                    <a:pt x="210" y="248"/>
                  </a:lnTo>
                  <a:lnTo>
                    <a:pt x="210" y="249"/>
                  </a:lnTo>
                  <a:lnTo>
                    <a:pt x="208" y="249"/>
                  </a:lnTo>
                  <a:lnTo>
                    <a:pt x="208" y="250"/>
                  </a:lnTo>
                  <a:lnTo>
                    <a:pt x="207" y="250"/>
                  </a:lnTo>
                  <a:lnTo>
                    <a:pt x="207" y="252"/>
                  </a:lnTo>
                  <a:lnTo>
                    <a:pt x="206" y="252"/>
                  </a:lnTo>
                  <a:lnTo>
                    <a:pt x="206" y="253"/>
                  </a:lnTo>
                  <a:lnTo>
                    <a:pt x="204" y="253"/>
                  </a:lnTo>
                  <a:lnTo>
                    <a:pt x="203" y="253"/>
                  </a:lnTo>
                  <a:lnTo>
                    <a:pt x="202" y="253"/>
                  </a:lnTo>
                  <a:lnTo>
                    <a:pt x="202" y="252"/>
                  </a:lnTo>
                  <a:lnTo>
                    <a:pt x="201" y="250"/>
                  </a:lnTo>
                  <a:lnTo>
                    <a:pt x="199" y="250"/>
                  </a:lnTo>
                  <a:lnTo>
                    <a:pt x="198" y="250"/>
                  </a:lnTo>
                  <a:lnTo>
                    <a:pt x="198" y="249"/>
                  </a:lnTo>
                  <a:lnTo>
                    <a:pt x="197" y="249"/>
                  </a:lnTo>
                  <a:lnTo>
                    <a:pt x="197" y="250"/>
                  </a:lnTo>
                  <a:lnTo>
                    <a:pt x="195" y="250"/>
                  </a:lnTo>
                  <a:lnTo>
                    <a:pt x="194" y="250"/>
                  </a:lnTo>
                  <a:lnTo>
                    <a:pt x="193" y="250"/>
                  </a:lnTo>
                  <a:lnTo>
                    <a:pt x="193" y="252"/>
                  </a:lnTo>
                  <a:lnTo>
                    <a:pt x="193" y="253"/>
                  </a:lnTo>
                  <a:lnTo>
                    <a:pt x="193" y="254"/>
                  </a:lnTo>
                  <a:lnTo>
                    <a:pt x="191" y="254"/>
                  </a:lnTo>
                  <a:lnTo>
                    <a:pt x="190" y="254"/>
                  </a:lnTo>
                  <a:lnTo>
                    <a:pt x="190" y="253"/>
                  </a:lnTo>
                  <a:lnTo>
                    <a:pt x="189" y="253"/>
                  </a:lnTo>
                  <a:lnTo>
                    <a:pt x="187" y="253"/>
                  </a:lnTo>
                  <a:lnTo>
                    <a:pt x="187" y="254"/>
                  </a:lnTo>
                  <a:lnTo>
                    <a:pt x="186" y="254"/>
                  </a:lnTo>
                  <a:lnTo>
                    <a:pt x="186" y="256"/>
                  </a:lnTo>
                  <a:lnTo>
                    <a:pt x="185" y="256"/>
                  </a:lnTo>
                  <a:lnTo>
                    <a:pt x="185" y="254"/>
                  </a:lnTo>
                  <a:lnTo>
                    <a:pt x="183" y="254"/>
                  </a:lnTo>
                  <a:lnTo>
                    <a:pt x="185" y="254"/>
                  </a:lnTo>
                  <a:lnTo>
                    <a:pt x="185" y="256"/>
                  </a:lnTo>
                  <a:lnTo>
                    <a:pt x="183" y="256"/>
                  </a:lnTo>
                  <a:lnTo>
                    <a:pt x="182" y="256"/>
                  </a:lnTo>
                  <a:lnTo>
                    <a:pt x="181" y="256"/>
                  </a:lnTo>
                  <a:lnTo>
                    <a:pt x="180" y="256"/>
                  </a:lnTo>
                  <a:lnTo>
                    <a:pt x="180" y="257"/>
                  </a:lnTo>
                  <a:lnTo>
                    <a:pt x="180" y="258"/>
                  </a:lnTo>
                  <a:lnTo>
                    <a:pt x="178" y="258"/>
                  </a:lnTo>
                  <a:lnTo>
                    <a:pt x="178" y="260"/>
                  </a:lnTo>
                  <a:lnTo>
                    <a:pt x="177" y="260"/>
                  </a:lnTo>
                  <a:lnTo>
                    <a:pt x="177" y="261"/>
                  </a:lnTo>
                  <a:lnTo>
                    <a:pt x="176" y="261"/>
                  </a:lnTo>
                  <a:lnTo>
                    <a:pt x="174" y="261"/>
                  </a:lnTo>
                  <a:lnTo>
                    <a:pt x="176" y="261"/>
                  </a:lnTo>
                  <a:lnTo>
                    <a:pt x="176" y="262"/>
                  </a:lnTo>
                  <a:lnTo>
                    <a:pt x="174" y="262"/>
                  </a:lnTo>
                  <a:lnTo>
                    <a:pt x="174" y="263"/>
                  </a:lnTo>
                  <a:lnTo>
                    <a:pt x="173" y="263"/>
                  </a:lnTo>
                  <a:lnTo>
                    <a:pt x="172" y="263"/>
                  </a:lnTo>
                  <a:lnTo>
                    <a:pt x="172" y="262"/>
                  </a:lnTo>
                  <a:lnTo>
                    <a:pt x="173" y="262"/>
                  </a:lnTo>
                  <a:lnTo>
                    <a:pt x="172" y="262"/>
                  </a:lnTo>
                  <a:lnTo>
                    <a:pt x="172" y="263"/>
                  </a:lnTo>
                  <a:lnTo>
                    <a:pt x="170" y="263"/>
                  </a:lnTo>
                  <a:lnTo>
                    <a:pt x="170" y="265"/>
                  </a:lnTo>
                  <a:lnTo>
                    <a:pt x="169" y="265"/>
                  </a:lnTo>
                  <a:lnTo>
                    <a:pt x="170" y="265"/>
                  </a:lnTo>
                  <a:lnTo>
                    <a:pt x="169" y="265"/>
                  </a:lnTo>
                  <a:lnTo>
                    <a:pt x="169" y="263"/>
                  </a:lnTo>
                  <a:lnTo>
                    <a:pt x="168" y="263"/>
                  </a:lnTo>
                  <a:lnTo>
                    <a:pt x="168" y="262"/>
                  </a:lnTo>
                  <a:lnTo>
                    <a:pt x="168" y="261"/>
                  </a:lnTo>
                  <a:lnTo>
                    <a:pt x="166" y="261"/>
                  </a:lnTo>
                  <a:lnTo>
                    <a:pt x="166" y="260"/>
                  </a:lnTo>
                  <a:lnTo>
                    <a:pt x="168" y="261"/>
                  </a:lnTo>
                  <a:lnTo>
                    <a:pt x="168" y="260"/>
                  </a:lnTo>
                  <a:lnTo>
                    <a:pt x="166" y="260"/>
                  </a:lnTo>
                  <a:lnTo>
                    <a:pt x="166" y="261"/>
                  </a:lnTo>
                  <a:lnTo>
                    <a:pt x="165" y="261"/>
                  </a:lnTo>
                  <a:lnTo>
                    <a:pt x="164" y="261"/>
                  </a:lnTo>
                  <a:lnTo>
                    <a:pt x="164" y="262"/>
                  </a:lnTo>
                  <a:lnTo>
                    <a:pt x="163" y="262"/>
                  </a:lnTo>
                  <a:lnTo>
                    <a:pt x="161" y="261"/>
                  </a:lnTo>
                  <a:lnTo>
                    <a:pt x="161" y="262"/>
                  </a:lnTo>
                  <a:lnTo>
                    <a:pt x="161" y="263"/>
                  </a:lnTo>
                  <a:lnTo>
                    <a:pt x="160" y="263"/>
                  </a:lnTo>
                  <a:lnTo>
                    <a:pt x="160" y="265"/>
                  </a:lnTo>
                  <a:lnTo>
                    <a:pt x="159" y="265"/>
                  </a:lnTo>
                  <a:lnTo>
                    <a:pt x="157" y="265"/>
                  </a:lnTo>
                  <a:lnTo>
                    <a:pt x="157" y="266"/>
                  </a:lnTo>
                  <a:lnTo>
                    <a:pt x="156" y="266"/>
                  </a:lnTo>
                  <a:lnTo>
                    <a:pt x="155" y="266"/>
                  </a:lnTo>
                  <a:lnTo>
                    <a:pt x="155" y="265"/>
                  </a:lnTo>
                  <a:lnTo>
                    <a:pt x="153" y="265"/>
                  </a:lnTo>
                  <a:lnTo>
                    <a:pt x="153" y="266"/>
                  </a:lnTo>
                  <a:lnTo>
                    <a:pt x="155" y="266"/>
                  </a:lnTo>
                  <a:lnTo>
                    <a:pt x="155" y="267"/>
                  </a:lnTo>
                  <a:lnTo>
                    <a:pt x="153" y="267"/>
                  </a:lnTo>
                  <a:lnTo>
                    <a:pt x="152" y="267"/>
                  </a:lnTo>
                  <a:lnTo>
                    <a:pt x="152" y="266"/>
                  </a:lnTo>
                  <a:lnTo>
                    <a:pt x="151" y="266"/>
                  </a:lnTo>
                  <a:lnTo>
                    <a:pt x="149" y="267"/>
                  </a:lnTo>
                  <a:lnTo>
                    <a:pt x="151" y="267"/>
                  </a:lnTo>
                  <a:lnTo>
                    <a:pt x="151" y="269"/>
                  </a:lnTo>
                  <a:lnTo>
                    <a:pt x="149" y="269"/>
                  </a:lnTo>
                  <a:lnTo>
                    <a:pt x="148" y="269"/>
                  </a:lnTo>
                  <a:lnTo>
                    <a:pt x="148" y="270"/>
                  </a:lnTo>
                  <a:lnTo>
                    <a:pt x="148" y="271"/>
                  </a:lnTo>
                  <a:lnTo>
                    <a:pt x="147" y="271"/>
                  </a:lnTo>
                  <a:lnTo>
                    <a:pt x="147" y="273"/>
                  </a:lnTo>
                  <a:lnTo>
                    <a:pt x="146" y="273"/>
                  </a:lnTo>
                  <a:lnTo>
                    <a:pt x="146" y="271"/>
                  </a:lnTo>
                  <a:lnTo>
                    <a:pt x="146" y="270"/>
                  </a:lnTo>
                  <a:lnTo>
                    <a:pt x="144" y="270"/>
                  </a:lnTo>
                  <a:lnTo>
                    <a:pt x="144" y="271"/>
                  </a:lnTo>
                  <a:lnTo>
                    <a:pt x="143" y="273"/>
                  </a:lnTo>
                  <a:lnTo>
                    <a:pt x="143" y="274"/>
                  </a:lnTo>
                  <a:lnTo>
                    <a:pt x="142" y="274"/>
                  </a:lnTo>
                  <a:lnTo>
                    <a:pt x="142" y="273"/>
                  </a:lnTo>
                  <a:lnTo>
                    <a:pt x="140" y="273"/>
                  </a:lnTo>
                  <a:lnTo>
                    <a:pt x="139" y="273"/>
                  </a:lnTo>
                  <a:lnTo>
                    <a:pt x="139" y="274"/>
                  </a:lnTo>
                  <a:lnTo>
                    <a:pt x="138" y="274"/>
                  </a:lnTo>
                  <a:lnTo>
                    <a:pt x="138" y="273"/>
                  </a:lnTo>
                  <a:lnTo>
                    <a:pt x="136" y="273"/>
                  </a:lnTo>
                  <a:lnTo>
                    <a:pt x="135" y="273"/>
                  </a:lnTo>
                  <a:lnTo>
                    <a:pt x="134" y="274"/>
                  </a:lnTo>
                  <a:lnTo>
                    <a:pt x="134" y="275"/>
                  </a:lnTo>
                  <a:lnTo>
                    <a:pt x="132" y="275"/>
                  </a:lnTo>
                  <a:lnTo>
                    <a:pt x="131" y="275"/>
                  </a:lnTo>
                  <a:lnTo>
                    <a:pt x="131" y="277"/>
                  </a:lnTo>
                  <a:lnTo>
                    <a:pt x="131" y="275"/>
                  </a:lnTo>
                  <a:lnTo>
                    <a:pt x="131" y="277"/>
                  </a:lnTo>
                  <a:lnTo>
                    <a:pt x="130" y="277"/>
                  </a:lnTo>
                  <a:lnTo>
                    <a:pt x="130" y="278"/>
                  </a:lnTo>
                  <a:lnTo>
                    <a:pt x="129" y="278"/>
                  </a:lnTo>
                  <a:lnTo>
                    <a:pt x="129" y="279"/>
                  </a:lnTo>
                  <a:lnTo>
                    <a:pt x="127" y="279"/>
                  </a:lnTo>
                  <a:lnTo>
                    <a:pt x="126" y="279"/>
                  </a:lnTo>
                  <a:lnTo>
                    <a:pt x="125" y="279"/>
                  </a:lnTo>
                  <a:lnTo>
                    <a:pt x="123" y="279"/>
                  </a:lnTo>
                  <a:lnTo>
                    <a:pt x="123" y="278"/>
                  </a:lnTo>
                  <a:lnTo>
                    <a:pt x="122" y="278"/>
                  </a:lnTo>
                  <a:lnTo>
                    <a:pt x="122" y="277"/>
                  </a:lnTo>
                  <a:lnTo>
                    <a:pt x="121" y="277"/>
                  </a:lnTo>
                  <a:lnTo>
                    <a:pt x="119" y="277"/>
                  </a:lnTo>
                  <a:lnTo>
                    <a:pt x="118" y="277"/>
                  </a:lnTo>
                  <a:lnTo>
                    <a:pt x="118" y="275"/>
                  </a:lnTo>
                  <a:lnTo>
                    <a:pt x="109" y="275"/>
                  </a:lnTo>
                  <a:lnTo>
                    <a:pt x="105" y="275"/>
                  </a:lnTo>
                  <a:lnTo>
                    <a:pt x="104" y="277"/>
                  </a:lnTo>
                  <a:lnTo>
                    <a:pt x="104" y="279"/>
                  </a:lnTo>
                  <a:lnTo>
                    <a:pt x="104" y="283"/>
                  </a:lnTo>
                  <a:lnTo>
                    <a:pt x="104" y="288"/>
                  </a:lnTo>
                  <a:lnTo>
                    <a:pt x="104" y="290"/>
                  </a:lnTo>
                  <a:lnTo>
                    <a:pt x="104" y="291"/>
                  </a:lnTo>
                  <a:lnTo>
                    <a:pt x="102" y="291"/>
                  </a:lnTo>
                  <a:lnTo>
                    <a:pt x="102" y="292"/>
                  </a:lnTo>
                  <a:lnTo>
                    <a:pt x="102" y="294"/>
                  </a:lnTo>
                  <a:lnTo>
                    <a:pt x="102" y="295"/>
                  </a:lnTo>
                  <a:lnTo>
                    <a:pt x="102" y="296"/>
                  </a:lnTo>
                  <a:lnTo>
                    <a:pt x="102" y="297"/>
                  </a:lnTo>
                  <a:lnTo>
                    <a:pt x="101" y="297"/>
                  </a:lnTo>
                  <a:lnTo>
                    <a:pt x="100" y="296"/>
                  </a:lnTo>
                  <a:lnTo>
                    <a:pt x="100" y="297"/>
                  </a:lnTo>
                  <a:lnTo>
                    <a:pt x="98" y="297"/>
                  </a:lnTo>
                  <a:lnTo>
                    <a:pt x="98" y="299"/>
                  </a:lnTo>
                  <a:lnTo>
                    <a:pt x="97" y="299"/>
                  </a:lnTo>
                  <a:lnTo>
                    <a:pt x="97" y="300"/>
                  </a:lnTo>
                  <a:lnTo>
                    <a:pt x="96" y="300"/>
                  </a:lnTo>
                  <a:lnTo>
                    <a:pt x="96" y="299"/>
                  </a:lnTo>
                  <a:lnTo>
                    <a:pt x="94" y="299"/>
                  </a:lnTo>
                  <a:lnTo>
                    <a:pt x="93" y="299"/>
                  </a:lnTo>
                  <a:lnTo>
                    <a:pt x="92" y="297"/>
                  </a:lnTo>
                  <a:lnTo>
                    <a:pt x="91" y="297"/>
                  </a:lnTo>
                  <a:lnTo>
                    <a:pt x="89" y="297"/>
                  </a:lnTo>
                  <a:lnTo>
                    <a:pt x="88" y="297"/>
                  </a:lnTo>
                  <a:lnTo>
                    <a:pt x="88" y="299"/>
                  </a:lnTo>
                  <a:lnTo>
                    <a:pt x="88" y="300"/>
                  </a:lnTo>
                  <a:lnTo>
                    <a:pt x="89" y="300"/>
                  </a:lnTo>
                  <a:lnTo>
                    <a:pt x="89" y="301"/>
                  </a:lnTo>
                  <a:lnTo>
                    <a:pt x="88" y="301"/>
                  </a:lnTo>
                  <a:lnTo>
                    <a:pt x="88" y="303"/>
                  </a:lnTo>
                  <a:lnTo>
                    <a:pt x="88" y="304"/>
                  </a:lnTo>
                  <a:lnTo>
                    <a:pt x="89" y="304"/>
                  </a:lnTo>
                  <a:lnTo>
                    <a:pt x="89" y="305"/>
                  </a:lnTo>
                  <a:lnTo>
                    <a:pt x="91" y="305"/>
                  </a:lnTo>
                  <a:lnTo>
                    <a:pt x="91" y="307"/>
                  </a:lnTo>
                  <a:lnTo>
                    <a:pt x="92" y="307"/>
                  </a:lnTo>
                  <a:lnTo>
                    <a:pt x="92" y="308"/>
                  </a:lnTo>
                  <a:lnTo>
                    <a:pt x="92" y="309"/>
                  </a:lnTo>
                  <a:lnTo>
                    <a:pt x="92" y="311"/>
                  </a:lnTo>
                  <a:lnTo>
                    <a:pt x="93" y="311"/>
                  </a:lnTo>
                  <a:lnTo>
                    <a:pt x="93" y="309"/>
                  </a:lnTo>
                  <a:lnTo>
                    <a:pt x="93" y="311"/>
                  </a:lnTo>
                  <a:lnTo>
                    <a:pt x="94" y="311"/>
                  </a:lnTo>
                  <a:lnTo>
                    <a:pt x="94" y="309"/>
                  </a:lnTo>
                  <a:lnTo>
                    <a:pt x="96" y="309"/>
                  </a:lnTo>
                  <a:lnTo>
                    <a:pt x="96" y="311"/>
                  </a:lnTo>
                  <a:lnTo>
                    <a:pt x="96" y="312"/>
                  </a:lnTo>
                  <a:lnTo>
                    <a:pt x="97" y="312"/>
                  </a:lnTo>
                  <a:lnTo>
                    <a:pt x="97" y="313"/>
                  </a:lnTo>
                  <a:lnTo>
                    <a:pt x="98" y="313"/>
                  </a:lnTo>
                  <a:lnTo>
                    <a:pt x="98" y="315"/>
                  </a:lnTo>
                  <a:lnTo>
                    <a:pt x="98" y="316"/>
                  </a:lnTo>
                  <a:lnTo>
                    <a:pt x="98" y="317"/>
                  </a:lnTo>
                  <a:lnTo>
                    <a:pt x="97" y="317"/>
                  </a:lnTo>
                  <a:lnTo>
                    <a:pt x="97" y="318"/>
                  </a:lnTo>
                  <a:lnTo>
                    <a:pt x="97" y="320"/>
                  </a:lnTo>
                  <a:lnTo>
                    <a:pt x="98" y="321"/>
                  </a:lnTo>
                  <a:lnTo>
                    <a:pt x="97" y="321"/>
                  </a:lnTo>
                  <a:lnTo>
                    <a:pt x="97" y="322"/>
                  </a:lnTo>
                  <a:lnTo>
                    <a:pt x="98" y="322"/>
                  </a:lnTo>
                  <a:lnTo>
                    <a:pt x="97" y="324"/>
                  </a:lnTo>
                  <a:lnTo>
                    <a:pt x="96" y="324"/>
                  </a:lnTo>
                  <a:lnTo>
                    <a:pt x="97" y="324"/>
                  </a:lnTo>
                  <a:lnTo>
                    <a:pt x="97" y="325"/>
                  </a:lnTo>
                  <a:lnTo>
                    <a:pt x="97" y="326"/>
                  </a:lnTo>
                  <a:lnTo>
                    <a:pt x="97" y="328"/>
                  </a:lnTo>
                  <a:lnTo>
                    <a:pt x="96" y="328"/>
                  </a:lnTo>
                  <a:lnTo>
                    <a:pt x="94" y="328"/>
                  </a:lnTo>
                  <a:lnTo>
                    <a:pt x="94" y="329"/>
                  </a:lnTo>
                  <a:lnTo>
                    <a:pt x="96" y="329"/>
                  </a:lnTo>
                  <a:lnTo>
                    <a:pt x="96" y="330"/>
                  </a:lnTo>
                  <a:lnTo>
                    <a:pt x="94" y="330"/>
                  </a:lnTo>
                  <a:lnTo>
                    <a:pt x="93" y="330"/>
                  </a:lnTo>
                  <a:lnTo>
                    <a:pt x="93" y="329"/>
                  </a:lnTo>
                  <a:lnTo>
                    <a:pt x="92" y="329"/>
                  </a:lnTo>
                  <a:lnTo>
                    <a:pt x="92" y="330"/>
                  </a:lnTo>
                  <a:lnTo>
                    <a:pt x="92" y="332"/>
                  </a:lnTo>
                  <a:lnTo>
                    <a:pt x="92" y="333"/>
                  </a:lnTo>
                  <a:lnTo>
                    <a:pt x="93" y="333"/>
                  </a:lnTo>
                  <a:lnTo>
                    <a:pt x="93" y="334"/>
                  </a:lnTo>
                  <a:lnTo>
                    <a:pt x="92" y="334"/>
                  </a:lnTo>
                  <a:lnTo>
                    <a:pt x="92" y="335"/>
                  </a:lnTo>
                  <a:lnTo>
                    <a:pt x="91" y="335"/>
                  </a:lnTo>
                  <a:lnTo>
                    <a:pt x="91" y="334"/>
                  </a:lnTo>
                  <a:lnTo>
                    <a:pt x="89" y="334"/>
                  </a:lnTo>
                  <a:lnTo>
                    <a:pt x="89" y="335"/>
                  </a:lnTo>
                  <a:lnTo>
                    <a:pt x="88" y="335"/>
                  </a:lnTo>
                  <a:lnTo>
                    <a:pt x="87" y="335"/>
                  </a:lnTo>
                  <a:lnTo>
                    <a:pt x="85" y="335"/>
                  </a:lnTo>
                  <a:lnTo>
                    <a:pt x="84" y="335"/>
                  </a:lnTo>
                  <a:lnTo>
                    <a:pt x="83" y="335"/>
                  </a:lnTo>
                  <a:lnTo>
                    <a:pt x="83" y="334"/>
                  </a:lnTo>
                  <a:lnTo>
                    <a:pt x="81" y="334"/>
                  </a:lnTo>
                  <a:lnTo>
                    <a:pt x="81" y="335"/>
                  </a:lnTo>
                  <a:lnTo>
                    <a:pt x="80" y="335"/>
                  </a:lnTo>
                  <a:lnTo>
                    <a:pt x="80" y="337"/>
                  </a:lnTo>
                  <a:lnTo>
                    <a:pt x="80" y="338"/>
                  </a:lnTo>
                  <a:lnTo>
                    <a:pt x="80" y="339"/>
                  </a:lnTo>
                  <a:lnTo>
                    <a:pt x="79" y="339"/>
                  </a:lnTo>
                  <a:lnTo>
                    <a:pt x="77" y="339"/>
                  </a:lnTo>
                  <a:lnTo>
                    <a:pt x="77" y="341"/>
                  </a:lnTo>
                  <a:lnTo>
                    <a:pt x="76" y="341"/>
                  </a:lnTo>
                  <a:lnTo>
                    <a:pt x="75" y="341"/>
                  </a:lnTo>
                  <a:lnTo>
                    <a:pt x="75" y="342"/>
                  </a:lnTo>
                  <a:lnTo>
                    <a:pt x="74" y="342"/>
                  </a:lnTo>
                  <a:lnTo>
                    <a:pt x="72" y="342"/>
                  </a:lnTo>
                  <a:lnTo>
                    <a:pt x="71" y="342"/>
                  </a:lnTo>
                  <a:lnTo>
                    <a:pt x="70" y="342"/>
                  </a:lnTo>
                  <a:lnTo>
                    <a:pt x="68" y="342"/>
                  </a:lnTo>
                  <a:lnTo>
                    <a:pt x="70" y="341"/>
                  </a:lnTo>
                  <a:lnTo>
                    <a:pt x="70" y="339"/>
                  </a:lnTo>
                  <a:lnTo>
                    <a:pt x="70" y="338"/>
                  </a:lnTo>
                  <a:lnTo>
                    <a:pt x="70" y="337"/>
                  </a:lnTo>
                  <a:lnTo>
                    <a:pt x="70" y="335"/>
                  </a:lnTo>
                  <a:lnTo>
                    <a:pt x="70" y="334"/>
                  </a:lnTo>
                  <a:lnTo>
                    <a:pt x="70" y="333"/>
                  </a:lnTo>
                  <a:lnTo>
                    <a:pt x="68" y="332"/>
                  </a:lnTo>
                  <a:lnTo>
                    <a:pt x="68" y="330"/>
                  </a:lnTo>
                  <a:lnTo>
                    <a:pt x="67" y="330"/>
                  </a:lnTo>
                  <a:lnTo>
                    <a:pt x="67" y="329"/>
                  </a:lnTo>
                  <a:lnTo>
                    <a:pt x="66" y="329"/>
                  </a:lnTo>
                  <a:lnTo>
                    <a:pt x="66" y="328"/>
                  </a:lnTo>
                  <a:lnTo>
                    <a:pt x="64" y="328"/>
                  </a:lnTo>
                  <a:lnTo>
                    <a:pt x="63" y="326"/>
                  </a:lnTo>
                  <a:lnTo>
                    <a:pt x="62" y="326"/>
                  </a:lnTo>
                  <a:lnTo>
                    <a:pt x="60" y="326"/>
                  </a:lnTo>
                  <a:lnTo>
                    <a:pt x="59" y="326"/>
                  </a:lnTo>
                  <a:lnTo>
                    <a:pt x="58" y="326"/>
                  </a:lnTo>
                  <a:lnTo>
                    <a:pt x="57" y="326"/>
                  </a:lnTo>
                  <a:lnTo>
                    <a:pt x="55" y="326"/>
                  </a:lnTo>
                  <a:lnTo>
                    <a:pt x="55" y="328"/>
                  </a:lnTo>
                  <a:lnTo>
                    <a:pt x="54" y="328"/>
                  </a:lnTo>
                  <a:lnTo>
                    <a:pt x="53" y="328"/>
                  </a:lnTo>
                  <a:lnTo>
                    <a:pt x="53" y="329"/>
                  </a:lnTo>
                  <a:lnTo>
                    <a:pt x="51" y="329"/>
                  </a:lnTo>
                  <a:lnTo>
                    <a:pt x="50" y="330"/>
                  </a:lnTo>
                  <a:lnTo>
                    <a:pt x="49" y="332"/>
                  </a:lnTo>
                  <a:lnTo>
                    <a:pt x="47" y="332"/>
                  </a:lnTo>
                  <a:lnTo>
                    <a:pt x="47" y="333"/>
                  </a:lnTo>
                  <a:lnTo>
                    <a:pt x="46" y="334"/>
                  </a:lnTo>
                  <a:lnTo>
                    <a:pt x="45" y="334"/>
                  </a:lnTo>
                  <a:lnTo>
                    <a:pt x="45" y="335"/>
                  </a:lnTo>
                  <a:lnTo>
                    <a:pt x="43" y="335"/>
                  </a:lnTo>
                  <a:lnTo>
                    <a:pt x="43" y="337"/>
                  </a:lnTo>
                  <a:lnTo>
                    <a:pt x="43" y="338"/>
                  </a:lnTo>
                  <a:lnTo>
                    <a:pt x="42" y="338"/>
                  </a:lnTo>
                  <a:lnTo>
                    <a:pt x="42" y="339"/>
                  </a:lnTo>
                  <a:lnTo>
                    <a:pt x="42" y="341"/>
                  </a:lnTo>
                  <a:lnTo>
                    <a:pt x="41" y="341"/>
                  </a:lnTo>
                  <a:lnTo>
                    <a:pt x="41" y="342"/>
                  </a:lnTo>
                  <a:lnTo>
                    <a:pt x="39" y="342"/>
                  </a:lnTo>
                  <a:lnTo>
                    <a:pt x="39" y="343"/>
                  </a:lnTo>
                  <a:lnTo>
                    <a:pt x="39" y="345"/>
                  </a:lnTo>
                  <a:lnTo>
                    <a:pt x="38" y="345"/>
                  </a:lnTo>
                  <a:lnTo>
                    <a:pt x="38" y="346"/>
                  </a:lnTo>
                  <a:lnTo>
                    <a:pt x="38" y="347"/>
                  </a:lnTo>
                  <a:lnTo>
                    <a:pt x="37" y="347"/>
                  </a:lnTo>
                  <a:lnTo>
                    <a:pt x="37" y="349"/>
                  </a:lnTo>
                  <a:lnTo>
                    <a:pt x="38" y="349"/>
                  </a:lnTo>
                  <a:lnTo>
                    <a:pt x="38" y="350"/>
                  </a:lnTo>
                  <a:lnTo>
                    <a:pt x="39" y="350"/>
                  </a:lnTo>
                  <a:lnTo>
                    <a:pt x="39" y="351"/>
                  </a:lnTo>
                  <a:lnTo>
                    <a:pt x="39" y="352"/>
                  </a:lnTo>
                  <a:lnTo>
                    <a:pt x="38" y="352"/>
                  </a:lnTo>
                  <a:lnTo>
                    <a:pt x="38" y="354"/>
                  </a:lnTo>
                  <a:lnTo>
                    <a:pt x="38" y="355"/>
                  </a:lnTo>
                  <a:lnTo>
                    <a:pt x="36" y="356"/>
                  </a:lnTo>
                  <a:lnTo>
                    <a:pt x="36" y="355"/>
                  </a:lnTo>
                  <a:lnTo>
                    <a:pt x="36" y="354"/>
                  </a:lnTo>
                  <a:lnTo>
                    <a:pt x="34" y="352"/>
                  </a:lnTo>
                  <a:lnTo>
                    <a:pt x="34" y="351"/>
                  </a:lnTo>
                  <a:lnTo>
                    <a:pt x="33" y="350"/>
                  </a:lnTo>
                  <a:lnTo>
                    <a:pt x="33" y="349"/>
                  </a:lnTo>
                  <a:lnTo>
                    <a:pt x="32" y="347"/>
                  </a:lnTo>
                  <a:lnTo>
                    <a:pt x="30" y="346"/>
                  </a:lnTo>
                  <a:lnTo>
                    <a:pt x="29" y="345"/>
                  </a:lnTo>
                  <a:lnTo>
                    <a:pt x="28" y="343"/>
                  </a:lnTo>
                  <a:lnTo>
                    <a:pt x="26" y="342"/>
                  </a:lnTo>
                  <a:lnTo>
                    <a:pt x="25" y="341"/>
                  </a:lnTo>
                  <a:lnTo>
                    <a:pt x="24" y="341"/>
                  </a:lnTo>
                  <a:lnTo>
                    <a:pt x="24" y="339"/>
                  </a:lnTo>
                  <a:lnTo>
                    <a:pt x="21" y="338"/>
                  </a:lnTo>
                  <a:lnTo>
                    <a:pt x="20" y="337"/>
                  </a:lnTo>
                  <a:lnTo>
                    <a:pt x="19" y="335"/>
                  </a:lnTo>
                  <a:lnTo>
                    <a:pt x="17" y="335"/>
                  </a:lnTo>
                  <a:lnTo>
                    <a:pt x="16" y="334"/>
                  </a:lnTo>
                  <a:lnTo>
                    <a:pt x="15" y="333"/>
                  </a:lnTo>
                  <a:lnTo>
                    <a:pt x="13" y="332"/>
                  </a:lnTo>
                  <a:lnTo>
                    <a:pt x="11" y="332"/>
                  </a:lnTo>
                  <a:lnTo>
                    <a:pt x="11" y="330"/>
                  </a:lnTo>
                  <a:lnTo>
                    <a:pt x="9" y="330"/>
                  </a:lnTo>
                  <a:lnTo>
                    <a:pt x="8" y="329"/>
                  </a:lnTo>
                  <a:lnTo>
                    <a:pt x="7" y="329"/>
                  </a:lnTo>
                  <a:lnTo>
                    <a:pt x="5" y="328"/>
                  </a:lnTo>
                  <a:lnTo>
                    <a:pt x="5" y="326"/>
                  </a:lnTo>
                  <a:lnTo>
                    <a:pt x="4" y="326"/>
                  </a:lnTo>
                  <a:lnTo>
                    <a:pt x="4" y="325"/>
                  </a:lnTo>
                  <a:lnTo>
                    <a:pt x="3" y="325"/>
                  </a:lnTo>
                  <a:lnTo>
                    <a:pt x="3" y="324"/>
                  </a:lnTo>
                  <a:lnTo>
                    <a:pt x="2" y="321"/>
                  </a:lnTo>
                  <a:lnTo>
                    <a:pt x="2" y="320"/>
                  </a:lnTo>
                  <a:lnTo>
                    <a:pt x="0" y="318"/>
                  </a:lnTo>
                  <a:lnTo>
                    <a:pt x="0" y="317"/>
                  </a:lnTo>
                  <a:lnTo>
                    <a:pt x="0" y="316"/>
                  </a:lnTo>
                  <a:lnTo>
                    <a:pt x="2" y="316"/>
                  </a:lnTo>
                  <a:lnTo>
                    <a:pt x="2" y="315"/>
                  </a:lnTo>
                  <a:lnTo>
                    <a:pt x="2" y="313"/>
                  </a:lnTo>
                  <a:lnTo>
                    <a:pt x="3" y="313"/>
                  </a:lnTo>
                  <a:lnTo>
                    <a:pt x="3" y="312"/>
                  </a:lnTo>
                  <a:lnTo>
                    <a:pt x="4" y="311"/>
                  </a:lnTo>
                  <a:lnTo>
                    <a:pt x="7" y="308"/>
                  </a:lnTo>
                  <a:lnTo>
                    <a:pt x="8" y="308"/>
                  </a:lnTo>
                  <a:lnTo>
                    <a:pt x="9" y="307"/>
                  </a:lnTo>
                  <a:lnTo>
                    <a:pt x="11" y="307"/>
                  </a:lnTo>
                  <a:lnTo>
                    <a:pt x="12" y="307"/>
                  </a:lnTo>
                  <a:lnTo>
                    <a:pt x="17" y="307"/>
                  </a:lnTo>
                  <a:lnTo>
                    <a:pt x="21" y="308"/>
                  </a:lnTo>
                  <a:lnTo>
                    <a:pt x="28" y="308"/>
                  </a:lnTo>
                  <a:lnTo>
                    <a:pt x="34" y="311"/>
                  </a:lnTo>
                  <a:lnTo>
                    <a:pt x="36" y="311"/>
                  </a:lnTo>
                  <a:lnTo>
                    <a:pt x="38" y="311"/>
                  </a:lnTo>
                  <a:lnTo>
                    <a:pt x="39" y="311"/>
                  </a:lnTo>
                  <a:lnTo>
                    <a:pt x="42" y="312"/>
                  </a:lnTo>
                  <a:lnTo>
                    <a:pt x="45" y="312"/>
                  </a:lnTo>
                  <a:lnTo>
                    <a:pt x="46" y="312"/>
                  </a:lnTo>
                  <a:lnTo>
                    <a:pt x="49" y="312"/>
                  </a:lnTo>
                  <a:lnTo>
                    <a:pt x="47" y="312"/>
                  </a:lnTo>
                  <a:lnTo>
                    <a:pt x="51" y="312"/>
                  </a:lnTo>
                  <a:lnTo>
                    <a:pt x="53" y="312"/>
                  </a:lnTo>
                  <a:lnTo>
                    <a:pt x="54" y="312"/>
                  </a:lnTo>
                  <a:lnTo>
                    <a:pt x="54" y="311"/>
                  </a:lnTo>
                  <a:lnTo>
                    <a:pt x="55" y="311"/>
                  </a:lnTo>
                  <a:lnTo>
                    <a:pt x="57" y="311"/>
                  </a:lnTo>
                  <a:lnTo>
                    <a:pt x="59" y="311"/>
                  </a:lnTo>
                  <a:lnTo>
                    <a:pt x="60" y="309"/>
                  </a:lnTo>
                  <a:lnTo>
                    <a:pt x="63" y="309"/>
                  </a:lnTo>
                  <a:lnTo>
                    <a:pt x="66" y="308"/>
                  </a:lnTo>
                  <a:lnTo>
                    <a:pt x="67" y="308"/>
                  </a:lnTo>
                  <a:lnTo>
                    <a:pt x="70" y="307"/>
                  </a:lnTo>
                  <a:lnTo>
                    <a:pt x="71" y="307"/>
                  </a:lnTo>
                  <a:lnTo>
                    <a:pt x="71" y="305"/>
                  </a:lnTo>
                  <a:lnTo>
                    <a:pt x="72" y="305"/>
                  </a:lnTo>
                  <a:lnTo>
                    <a:pt x="74" y="304"/>
                  </a:lnTo>
                  <a:lnTo>
                    <a:pt x="75" y="304"/>
                  </a:lnTo>
                  <a:lnTo>
                    <a:pt x="76" y="304"/>
                  </a:lnTo>
                  <a:lnTo>
                    <a:pt x="76" y="303"/>
                  </a:lnTo>
                  <a:lnTo>
                    <a:pt x="77" y="303"/>
                  </a:lnTo>
                  <a:lnTo>
                    <a:pt x="77" y="301"/>
                  </a:lnTo>
                  <a:lnTo>
                    <a:pt x="79" y="300"/>
                  </a:lnTo>
                  <a:lnTo>
                    <a:pt x="79" y="299"/>
                  </a:lnTo>
                  <a:lnTo>
                    <a:pt x="80" y="296"/>
                  </a:lnTo>
                  <a:lnTo>
                    <a:pt x="80" y="295"/>
                  </a:lnTo>
                  <a:lnTo>
                    <a:pt x="81" y="294"/>
                  </a:lnTo>
                  <a:lnTo>
                    <a:pt x="81" y="292"/>
                  </a:lnTo>
                  <a:lnTo>
                    <a:pt x="81" y="291"/>
                  </a:lnTo>
                  <a:lnTo>
                    <a:pt x="81" y="290"/>
                  </a:lnTo>
                  <a:lnTo>
                    <a:pt x="81" y="288"/>
                  </a:lnTo>
                  <a:lnTo>
                    <a:pt x="81" y="287"/>
                  </a:lnTo>
                  <a:lnTo>
                    <a:pt x="81" y="286"/>
                  </a:lnTo>
                  <a:lnTo>
                    <a:pt x="81" y="284"/>
                  </a:lnTo>
                  <a:lnTo>
                    <a:pt x="81" y="283"/>
                  </a:lnTo>
                  <a:lnTo>
                    <a:pt x="83" y="282"/>
                  </a:lnTo>
                  <a:lnTo>
                    <a:pt x="83" y="280"/>
                  </a:lnTo>
                  <a:lnTo>
                    <a:pt x="83" y="279"/>
                  </a:lnTo>
                  <a:lnTo>
                    <a:pt x="81" y="278"/>
                  </a:lnTo>
                  <a:lnTo>
                    <a:pt x="81" y="277"/>
                  </a:lnTo>
                  <a:lnTo>
                    <a:pt x="80" y="277"/>
                  </a:lnTo>
                  <a:lnTo>
                    <a:pt x="80" y="275"/>
                  </a:lnTo>
                  <a:lnTo>
                    <a:pt x="79" y="275"/>
                  </a:lnTo>
                  <a:lnTo>
                    <a:pt x="79" y="274"/>
                  </a:lnTo>
                  <a:lnTo>
                    <a:pt x="77" y="274"/>
                  </a:lnTo>
                  <a:lnTo>
                    <a:pt x="77" y="273"/>
                  </a:lnTo>
                  <a:lnTo>
                    <a:pt x="76" y="273"/>
                  </a:lnTo>
                  <a:lnTo>
                    <a:pt x="75" y="271"/>
                  </a:lnTo>
                  <a:lnTo>
                    <a:pt x="74" y="270"/>
                  </a:lnTo>
                  <a:lnTo>
                    <a:pt x="72" y="270"/>
                  </a:lnTo>
                  <a:lnTo>
                    <a:pt x="72" y="269"/>
                  </a:lnTo>
                  <a:lnTo>
                    <a:pt x="71" y="269"/>
                  </a:lnTo>
                  <a:lnTo>
                    <a:pt x="71" y="267"/>
                  </a:lnTo>
                  <a:lnTo>
                    <a:pt x="70" y="267"/>
                  </a:lnTo>
                  <a:lnTo>
                    <a:pt x="68" y="266"/>
                  </a:lnTo>
                  <a:lnTo>
                    <a:pt x="68" y="265"/>
                  </a:lnTo>
                  <a:lnTo>
                    <a:pt x="68" y="263"/>
                  </a:lnTo>
                  <a:lnTo>
                    <a:pt x="67" y="263"/>
                  </a:lnTo>
                  <a:lnTo>
                    <a:pt x="67" y="262"/>
                  </a:lnTo>
                  <a:lnTo>
                    <a:pt x="66" y="262"/>
                  </a:lnTo>
                  <a:lnTo>
                    <a:pt x="64" y="261"/>
                  </a:lnTo>
                  <a:lnTo>
                    <a:pt x="63" y="261"/>
                  </a:lnTo>
                  <a:lnTo>
                    <a:pt x="63" y="260"/>
                  </a:lnTo>
                  <a:lnTo>
                    <a:pt x="62" y="260"/>
                  </a:lnTo>
                  <a:lnTo>
                    <a:pt x="60" y="258"/>
                  </a:lnTo>
                  <a:lnTo>
                    <a:pt x="60" y="257"/>
                  </a:lnTo>
                  <a:lnTo>
                    <a:pt x="60" y="256"/>
                  </a:lnTo>
                  <a:lnTo>
                    <a:pt x="60" y="254"/>
                  </a:lnTo>
                  <a:lnTo>
                    <a:pt x="60" y="253"/>
                  </a:lnTo>
                  <a:lnTo>
                    <a:pt x="60" y="252"/>
                  </a:lnTo>
                  <a:lnTo>
                    <a:pt x="59" y="252"/>
                  </a:lnTo>
                  <a:lnTo>
                    <a:pt x="59" y="250"/>
                  </a:lnTo>
                  <a:lnTo>
                    <a:pt x="59" y="249"/>
                  </a:lnTo>
                  <a:lnTo>
                    <a:pt x="59" y="248"/>
                  </a:lnTo>
                  <a:lnTo>
                    <a:pt x="59" y="246"/>
                  </a:lnTo>
                  <a:lnTo>
                    <a:pt x="59" y="245"/>
                  </a:lnTo>
                  <a:lnTo>
                    <a:pt x="59" y="244"/>
                  </a:lnTo>
                  <a:lnTo>
                    <a:pt x="59" y="243"/>
                  </a:lnTo>
                  <a:lnTo>
                    <a:pt x="59" y="241"/>
                  </a:lnTo>
                  <a:lnTo>
                    <a:pt x="59" y="240"/>
                  </a:lnTo>
                  <a:lnTo>
                    <a:pt x="59" y="239"/>
                  </a:lnTo>
                  <a:lnTo>
                    <a:pt x="60" y="239"/>
                  </a:lnTo>
                  <a:lnTo>
                    <a:pt x="60" y="237"/>
                  </a:lnTo>
                  <a:lnTo>
                    <a:pt x="62" y="236"/>
                  </a:lnTo>
                  <a:lnTo>
                    <a:pt x="62" y="235"/>
                  </a:lnTo>
                  <a:lnTo>
                    <a:pt x="60" y="233"/>
                  </a:lnTo>
                  <a:lnTo>
                    <a:pt x="59" y="233"/>
                  </a:lnTo>
                  <a:lnTo>
                    <a:pt x="59" y="232"/>
                  </a:lnTo>
                  <a:lnTo>
                    <a:pt x="58" y="232"/>
                  </a:lnTo>
                  <a:lnTo>
                    <a:pt x="57" y="232"/>
                  </a:lnTo>
                  <a:lnTo>
                    <a:pt x="55" y="232"/>
                  </a:lnTo>
                  <a:lnTo>
                    <a:pt x="54" y="233"/>
                  </a:lnTo>
                  <a:lnTo>
                    <a:pt x="53" y="233"/>
                  </a:lnTo>
                  <a:lnTo>
                    <a:pt x="51" y="235"/>
                  </a:lnTo>
                  <a:lnTo>
                    <a:pt x="51" y="236"/>
                  </a:lnTo>
                  <a:lnTo>
                    <a:pt x="50" y="236"/>
                  </a:lnTo>
                  <a:lnTo>
                    <a:pt x="50" y="237"/>
                  </a:lnTo>
                  <a:lnTo>
                    <a:pt x="49" y="237"/>
                  </a:lnTo>
                  <a:lnTo>
                    <a:pt x="49" y="236"/>
                  </a:lnTo>
                  <a:lnTo>
                    <a:pt x="49" y="235"/>
                  </a:lnTo>
                  <a:lnTo>
                    <a:pt x="49" y="233"/>
                  </a:lnTo>
                  <a:lnTo>
                    <a:pt x="47" y="231"/>
                  </a:lnTo>
                  <a:lnTo>
                    <a:pt x="47" y="229"/>
                  </a:lnTo>
                  <a:lnTo>
                    <a:pt x="46" y="228"/>
                  </a:lnTo>
                  <a:lnTo>
                    <a:pt x="46" y="227"/>
                  </a:lnTo>
                  <a:lnTo>
                    <a:pt x="46" y="225"/>
                  </a:lnTo>
                  <a:lnTo>
                    <a:pt x="45" y="225"/>
                  </a:lnTo>
                  <a:lnTo>
                    <a:pt x="45" y="224"/>
                  </a:lnTo>
                  <a:lnTo>
                    <a:pt x="45" y="223"/>
                  </a:lnTo>
                  <a:lnTo>
                    <a:pt x="45" y="222"/>
                  </a:lnTo>
                  <a:lnTo>
                    <a:pt x="45" y="220"/>
                  </a:lnTo>
                  <a:lnTo>
                    <a:pt x="45" y="219"/>
                  </a:lnTo>
                  <a:lnTo>
                    <a:pt x="45" y="218"/>
                  </a:lnTo>
                  <a:lnTo>
                    <a:pt x="46" y="216"/>
                  </a:lnTo>
                  <a:lnTo>
                    <a:pt x="47" y="214"/>
                  </a:lnTo>
                  <a:lnTo>
                    <a:pt x="49" y="211"/>
                  </a:lnTo>
                  <a:lnTo>
                    <a:pt x="51" y="210"/>
                  </a:lnTo>
                  <a:lnTo>
                    <a:pt x="51" y="208"/>
                  </a:lnTo>
                  <a:lnTo>
                    <a:pt x="53" y="208"/>
                  </a:lnTo>
                  <a:lnTo>
                    <a:pt x="53" y="207"/>
                  </a:lnTo>
                  <a:lnTo>
                    <a:pt x="54" y="207"/>
                  </a:lnTo>
                  <a:lnTo>
                    <a:pt x="55" y="206"/>
                  </a:lnTo>
                  <a:lnTo>
                    <a:pt x="57" y="206"/>
                  </a:lnTo>
                  <a:lnTo>
                    <a:pt x="58" y="205"/>
                  </a:lnTo>
                  <a:lnTo>
                    <a:pt x="59" y="203"/>
                  </a:lnTo>
                  <a:lnTo>
                    <a:pt x="60" y="203"/>
                  </a:lnTo>
                  <a:lnTo>
                    <a:pt x="60" y="202"/>
                  </a:lnTo>
                  <a:lnTo>
                    <a:pt x="62" y="202"/>
                  </a:lnTo>
                  <a:lnTo>
                    <a:pt x="63" y="202"/>
                  </a:lnTo>
                  <a:lnTo>
                    <a:pt x="64" y="202"/>
                  </a:lnTo>
                  <a:lnTo>
                    <a:pt x="64" y="203"/>
                  </a:lnTo>
                  <a:lnTo>
                    <a:pt x="66" y="203"/>
                  </a:lnTo>
                  <a:lnTo>
                    <a:pt x="66" y="205"/>
                  </a:lnTo>
                  <a:lnTo>
                    <a:pt x="67" y="206"/>
                  </a:lnTo>
                  <a:lnTo>
                    <a:pt x="67" y="207"/>
                  </a:lnTo>
                  <a:lnTo>
                    <a:pt x="67" y="208"/>
                  </a:lnTo>
                  <a:lnTo>
                    <a:pt x="67" y="210"/>
                  </a:lnTo>
                  <a:lnTo>
                    <a:pt x="67" y="211"/>
                  </a:lnTo>
                  <a:lnTo>
                    <a:pt x="66" y="211"/>
                  </a:lnTo>
                  <a:lnTo>
                    <a:pt x="66" y="212"/>
                  </a:lnTo>
                  <a:lnTo>
                    <a:pt x="66" y="215"/>
                  </a:lnTo>
                  <a:lnTo>
                    <a:pt x="66" y="216"/>
                  </a:lnTo>
                  <a:lnTo>
                    <a:pt x="67" y="218"/>
                  </a:lnTo>
                  <a:lnTo>
                    <a:pt x="67" y="219"/>
                  </a:lnTo>
                  <a:lnTo>
                    <a:pt x="67" y="220"/>
                  </a:lnTo>
                  <a:lnTo>
                    <a:pt x="68" y="220"/>
                  </a:lnTo>
                  <a:lnTo>
                    <a:pt x="68" y="222"/>
                  </a:lnTo>
                  <a:lnTo>
                    <a:pt x="68" y="223"/>
                  </a:lnTo>
                  <a:lnTo>
                    <a:pt x="68" y="224"/>
                  </a:lnTo>
                  <a:lnTo>
                    <a:pt x="68" y="225"/>
                  </a:lnTo>
                  <a:lnTo>
                    <a:pt x="68" y="227"/>
                  </a:lnTo>
                  <a:lnTo>
                    <a:pt x="70" y="228"/>
                  </a:lnTo>
                  <a:lnTo>
                    <a:pt x="70" y="229"/>
                  </a:lnTo>
                  <a:lnTo>
                    <a:pt x="71" y="232"/>
                  </a:lnTo>
                  <a:lnTo>
                    <a:pt x="71" y="233"/>
                  </a:lnTo>
                  <a:lnTo>
                    <a:pt x="72" y="236"/>
                  </a:lnTo>
                  <a:lnTo>
                    <a:pt x="74" y="237"/>
                  </a:lnTo>
                  <a:lnTo>
                    <a:pt x="75" y="239"/>
                  </a:lnTo>
                  <a:lnTo>
                    <a:pt x="76" y="240"/>
                  </a:lnTo>
                  <a:lnTo>
                    <a:pt x="77" y="241"/>
                  </a:lnTo>
                  <a:lnTo>
                    <a:pt x="77" y="243"/>
                  </a:lnTo>
                  <a:lnTo>
                    <a:pt x="79" y="243"/>
                  </a:lnTo>
                  <a:lnTo>
                    <a:pt x="80" y="244"/>
                  </a:lnTo>
                  <a:lnTo>
                    <a:pt x="81" y="244"/>
                  </a:lnTo>
                  <a:lnTo>
                    <a:pt x="81" y="245"/>
                  </a:lnTo>
                  <a:lnTo>
                    <a:pt x="83" y="245"/>
                  </a:lnTo>
                  <a:lnTo>
                    <a:pt x="84" y="246"/>
                  </a:lnTo>
                  <a:lnTo>
                    <a:pt x="85" y="246"/>
                  </a:lnTo>
                  <a:lnTo>
                    <a:pt x="87" y="246"/>
                  </a:lnTo>
                  <a:lnTo>
                    <a:pt x="88" y="246"/>
                  </a:lnTo>
                  <a:lnTo>
                    <a:pt x="89" y="246"/>
                  </a:lnTo>
                  <a:lnTo>
                    <a:pt x="91" y="246"/>
                  </a:lnTo>
                  <a:lnTo>
                    <a:pt x="91" y="248"/>
                  </a:lnTo>
                  <a:lnTo>
                    <a:pt x="91" y="249"/>
                  </a:lnTo>
                  <a:lnTo>
                    <a:pt x="89" y="250"/>
                  </a:lnTo>
                  <a:lnTo>
                    <a:pt x="89" y="252"/>
                  </a:lnTo>
                  <a:lnTo>
                    <a:pt x="89" y="253"/>
                  </a:lnTo>
                  <a:lnTo>
                    <a:pt x="88" y="253"/>
                  </a:lnTo>
                  <a:lnTo>
                    <a:pt x="88" y="254"/>
                  </a:lnTo>
                  <a:lnTo>
                    <a:pt x="89" y="254"/>
                  </a:lnTo>
                  <a:lnTo>
                    <a:pt x="91" y="254"/>
                  </a:lnTo>
                  <a:lnTo>
                    <a:pt x="92" y="254"/>
                  </a:lnTo>
                  <a:lnTo>
                    <a:pt x="92" y="253"/>
                  </a:lnTo>
                  <a:lnTo>
                    <a:pt x="93" y="253"/>
                  </a:lnTo>
                  <a:lnTo>
                    <a:pt x="94" y="253"/>
                  </a:lnTo>
                  <a:lnTo>
                    <a:pt x="96" y="252"/>
                  </a:lnTo>
                  <a:lnTo>
                    <a:pt x="97" y="250"/>
                  </a:lnTo>
                  <a:lnTo>
                    <a:pt x="98" y="250"/>
                  </a:lnTo>
                  <a:lnTo>
                    <a:pt x="98" y="249"/>
                  </a:lnTo>
                  <a:lnTo>
                    <a:pt x="100" y="249"/>
                  </a:lnTo>
                  <a:lnTo>
                    <a:pt x="100" y="248"/>
                  </a:lnTo>
                  <a:lnTo>
                    <a:pt x="100" y="246"/>
                  </a:lnTo>
                  <a:lnTo>
                    <a:pt x="101" y="246"/>
                  </a:lnTo>
                  <a:lnTo>
                    <a:pt x="101" y="245"/>
                  </a:lnTo>
                  <a:lnTo>
                    <a:pt x="102" y="244"/>
                  </a:lnTo>
                  <a:lnTo>
                    <a:pt x="102" y="243"/>
                  </a:lnTo>
                  <a:lnTo>
                    <a:pt x="105" y="240"/>
                  </a:lnTo>
                  <a:lnTo>
                    <a:pt x="105" y="239"/>
                  </a:lnTo>
                  <a:lnTo>
                    <a:pt x="105" y="236"/>
                  </a:lnTo>
                  <a:lnTo>
                    <a:pt x="105" y="235"/>
                  </a:lnTo>
                  <a:lnTo>
                    <a:pt x="105" y="233"/>
                  </a:lnTo>
                  <a:lnTo>
                    <a:pt x="106" y="232"/>
                  </a:lnTo>
                  <a:lnTo>
                    <a:pt x="105" y="231"/>
                  </a:lnTo>
                  <a:lnTo>
                    <a:pt x="105" y="229"/>
                  </a:lnTo>
                  <a:lnTo>
                    <a:pt x="105" y="228"/>
                  </a:lnTo>
                  <a:lnTo>
                    <a:pt x="105" y="227"/>
                  </a:lnTo>
                  <a:lnTo>
                    <a:pt x="104" y="225"/>
                  </a:lnTo>
                  <a:lnTo>
                    <a:pt x="104" y="224"/>
                  </a:lnTo>
                  <a:lnTo>
                    <a:pt x="104" y="223"/>
                  </a:lnTo>
                  <a:lnTo>
                    <a:pt x="102" y="223"/>
                  </a:lnTo>
                  <a:lnTo>
                    <a:pt x="102" y="222"/>
                  </a:lnTo>
                  <a:lnTo>
                    <a:pt x="101" y="220"/>
                  </a:lnTo>
                  <a:lnTo>
                    <a:pt x="100" y="220"/>
                  </a:lnTo>
                  <a:lnTo>
                    <a:pt x="100" y="219"/>
                  </a:lnTo>
                  <a:lnTo>
                    <a:pt x="98" y="218"/>
                  </a:lnTo>
                  <a:lnTo>
                    <a:pt x="96" y="215"/>
                  </a:lnTo>
                  <a:lnTo>
                    <a:pt x="94" y="214"/>
                  </a:lnTo>
                  <a:lnTo>
                    <a:pt x="93" y="212"/>
                  </a:lnTo>
                  <a:lnTo>
                    <a:pt x="93" y="211"/>
                  </a:lnTo>
                  <a:lnTo>
                    <a:pt x="92" y="211"/>
                  </a:lnTo>
                  <a:lnTo>
                    <a:pt x="91" y="210"/>
                  </a:lnTo>
                  <a:lnTo>
                    <a:pt x="89" y="208"/>
                  </a:lnTo>
                  <a:lnTo>
                    <a:pt x="89" y="207"/>
                  </a:lnTo>
                  <a:lnTo>
                    <a:pt x="88" y="206"/>
                  </a:lnTo>
                  <a:lnTo>
                    <a:pt x="87" y="205"/>
                  </a:lnTo>
                  <a:lnTo>
                    <a:pt x="85" y="203"/>
                  </a:lnTo>
                  <a:lnTo>
                    <a:pt x="85" y="202"/>
                  </a:lnTo>
                  <a:lnTo>
                    <a:pt x="84" y="201"/>
                  </a:lnTo>
                  <a:lnTo>
                    <a:pt x="83" y="199"/>
                  </a:lnTo>
                  <a:lnTo>
                    <a:pt x="83" y="198"/>
                  </a:lnTo>
                  <a:lnTo>
                    <a:pt x="81" y="197"/>
                  </a:lnTo>
                  <a:lnTo>
                    <a:pt x="80" y="195"/>
                  </a:lnTo>
                  <a:lnTo>
                    <a:pt x="80" y="194"/>
                  </a:lnTo>
                  <a:lnTo>
                    <a:pt x="80" y="193"/>
                  </a:lnTo>
                  <a:lnTo>
                    <a:pt x="80" y="191"/>
                  </a:lnTo>
                  <a:lnTo>
                    <a:pt x="79" y="189"/>
                  </a:lnTo>
                  <a:lnTo>
                    <a:pt x="79" y="185"/>
                  </a:lnTo>
                  <a:lnTo>
                    <a:pt x="79" y="182"/>
                  </a:lnTo>
                  <a:lnTo>
                    <a:pt x="79" y="180"/>
                  </a:lnTo>
                  <a:lnTo>
                    <a:pt x="79" y="178"/>
                  </a:lnTo>
                  <a:lnTo>
                    <a:pt x="79" y="177"/>
                  </a:lnTo>
                  <a:lnTo>
                    <a:pt x="79" y="176"/>
                  </a:lnTo>
                  <a:lnTo>
                    <a:pt x="79" y="174"/>
                  </a:lnTo>
                  <a:lnTo>
                    <a:pt x="79" y="173"/>
                  </a:lnTo>
                  <a:lnTo>
                    <a:pt x="79" y="172"/>
                  </a:lnTo>
                  <a:lnTo>
                    <a:pt x="79" y="171"/>
                  </a:lnTo>
                  <a:lnTo>
                    <a:pt x="79" y="169"/>
                  </a:lnTo>
                  <a:lnTo>
                    <a:pt x="79" y="168"/>
                  </a:lnTo>
                  <a:lnTo>
                    <a:pt x="79" y="167"/>
                  </a:lnTo>
                  <a:lnTo>
                    <a:pt x="79" y="165"/>
                  </a:lnTo>
                  <a:lnTo>
                    <a:pt x="79" y="164"/>
                  </a:lnTo>
                  <a:lnTo>
                    <a:pt x="79" y="163"/>
                  </a:lnTo>
                  <a:lnTo>
                    <a:pt x="79" y="161"/>
                  </a:lnTo>
                  <a:lnTo>
                    <a:pt x="79" y="160"/>
                  </a:lnTo>
                  <a:lnTo>
                    <a:pt x="80" y="159"/>
                  </a:lnTo>
                  <a:lnTo>
                    <a:pt x="80" y="157"/>
                  </a:lnTo>
                  <a:lnTo>
                    <a:pt x="80" y="156"/>
                  </a:lnTo>
                  <a:lnTo>
                    <a:pt x="80" y="155"/>
                  </a:lnTo>
                  <a:lnTo>
                    <a:pt x="80" y="153"/>
                  </a:lnTo>
                  <a:lnTo>
                    <a:pt x="80" y="152"/>
                  </a:lnTo>
                  <a:lnTo>
                    <a:pt x="79" y="152"/>
                  </a:lnTo>
                  <a:lnTo>
                    <a:pt x="79" y="151"/>
                  </a:lnTo>
                  <a:lnTo>
                    <a:pt x="77" y="151"/>
                  </a:lnTo>
                  <a:lnTo>
                    <a:pt x="77" y="150"/>
                  </a:lnTo>
                  <a:lnTo>
                    <a:pt x="76" y="150"/>
                  </a:lnTo>
                  <a:lnTo>
                    <a:pt x="76" y="148"/>
                  </a:lnTo>
                  <a:lnTo>
                    <a:pt x="76" y="147"/>
                  </a:lnTo>
                  <a:lnTo>
                    <a:pt x="76" y="146"/>
                  </a:lnTo>
                  <a:lnTo>
                    <a:pt x="76" y="144"/>
                  </a:lnTo>
                  <a:lnTo>
                    <a:pt x="77" y="144"/>
                  </a:lnTo>
                  <a:lnTo>
                    <a:pt x="77" y="143"/>
                  </a:lnTo>
                  <a:lnTo>
                    <a:pt x="77" y="142"/>
                  </a:lnTo>
                  <a:lnTo>
                    <a:pt x="79" y="142"/>
                  </a:lnTo>
                  <a:lnTo>
                    <a:pt x="79" y="140"/>
                  </a:lnTo>
                  <a:lnTo>
                    <a:pt x="80" y="140"/>
                  </a:lnTo>
                  <a:lnTo>
                    <a:pt x="80" y="139"/>
                  </a:lnTo>
                  <a:lnTo>
                    <a:pt x="81" y="139"/>
                  </a:lnTo>
                  <a:lnTo>
                    <a:pt x="83" y="139"/>
                  </a:lnTo>
                  <a:lnTo>
                    <a:pt x="83" y="138"/>
                  </a:lnTo>
                  <a:lnTo>
                    <a:pt x="84" y="138"/>
                  </a:lnTo>
                  <a:lnTo>
                    <a:pt x="85" y="138"/>
                  </a:lnTo>
                  <a:lnTo>
                    <a:pt x="87" y="138"/>
                  </a:lnTo>
                  <a:lnTo>
                    <a:pt x="88" y="138"/>
                  </a:lnTo>
                  <a:lnTo>
                    <a:pt x="88" y="139"/>
                  </a:lnTo>
                  <a:lnTo>
                    <a:pt x="89" y="139"/>
                  </a:lnTo>
                  <a:lnTo>
                    <a:pt x="89" y="138"/>
                  </a:lnTo>
                  <a:lnTo>
                    <a:pt x="91" y="138"/>
                  </a:lnTo>
                  <a:lnTo>
                    <a:pt x="92" y="138"/>
                  </a:lnTo>
                  <a:lnTo>
                    <a:pt x="93" y="138"/>
                  </a:lnTo>
                  <a:lnTo>
                    <a:pt x="94" y="138"/>
                  </a:lnTo>
                  <a:lnTo>
                    <a:pt x="96" y="138"/>
                  </a:lnTo>
                  <a:lnTo>
                    <a:pt x="97" y="138"/>
                  </a:lnTo>
                  <a:lnTo>
                    <a:pt x="97" y="139"/>
                  </a:lnTo>
                  <a:lnTo>
                    <a:pt x="98" y="139"/>
                  </a:lnTo>
                  <a:lnTo>
                    <a:pt x="98" y="140"/>
                  </a:lnTo>
                  <a:lnTo>
                    <a:pt x="100" y="140"/>
                  </a:lnTo>
                  <a:lnTo>
                    <a:pt x="101" y="140"/>
                  </a:lnTo>
                  <a:lnTo>
                    <a:pt x="102" y="139"/>
                  </a:lnTo>
                  <a:lnTo>
                    <a:pt x="104" y="139"/>
                  </a:lnTo>
                  <a:lnTo>
                    <a:pt x="105" y="138"/>
                  </a:lnTo>
                  <a:lnTo>
                    <a:pt x="106" y="138"/>
                  </a:lnTo>
                  <a:lnTo>
                    <a:pt x="108" y="136"/>
                  </a:lnTo>
                  <a:lnTo>
                    <a:pt x="109" y="136"/>
                  </a:lnTo>
                  <a:lnTo>
                    <a:pt x="111" y="136"/>
                  </a:lnTo>
                  <a:lnTo>
                    <a:pt x="113" y="136"/>
                  </a:lnTo>
                  <a:lnTo>
                    <a:pt x="113" y="135"/>
                  </a:lnTo>
                  <a:lnTo>
                    <a:pt x="114" y="135"/>
                  </a:lnTo>
                  <a:lnTo>
                    <a:pt x="115" y="135"/>
                  </a:lnTo>
                  <a:lnTo>
                    <a:pt x="115" y="134"/>
                  </a:lnTo>
                  <a:lnTo>
                    <a:pt x="117" y="134"/>
                  </a:lnTo>
                  <a:lnTo>
                    <a:pt x="118" y="134"/>
                  </a:lnTo>
                  <a:lnTo>
                    <a:pt x="118" y="133"/>
                  </a:lnTo>
                  <a:lnTo>
                    <a:pt x="119" y="133"/>
                  </a:lnTo>
                  <a:lnTo>
                    <a:pt x="121" y="133"/>
                  </a:lnTo>
                  <a:lnTo>
                    <a:pt x="121" y="131"/>
                  </a:lnTo>
                  <a:lnTo>
                    <a:pt x="122" y="131"/>
                  </a:lnTo>
                  <a:lnTo>
                    <a:pt x="123" y="130"/>
                  </a:lnTo>
                  <a:lnTo>
                    <a:pt x="125" y="130"/>
                  </a:lnTo>
                  <a:lnTo>
                    <a:pt x="125" y="129"/>
                  </a:lnTo>
                  <a:lnTo>
                    <a:pt x="126" y="127"/>
                  </a:lnTo>
                  <a:lnTo>
                    <a:pt x="127" y="127"/>
                  </a:lnTo>
                  <a:lnTo>
                    <a:pt x="127" y="126"/>
                  </a:lnTo>
                  <a:lnTo>
                    <a:pt x="129" y="126"/>
                  </a:lnTo>
                  <a:lnTo>
                    <a:pt x="129" y="125"/>
                  </a:lnTo>
                  <a:lnTo>
                    <a:pt x="130" y="125"/>
                  </a:lnTo>
                  <a:lnTo>
                    <a:pt x="131" y="123"/>
                  </a:lnTo>
                  <a:lnTo>
                    <a:pt x="132" y="123"/>
                  </a:lnTo>
                  <a:lnTo>
                    <a:pt x="132" y="122"/>
                  </a:lnTo>
                  <a:lnTo>
                    <a:pt x="134" y="122"/>
                  </a:lnTo>
                  <a:lnTo>
                    <a:pt x="135" y="121"/>
                  </a:lnTo>
                  <a:lnTo>
                    <a:pt x="136" y="121"/>
                  </a:lnTo>
                  <a:lnTo>
                    <a:pt x="136" y="119"/>
                  </a:lnTo>
                  <a:lnTo>
                    <a:pt x="138" y="119"/>
                  </a:lnTo>
                  <a:lnTo>
                    <a:pt x="138" y="118"/>
                  </a:lnTo>
                  <a:lnTo>
                    <a:pt x="139" y="117"/>
                  </a:lnTo>
                  <a:lnTo>
                    <a:pt x="139" y="116"/>
                  </a:lnTo>
                  <a:lnTo>
                    <a:pt x="140" y="116"/>
                  </a:lnTo>
                  <a:lnTo>
                    <a:pt x="140" y="11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76">
              <a:extLst>
                <a:ext uri="{FF2B5EF4-FFF2-40B4-BE49-F238E27FC236}">
                  <a16:creationId xmlns:a16="http://schemas.microsoft.com/office/drawing/2014/main" id="{3D817494-ECAF-4BD6-9F1D-D0B18DDAFC7F}"/>
                </a:ext>
              </a:extLst>
            </p:cNvPr>
            <p:cNvSpPr>
              <a:spLocks/>
            </p:cNvSpPr>
            <p:nvPr/>
          </p:nvSpPr>
          <p:spPr bwMode="auto">
            <a:xfrm>
              <a:off x="5198" y="3145"/>
              <a:ext cx="111" cy="114"/>
            </a:xfrm>
            <a:custGeom>
              <a:avLst/>
              <a:gdLst>
                <a:gd name="T0" fmla="*/ 62 w 111"/>
                <a:gd name="T1" fmla="*/ 112 h 114"/>
                <a:gd name="T2" fmla="*/ 62 w 111"/>
                <a:gd name="T3" fmla="*/ 106 h 114"/>
                <a:gd name="T4" fmla="*/ 60 w 111"/>
                <a:gd name="T5" fmla="*/ 101 h 114"/>
                <a:gd name="T6" fmla="*/ 56 w 111"/>
                <a:gd name="T7" fmla="*/ 99 h 114"/>
                <a:gd name="T8" fmla="*/ 51 w 111"/>
                <a:gd name="T9" fmla="*/ 99 h 114"/>
                <a:gd name="T10" fmla="*/ 46 w 111"/>
                <a:gd name="T11" fmla="*/ 99 h 114"/>
                <a:gd name="T12" fmla="*/ 41 w 111"/>
                <a:gd name="T13" fmla="*/ 100 h 114"/>
                <a:gd name="T14" fmla="*/ 37 w 111"/>
                <a:gd name="T15" fmla="*/ 102 h 114"/>
                <a:gd name="T16" fmla="*/ 31 w 111"/>
                <a:gd name="T17" fmla="*/ 104 h 114"/>
                <a:gd name="T18" fmla="*/ 26 w 111"/>
                <a:gd name="T19" fmla="*/ 105 h 114"/>
                <a:gd name="T20" fmla="*/ 21 w 111"/>
                <a:gd name="T21" fmla="*/ 105 h 114"/>
                <a:gd name="T22" fmla="*/ 16 w 111"/>
                <a:gd name="T23" fmla="*/ 104 h 114"/>
                <a:gd name="T24" fmla="*/ 13 w 111"/>
                <a:gd name="T25" fmla="*/ 101 h 114"/>
                <a:gd name="T26" fmla="*/ 8 w 111"/>
                <a:gd name="T27" fmla="*/ 99 h 114"/>
                <a:gd name="T28" fmla="*/ 4 w 111"/>
                <a:gd name="T29" fmla="*/ 92 h 114"/>
                <a:gd name="T30" fmla="*/ 1 w 111"/>
                <a:gd name="T31" fmla="*/ 88 h 114"/>
                <a:gd name="T32" fmla="*/ 0 w 111"/>
                <a:gd name="T33" fmla="*/ 84 h 114"/>
                <a:gd name="T34" fmla="*/ 0 w 111"/>
                <a:gd name="T35" fmla="*/ 79 h 114"/>
                <a:gd name="T36" fmla="*/ 1 w 111"/>
                <a:gd name="T37" fmla="*/ 75 h 114"/>
                <a:gd name="T38" fmla="*/ 4 w 111"/>
                <a:gd name="T39" fmla="*/ 72 h 114"/>
                <a:gd name="T40" fmla="*/ 8 w 111"/>
                <a:gd name="T41" fmla="*/ 68 h 114"/>
                <a:gd name="T42" fmla="*/ 13 w 111"/>
                <a:gd name="T43" fmla="*/ 67 h 114"/>
                <a:gd name="T44" fmla="*/ 16 w 111"/>
                <a:gd name="T45" fmla="*/ 70 h 114"/>
                <a:gd name="T46" fmla="*/ 18 w 111"/>
                <a:gd name="T47" fmla="*/ 75 h 114"/>
                <a:gd name="T48" fmla="*/ 22 w 111"/>
                <a:gd name="T49" fmla="*/ 78 h 114"/>
                <a:gd name="T50" fmla="*/ 25 w 111"/>
                <a:gd name="T51" fmla="*/ 80 h 114"/>
                <a:gd name="T52" fmla="*/ 29 w 111"/>
                <a:gd name="T53" fmla="*/ 81 h 114"/>
                <a:gd name="T54" fmla="*/ 33 w 111"/>
                <a:gd name="T55" fmla="*/ 84 h 114"/>
                <a:gd name="T56" fmla="*/ 38 w 111"/>
                <a:gd name="T57" fmla="*/ 85 h 114"/>
                <a:gd name="T58" fmla="*/ 43 w 111"/>
                <a:gd name="T59" fmla="*/ 87 h 114"/>
                <a:gd name="T60" fmla="*/ 47 w 111"/>
                <a:gd name="T61" fmla="*/ 88 h 114"/>
                <a:gd name="T62" fmla="*/ 52 w 111"/>
                <a:gd name="T63" fmla="*/ 89 h 114"/>
                <a:gd name="T64" fmla="*/ 56 w 111"/>
                <a:gd name="T65" fmla="*/ 87 h 114"/>
                <a:gd name="T66" fmla="*/ 60 w 111"/>
                <a:gd name="T67" fmla="*/ 85 h 114"/>
                <a:gd name="T68" fmla="*/ 63 w 111"/>
                <a:gd name="T69" fmla="*/ 83 h 114"/>
                <a:gd name="T70" fmla="*/ 66 w 111"/>
                <a:gd name="T71" fmla="*/ 79 h 114"/>
                <a:gd name="T72" fmla="*/ 67 w 111"/>
                <a:gd name="T73" fmla="*/ 72 h 114"/>
                <a:gd name="T74" fmla="*/ 67 w 111"/>
                <a:gd name="T75" fmla="*/ 67 h 114"/>
                <a:gd name="T76" fmla="*/ 66 w 111"/>
                <a:gd name="T77" fmla="*/ 57 h 114"/>
                <a:gd name="T78" fmla="*/ 66 w 111"/>
                <a:gd name="T79" fmla="*/ 50 h 114"/>
                <a:gd name="T80" fmla="*/ 66 w 111"/>
                <a:gd name="T81" fmla="*/ 45 h 114"/>
                <a:gd name="T82" fmla="*/ 66 w 111"/>
                <a:gd name="T83" fmla="*/ 40 h 114"/>
                <a:gd name="T84" fmla="*/ 66 w 111"/>
                <a:gd name="T85" fmla="*/ 33 h 114"/>
                <a:gd name="T86" fmla="*/ 67 w 111"/>
                <a:gd name="T87" fmla="*/ 25 h 114"/>
                <a:gd name="T88" fmla="*/ 69 w 111"/>
                <a:gd name="T89" fmla="*/ 23 h 114"/>
                <a:gd name="T90" fmla="*/ 72 w 111"/>
                <a:gd name="T91" fmla="*/ 19 h 114"/>
                <a:gd name="T92" fmla="*/ 75 w 111"/>
                <a:gd name="T93" fmla="*/ 13 h 114"/>
                <a:gd name="T94" fmla="*/ 79 w 111"/>
                <a:gd name="T95" fmla="*/ 8 h 114"/>
                <a:gd name="T96" fmla="*/ 83 w 111"/>
                <a:gd name="T97" fmla="*/ 3 h 114"/>
                <a:gd name="T98" fmla="*/ 88 w 111"/>
                <a:gd name="T99" fmla="*/ 2 h 114"/>
                <a:gd name="T100" fmla="*/ 93 w 111"/>
                <a:gd name="T101" fmla="*/ 0 h 114"/>
                <a:gd name="T102" fmla="*/ 102 w 111"/>
                <a:gd name="T103" fmla="*/ 0 h 114"/>
                <a:gd name="T104" fmla="*/ 107 w 111"/>
                <a:gd name="T10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 h="114">
                  <a:moveTo>
                    <a:pt x="60" y="114"/>
                  </a:moveTo>
                  <a:lnTo>
                    <a:pt x="60" y="113"/>
                  </a:lnTo>
                  <a:lnTo>
                    <a:pt x="60" y="112"/>
                  </a:lnTo>
                  <a:lnTo>
                    <a:pt x="62" y="112"/>
                  </a:lnTo>
                  <a:lnTo>
                    <a:pt x="62" y="110"/>
                  </a:lnTo>
                  <a:lnTo>
                    <a:pt x="62" y="109"/>
                  </a:lnTo>
                  <a:lnTo>
                    <a:pt x="62" y="108"/>
                  </a:lnTo>
                  <a:lnTo>
                    <a:pt x="62" y="106"/>
                  </a:lnTo>
                  <a:lnTo>
                    <a:pt x="62" y="105"/>
                  </a:lnTo>
                  <a:lnTo>
                    <a:pt x="62" y="104"/>
                  </a:lnTo>
                  <a:lnTo>
                    <a:pt x="62" y="102"/>
                  </a:lnTo>
                  <a:lnTo>
                    <a:pt x="60" y="101"/>
                  </a:lnTo>
                  <a:lnTo>
                    <a:pt x="59" y="100"/>
                  </a:lnTo>
                  <a:lnTo>
                    <a:pt x="58" y="100"/>
                  </a:lnTo>
                  <a:lnTo>
                    <a:pt x="58" y="99"/>
                  </a:lnTo>
                  <a:lnTo>
                    <a:pt x="56" y="99"/>
                  </a:lnTo>
                  <a:lnTo>
                    <a:pt x="55" y="99"/>
                  </a:lnTo>
                  <a:lnTo>
                    <a:pt x="54" y="99"/>
                  </a:lnTo>
                  <a:lnTo>
                    <a:pt x="52" y="99"/>
                  </a:lnTo>
                  <a:lnTo>
                    <a:pt x="51" y="99"/>
                  </a:lnTo>
                  <a:lnTo>
                    <a:pt x="50" y="99"/>
                  </a:lnTo>
                  <a:lnTo>
                    <a:pt x="49" y="99"/>
                  </a:lnTo>
                  <a:lnTo>
                    <a:pt x="47" y="99"/>
                  </a:lnTo>
                  <a:lnTo>
                    <a:pt x="46" y="99"/>
                  </a:lnTo>
                  <a:lnTo>
                    <a:pt x="45" y="99"/>
                  </a:lnTo>
                  <a:lnTo>
                    <a:pt x="43" y="100"/>
                  </a:lnTo>
                  <a:lnTo>
                    <a:pt x="42" y="100"/>
                  </a:lnTo>
                  <a:lnTo>
                    <a:pt x="41" y="100"/>
                  </a:lnTo>
                  <a:lnTo>
                    <a:pt x="41" y="101"/>
                  </a:lnTo>
                  <a:lnTo>
                    <a:pt x="39" y="101"/>
                  </a:lnTo>
                  <a:lnTo>
                    <a:pt x="38" y="101"/>
                  </a:lnTo>
                  <a:lnTo>
                    <a:pt x="37" y="102"/>
                  </a:lnTo>
                  <a:lnTo>
                    <a:pt x="35" y="102"/>
                  </a:lnTo>
                  <a:lnTo>
                    <a:pt x="34" y="104"/>
                  </a:lnTo>
                  <a:lnTo>
                    <a:pt x="33" y="104"/>
                  </a:lnTo>
                  <a:lnTo>
                    <a:pt x="31" y="104"/>
                  </a:lnTo>
                  <a:lnTo>
                    <a:pt x="30" y="104"/>
                  </a:lnTo>
                  <a:lnTo>
                    <a:pt x="29" y="105"/>
                  </a:lnTo>
                  <a:lnTo>
                    <a:pt x="28" y="105"/>
                  </a:lnTo>
                  <a:lnTo>
                    <a:pt x="26" y="105"/>
                  </a:lnTo>
                  <a:lnTo>
                    <a:pt x="25" y="105"/>
                  </a:lnTo>
                  <a:lnTo>
                    <a:pt x="24" y="105"/>
                  </a:lnTo>
                  <a:lnTo>
                    <a:pt x="22" y="105"/>
                  </a:lnTo>
                  <a:lnTo>
                    <a:pt x="21" y="105"/>
                  </a:lnTo>
                  <a:lnTo>
                    <a:pt x="20" y="105"/>
                  </a:lnTo>
                  <a:lnTo>
                    <a:pt x="18" y="105"/>
                  </a:lnTo>
                  <a:lnTo>
                    <a:pt x="17" y="104"/>
                  </a:lnTo>
                  <a:lnTo>
                    <a:pt x="16" y="104"/>
                  </a:lnTo>
                  <a:lnTo>
                    <a:pt x="14" y="104"/>
                  </a:lnTo>
                  <a:lnTo>
                    <a:pt x="14" y="102"/>
                  </a:lnTo>
                  <a:lnTo>
                    <a:pt x="13" y="102"/>
                  </a:lnTo>
                  <a:lnTo>
                    <a:pt x="13" y="101"/>
                  </a:lnTo>
                  <a:lnTo>
                    <a:pt x="12" y="101"/>
                  </a:lnTo>
                  <a:lnTo>
                    <a:pt x="11" y="101"/>
                  </a:lnTo>
                  <a:lnTo>
                    <a:pt x="9" y="100"/>
                  </a:lnTo>
                  <a:lnTo>
                    <a:pt x="8" y="99"/>
                  </a:lnTo>
                  <a:lnTo>
                    <a:pt x="8" y="97"/>
                  </a:lnTo>
                  <a:lnTo>
                    <a:pt x="7" y="96"/>
                  </a:lnTo>
                  <a:lnTo>
                    <a:pt x="4" y="93"/>
                  </a:lnTo>
                  <a:lnTo>
                    <a:pt x="4" y="92"/>
                  </a:lnTo>
                  <a:lnTo>
                    <a:pt x="3" y="92"/>
                  </a:lnTo>
                  <a:lnTo>
                    <a:pt x="3" y="91"/>
                  </a:lnTo>
                  <a:lnTo>
                    <a:pt x="1" y="89"/>
                  </a:lnTo>
                  <a:lnTo>
                    <a:pt x="1" y="88"/>
                  </a:lnTo>
                  <a:lnTo>
                    <a:pt x="0" y="88"/>
                  </a:lnTo>
                  <a:lnTo>
                    <a:pt x="0" y="87"/>
                  </a:lnTo>
                  <a:lnTo>
                    <a:pt x="0" y="85"/>
                  </a:lnTo>
                  <a:lnTo>
                    <a:pt x="0" y="84"/>
                  </a:lnTo>
                  <a:lnTo>
                    <a:pt x="0" y="83"/>
                  </a:lnTo>
                  <a:lnTo>
                    <a:pt x="0" y="81"/>
                  </a:lnTo>
                  <a:lnTo>
                    <a:pt x="0" y="80"/>
                  </a:lnTo>
                  <a:lnTo>
                    <a:pt x="0" y="79"/>
                  </a:lnTo>
                  <a:lnTo>
                    <a:pt x="0" y="78"/>
                  </a:lnTo>
                  <a:lnTo>
                    <a:pt x="1" y="78"/>
                  </a:lnTo>
                  <a:lnTo>
                    <a:pt x="1" y="76"/>
                  </a:lnTo>
                  <a:lnTo>
                    <a:pt x="1" y="75"/>
                  </a:lnTo>
                  <a:lnTo>
                    <a:pt x="3" y="75"/>
                  </a:lnTo>
                  <a:lnTo>
                    <a:pt x="3" y="74"/>
                  </a:lnTo>
                  <a:lnTo>
                    <a:pt x="3" y="72"/>
                  </a:lnTo>
                  <a:lnTo>
                    <a:pt x="4" y="72"/>
                  </a:lnTo>
                  <a:lnTo>
                    <a:pt x="5" y="71"/>
                  </a:lnTo>
                  <a:lnTo>
                    <a:pt x="7" y="70"/>
                  </a:lnTo>
                  <a:lnTo>
                    <a:pt x="8" y="70"/>
                  </a:lnTo>
                  <a:lnTo>
                    <a:pt x="8" y="68"/>
                  </a:lnTo>
                  <a:lnTo>
                    <a:pt x="9" y="67"/>
                  </a:lnTo>
                  <a:lnTo>
                    <a:pt x="11" y="67"/>
                  </a:lnTo>
                  <a:lnTo>
                    <a:pt x="12" y="66"/>
                  </a:lnTo>
                  <a:lnTo>
                    <a:pt x="13" y="67"/>
                  </a:lnTo>
                  <a:lnTo>
                    <a:pt x="14" y="67"/>
                  </a:lnTo>
                  <a:lnTo>
                    <a:pt x="14" y="68"/>
                  </a:lnTo>
                  <a:lnTo>
                    <a:pt x="16" y="68"/>
                  </a:lnTo>
                  <a:lnTo>
                    <a:pt x="16" y="70"/>
                  </a:lnTo>
                  <a:lnTo>
                    <a:pt x="17" y="71"/>
                  </a:lnTo>
                  <a:lnTo>
                    <a:pt x="17" y="72"/>
                  </a:lnTo>
                  <a:lnTo>
                    <a:pt x="18" y="74"/>
                  </a:lnTo>
                  <a:lnTo>
                    <a:pt x="18" y="75"/>
                  </a:lnTo>
                  <a:lnTo>
                    <a:pt x="20" y="75"/>
                  </a:lnTo>
                  <a:lnTo>
                    <a:pt x="20" y="76"/>
                  </a:lnTo>
                  <a:lnTo>
                    <a:pt x="21" y="76"/>
                  </a:lnTo>
                  <a:lnTo>
                    <a:pt x="22" y="78"/>
                  </a:lnTo>
                  <a:lnTo>
                    <a:pt x="22" y="79"/>
                  </a:lnTo>
                  <a:lnTo>
                    <a:pt x="24" y="79"/>
                  </a:lnTo>
                  <a:lnTo>
                    <a:pt x="24" y="80"/>
                  </a:lnTo>
                  <a:lnTo>
                    <a:pt x="25" y="80"/>
                  </a:lnTo>
                  <a:lnTo>
                    <a:pt x="26" y="80"/>
                  </a:lnTo>
                  <a:lnTo>
                    <a:pt x="26" y="81"/>
                  </a:lnTo>
                  <a:lnTo>
                    <a:pt x="28" y="81"/>
                  </a:lnTo>
                  <a:lnTo>
                    <a:pt x="29" y="81"/>
                  </a:lnTo>
                  <a:lnTo>
                    <a:pt x="29" y="83"/>
                  </a:lnTo>
                  <a:lnTo>
                    <a:pt x="30" y="83"/>
                  </a:lnTo>
                  <a:lnTo>
                    <a:pt x="31" y="83"/>
                  </a:lnTo>
                  <a:lnTo>
                    <a:pt x="33" y="84"/>
                  </a:lnTo>
                  <a:lnTo>
                    <a:pt x="34" y="84"/>
                  </a:lnTo>
                  <a:lnTo>
                    <a:pt x="35" y="84"/>
                  </a:lnTo>
                  <a:lnTo>
                    <a:pt x="37" y="85"/>
                  </a:lnTo>
                  <a:lnTo>
                    <a:pt x="38" y="85"/>
                  </a:lnTo>
                  <a:lnTo>
                    <a:pt x="39" y="85"/>
                  </a:lnTo>
                  <a:lnTo>
                    <a:pt x="41" y="87"/>
                  </a:lnTo>
                  <a:lnTo>
                    <a:pt x="42" y="87"/>
                  </a:lnTo>
                  <a:lnTo>
                    <a:pt x="43" y="87"/>
                  </a:lnTo>
                  <a:lnTo>
                    <a:pt x="43" y="88"/>
                  </a:lnTo>
                  <a:lnTo>
                    <a:pt x="45" y="88"/>
                  </a:lnTo>
                  <a:lnTo>
                    <a:pt x="46" y="88"/>
                  </a:lnTo>
                  <a:lnTo>
                    <a:pt x="47" y="88"/>
                  </a:lnTo>
                  <a:lnTo>
                    <a:pt x="49" y="89"/>
                  </a:lnTo>
                  <a:lnTo>
                    <a:pt x="50" y="89"/>
                  </a:lnTo>
                  <a:lnTo>
                    <a:pt x="51" y="89"/>
                  </a:lnTo>
                  <a:lnTo>
                    <a:pt x="52" y="89"/>
                  </a:lnTo>
                  <a:lnTo>
                    <a:pt x="52" y="88"/>
                  </a:lnTo>
                  <a:lnTo>
                    <a:pt x="54" y="88"/>
                  </a:lnTo>
                  <a:lnTo>
                    <a:pt x="55" y="88"/>
                  </a:lnTo>
                  <a:lnTo>
                    <a:pt x="56" y="87"/>
                  </a:lnTo>
                  <a:lnTo>
                    <a:pt x="58" y="87"/>
                  </a:lnTo>
                  <a:lnTo>
                    <a:pt x="58" y="85"/>
                  </a:lnTo>
                  <a:lnTo>
                    <a:pt x="59" y="85"/>
                  </a:lnTo>
                  <a:lnTo>
                    <a:pt x="60" y="85"/>
                  </a:lnTo>
                  <a:lnTo>
                    <a:pt x="60" y="84"/>
                  </a:lnTo>
                  <a:lnTo>
                    <a:pt x="62" y="84"/>
                  </a:lnTo>
                  <a:lnTo>
                    <a:pt x="63" y="84"/>
                  </a:lnTo>
                  <a:lnTo>
                    <a:pt x="63" y="83"/>
                  </a:lnTo>
                  <a:lnTo>
                    <a:pt x="64" y="83"/>
                  </a:lnTo>
                  <a:lnTo>
                    <a:pt x="64" y="81"/>
                  </a:lnTo>
                  <a:lnTo>
                    <a:pt x="66" y="80"/>
                  </a:lnTo>
                  <a:lnTo>
                    <a:pt x="66" y="79"/>
                  </a:lnTo>
                  <a:lnTo>
                    <a:pt x="66" y="78"/>
                  </a:lnTo>
                  <a:lnTo>
                    <a:pt x="66" y="76"/>
                  </a:lnTo>
                  <a:lnTo>
                    <a:pt x="66" y="75"/>
                  </a:lnTo>
                  <a:lnTo>
                    <a:pt x="67" y="72"/>
                  </a:lnTo>
                  <a:lnTo>
                    <a:pt x="67" y="71"/>
                  </a:lnTo>
                  <a:lnTo>
                    <a:pt x="67" y="70"/>
                  </a:lnTo>
                  <a:lnTo>
                    <a:pt x="67" y="68"/>
                  </a:lnTo>
                  <a:lnTo>
                    <a:pt x="67" y="67"/>
                  </a:lnTo>
                  <a:lnTo>
                    <a:pt x="67" y="66"/>
                  </a:lnTo>
                  <a:lnTo>
                    <a:pt x="67" y="63"/>
                  </a:lnTo>
                  <a:lnTo>
                    <a:pt x="67" y="61"/>
                  </a:lnTo>
                  <a:lnTo>
                    <a:pt x="66" y="57"/>
                  </a:lnTo>
                  <a:lnTo>
                    <a:pt x="66" y="55"/>
                  </a:lnTo>
                  <a:lnTo>
                    <a:pt x="66" y="54"/>
                  </a:lnTo>
                  <a:lnTo>
                    <a:pt x="66" y="51"/>
                  </a:lnTo>
                  <a:lnTo>
                    <a:pt x="66" y="50"/>
                  </a:lnTo>
                  <a:lnTo>
                    <a:pt x="66" y="49"/>
                  </a:lnTo>
                  <a:lnTo>
                    <a:pt x="66" y="47"/>
                  </a:lnTo>
                  <a:lnTo>
                    <a:pt x="66" y="46"/>
                  </a:lnTo>
                  <a:lnTo>
                    <a:pt x="66" y="45"/>
                  </a:lnTo>
                  <a:lnTo>
                    <a:pt x="66" y="44"/>
                  </a:lnTo>
                  <a:lnTo>
                    <a:pt x="66" y="42"/>
                  </a:lnTo>
                  <a:lnTo>
                    <a:pt x="66" y="41"/>
                  </a:lnTo>
                  <a:lnTo>
                    <a:pt x="66" y="40"/>
                  </a:lnTo>
                  <a:lnTo>
                    <a:pt x="66" y="38"/>
                  </a:lnTo>
                  <a:lnTo>
                    <a:pt x="66" y="37"/>
                  </a:lnTo>
                  <a:lnTo>
                    <a:pt x="66" y="36"/>
                  </a:lnTo>
                  <a:lnTo>
                    <a:pt x="66" y="33"/>
                  </a:lnTo>
                  <a:lnTo>
                    <a:pt x="66" y="32"/>
                  </a:lnTo>
                  <a:lnTo>
                    <a:pt x="66" y="30"/>
                  </a:lnTo>
                  <a:lnTo>
                    <a:pt x="67" y="27"/>
                  </a:lnTo>
                  <a:lnTo>
                    <a:pt x="67" y="25"/>
                  </a:lnTo>
                  <a:lnTo>
                    <a:pt x="67" y="24"/>
                  </a:lnTo>
                  <a:lnTo>
                    <a:pt x="68" y="24"/>
                  </a:lnTo>
                  <a:lnTo>
                    <a:pt x="68" y="23"/>
                  </a:lnTo>
                  <a:lnTo>
                    <a:pt x="69" y="23"/>
                  </a:lnTo>
                  <a:lnTo>
                    <a:pt x="69" y="21"/>
                  </a:lnTo>
                  <a:lnTo>
                    <a:pt x="71" y="20"/>
                  </a:lnTo>
                  <a:lnTo>
                    <a:pt x="71" y="19"/>
                  </a:lnTo>
                  <a:lnTo>
                    <a:pt x="72" y="19"/>
                  </a:lnTo>
                  <a:lnTo>
                    <a:pt x="72" y="17"/>
                  </a:lnTo>
                  <a:lnTo>
                    <a:pt x="73" y="16"/>
                  </a:lnTo>
                  <a:lnTo>
                    <a:pt x="75" y="15"/>
                  </a:lnTo>
                  <a:lnTo>
                    <a:pt x="75" y="13"/>
                  </a:lnTo>
                  <a:lnTo>
                    <a:pt x="76" y="11"/>
                  </a:lnTo>
                  <a:lnTo>
                    <a:pt x="77" y="9"/>
                  </a:lnTo>
                  <a:lnTo>
                    <a:pt x="77" y="8"/>
                  </a:lnTo>
                  <a:lnTo>
                    <a:pt x="79" y="8"/>
                  </a:lnTo>
                  <a:lnTo>
                    <a:pt x="80" y="7"/>
                  </a:lnTo>
                  <a:lnTo>
                    <a:pt x="80" y="6"/>
                  </a:lnTo>
                  <a:lnTo>
                    <a:pt x="81" y="4"/>
                  </a:lnTo>
                  <a:lnTo>
                    <a:pt x="83" y="3"/>
                  </a:lnTo>
                  <a:lnTo>
                    <a:pt x="84" y="2"/>
                  </a:lnTo>
                  <a:lnTo>
                    <a:pt x="85" y="2"/>
                  </a:lnTo>
                  <a:lnTo>
                    <a:pt x="86" y="2"/>
                  </a:lnTo>
                  <a:lnTo>
                    <a:pt x="88" y="2"/>
                  </a:lnTo>
                  <a:lnTo>
                    <a:pt x="89" y="2"/>
                  </a:lnTo>
                  <a:lnTo>
                    <a:pt x="90" y="0"/>
                  </a:lnTo>
                  <a:lnTo>
                    <a:pt x="92" y="0"/>
                  </a:lnTo>
                  <a:lnTo>
                    <a:pt x="93" y="0"/>
                  </a:lnTo>
                  <a:lnTo>
                    <a:pt x="97" y="0"/>
                  </a:lnTo>
                  <a:lnTo>
                    <a:pt x="100" y="0"/>
                  </a:lnTo>
                  <a:lnTo>
                    <a:pt x="101" y="0"/>
                  </a:lnTo>
                  <a:lnTo>
                    <a:pt x="102" y="0"/>
                  </a:lnTo>
                  <a:lnTo>
                    <a:pt x="103" y="0"/>
                  </a:lnTo>
                  <a:lnTo>
                    <a:pt x="105" y="0"/>
                  </a:lnTo>
                  <a:lnTo>
                    <a:pt x="106" y="0"/>
                  </a:lnTo>
                  <a:lnTo>
                    <a:pt x="107" y="0"/>
                  </a:lnTo>
                  <a:lnTo>
                    <a:pt x="109" y="0"/>
                  </a:lnTo>
                  <a:lnTo>
                    <a:pt x="110" y="0"/>
                  </a:lnTo>
                  <a:lnTo>
                    <a:pt x="11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77">
              <a:extLst>
                <a:ext uri="{FF2B5EF4-FFF2-40B4-BE49-F238E27FC236}">
                  <a16:creationId xmlns:a16="http://schemas.microsoft.com/office/drawing/2014/main" id="{02FB0868-F509-48E8-AB67-C5CE675B6795}"/>
                </a:ext>
              </a:extLst>
            </p:cNvPr>
            <p:cNvSpPr>
              <a:spLocks/>
            </p:cNvSpPr>
            <p:nvPr/>
          </p:nvSpPr>
          <p:spPr bwMode="auto">
            <a:xfrm>
              <a:off x="5626" y="3172"/>
              <a:ext cx="270" cy="235"/>
            </a:xfrm>
            <a:custGeom>
              <a:avLst/>
              <a:gdLst>
                <a:gd name="T0" fmla="*/ 270 w 270"/>
                <a:gd name="T1" fmla="*/ 24 h 235"/>
                <a:gd name="T2" fmla="*/ 270 w 270"/>
                <a:gd name="T3" fmla="*/ 47 h 235"/>
                <a:gd name="T4" fmla="*/ 270 w 270"/>
                <a:gd name="T5" fmla="*/ 68 h 235"/>
                <a:gd name="T6" fmla="*/ 270 w 270"/>
                <a:gd name="T7" fmla="*/ 87 h 235"/>
                <a:gd name="T8" fmla="*/ 270 w 270"/>
                <a:gd name="T9" fmla="*/ 107 h 235"/>
                <a:gd name="T10" fmla="*/ 270 w 270"/>
                <a:gd name="T11" fmla="*/ 125 h 235"/>
                <a:gd name="T12" fmla="*/ 270 w 270"/>
                <a:gd name="T13" fmla="*/ 145 h 235"/>
                <a:gd name="T14" fmla="*/ 270 w 270"/>
                <a:gd name="T15" fmla="*/ 170 h 235"/>
                <a:gd name="T16" fmla="*/ 270 w 270"/>
                <a:gd name="T17" fmla="*/ 188 h 235"/>
                <a:gd name="T18" fmla="*/ 270 w 270"/>
                <a:gd name="T19" fmla="*/ 214 h 235"/>
                <a:gd name="T20" fmla="*/ 270 w 270"/>
                <a:gd name="T21" fmla="*/ 229 h 235"/>
                <a:gd name="T22" fmla="*/ 261 w 270"/>
                <a:gd name="T23" fmla="*/ 235 h 235"/>
                <a:gd name="T24" fmla="*/ 236 w 270"/>
                <a:gd name="T25" fmla="*/ 235 h 235"/>
                <a:gd name="T26" fmla="*/ 213 w 270"/>
                <a:gd name="T27" fmla="*/ 235 h 235"/>
                <a:gd name="T28" fmla="*/ 204 w 270"/>
                <a:gd name="T29" fmla="*/ 235 h 235"/>
                <a:gd name="T30" fmla="*/ 183 w 270"/>
                <a:gd name="T31" fmla="*/ 235 h 235"/>
                <a:gd name="T32" fmla="*/ 168 w 270"/>
                <a:gd name="T33" fmla="*/ 235 h 235"/>
                <a:gd name="T34" fmla="*/ 152 w 270"/>
                <a:gd name="T35" fmla="*/ 235 h 235"/>
                <a:gd name="T36" fmla="*/ 140 w 270"/>
                <a:gd name="T37" fmla="*/ 235 h 235"/>
                <a:gd name="T38" fmla="*/ 123 w 270"/>
                <a:gd name="T39" fmla="*/ 235 h 235"/>
                <a:gd name="T40" fmla="*/ 110 w 270"/>
                <a:gd name="T41" fmla="*/ 235 h 235"/>
                <a:gd name="T42" fmla="*/ 92 w 270"/>
                <a:gd name="T43" fmla="*/ 235 h 235"/>
                <a:gd name="T44" fmla="*/ 75 w 270"/>
                <a:gd name="T45" fmla="*/ 235 h 235"/>
                <a:gd name="T46" fmla="*/ 55 w 270"/>
                <a:gd name="T47" fmla="*/ 235 h 235"/>
                <a:gd name="T48" fmla="*/ 56 w 270"/>
                <a:gd name="T49" fmla="*/ 210 h 235"/>
                <a:gd name="T50" fmla="*/ 56 w 270"/>
                <a:gd name="T51" fmla="*/ 166 h 235"/>
                <a:gd name="T52" fmla="*/ 56 w 270"/>
                <a:gd name="T53" fmla="*/ 132 h 235"/>
                <a:gd name="T54" fmla="*/ 56 w 270"/>
                <a:gd name="T55" fmla="*/ 115 h 235"/>
                <a:gd name="T56" fmla="*/ 56 w 270"/>
                <a:gd name="T57" fmla="*/ 102 h 235"/>
                <a:gd name="T58" fmla="*/ 56 w 270"/>
                <a:gd name="T59" fmla="*/ 75 h 235"/>
                <a:gd name="T60" fmla="*/ 35 w 270"/>
                <a:gd name="T61" fmla="*/ 66 h 235"/>
                <a:gd name="T62" fmla="*/ 16 w 270"/>
                <a:gd name="T63" fmla="*/ 66 h 235"/>
                <a:gd name="T64" fmla="*/ 0 w 270"/>
                <a:gd name="T65" fmla="*/ 66 h 235"/>
                <a:gd name="T66" fmla="*/ 0 w 270"/>
                <a:gd name="T67" fmla="*/ 45 h 235"/>
                <a:gd name="T68" fmla="*/ 0 w 270"/>
                <a:gd name="T69" fmla="*/ 15 h 235"/>
                <a:gd name="T70" fmla="*/ 11 w 270"/>
                <a:gd name="T71" fmla="*/ 10 h 235"/>
                <a:gd name="T72" fmla="*/ 20 w 270"/>
                <a:gd name="T73" fmla="*/ 11 h 235"/>
                <a:gd name="T74" fmla="*/ 35 w 270"/>
                <a:gd name="T75" fmla="*/ 11 h 235"/>
                <a:gd name="T76" fmla="*/ 51 w 270"/>
                <a:gd name="T77" fmla="*/ 11 h 235"/>
                <a:gd name="T78" fmla="*/ 66 w 270"/>
                <a:gd name="T79" fmla="*/ 11 h 235"/>
                <a:gd name="T80" fmla="*/ 77 w 270"/>
                <a:gd name="T81" fmla="*/ 11 h 235"/>
                <a:gd name="T82" fmla="*/ 89 w 270"/>
                <a:gd name="T83" fmla="*/ 11 h 235"/>
                <a:gd name="T84" fmla="*/ 104 w 270"/>
                <a:gd name="T85" fmla="*/ 11 h 235"/>
                <a:gd name="T86" fmla="*/ 124 w 270"/>
                <a:gd name="T87" fmla="*/ 11 h 235"/>
                <a:gd name="T88" fmla="*/ 147 w 270"/>
                <a:gd name="T89" fmla="*/ 11 h 235"/>
                <a:gd name="T90" fmla="*/ 160 w 270"/>
                <a:gd name="T91" fmla="*/ 10 h 235"/>
                <a:gd name="T92" fmla="*/ 178 w 270"/>
                <a:gd name="T93" fmla="*/ 18 h 235"/>
                <a:gd name="T94" fmla="*/ 186 w 270"/>
                <a:gd name="T95" fmla="*/ 20 h 235"/>
                <a:gd name="T96" fmla="*/ 196 w 270"/>
                <a:gd name="T97" fmla="*/ 13 h 235"/>
                <a:gd name="T98" fmla="*/ 206 w 270"/>
                <a:gd name="T99" fmla="*/ 11 h 235"/>
                <a:gd name="T100" fmla="*/ 227 w 270"/>
                <a:gd name="T101" fmla="*/ 11 h 235"/>
                <a:gd name="T102" fmla="*/ 249 w 270"/>
                <a:gd name="T103" fmla="*/ 11 h 235"/>
                <a:gd name="T104" fmla="*/ 253 w 270"/>
                <a:gd name="T105" fmla="*/ 10 h 235"/>
                <a:gd name="T106" fmla="*/ 257 w 270"/>
                <a:gd name="T107" fmla="*/ 9 h 235"/>
                <a:gd name="T108" fmla="*/ 259 w 270"/>
                <a:gd name="T109" fmla="*/ 9 h 235"/>
                <a:gd name="T110" fmla="*/ 261 w 270"/>
                <a:gd name="T111" fmla="*/ 9 h 235"/>
                <a:gd name="T112" fmla="*/ 263 w 270"/>
                <a:gd name="T113" fmla="*/ 7 h 235"/>
                <a:gd name="T114" fmla="*/ 265 w 270"/>
                <a:gd name="T115" fmla="*/ 5 h 235"/>
                <a:gd name="T116" fmla="*/ 266 w 270"/>
                <a:gd name="T117" fmla="*/ 2 h 235"/>
                <a:gd name="T118" fmla="*/ 268 w 270"/>
                <a:gd name="T119" fmla="*/ 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0" h="235">
                  <a:moveTo>
                    <a:pt x="270" y="0"/>
                  </a:moveTo>
                  <a:lnTo>
                    <a:pt x="270" y="6"/>
                  </a:lnTo>
                  <a:lnTo>
                    <a:pt x="270" y="10"/>
                  </a:lnTo>
                  <a:lnTo>
                    <a:pt x="270" y="11"/>
                  </a:lnTo>
                  <a:lnTo>
                    <a:pt x="270" y="18"/>
                  </a:lnTo>
                  <a:lnTo>
                    <a:pt x="270" y="19"/>
                  </a:lnTo>
                  <a:lnTo>
                    <a:pt x="270" y="20"/>
                  </a:lnTo>
                  <a:lnTo>
                    <a:pt x="270" y="24"/>
                  </a:lnTo>
                  <a:lnTo>
                    <a:pt x="270" y="28"/>
                  </a:lnTo>
                  <a:lnTo>
                    <a:pt x="270" y="30"/>
                  </a:lnTo>
                  <a:lnTo>
                    <a:pt x="270" y="37"/>
                  </a:lnTo>
                  <a:lnTo>
                    <a:pt x="270" y="39"/>
                  </a:lnTo>
                  <a:lnTo>
                    <a:pt x="270" y="40"/>
                  </a:lnTo>
                  <a:lnTo>
                    <a:pt x="270" y="43"/>
                  </a:lnTo>
                  <a:lnTo>
                    <a:pt x="270" y="47"/>
                  </a:lnTo>
                  <a:lnTo>
                    <a:pt x="270" y="47"/>
                  </a:lnTo>
                  <a:lnTo>
                    <a:pt x="270" y="48"/>
                  </a:lnTo>
                  <a:lnTo>
                    <a:pt x="270" y="49"/>
                  </a:lnTo>
                  <a:lnTo>
                    <a:pt x="270" y="53"/>
                  </a:lnTo>
                  <a:lnTo>
                    <a:pt x="270" y="58"/>
                  </a:lnTo>
                  <a:lnTo>
                    <a:pt x="270" y="60"/>
                  </a:lnTo>
                  <a:lnTo>
                    <a:pt x="270" y="61"/>
                  </a:lnTo>
                  <a:lnTo>
                    <a:pt x="270" y="66"/>
                  </a:lnTo>
                  <a:lnTo>
                    <a:pt x="270" y="68"/>
                  </a:lnTo>
                  <a:lnTo>
                    <a:pt x="270" y="69"/>
                  </a:lnTo>
                  <a:lnTo>
                    <a:pt x="270" y="70"/>
                  </a:lnTo>
                  <a:lnTo>
                    <a:pt x="270" y="72"/>
                  </a:lnTo>
                  <a:lnTo>
                    <a:pt x="270" y="75"/>
                  </a:lnTo>
                  <a:lnTo>
                    <a:pt x="270" y="78"/>
                  </a:lnTo>
                  <a:lnTo>
                    <a:pt x="270" y="85"/>
                  </a:lnTo>
                  <a:lnTo>
                    <a:pt x="270" y="86"/>
                  </a:lnTo>
                  <a:lnTo>
                    <a:pt x="270" y="87"/>
                  </a:lnTo>
                  <a:lnTo>
                    <a:pt x="270" y="91"/>
                  </a:lnTo>
                  <a:lnTo>
                    <a:pt x="270" y="95"/>
                  </a:lnTo>
                  <a:lnTo>
                    <a:pt x="270" y="96"/>
                  </a:lnTo>
                  <a:lnTo>
                    <a:pt x="270" y="99"/>
                  </a:lnTo>
                  <a:lnTo>
                    <a:pt x="270" y="104"/>
                  </a:lnTo>
                  <a:lnTo>
                    <a:pt x="270" y="104"/>
                  </a:lnTo>
                  <a:lnTo>
                    <a:pt x="270" y="106"/>
                  </a:lnTo>
                  <a:lnTo>
                    <a:pt x="270" y="107"/>
                  </a:lnTo>
                  <a:lnTo>
                    <a:pt x="270" y="109"/>
                  </a:lnTo>
                  <a:lnTo>
                    <a:pt x="270" y="109"/>
                  </a:lnTo>
                  <a:lnTo>
                    <a:pt x="270" y="111"/>
                  </a:lnTo>
                  <a:lnTo>
                    <a:pt x="270" y="116"/>
                  </a:lnTo>
                  <a:lnTo>
                    <a:pt x="270" y="116"/>
                  </a:lnTo>
                  <a:lnTo>
                    <a:pt x="270" y="119"/>
                  </a:lnTo>
                  <a:lnTo>
                    <a:pt x="270" y="123"/>
                  </a:lnTo>
                  <a:lnTo>
                    <a:pt x="270" y="125"/>
                  </a:lnTo>
                  <a:lnTo>
                    <a:pt x="270" y="128"/>
                  </a:lnTo>
                  <a:lnTo>
                    <a:pt x="270" y="129"/>
                  </a:lnTo>
                  <a:lnTo>
                    <a:pt x="270" y="133"/>
                  </a:lnTo>
                  <a:lnTo>
                    <a:pt x="270" y="133"/>
                  </a:lnTo>
                  <a:lnTo>
                    <a:pt x="270" y="136"/>
                  </a:lnTo>
                  <a:lnTo>
                    <a:pt x="270" y="140"/>
                  </a:lnTo>
                  <a:lnTo>
                    <a:pt x="270" y="142"/>
                  </a:lnTo>
                  <a:lnTo>
                    <a:pt x="270" y="145"/>
                  </a:lnTo>
                  <a:lnTo>
                    <a:pt x="270" y="151"/>
                  </a:lnTo>
                  <a:lnTo>
                    <a:pt x="270" y="155"/>
                  </a:lnTo>
                  <a:lnTo>
                    <a:pt x="270" y="158"/>
                  </a:lnTo>
                  <a:lnTo>
                    <a:pt x="270" y="161"/>
                  </a:lnTo>
                  <a:lnTo>
                    <a:pt x="270" y="161"/>
                  </a:lnTo>
                  <a:lnTo>
                    <a:pt x="270" y="163"/>
                  </a:lnTo>
                  <a:lnTo>
                    <a:pt x="270" y="167"/>
                  </a:lnTo>
                  <a:lnTo>
                    <a:pt x="270" y="170"/>
                  </a:lnTo>
                  <a:lnTo>
                    <a:pt x="270" y="174"/>
                  </a:lnTo>
                  <a:lnTo>
                    <a:pt x="270" y="174"/>
                  </a:lnTo>
                  <a:lnTo>
                    <a:pt x="270" y="175"/>
                  </a:lnTo>
                  <a:lnTo>
                    <a:pt x="270" y="176"/>
                  </a:lnTo>
                  <a:lnTo>
                    <a:pt x="270" y="178"/>
                  </a:lnTo>
                  <a:lnTo>
                    <a:pt x="270" y="180"/>
                  </a:lnTo>
                  <a:lnTo>
                    <a:pt x="270" y="183"/>
                  </a:lnTo>
                  <a:lnTo>
                    <a:pt x="270" y="188"/>
                  </a:lnTo>
                  <a:lnTo>
                    <a:pt x="270" y="192"/>
                  </a:lnTo>
                  <a:lnTo>
                    <a:pt x="270" y="197"/>
                  </a:lnTo>
                  <a:lnTo>
                    <a:pt x="270" y="198"/>
                  </a:lnTo>
                  <a:lnTo>
                    <a:pt x="270" y="200"/>
                  </a:lnTo>
                  <a:lnTo>
                    <a:pt x="270" y="208"/>
                  </a:lnTo>
                  <a:lnTo>
                    <a:pt x="270" y="209"/>
                  </a:lnTo>
                  <a:lnTo>
                    <a:pt x="270" y="210"/>
                  </a:lnTo>
                  <a:lnTo>
                    <a:pt x="270" y="214"/>
                  </a:lnTo>
                  <a:lnTo>
                    <a:pt x="270" y="217"/>
                  </a:lnTo>
                  <a:lnTo>
                    <a:pt x="270" y="218"/>
                  </a:lnTo>
                  <a:lnTo>
                    <a:pt x="270" y="219"/>
                  </a:lnTo>
                  <a:lnTo>
                    <a:pt x="270" y="221"/>
                  </a:lnTo>
                  <a:lnTo>
                    <a:pt x="270" y="223"/>
                  </a:lnTo>
                  <a:lnTo>
                    <a:pt x="270" y="226"/>
                  </a:lnTo>
                  <a:lnTo>
                    <a:pt x="270" y="227"/>
                  </a:lnTo>
                  <a:lnTo>
                    <a:pt x="270" y="229"/>
                  </a:lnTo>
                  <a:lnTo>
                    <a:pt x="270" y="231"/>
                  </a:lnTo>
                  <a:lnTo>
                    <a:pt x="270" y="234"/>
                  </a:lnTo>
                  <a:lnTo>
                    <a:pt x="270" y="235"/>
                  </a:lnTo>
                  <a:lnTo>
                    <a:pt x="268" y="235"/>
                  </a:lnTo>
                  <a:lnTo>
                    <a:pt x="266" y="235"/>
                  </a:lnTo>
                  <a:lnTo>
                    <a:pt x="262" y="235"/>
                  </a:lnTo>
                  <a:lnTo>
                    <a:pt x="261" y="235"/>
                  </a:lnTo>
                  <a:lnTo>
                    <a:pt x="261" y="235"/>
                  </a:lnTo>
                  <a:lnTo>
                    <a:pt x="255" y="235"/>
                  </a:lnTo>
                  <a:lnTo>
                    <a:pt x="253" y="235"/>
                  </a:lnTo>
                  <a:lnTo>
                    <a:pt x="250" y="235"/>
                  </a:lnTo>
                  <a:lnTo>
                    <a:pt x="244" y="235"/>
                  </a:lnTo>
                  <a:lnTo>
                    <a:pt x="242" y="235"/>
                  </a:lnTo>
                  <a:lnTo>
                    <a:pt x="241" y="235"/>
                  </a:lnTo>
                  <a:lnTo>
                    <a:pt x="238" y="235"/>
                  </a:lnTo>
                  <a:lnTo>
                    <a:pt x="236" y="235"/>
                  </a:lnTo>
                  <a:lnTo>
                    <a:pt x="233" y="235"/>
                  </a:lnTo>
                  <a:lnTo>
                    <a:pt x="229" y="235"/>
                  </a:lnTo>
                  <a:lnTo>
                    <a:pt x="227" y="235"/>
                  </a:lnTo>
                  <a:lnTo>
                    <a:pt x="224" y="235"/>
                  </a:lnTo>
                  <a:lnTo>
                    <a:pt x="223" y="235"/>
                  </a:lnTo>
                  <a:lnTo>
                    <a:pt x="216" y="235"/>
                  </a:lnTo>
                  <a:lnTo>
                    <a:pt x="215" y="235"/>
                  </a:lnTo>
                  <a:lnTo>
                    <a:pt x="213" y="235"/>
                  </a:lnTo>
                  <a:lnTo>
                    <a:pt x="213" y="235"/>
                  </a:lnTo>
                  <a:lnTo>
                    <a:pt x="212" y="235"/>
                  </a:lnTo>
                  <a:lnTo>
                    <a:pt x="211" y="235"/>
                  </a:lnTo>
                  <a:lnTo>
                    <a:pt x="210" y="235"/>
                  </a:lnTo>
                  <a:lnTo>
                    <a:pt x="207" y="235"/>
                  </a:lnTo>
                  <a:lnTo>
                    <a:pt x="207" y="235"/>
                  </a:lnTo>
                  <a:lnTo>
                    <a:pt x="204" y="235"/>
                  </a:lnTo>
                  <a:lnTo>
                    <a:pt x="204" y="235"/>
                  </a:lnTo>
                  <a:lnTo>
                    <a:pt x="203" y="235"/>
                  </a:lnTo>
                  <a:lnTo>
                    <a:pt x="200" y="235"/>
                  </a:lnTo>
                  <a:lnTo>
                    <a:pt x="198" y="235"/>
                  </a:lnTo>
                  <a:lnTo>
                    <a:pt x="198" y="235"/>
                  </a:lnTo>
                  <a:lnTo>
                    <a:pt x="195" y="235"/>
                  </a:lnTo>
                  <a:lnTo>
                    <a:pt x="191" y="235"/>
                  </a:lnTo>
                  <a:lnTo>
                    <a:pt x="186" y="235"/>
                  </a:lnTo>
                  <a:lnTo>
                    <a:pt x="183" y="235"/>
                  </a:lnTo>
                  <a:lnTo>
                    <a:pt x="179" y="235"/>
                  </a:lnTo>
                  <a:lnTo>
                    <a:pt x="177" y="235"/>
                  </a:lnTo>
                  <a:lnTo>
                    <a:pt x="176" y="235"/>
                  </a:lnTo>
                  <a:lnTo>
                    <a:pt x="173" y="235"/>
                  </a:lnTo>
                  <a:lnTo>
                    <a:pt x="172" y="235"/>
                  </a:lnTo>
                  <a:lnTo>
                    <a:pt x="170" y="235"/>
                  </a:lnTo>
                  <a:lnTo>
                    <a:pt x="169" y="235"/>
                  </a:lnTo>
                  <a:lnTo>
                    <a:pt x="168" y="235"/>
                  </a:lnTo>
                  <a:lnTo>
                    <a:pt x="164" y="235"/>
                  </a:lnTo>
                  <a:lnTo>
                    <a:pt x="161" y="235"/>
                  </a:lnTo>
                  <a:lnTo>
                    <a:pt x="159" y="235"/>
                  </a:lnTo>
                  <a:lnTo>
                    <a:pt x="157" y="235"/>
                  </a:lnTo>
                  <a:lnTo>
                    <a:pt x="155" y="235"/>
                  </a:lnTo>
                  <a:lnTo>
                    <a:pt x="153" y="235"/>
                  </a:lnTo>
                  <a:lnTo>
                    <a:pt x="153" y="235"/>
                  </a:lnTo>
                  <a:lnTo>
                    <a:pt x="152" y="235"/>
                  </a:lnTo>
                  <a:lnTo>
                    <a:pt x="152" y="235"/>
                  </a:lnTo>
                  <a:lnTo>
                    <a:pt x="151" y="235"/>
                  </a:lnTo>
                  <a:lnTo>
                    <a:pt x="149" y="235"/>
                  </a:lnTo>
                  <a:lnTo>
                    <a:pt x="145" y="235"/>
                  </a:lnTo>
                  <a:lnTo>
                    <a:pt x="144" y="235"/>
                  </a:lnTo>
                  <a:lnTo>
                    <a:pt x="143" y="235"/>
                  </a:lnTo>
                  <a:lnTo>
                    <a:pt x="141" y="235"/>
                  </a:lnTo>
                  <a:lnTo>
                    <a:pt x="140" y="235"/>
                  </a:lnTo>
                  <a:lnTo>
                    <a:pt x="140" y="235"/>
                  </a:lnTo>
                  <a:lnTo>
                    <a:pt x="139" y="235"/>
                  </a:lnTo>
                  <a:lnTo>
                    <a:pt x="136" y="235"/>
                  </a:lnTo>
                  <a:lnTo>
                    <a:pt x="134" y="235"/>
                  </a:lnTo>
                  <a:lnTo>
                    <a:pt x="131" y="235"/>
                  </a:lnTo>
                  <a:lnTo>
                    <a:pt x="128" y="235"/>
                  </a:lnTo>
                  <a:lnTo>
                    <a:pt x="126" y="235"/>
                  </a:lnTo>
                  <a:lnTo>
                    <a:pt x="123" y="235"/>
                  </a:lnTo>
                  <a:lnTo>
                    <a:pt x="121" y="235"/>
                  </a:lnTo>
                  <a:lnTo>
                    <a:pt x="119" y="235"/>
                  </a:lnTo>
                  <a:lnTo>
                    <a:pt x="117" y="235"/>
                  </a:lnTo>
                  <a:lnTo>
                    <a:pt x="114" y="235"/>
                  </a:lnTo>
                  <a:lnTo>
                    <a:pt x="113" y="235"/>
                  </a:lnTo>
                  <a:lnTo>
                    <a:pt x="111" y="235"/>
                  </a:lnTo>
                  <a:lnTo>
                    <a:pt x="110" y="235"/>
                  </a:lnTo>
                  <a:lnTo>
                    <a:pt x="110" y="235"/>
                  </a:lnTo>
                  <a:lnTo>
                    <a:pt x="106" y="235"/>
                  </a:lnTo>
                  <a:lnTo>
                    <a:pt x="104" y="235"/>
                  </a:lnTo>
                  <a:lnTo>
                    <a:pt x="102" y="235"/>
                  </a:lnTo>
                  <a:lnTo>
                    <a:pt x="102" y="235"/>
                  </a:lnTo>
                  <a:lnTo>
                    <a:pt x="100" y="235"/>
                  </a:lnTo>
                  <a:lnTo>
                    <a:pt x="97" y="235"/>
                  </a:lnTo>
                  <a:lnTo>
                    <a:pt x="94" y="235"/>
                  </a:lnTo>
                  <a:lnTo>
                    <a:pt x="92" y="235"/>
                  </a:lnTo>
                  <a:lnTo>
                    <a:pt x="88" y="235"/>
                  </a:lnTo>
                  <a:lnTo>
                    <a:pt x="87" y="235"/>
                  </a:lnTo>
                  <a:lnTo>
                    <a:pt x="84" y="235"/>
                  </a:lnTo>
                  <a:lnTo>
                    <a:pt x="83" y="235"/>
                  </a:lnTo>
                  <a:lnTo>
                    <a:pt x="79" y="235"/>
                  </a:lnTo>
                  <a:lnTo>
                    <a:pt x="79" y="235"/>
                  </a:lnTo>
                  <a:lnTo>
                    <a:pt x="76" y="235"/>
                  </a:lnTo>
                  <a:lnTo>
                    <a:pt x="75" y="235"/>
                  </a:lnTo>
                  <a:lnTo>
                    <a:pt x="72" y="235"/>
                  </a:lnTo>
                  <a:lnTo>
                    <a:pt x="71" y="235"/>
                  </a:lnTo>
                  <a:lnTo>
                    <a:pt x="67" y="235"/>
                  </a:lnTo>
                  <a:lnTo>
                    <a:pt x="66" y="235"/>
                  </a:lnTo>
                  <a:lnTo>
                    <a:pt x="60" y="235"/>
                  </a:lnTo>
                  <a:lnTo>
                    <a:pt x="60" y="235"/>
                  </a:lnTo>
                  <a:lnTo>
                    <a:pt x="56" y="235"/>
                  </a:lnTo>
                  <a:lnTo>
                    <a:pt x="55" y="235"/>
                  </a:lnTo>
                  <a:lnTo>
                    <a:pt x="55" y="227"/>
                  </a:lnTo>
                  <a:lnTo>
                    <a:pt x="55" y="226"/>
                  </a:lnTo>
                  <a:lnTo>
                    <a:pt x="55" y="223"/>
                  </a:lnTo>
                  <a:lnTo>
                    <a:pt x="55" y="222"/>
                  </a:lnTo>
                  <a:lnTo>
                    <a:pt x="56" y="219"/>
                  </a:lnTo>
                  <a:lnTo>
                    <a:pt x="56" y="218"/>
                  </a:lnTo>
                  <a:lnTo>
                    <a:pt x="56" y="216"/>
                  </a:lnTo>
                  <a:lnTo>
                    <a:pt x="56" y="210"/>
                  </a:lnTo>
                  <a:lnTo>
                    <a:pt x="56" y="200"/>
                  </a:lnTo>
                  <a:lnTo>
                    <a:pt x="56" y="189"/>
                  </a:lnTo>
                  <a:lnTo>
                    <a:pt x="56" y="179"/>
                  </a:lnTo>
                  <a:lnTo>
                    <a:pt x="56" y="178"/>
                  </a:lnTo>
                  <a:lnTo>
                    <a:pt x="56" y="174"/>
                  </a:lnTo>
                  <a:lnTo>
                    <a:pt x="56" y="170"/>
                  </a:lnTo>
                  <a:lnTo>
                    <a:pt x="56" y="167"/>
                  </a:lnTo>
                  <a:lnTo>
                    <a:pt x="56" y="166"/>
                  </a:lnTo>
                  <a:lnTo>
                    <a:pt x="56" y="166"/>
                  </a:lnTo>
                  <a:lnTo>
                    <a:pt x="56" y="154"/>
                  </a:lnTo>
                  <a:lnTo>
                    <a:pt x="56" y="150"/>
                  </a:lnTo>
                  <a:lnTo>
                    <a:pt x="56" y="145"/>
                  </a:lnTo>
                  <a:lnTo>
                    <a:pt x="56" y="144"/>
                  </a:lnTo>
                  <a:lnTo>
                    <a:pt x="56" y="136"/>
                  </a:lnTo>
                  <a:lnTo>
                    <a:pt x="56" y="132"/>
                  </a:lnTo>
                  <a:lnTo>
                    <a:pt x="56" y="132"/>
                  </a:lnTo>
                  <a:lnTo>
                    <a:pt x="56" y="129"/>
                  </a:lnTo>
                  <a:lnTo>
                    <a:pt x="56" y="128"/>
                  </a:lnTo>
                  <a:lnTo>
                    <a:pt x="56" y="125"/>
                  </a:lnTo>
                  <a:lnTo>
                    <a:pt x="56" y="124"/>
                  </a:lnTo>
                  <a:lnTo>
                    <a:pt x="56" y="123"/>
                  </a:lnTo>
                  <a:lnTo>
                    <a:pt x="56" y="121"/>
                  </a:lnTo>
                  <a:lnTo>
                    <a:pt x="56" y="119"/>
                  </a:lnTo>
                  <a:lnTo>
                    <a:pt x="56" y="115"/>
                  </a:lnTo>
                  <a:lnTo>
                    <a:pt x="56" y="113"/>
                  </a:lnTo>
                  <a:lnTo>
                    <a:pt x="56" y="113"/>
                  </a:lnTo>
                  <a:lnTo>
                    <a:pt x="56" y="112"/>
                  </a:lnTo>
                  <a:lnTo>
                    <a:pt x="56" y="111"/>
                  </a:lnTo>
                  <a:lnTo>
                    <a:pt x="56" y="108"/>
                  </a:lnTo>
                  <a:lnTo>
                    <a:pt x="56" y="107"/>
                  </a:lnTo>
                  <a:lnTo>
                    <a:pt x="56" y="104"/>
                  </a:lnTo>
                  <a:lnTo>
                    <a:pt x="56" y="102"/>
                  </a:lnTo>
                  <a:lnTo>
                    <a:pt x="56" y="98"/>
                  </a:lnTo>
                  <a:lnTo>
                    <a:pt x="56" y="92"/>
                  </a:lnTo>
                  <a:lnTo>
                    <a:pt x="56" y="90"/>
                  </a:lnTo>
                  <a:lnTo>
                    <a:pt x="56" y="87"/>
                  </a:lnTo>
                  <a:lnTo>
                    <a:pt x="56" y="85"/>
                  </a:lnTo>
                  <a:lnTo>
                    <a:pt x="56" y="83"/>
                  </a:lnTo>
                  <a:lnTo>
                    <a:pt x="56" y="77"/>
                  </a:lnTo>
                  <a:lnTo>
                    <a:pt x="56" y="75"/>
                  </a:lnTo>
                  <a:lnTo>
                    <a:pt x="56" y="69"/>
                  </a:lnTo>
                  <a:lnTo>
                    <a:pt x="56" y="68"/>
                  </a:lnTo>
                  <a:lnTo>
                    <a:pt x="56" y="66"/>
                  </a:lnTo>
                  <a:lnTo>
                    <a:pt x="52" y="66"/>
                  </a:lnTo>
                  <a:lnTo>
                    <a:pt x="47" y="66"/>
                  </a:lnTo>
                  <a:lnTo>
                    <a:pt x="42" y="66"/>
                  </a:lnTo>
                  <a:lnTo>
                    <a:pt x="37" y="66"/>
                  </a:lnTo>
                  <a:lnTo>
                    <a:pt x="35" y="66"/>
                  </a:lnTo>
                  <a:lnTo>
                    <a:pt x="34" y="66"/>
                  </a:lnTo>
                  <a:lnTo>
                    <a:pt x="33" y="66"/>
                  </a:lnTo>
                  <a:lnTo>
                    <a:pt x="30" y="66"/>
                  </a:lnTo>
                  <a:lnTo>
                    <a:pt x="28" y="66"/>
                  </a:lnTo>
                  <a:lnTo>
                    <a:pt x="26" y="66"/>
                  </a:lnTo>
                  <a:lnTo>
                    <a:pt x="20" y="66"/>
                  </a:lnTo>
                  <a:lnTo>
                    <a:pt x="17" y="66"/>
                  </a:lnTo>
                  <a:lnTo>
                    <a:pt x="16" y="66"/>
                  </a:lnTo>
                  <a:lnTo>
                    <a:pt x="15" y="66"/>
                  </a:lnTo>
                  <a:lnTo>
                    <a:pt x="11" y="66"/>
                  </a:lnTo>
                  <a:lnTo>
                    <a:pt x="8" y="66"/>
                  </a:lnTo>
                  <a:lnTo>
                    <a:pt x="5" y="66"/>
                  </a:lnTo>
                  <a:lnTo>
                    <a:pt x="5" y="66"/>
                  </a:lnTo>
                  <a:lnTo>
                    <a:pt x="4" y="66"/>
                  </a:lnTo>
                  <a:lnTo>
                    <a:pt x="3" y="66"/>
                  </a:lnTo>
                  <a:lnTo>
                    <a:pt x="0" y="66"/>
                  </a:lnTo>
                  <a:lnTo>
                    <a:pt x="0" y="66"/>
                  </a:lnTo>
                  <a:lnTo>
                    <a:pt x="0" y="65"/>
                  </a:lnTo>
                  <a:lnTo>
                    <a:pt x="0" y="62"/>
                  </a:lnTo>
                  <a:lnTo>
                    <a:pt x="0" y="54"/>
                  </a:lnTo>
                  <a:lnTo>
                    <a:pt x="0" y="49"/>
                  </a:lnTo>
                  <a:lnTo>
                    <a:pt x="0" y="49"/>
                  </a:lnTo>
                  <a:lnTo>
                    <a:pt x="0" y="47"/>
                  </a:lnTo>
                  <a:lnTo>
                    <a:pt x="0" y="45"/>
                  </a:lnTo>
                  <a:lnTo>
                    <a:pt x="0" y="41"/>
                  </a:lnTo>
                  <a:lnTo>
                    <a:pt x="0" y="40"/>
                  </a:lnTo>
                  <a:lnTo>
                    <a:pt x="0" y="35"/>
                  </a:lnTo>
                  <a:lnTo>
                    <a:pt x="0" y="34"/>
                  </a:lnTo>
                  <a:lnTo>
                    <a:pt x="0" y="31"/>
                  </a:lnTo>
                  <a:lnTo>
                    <a:pt x="0" y="26"/>
                  </a:lnTo>
                  <a:lnTo>
                    <a:pt x="0" y="19"/>
                  </a:lnTo>
                  <a:lnTo>
                    <a:pt x="0" y="15"/>
                  </a:lnTo>
                  <a:lnTo>
                    <a:pt x="0" y="10"/>
                  </a:lnTo>
                  <a:lnTo>
                    <a:pt x="4" y="10"/>
                  </a:lnTo>
                  <a:lnTo>
                    <a:pt x="5" y="10"/>
                  </a:lnTo>
                  <a:lnTo>
                    <a:pt x="8" y="10"/>
                  </a:lnTo>
                  <a:lnTo>
                    <a:pt x="8" y="10"/>
                  </a:lnTo>
                  <a:lnTo>
                    <a:pt x="9" y="10"/>
                  </a:lnTo>
                  <a:lnTo>
                    <a:pt x="9" y="10"/>
                  </a:lnTo>
                  <a:lnTo>
                    <a:pt x="11" y="10"/>
                  </a:lnTo>
                  <a:lnTo>
                    <a:pt x="11" y="10"/>
                  </a:lnTo>
                  <a:lnTo>
                    <a:pt x="12" y="10"/>
                  </a:lnTo>
                  <a:lnTo>
                    <a:pt x="13" y="11"/>
                  </a:lnTo>
                  <a:lnTo>
                    <a:pt x="15" y="11"/>
                  </a:lnTo>
                  <a:lnTo>
                    <a:pt x="16" y="11"/>
                  </a:lnTo>
                  <a:lnTo>
                    <a:pt x="17" y="11"/>
                  </a:lnTo>
                  <a:lnTo>
                    <a:pt x="18" y="11"/>
                  </a:lnTo>
                  <a:lnTo>
                    <a:pt x="20" y="11"/>
                  </a:lnTo>
                  <a:lnTo>
                    <a:pt x="21" y="11"/>
                  </a:lnTo>
                  <a:lnTo>
                    <a:pt x="24" y="11"/>
                  </a:lnTo>
                  <a:lnTo>
                    <a:pt x="26" y="11"/>
                  </a:lnTo>
                  <a:lnTo>
                    <a:pt x="28" y="11"/>
                  </a:lnTo>
                  <a:lnTo>
                    <a:pt x="29" y="11"/>
                  </a:lnTo>
                  <a:lnTo>
                    <a:pt x="30" y="11"/>
                  </a:lnTo>
                  <a:lnTo>
                    <a:pt x="33" y="11"/>
                  </a:lnTo>
                  <a:lnTo>
                    <a:pt x="35" y="11"/>
                  </a:lnTo>
                  <a:lnTo>
                    <a:pt x="38" y="11"/>
                  </a:lnTo>
                  <a:lnTo>
                    <a:pt x="42" y="11"/>
                  </a:lnTo>
                  <a:lnTo>
                    <a:pt x="43" y="11"/>
                  </a:lnTo>
                  <a:lnTo>
                    <a:pt x="45" y="11"/>
                  </a:lnTo>
                  <a:lnTo>
                    <a:pt x="46" y="11"/>
                  </a:lnTo>
                  <a:lnTo>
                    <a:pt x="49" y="11"/>
                  </a:lnTo>
                  <a:lnTo>
                    <a:pt x="50" y="11"/>
                  </a:lnTo>
                  <a:lnTo>
                    <a:pt x="51" y="11"/>
                  </a:lnTo>
                  <a:lnTo>
                    <a:pt x="52" y="11"/>
                  </a:lnTo>
                  <a:lnTo>
                    <a:pt x="55" y="11"/>
                  </a:lnTo>
                  <a:lnTo>
                    <a:pt x="56" y="11"/>
                  </a:lnTo>
                  <a:lnTo>
                    <a:pt x="58" y="11"/>
                  </a:lnTo>
                  <a:lnTo>
                    <a:pt x="59" y="11"/>
                  </a:lnTo>
                  <a:lnTo>
                    <a:pt x="63" y="11"/>
                  </a:lnTo>
                  <a:lnTo>
                    <a:pt x="64" y="11"/>
                  </a:lnTo>
                  <a:lnTo>
                    <a:pt x="66" y="11"/>
                  </a:lnTo>
                  <a:lnTo>
                    <a:pt x="67" y="11"/>
                  </a:lnTo>
                  <a:lnTo>
                    <a:pt x="67" y="11"/>
                  </a:lnTo>
                  <a:lnTo>
                    <a:pt x="68" y="11"/>
                  </a:lnTo>
                  <a:lnTo>
                    <a:pt x="71" y="11"/>
                  </a:lnTo>
                  <a:lnTo>
                    <a:pt x="75" y="11"/>
                  </a:lnTo>
                  <a:lnTo>
                    <a:pt x="75" y="11"/>
                  </a:lnTo>
                  <a:lnTo>
                    <a:pt x="76" y="11"/>
                  </a:lnTo>
                  <a:lnTo>
                    <a:pt x="77" y="11"/>
                  </a:lnTo>
                  <a:lnTo>
                    <a:pt x="79" y="11"/>
                  </a:lnTo>
                  <a:lnTo>
                    <a:pt x="80" y="11"/>
                  </a:lnTo>
                  <a:lnTo>
                    <a:pt x="85" y="11"/>
                  </a:lnTo>
                  <a:lnTo>
                    <a:pt x="85" y="11"/>
                  </a:lnTo>
                  <a:lnTo>
                    <a:pt x="85" y="11"/>
                  </a:lnTo>
                  <a:lnTo>
                    <a:pt x="87" y="11"/>
                  </a:lnTo>
                  <a:lnTo>
                    <a:pt x="87" y="11"/>
                  </a:lnTo>
                  <a:lnTo>
                    <a:pt x="89" y="11"/>
                  </a:lnTo>
                  <a:lnTo>
                    <a:pt x="92" y="11"/>
                  </a:lnTo>
                  <a:lnTo>
                    <a:pt x="94" y="11"/>
                  </a:lnTo>
                  <a:lnTo>
                    <a:pt x="96" y="11"/>
                  </a:lnTo>
                  <a:lnTo>
                    <a:pt x="96" y="11"/>
                  </a:lnTo>
                  <a:lnTo>
                    <a:pt x="97" y="11"/>
                  </a:lnTo>
                  <a:lnTo>
                    <a:pt x="101" y="11"/>
                  </a:lnTo>
                  <a:lnTo>
                    <a:pt x="104" y="11"/>
                  </a:lnTo>
                  <a:lnTo>
                    <a:pt x="104" y="11"/>
                  </a:lnTo>
                  <a:lnTo>
                    <a:pt x="107" y="11"/>
                  </a:lnTo>
                  <a:lnTo>
                    <a:pt x="110" y="11"/>
                  </a:lnTo>
                  <a:lnTo>
                    <a:pt x="113" y="11"/>
                  </a:lnTo>
                  <a:lnTo>
                    <a:pt x="114" y="11"/>
                  </a:lnTo>
                  <a:lnTo>
                    <a:pt x="117" y="11"/>
                  </a:lnTo>
                  <a:lnTo>
                    <a:pt x="121" y="11"/>
                  </a:lnTo>
                  <a:lnTo>
                    <a:pt x="122" y="11"/>
                  </a:lnTo>
                  <a:lnTo>
                    <a:pt x="124" y="11"/>
                  </a:lnTo>
                  <a:lnTo>
                    <a:pt x="126" y="11"/>
                  </a:lnTo>
                  <a:lnTo>
                    <a:pt x="128" y="11"/>
                  </a:lnTo>
                  <a:lnTo>
                    <a:pt x="132" y="11"/>
                  </a:lnTo>
                  <a:lnTo>
                    <a:pt x="135" y="11"/>
                  </a:lnTo>
                  <a:lnTo>
                    <a:pt x="138" y="11"/>
                  </a:lnTo>
                  <a:lnTo>
                    <a:pt x="140" y="11"/>
                  </a:lnTo>
                  <a:lnTo>
                    <a:pt x="141" y="11"/>
                  </a:lnTo>
                  <a:lnTo>
                    <a:pt x="147" y="11"/>
                  </a:lnTo>
                  <a:lnTo>
                    <a:pt x="149" y="11"/>
                  </a:lnTo>
                  <a:lnTo>
                    <a:pt x="151" y="11"/>
                  </a:lnTo>
                  <a:lnTo>
                    <a:pt x="156" y="11"/>
                  </a:lnTo>
                  <a:lnTo>
                    <a:pt x="157" y="11"/>
                  </a:lnTo>
                  <a:lnTo>
                    <a:pt x="157" y="11"/>
                  </a:lnTo>
                  <a:lnTo>
                    <a:pt x="157" y="11"/>
                  </a:lnTo>
                  <a:lnTo>
                    <a:pt x="160" y="11"/>
                  </a:lnTo>
                  <a:lnTo>
                    <a:pt x="160" y="10"/>
                  </a:lnTo>
                  <a:lnTo>
                    <a:pt x="165" y="10"/>
                  </a:lnTo>
                  <a:lnTo>
                    <a:pt x="168" y="10"/>
                  </a:lnTo>
                  <a:lnTo>
                    <a:pt x="174" y="10"/>
                  </a:lnTo>
                  <a:lnTo>
                    <a:pt x="176" y="10"/>
                  </a:lnTo>
                  <a:lnTo>
                    <a:pt x="177" y="10"/>
                  </a:lnTo>
                  <a:lnTo>
                    <a:pt x="177" y="13"/>
                  </a:lnTo>
                  <a:lnTo>
                    <a:pt x="177" y="15"/>
                  </a:lnTo>
                  <a:lnTo>
                    <a:pt x="178" y="18"/>
                  </a:lnTo>
                  <a:lnTo>
                    <a:pt x="178" y="20"/>
                  </a:lnTo>
                  <a:lnTo>
                    <a:pt x="178" y="20"/>
                  </a:lnTo>
                  <a:lnTo>
                    <a:pt x="181" y="20"/>
                  </a:lnTo>
                  <a:lnTo>
                    <a:pt x="182" y="20"/>
                  </a:lnTo>
                  <a:lnTo>
                    <a:pt x="183" y="20"/>
                  </a:lnTo>
                  <a:lnTo>
                    <a:pt x="183" y="20"/>
                  </a:lnTo>
                  <a:lnTo>
                    <a:pt x="185" y="20"/>
                  </a:lnTo>
                  <a:lnTo>
                    <a:pt x="186" y="20"/>
                  </a:lnTo>
                  <a:lnTo>
                    <a:pt x="186" y="20"/>
                  </a:lnTo>
                  <a:lnTo>
                    <a:pt x="187" y="20"/>
                  </a:lnTo>
                  <a:lnTo>
                    <a:pt x="193" y="20"/>
                  </a:lnTo>
                  <a:lnTo>
                    <a:pt x="195" y="20"/>
                  </a:lnTo>
                  <a:lnTo>
                    <a:pt x="196" y="20"/>
                  </a:lnTo>
                  <a:lnTo>
                    <a:pt x="196" y="19"/>
                  </a:lnTo>
                  <a:lnTo>
                    <a:pt x="196" y="15"/>
                  </a:lnTo>
                  <a:lnTo>
                    <a:pt x="196" y="13"/>
                  </a:lnTo>
                  <a:lnTo>
                    <a:pt x="196" y="11"/>
                  </a:lnTo>
                  <a:lnTo>
                    <a:pt x="196" y="11"/>
                  </a:lnTo>
                  <a:lnTo>
                    <a:pt x="196" y="11"/>
                  </a:lnTo>
                  <a:lnTo>
                    <a:pt x="198" y="11"/>
                  </a:lnTo>
                  <a:lnTo>
                    <a:pt x="198" y="11"/>
                  </a:lnTo>
                  <a:lnTo>
                    <a:pt x="199" y="11"/>
                  </a:lnTo>
                  <a:lnTo>
                    <a:pt x="202" y="11"/>
                  </a:lnTo>
                  <a:lnTo>
                    <a:pt x="206" y="11"/>
                  </a:lnTo>
                  <a:lnTo>
                    <a:pt x="207" y="11"/>
                  </a:lnTo>
                  <a:lnTo>
                    <a:pt x="208" y="11"/>
                  </a:lnTo>
                  <a:lnTo>
                    <a:pt x="210" y="11"/>
                  </a:lnTo>
                  <a:lnTo>
                    <a:pt x="215" y="11"/>
                  </a:lnTo>
                  <a:lnTo>
                    <a:pt x="221" y="11"/>
                  </a:lnTo>
                  <a:lnTo>
                    <a:pt x="224" y="11"/>
                  </a:lnTo>
                  <a:lnTo>
                    <a:pt x="224" y="11"/>
                  </a:lnTo>
                  <a:lnTo>
                    <a:pt x="227" y="11"/>
                  </a:lnTo>
                  <a:lnTo>
                    <a:pt x="233" y="11"/>
                  </a:lnTo>
                  <a:lnTo>
                    <a:pt x="234" y="11"/>
                  </a:lnTo>
                  <a:lnTo>
                    <a:pt x="237" y="11"/>
                  </a:lnTo>
                  <a:lnTo>
                    <a:pt x="240" y="11"/>
                  </a:lnTo>
                  <a:lnTo>
                    <a:pt x="242" y="11"/>
                  </a:lnTo>
                  <a:lnTo>
                    <a:pt x="242" y="11"/>
                  </a:lnTo>
                  <a:lnTo>
                    <a:pt x="244" y="11"/>
                  </a:lnTo>
                  <a:lnTo>
                    <a:pt x="249" y="11"/>
                  </a:lnTo>
                  <a:lnTo>
                    <a:pt x="250" y="11"/>
                  </a:lnTo>
                  <a:lnTo>
                    <a:pt x="250" y="11"/>
                  </a:lnTo>
                  <a:lnTo>
                    <a:pt x="251" y="11"/>
                  </a:lnTo>
                  <a:lnTo>
                    <a:pt x="251" y="11"/>
                  </a:lnTo>
                  <a:lnTo>
                    <a:pt x="251" y="11"/>
                  </a:lnTo>
                  <a:lnTo>
                    <a:pt x="253" y="10"/>
                  </a:lnTo>
                  <a:lnTo>
                    <a:pt x="253" y="10"/>
                  </a:lnTo>
                  <a:lnTo>
                    <a:pt x="253" y="10"/>
                  </a:lnTo>
                  <a:lnTo>
                    <a:pt x="254" y="10"/>
                  </a:lnTo>
                  <a:lnTo>
                    <a:pt x="254" y="9"/>
                  </a:lnTo>
                  <a:lnTo>
                    <a:pt x="255" y="9"/>
                  </a:lnTo>
                  <a:lnTo>
                    <a:pt x="255" y="9"/>
                  </a:lnTo>
                  <a:lnTo>
                    <a:pt x="255" y="9"/>
                  </a:lnTo>
                  <a:lnTo>
                    <a:pt x="255" y="9"/>
                  </a:lnTo>
                  <a:lnTo>
                    <a:pt x="257" y="9"/>
                  </a:lnTo>
                  <a:lnTo>
                    <a:pt x="257" y="9"/>
                  </a:lnTo>
                  <a:lnTo>
                    <a:pt x="257" y="9"/>
                  </a:lnTo>
                  <a:lnTo>
                    <a:pt x="258" y="9"/>
                  </a:lnTo>
                  <a:lnTo>
                    <a:pt x="258" y="9"/>
                  </a:lnTo>
                  <a:lnTo>
                    <a:pt x="258" y="9"/>
                  </a:lnTo>
                  <a:lnTo>
                    <a:pt x="259" y="9"/>
                  </a:lnTo>
                  <a:lnTo>
                    <a:pt x="259" y="9"/>
                  </a:lnTo>
                  <a:lnTo>
                    <a:pt x="259" y="9"/>
                  </a:lnTo>
                  <a:lnTo>
                    <a:pt x="259" y="9"/>
                  </a:lnTo>
                  <a:lnTo>
                    <a:pt x="259" y="9"/>
                  </a:lnTo>
                  <a:lnTo>
                    <a:pt x="259" y="9"/>
                  </a:lnTo>
                  <a:lnTo>
                    <a:pt x="261" y="9"/>
                  </a:lnTo>
                  <a:lnTo>
                    <a:pt x="261" y="9"/>
                  </a:lnTo>
                  <a:lnTo>
                    <a:pt x="261" y="9"/>
                  </a:lnTo>
                  <a:lnTo>
                    <a:pt x="261" y="9"/>
                  </a:lnTo>
                  <a:lnTo>
                    <a:pt x="261" y="9"/>
                  </a:lnTo>
                  <a:lnTo>
                    <a:pt x="261" y="9"/>
                  </a:lnTo>
                  <a:lnTo>
                    <a:pt x="262" y="9"/>
                  </a:lnTo>
                  <a:lnTo>
                    <a:pt x="262" y="9"/>
                  </a:lnTo>
                  <a:lnTo>
                    <a:pt x="262" y="9"/>
                  </a:lnTo>
                  <a:lnTo>
                    <a:pt x="262" y="9"/>
                  </a:lnTo>
                  <a:lnTo>
                    <a:pt x="262" y="9"/>
                  </a:lnTo>
                  <a:lnTo>
                    <a:pt x="262" y="9"/>
                  </a:lnTo>
                  <a:lnTo>
                    <a:pt x="262" y="9"/>
                  </a:lnTo>
                  <a:lnTo>
                    <a:pt x="263" y="7"/>
                  </a:lnTo>
                  <a:lnTo>
                    <a:pt x="263" y="7"/>
                  </a:lnTo>
                  <a:lnTo>
                    <a:pt x="263" y="7"/>
                  </a:lnTo>
                  <a:lnTo>
                    <a:pt x="263" y="7"/>
                  </a:lnTo>
                  <a:lnTo>
                    <a:pt x="263" y="6"/>
                  </a:lnTo>
                  <a:lnTo>
                    <a:pt x="263" y="6"/>
                  </a:lnTo>
                  <a:lnTo>
                    <a:pt x="265" y="6"/>
                  </a:lnTo>
                  <a:lnTo>
                    <a:pt x="265" y="5"/>
                  </a:lnTo>
                  <a:lnTo>
                    <a:pt x="265" y="5"/>
                  </a:lnTo>
                  <a:lnTo>
                    <a:pt x="265" y="5"/>
                  </a:lnTo>
                  <a:lnTo>
                    <a:pt x="265" y="5"/>
                  </a:lnTo>
                  <a:lnTo>
                    <a:pt x="265" y="5"/>
                  </a:lnTo>
                  <a:lnTo>
                    <a:pt x="266" y="3"/>
                  </a:lnTo>
                  <a:lnTo>
                    <a:pt x="266" y="3"/>
                  </a:lnTo>
                  <a:lnTo>
                    <a:pt x="266" y="3"/>
                  </a:lnTo>
                  <a:lnTo>
                    <a:pt x="266" y="3"/>
                  </a:lnTo>
                  <a:lnTo>
                    <a:pt x="266" y="2"/>
                  </a:lnTo>
                  <a:lnTo>
                    <a:pt x="267" y="2"/>
                  </a:lnTo>
                  <a:lnTo>
                    <a:pt x="267" y="2"/>
                  </a:lnTo>
                  <a:lnTo>
                    <a:pt x="267" y="2"/>
                  </a:lnTo>
                  <a:lnTo>
                    <a:pt x="267" y="2"/>
                  </a:lnTo>
                  <a:lnTo>
                    <a:pt x="267" y="2"/>
                  </a:lnTo>
                  <a:lnTo>
                    <a:pt x="268" y="2"/>
                  </a:lnTo>
                  <a:lnTo>
                    <a:pt x="268" y="1"/>
                  </a:lnTo>
                  <a:lnTo>
                    <a:pt x="268" y="1"/>
                  </a:lnTo>
                  <a:lnTo>
                    <a:pt x="268" y="1"/>
                  </a:lnTo>
                  <a:lnTo>
                    <a:pt x="268" y="1"/>
                  </a:lnTo>
                  <a:lnTo>
                    <a:pt x="270" y="1"/>
                  </a:lnTo>
                  <a:lnTo>
                    <a:pt x="270" y="1"/>
                  </a:lnTo>
                  <a:lnTo>
                    <a:pt x="270" y="0"/>
                  </a:lnTo>
                  <a:lnTo>
                    <a:pt x="270" y="0"/>
                  </a:lnTo>
                  <a:lnTo>
                    <a:pt x="27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78">
              <a:extLst>
                <a:ext uri="{FF2B5EF4-FFF2-40B4-BE49-F238E27FC236}">
                  <a16:creationId xmlns:a16="http://schemas.microsoft.com/office/drawing/2014/main" id="{6732A1BA-DB05-41B4-9F63-4BA107A1E8D5}"/>
                </a:ext>
              </a:extLst>
            </p:cNvPr>
            <p:cNvSpPr>
              <a:spLocks/>
            </p:cNvSpPr>
            <p:nvPr/>
          </p:nvSpPr>
          <p:spPr bwMode="auto">
            <a:xfrm>
              <a:off x="5393" y="3237"/>
              <a:ext cx="289" cy="186"/>
            </a:xfrm>
            <a:custGeom>
              <a:avLst/>
              <a:gdLst>
                <a:gd name="T0" fmla="*/ 89 w 289"/>
                <a:gd name="T1" fmla="*/ 0 h 186"/>
                <a:gd name="T2" fmla="*/ 105 w 289"/>
                <a:gd name="T3" fmla="*/ 1 h 186"/>
                <a:gd name="T4" fmla="*/ 131 w 289"/>
                <a:gd name="T5" fmla="*/ 1 h 186"/>
                <a:gd name="T6" fmla="*/ 148 w 289"/>
                <a:gd name="T7" fmla="*/ 1 h 186"/>
                <a:gd name="T8" fmla="*/ 164 w 289"/>
                <a:gd name="T9" fmla="*/ 1 h 186"/>
                <a:gd name="T10" fmla="*/ 186 w 289"/>
                <a:gd name="T11" fmla="*/ 1 h 186"/>
                <a:gd name="T12" fmla="*/ 206 w 289"/>
                <a:gd name="T13" fmla="*/ 1 h 186"/>
                <a:gd name="T14" fmla="*/ 225 w 289"/>
                <a:gd name="T15" fmla="*/ 1 h 186"/>
                <a:gd name="T16" fmla="*/ 241 w 289"/>
                <a:gd name="T17" fmla="*/ 1 h 186"/>
                <a:gd name="T18" fmla="*/ 261 w 289"/>
                <a:gd name="T19" fmla="*/ 1 h 186"/>
                <a:gd name="T20" fmla="*/ 280 w 289"/>
                <a:gd name="T21" fmla="*/ 1 h 186"/>
                <a:gd name="T22" fmla="*/ 289 w 289"/>
                <a:gd name="T23" fmla="*/ 18 h 186"/>
                <a:gd name="T24" fmla="*/ 289 w 289"/>
                <a:gd name="T25" fmla="*/ 39 h 186"/>
                <a:gd name="T26" fmla="*/ 289 w 289"/>
                <a:gd name="T27" fmla="*/ 54 h 186"/>
                <a:gd name="T28" fmla="*/ 289 w 289"/>
                <a:gd name="T29" fmla="*/ 67 h 186"/>
                <a:gd name="T30" fmla="*/ 289 w 289"/>
                <a:gd name="T31" fmla="*/ 102 h 186"/>
                <a:gd name="T32" fmla="*/ 289 w 289"/>
                <a:gd name="T33" fmla="*/ 145 h 186"/>
                <a:gd name="T34" fmla="*/ 288 w 289"/>
                <a:gd name="T35" fmla="*/ 162 h 186"/>
                <a:gd name="T36" fmla="*/ 272 w 289"/>
                <a:gd name="T37" fmla="*/ 170 h 186"/>
                <a:gd name="T38" fmla="*/ 255 w 289"/>
                <a:gd name="T39" fmla="*/ 169 h 186"/>
                <a:gd name="T40" fmla="*/ 232 w 289"/>
                <a:gd name="T41" fmla="*/ 169 h 186"/>
                <a:gd name="T42" fmla="*/ 215 w 289"/>
                <a:gd name="T43" fmla="*/ 169 h 186"/>
                <a:gd name="T44" fmla="*/ 187 w 289"/>
                <a:gd name="T45" fmla="*/ 169 h 186"/>
                <a:gd name="T46" fmla="*/ 164 w 289"/>
                <a:gd name="T47" fmla="*/ 169 h 186"/>
                <a:gd name="T48" fmla="*/ 145 w 289"/>
                <a:gd name="T49" fmla="*/ 169 h 186"/>
                <a:gd name="T50" fmla="*/ 126 w 289"/>
                <a:gd name="T51" fmla="*/ 169 h 186"/>
                <a:gd name="T52" fmla="*/ 110 w 289"/>
                <a:gd name="T53" fmla="*/ 168 h 186"/>
                <a:gd name="T54" fmla="*/ 93 w 289"/>
                <a:gd name="T55" fmla="*/ 171 h 186"/>
                <a:gd name="T56" fmla="*/ 92 w 289"/>
                <a:gd name="T57" fmla="*/ 175 h 186"/>
                <a:gd name="T58" fmla="*/ 84 w 289"/>
                <a:gd name="T59" fmla="*/ 174 h 186"/>
                <a:gd name="T60" fmla="*/ 80 w 289"/>
                <a:gd name="T61" fmla="*/ 169 h 186"/>
                <a:gd name="T62" fmla="*/ 75 w 289"/>
                <a:gd name="T63" fmla="*/ 173 h 186"/>
                <a:gd name="T64" fmla="*/ 69 w 289"/>
                <a:gd name="T65" fmla="*/ 177 h 186"/>
                <a:gd name="T66" fmla="*/ 63 w 289"/>
                <a:gd name="T67" fmla="*/ 177 h 186"/>
                <a:gd name="T68" fmla="*/ 56 w 289"/>
                <a:gd name="T69" fmla="*/ 179 h 186"/>
                <a:gd name="T70" fmla="*/ 50 w 289"/>
                <a:gd name="T71" fmla="*/ 174 h 186"/>
                <a:gd name="T72" fmla="*/ 49 w 289"/>
                <a:gd name="T73" fmla="*/ 181 h 186"/>
                <a:gd name="T74" fmla="*/ 43 w 289"/>
                <a:gd name="T75" fmla="*/ 182 h 186"/>
                <a:gd name="T76" fmla="*/ 37 w 289"/>
                <a:gd name="T77" fmla="*/ 183 h 186"/>
                <a:gd name="T78" fmla="*/ 30 w 289"/>
                <a:gd name="T79" fmla="*/ 182 h 186"/>
                <a:gd name="T80" fmla="*/ 24 w 289"/>
                <a:gd name="T81" fmla="*/ 186 h 186"/>
                <a:gd name="T82" fmla="*/ 18 w 289"/>
                <a:gd name="T83" fmla="*/ 182 h 186"/>
                <a:gd name="T84" fmla="*/ 13 w 289"/>
                <a:gd name="T85" fmla="*/ 178 h 186"/>
                <a:gd name="T86" fmla="*/ 11 w 289"/>
                <a:gd name="T87" fmla="*/ 174 h 186"/>
                <a:gd name="T88" fmla="*/ 8 w 289"/>
                <a:gd name="T89" fmla="*/ 170 h 186"/>
                <a:gd name="T90" fmla="*/ 4 w 289"/>
                <a:gd name="T91" fmla="*/ 168 h 186"/>
                <a:gd name="T92" fmla="*/ 0 w 289"/>
                <a:gd name="T93" fmla="*/ 166 h 186"/>
                <a:gd name="T94" fmla="*/ 1 w 289"/>
                <a:gd name="T95" fmla="*/ 148 h 186"/>
                <a:gd name="T96" fmla="*/ 1 w 289"/>
                <a:gd name="T97" fmla="*/ 135 h 186"/>
                <a:gd name="T98" fmla="*/ 1 w 289"/>
                <a:gd name="T99" fmla="*/ 118 h 186"/>
                <a:gd name="T100" fmla="*/ 1 w 289"/>
                <a:gd name="T101" fmla="*/ 102 h 186"/>
                <a:gd name="T102" fmla="*/ 3 w 289"/>
                <a:gd name="T103" fmla="*/ 88 h 186"/>
                <a:gd name="T104" fmla="*/ 3 w 289"/>
                <a:gd name="T105" fmla="*/ 71 h 186"/>
                <a:gd name="T106" fmla="*/ 3 w 289"/>
                <a:gd name="T107" fmla="*/ 52 h 186"/>
                <a:gd name="T108" fmla="*/ 4 w 289"/>
                <a:gd name="T109" fmla="*/ 35 h 186"/>
                <a:gd name="T110" fmla="*/ 4 w 289"/>
                <a:gd name="T111" fmla="*/ 13 h 186"/>
                <a:gd name="T112" fmla="*/ 11 w 289"/>
                <a:gd name="T113" fmla="*/ 0 h 186"/>
                <a:gd name="T114" fmla="*/ 29 w 289"/>
                <a:gd name="T115" fmla="*/ 0 h 186"/>
                <a:gd name="T116" fmla="*/ 58 w 289"/>
                <a:gd name="T11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9" h="186">
                  <a:moveTo>
                    <a:pt x="76" y="0"/>
                  </a:moveTo>
                  <a:lnTo>
                    <a:pt x="80" y="0"/>
                  </a:lnTo>
                  <a:lnTo>
                    <a:pt x="81" y="0"/>
                  </a:lnTo>
                  <a:lnTo>
                    <a:pt x="83" y="0"/>
                  </a:lnTo>
                  <a:lnTo>
                    <a:pt x="84" y="0"/>
                  </a:lnTo>
                  <a:lnTo>
                    <a:pt x="85" y="0"/>
                  </a:lnTo>
                  <a:lnTo>
                    <a:pt x="89" y="0"/>
                  </a:lnTo>
                  <a:lnTo>
                    <a:pt x="93" y="0"/>
                  </a:lnTo>
                  <a:lnTo>
                    <a:pt x="94" y="0"/>
                  </a:lnTo>
                  <a:lnTo>
                    <a:pt x="96" y="0"/>
                  </a:lnTo>
                  <a:lnTo>
                    <a:pt x="98" y="0"/>
                  </a:lnTo>
                  <a:lnTo>
                    <a:pt x="102" y="1"/>
                  </a:lnTo>
                  <a:lnTo>
                    <a:pt x="104" y="1"/>
                  </a:lnTo>
                  <a:lnTo>
                    <a:pt x="105" y="1"/>
                  </a:lnTo>
                  <a:lnTo>
                    <a:pt x="111" y="1"/>
                  </a:lnTo>
                  <a:lnTo>
                    <a:pt x="114" y="1"/>
                  </a:lnTo>
                  <a:lnTo>
                    <a:pt x="119" y="1"/>
                  </a:lnTo>
                  <a:lnTo>
                    <a:pt x="122" y="1"/>
                  </a:lnTo>
                  <a:lnTo>
                    <a:pt x="124" y="1"/>
                  </a:lnTo>
                  <a:lnTo>
                    <a:pt x="127" y="1"/>
                  </a:lnTo>
                  <a:lnTo>
                    <a:pt x="131" y="1"/>
                  </a:lnTo>
                  <a:lnTo>
                    <a:pt x="136" y="1"/>
                  </a:lnTo>
                  <a:lnTo>
                    <a:pt x="138" y="1"/>
                  </a:lnTo>
                  <a:lnTo>
                    <a:pt x="140" y="1"/>
                  </a:lnTo>
                  <a:lnTo>
                    <a:pt x="141" y="1"/>
                  </a:lnTo>
                  <a:lnTo>
                    <a:pt x="144" y="1"/>
                  </a:lnTo>
                  <a:lnTo>
                    <a:pt x="145" y="1"/>
                  </a:lnTo>
                  <a:lnTo>
                    <a:pt x="148" y="1"/>
                  </a:lnTo>
                  <a:lnTo>
                    <a:pt x="149" y="1"/>
                  </a:lnTo>
                  <a:lnTo>
                    <a:pt x="153" y="1"/>
                  </a:lnTo>
                  <a:lnTo>
                    <a:pt x="156" y="1"/>
                  </a:lnTo>
                  <a:lnTo>
                    <a:pt x="157" y="1"/>
                  </a:lnTo>
                  <a:lnTo>
                    <a:pt x="159" y="1"/>
                  </a:lnTo>
                  <a:lnTo>
                    <a:pt x="162" y="1"/>
                  </a:lnTo>
                  <a:lnTo>
                    <a:pt x="164" y="1"/>
                  </a:lnTo>
                  <a:lnTo>
                    <a:pt x="165" y="1"/>
                  </a:lnTo>
                  <a:lnTo>
                    <a:pt x="168" y="1"/>
                  </a:lnTo>
                  <a:lnTo>
                    <a:pt x="174" y="1"/>
                  </a:lnTo>
                  <a:lnTo>
                    <a:pt x="176" y="1"/>
                  </a:lnTo>
                  <a:lnTo>
                    <a:pt x="177" y="1"/>
                  </a:lnTo>
                  <a:lnTo>
                    <a:pt x="183" y="1"/>
                  </a:lnTo>
                  <a:lnTo>
                    <a:pt x="186" y="1"/>
                  </a:lnTo>
                  <a:lnTo>
                    <a:pt x="190" y="1"/>
                  </a:lnTo>
                  <a:lnTo>
                    <a:pt x="194" y="1"/>
                  </a:lnTo>
                  <a:lnTo>
                    <a:pt x="195" y="1"/>
                  </a:lnTo>
                  <a:lnTo>
                    <a:pt x="196" y="1"/>
                  </a:lnTo>
                  <a:lnTo>
                    <a:pt x="202" y="1"/>
                  </a:lnTo>
                  <a:lnTo>
                    <a:pt x="204" y="1"/>
                  </a:lnTo>
                  <a:lnTo>
                    <a:pt x="206" y="1"/>
                  </a:lnTo>
                  <a:lnTo>
                    <a:pt x="208" y="1"/>
                  </a:lnTo>
                  <a:lnTo>
                    <a:pt x="210" y="1"/>
                  </a:lnTo>
                  <a:lnTo>
                    <a:pt x="215" y="1"/>
                  </a:lnTo>
                  <a:lnTo>
                    <a:pt x="217" y="1"/>
                  </a:lnTo>
                  <a:lnTo>
                    <a:pt x="220" y="1"/>
                  </a:lnTo>
                  <a:lnTo>
                    <a:pt x="224" y="1"/>
                  </a:lnTo>
                  <a:lnTo>
                    <a:pt x="225" y="1"/>
                  </a:lnTo>
                  <a:lnTo>
                    <a:pt x="227" y="1"/>
                  </a:lnTo>
                  <a:lnTo>
                    <a:pt x="232" y="1"/>
                  </a:lnTo>
                  <a:lnTo>
                    <a:pt x="233" y="1"/>
                  </a:lnTo>
                  <a:lnTo>
                    <a:pt x="236" y="1"/>
                  </a:lnTo>
                  <a:lnTo>
                    <a:pt x="237" y="1"/>
                  </a:lnTo>
                  <a:lnTo>
                    <a:pt x="238" y="1"/>
                  </a:lnTo>
                  <a:lnTo>
                    <a:pt x="241" y="1"/>
                  </a:lnTo>
                  <a:lnTo>
                    <a:pt x="244" y="1"/>
                  </a:lnTo>
                  <a:lnTo>
                    <a:pt x="248" y="1"/>
                  </a:lnTo>
                  <a:lnTo>
                    <a:pt x="249" y="1"/>
                  </a:lnTo>
                  <a:lnTo>
                    <a:pt x="250" y="1"/>
                  </a:lnTo>
                  <a:lnTo>
                    <a:pt x="253" y="1"/>
                  </a:lnTo>
                  <a:lnTo>
                    <a:pt x="259" y="1"/>
                  </a:lnTo>
                  <a:lnTo>
                    <a:pt x="261" y="1"/>
                  </a:lnTo>
                  <a:lnTo>
                    <a:pt x="263" y="1"/>
                  </a:lnTo>
                  <a:lnTo>
                    <a:pt x="266" y="1"/>
                  </a:lnTo>
                  <a:lnTo>
                    <a:pt x="267" y="1"/>
                  </a:lnTo>
                  <a:lnTo>
                    <a:pt x="268" y="1"/>
                  </a:lnTo>
                  <a:lnTo>
                    <a:pt x="270" y="1"/>
                  </a:lnTo>
                  <a:lnTo>
                    <a:pt x="275" y="1"/>
                  </a:lnTo>
                  <a:lnTo>
                    <a:pt x="280" y="1"/>
                  </a:lnTo>
                  <a:lnTo>
                    <a:pt x="285" y="1"/>
                  </a:lnTo>
                  <a:lnTo>
                    <a:pt x="289" y="1"/>
                  </a:lnTo>
                  <a:lnTo>
                    <a:pt x="289" y="3"/>
                  </a:lnTo>
                  <a:lnTo>
                    <a:pt x="289" y="4"/>
                  </a:lnTo>
                  <a:lnTo>
                    <a:pt x="289" y="10"/>
                  </a:lnTo>
                  <a:lnTo>
                    <a:pt x="289" y="12"/>
                  </a:lnTo>
                  <a:lnTo>
                    <a:pt x="289" y="18"/>
                  </a:lnTo>
                  <a:lnTo>
                    <a:pt x="289" y="20"/>
                  </a:lnTo>
                  <a:lnTo>
                    <a:pt x="289" y="22"/>
                  </a:lnTo>
                  <a:lnTo>
                    <a:pt x="289" y="25"/>
                  </a:lnTo>
                  <a:lnTo>
                    <a:pt x="289" y="27"/>
                  </a:lnTo>
                  <a:lnTo>
                    <a:pt x="289" y="33"/>
                  </a:lnTo>
                  <a:lnTo>
                    <a:pt x="289" y="37"/>
                  </a:lnTo>
                  <a:lnTo>
                    <a:pt x="289" y="39"/>
                  </a:lnTo>
                  <a:lnTo>
                    <a:pt x="289" y="42"/>
                  </a:lnTo>
                  <a:lnTo>
                    <a:pt x="289" y="43"/>
                  </a:lnTo>
                  <a:lnTo>
                    <a:pt x="289" y="46"/>
                  </a:lnTo>
                  <a:lnTo>
                    <a:pt x="289" y="47"/>
                  </a:lnTo>
                  <a:lnTo>
                    <a:pt x="289" y="48"/>
                  </a:lnTo>
                  <a:lnTo>
                    <a:pt x="289" y="50"/>
                  </a:lnTo>
                  <a:lnTo>
                    <a:pt x="289" y="54"/>
                  </a:lnTo>
                  <a:lnTo>
                    <a:pt x="289" y="56"/>
                  </a:lnTo>
                  <a:lnTo>
                    <a:pt x="289" y="58"/>
                  </a:lnTo>
                  <a:lnTo>
                    <a:pt x="289" y="59"/>
                  </a:lnTo>
                  <a:lnTo>
                    <a:pt x="289" y="60"/>
                  </a:lnTo>
                  <a:lnTo>
                    <a:pt x="289" y="63"/>
                  </a:lnTo>
                  <a:lnTo>
                    <a:pt x="289" y="64"/>
                  </a:lnTo>
                  <a:lnTo>
                    <a:pt x="289" y="67"/>
                  </a:lnTo>
                  <a:lnTo>
                    <a:pt x="289" y="71"/>
                  </a:lnTo>
                  <a:lnTo>
                    <a:pt x="289" y="79"/>
                  </a:lnTo>
                  <a:lnTo>
                    <a:pt x="289" y="80"/>
                  </a:lnTo>
                  <a:lnTo>
                    <a:pt x="289" y="85"/>
                  </a:lnTo>
                  <a:lnTo>
                    <a:pt x="289" y="89"/>
                  </a:lnTo>
                  <a:lnTo>
                    <a:pt x="289" y="101"/>
                  </a:lnTo>
                  <a:lnTo>
                    <a:pt x="289" y="102"/>
                  </a:lnTo>
                  <a:lnTo>
                    <a:pt x="289" y="105"/>
                  </a:lnTo>
                  <a:lnTo>
                    <a:pt x="289" y="109"/>
                  </a:lnTo>
                  <a:lnTo>
                    <a:pt x="289" y="113"/>
                  </a:lnTo>
                  <a:lnTo>
                    <a:pt x="289" y="114"/>
                  </a:lnTo>
                  <a:lnTo>
                    <a:pt x="289" y="124"/>
                  </a:lnTo>
                  <a:lnTo>
                    <a:pt x="289" y="135"/>
                  </a:lnTo>
                  <a:lnTo>
                    <a:pt x="289" y="145"/>
                  </a:lnTo>
                  <a:lnTo>
                    <a:pt x="289" y="151"/>
                  </a:lnTo>
                  <a:lnTo>
                    <a:pt x="289" y="153"/>
                  </a:lnTo>
                  <a:lnTo>
                    <a:pt x="289" y="154"/>
                  </a:lnTo>
                  <a:lnTo>
                    <a:pt x="288" y="157"/>
                  </a:lnTo>
                  <a:lnTo>
                    <a:pt x="288" y="158"/>
                  </a:lnTo>
                  <a:lnTo>
                    <a:pt x="288" y="161"/>
                  </a:lnTo>
                  <a:lnTo>
                    <a:pt x="288" y="162"/>
                  </a:lnTo>
                  <a:lnTo>
                    <a:pt x="288" y="170"/>
                  </a:lnTo>
                  <a:lnTo>
                    <a:pt x="287" y="170"/>
                  </a:lnTo>
                  <a:lnTo>
                    <a:pt x="284" y="170"/>
                  </a:lnTo>
                  <a:lnTo>
                    <a:pt x="279" y="170"/>
                  </a:lnTo>
                  <a:lnTo>
                    <a:pt x="276" y="170"/>
                  </a:lnTo>
                  <a:lnTo>
                    <a:pt x="274" y="170"/>
                  </a:lnTo>
                  <a:lnTo>
                    <a:pt x="272" y="170"/>
                  </a:lnTo>
                  <a:lnTo>
                    <a:pt x="270" y="170"/>
                  </a:lnTo>
                  <a:lnTo>
                    <a:pt x="266" y="169"/>
                  </a:lnTo>
                  <a:lnTo>
                    <a:pt x="265" y="169"/>
                  </a:lnTo>
                  <a:lnTo>
                    <a:pt x="263" y="169"/>
                  </a:lnTo>
                  <a:lnTo>
                    <a:pt x="262" y="169"/>
                  </a:lnTo>
                  <a:lnTo>
                    <a:pt x="261" y="169"/>
                  </a:lnTo>
                  <a:lnTo>
                    <a:pt x="255" y="169"/>
                  </a:lnTo>
                  <a:lnTo>
                    <a:pt x="251" y="169"/>
                  </a:lnTo>
                  <a:lnTo>
                    <a:pt x="248" y="169"/>
                  </a:lnTo>
                  <a:lnTo>
                    <a:pt x="245" y="169"/>
                  </a:lnTo>
                  <a:lnTo>
                    <a:pt x="241" y="169"/>
                  </a:lnTo>
                  <a:lnTo>
                    <a:pt x="240" y="169"/>
                  </a:lnTo>
                  <a:lnTo>
                    <a:pt x="237" y="169"/>
                  </a:lnTo>
                  <a:lnTo>
                    <a:pt x="232" y="169"/>
                  </a:lnTo>
                  <a:lnTo>
                    <a:pt x="231" y="169"/>
                  </a:lnTo>
                  <a:lnTo>
                    <a:pt x="228" y="169"/>
                  </a:lnTo>
                  <a:lnTo>
                    <a:pt x="224" y="169"/>
                  </a:lnTo>
                  <a:lnTo>
                    <a:pt x="223" y="169"/>
                  </a:lnTo>
                  <a:lnTo>
                    <a:pt x="220" y="169"/>
                  </a:lnTo>
                  <a:lnTo>
                    <a:pt x="217" y="169"/>
                  </a:lnTo>
                  <a:lnTo>
                    <a:pt x="215" y="169"/>
                  </a:lnTo>
                  <a:lnTo>
                    <a:pt x="213" y="169"/>
                  </a:lnTo>
                  <a:lnTo>
                    <a:pt x="207" y="169"/>
                  </a:lnTo>
                  <a:lnTo>
                    <a:pt x="204" y="169"/>
                  </a:lnTo>
                  <a:lnTo>
                    <a:pt x="203" y="169"/>
                  </a:lnTo>
                  <a:lnTo>
                    <a:pt x="202" y="169"/>
                  </a:lnTo>
                  <a:lnTo>
                    <a:pt x="195" y="169"/>
                  </a:lnTo>
                  <a:lnTo>
                    <a:pt x="187" y="169"/>
                  </a:lnTo>
                  <a:lnTo>
                    <a:pt x="186" y="169"/>
                  </a:lnTo>
                  <a:lnTo>
                    <a:pt x="182" y="169"/>
                  </a:lnTo>
                  <a:lnTo>
                    <a:pt x="177" y="169"/>
                  </a:lnTo>
                  <a:lnTo>
                    <a:pt x="176" y="169"/>
                  </a:lnTo>
                  <a:lnTo>
                    <a:pt x="169" y="169"/>
                  </a:lnTo>
                  <a:lnTo>
                    <a:pt x="168" y="169"/>
                  </a:lnTo>
                  <a:lnTo>
                    <a:pt x="164" y="169"/>
                  </a:lnTo>
                  <a:lnTo>
                    <a:pt x="160" y="169"/>
                  </a:lnTo>
                  <a:lnTo>
                    <a:pt x="157" y="169"/>
                  </a:lnTo>
                  <a:lnTo>
                    <a:pt x="156" y="169"/>
                  </a:lnTo>
                  <a:lnTo>
                    <a:pt x="155" y="169"/>
                  </a:lnTo>
                  <a:lnTo>
                    <a:pt x="153" y="169"/>
                  </a:lnTo>
                  <a:lnTo>
                    <a:pt x="149" y="169"/>
                  </a:lnTo>
                  <a:lnTo>
                    <a:pt x="145" y="169"/>
                  </a:lnTo>
                  <a:lnTo>
                    <a:pt x="144" y="169"/>
                  </a:lnTo>
                  <a:lnTo>
                    <a:pt x="139" y="169"/>
                  </a:lnTo>
                  <a:lnTo>
                    <a:pt x="135" y="169"/>
                  </a:lnTo>
                  <a:lnTo>
                    <a:pt x="132" y="169"/>
                  </a:lnTo>
                  <a:lnTo>
                    <a:pt x="130" y="169"/>
                  </a:lnTo>
                  <a:lnTo>
                    <a:pt x="127" y="169"/>
                  </a:lnTo>
                  <a:lnTo>
                    <a:pt x="126" y="169"/>
                  </a:lnTo>
                  <a:lnTo>
                    <a:pt x="122" y="169"/>
                  </a:lnTo>
                  <a:lnTo>
                    <a:pt x="121" y="169"/>
                  </a:lnTo>
                  <a:lnTo>
                    <a:pt x="119" y="169"/>
                  </a:lnTo>
                  <a:lnTo>
                    <a:pt x="118" y="169"/>
                  </a:lnTo>
                  <a:lnTo>
                    <a:pt x="115" y="168"/>
                  </a:lnTo>
                  <a:lnTo>
                    <a:pt x="114" y="168"/>
                  </a:lnTo>
                  <a:lnTo>
                    <a:pt x="110" y="168"/>
                  </a:lnTo>
                  <a:lnTo>
                    <a:pt x="100" y="168"/>
                  </a:lnTo>
                  <a:lnTo>
                    <a:pt x="97" y="168"/>
                  </a:lnTo>
                  <a:lnTo>
                    <a:pt x="96" y="169"/>
                  </a:lnTo>
                  <a:lnTo>
                    <a:pt x="94" y="169"/>
                  </a:lnTo>
                  <a:lnTo>
                    <a:pt x="94" y="170"/>
                  </a:lnTo>
                  <a:lnTo>
                    <a:pt x="94" y="171"/>
                  </a:lnTo>
                  <a:lnTo>
                    <a:pt x="93" y="171"/>
                  </a:lnTo>
                  <a:lnTo>
                    <a:pt x="94" y="173"/>
                  </a:lnTo>
                  <a:lnTo>
                    <a:pt x="94" y="174"/>
                  </a:lnTo>
                  <a:lnTo>
                    <a:pt x="94" y="175"/>
                  </a:lnTo>
                  <a:lnTo>
                    <a:pt x="93" y="175"/>
                  </a:lnTo>
                  <a:lnTo>
                    <a:pt x="93" y="177"/>
                  </a:lnTo>
                  <a:lnTo>
                    <a:pt x="92" y="177"/>
                  </a:lnTo>
                  <a:lnTo>
                    <a:pt x="92" y="175"/>
                  </a:lnTo>
                  <a:lnTo>
                    <a:pt x="90" y="175"/>
                  </a:lnTo>
                  <a:lnTo>
                    <a:pt x="89" y="175"/>
                  </a:lnTo>
                  <a:lnTo>
                    <a:pt x="88" y="175"/>
                  </a:lnTo>
                  <a:lnTo>
                    <a:pt x="87" y="175"/>
                  </a:lnTo>
                  <a:lnTo>
                    <a:pt x="85" y="175"/>
                  </a:lnTo>
                  <a:lnTo>
                    <a:pt x="85" y="174"/>
                  </a:lnTo>
                  <a:lnTo>
                    <a:pt x="84" y="174"/>
                  </a:lnTo>
                  <a:lnTo>
                    <a:pt x="84" y="173"/>
                  </a:lnTo>
                  <a:lnTo>
                    <a:pt x="84" y="171"/>
                  </a:lnTo>
                  <a:lnTo>
                    <a:pt x="84" y="170"/>
                  </a:lnTo>
                  <a:lnTo>
                    <a:pt x="83" y="170"/>
                  </a:lnTo>
                  <a:lnTo>
                    <a:pt x="83" y="169"/>
                  </a:lnTo>
                  <a:lnTo>
                    <a:pt x="81" y="169"/>
                  </a:lnTo>
                  <a:lnTo>
                    <a:pt x="80" y="169"/>
                  </a:lnTo>
                  <a:lnTo>
                    <a:pt x="79" y="169"/>
                  </a:lnTo>
                  <a:lnTo>
                    <a:pt x="77" y="169"/>
                  </a:lnTo>
                  <a:lnTo>
                    <a:pt x="76" y="169"/>
                  </a:lnTo>
                  <a:lnTo>
                    <a:pt x="76" y="170"/>
                  </a:lnTo>
                  <a:lnTo>
                    <a:pt x="75" y="170"/>
                  </a:lnTo>
                  <a:lnTo>
                    <a:pt x="75" y="171"/>
                  </a:lnTo>
                  <a:lnTo>
                    <a:pt x="75" y="173"/>
                  </a:lnTo>
                  <a:lnTo>
                    <a:pt x="73" y="173"/>
                  </a:lnTo>
                  <a:lnTo>
                    <a:pt x="73" y="174"/>
                  </a:lnTo>
                  <a:lnTo>
                    <a:pt x="73" y="175"/>
                  </a:lnTo>
                  <a:lnTo>
                    <a:pt x="72" y="175"/>
                  </a:lnTo>
                  <a:lnTo>
                    <a:pt x="72" y="177"/>
                  </a:lnTo>
                  <a:lnTo>
                    <a:pt x="71" y="177"/>
                  </a:lnTo>
                  <a:lnTo>
                    <a:pt x="69" y="177"/>
                  </a:lnTo>
                  <a:lnTo>
                    <a:pt x="68" y="177"/>
                  </a:lnTo>
                  <a:lnTo>
                    <a:pt x="67" y="177"/>
                  </a:lnTo>
                  <a:lnTo>
                    <a:pt x="67" y="175"/>
                  </a:lnTo>
                  <a:lnTo>
                    <a:pt x="66" y="175"/>
                  </a:lnTo>
                  <a:lnTo>
                    <a:pt x="64" y="175"/>
                  </a:lnTo>
                  <a:lnTo>
                    <a:pt x="63" y="175"/>
                  </a:lnTo>
                  <a:lnTo>
                    <a:pt x="63" y="177"/>
                  </a:lnTo>
                  <a:lnTo>
                    <a:pt x="62" y="177"/>
                  </a:lnTo>
                  <a:lnTo>
                    <a:pt x="62" y="178"/>
                  </a:lnTo>
                  <a:lnTo>
                    <a:pt x="60" y="178"/>
                  </a:lnTo>
                  <a:lnTo>
                    <a:pt x="60" y="179"/>
                  </a:lnTo>
                  <a:lnTo>
                    <a:pt x="59" y="179"/>
                  </a:lnTo>
                  <a:lnTo>
                    <a:pt x="58" y="179"/>
                  </a:lnTo>
                  <a:lnTo>
                    <a:pt x="56" y="179"/>
                  </a:lnTo>
                  <a:lnTo>
                    <a:pt x="55" y="179"/>
                  </a:lnTo>
                  <a:lnTo>
                    <a:pt x="54" y="178"/>
                  </a:lnTo>
                  <a:lnTo>
                    <a:pt x="52" y="177"/>
                  </a:lnTo>
                  <a:lnTo>
                    <a:pt x="52" y="175"/>
                  </a:lnTo>
                  <a:lnTo>
                    <a:pt x="52" y="174"/>
                  </a:lnTo>
                  <a:lnTo>
                    <a:pt x="51" y="174"/>
                  </a:lnTo>
                  <a:lnTo>
                    <a:pt x="50" y="174"/>
                  </a:lnTo>
                  <a:lnTo>
                    <a:pt x="50" y="175"/>
                  </a:lnTo>
                  <a:lnTo>
                    <a:pt x="49" y="177"/>
                  </a:lnTo>
                  <a:lnTo>
                    <a:pt x="50" y="177"/>
                  </a:lnTo>
                  <a:lnTo>
                    <a:pt x="50" y="178"/>
                  </a:lnTo>
                  <a:lnTo>
                    <a:pt x="50" y="179"/>
                  </a:lnTo>
                  <a:lnTo>
                    <a:pt x="49" y="179"/>
                  </a:lnTo>
                  <a:lnTo>
                    <a:pt x="49" y="181"/>
                  </a:lnTo>
                  <a:lnTo>
                    <a:pt x="47" y="181"/>
                  </a:lnTo>
                  <a:lnTo>
                    <a:pt x="47" y="179"/>
                  </a:lnTo>
                  <a:lnTo>
                    <a:pt x="46" y="179"/>
                  </a:lnTo>
                  <a:lnTo>
                    <a:pt x="45" y="179"/>
                  </a:lnTo>
                  <a:lnTo>
                    <a:pt x="45" y="181"/>
                  </a:lnTo>
                  <a:lnTo>
                    <a:pt x="45" y="182"/>
                  </a:lnTo>
                  <a:lnTo>
                    <a:pt x="43" y="182"/>
                  </a:lnTo>
                  <a:lnTo>
                    <a:pt x="43" y="183"/>
                  </a:lnTo>
                  <a:lnTo>
                    <a:pt x="42" y="183"/>
                  </a:lnTo>
                  <a:lnTo>
                    <a:pt x="41" y="182"/>
                  </a:lnTo>
                  <a:lnTo>
                    <a:pt x="39" y="182"/>
                  </a:lnTo>
                  <a:lnTo>
                    <a:pt x="38" y="182"/>
                  </a:lnTo>
                  <a:lnTo>
                    <a:pt x="38" y="183"/>
                  </a:lnTo>
                  <a:lnTo>
                    <a:pt x="37" y="183"/>
                  </a:lnTo>
                  <a:lnTo>
                    <a:pt x="35" y="185"/>
                  </a:lnTo>
                  <a:lnTo>
                    <a:pt x="34" y="185"/>
                  </a:lnTo>
                  <a:lnTo>
                    <a:pt x="33" y="185"/>
                  </a:lnTo>
                  <a:lnTo>
                    <a:pt x="33" y="183"/>
                  </a:lnTo>
                  <a:lnTo>
                    <a:pt x="32" y="183"/>
                  </a:lnTo>
                  <a:lnTo>
                    <a:pt x="32" y="182"/>
                  </a:lnTo>
                  <a:lnTo>
                    <a:pt x="30" y="182"/>
                  </a:lnTo>
                  <a:lnTo>
                    <a:pt x="29" y="182"/>
                  </a:lnTo>
                  <a:lnTo>
                    <a:pt x="28" y="182"/>
                  </a:lnTo>
                  <a:lnTo>
                    <a:pt x="28" y="183"/>
                  </a:lnTo>
                  <a:lnTo>
                    <a:pt x="28" y="185"/>
                  </a:lnTo>
                  <a:lnTo>
                    <a:pt x="26" y="185"/>
                  </a:lnTo>
                  <a:lnTo>
                    <a:pt x="25" y="186"/>
                  </a:lnTo>
                  <a:lnTo>
                    <a:pt x="24" y="186"/>
                  </a:lnTo>
                  <a:lnTo>
                    <a:pt x="22" y="186"/>
                  </a:lnTo>
                  <a:lnTo>
                    <a:pt x="21" y="186"/>
                  </a:lnTo>
                  <a:lnTo>
                    <a:pt x="21" y="185"/>
                  </a:lnTo>
                  <a:lnTo>
                    <a:pt x="21" y="183"/>
                  </a:lnTo>
                  <a:lnTo>
                    <a:pt x="21" y="182"/>
                  </a:lnTo>
                  <a:lnTo>
                    <a:pt x="20" y="182"/>
                  </a:lnTo>
                  <a:lnTo>
                    <a:pt x="18" y="182"/>
                  </a:lnTo>
                  <a:lnTo>
                    <a:pt x="17" y="182"/>
                  </a:lnTo>
                  <a:lnTo>
                    <a:pt x="17" y="181"/>
                  </a:lnTo>
                  <a:lnTo>
                    <a:pt x="17" y="179"/>
                  </a:lnTo>
                  <a:lnTo>
                    <a:pt x="16" y="179"/>
                  </a:lnTo>
                  <a:lnTo>
                    <a:pt x="16" y="178"/>
                  </a:lnTo>
                  <a:lnTo>
                    <a:pt x="15" y="178"/>
                  </a:lnTo>
                  <a:lnTo>
                    <a:pt x="13" y="178"/>
                  </a:lnTo>
                  <a:lnTo>
                    <a:pt x="12" y="178"/>
                  </a:lnTo>
                  <a:lnTo>
                    <a:pt x="13" y="178"/>
                  </a:lnTo>
                  <a:lnTo>
                    <a:pt x="13" y="177"/>
                  </a:lnTo>
                  <a:lnTo>
                    <a:pt x="12" y="177"/>
                  </a:lnTo>
                  <a:lnTo>
                    <a:pt x="11" y="177"/>
                  </a:lnTo>
                  <a:lnTo>
                    <a:pt x="11" y="175"/>
                  </a:lnTo>
                  <a:lnTo>
                    <a:pt x="11" y="174"/>
                  </a:lnTo>
                  <a:lnTo>
                    <a:pt x="11" y="175"/>
                  </a:lnTo>
                  <a:lnTo>
                    <a:pt x="9" y="175"/>
                  </a:lnTo>
                  <a:lnTo>
                    <a:pt x="9" y="174"/>
                  </a:lnTo>
                  <a:lnTo>
                    <a:pt x="8" y="173"/>
                  </a:lnTo>
                  <a:lnTo>
                    <a:pt x="9" y="171"/>
                  </a:lnTo>
                  <a:lnTo>
                    <a:pt x="9" y="170"/>
                  </a:lnTo>
                  <a:lnTo>
                    <a:pt x="8" y="170"/>
                  </a:lnTo>
                  <a:lnTo>
                    <a:pt x="7" y="171"/>
                  </a:lnTo>
                  <a:lnTo>
                    <a:pt x="7" y="170"/>
                  </a:lnTo>
                  <a:lnTo>
                    <a:pt x="7" y="169"/>
                  </a:lnTo>
                  <a:lnTo>
                    <a:pt x="7" y="168"/>
                  </a:lnTo>
                  <a:lnTo>
                    <a:pt x="5" y="169"/>
                  </a:lnTo>
                  <a:lnTo>
                    <a:pt x="4" y="169"/>
                  </a:lnTo>
                  <a:lnTo>
                    <a:pt x="4" y="168"/>
                  </a:lnTo>
                  <a:lnTo>
                    <a:pt x="3" y="168"/>
                  </a:lnTo>
                  <a:lnTo>
                    <a:pt x="3" y="169"/>
                  </a:lnTo>
                  <a:lnTo>
                    <a:pt x="3" y="170"/>
                  </a:lnTo>
                  <a:lnTo>
                    <a:pt x="1" y="170"/>
                  </a:lnTo>
                  <a:lnTo>
                    <a:pt x="1" y="169"/>
                  </a:lnTo>
                  <a:lnTo>
                    <a:pt x="0" y="169"/>
                  </a:lnTo>
                  <a:lnTo>
                    <a:pt x="0" y="166"/>
                  </a:lnTo>
                  <a:lnTo>
                    <a:pt x="0" y="160"/>
                  </a:lnTo>
                  <a:lnTo>
                    <a:pt x="0" y="158"/>
                  </a:lnTo>
                  <a:lnTo>
                    <a:pt x="1" y="157"/>
                  </a:lnTo>
                  <a:lnTo>
                    <a:pt x="1" y="156"/>
                  </a:lnTo>
                  <a:lnTo>
                    <a:pt x="1" y="153"/>
                  </a:lnTo>
                  <a:lnTo>
                    <a:pt x="1" y="151"/>
                  </a:lnTo>
                  <a:lnTo>
                    <a:pt x="1" y="148"/>
                  </a:lnTo>
                  <a:lnTo>
                    <a:pt x="1" y="145"/>
                  </a:lnTo>
                  <a:lnTo>
                    <a:pt x="1" y="144"/>
                  </a:lnTo>
                  <a:lnTo>
                    <a:pt x="1" y="143"/>
                  </a:lnTo>
                  <a:lnTo>
                    <a:pt x="1" y="140"/>
                  </a:lnTo>
                  <a:lnTo>
                    <a:pt x="1" y="139"/>
                  </a:lnTo>
                  <a:lnTo>
                    <a:pt x="1" y="137"/>
                  </a:lnTo>
                  <a:lnTo>
                    <a:pt x="1" y="135"/>
                  </a:lnTo>
                  <a:lnTo>
                    <a:pt x="1" y="132"/>
                  </a:lnTo>
                  <a:lnTo>
                    <a:pt x="1" y="128"/>
                  </a:lnTo>
                  <a:lnTo>
                    <a:pt x="1" y="127"/>
                  </a:lnTo>
                  <a:lnTo>
                    <a:pt x="1" y="126"/>
                  </a:lnTo>
                  <a:lnTo>
                    <a:pt x="1" y="124"/>
                  </a:lnTo>
                  <a:lnTo>
                    <a:pt x="1" y="122"/>
                  </a:lnTo>
                  <a:lnTo>
                    <a:pt x="1" y="118"/>
                  </a:lnTo>
                  <a:lnTo>
                    <a:pt x="1" y="115"/>
                  </a:lnTo>
                  <a:lnTo>
                    <a:pt x="1" y="114"/>
                  </a:lnTo>
                  <a:lnTo>
                    <a:pt x="1" y="111"/>
                  </a:lnTo>
                  <a:lnTo>
                    <a:pt x="1" y="110"/>
                  </a:lnTo>
                  <a:lnTo>
                    <a:pt x="1" y="105"/>
                  </a:lnTo>
                  <a:lnTo>
                    <a:pt x="1" y="103"/>
                  </a:lnTo>
                  <a:lnTo>
                    <a:pt x="1" y="102"/>
                  </a:lnTo>
                  <a:lnTo>
                    <a:pt x="1" y="101"/>
                  </a:lnTo>
                  <a:lnTo>
                    <a:pt x="3" y="101"/>
                  </a:lnTo>
                  <a:lnTo>
                    <a:pt x="3" y="96"/>
                  </a:lnTo>
                  <a:lnTo>
                    <a:pt x="3" y="94"/>
                  </a:lnTo>
                  <a:lnTo>
                    <a:pt x="3" y="93"/>
                  </a:lnTo>
                  <a:lnTo>
                    <a:pt x="3" y="89"/>
                  </a:lnTo>
                  <a:lnTo>
                    <a:pt x="3" y="88"/>
                  </a:lnTo>
                  <a:lnTo>
                    <a:pt x="3" y="85"/>
                  </a:lnTo>
                  <a:lnTo>
                    <a:pt x="3" y="84"/>
                  </a:lnTo>
                  <a:lnTo>
                    <a:pt x="3" y="79"/>
                  </a:lnTo>
                  <a:lnTo>
                    <a:pt x="3" y="77"/>
                  </a:lnTo>
                  <a:lnTo>
                    <a:pt x="3" y="76"/>
                  </a:lnTo>
                  <a:lnTo>
                    <a:pt x="3" y="73"/>
                  </a:lnTo>
                  <a:lnTo>
                    <a:pt x="3" y="71"/>
                  </a:lnTo>
                  <a:lnTo>
                    <a:pt x="3" y="64"/>
                  </a:lnTo>
                  <a:lnTo>
                    <a:pt x="3" y="61"/>
                  </a:lnTo>
                  <a:lnTo>
                    <a:pt x="3" y="60"/>
                  </a:lnTo>
                  <a:lnTo>
                    <a:pt x="3" y="56"/>
                  </a:lnTo>
                  <a:lnTo>
                    <a:pt x="3" y="55"/>
                  </a:lnTo>
                  <a:lnTo>
                    <a:pt x="3" y="54"/>
                  </a:lnTo>
                  <a:lnTo>
                    <a:pt x="3" y="52"/>
                  </a:lnTo>
                  <a:lnTo>
                    <a:pt x="3" y="51"/>
                  </a:lnTo>
                  <a:lnTo>
                    <a:pt x="3" y="50"/>
                  </a:lnTo>
                  <a:lnTo>
                    <a:pt x="3" y="46"/>
                  </a:lnTo>
                  <a:lnTo>
                    <a:pt x="3" y="44"/>
                  </a:lnTo>
                  <a:lnTo>
                    <a:pt x="3" y="43"/>
                  </a:lnTo>
                  <a:lnTo>
                    <a:pt x="3" y="39"/>
                  </a:lnTo>
                  <a:lnTo>
                    <a:pt x="4" y="35"/>
                  </a:lnTo>
                  <a:lnTo>
                    <a:pt x="4" y="31"/>
                  </a:lnTo>
                  <a:lnTo>
                    <a:pt x="4" y="29"/>
                  </a:lnTo>
                  <a:lnTo>
                    <a:pt x="4" y="25"/>
                  </a:lnTo>
                  <a:lnTo>
                    <a:pt x="4" y="24"/>
                  </a:lnTo>
                  <a:lnTo>
                    <a:pt x="4" y="20"/>
                  </a:lnTo>
                  <a:lnTo>
                    <a:pt x="4" y="17"/>
                  </a:lnTo>
                  <a:lnTo>
                    <a:pt x="4" y="13"/>
                  </a:lnTo>
                  <a:lnTo>
                    <a:pt x="4" y="10"/>
                  </a:lnTo>
                  <a:lnTo>
                    <a:pt x="4" y="8"/>
                  </a:lnTo>
                  <a:lnTo>
                    <a:pt x="4" y="3"/>
                  </a:lnTo>
                  <a:lnTo>
                    <a:pt x="4" y="0"/>
                  </a:lnTo>
                  <a:lnTo>
                    <a:pt x="5" y="0"/>
                  </a:lnTo>
                  <a:lnTo>
                    <a:pt x="8" y="0"/>
                  </a:lnTo>
                  <a:lnTo>
                    <a:pt x="11" y="0"/>
                  </a:lnTo>
                  <a:lnTo>
                    <a:pt x="15" y="0"/>
                  </a:lnTo>
                  <a:lnTo>
                    <a:pt x="16" y="0"/>
                  </a:lnTo>
                  <a:lnTo>
                    <a:pt x="18" y="0"/>
                  </a:lnTo>
                  <a:lnTo>
                    <a:pt x="20" y="0"/>
                  </a:lnTo>
                  <a:lnTo>
                    <a:pt x="22" y="0"/>
                  </a:lnTo>
                  <a:lnTo>
                    <a:pt x="28" y="0"/>
                  </a:lnTo>
                  <a:lnTo>
                    <a:pt x="29" y="0"/>
                  </a:lnTo>
                  <a:lnTo>
                    <a:pt x="30" y="0"/>
                  </a:lnTo>
                  <a:lnTo>
                    <a:pt x="34" y="0"/>
                  </a:lnTo>
                  <a:lnTo>
                    <a:pt x="45" y="0"/>
                  </a:lnTo>
                  <a:lnTo>
                    <a:pt x="47" y="0"/>
                  </a:lnTo>
                  <a:lnTo>
                    <a:pt x="52" y="0"/>
                  </a:lnTo>
                  <a:lnTo>
                    <a:pt x="56" y="0"/>
                  </a:lnTo>
                  <a:lnTo>
                    <a:pt x="58" y="0"/>
                  </a:lnTo>
                  <a:lnTo>
                    <a:pt x="60" y="0"/>
                  </a:lnTo>
                  <a:lnTo>
                    <a:pt x="62" y="0"/>
                  </a:lnTo>
                  <a:lnTo>
                    <a:pt x="64" y="0"/>
                  </a:lnTo>
                  <a:lnTo>
                    <a:pt x="66" y="0"/>
                  </a:lnTo>
                  <a:lnTo>
                    <a:pt x="75" y="0"/>
                  </a:lnTo>
                  <a:lnTo>
                    <a:pt x="76"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79">
              <a:extLst>
                <a:ext uri="{FF2B5EF4-FFF2-40B4-BE49-F238E27FC236}">
                  <a16:creationId xmlns:a16="http://schemas.microsoft.com/office/drawing/2014/main" id="{4A13863E-DC54-48EC-BFFE-0E408A2AB6F0}"/>
                </a:ext>
              </a:extLst>
            </p:cNvPr>
            <p:cNvSpPr>
              <a:spLocks/>
            </p:cNvSpPr>
            <p:nvPr/>
          </p:nvSpPr>
          <p:spPr bwMode="auto">
            <a:xfrm>
              <a:off x="6665" y="3350"/>
              <a:ext cx="233" cy="282"/>
            </a:xfrm>
            <a:custGeom>
              <a:avLst/>
              <a:gdLst>
                <a:gd name="T0" fmla="*/ 19 w 233"/>
                <a:gd name="T1" fmla="*/ 2 h 282"/>
                <a:gd name="T2" fmla="*/ 33 w 233"/>
                <a:gd name="T3" fmla="*/ 2 h 282"/>
                <a:gd name="T4" fmla="*/ 45 w 233"/>
                <a:gd name="T5" fmla="*/ 2 h 282"/>
                <a:gd name="T6" fmla="*/ 58 w 233"/>
                <a:gd name="T7" fmla="*/ 2 h 282"/>
                <a:gd name="T8" fmla="*/ 75 w 233"/>
                <a:gd name="T9" fmla="*/ 1 h 282"/>
                <a:gd name="T10" fmla="*/ 93 w 233"/>
                <a:gd name="T11" fmla="*/ 1 h 282"/>
                <a:gd name="T12" fmla="*/ 113 w 233"/>
                <a:gd name="T13" fmla="*/ 1 h 282"/>
                <a:gd name="T14" fmla="*/ 130 w 233"/>
                <a:gd name="T15" fmla="*/ 1 h 282"/>
                <a:gd name="T16" fmla="*/ 150 w 233"/>
                <a:gd name="T17" fmla="*/ 1 h 282"/>
                <a:gd name="T18" fmla="*/ 164 w 233"/>
                <a:gd name="T19" fmla="*/ 1 h 282"/>
                <a:gd name="T20" fmla="*/ 172 w 233"/>
                <a:gd name="T21" fmla="*/ 0 h 282"/>
                <a:gd name="T22" fmla="*/ 197 w 233"/>
                <a:gd name="T23" fmla="*/ 0 h 282"/>
                <a:gd name="T24" fmla="*/ 203 w 233"/>
                <a:gd name="T25" fmla="*/ 0 h 282"/>
                <a:gd name="T26" fmla="*/ 213 w 233"/>
                <a:gd name="T27" fmla="*/ 0 h 282"/>
                <a:gd name="T28" fmla="*/ 218 w 233"/>
                <a:gd name="T29" fmla="*/ 14 h 282"/>
                <a:gd name="T30" fmla="*/ 219 w 233"/>
                <a:gd name="T31" fmla="*/ 38 h 282"/>
                <a:gd name="T32" fmla="*/ 220 w 233"/>
                <a:gd name="T33" fmla="*/ 61 h 282"/>
                <a:gd name="T34" fmla="*/ 222 w 233"/>
                <a:gd name="T35" fmla="*/ 83 h 282"/>
                <a:gd name="T36" fmla="*/ 223 w 233"/>
                <a:gd name="T37" fmla="*/ 102 h 282"/>
                <a:gd name="T38" fmla="*/ 223 w 233"/>
                <a:gd name="T39" fmla="*/ 117 h 282"/>
                <a:gd name="T40" fmla="*/ 224 w 233"/>
                <a:gd name="T41" fmla="*/ 132 h 282"/>
                <a:gd name="T42" fmla="*/ 226 w 233"/>
                <a:gd name="T43" fmla="*/ 150 h 282"/>
                <a:gd name="T44" fmla="*/ 227 w 233"/>
                <a:gd name="T45" fmla="*/ 174 h 282"/>
                <a:gd name="T46" fmla="*/ 227 w 233"/>
                <a:gd name="T47" fmla="*/ 185 h 282"/>
                <a:gd name="T48" fmla="*/ 228 w 233"/>
                <a:gd name="T49" fmla="*/ 199 h 282"/>
                <a:gd name="T50" fmla="*/ 230 w 233"/>
                <a:gd name="T51" fmla="*/ 218 h 282"/>
                <a:gd name="T52" fmla="*/ 230 w 233"/>
                <a:gd name="T53" fmla="*/ 233 h 282"/>
                <a:gd name="T54" fmla="*/ 231 w 233"/>
                <a:gd name="T55" fmla="*/ 247 h 282"/>
                <a:gd name="T56" fmla="*/ 232 w 233"/>
                <a:gd name="T57" fmla="*/ 267 h 282"/>
                <a:gd name="T58" fmla="*/ 233 w 233"/>
                <a:gd name="T59" fmla="*/ 280 h 282"/>
                <a:gd name="T60" fmla="*/ 215 w 233"/>
                <a:gd name="T61" fmla="*/ 280 h 282"/>
                <a:gd name="T62" fmla="*/ 197 w 233"/>
                <a:gd name="T63" fmla="*/ 280 h 282"/>
                <a:gd name="T64" fmla="*/ 185 w 233"/>
                <a:gd name="T65" fmla="*/ 280 h 282"/>
                <a:gd name="T66" fmla="*/ 167 w 233"/>
                <a:gd name="T67" fmla="*/ 280 h 282"/>
                <a:gd name="T68" fmla="*/ 122 w 233"/>
                <a:gd name="T69" fmla="*/ 281 h 282"/>
                <a:gd name="T70" fmla="*/ 91 w 233"/>
                <a:gd name="T71" fmla="*/ 281 h 282"/>
                <a:gd name="T72" fmla="*/ 72 w 233"/>
                <a:gd name="T73" fmla="*/ 281 h 282"/>
                <a:gd name="T74" fmla="*/ 52 w 233"/>
                <a:gd name="T75" fmla="*/ 281 h 282"/>
                <a:gd name="T76" fmla="*/ 36 w 233"/>
                <a:gd name="T77" fmla="*/ 282 h 282"/>
                <a:gd name="T78" fmla="*/ 23 w 233"/>
                <a:gd name="T79" fmla="*/ 282 h 282"/>
                <a:gd name="T80" fmla="*/ 14 w 233"/>
                <a:gd name="T81" fmla="*/ 282 h 282"/>
                <a:gd name="T82" fmla="*/ 3 w 233"/>
                <a:gd name="T83" fmla="*/ 281 h 282"/>
                <a:gd name="T84" fmla="*/ 3 w 233"/>
                <a:gd name="T85" fmla="*/ 260 h 282"/>
                <a:gd name="T86" fmla="*/ 3 w 233"/>
                <a:gd name="T87" fmla="*/ 246 h 282"/>
                <a:gd name="T88" fmla="*/ 3 w 233"/>
                <a:gd name="T89" fmla="*/ 227 h 282"/>
                <a:gd name="T90" fmla="*/ 3 w 233"/>
                <a:gd name="T91" fmla="*/ 219 h 282"/>
                <a:gd name="T92" fmla="*/ 3 w 233"/>
                <a:gd name="T93" fmla="*/ 202 h 282"/>
                <a:gd name="T94" fmla="*/ 3 w 233"/>
                <a:gd name="T95" fmla="*/ 192 h 282"/>
                <a:gd name="T96" fmla="*/ 3 w 233"/>
                <a:gd name="T97" fmla="*/ 182 h 282"/>
                <a:gd name="T98" fmla="*/ 3 w 233"/>
                <a:gd name="T99" fmla="*/ 170 h 282"/>
                <a:gd name="T100" fmla="*/ 3 w 233"/>
                <a:gd name="T101" fmla="*/ 157 h 282"/>
                <a:gd name="T102" fmla="*/ 2 w 233"/>
                <a:gd name="T103" fmla="*/ 142 h 282"/>
                <a:gd name="T104" fmla="*/ 2 w 233"/>
                <a:gd name="T105" fmla="*/ 132 h 282"/>
                <a:gd name="T106" fmla="*/ 2 w 233"/>
                <a:gd name="T107" fmla="*/ 119 h 282"/>
                <a:gd name="T108" fmla="*/ 2 w 233"/>
                <a:gd name="T109" fmla="*/ 111 h 282"/>
                <a:gd name="T110" fmla="*/ 2 w 233"/>
                <a:gd name="T111" fmla="*/ 100 h 282"/>
                <a:gd name="T112" fmla="*/ 2 w 233"/>
                <a:gd name="T113" fmla="*/ 90 h 282"/>
                <a:gd name="T114" fmla="*/ 2 w 233"/>
                <a:gd name="T115" fmla="*/ 79 h 282"/>
                <a:gd name="T116" fmla="*/ 2 w 233"/>
                <a:gd name="T117" fmla="*/ 72 h 282"/>
                <a:gd name="T118" fmla="*/ 2 w 233"/>
                <a:gd name="T119" fmla="*/ 62 h 282"/>
                <a:gd name="T120" fmla="*/ 2 w 233"/>
                <a:gd name="T121" fmla="*/ 41 h 282"/>
                <a:gd name="T122" fmla="*/ 2 w 233"/>
                <a:gd name="T123" fmla="*/ 31 h 282"/>
                <a:gd name="T124" fmla="*/ 0 w 233"/>
                <a:gd name="T125" fmla="*/ 1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 h="282">
                  <a:moveTo>
                    <a:pt x="0" y="2"/>
                  </a:moveTo>
                  <a:lnTo>
                    <a:pt x="2" y="2"/>
                  </a:lnTo>
                  <a:lnTo>
                    <a:pt x="6" y="2"/>
                  </a:lnTo>
                  <a:lnTo>
                    <a:pt x="8" y="2"/>
                  </a:lnTo>
                  <a:lnTo>
                    <a:pt x="11" y="2"/>
                  </a:lnTo>
                  <a:lnTo>
                    <a:pt x="19" y="2"/>
                  </a:lnTo>
                  <a:lnTo>
                    <a:pt x="19" y="2"/>
                  </a:lnTo>
                  <a:lnTo>
                    <a:pt x="20" y="2"/>
                  </a:lnTo>
                  <a:lnTo>
                    <a:pt x="24" y="2"/>
                  </a:lnTo>
                  <a:lnTo>
                    <a:pt x="25" y="2"/>
                  </a:lnTo>
                  <a:lnTo>
                    <a:pt x="28" y="2"/>
                  </a:lnTo>
                  <a:lnTo>
                    <a:pt x="31" y="2"/>
                  </a:lnTo>
                  <a:lnTo>
                    <a:pt x="32" y="2"/>
                  </a:lnTo>
                  <a:lnTo>
                    <a:pt x="33" y="2"/>
                  </a:lnTo>
                  <a:lnTo>
                    <a:pt x="36" y="2"/>
                  </a:lnTo>
                  <a:lnTo>
                    <a:pt x="38" y="2"/>
                  </a:lnTo>
                  <a:lnTo>
                    <a:pt x="40" y="2"/>
                  </a:lnTo>
                  <a:lnTo>
                    <a:pt x="41" y="2"/>
                  </a:lnTo>
                  <a:lnTo>
                    <a:pt x="42" y="2"/>
                  </a:lnTo>
                  <a:lnTo>
                    <a:pt x="45" y="2"/>
                  </a:lnTo>
                  <a:lnTo>
                    <a:pt x="45" y="2"/>
                  </a:lnTo>
                  <a:lnTo>
                    <a:pt x="48" y="2"/>
                  </a:lnTo>
                  <a:lnTo>
                    <a:pt x="49" y="2"/>
                  </a:lnTo>
                  <a:lnTo>
                    <a:pt x="52" y="2"/>
                  </a:lnTo>
                  <a:lnTo>
                    <a:pt x="53" y="2"/>
                  </a:lnTo>
                  <a:lnTo>
                    <a:pt x="55" y="2"/>
                  </a:lnTo>
                  <a:lnTo>
                    <a:pt x="57" y="2"/>
                  </a:lnTo>
                  <a:lnTo>
                    <a:pt x="58" y="2"/>
                  </a:lnTo>
                  <a:lnTo>
                    <a:pt x="59" y="2"/>
                  </a:lnTo>
                  <a:lnTo>
                    <a:pt x="63" y="2"/>
                  </a:lnTo>
                  <a:lnTo>
                    <a:pt x="66" y="2"/>
                  </a:lnTo>
                  <a:lnTo>
                    <a:pt x="69" y="2"/>
                  </a:lnTo>
                  <a:lnTo>
                    <a:pt x="71" y="2"/>
                  </a:lnTo>
                  <a:lnTo>
                    <a:pt x="75" y="2"/>
                  </a:lnTo>
                  <a:lnTo>
                    <a:pt x="75" y="1"/>
                  </a:lnTo>
                  <a:lnTo>
                    <a:pt x="80" y="1"/>
                  </a:lnTo>
                  <a:lnTo>
                    <a:pt x="83" y="2"/>
                  </a:lnTo>
                  <a:lnTo>
                    <a:pt x="83" y="1"/>
                  </a:lnTo>
                  <a:lnTo>
                    <a:pt x="86" y="1"/>
                  </a:lnTo>
                  <a:lnTo>
                    <a:pt x="88" y="1"/>
                  </a:lnTo>
                  <a:lnTo>
                    <a:pt x="92" y="1"/>
                  </a:lnTo>
                  <a:lnTo>
                    <a:pt x="93" y="1"/>
                  </a:lnTo>
                  <a:lnTo>
                    <a:pt x="96" y="1"/>
                  </a:lnTo>
                  <a:lnTo>
                    <a:pt x="101" y="1"/>
                  </a:lnTo>
                  <a:lnTo>
                    <a:pt x="104" y="1"/>
                  </a:lnTo>
                  <a:lnTo>
                    <a:pt x="108" y="1"/>
                  </a:lnTo>
                  <a:lnTo>
                    <a:pt x="110" y="1"/>
                  </a:lnTo>
                  <a:lnTo>
                    <a:pt x="112" y="1"/>
                  </a:lnTo>
                  <a:lnTo>
                    <a:pt x="113" y="1"/>
                  </a:lnTo>
                  <a:lnTo>
                    <a:pt x="113" y="1"/>
                  </a:lnTo>
                  <a:lnTo>
                    <a:pt x="116" y="1"/>
                  </a:lnTo>
                  <a:lnTo>
                    <a:pt x="118" y="1"/>
                  </a:lnTo>
                  <a:lnTo>
                    <a:pt x="121" y="1"/>
                  </a:lnTo>
                  <a:lnTo>
                    <a:pt x="125" y="1"/>
                  </a:lnTo>
                  <a:lnTo>
                    <a:pt x="129" y="1"/>
                  </a:lnTo>
                  <a:lnTo>
                    <a:pt x="130" y="1"/>
                  </a:lnTo>
                  <a:lnTo>
                    <a:pt x="131" y="1"/>
                  </a:lnTo>
                  <a:lnTo>
                    <a:pt x="135" y="1"/>
                  </a:lnTo>
                  <a:lnTo>
                    <a:pt x="141" y="1"/>
                  </a:lnTo>
                  <a:lnTo>
                    <a:pt x="142" y="1"/>
                  </a:lnTo>
                  <a:lnTo>
                    <a:pt x="150" y="1"/>
                  </a:lnTo>
                  <a:lnTo>
                    <a:pt x="150" y="1"/>
                  </a:lnTo>
                  <a:lnTo>
                    <a:pt x="150" y="1"/>
                  </a:lnTo>
                  <a:lnTo>
                    <a:pt x="156" y="1"/>
                  </a:lnTo>
                  <a:lnTo>
                    <a:pt x="156" y="1"/>
                  </a:lnTo>
                  <a:lnTo>
                    <a:pt x="158" y="1"/>
                  </a:lnTo>
                  <a:lnTo>
                    <a:pt x="159" y="1"/>
                  </a:lnTo>
                  <a:lnTo>
                    <a:pt x="159" y="1"/>
                  </a:lnTo>
                  <a:lnTo>
                    <a:pt x="161" y="1"/>
                  </a:lnTo>
                  <a:lnTo>
                    <a:pt x="164" y="1"/>
                  </a:lnTo>
                  <a:lnTo>
                    <a:pt x="165" y="1"/>
                  </a:lnTo>
                  <a:lnTo>
                    <a:pt x="167" y="1"/>
                  </a:lnTo>
                  <a:lnTo>
                    <a:pt x="165" y="0"/>
                  </a:lnTo>
                  <a:lnTo>
                    <a:pt x="167" y="0"/>
                  </a:lnTo>
                  <a:lnTo>
                    <a:pt x="168" y="0"/>
                  </a:lnTo>
                  <a:lnTo>
                    <a:pt x="169" y="0"/>
                  </a:lnTo>
                  <a:lnTo>
                    <a:pt x="172" y="0"/>
                  </a:lnTo>
                  <a:lnTo>
                    <a:pt x="175" y="0"/>
                  </a:lnTo>
                  <a:lnTo>
                    <a:pt x="177" y="0"/>
                  </a:lnTo>
                  <a:lnTo>
                    <a:pt x="178" y="0"/>
                  </a:lnTo>
                  <a:lnTo>
                    <a:pt x="182" y="0"/>
                  </a:lnTo>
                  <a:lnTo>
                    <a:pt x="190" y="0"/>
                  </a:lnTo>
                  <a:lnTo>
                    <a:pt x="193" y="0"/>
                  </a:lnTo>
                  <a:lnTo>
                    <a:pt x="197" y="0"/>
                  </a:lnTo>
                  <a:lnTo>
                    <a:pt x="198" y="0"/>
                  </a:lnTo>
                  <a:lnTo>
                    <a:pt x="199" y="0"/>
                  </a:lnTo>
                  <a:lnTo>
                    <a:pt x="201" y="0"/>
                  </a:lnTo>
                  <a:lnTo>
                    <a:pt x="202" y="0"/>
                  </a:lnTo>
                  <a:lnTo>
                    <a:pt x="202" y="0"/>
                  </a:lnTo>
                  <a:lnTo>
                    <a:pt x="203" y="0"/>
                  </a:lnTo>
                  <a:lnTo>
                    <a:pt x="203" y="0"/>
                  </a:lnTo>
                  <a:lnTo>
                    <a:pt x="203" y="0"/>
                  </a:lnTo>
                  <a:lnTo>
                    <a:pt x="205" y="0"/>
                  </a:lnTo>
                  <a:lnTo>
                    <a:pt x="207" y="0"/>
                  </a:lnTo>
                  <a:lnTo>
                    <a:pt x="209" y="0"/>
                  </a:lnTo>
                  <a:lnTo>
                    <a:pt x="209" y="0"/>
                  </a:lnTo>
                  <a:lnTo>
                    <a:pt x="211" y="0"/>
                  </a:lnTo>
                  <a:lnTo>
                    <a:pt x="213" y="0"/>
                  </a:lnTo>
                  <a:lnTo>
                    <a:pt x="215" y="0"/>
                  </a:lnTo>
                  <a:lnTo>
                    <a:pt x="216" y="0"/>
                  </a:lnTo>
                  <a:lnTo>
                    <a:pt x="216" y="2"/>
                  </a:lnTo>
                  <a:lnTo>
                    <a:pt x="216" y="5"/>
                  </a:lnTo>
                  <a:lnTo>
                    <a:pt x="216" y="9"/>
                  </a:lnTo>
                  <a:lnTo>
                    <a:pt x="216" y="10"/>
                  </a:lnTo>
                  <a:lnTo>
                    <a:pt x="218" y="14"/>
                  </a:lnTo>
                  <a:lnTo>
                    <a:pt x="218" y="18"/>
                  </a:lnTo>
                  <a:lnTo>
                    <a:pt x="218" y="20"/>
                  </a:lnTo>
                  <a:lnTo>
                    <a:pt x="218" y="20"/>
                  </a:lnTo>
                  <a:lnTo>
                    <a:pt x="218" y="23"/>
                  </a:lnTo>
                  <a:lnTo>
                    <a:pt x="218" y="26"/>
                  </a:lnTo>
                  <a:lnTo>
                    <a:pt x="218" y="27"/>
                  </a:lnTo>
                  <a:lnTo>
                    <a:pt x="219" y="38"/>
                  </a:lnTo>
                  <a:lnTo>
                    <a:pt x="219" y="40"/>
                  </a:lnTo>
                  <a:lnTo>
                    <a:pt x="219" y="45"/>
                  </a:lnTo>
                  <a:lnTo>
                    <a:pt x="219" y="52"/>
                  </a:lnTo>
                  <a:lnTo>
                    <a:pt x="219" y="53"/>
                  </a:lnTo>
                  <a:lnTo>
                    <a:pt x="219" y="55"/>
                  </a:lnTo>
                  <a:lnTo>
                    <a:pt x="220" y="60"/>
                  </a:lnTo>
                  <a:lnTo>
                    <a:pt x="220" y="61"/>
                  </a:lnTo>
                  <a:lnTo>
                    <a:pt x="220" y="64"/>
                  </a:lnTo>
                  <a:lnTo>
                    <a:pt x="220" y="65"/>
                  </a:lnTo>
                  <a:lnTo>
                    <a:pt x="220" y="66"/>
                  </a:lnTo>
                  <a:lnTo>
                    <a:pt x="220" y="68"/>
                  </a:lnTo>
                  <a:lnTo>
                    <a:pt x="220" y="74"/>
                  </a:lnTo>
                  <a:lnTo>
                    <a:pt x="220" y="77"/>
                  </a:lnTo>
                  <a:lnTo>
                    <a:pt x="222" y="83"/>
                  </a:lnTo>
                  <a:lnTo>
                    <a:pt x="222" y="87"/>
                  </a:lnTo>
                  <a:lnTo>
                    <a:pt x="222" y="90"/>
                  </a:lnTo>
                  <a:lnTo>
                    <a:pt x="222" y="92"/>
                  </a:lnTo>
                  <a:lnTo>
                    <a:pt x="222" y="94"/>
                  </a:lnTo>
                  <a:lnTo>
                    <a:pt x="222" y="99"/>
                  </a:lnTo>
                  <a:lnTo>
                    <a:pt x="223" y="99"/>
                  </a:lnTo>
                  <a:lnTo>
                    <a:pt x="223" y="102"/>
                  </a:lnTo>
                  <a:lnTo>
                    <a:pt x="223" y="107"/>
                  </a:lnTo>
                  <a:lnTo>
                    <a:pt x="223" y="110"/>
                  </a:lnTo>
                  <a:lnTo>
                    <a:pt x="223" y="111"/>
                  </a:lnTo>
                  <a:lnTo>
                    <a:pt x="223" y="112"/>
                  </a:lnTo>
                  <a:lnTo>
                    <a:pt x="223" y="113"/>
                  </a:lnTo>
                  <a:lnTo>
                    <a:pt x="223" y="116"/>
                  </a:lnTo>
                  <a:lnTo>
                    <a:pt x="223" y="117"/>
                  </a:lnTo>
                  <a:lnTo>
                    <a:pt x="224" y="121"/>
                  </a:lnTo>
                  <a:lnTo>
                    <a:pt x="224" y="125"/>
                  </a:lnTo>
                  <a:lnTo>
                    <a:pt x="224" y="128"/>
                  </a:lnTo>
                  <a:lnTo>
                    <a:pt x="224" y="129"/>
                  </a:lnTo>
                  <a:lnTo>
                    <a:pt x="224" y="130"/>
                  </a:lnTo>
                  <a:lnTo>
                    <a:pt x="224" y="130"/>
                  </a:lnTo>
                  <a:lnTo>
                    <a:pt x="224" y="132"/>
                  </a:lnTo>
                  <a:lnTo>
                    <a:pt x="224" y="133"/>
                  </a:lnTo>
                  <a:lnTo>
                    <a:pt x="224" y="137"/>
                  </a:lnTo>
                  <a:lnTo>
                    <a:pt x="224" y="140"/>
                  </a:lnTo>
                  <a:lnTo>
                    <a:pt x="224" y="145"/>
                  </a:lnTo>
                  <a:lnTo>
                    <a:pt x="226" y="147"/>
                  </a:lnTo>
                  <a:lnTo>
                    <a:pt x="226" y="149"/>
                  </a:lnTo>
                  <a:lnTo>
                    <a:pt x="226" y="150"/>
                  </a:lnTo>
                  <a:lnTo>
                    <a:pt x="226" y="153"/>
                  </a:lnTo>
                  <a:lnTo>
                    <a:pt x="226" y="159"/>
                  </a:lnTo>
                  <a:lnTo>
                    <a:pt x="226" y="163"/>
                  </a:lnTo>
                  <a:lnTo>
                    <a:pt x="226" y="166"/>
                  </a:lnTo>
                  <a:lnTo>
                    <a:pt x="227" y="167"/>
                  </a:lnTo>
                  <a:lnTo>
                    <a:pt x="227" y="172"/>
                  </a:lnTo>
                  <a:lnTo>
                    <a:pt x="227" y="174"/>
                  </a:lnTo>
                  <a:lnTo>
                    <a:pt x="227" y="175"/>
                  </a:lnTo>
                  <a:lnTo>
                    <a:pt x="227" y="176"/>
                  </a:lnTo>
                  <a:lnTo>
                    <a:pt x="227" y="176"/>
                  </a:lnTo>
                  <a:lnTo>
                    <a:pt x="227" y="178"/>
                  </a:lnTo>
                  <a:lnTo>
                    <a:pt x="227" y="179"/>
                  </a:lnTo>
                  <a:lnTo>
                    <a:pt x="227" y="184"/>
                  </a:lnTo>
                  <a:lnTo>
                    <a:pt x="227" y="185"/>
                  </a:lnTo>
                  <a:lnTo>
                    <a:pt x="227" y="187"/>
                  </a:lnTo>
                  <a:lnTo>
                    <a:pt x="228" y="191"/>
                  </a:lnTo>
                  <a:lnTo>
                    <a:pt x="228" y="193"/>
                  </a:lnTo>
                  <a:lnTo>
                    <a:pt x="228" y="196"/>
                  </a:lnTo>
                  <a:lnTo>
                    <a:pt x="228" y="196"/>
                  </a:lnTo>
                  <a:lnTo>
                    <a:pt x="228" y="199"/>
                  </a:lnTo>
                  <a:lnTo>
                    <a:pt x="228" y="199"/>
                  </a:lnTo>
                  <a:lnTo>
                    <a:pt x="228" y="199"/>
                  </a:lnTo>
                  <a:lnTo>
                    <a:pt x="228" y="201"/>
                  </a:lnTo>
                  <a:lnTo>
                    <a:pt x="228" y="204"/>
                  </a:lnTo>
                  <a:lnTo>
                    <a:pt x="228" y="206"/>
                  </a:lnTo>
                  <a:lnTo>
                    <a:pt x="228" y="210"/>
                  </a:lnTo>
                  <a:lnTo>
                    <a:pt x="230" y="214"/>
                  </a:lnTo>
                  <a:lnTo>
                    <a:pt x="230" y="218"/>
                  </a:lnTo>
                  <a:lnTo>
                    <a:pt x="230" y="221"/>
                  </a:lnTo>
                  <a:lnTo>
                    <a:pt x="230" y="221"/>
                  </a:lnTo>
                  <a:lnTo>
                    <a:pt x="230" y="223"/>
                  </a:lnTo>
                  <a:lnTo>
                    <a:pt x="230" y="226"/>
                  </a:lnTo>
                  <a:lnTo>
                    <a:pt x="230" y="227"/>
                  </a:lnTo>
                  <a:lnTo>
                    <a:pt x="230" y="229"/>
                  </a:lnTo>
                  <a:lnTo>
                    <a:pt x="230" y="233"/>
                  </a:lnTo>
                  <a:lnTo>
                    <a:pt x="230" y="235"/>
                  </a:lnTo>
                  <a:lnTo>
                    <a:pt x="231" y="239"/>
                  </a:lnTo>
                  <a:lnTo>
                    <a:pt x="231" y="240"/>
                  </a:lnTo>
                  <a:lnTo>
                    <a:pt x="231" y="242"/>
                  </a:lnTo>
                  <a:lnTo>
                    <a:pt x="231" y="243"/>
                  </a:lnTo>
                  <a:lnTo>
                    <a:pt x="231" y="246"/>
                  </a:lnTo>
                  <a:lnTo>
                    <a:pt x="231" y="247"/>
                  </a:lnTo>
                  <a:lnTo>
                    <a:pt x="231" y="251"/>
                  </a:lnTo>
                  <a:lnTo>
                    <a:pt x="231" y="252"/>
                  </a:lnTo>
                  <a:lnTo>
                    <a:pt x="231" y="255"/>
                  </a:lnTo>
                  <a:lnTo>
                    <a:pt x="232" y="257"/>
                  </a:lnTo>
                  <a:lnTo>
                    <a:pt x="232" y="261"/>
                  </a:lnTo>
                  <a:lnTo>
                    <a:pt x="232" y="264"/>
                  </a:lnTo>
                  <a:lnTo>
                    <a:pt x="232" y="267"/>
                  </a:lnTo>
                  <a:lnTo>
                    <a:pt x="232" y="268"/>
                  </a:lnTo>
                  <a:lnTo>
                    <a:pt x="232" y="269"/>
                  </a:lnTo>
                  <a:lnTo>
                    <a:pt x="232" y="269"/>
                  </a:lnTo>
                  <a:lnTo>
                    <a:pt x="232" y="271"/>
                  </a:lnTo>
                  <a:lnTo>
                    <a:pt x="232" y="277"/>
                  </a:lnTo>
                  <a:lnTo>
                    <a:pt x="233" y="278"/>
                  </a:lnTo>
                  <a:lnTo>
                    <a:pt x="233" y="280"/>
                  </a:lnTo>
                  <a:lnTo>
                    <a:pt x="230" y="280"/>
                  </a:lnTo>
                  <a:lnTo>
                    <a:pt x="227" y="280"/>
                  </a:lnTo>
                  <a:lnTo>
                    <a:pt x="224" y="280"/>
                  </a:lnTo>
                  <a:lnTo>
                    <a:pt x="222" y="280"/>
                  </a:lnTo>
                  <a:lnTo>
                    <a:pt x="220" y="280"/>
                  </a:lnTo>
                  <a:lnTo>
                    <a:pt x="218" y="280"/>
                  </a:lnTo>
                  <a:lnTo>
                    <a:pt x="215" y="280"/>
                  </a:lnTo>
                  <a:lnTo>
                    <a:pt x="211" y="280"/>
                  </a:lnTo>
                  <a:lnTo>
                    <a:pt x="209" y="280"/>
                  </a:lnTo>
                  <a:lnTo>
                    <a:pt x="206" y="280"/>
                  </a:lnTo>
                  <a:lnTo>
                    <a:pt x="205" y="280"/>
                  </a:lnTo>
                  <a:lnTo>
                    <a:pt x="203" y="280"/>
                  </a:lnTo>
                  <a:lnTo>
                    <a:pt x="202" y="280"/>
                  </a:lnTo>
                  <a:lnTo>
                    <a:pt x="197" y="280"/>
                  </a:lnTo>
                  <a:lnTo>
                    <a:pt x="194" y="280"/>
                  </a:lnTo>
                  <a:lnTo>
                    <a:pt x="193" y="280"/>
                  </a:lnTo>
                  <a:lnTo>
                    <a:pt x="192" y="280"/>
                  </a:lnTo>
                  <a:lnTo>
                    <a:pt x="190" y="280"/>
                  </a:lnTo>
                  <a:lnTo>
                    <a:pt x="189" y="280"/>
                  </a:lnTo>
                  <a:lnTo>
                    <a:pt x="186" y="280"/>
                  </a:lnTo>
                  <a:lnTo>
                    <a:pt x="185" y="280"/>
                  </a:lnTo>
                  <a:lnTo>
                    <a:pt x="182" y="280"/>
                  </a:lnTo>
                  <a:lnTo>
                    <a:pt x="178" y="280"/>
                  </a:lnTo>
                  <a:lnTo>
                    <a:pt x="177" y="280"/>
                  </a:lnTo>
                  <a:lnTo>
                    <a:pt x="175" y="280"/>
                  </a:lnTo>
                  <a:lnTo>
                    <a:pt x="172" y="280"/>
                  </a:lnTo>
                  <a:lnTo>
                    <a:pt x="171" y="280"/>
                  </a:lnTo>
                  <a:lnTo>
                    <a:pt x="167" y="280"/>
                  </a:lnTo>
                  <a:lnTo>
                    <a:pt x="160" y="280"/>
                  </a:lnTo>
                  <a:lnTo>
                    <a:pt x="154" y="280"/>
                  </a:lnTo>
                  <a:lnTo>
                    <a:pt x="148" y="280"/>
                  </a:lnTo>
                  <a:lnTo>
                    <a:pt x="141" y="280"/>
                  </a:lnTo>
                  <a:lnTo>
                    <a:pt x="135" y="280"/>
                  </a:lnTo>
                  <a:lnTo>
                    <a:pt x="130" y="281"/>
                  </a:lnTo>
                  <a:lnTo>
                    <a:pt x="122" y="281"/>
                  </a:lnTo>
                  <a:lnTo>
                    <a:pt x="116" y="281"/>
                  </a:lnTo>
                  <a:lnTo>
                    <a:pt x="110" y="281"/>
                  </a:lnTo>
                  <a:lnTo>
                    <a:pt x="105" y="281"/>
                  </a:lnTo>
                  <a:lnTo>
                    <a:pt x="97" y="281"/>
                  </a:lnTo>
                  <a:lnTo>
                    <a:pt x="96" y="281"/>
                  </a:lnTo>
                  <a:lnTo>
                    <a:pt x="92" y="281"/>
                  </a:lnTo>
                  <a:lnTo>
                    <a:pt x="91" y="281"/>
                  </a:lnTo>
                  <a:lnTo>
                    <a:pt x="89" y="281"/>
                  </a:lnTo>
                  <a:lnTo>
                    <a:pt x="88" y="281"/>
                  </a:lnTo>
                  <a:lnTo>
                    <a:pt x="86" y="281"/>
                  </a:lnTo>
                  <a:lnTo>
                    <a:pt x="83" y="281"/>
                  </a:lnTo>
                  <a:lnTo>
                    <a:pt x="79" y="281"/>
                  </a:lnTo>
                  <a:lnTo>
                    <a:pt x="78" y="281"/>
                  </a:lnTo>
                  <a:lnTo>
                    <a:pt x="72" y="281"/>
                  </a:lnTo>
                  <a:lnTo>
                    <a:pt x="70" y="281"/>
                  </a:lnTo>
                  <a:lnTo>
                    <a:pt x="67" y="281"/>
                  </a:lnTo>
                  <a:lnTo>
                    <a:pt x="63" y="281"/>
                  </a:lnTo>
                  <a:lnTo>
                    <a:pt x="58" y="281"/>
                  </a:lnTo>
                  <a:lnTo>
                    <a:pt x="57" y="281"/>
                  </a:lnTo>
                  <a:lnTo>
                    <a:pt x="54" y="281"/>
                  </a:lnTo>
                  <a:lnTo>
                    <a:pt x="52" y="281"/>
                  </a:lnTo>
                  <a:lnTo>
                    <a:pt x="49" y="281"/>
                  </a:lnTo>
                  <a:lnTo>
                    <a:pt x="48" y="281"/>
                  </a:lnTo>
                  <a:lnTo>
                    <a:pt x="42" y="281"/>
                  </a:lnTo>
                  <a:lnTo>
                    <a:pt x="41" y="282"/>
                  </a:lnTo>
                  <a:lnTo>
                    <a:pt x="38" y="282"/>
                  </a:lnTo>
                  <a:lnTo>
                    <a:pt x="36" y="282"/>
                  </a:lnTo>
                  <a:lnTo>
                    <a:pt x="36" y="282"/>
                  </a:lnTo>
                  <a:lnTo>
                    <a:pt x="34" y="282"/>
                  </a:lnTo>
                  <a:lnTo>
                    <a:pt x="34" y="282"/>
                  </a:lnTo>
                  <a:lnTo>
                    <a:pt x="32" y="282"/>
                  </a:lnTo>
                  <a:lnTo>
                    <a:pt x="29" y="282"/>
                  </a:lnTo>
                  <a:lnTo>
                    <a:pt x="27" y="282"/>
                  </a:lnTo>
                  <a:lnTo>
                    <a:pt x="25" y="282"/>
                  </a:lnTo>
                  <a:lnTo>
                    <a:pt x="23" y="282"/>
                  </a:lnTo>
                  <a:lnTo>
                    <a:pt x="21" y="282"/>
                  </a:lnTo>
                  <a:lnTo>
                    <a:pt x="20" y="282"/>
                  </a:lnTo>
                  <a:lnTo>
                    <a:pt x="19" y="282"/>
                  </a:lnTo>
                  <a:lnTo>
                    <a:pt x="17" y="282"/>
                  </a:lnTo>
                  <a:lnTo>
                    <a:pt x="16" y="282"/>
                  </a:lnTo>
                  <a:lnTo>
                    <a:pt x="16" y="282"/>
                  </a:lnTo>
                  <a:lnTo>
                    <a:pt x="14" y="282"/>
                  </a:lnTo>
                  <a:lnTo>
                    <a:pt x="12" y="282"/>
                  </a:lnTo>
                  <a:lnTo>
                    <a:pt x="8" y="281"/>
                  </a:lnTo>
                  <a:lnTo>
                    <a:pt x="7" y="281"/>
                  </a:lnTo>
                  <a:lnTo>
                    <a:pt x="6" y="281"/>
                  </a:lnTo>
                  <a:lnTo>
                    <a:pt x="4" y="281"/>
                  </a:lnTo>
                  <a:lnTo>
                    <a:pt x="3" y="281"/>
                  </a:lnTo>
                  <a:lnTo>
                    <a:pt x="3" y="281"/>
                  </a:lnTo>
                  <a:lnTo>
                    <a:pt x="3" y="280"/>
                  </a:lnTo>
                  <a:lnTo>
                    <a:pt x="3" y="277"/>
                  </a:lnTo>
                  <a:lnTo>
                    <a:pt x="3" y="273"/>
                  </a:lnTo>
                  <a:lnTo>
                    <a:pt x="3" y="267"/>
                  </a:lnTo>
                  <a:lnTo>
                    <a:pt x="3" y="264"/>
                  </a:lnTo>
                  <a:lnTo>
                    <a:pt x="3" y="261"/>
                  </a:lnTo>
                  <a:lnTo>
                    <a:pt x="3" y="260"/>
                  </a:lnTo>
                  <a:lnTo>
                    <a:pt x="3" y="257"/>
                  </a:lnTo>
                  <a:lnTo>
                    <a:pt x="3" y="254"/>
                  </a:lnTo>
                  <a:lnTo>
                    <a:pt x="3" y="254"/>
                  </a:lnTo>
                  <a:lnTo>
                    <a:pt x="3" y="251"/>
                  </a:lnTo>
                  <a:lnTo>
                    <a:pt x="3" y="250"/>
                  </a:lnTo>
                  <a:lnTo>
                    <a:pt x="3" y="250"/>
                  </a:lnTo>
                  <a:lnTo>
                    <a:pt x="3" y="246"/>
                  </a:lnTo>
                  <a:lnTo>
                    <a:pt x="3" y="244"/>
                  </a:lnTo>
                  <a:lnTo>
                    <a:pt x="3" y="238"/>
                  </a:lnTo>
                  <a:lnTo>
                    <a:pt x="3" y="236"/>
                  </a:lnTo>
                  <a:lnTo>
                    <a:pt x="3" y="235"/>
                  </a:lnTo>
                  <a:lnTo>
                    <a:pt x="3" y="233"/>
                  </a:lnTo>
                  <a:lnTo>
                    <a:pt x="3" y="231"/>
                  </a:lnTo>
                  <a:lnTo>
                    <a:pt x="3" y="227"/>
                  </a:lnTo>
                  <a:lnTo>
                    <a:pt x="3" y="226"/>
                  </a:lnTo>
                  <a:lnTo>
                    <a:pt x="3" y="225"/>
                  </a:lnTo>
                  <a:lnTo>
                    <a:pt x="3" y="223"/>
                  </a:lnTo>
                  <a:lnTo>
                    <a:pt x="3" y="221"/>
                  </a:lnTo>
                  <a:lnTo>
                    <a:pt x="3" y="222"/>
                  </a:lnTo>
                  <a:lnTo>
                    <a:pt x="3" y="219"/>
                  </a:lnTo>
                  <a:lnTo>
                    <a:pt x="3" y="219"/>
                  </a:lnTo>
                  <a:lnTo>
                    <a:pt x="3" y="217"/>
                  </a:lnTo>
                  <a:lnTo>
                    <a:pt x="3" y="217"/>
                  </a:lnTo>
                  <a:lnTo>
                    <a:pt x="3" y="214"/>
                  </a:lnTo>
                  <a:lnTo>
                    <a:pt x="3" y="212"/>
                  </a:lnTo>
                  <a:lnTo>
                    <a:pt x="3" y="208"/>
                  </a:lnTo>
                  <a:lnTo>
                    <a:pt x="3" y="206"/>
                  </a:lnTo>
                  <a:lnTo>
                    <a:pt x="3" y="202"/>
                  </a:lnTo>
                  <a:lnTo>
                    <a:pt x="3" y="201"/>
                  </a:lnTo>
                  <a:lnTo>
                    <a:pt x="3" y="200"/>
                  </a:lnTo>
                  <a:lnTo>
                    <a:pt x="3" y="199"/>
                  </a:lnTo>
                  <a:lnTo>
                    <a:pt x="3" y="196"/>
                  </a:lnTo>
                  <a:lnTo>
                    <a:pt x="3" y="195"/>
                  </a:lnTo>
                  <a:lnTo>
                    <a:pt x="3" y="192"/>
                  </a:lnTo>
                  <a:lnTo>
                    <a:pt x="3" y="192"/>
                  </a:lnTo>
                  <a:lnTo>
                    <a:pt x="3" y="189"/>
                  </a:lnTo>
                  <a:lnTo>
                    <a:pt x="3" y="189"/>
                  </a:lnTo>
                  <a:lnTo>
                    <a:pt x="3" y="188"/>
                  </a:lnTo>
                  <a:lnTo>
                    <a:pt x="3" y="185"/>
                  </a:lnTo>
                  <a:lnTo>
                    <a:pt x="3" y="185"/>
                  </a:lnTo>
                  <a:lnTo>
                    <a:pt x="3" y="183"/>
                  </a:lnTo>
                  <a:lnTo>
                    <a:pt x="3" y="182"/>
                  </a:lnTo>
                  <a:lnTo>
                    <a:pt x="3" y="179"/>
                  </a:lnTo>
                  <a:lnTo>
                    <a:pt x="3" y="174"/>
                  </a:lnTo>
                  <a:lnTo>
                    <a:pt x="3" y="174"/>
                  </a:lnTo>
                  <a:lnTo>
                    <a:pt x="3" y="172"/>
                  </a:lnTo>
                  <a:lnTo>
                    <a:pt x="3" y="172"/>
                  </a:lnTo>
                  <a:lnTo>
                    <a:pt x="3" y="171"/>
                  </a:lnTo>
                  <a:lnTo>
                    <a:pt x="3" y="170"/>
                  </a:lnTo>
                  <a:lnTo>
                    <a:pt x="3" y="168"/>
                  </a:lnTo>
                  <a:lnTo>
                    <a:pt x="3" y="167"/>
                  </a:lnTo>
                  <a:lnTo>
                    <a:pt x="3" y="164"/>
                  </a:lnTo>
                  <a:lnTo>
                    <a:pt x="3" y="162"/>
                  </a:lnTo>
                  <a:lnTo>
                    <a:pt x="3" y="159"/>
                  </a:lnTo>
                  <a:lnTo>
                    <a:pt x="3" y="159"/>
                  </a:lnTo>
                  <a:lnTo>
                    <a:pt x="3" y="157"/>
                  </a:lnTo>
                  <a:lnTo>
                    <a:pt x="3" y="157"/>
                  </a:lnTo>
                  <a:lnTo>
                    <a:pt x="3" y="157"/>
                  </a:lnTo>
                  <a:lnTo>
                    <a:pt x="3" y="154"/>
                  </a:lnTo>
                  <a:lnTo>
                    <a:pt x="3" y="151"/>
                  </a:lnTo>
                  <a:lnTo>
                    <a:pt x="3" y="149"/>
                  </a:lnTo>
                  <a:lnTo>
                    <a:pt x="2" y="147"/>
                  </a:lnTo>
                  <a:lnTo>
                    <a:pt x="2" y="142"/>
                  </a:lnTo>
                  <a:lnTo>
                    <a:pt x="2" y="140"/>
                  </a:lnTo>
                  <a:lnTo>
                    <a:pt x="2" y="138"/>
                  </a:lnTo>
                  <a:lnTo>
                    <a:pt x="2" y="136"/>
                  </a:lnTo>
                  <a:lnTo>
                    <a:pt x="2" y="134"/>
                  </a:lnTo>
                  <a:lnTo>
                    <a:pt x="2" y="133"/>
                  </a:lnTo>
                  <a:lnTo>
                    <a:pt x="2" y="132"/>
                  </a:lnTo>
                  <a:lnTo>
                    <a:pt x="2" y="132"/>
                  </a:lnTo>
                  <a:lnTo>
                    <a:pt x="2" y="128"/>
                  </a:lnTo>
                  <a:lnTo>
                    <a:pt x="2" y="124"/>
                  </a:lnTo>
                  <a:lnTo>
                    <a:pt x="2" y="124"/>
                  </a:lnTo>
                  <a:lnTo>
                    <a:pt x="2" y="121"/>
                  </a:lnTo>
                  <a:lnTo>
                    <a:pt x="2" y="120"/>
                  </a:lnTo>
                  <a:lnTo>
                    <a:pt x="2" y="119"/>
                  </a:lnTo>
                  <a:lnTo>
                    <a:pt x="2" y="119"/>
                  </a:lnTo>
                  <a:lnTo>
                    <a:pt x="2" y="116"/>
                  </a:lnTo>
                  <a:lnTo>
                    <a:pt x="2" y="115"/>
                  </a:lnTo>
                  <a:lnTo>
                    <a:pt x="2" y="113"/>
                  </a:lnTo>
                  <a:lnTo>
                    <a:pt x="2" y="113"/>
                  </a:lnTo>
                  <a:lnTo>
                    <a:pt x="2" y="113"/>
                  </a:lnTo>
                  <a:lnTo>
                    <a:pt x="2" y="112"/>
                  </a:lnTo>
                  <a:lnTo>
                    <a:pt x="2" y="111"/>
                  </a:lnTo>
                  <a:lnTo>
                    <a:pt x="2" y="110"/>
                  </a:lnTo>
                  <a:lnTo>
                    <a:pt x="2" y="108"/>
                  </a:lnTo>
                  <a:lnTo>
                    <a:pt x="2" y="108"/>
                  </a:lnTo>
                  <a:lnTo>
                    <a:pt x="2" y="106"/>
                  </a:lnTo>
                  <a:lnTo>
                    <a:pt x="2" y="103"/>
                  </a:lnTo>
                  <a:lnTo>
                    <a:pt x="2" y="102"/>
                  </a:lnTo>
                  <a:lnTo>
                    <a:pt x="2" y="100"/>
                  </a:lnTo>
                  <a:lnTo>
                    <a:pt x="2" y="98"/>
                  </a:lnTo>
                  <a:lnTo>
                    <a:pt x="2" y="96"/>
                  </a:lnTo>
                  <a:lnTo>
                    <a:pt x="2" y="95"/>
                  </a:lnTo>
                  <a:lnTo>
                    <a:pt x="2" y="94"/>
                  </a:lnTo>
                  <a:lnTo>
                    <a:pt x="2" y="92"/>
                  </a:lnTo>
                  <a:lnTo>
                    <a:pt x="2" y="90"/>
                  </a:lnTo>
                  <a:lnTo>
                    <a:pt x="2" y="90"/>
                  </a:lnTo>
                  <a:lnTo>
                    <a:pt x="2" y="90"/>
                  </a:lnTo>
                  <a:lnTo>
                    <a:pt x="2" y="89"/>
                  </a:lnTo>
                  <a:lnTo>
                    <a:pt x="2" y="87"/>
                  </a:lnTo>
                  <a:lnTo>
                    <a:pt x="2" y="86"/>
                  </a:lnTo>
                  <a:lnTo>
                    <a:pt x="2" y="85"/>
                  </a:lnTo>
                  <a:lnTo>
                    <a:pt x="2" y="83"/>
                  </a:lnTo>
                  <a:lnTo>
                    <a:pt x="2" y="79"/>
                  </a:lnTo>
                  <a:lnTo>
                    <a:pt x="2" y="78"/>
                  </a:lnTo>
                  <a:lnTo>
                    <a:pt x="2" y="78"/>
                  </a:lnTo>
                  <a:lnTo>
                    <a:pt x="2" y="77"/>
                  </a:lnTo>
                  <a:lnTo>
                    <a:pt x="2" y="77"/>
                  </a:lnTo>
                  <a:lnTo>
                    <a:pt x="2" y="75"/>
                  </a:lnTo>
                  <a:lnTo>
                    <a:pt x="2" y="74"/>
                  </a:lnTo>
                  <a:lnTo>
                    <a:pt x="2" y="72"/>
                  </a:lnTo>
                  <a:lnTo>
                    <a:pt x="2" y="72"/>
                  </a:lnTo>
                  <a:lnTo>
                    <a:pt x="2" y="70"/>
                  </a:lnTo>
                  <a:lnTo>
                    <a:pt x="2" y="69"/>
                  </a:lnTo>
                  <a:lnTo>
                    <a:pt x="2" y="68"/>
                  </a:lnTo>
                  <a:lnTo>
                    <a:pt x="2" y="65"/>
                  </a:lnTo>
                  <a:lnTo>
                    <a:pt x="2" y="64"/>
                  </a:lnTo>
                  <a:lnTo>
                    <a:pt x="2" y="62"/>
                  </a:lnTo>
                  <a:lnTo>
                    <a:pt x="2" y="58"/>
                  </a:lnTo>
                  <a:lnTo>
                    <a:pt x="2" y="56"/>
                  </a:lnTo>
                  <a:lnTo>
                    <a:pt x="2" y="53"/>
                  </a:lnTo>
                  <a:lnTo>
                    <a:pt x="2" y="49"/>
                  </a:lnTo>
                  <a:lnTo>
                    <a:pt x="2" y="45"/>
                  </a:lnTo>
                  <a:lnTo>
                    <a:pt x="2" y="44"/>
                  </a:lnTo>
                  <a:lnTo>
                    <a:pt x="2" y="41"/>
                  </a:lnTo>
                  <a:lnTo>
                    <a:pt x="2" y="41"/>
                  </a:lnTo>
                  <a:lnTo>
                    <a:pt x="2" y="40"/>
                  </a:lnTo>
                  <a:lnTo>
                    <a:pt x="2" y="39"/>
                  </a:lnTo>
                  <a:lnTo>
                    <a:pt x="2" y="39"/>
                  </a:lnTo>
                  <a:lnTo>
                    <a:pt x="2" y="38"/>
                  </a:lnTo>
                  <a:lnTo>
                    <a:pt x="2" y="35"/>
                  </a:lnTo>
                  <a:lnTo>
                    <a:pt x="2" y="31"/>
                  </a:lnTo>
                  <a:lnTo>
                    <a:pt x="2" y="28"/>
                  </a:lnTo>
                  <a:lnTo>
                    <a:pt x="2" y="26"/>
                  </a:lnTo>
                  <a:lnTo>
                    <a:pt x="2" y="23"/>
                  </a:lnTo>
                  <a:lnTo>
                    <a:pt x="2" y="22"/>
                  </a:lnTo>
                  <a:lnTo>
                    <a:pt x="2" y="20"/>
                  </a:lnTo>
                  <a:lnTo>
                    <a:pt x="0" y="14"/>
                  </a:lnTo>
                  <a:lnTo>
                    <a:pt x="0" y="11"/>
                  </a:lnTo>
                  <a:lnTo>
                    <a:pt x="0" y="9"/>
                  </a:lnTo>
                  <a:lnTo>
                    <a:pt x="0" y="7"/>
                  </a:lnTo>
                  <a:lnTo>
                    <a:pt x="0" y="6"/>
                  </a:lnTo>
                  <a:lnTo>
                    <a:pt x="0" y="3"/>
                  </a:lnTo>
                  <a:lnTo>
                    <a:pt x="0" y="2"/>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80">
              <a:extLst>
                <a:ext uri="{FF2B5EF4-FFF2-40B4-BE49-F238E27FC236}">
                  <a16:creationId xmlns:a16="http://schemas.microsoft.com/office/drawing/2014/main" id="{59B5ECB3-3795-4A8E-A39C-FD41482BF47C}"/>
                </a:ext>
              </a:extLst>
            </p:cNvPr>
            <p:cNvSpPr>
              <a:spLocks/>
            </p:cNvSpPr>
            <p:nvPr/>
          </p:nvSpPr>
          <p:spPr bwMode="auto">
            <a:xfrm>
              <a:off x="6499" y="3352"/>
              <a:ext cx="174" cy="337"/>
            </a:xfrm>
            <a:custGeom>
              <a:avLst/>
              <a:gdLst>
                <a:gd name="T0" fmla="*/ 121 w 174"/>
                <a:gd name="T1" fmla="*/ 1 h 337"/>
                <a:gd name="T2" fmla="*/ 151 w 174"/>
                <a:gd name="T3" fmla="*/ 0 h 337"/>
                <a:gd name="T4" fmla="*/ 166 w 174"/>
                <a:gd name="T5" fmla="*/ 4 h 337"/>
                <a:gd name="T6" fmla="*/ 168 w 174"/>
                <a:gd name="T7" fmla="*/ 24 h 337"/>
                <a:gd name="T8" fmla="*/ 168 w 174"/>
                <a:gd name="T9" fmla="*/ 39 h 337"/>
                <a:gd name="T10" fmla="*/ 168 w 174"/>
                <a:gd name="T11" fmla="*/ 60 h 337"/>
                <a:gd name="T12" fmla="*/ 168 w 174"/>
                <a:gd name="T13" fmla="*/ 72 h 337"/>
                <a:gd name="T14" fmla="*/ 168 w 174"/>
                <a:gd name="T15" fmla="*/ 83 h 337"/>
                <a:gd name="T16" fmla="*/ 168 w 174"/>
                <a:gd name="T17" fmla="*/ 92 h 337"/>
                <a:gd name="T18" fmla="*/ 168 w 174"/>
                <a:gd name="T19" fmla="*/ 106 h 337"/>
                <a:gd name="T20" fmla="*/ 168 w 174"/>
                <a:gd name="T21" fmla="*/ 113 h 337"/>
                <a:gd name="T22" fmla="*/ 168 w 174"/>
                <a:gd name="T23" fmla="*/ 126 h 337"/>
                <a:gd name="T24" fmla="*/ 168 w 174"/>
                <a:gd name="T25" fmla="*/ 140 h 337"/>
                <a:gd name="T26" fmla="*/ 169 w 174"/>
                <a:gd name="T27" fmla="*/ 157 h 337"/>
                <a:gd name="T28" fmla="*/ 169 w 174"/>
                <a:gd name="T29" fmla="*/ 170 h 337"/>
                <a:gd name="T30" fmla="*/ 169 w 174"/>
                <a:gd name="T31" fmla="*/ 183 h 337"/>
                <a:gd name="T32" fmla="*/ 169 w 174"/>
                <a:gd name="T33" fmla="*/ 197 h 337"/>
                <a:gd name="T34" fmla="*/ 169 w 174"/>
                <a:gd name="T35" fmla="*/ 215 h 337"/>
                <a:gd name="T36" fmla="*/ 169 w 174"/>
                <a:gd name="T37" fmla="*/ 224 h 337"/>
                <a:gd name="T38" fmla="*/ 169 w 174"/>
                <a:gd name="T39" fmla="*/ 244 h 337"/>
                <a:gd name="T40" fmla="*/ 169 w 174"/>
                <a:gd name="T41" fmla="*/ 259 h 337"/>
                <a:gd name="T42" fmla="*/ 170 w 174"/>
                <a:gd name="T43" fmla="*/ 279 h 337"/>
                <a:gd name="T44" fmla="*/ 173 w 174"/>
                <a:gd name="T45" fmla="*/ 300 h 337"/>
                <a:gd name="T46" fmla="*/ 173 w 174"/>
                <a:gd name="T47" fmla="*/ 316 h 337"/>
                <a:gd name="T48" fmla="*/ 173 w 174"/>
                <a:gd name="T49" fmla="*/ 326 h 337"/>
                <a:gd name="T50" fmla="*/ 169 w 174"/>
                <a:gd name="T51" fmla="*/ 335 h 337"/>
                <a:gd name="T52" fmla="*/ 148 w 174"/>
                <a:gd name="T53" fmla="*/ 337 h 337"/>
                <a:gd name="T54" fmla="*/ 134 w 174"/>
                <a:gd name="T55" fmla="*/ 337 h 337"/>
                <a:gd name="T56" fmla="*/ 115 w 174"/>
                <a:gd name="T57" fmla="*/ 337 h 337"/>
                <a:gd name="T58" fmla="*/ 94 w 174"/>
                <a:gd name="T59" fmla="*/ 337 h 337"/>
                <a:gd name="T60" fmla="*/ 71 w 174"/>
                <a:gd name="T61" fmla="*/ 337 h 337"/>
                <a:gd name="T62" fmla="*/ 55 w 174"/>
                <a:gd name="T63" fmla="*/ 337 h 337"/>
                <a:gd name="T64" fmla="*/ 34 w 174"/>
                <a:gd name="T65" fmla="*/ 337 h 337"/>
                <a:gd name="T66" fmla="*/ 13 w 174"/>
                <a:gd name="T67" fmla="*/ 337 h 337"/>
                <a:gd name="T68" fmla="*/ 5 w 174"/>
                <a:gd name="T69" fmla="*/ 326 h 337"/>
                <a:gd name="T70" fmla="*/ 5 w 174"/>
                <a:gd name="T71" fmla="*/ 305 h 337"/>
                <a:gd name="T72" fmla="*/ 5 w 174"/>
                <a:gd name="T73" fmla="*/ 280 h 337"/>
                <a:gd name="T74" fmla="*/ 2 w 174"/>
                <a:gd name="T75" fmla="*/ 250 h 337"/>
                <a:gd name="T76" fmla="*/ 2 w 174"/>
                <a:gd name="T77" fmla="*/ 227 h 337"/>
                <a:gd name="T78" fmla="*/ 2 w 174"/>
                <a:gd name="T79" fmla="*/ 208 h 337"/>
                <a:gd name="T80" fmla="*/ 2 w 174"/>
                <a:gd name="T81" fmla="*/ 189 h 337"/>
                <a:gd name="T82" fmla="*/ 2 w 174"/>
                <a:gd name="T83" fmla="*/ 162 h 337"/>
                <a:gd name="T84" fmla="*/ 2 w 174"/>
                <a:gd name="T85" fmla="*/ 145 h 337"/>
                <a:gd name="T86" fmla="*/ 0 w 174"/>
                <a:gd name="T87" fmla="*/ 125 h 337"/>
                <a:gd name="T88" fmla="*/ 0 w 174"/>
                <a:gd name="T89" fmla="*/ 102 h 337"/>
                <a:gd name="T90" fmla="*/ 0 w 174"/>
                <a:gd name="T91" fmla="*/ 75 h 337"/>
                <a:gd name="T92" fmla="*/ 0 w 174"/>
                <a:gd name="T93" fmla="*/ 50 h 337"/>
                <a:gd name="T94" fmla="*/ 0 w 174"/>
                <a:gd name="T95" fmla="*/ 37 h 337"/>
                <a:gd name="T96" fmla="*/ 0 w 174"/>
                <a:gd name="T97" fmla="*/ 15 h 337"/>
                <a:gd name="T98" fmla="*/ 4 w 174"/>
                <a:gd name="T99" fmla="*/ 1 h 337"/>
                <a:gd name="T100" fmla="*/ 15 w 174"/>
                <a:gd name="T101" fmla="*/ 1 h 337"/>
                <a:gd name="T102" fmla="*/ 33 w 174"/>
                <a:gd name="T103" fmla="*/ 1 h 337"/>
                <a:gd name="T104" fmla="*/ 49 w 174"/>
                <a:gd name="T105" fmla="*/ 1 h 337"/>
                <a:gd name="T106" fmla="*/ 68 w 174"/>
                <a:gd name="T107" fmla="*/ 1 h 337"/>
                <a:gd name="T108" fmla="*/ 85 w 174"/>
                <a:gd name="T109" fmla="*/ 1 h 337"/>
                <a:gd name="T110" fmla="*/ 101 w 174"/>
                <a:gd name="T111" fmla="*/ 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4" h="337">
                  <a:moveTo>
                    <a:pt x="111" y="1"/>
                  </a:moveTo>
                  <a:lnTo>
                    <a:pt x="111" y="1"/>
                  </a:lnTo>
                  <a:lnTo>
                    <a:pt x="111" y="1"/>
                  </a:lnTo>
                  <a:lnTo>
                    <a:pt x="113" y="1"/>
                  </a:lnTo>
                  <a:lnTo>
                    <a:pt x="114" y="1"/>
                  </a:lnTo>
                  <a:lnTo>
                    <a:pt x="118" y="1"/>
                  </a:lnTo>
                  <a:lnTo>
                    <a:pt x="119" y="1"/>
                  </a:lnTo>
                  <a:lnTo>
                    <a:pt x="121" y="1"/>
                  </a:lnTo>
                  <a:lnTo>
                    <a:pt x="127" y="1"/>
                  </a:lnTo>
                  <a:lnTo>
                    <a:pt x="134" y="1"/>
                  </a:lnTo>
                  <a:lnTo>
                    <a:pt x="136" y="1"/>
                  </a:lnTo>
                  <a:lnTo>
                    <a:pt x="139" y="1"/>
                  </a:lnTo>
                  <a:lnTo>
                    <a:pt x="146" y="0"/>
                  </a:lnTo>
                  <a:lnTo>
                    <a:pt x="147" y="0"/>
                  </a:lnTo>
                  <a:lnTo>
                    <a:pt x="149" y="0"/>
                  </a:lnTo>
                  <a:lnTo>
                    <a:pt x="151" y="0"/>
                  </a:lnTo>
                  <a:lnTo>
                    <a:pt x="153" y="0"/>
                  </a:lnTo>
                  <a:lnTo>
                    <a:pt x="157" y="0"/>
                  </a:lnTo>
                  <a:lnTo>
                    <a:pt x="160" y="0"/>
                  </a:lnTo>
                  <a:lnTo>
                    <a:pt x="164" y="0"/>
                  </a:lnTo>
                  <a:lnTo>
                    <a:pt x="165" y="0"/>
                  </a:lnTo>
                  <a:lnTo>
                    <a:pt x="166" y="0"/>
                  </a:lnTo>
                  <a:lnTo>
                    <a:pt x="166" y="1"/>
                  </a:lnTo>
                  <a:lnTo>
                    <a:pt x="166" y="4"/>
                  </a:lnTo>
                  <a:lnTo>
                    <a:pt x="166" y="5"/>
                  </a:lnTo>
                  <a:lnTo>
                    <a:pt x="166" y="7"/>
                  </a:lnTo>
                  <a:lnTo>
                    <a:pt x="166" y="9"/>
                  </a:lnTo>
                  <a:lnTo>
                    <a:pt x="166" y="12"/>
                  </a:lnTo>
                  <a:lnTo>
                    <a:pt x="168" y="18"/>
                  </a:lnTo>
                  <a:lnTo>
                    <a:pt x="168" y="20"/>
                  </a:lnTo>
                  <a:lnTo>
                    <a:pt x="168" y="21"/>
                  </a:lnTo>
                  <a:lnTo>
                    <a:pt x="168" y="24"/>
                  </a:lnTo>
                  <a:lnTo>
                    <a:pt x="168" y="26"/>
                  </a:lnTo>
                  <a:lnTo>
                    <a:pt x="168" y="29"/>
                  </a:lnTo>
                  <a:lnTo>
                    <a:pt x="168" y="33"/>
                  </a:lnTo>
                  <a:lnTo>
                    <a:pt x="168" y="36"/>
                  </a:lnTo>
                  <a:lnTo>
                    <a:pt x="168" y="37"/>
                  </a:lnTo>
                  <a:lnTo>
                    <a:pt x="168" y="37"/>
                  </a:lnTo>
                  <a:lnTo>
                    <a:pt x="168" y="38"/>
                  </a:lnTo>
                  <a:lnTo>
                    <a:pt x="168" y="39"/>
                  </a:lnTo>
                  <a:lnTo>
                    <a:pt x="168" y="39"/>
                  </a:lnTo>
                  <a:lnTo>
                    <a:pt x="168" y="42"/>
                  </a:lnTo>
                  <a:lnTo>
                    <a:pt x="168" y="43"/>
                  </a:lnTo>
                  <a:lnTo>
                    <a:pt x="168" y="47"/>
                  </a:lnTo>
                  <a:lnTo>
                    <a:pt x="168" y="51"/>
                  </a:lnTo>
                  <a:lnTo>
                    <a:pt x="168" y="54"/>
                  </a:lnTo>
                  <a:lnTo>
                    <a:pt x="168" y="56"/>
                  </a:lnTo>
                  <a:lnTo>
                    <a:pt x="168" y="60"/>
                  </a:lnTo>
                  <a:lnTo>
                    <a:pt x="168" y="62"/>
                  </a:lnTo>
                  <a:lnTo>
                    <a:pt x="168" y="63"/>
                  </a:lnTo>
                  <a:lnTo>
                    <a:pt x="168" y="66"/>
                  </a:lnTo>
                  <a:lnTo>
                    <a:pt x="168" y="67"/>
                  </a:lnTo>
                  <a:lnTo>
                    <a:pt x="168" y="68"/>
                  </a:lnTo>
                  <a:lnTo>
                    <a:pt x="168" y="70"/>
                  </a:lnTo>
                  <a:lnTo>
                    <a:pt x="168" y="70"/>
                  </a:lnTo>
                  <a:lnTo>
                    <a:pt x="168" y="72"/>
                  </a:lnTo>
                  <a:lnTo>
                    <a:pt x="168" y="73"/>
                  </a:lnTo>
                  <a:lnTo>
                    <a:pt x="168" y="75"/>
                  </a:lnTo>
                  <a:lnTo>
                    <a:pt x="168" y="75"/>
                  </a:lnTo>
                  <a:lnTo>
                    <a:pt x="168" y="76"/>
                  </a:lnTo>
                  <a:lnTo>
                    <a:pt x="168" y="76"/>
                  </a:lnTo>
                  <a:lnTo>
                    <a:pt x="168" y="77"/>
                  </a:lnTo>
                  <a:lnTo>
                    <a:pt x="168" y="81"/>
                  </a:lnTo>
                  <a:lnTo>
                    <a:pt x="168" y="83"/>
                  </a:lnTo>
                  <a:lnTo>
                    <a:pt x="168" y="84"/>
                  </a:lnTo>
                  <a:lnTo>
                    <a:pt x="168" y="85"/>
                  </a:lnTo>
                  <a:lnTo>
                    <a:pt x="168" y="87"/>
                  </a:lnTo>
                  <a:lnTo>
                    <a:pt x="168" y="88"/>
                  </a:lnTo>
                  <a:lnTo>
                    <a:pt x="168" y="88"/>
                  </a:lnTo>
                  <a:lnTo>
                    <a:pt x="168" y="88"/>
                  </a:lnTo>
                  <a:lnTo>
                    <a:pt x="168" y="90"/>
                  </a:lnTo>
                  <a:lnTo>
                    <a:pt x="168" y="92"/>
                  </a:lnTo>
                  <a:lnTo>
                    <a:pt x="168" y="93"/>
                  </a:lnTo>
                  <a:lnTo>
                    <a:pt x="168" y="94"/>
                  </a:lnTo>
                  <a:lnTo>
                    <a:pt x="168" y="96"/>
                  </a:lnTo>
                  <a:lnTo>
                    <a:pt x="168" y="98"/>
                  </a:lnTo>
                  <a:lnTo>
                    <a:pt x="168" y="100"/>
                  </a:lnTo>
                  <a:lnTo>
                    <a:pt x="168" y="101"/>
                  </a:lnTo>
                  <a:lnTo>
                    <a:pt x="168" y="104"/>
                  </a:lnTo>
                  <a:lnTo>
                    <a:pt x="168" y="106"/>
                  </a:lnTo>
                  <a:lnTo>
                    <a:pt x="168" y="106"/>
                  </a:lnTo>
                  <a:lnTo>
                    <a:pt x="168" y="108"/>
                  </a:lnTo>
                  <a:lnTo>
                    <a:pt x="168" y="109"/>
                  </a:lnTo>
                  <a:lnTo>
                    <a:pt x="168" y="110"/>
                  </a:lnTo>
                  <a:lnTo>
                    <a:pt x="168" y="111"/>
                  </a:lnTo>
                  <a:lnTo>
                    <a:pt x="168" y="111"/>
                  </a:lnTo>
                  <a:lnTo>
                    <a:pt x="168" y="111"/>
                  </a:lnTo>
                  <a:lnTo>
                    <a:pt x="168" y="113"/>
                  </a:lnTo>
                  <a:lnTo>
                    <a:pt x="168" y="114"/>
                  </a:lnTo>
                  <a:lnTo>
                    <a:pt x="168" y="117"/>
                  </a:lnTo>
                  <a:lnTo>
                    <a:pt x="168" y="117"/>
                  </a:lnTo>
                  <a:lnTo>
                    <a:pt x="168" y="118"/>
                  </a:lnTo>
                  <a:lnTo>
                    <a:pt x="168" y="119"/>
                  </a:lnTo>
                  <a:lnTo>
                    <a:pt x="168" y="122"/>
                  </a:lnTo>
                  <a:lnTo>
                    <a:pt x="168" y="122"/>
                  </a:lnTo>
                  <a:lnTo>
                    <a:pt x="168" y="126"/>
                  </a:lnTo>
                  <a:lnTo>
                    <a:pt x="168" y="130"/>
                  </a:lnTo>
                  <a:lnTo>
                    <a:pt x="168" y="130"/>
                  </a:lnTo>
                  <a:lnTo>
                    <a:pt x="168" y="131"/>
                  </a:lnTo>
                  <a:lnTo>
                    <a:pt x="168" y="132"/>
                  </a:lnTo>
                  <a:lnTo>
                    <a:pt x="168" y="134"/>
                  </a:lnTo>
                  <a:lnTo>
                    <a:pt x="168" y="136"/>
                  </a:lnTo>
                  <a:lnTo>
                    <a:pt x="168" y="138"/>
                  </a:lnTo>
                  <a:lnTo>
                    <a:pt x="168" y="140"/>
                  </a:lnTo>
                  <a:lnTo>
                    <a:pt x="168" y="145"/>
                  </a:lnTo>
                  <a:lnTo>
                    <a:pt x="169" y="147"/>
                  </a:lnTo>
                  <a:lnTo>
                    <a:pt x="169" y="149"/>
                  </a:lnTo>
                  <a:lnTo>
                    <a:pt x="169" y="152"/>
                  </a:lnTo>
                  <a:lnTo>
                    <a:pt x="169" y="155"/>
                  </a:lnTo>
                  <a:lnTo>
                    <a:pt x="169" y="155"/>
                  </a:lnTo>
                  <a:lnTo>
                    <a:pt x="169" y="155"/>
                  </a:lnTo>
                  <a:lnTo>
                    <a:pt x="169" y="157"/>
                  </a:lnTo>
                  <a:lnTo>
                    <a:pt x="169" y="157"/>
                  </a:lnTo>
                  <a:lnTo>
                    <a:pt x="169" y="160"/>
                  </a:lnTo>
                  <a:lnTo>
                    <a:pt x="169" y="162"/>
                  </a:lnTo>
                  <a:lnTo>
                    <a:pt x="169" y="165"/>
                  </a:lnTo>
                  <a:lnTo>
                    <a:pt x="169" y="166"/>
                  </a:lnTo>
                  <a:lnTo>
                    <a:pt x="169" y="168"/>
                  </a:lnTo>
                  <a:lnTo>
                    <a:pt x="169" y="169"/>
                  </a:lnTo>
                  <a:lnTo>
                    <a:pt x="169" y="170"/>
                  </a:lnTo>
                  <a:lnTo>
                    <a:pt x="169" y="170"/>
                  </a:lnTo>
                  <a:lnTo>
                    <a:pt x="169" y="172"/>
                  </a:lnTo>
                  <a:lnTo>
                    <a:pt x="169" y="172"/>
                  </a:lnTo>
                  <a:lnTo>
                    <a:pt x="169" y="177"/>
                  </a:lnTo>
                  <a:lnTo>
                    <a:pt x="169" y="180"/>
                  </a:lnTo>
                  <a:lnTo>
                    <a:pt x="169" y="181"/>
                  </a:lnTo>
                  <a:lnTo>
                    <a:pt x="169" y="183"/>
                  </a:lnTo>
                  <a:lnTo>
                    <a:pt x="169" y="183"/>
                  </a:lnTo>
                  <a:lnTo>
                    <a:pt x="169" y="186"/>
                  </a:lnTo>
                  <a:lnTo>
                    <a:pt x="169" y="187"/>
                  </a:lnTo>
                  <a:lnTo>
                    <a:pt x="169" y="187"/>
                  </a:lnTo>
                  <a:lnTo>
                    <a:pt x="169" y="190"/>
                  </a:lnTo>
                  <a:lnTo>
                    <a:pt x="169" y="190"/>
                  </a:lnTo>
                  <a:lnTo>
                    <a:pt x="169" y="193"/>
                  </a:lnTo>
                  <a:lnTo>
                    <a:pt x="169" y="194"/>
                  </a:lnTo>
                  <a:lnTo>
                    <a:pt x="169" y="197"/>
                  </a:lnTo>
                  <a:lnTo>
                    <a:pt x="169" y="198"/>
                  </a:lnTo>
                  <a:lnTo>
                    <a:pt x="169" y="199"/>
                  </a:lnTo>
                  <a:lnTo>
                    <a:pt x="169" y="200"/>
                  </a:lnTo>
                  <a:lnTo>
                    <a:pt x="169" y="204"/>
                  </a:lnTo>
                  <a:lnTo>
                    <a:pt x="169" y="206"/>
                  </a:lnTo>
                  <a:lnTo>
                    <a:pt x="169" y="210"/>
                  </a:lnTo>
                  <a:lnTo>
                    <a:pt x="169" y="212"/>
                  </a:lnTo>
                  <a:lnTo>
                    <a:pt x="169" y="215"/>
                  </a:lnTo>
                  <a:lnTo>
                    <a:pt x="169" y="215"/>
                  </a:lnTo>
                  <a:lnTo>
                    <a:pt x="169" y="217"/>
                  </a:lnTo>
                  <a:lnTo>
                    <a:pt x="169" y="217"/>
                  </a:lnTo>
                  <a:lnTo>
                    <a:pt x="169" y="220"/>
                  </a:lnTo>
                  <a:lnTo>
                    <a:pt x="169" y="219"/>
                  </a:lnTo>
                  <a:lnTo>
                    <a:pt x="169" y="221"/>
                  </a:lnTo>
                  <a:lnTo>
                    <a:pt x="169" y="223"/>
                  </a:lnTo>
                  <a:lnTo>
                    <a:pt x="169" y="224"/>
                  </a:lnTo>
                  <a:lnTo>
                    <a:pt x="169" y="225"/>
                  </a:lnTo>
                  <a:lnTo>
                    <a:pt x="169" y="229"/>
                  </a:lnTo>
                  <a:lnTo>
                    <a:pt x="169" y="231"/>
                  </a:lnTo>
                  <a:lnTo>
                    <a:pt x="169" y="233"/>
                  </a:lnTo>
                  <a:lnTo>
                    <a:pt x="169" y="234"/>
                  </a:lnTo>
                  <a:lnTo>
                    <a:pt x="169" y="236"/>
                  </a:lnTo>
                  <a:lnTo>
                    <a:pt x="169" y="242"/>
                  </a:lnTo>
                  <a:lnTo>
                    <a:pt x="169" y="244"/>
                  </a:lnTo>
                  <a:lnTo>
                    <a:pt x="169" y="248"/>
                  </a:lnTo>
                  <a:lnTo>
                    <a:pt x="169" y="248"/>
                  </a:lnTo>
                  <a:lnTo>
                    <a:pt x="169" y="249"/>
                  </a:lnTo>
                  <a:lnTo>
                    <a:pt x="169" y="252"/>
                  </a:lnTo>
                  <a:lnTo>
                    <a:pt x="169" y="252"/>
                  </a:lnTo>
                  <a:lnTo>
                    <a:pt x="169" y="255"/>
                  </a:lnTo>
                  <a:lnTo>
                    <a:pt x="169" y="258"/>
                  </a:lnTo>
                  <a:lnTo>
                    <a:pt x="169" y="259"/>
                  </a:lnTo>
                  <a:lnTo>
                    <a:pt x="169" y="262"/>
                  </a:lnTo>
                  <a:lnTo>
                    <a:pt x="169" y="265"/>
                  </a:lnTo>
                  <a:lnTo>
                    <a:pt x="169" y="271"/>
                  </a:lnTo>
                  <a:lnTo>
                    <a:pt x="169" y="275"/>
                  </a:lnTo>
                  <a:lnTo>
                    <a:pt x="169" y="278"/>
                  </a:lnTo>
                  <a:lnTo>
                    <a:pt x="169" y="279"/>
                  </a:lnTo>
                  <a:lnTo>
                    <a:pt x="169" y="279"/>
                  </a:lnTo>
                  <a:lnTo>
                    <a:pt x="170" y="279"/>
                  </a:lnTo>
                  <a:lnTo>
                    <a:pt x="172" y="279"/>
                  </a:lnTo>
                  <a:lnTo>
                    <a:pt x="173" y="279"/>
                  </a:lnTo>
                  <a:lnTo>
                    <a:pt x="173" y="280"/>
                  </a:lnTo>
                  <a:lnTo>
                    <a:pt x="173" y="287"/>
                  </a:lnTo>
                  <a:lnTo>
                    <a:pt x="173" y="289"/>
                  </a:lnTo>
                  <a:lnTo>
                    <a:pt x="173" y="295"/>
                  </a:lnTo>
                  <a:lnTo>
                    <a:pt x="173" y="299"/>
                  </a:lnTo>
                  <a:lnTo>
                    <a:pt x="173" y="300"/>
                  </a:lnTo>
                  <a:lnTo>
                    <a:pt x="173" y="304"/>
                  </a:lnTo>
                  <a:lnTo>
                    <a:pt x="173" y="305"/>
                  </a:lnTo>
                  <a:lnTo>
                    <a:pt x="173" y="308"/>
                  </a:lnTo>
                  <a:lnTo>
                    <a:pt x="173" y="310"/>
                  </a:lnTo>
                  <a:lnTo>
                    <a:pt x="173" y="312"/>
                  </a:lnTo>
                  <a:lnTo>
                    <a:pt x="173" y="313"/>
                  </a:lnTo>
                  <a:lnTo>
                    <a:pt x="173" y="314"/>
                  </a:lnTo>
                  <a:lnTo>
                    <a:pt x="173" y="316"/>
                  </a:lnTo>
                  <a:lnTo>
                    <a:pt x="173" y="316"/>
                  </a:lnTo>
                  <a:lnTo>
                    <a:pt x="173" y="317"/>
                  </a:lnTo>
                  <a:lnTo>
                    <a:pt x="173" y="320"/>
                  </a:lnTo>
                  <a:lnTo>
                    <a:pt x="173" y="321"/>
                  </a:lnTo>
                  <a:lnTo>
                    <a:pt x="173" y="323"/>
                  </a:lnTo>
                  <a:lnTo>
                    <a:pt x="173" y="325"/>
                  </a:lnTo>
                  <a:lnTo>
                    <a:pt x="173" y="326"/>
                  </a:lnTo>
                  <a:lnTo>
                    <a:pt x="173" y="326"/>
                  </a:lnTo>
                  <a:lnTo>
                    <a:pt x="173" y="329"/>
                  </a:lnTo>
                  <a:lnTo>
                    <a:pt x="173" y="330"/>
                  </a:lnTo>
                  <a:lnTo>
                    <a:pt x="174" y="333"/>
                  </a:lnTo>
                  <a:lnTo>
                    <a:pt x="174" y="334"/>
                  </a:lnTo>
                  <a:lnTo>
                    <a:pt x="174" y="334"/>
                  </a:lnTo>
                  <a:lnTo>
                    <a:pt x="174" y="335"/>
                  </a:lnTo>
                  <a:lnTo>
                    <a:pt x="174" y="335"/>
                  </a:lnTo>
                  <a:lnTo>
                    <a:pt x="169" y="335"/>
                  </a:lnTo>
                  <a:lnTo>
                    <a:pt x="165" y="335"/>
                  </a:lnTo>
                  <a:lnTo>
                    <a:pt x="159" y="335"/>
                  </a:lnTo>
                  <a:lnTo>
                    <a:pt x="157" y="335"/>
                  </a:lnTo>
                  <a:lnTo>
                    <a:pt x="155" y="335"/>
                  </a:lnTo>
                  <a:lnTo>
                    <a:pt x="153" y="337"/>
                  </a:lnTo>
                  <a:lnTo>
                    <a:pt x="152" y="337"/>
                  </a:lnTo>
                  <a:lnTo>
                    <a:pt x="151" y="337"/>
                  </a:lnTo>
                  <a:lnTo>
                    <a:pt x="148" y="337"/>
                  </a:lnTo>
                  <a:lnTo>
                    <a:pt x="147" y="337"/>
                  </a:lnTo>
                  <a:lnTo>
                    <a:pt x="146" y="337"/>
                  </a:lnTo>
                  <a:lnTo>
                    <a:pt x="143" y="337"/>
                  </a:lnTo>
                  <a:lnTo>
                    <a:pt x="140" y="337"/>
                  </a:lnTo>
                  <a:lnTo>
                    <a:pt x="138" y="337"/>
                  </a:lnTo>
                  <a:lnTo>
                    <a:pt x="138" y="337"/>
                  </a:lnTo>
                  <a:lnTo>
                    <a:pt x="136" y="337"/>
                  </a:lnTo>
                  <a:lnTo>
                    <a:pt x="134" y="337"/>
                  </a:lnTo>
                  <a:lnTo>
                    <a:pt x="131" y="337"/>
                  </a:lnTo>
                  <a:lnTo>
                    <a:pt x="130" y="337"/>
                  </a:lnTo>
                  <a:lnTo>
                    <a:pt x="129" y="337"/>
                  </a:lnTo>
                  <a:lnTo>
                    <a:pt x="127" y="337"/>
                  </a:lnTo>
                  <a:lnTo>
                    <a:pt x="125" y="337"/>
                  </a:lnTo>
                  <a:lnTo>
                    <a:pt x="122" y="337"/>
                  </a:lnTo>
                  <a:lnTo>
                    <a:pt x="118" y="337"/>
                  </a:lnTo>
                  <a:lnTo>
                    <a:pt x="115" y="337"/>
                  </a:lnTo>
                  <a:lnTo>
                    <a:pt x="111" y="337"/>
                  </a:lnTo>
                  <a:lnTo>
                    <a:pt x="110" y="337"/>
                  </a:lnTo>
                  <a:lnTo>
                    <a:pt x="109" y="337"/>
                  </a:lnTo>
                  <a:lnTo>
                    <a:pt x="106" y="337"/>
                  </a:lnTo>
                  <a:lnTo>
                    <a:pt x="104" y="337"/>
                  </a:lnTo>
                  <a:lnTo>
                    <a:pt x="100" y="337"/>
                  </a:lnTo>
                  <a:lnTo>
                    <a:pt x="98" y="337"/>
                  </a:lnTo>
                  <a:lnTo>
                    <a:pt x="94" y="337"/>
                  </a:lnTo>
                  <a:lnTo>
                    <a:pt x="89" y="337"/>
                  </a:lnTo>
                  <a:lnTo>
                    <a:pt x="87" y="337"/>
                  </a:lnTo>
                  <a:lnTo>
                    <a:pt x="83" y="337"/>
                  </a:lnTo>
                  <a:lnTo>
                    <a:pt x="81" y="337"/>
                  </a:lnTo>
                  <a:lnTo>
                    <a:pt x="77" y="337"/>
                  </a:lnTo>
                  <a:lnTo>
                    <a:pt x="76" y="337"/>
                  </a:lnTo>
                  <a:lnTo>
                    <a:pt x="74" y="337"/>
                  </a:lnTo>
                  <a:lnTo>
                    <a:pt x="71" y="337"/>
                  </a:lnTo>
                  <a:lnTo>
                    <a:pt x="70" y="337"/>
                  </a:lnTo>
                  <a:lnTo>
                    <a:pt x="68" y="337"/>
                  </a:lnTo>
                  <a:lnTo>
                    <a:pt x="66" y="337"/>
                  </a:lnTo>
                  <a:lnTo>
                    <a:pt x="63" y="337"/>
                  </a:lnTo>
                  <a:lnTo>
                    <a:pt x="62" y="337"/>
                  </a:lnTo>
                  <a:lnTo>
                    <a:pt x="60" y="337"/>
                  </a:lnTo>
                  <a:lnTo>
                    <a:pt x="58" y="337"/>
                  </a:lnTo>
                  <a:lnTo>
                    <a:pt x="55" y="337"/>
                  </a:lnTo>
                  <a:lnTo>
                    <a:pt x="53" y="337"/>
                  </a:lnTo>
                  <a:lnTo>
                    <a:pt x="49" y="337"/>
                  </a:lnTo>
                  <a:lnTo>
                    <a:pt x="47" y="337"/>
                  </a:lnTo>
                  <a:lnTo>
                    <a:pt x="43" y="337"/>
                  </a:lnTo>
                  <a:lnTo>
                    <a:pt x="42" y="337"/>
                  </a:lnTo>
                  <a:lnTo>
                    <a:pt x="36" y="337"/>
                  </a:lnTo>
                  <a:lnTo>
                    <a:pt x="34" y="337"/>
                  </a:lnTo>
                  <a:lnTo>
                    <a:pt x="34" y="337"/>
                  </a:lnTo>
                  <a:lnTo>
                    <a:pt x="32" y="337"/>
                  </a:lnTo>
                  <a:lnTo>
                    <a:pt x="26" y="337"/>
                  </a:lnTo>
                  <a:lnTo>
                    <a:pt x="25" y="337"/>
                  </a:lnTo>
                  <a:lnTo>
                    <a:pt x="22" y="337"/>
                  </a:lnTo>
                  <a:lnTo>
                    <a:pt x="21" y="337"/>
                  </a:lnTo>
                  <a:lnTo>
                    <a:pt x="20" y="337"/>
                  </a:lnTo>
                  <a:lnTo>
                    <a:pt x="16" y="337"/>
                  </a:lnTo>
                  <a:lnTo>
                    <a:pt x="13" y="337"/>
                  </a:lnTo>
                  <a:lnTo>
                    <a:pt x="13" y="337"/>
                  </a:lnTo>
                  <a:lnTo>
                    <a:pt x="9" y="337"/>
                  </a:lnTo>
                  <a:lnTo>
                    <a:pt x="7" y="337"/>
                  </a:lnTo>
                  <a:lnTo>
                    <a:pt x="5" y="337"/>
                  </a:lnTo>
                  <a:lnTo>
                    <a:pt x="5" y="334"/>
                  </a:lnTo>
                  <a:lnTo>
                    <a:pt x="5" y="331"/>
                  </a:lnTo>
                  <a:lnTo>
                    <a:pt x="5" y="327"/>
                  </a:lnTo>
                  <a:lnTo>
                    <a:pt x="5" y="326"/>
                  </a:lnTo>
                  <a:lnTo>
                    <a:pt x="5" y="323"/>
                  </a:lnTo>
                  <a:lnTo>
                    <a:pt x="5" y="321"/>
                  </a:lnTo>
                  <a:lnTo>
                    <a:pt x="5" y="318"/>
                  </a:lnTo>
                  <a:lnTo>
                    <a:pt x="5" y="317"/>
                  </a:lnTo>
                  <a:lnTo>
                    <a:pt x="5" y="316"/>
                  </a:lnTo>
                  <a:lnTo>
                    <a:pt x="5" y="310"/>
                  </a:lnTo>
                  <a:lnTo>
                    <a:pt x="5" y="309"/>
                  </a:lnTo>
                  <a:lnTo>
                    <a:pt x="5" y="305"/>
                  </a:lnTo>
                  <a:lnTo>
                    <a:pt x="5" y="300"/>
                  </a:lnTo>
                  <a:lnTo>
                    <a:pt x="5" y="296"/>
                  </a:lnTo>
                  <a:lnTo>
                    <a:pt x="5" y="293"/>
                  </a:lnTo>
                  <a:lnTo>
                    <a:pt x="5" y="291"/>
                  </a:lnTo>
                  <a:lnTo>
                    <a:pt x="5" y="289"/>
                  </a:lnTo>
                  <a:lnTo>
                    <a:pt x="5" y="287"/>
                  </a:lnTo>
                  <a:lnTo>
                    <a:pt x="5" y="283"/>
                  </a:lnTo>
                  <a:lnTo>
                    <a:pt x="5" y="280"/>
                  </a:lnTo>
                  <a:lnTo>
                    <a:pt x="5" y="279"/>
                  </a:lnTo>
                  <a:lnTo>
                    <a:pt x="2" y="279"/>
                  </a:lnTo>
                  <a:lnTo>
                    <a:pt x="2" y="276"/>
                  </a:lnTo>
                  <a:lnTo>
                    <a:pt x="2" y="272"/>
                  </a:lnTo>
                  <a:lnTo>
                    <a:pt x="2" y="266"/>
                  </a:lnTo>
                  <a:lnTo>
                    <a:pt x="2" y="262"/>
                  </a:lnTo>
                  <a:lnTo>
                    <a:pt x="2" y="254"/>
                  </a:lnTo>
                  <a:lnTo>
                    <a:pt x="2" y="250"/>
                  </a:lnTo>
                  <a:lnTo>
                    <a:pt x="2" y="246"/>
                  </a:lnTo>
                  <a:lnTo>
                    <a:pt x="2" y="245"/>
                  </a:lnTo>
                  <a:lnTo>
                    <a:pt x="2" y="244"/>
                  </a:lnTo>
                  <a:lnTo>
                    <a:pt x="2" y="240"/>
                  </a:lnTo>
                  <a:lnTo>
                    <a:pt x="2" y="237"/>
                  </a:lnTo>
                  <a:lnTo>
                    <a:pt x="2" y="234"/>
                  </a:lnTo>
                  <a:lnTo>
                    <a:pt x="2" y="231"/>
                  </a:lnTo>
                  <a:lnTo>
                    <a:pt x="2" y="227"/>
                  </a:lnTo>
                  <a:lnTo>
                    <a:pt x="2" y="224"/>
                  </a:lnTo>
                  <a:lnTo>
                    <a:pt x="2" y="223"/>
                  </a:lnTo>
                  <a:lnTo>
                    <a:pt x="2" y="223"/>
                  </a:lnTo>
                  <a:lnTo>
                    <a:pt x="2" y="219"/>
                  </a:lnTo>
                  <a:lnTo>
                    <a:pt x="2" y="216"/>
                  </a:lnTo>
                  <a:lnTo>
                    <a:pt x="2" y="212"/>
                  </a:lnTo>
                  <a:lnTo>
                    <a:pt x="2" y="210"/>
                  </a:lnTo>
                  <a:lnTo>
                    <a:pt x="2" y="208"/>
                  </a:lnTo>
                  <a:lnTo>
                    <a:pt x="2" y="207"/>
                  </a:lnTo>
                  <a:lnTo>
                    <a:pt x="2" y="200"/>
                  </a:lnTo>
                  <a:lnTo>
                    <a:pt x="2" y="200"/>
                  </a:lnTo>
                  <a:lnTo>
                    <a:pt x="2" y="200"/>
                  </a:lnTo>
                  <a:lnTo>
                    <a:pt x="2" y="199"/>
                  </a:lnTo>
                  <a:lnTo>
                    <a:pt x="2" y="197"/>
                  </a:lnTo>
                  <a:lnTo>
                    <a:pt x="2" y="193"/>
                  </a:lnTo>
                  <a:lnTo>
                    <a:pt x="2" y="189"/>
                  </a:lnTo>
                  <a:lnTo>
                    <a:pt x="2" y="186"/>
                  </a:lnTo>
                  <a:lnTo>
                    <a:pt x="2" y="185"/>
                  </a:lnTo>
                  <a:lnTo>
                    <a:pt x="2" y="180"/>
                  </a:lnTo>
                  <a:lnTo>
                    <a:pt x="2" y="174"/>
                  </a:lnTo>
                  <a:lnTo>
                    <a:pt x="2" y="169"/>
                  </a:lnTo>
                  <a:lnTo>
                    <a:pt x="2" y="164"/>
                  </a:lnTo>
                  <a:lnTo>
                    <a:pt x="2" y="164"/>
                  </a:lnTo>
                  <a:lnTo>
                    <a:pt x="2" y="162"/>
                  </a:lnTo>
                  <a:lnTo>
                    <a:pt x="2" y="161"/>
                  </a:lnTo>
                  <a:lnTo>
                    <a:pt x="2" y="161"/>
                  </a:lnTo>
                  <a:lnTo>
                    <a:pt x="2" y="159"/>
                  </a:lnTo>
                  <a:lnTo>
                    <a:pt x="2" y="157"/>
                  </a:lnTo>
                  <a:lnTo>
                    <a:pt x="2" y="153"/>
                  </a:lnTo>
                  <a:lnTo>
                    <a:pt x="2" y="152"/>
                  </a:lnTo>
                  <a:lnTo>
                    <a:pt x="2" y="151"/>
                  </a:lnTo>
                  <a:lnTo>
                    <a:pt x="2" y="145"/>
                  </a:lnTo>
                  <a:lnTo>
                    <a:pt x="2" y="142"/>
                  </a:lnTo>
                  <a:lnTo>
                    <a:pt x="0" y="136"/>
                  </a:lnTo>
                  <a:lnTo>
                    <a:pt x="0" y="136"/>
                  </a:lnTo>
                  <a:lnTo>
                    <a:pt x="0" y="135"/>
                  </a:lnTo>
                  <a:lnTo>
                    <a:pt x="0" y="134"/>
                  </a:lnTo>
                  <a:lnTo>
                    <a:pt x="0" y="132"/>
                  </a:lnTo>
                  <a:lnTo>
                    <a:pt x="0" y="131"/>
                  </a:lnTo>
                  <a:lnTo>
                    <a:pt x="0" y="125"/>
                  </a:lnTo>
                  <a:lnTo>
                    <a:pt x="0" y="122"/>
                  </a:lnTo>
                  <a:lnTo>
                    <a:pt x="0" y="118"/>
                  </a:lnTo>
                  <a:lnTo>
                    <a:pt x="0" y="118"/>
                  </a:lnTo>
                  <a:lnTo>
                    <a:pt x="0" y="114"/>
                  </a:lnTo>
                  <a:lnTo>
                    <a:pt x="0" y="113"/>
                  </a:lnTo>
                  <a:lnTo>
                    <a:pt x="0" y="110"/>
                  </a:lnTo>
                  <a:lnTo>
                    <a:pt x="0" y="109"/>
                  </a:lnTo>
                  <a:lnTo>
                    <a:pt x="0" y="102"/>
                  </a:lnTo>
                  <a:lnTo>
                    <a:pt x="0" y="96"/>
                  </a:lnTo>
                  <a:lnTo>
                    <a:pt x="0" y="94"/>
                  </a:lnTo>
                  <a:lnTo>
                    <a:pt x="0" y="89"/>
                  </a:lnTo>
                  <a:lnTo>
                    <a:pt x="0" y="87"/>
                  </a:lnTo>
                  <a:lnTo>
                    <a:pt x="0" y="85"/>
                  </a:lnTo>
                  <a:lnTo>
                    <a:pt x="0" y="83"/>
                  </a:lnTo>
                  <a:lnTo>
                    <a:pt x="0" y="77"/>
                  </a:lnTo>
                  <a:lnTo>
                    <a:pt x="0" y="75"/>
                  </a:lnTo>
                  <a:lnTo>
                    <a:pt x="0" y="71"/>
                  </a:lnTo>
                  <a:lnTo>
                    <a:pt x="0" y="67"/>
                  </a:lnTo>
                  <a:lnTo>
                    <a:pt x="0" y="66"/>
                  </a:lnTo>
                  <a:lnTo>
                    <a:pt x="0" y="59"/>
                  </a:lnTo>
                  <a:lnTo>
                    <a:pt x="0" y="56"/>
                  </a:lnTo>
                  <a:lnTo>
                    <a:pt x="0" y="54"/>
                  </a:lnTo>
                  <a:lnTo>
                    <a:pt x="0" y="50"/>
                  </a:lnTo>
                  <a:lnTo>
                    <a:pt x="0" y="50"/>
                  </a:lnTo>
                  <a:lnTo>
                    <a:pt x="0" y="47"/>
                  </a:lnTo>
                  <a:lnTo>
                    <a:pt x="0" y="47"/>
                  </a:lnTo>
                  <a:lnTo>
                    <a:pt x="0" y="45"/>
                  </a:lnTo>
                  <a:lnTo>
                    <a:pt x="0" y="46"/>
                  </a:lnTo>
                  <a:lnTo>
                    <a:pt x="0" y="45"/>
                  </a:lnTo>
                  <a:lnTo>
                    <a:pt x="0" y="39"/>
                  </a:lnTo>
                  <a:lnTo>
                    <a:pt x="0" y="39"/>
                  </a:lnTo>
                  <a:lnTo>
                    <a:pt x="0" y="37"/>
                  </a:lnTo>
                  <a:lnTo>
                    <a:pt x="0" y="32"/>
                  </a:lnTo>
                  <a:lnTo>
                    <a:pt x="0" y="29"/>
                  </a:lnTo>
                  <a:lnTo>
                    <a:pt x="0" y="26"/>
                  </a:lnTo>
                  <a:lnTo>
                    <a:pt x="0" y="25"/>
                  </a:lnTo>
                  <a:lnTo>
                    <a:pt x="0" y="20"/>
                  </a:lnTo>
                  <a:lnTo>
                    <a:pt x="0" y="20"/>
                  </a:lnTo>
                  <a:lnTo>
                    <a:pt x="0" y="17"/>
                  </a:lnTo>
                  <a:lnTo>
                    <a:pt x="0" y="15"/>
                  </a:lnTo>
                  <a:lnTo>
                    <a:pt x="0" y="11"/>
                  </a:lnTo>
                  <a:lnTo>
                    <a:pt x="0" y="7"/>
                  </a:lnTo>
                  <a:lnTo>
                    <a:pt x="0" y="3"/>
                  </a:lnTo>
                  <a:lnTo>
                    <a:pt x="0" y="3"/>
                  </a:lnTo>
                  <a:lnTo>
                    <a:pt x="0" y="1"/>
                  </a:lnTo>
                  <a:lnTo>
                    <a:pt x="0" y="1"/>
                  </a:lnTo>
                  <a:lnTo>
                    <a:pt x="2" y="1"/>
                  </a:lnTo>
                  <a:lnTo>
                    <a:pt x="4" y="1"/>
                  </a:lnTo>
                  <a:lnTo>
                    <a:pt x="7" y="1"/>
                  </a:lnTo>
                  <a:lnTo>
                    <a:pt x="8" y="1"/>
                  </a:lnTo>
                  <a:lnTo>
                    <a:pt x="8" y="1"/>
                  </a:lnTo>
                  <a:lnTo>
                    <a:pt x="9" y="1"/>
                  </a:lnTo>
                  <a:lnTo>
                    <a:pt x="12" y="1"/>
                  </a:lnTo>
                  <a:lnTo>
                    <a:pt x="13" y="1"/>
                  </a:lnTo>
                  <a:lnTo>
                    <a:pt x="15" y="1"/>
                  </a:lnTo>
                  <a:lnTo>
                    <a:pt x="15" y="1"/>
                  </a:lnTo>
                  <a:lnTo>
                    <a:pt x="17" y="1"/>
                  </a:lnTo>
                  <a:lnTo>
                    <a:pt x="20" y="1"/>
                  </a:lnTo>
                  <a:lnTo>
                    <a:pt x="22" y="1"/>
                  </a:lnTo>
                  <a:lnTo>
                    <a:pt x="24" y="1"/>
                  </a:lnTo>
                  <a:lnTo>
                    <a:pt x="25" y="1"/>
                  </a:lnTo>
                  <a:lnTo>
                    <a:pt x="28" y="1"/>
                  </a:lnTo>
                  <a:lnTo>
                    <a:pt x="30" y="1"/>
                  </a:lnTo>
                  <a:lnTo>
                    <a:pt x="33" y="1"/>
                  </a:lnTo>
                  <a:lnTo>
                    <a:pt x="36" y="1"/>
                  </a:lnTo>
                  <a:lnTo>
                    <a:pt x="36" y="1"/>
                  </a:lnTo>
                  <a:lnTo>
                    <a:pt x="37" y="1"/>
                  </a:lnTo>
                  <a:lnTo>
                    <a:pt x="39" y="1"/>
                  </a:lnTo>
                  <a:lnTo>
                    <a:pt x="41" y="1"/>
                  </a:lnTo>
                  <a:lnTo>
                    <a:pt x="43" y="1"/>
                  </a:lnTo>
                  <a:lnTo>
                    <a:pt x="45" y="1"/>
                  </a:lnTo>
                  <a:lnTo>
                    <a:pt x="49" y="1"/>
                  </a:lnTo>
                  <a:lnTo>
                    <a:pt x="50" y="1"/>
                  </a:lnTo>
                  <a:lnTo>
                    <a:pt x="51" y="1"/>
                  </a:lnTo>
                  <a:lnTo>
                    <a:pt x="57" y="1"/>
                  </a:lnTo>
                  <a:lnTo>
                    <a:pt x="64" y="1"/>
                  </a:lnTo>
                  <a:lnTo>
                    <a:pt x="64" y="1"/>
                  </a:lnTo>
                  <a:lnTo>
                    <a:pt x="66" y="1"/>
                  </a:lnTo>
                  <a:lnTo>
                    <a:pt x="67" y="1"/>
                  </a:lnTo>
                  <a:lnTo>
                    <a:pt x="68" y="1"/>
                  </a:lnTo>
                  <a:lnTo>
                    <a:pt x="72" y="1"/>
                  </a:lnTo>
                  <a:lnTo>
                    <a:pt x="76" y="1"/>
                  </a:lnTo>
                  <a:lnTo>
                    <a:pt x="79" y="1"/>
                  </a:lnTo>
                  <a:lnTo>
                    <a:pt x="80" y="1"/>
                  </a:lnTo>
                  <a:lnTo>
                    <a:pt x="84" y="1"/>
                  </a:lnTo>
                  <a:lnTo>
                    <a:pt x="84" y="1"/>
                  </a:lnTo>
                  <a:lnTo>
                    <a:pt x="85" y="1"/>
                  </a:lnTo>
                  <a:lnTo>
                    <a:pt x="85" y="1"/>
                  </a:lnTo>
                  <a:lnTo>
                    <a:pt x="88" y="1"/>
                  </a:lnTo>
                  <a:lnTo>
                    <a:pt x="88" y="1"/>
                  </a:lnTo>
                  <a:lnTo>
                    <a:pt x="91" y="1"/>
                  </a:lnTo>
                  <a:lnTo>
                    <a:pt x="92" y="1"/>
                  </a:lnTo>
                  <a:lnTo>
                    <a:pt x="96" y="1"/>
                  </a:lnTo>
                  <a:lnTo>
                    <a:pt x="98" y="1"/>
                  </a:lnTo>
                  <a:lnTo>
                    <a:pt x="100" y="1"/>
                  </a:lnTo>
                  <a:lnTo>
                    <a:pt x="101" y="1"/>
                  </a:lnTo>
                  <a:lnTo>
                    <a:pt x="102" y="1"/>
                  </a:lnTo>
                  <a:lnTo>
                    <a:pt x="111" y="1"/>
                  </a:lnTo>
                  <a:lnTo>
                    <a:pt x="111" y="1"/>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81">
              <a:extLst>
                <a:ext uri="{FF2B5EF4-FFF2-40B4-BE49-F238E27FC236}">
                  <a16:creationId xmlns:a16="http://schemas.microsoft.com/office/drawing/2014/main" id="{8EE5184C-7BA5-40BF-A11D-3652805E066C}"/>
                </a:ext>
              </a:extLst>
            </p:cNvPr>
            <p:cNvSpPr>
              <a:spLocks/>
            </p:cNvSpPr>
            <p:nvPr/>
          </p:nvSpPr>
          <p:spPr bwMode="auto">
            <a:xfrm>
              <a:off x="6330" y="3353"/>
              <a:ext cx="174" cy="337"/>
            </a:xfrm>
            <a:custGeom>
              <a:avLst/>
              <a:gdLst>
                <a:gd name="T0" fmla="*/ 169 w 174"/>
                <a:gd name="T1" fmla="*/ 16 h 337"/>
                <a:gd name="T2" fmla="*/ 169 w 174"/>
                <a:gd name="T3" fmla="*/ 36 h 337"/>
                <a:gd name="T4" fmla="*/ 169 w 174"/>
                <a:gd name="T5" fmla="*/ 46 h 337"/>
                <a:gd name="T6" fmla="*/ 169 w 174"/>
                <a:gd name="T7" fmla="*/ 66 h 337"/>
                <a:gd name="T8" fmla="*/ 169 w 174"/>
                <a:gd name="T9" fmla="*/ 88 h 337"/>
                <a:gd name="T10" fmla="*/ 169 w 174"/>
                <a:gd name="T11" fmla="*/ 113 h 337"/>
                <a:gd name="T12" fmla="*/ 169 w 174"/>
                <a:gd name="T13" fmla="*/ 133 h 337"/>
                <a:gd name="T14" fmla="*/ 171 w 174"/>
                <a:gd name="T15" fmla="*/ 151 h 337"/>
                <a:gd name="T16" fmla="*/ 171 w 174"/>
                <a:gd name="T17" fmla="*/ 163 h 337"/>
                <a:gd name="T18" fmla="*/ 171 w 174"/>
                <a:gd name="T19" fmla="*/ 188 h 337"/>
                <a:gd name="T20" fmla="*/ 171 w 174"/>
                <a:gd name="T21" fmla="*/ 206 h 337"/>
                <a:gd name="T22" fmla="*/ 171 w 174"/>
                <a:gd name="T23" fmla="*/ 222 h 337"/>
                <a:gd name="T24" fmla="*/ 171 w 174"/>
                <a:gd name="T25" fmla="*/ 243 h 337"/>
                <a:gd name="T26" fmla="*/ 171 w 174"/>
                <a:gd name="T27" fmla="*/ 271 h 337"/>
                <a:gd name="T28" fmla="*/ 174 w 174"/>
                <a:gd name="T29" fmla="*/ 288 h 337"/>
                <a:gd name="T30" fmla="*/ 174 w 174"/>
                <a:gd name="T31" fmla="*/ 309 h 337"/>
                <a:gd name="T32" fmla="*/ 174 w 174"/>
                <a:gd name="T33" fmla="*/ 326 h 337"/>
                <a:gd name="T34" fmla="*/ 163 w 174"/>
                <a:gd name="T35" fmla="*/ 337 h 337"/>
                <a:gd name="T36" fmla="*/ 147 w 174"/>
                <a:gd name="T37" fmla="*/ 337 h 337"/>
                <a:gd name="T38" fmla="*/ 139 w 174"/>
                <a:gd name="T39" fmla="*/ 337 h 337"/>
                <a:gd name="T40" fmla="*/ 129 w 174"/>
                <a:gd name="T41" fmla="*/ 337 h 337"/>
                <a:gd name="T42" fmla="*/ 113 w 174"/>
                <a:gd name="T43" fmla="*/ 337 h 337"/>
                <a:gd name="T44" fmla="*/ 91 w 174"/>
                <a:gd name="T45" fmla="*/ 337 h 337"/>
                <a:gd name="T46" fmla="*/ 72 w 174"/>
                <a:gd name="T47" fmla="*/ 337 h 337"/>
                <a:gd name="T48" fmla="*/ 63 w 174"/>
                <a:gd name="T49" fmla="*/ 328 h 337"/>
                <a:gd name="T50" fmla="*/ 63 w 174"/>
                <a:gd name="T51" fmla="*/ 308 h 337"/>
                <a:gd name="T52" fmla="*/ 63 w 174"/>
                <a:gd name="T53" fmla="*/ 295 h 337"/>
                <a:gd name="T54" fmla="*/ 63 w 174"/>
                <a:gd name="T55" fmla="*/ 282 h 337"/>
                <a:gd name="T56" fmla="*/ 58 w 174"/>
                <a:gd name="T57" fmla="*/ 278 h 337"/>
                <a:gd name="T58" fmla="*/ 58 w 174"/>
                <a:gd name="T59" fmla="*/ 264 h 337"/>
                <a:gd name="T60" fmla="*/ 58 w 174"/>
                <a:gd name="T61" fmla="*/ 257 h 337"/>
                <a:gd name="T62" fmla="*/ 58 w 174"/>
                <a:gd name="T63" fmla="*/ 244 h 337"/>
                <a:gd name="T64" fmla="*/ 58 w 174"/>
                <a:gd name="T65" fmla="*/ 230 h 337"/>
                <a:gd name="T66" fmla="*/ 58 w 174"/>
                <a:gd name="T67" fmla="*/ 213 h 337"/>
                <a:gd name="T68" fmla="*/ 58 w 174"/>
                <a:gd name="T69" fmla="*/ 198 h 337"/>
                <a:gd name="T70" fmla="*/ 58 w 174"/>
                <a:gd name="T71" fmla="*/ 188 h 337"/>
                <a:gd name="T72" fmla="*/ 58 w 174"/>
                <a:gd name="T73" fmla="*/ 168 h 337"/>
                <a:gd name="T74" fmla="*/ 58 w 174"/>
                <a:gd name="T75" fmla="*/ 150 h 337"/>
                <a:gd name="T76" fmla="*/ 58 w 174"/>
                <a:gd name="T77" fmla="*/ 130 h 337"/>
                <a:gd name="T78" fmla="*/ 58 w 174"/>
                <a:gd name="T79" fmla="*/ 118 h 337"/>
                <a:gd name="T80" fmla="*/ 58 w 174"/>
                <a:gd name="T81" fmla="*/ 104 h 337"/>
                <a:gd name="T82" fmla="*/ 58 w 174"/>
                <a:gd name="T83" fmla="*/ 95 h 337"/>
                <a:gd name="T84" fmla="*/ 58 w 174"/>
                <a:gd name="T85" fmla="*/ 86 h 337"/>
                <a:gd name="T86" fmla="*/ 58 w 174"/>
                <a:gd name="T87" fmla="*/ 76 h 337"/>
                <a:gd name="T88" fmla="*/ 58 w 174"/>
                <a:gd name="T89" fmla="*/ 58 h 337"/>
                <a:gd name="T90" fmla="*/ 44 w 174"/>
                <a:gd name="T91" fmla="*/ 57 h 337"/>
                <a:gd name="T92" fmla="*/ 30 w 174"/>
                <a:gd name="T93" fmla="*/ 57 h 337"/>
                <a:gd name="T94" fmla="*/ 6 w 174"/>
                <a:gd name="T95" fmla="*/ 57 h 337"/>
                <a:gd name="T96" fmla="*/ 2 w 174"/>
                <a:gd name="T97" fmla="*/ 44 h 337"/>
                <a:gd name="T98" fmla="*/ 2 w 174"/>
                <a:gd name="T99" fmla="*/ 27 h 337"/>
                <a:gd name="T100" fmla="*/ 2 w 174"/>
                <a:gd name="T101" fmla="*/ 14 h 337"/>
                <a:gd name="T102" fmla="*/ 0 w 174"/>
                <a:gd name="T103" fmla="*/ 2 h 337"/>
                <a:gd name="T104" fmla="*/ 15 w 174"/>
                <a:gd name="T105" fmla="*/ 0 h 337"/>
                <a:gd name="T106" fmla="*/ 32 w 174"/>
                <a:gd name="T107" fmla="*/ 0 h 337"/>
                <a:gd name="T108" fmla="*/ 47 w 174"/>
                <a:gd name="T109" fmla="*/ 0 h 337"/>
                <a:gd name="T110" fmla="*/ 67 w 174"/>
                <a:gd name="T111" fmla="*/ 0 h 337"/>
                <a:gd name="T112" fmla="*/ 82 w 174"/>
                <a:gd name="T113" fmla="*/ 0 h 337"/>
                <a:gd name="T114" fmla="*/ 91 w 174"/>
                <a:gd name="T115" fmla="*/ 0 h 337"/>
                <a:gd name="T116" fmla="*/ 110 w 174"/>
                <a:gd name="T117" fmla="*/ 0 h 337"/>
                <a:gd name="T118" fmla="*/ 129 w 174"/>
                <a:gd name="T119" fmla="*/ 0 h 337"/>
                <a:gd name="T120" fmla="*/ 143 w 174"/>
                <a:gd name="T121" fmla="*/ 0 h 337"/>
                <a:gd name="T122" fmla="*/ 159 w 174"/>
                <a:gd name="T123"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37">
                  <a:moveTo>
                    <a:pt x="169" y="0"/>
                  </a:moveTo>
                  <a:lnTo>
                    <a:pt x="169" y="2"/>
                  </a:lnTo>
                  <a:lnTo>
                    <a:pt x="169" y="2"/>
                  </a:lnTo>
                  <a:lnTo>
                    <a:pt x="169" y="6"/>
                  </a:lnTo>
                  <a:lnTo>
                    <a:pt x="169" y="10"/>
                  </a:lnTo>
                  <a:lnTo>
                    <a:pt x="169" y="14"/>
                  </a:lnTo>
                  <a:lnTo>
                    <a:pt x="169" y="16"/>
                  </a:lnTo>
                  <a:lnTo>
                    <a:pt x="169" y="19"/>
                  </a:lnTo>
                  <a:lnTo>
                    <a:pt x="169" y="19"/>
                  </a:lnTo>
                  <a:lnTo>
                    <a:pt x="169" y="24"/>
                  </a:lnTo>
                  <a:lnTo>
                    <a:pt x="169" y="25"/>
                  </a:lnTo>
                  <a:lnTo>
                    <a:pt x="169" y="28"/>
                  </a:lnTo>
                  <a:lnTo>
                    <a:pt x="169" y="31"/>
                  </a:lnTo>
                  <a:lnTo>
                    <a:pt x="169" y="36"/>
                  </a:lnTo>
                  <a:lnTo>
                    <a:pt x="169" y="38"/>
                  </a:lnTo>
                  <a:lnTo>
                    <a:pt x="169" y="38"/>
                  </a:lnTo>
                  <a:lnTo>
                    <a:pt x="169" y="44"/>
                  </a:lnTo>
                  <a:lnTo>
                    <a:pt x="169" y="45"/>
                  </a:lnTo>
                  <a:lnTo>
                    <a:pt x="169" y="44"/>
                  </a:lnTo>
                  <a:lnTo>
                    <a:pt x="169" y="46"/>
                  </a:lnTo>
                  <a:lnTo>
                    <a:pt x="169" y="46"/>
                  </a:lnTo>
                  <a:lnTo>
                    <a:pt x="169" y="49"/>
                  </a:lnTo>
                  <a:lnTo>
                    <a:pt x="169" y="49"/>
                  </a:lnTo>
                  <a:lnTo>
                    <a:pt x="169" y="53"/>
                  </a:lnTo>
                  <a:lnTo>
                    <a:pt x="169" y="55"/>
                  </a:lnTo>
                  <a:lnTo>
                    <a:pt x="169" y="58"/>
                  </a:lnTo>
                  <a:lnTo>
                    <a:pt x="169" y="65"/>
                  </a:lnTo>
                  <a:lnTo>
                    <a:pt x="169" y="66"/>
                  </a:lnTo>
                  <a:lnTo>
                    <a:pt x="169" y="70"/>
                  </a:lnTo>
                  <a:lnTo>
                    <a:pt x="169" y="74"/>
                  </a:lnTo>
                  <a:lnTo>
                    <a:pt x="169" y="76"/>
                  </a:lnTo>
                  <a:lnTo>
                    <a:pt x="169" y="82"/>
                  </a:lnTo>
                  <a:lnTo>
                    <a:pt x="169" y="84"/>
                  </a:lnTo>
                  <a:lnTo>
                    <a:pt x="169" y="86"/>
                  </a:lnTo>
                  <a:lnTo>
                    <a:pt x="169" y="88"/>
                  </a:lnTo>
                  <a:lnTo>
                    <a:pt x="169" y="93"/>
                  </a:lnTo>
                  <a:lnTo>
                    <a:pt x="169" y="95"/>
                  </a:lnTo>
                  <a:lnTo>
                    <a:pt x="169" y="101"/>
                  </a:lnTo>
                  <a:lnTo>
                    <a:pt x="169" y="108"/>
                  </a:lnTo>
                  <a:lnTo>
                    <a:pt x="169" y="109"/>
                  </a:lnTo>
                  <a:lnTo>
                    <a:pt x="169" y="112"/>
                  </a:lnTo>
                  <a:lnTo>
                    <a:pt x="169" y="113"/>
                  </a:lnTo>
                  <a:lnTo>
                    <a:pt x="169" y="117"/>
                  </a:lnTo>
                  <a:lnTo>
                    <a:pt x="169" y="117"/>
                  </a:lnTo>
                  <a:lnTo>
                    <a:pt x="169" y="121"/>
                  </a:lnTo>
                  <a:lnTo>
                    <a:pt x="169" y="124"/>
                  </a:lnTo>
                  <a:lnTo>
                    <a:pt x="169" y="130"/>
                  </a:lnTo>
                  <a:lnTo>
                    <a:pt x="169" y="131"/>
                  </a:lnTo>
                  <a:lnTo>
                    <a:pt x="169" y="133"/>
                  </a:lnTo>
                  <a:lnTo>
                    <a:pt x="169" y="134"/>
                  </a:lnTo>
                  <a:lnTo>
                    <a:pt x="169" y="135"/>
                  </a:lnTo>
                  <a:lnTo>
                    <a:pt x="169" y="135"/>
                  </a:lnTo>
                  <a:lnTo>
                    <a:pt x="171" y="141"/>
                  </a:lnTo>
                  <a:lnTo>
                    <a:pt x="171" y="144"/>
                  </a:lnTo>
                  <a:lnTo>
                    <a:pt x="171" y="150"/>
                  </a:lnTo>
                  <a:lnTo>
                    <a:pt x="171" y="151"/>
                  </a:lnTo>
                  <a:lnTo>
                    <a:pt x="171" y="152"/>
                  </a:lnTo>
                  <a:lnTo>
                    <a:pt x="171" y="156"/>
                  </a:lnTo>
                  <a:lnTo>
                    <a:pt x="171" y="158"/>
                  </a:lnTo>
                  <a:lnTo>
                    <a:pt x="171" y="160"/>
                  </a:lnTo>
                  <a:lnTo>
                    <a:pt x="171" y="160"/>
                  </a:lnTo>
                  <a:lnTo>
                    <a:pt x="171" y="161"/>
                  </a:lnTo>
                  <a:lnTo>
                    <a:pt x="171" y="163"/>
                  </a:lnTo>
                  <a:lnTo>
                    <a:pt x="171" y="163"/>
                  </a:lnTo>
                  <a:lnTo>
                    <a:pt x="171" y="168"/>
                  </a:lnTo>
                  <a:lnTo>
                    <a:pt x="171" y="173"/>
                  </a:lnTo>
                  <a:lnTo>
                    <a:pt x="171" y="179"/>
                  </a:lnTo>
                  <a:lnTo>
                    <a:pt x="171" y="184"/>
                  </a:lnTo>
                  <a:lnTo>
                    <a:pt x="171" y="185"/>
                  </a:lnTo>
                  <a:lnTo>
                    <a:pt x="171" y="188"/>
                  </a:lnTo>
                  <a:lnTo>
                    <a:pt x="171" y="192"/>
                  </a:lnTo>
                  <a:lnTo>
                    <a:pt x="171" y="196"/>
                  </a:lnTo>
                  <a:lnTo>
                    <a:pt x="171" y="198"/>
                  </a:lnTo>
                  <a:lnTo>
                    <a:pt x="171" y="199"/>
                  </a:lnTo>
                  <a:lnTo>
                    <a:pt x="171" y="199"/>
                  </a:lnTo>
                  <a:lnTo>
                    <a:pt x="171" y="199"/>
                  </a:lnTo>
                  <a:lnTo>
                    <a:pt x="171" y="206"/>
                  </a:lnTo>
                  <a:lnTo>
                    <a:pt x="171" y="207"/>
                  </a:lnTo>
                  <a:lnTo>
                    <a:pt x="171" y="209"/>
                  </a:lnTo>
                  <a:lnTo>
                    <a:pt x="171" y="211"/>
                  </a:lnTo>
                  <a:lnTo>
                    <a:pt x="171" y="215"/>
                  </a:lnTo>
                  <a:lnTo>
                    <a:pt x="171" y="218"/>
                  </a:lnTo>
                  <a:lnTo>
                    <a:pt x="171" y="222"/>
                  </a:lnTo>
                  <a:lnTo>
                    <a:pt x="171" y="222"/>
                  </a:lnTo>
                  <a:lnTo>
                    <a:pt x="171" y="223"/>
                  </a:lnTo>
                  <a:lnTo>
                    <a:pt x="171" y="226"/>
                  </a:lnTo>
                  <a:lnTo>
                    <a:pt x="171" y="230"/>
                  </a:lnTo>
                  <a:lnTo>
                    <a:pt x="171" y="233"/>
                  </a:lnTo>
                  <a:lnTo>
                    <a:pt x="171" y="236"/>
                  </a:lnTo>
                  <a:lnTo>
                    <a:pt x="171" y="239"/>
                  </a:lnTo>
                  <a:lnTo>
                    <a:pt x="171" y="243"/>
                  </a:lnTo>
                  <a:lnTo>
                    <a:pt x="171" y="244"/>
                  </a:lnTo>
                  <a:lnTo>
                    <a:pt x="171" y="245"/>
                  </a:lnTo>
                  <a:lnTo>
                    <a:pt x="171" y="249"/>
                  </a:lnTo>
                  <a:lnTo>
                    <a:pt x="171" y="253"/>
                  </a:lnTo>
                  <a:lnTo>
                    <a:pt x="171" y="261"/>
                  </a:lnTo>
                  <a:lnTo>
                    <a:pt x="171" y="265"/>
                  </a:lnTo>
                  <a:lnTo>
                    <a:pt x="171" y="271"/>
                  </a:lnTo>
                  <a:lnTo>
                    <a:pt x="171" y="275"/>
                  </a:lnTo>
                  <a:lnTo>
                    <a:pt x="171" y="278"/>
                  </a:lnTo>
                  <a:lnTo>
                    <a:pt x="174" y="278"/>
                  </a:lnTo>
                  <a:lnTo>
                    <a:pt x="174" y="279"/>
                  </a:lnTo>
                  <a:lnTo>
                    <a:pt x="174" y="282"/>
                  </a:lnTo>
                  <a:lnTo>
                    <a:pt x="174" y="286"/>
                  </a:lnTo>
                  <a:lnTo>
                    <a:pt x="174" y="288"/>
                  </a:lnTo>
                  <a:lnTo>
                    <a:pt x="174" y="290"/>
                  </a:lnTo>
                  <a:lnTo>
                    <a:pt x="174" y="292"/>
                  </a:lnTo>
                  <a:lnTo>
                    <a:pt x="174" y="295"/>
                  </a:lnTo>
                  <a:lnTo>
                    <a:pt x="174" y="299"/>
                  </a:lnTo>
                  <a:lnTo>
                    <a:pt x="174" y="304"/>
                  </a:lnTo>
                  <a:lnTo>
                    <a:pt x="174" y="308"/>
                  </a:lnTo>
                  <a:lnTo>
                    <a:pt x="174" y="309"/>
                  </a:lnTo>
                  <a:lnTo>
                    <a:pt x="174" y="315"/>
                  </a:lnTo>
                  <a:lnTo>
                    <a:pt x="174" y="316"/>
                  </a:lnTo>
                  <a:lnTo>
                    <a:pt x="174" y="317"/>
                  </a:lnTo>
                  <a:lnTo>
                    <a:pt x="174" y="320"/>
                  </a:lnTo>
                  <a:lnTo>
                    <a:pt x="174" y="322"/>
                  </a:lnTo>
                  <a:lnTo>
                    <a:pt x="174" y="325"/>
                  </a:lnTo>
                  <a:lnTo>
                    <a:pt x="174" y="326"/>
                  </a:lnTo>
                  <a:lnTo>
                    <a:pt x="174" y="330"/>
                  </a:lnTo>
                  <a:lnTo>
                    <a:pt x="174" y="333"/>
                  </a:lnTo>
                  <a:lnTo>
                    <a:pt x="174" y="336"/>
                  </a:lnTo>
                  <a:lnTo>
                    <a:pt x="169" y="337"/>
                  </a:lnTo>
                  <a:lnTo>
                    <a:pt x="167" y="337"/>
                  </a:lnTo>
                  <a:lnTo>
                    <a:pt x="165" y="337"/>
                  </a:lnTo>
                  <a:lnTo>
                    <a:pt x="163" y="337"/>
                  </a:lnTo>
                  <a:lnTo>
                    <a:pt x="161" y="337"/>
                  </a:lnTo>
                  <a:lnTo>
                    <a:pt x="157" y="337"/>
                  </a:lnTo>
                  <a:lnTo>
                    <a:pt x="156" y="337"/>
                  </a:lnTo>
                  <a:lnTo>
                    <a:pt x="154" y="337"/>
                  </a:lnTo>
                  <a:lnTo>
                    <a:pt x="152" y="337"/>
                  </a:lnTo>
                  <a:lnTo>
                    <a:pt x="151" y="337"/>
                  </a:lnTo>
                  <a:lnTo>
                    <a:pt x="147" y="337"/>
                  </a:lnTo>
                  <a:lnTo>
                    <a:pt x="147" y="337"/>
                  </a:lnTo>
                  <a:lnTo>
                    <a:pt x="147" y="337"/>
                  </a:lnTo>
                  <a:lnTo>
                    <a:pt x="146" y="337"/>
                  </a:lnTo>
                  <a:lnTo>
                    <a:pt x="143" y="337"/>
                  </a:lnTo>
                  <a:lnTo>
                    <a:pt x="142" y="337"/>
                  </a:lnTo>
                  <a:lnTo>
                    <a:pt x="140" y="337"/>
                  </a:lnTo>
                  <a:lnTo>
                    <a:pt x="139" y="337"/>
                  </a:lnTo>
                  <a:lnTo>
                    <a:pt x="138" y="337"/>
                  </a:lnTo>
                  <a:lnTo>
                    <a:pt x="135" y="337"/>
                  </a:lnTo>
                  <a:lnTo>
                    <a:pt x="135" y="337"/>
                  </a:lnTo>
                  <a:lnTo>
                    <a:pt x="134" y="337"/>
                  </a:lnTo>
                  <a:lnTo>
                    <a:pt x="131" y="337"/>
                  </a:lnTo>
                  <a:lnTo>
                    <a:pt x="130" y="337"/>
                  </a:lnTo>
                  <a:lnTo>
                    <a:pt x="129" y="337"/>
                  </a:lnTo>
                  <a:lnTo>
                    <a:pt x="125" y="337"/>
                  </a:lnTo>
                  <a:lnTo>
                    <a:pt x="123" y="337"/>
                  </a:lnTo>
                  <a:lnTo>
                    <a:pt x="122" y="337"/>
                  </a:lnTo>
                  <a:lnTo>
                    <a:pt x="119" y="337"/>
                  </a:lnTo>
                  <a:lnTo>
                    <a:pt x="117" y="337"/>
                  </a:lnTo>
                  <a:lnTo>
                    <a:pt x="116" y="337"/>
                  </a:lnTo>
                  <a:lnTo>
                    <a:pt x="113" y="337"/>
                  </a:lnTo>
                  <a:lnTo>
                    <a:pt x="109" y="337"/>
                  </a:lnTo>
                  <a:lnTo>
                    <a:pt x="104" y="337"/>
                  </a:lnTo>
                  <a:lnTo>
                    <a:pt x="102" y="337"/>
                  </a:lnTo>
                  <a:lnTo>
                    <a:pt x="100" y="337"/>
                  </a:lnTo>
                  <a:lnTo>
                    <a:pt x="96" y="337"/>
                  </a:lnTo>
                  <a:lnTo>
                    <a:pt x="93" y="337"/>
                  </a:lnTo>
                  <a:lnTo>
                    <a:pt x="91" y="337"/>
                  </a:lnTo>
                  <a:lnTo>
                    <a:pt x="89" y="337"/>
                  </a:lnTo>
                  <a:lnTo>
                    <a:pt x="84" y="337"/>
                  </a:lnTo>
                  <a:lnTo>
                    <a:pt x="84" y="337"/>
                  </a:lnTo>
                  <a:lnTo>
                    <a:pt x="83" y="337"/>
                  </a:lnTo>
                  <a:lnTo>
                    <a:pt x="79" y="337"/>
                  </a:lnTo>
                  <a:lnTo>
                    <a:pt x="76" y="337"/>
                  </a:lnTo>
                  <a:lnTo>
                    <a:pt x="72" y="337"/>
                  </a:lnTo>
                  <a:lnTo>
                    <a:pt x="68" y="337"/>
                  </a:lnTo>
                  <a:lnTo>
                    <a:pt x="67" y="337"/>
                  </a:lnTo>
                  <a:lnTo>
                    <a:pt x="65" y="337"/>
                  </a:lnTo>
                  <a:lnTo>
                    <a:pt x="63" y="337"/>
                  </a:lnTo>
                  <a:lnTo>
                    <a:pt x="63" y="336"/>
                  </a:lnTo>
                  <a:lnTo>
                    <a:pt x="63" y="330"/>
                  </a:lnTo>
                  <a:lnTo>
                    <a:pt x="63" y="328"/>
                  </a:lnTo>
                  <a:lnTo>
                    <a:pt x="63" y="325"/>
                  </a:lnTo>
                  <a:lnTo>
                    <a:pt x="63" y="320"/>
                  </a:lnTo>
                  <a:lnTo>
                    <a:pt x="63" y="319"/>
                  </a:lnTo>
                  <a:lnTo>
                    <a:pt x="63" y="316"/>
                  </a:lnTo>
                  <a:lnTo>
                    <a:pt x="63" y="309"/>
                  </a:lnTo>
                  <a:lnTo>
                    <a:pt x="63" y="308"/>
                  </a:lnTo>
                  <a:lnTo>
                    <a:pt x="63" y="308"/>
                  </a:lnTo>
                  <a:lnTo>
                    <a:pt x="63" y="305"/>
                  </a:lnTo>
                  <a:lnTo>
                    <a:pt x="63" y="304"/>
                  </a:lnTo>
                  <a:lnTo>
                    <a:pt x="63" y="302"/>
                  </a:lnTo>
                  <a:lnTo>
                    <a:pt x="63" y="302"/>
                  </a:lnTo>
                  <a:lnTo>
                    <a:pt x="63" y="299"/>
                  </a:lnTo>
                  <a:lnTo>
                    <a:pt x="63" y="296"/>
                  </a:lnTo>
                  <a:lnTo>
                    <a:pt x="63" y="295"/>
                  </a:lnTo>
                  <a:lnTo>
                    <a:pt x="63" y="292"/>
                  </a:lnTo>
                  <a:lnTo>
                    <a:pt x="63" y="290"/>
                  </a:lnTo>
                  <a:lnTo>
                    <a:pt x="63" y="290"/>
                  </a:lnTo>
                  <a:lnTo>
                    <a:pt x="63" y="288"/>
                  </a:lnTo>
                  <a:lnTo>
                    <a:pt x="63" y="285"/>
                  </a:lnTo>
                  <a:lnTo>
                    <a:pt x="63" y="285"/>
                  </a:lnTo>
                  <a:lnTo>
                    <a:pt x="63" y="282"/>
                  </a:lnTo>
                  <a:lnTo>
                    <a:pt x="63" y="281"/>
                  </a:lnTo>
                  <a:lnTo>
                    <a:pt x="63" y="279"/>
                  </a:lnTo>
                  <a:lnTo>
                    <a:pt x="63" y="278"/>
                  </a:lnTo>
                  <a:lnTo>
                    <a:pt x="63" y="278"/>
                  </a:lnTo>
                  <a:lnTo>
                    <a:pt x="62" y="278"/>
                  </a:lnTo>
                  <a:lnTo>
                    <a:pt x="59" y="278"/>
                  </a:lnTo>
                  <a:lnTo>
                    <a:pt x="58" y="278"/>
                  </a:lnTo>
                  <a:lnTo>
                    <a:pt x="58" y="278"/>
                  </a:lnTo>
                  <a:lnTo>
                    <a:pt x="58" y="275"/>
                  </a:lnTo>
                  <a:lnTo>
                    <a:pt x="58" y="273"/>
                  </a:lnTo>
                  <a:lnTo>
                    <a:pt x="58" y="268"/>
                  </a:lnTo>
                  <a:lnTo>
                    <a:pt x="58" y="268"/>
                  </a:lnTo>
                  <a:lnTo>
                    <a:pt x="58" y="266"/>
                  </a:lnTo>
                  <a:lnTo>
                    <a:pt x="58" y="264"/>
                  </a:lnTo>
                  <a:lnTo>
                    <a:pt x="58" y="264"/>
                  </a:lnTo>
                  <a:lnTo>
                    <a:pt x="58" y="262"/>
                  </a:lnTo>
                  <a:lnTo>
                    <a:pt x="58" y="260"/>
                  </a:lnTo>
                  <a:lnTo>
                    <a:pt x="58" y="260"/>
                  </a:lnTo>
                  <a:lnTo>
                    <a:pt x="58" y="260"/>
                  </a:lnTo>
                  <a:lnTo>
                    <a:pt x="58" y="258"/>
                  </a:lnTo>
                  <a:lnTo>
                    <a:pt x="58" y="257"/>
                  </a:lnTo>
                  <a:lnTo>
                    <a:pt x="58" y="254"/>
                  </a:lnTo>
                  <a:lnTo>
                    <a:pt x="58" y="252"/>
                  </a:lnTo>
                  <a:lnTo>
                    <a:pt x="58" y="251"/>
                  </a:lnTo>
                  <a:lnTo>
                    <a:pt x="58" y="251"/>
                  </a:lnTo>
                  <a:lnTo>
                    <a:pt x="58" y="249"/>
                  </a:lnTo>
                  <a:lnTo>
                    <a:pt x="58" y="248"/>
                  </a:lnTo>
                  <a:lnTo>
                    <a:pt x="58" y="244"/>
                  </a:lnTo>
                  <a:lnTo>
                    <a:pt x="58" y="244"/>
                  </a:lnTo>
                  <a:lnTo>
                    <a:pt x="58" y="244"/>
                  </a:lnTo>
                  <a:lnTo>
                    <a:pt x="58" y="243"/>
                  </a:lnTo>
                  <a:lnTo>
                    <a:pt x="58" y="239"/>
                  </a:lnTo>
                  <a:lnTo>
                    <a:pt x="58" y="235"/>
                  </a:lnTo>
                  <a:lnTo>
                    <a:pt x="58" y="230"/>
                  </a:lnTo>
                  <a:lnTo>
                    <a:pt x="58" y="230"/>
                  </a:lnTo>
                  <a:lnTo>
                    <a:pt x="58" y="228"/>
                  </a:lnTo>
                  <a:lnTo>
                    <a:pt x="58" y="226"/>
                  </a:lnTo>
                  <a:lnTo>
                    <a:pt x="58" y="226"/>
                  </a:lnTo>
                  <a:lnTo>
                    <a:pt x="58" y="220"/>
                  </a:lnTo>
                  <a:lnTo>
                    <a:pt x="58" y="216"/>
                  </a:lnTo>
                  <a:lnTo>
                    <a:pt x="58" y="215"/>
                  </a:lnTo>
                  <a:lnTo>
                    <a:pt x="58" y="213"/>
                  </a:lnTo>
                  <a:lnTo>
                    <a:pt x="58" y="209"/>
                  </a:lnTo>
                  <a:lnTo>
                    <a:pt x="58" y="207"/>
                  </a:lnTo>
                  <a:lnTo>
                    <a:pt x="58" y="206"/>
                  </a:lnTo>
                  <a:lnTo>
                    <a:pt x="58" y="205"/>
                  </a:lnTo>
                  <a:lnTo>
                    <a:pt x="58" y="202"/>
                  </a:lnTo>
                  <a:lnTo>
                    <a:pt x="58" y="199"/>
                  </a:lnTo>
                  <a:lnTo>
                    <a:pt x="58" y="198"/>
                  </a:lnTo>
                  <a:lnTo>
                    <a:pt x="58" y="198"/>
                  </a:lnTo>
                  <a:lnTo>
                    <a:pt x="58" y="198"/>
                  </a:lnTo>
                  <a:lnTo>
                    <a:pt x="58" y="196"/>
                  </a:lnTo>
                  <a:lnTo>
                    <a:pt x="58" y="194"/>
                  </a:lnTo>
                  <a:lnTo>
                    <a:pt x="58" y="192"/>
                  </a:lnTo>
                  <a:lnTo>
                    <a:pt x="58" y="192"/>
                  </a:lnTo>
                  <a:lnTo>
                    <a:pt x="58" y="188"/>
                  </a:lnTo>
                  <a:lnTo>
                    <a:pt x="58" y="184"/>
                  </a:lnTo>
                  <a:lnTo>
                    <a:pt x="58" y="179"/>
                  </a:lnTo>
                  <a:lnTo>
                    <a:pt x="58" y="173"/>
                  </a:lnTo>
                  <a:lnTo>
                    <a:pt x="58" y="171"/>
                  </a:lnTo>
                  <a:lnTo>
                    <a:pt x="58" y="169"/>
                  </a:lnTo>
                  <a:lnTo>
                    <a:pt x="58" y="169"/>
                  </a:lnTo>
                  <a:lnTo>
                    <a:pt x="58" y="168"/>
                  </a:lnTo>
                  <a:lnTo>
                    <a:pt x="58" y="167"/>
                  </a:lnTo>
                  <a:lnTo>
                    <a:pt x="58" y="165"/>
                  </a:lnTo>
                  <a:lnTo>
                    <a:pt x="58" y="160"/>
                  </a:lnTo>
                  <a:lnTo>
                    <a:pt x="58" y="159"/>
                  </a:lnTo>
                  <a:lnTo>
                    <a:pt x="58" y="155"/>
                  </a:lnTo>
                  <a:lnTo>
                    <a:pt x="58" y="152"/>
                  </a:lnTo>
                  <a:lnTo>
                    <a:pt x="58" y="150"/>
                  </a:lnTo>
                  <a:lnTo>
                    <a:pt x="58" y="148"/>
                  </a:lnTo>
                  <a:lnTo>
                    <a:pt x="58" y="143"/>
                  </a:lnTo>
                  <a:lnTo>
                    <a:pt x="58" y="142"/>
                  </a:lnTo>
                  <a:lnTo>
                    <a:pt x="58" y="141"/>
                  </a:lnTo>
                  <a:lnTo>
                    <a:pt x="58" y="135"/>
                  </a:lnTo>
                  <a:lnTo>
                    <a:pt x="58" y="134"/>
                  </a:lnTo>
                  <a:lnTo>
                    <a:pt x="58" y="130"/>
                  </a:lnTo>
                  <a:lnTo>
                    <a:pt x="58" y="126"/>
                  </a:lnTo>
                  <a:lnTo>
                    <a:pt x="58" y="126"/>
                  </a:lnTo>
                  <a:lnTo>
                    <a:pt x="58" y="125"/>
                  </a:lnTo>
                  <a:lnTo>
                    <a:pt x="58" y="122"/>
                  </a:lnTo>
                  <a:lnTo>
                    <a:pt x="58" y="121"/>
                  </a:lnTo>
                  <a:lnTo>
                    <a:pt x="58" y="120"/>
                  </a:lnTo>
                  <a:lnTo>
                    <a:pt x="58" y="118"/>
                  </a:lnTo>
                  <a:lnTo>
                    <a:pt x="58" y="117"/>
                  </a:lnTo>
                  <a:lnTo>
                    <a:pt x="58" y="113"/>
                  </a:lnTo>
                  <a:lnTo>
                    <a:pt x="58" y="109"/>
                  </a:lnTo>
                  <a:lnTo>
                    <a:pt x="58" y="108"/>
                  </a:lnTo>
                  <a:lnTo>
                    <a:pt x="58" y="107"/>
                  </a:lnTo>
                  <a:lnTo>
                    <a:pt x="58" y="105"/>
                  </a:lnTo>
                  <a:lnTo>
                    <a:pt x="58" y="104"/>
                  </a:lnTo>
                  <a:lnTo>
                    <a:pt x="58" y="104"/>
                  </a:lnTo>
                  <a:lnTo>
                    <a:pt x="58" y="104"/>
                  </a:lnTo>
                  <a:lnTo>
                    <a:pt x="58" y="103"/>
                  </a:lnTo>
                  <a:lnTo>
                    <a:pt x="58" y="101"/>
                  </a:lnTo>
                  <a:lnTo>
                    <a:pt x="58" y="99"/>
                  </a:lnTo>
                  <a:lnTo>
                    <a:pt x="58" y="97"/>
                  </a:lnTo>
                  <a:lnTo>
                    <a:pt x="58" y="95"/>
                  </a:lnTo>
                  <a:lnTo>
                    <a:pt x="58" y="95"/>
                  </a:lnTo>
                  <a:lnTo>
                    <a:pt x="58" y="95"/>
                  </a:lnTo>
                  <a:lnTo>
                    <a:pt x="58" y="93"/>
                  </a:lnTo>
                  <a:lnTo>
                    <a:pt x="58" y="92"/>
                  </a:lnTo>
                  <a:lnTo>
                    <a:pt x="58" y="91"/>
                  </a:lnTo>
                  <a:lnTo>
                    <a:pt x="58" y="87"/>
                  </a:lnTo>
                  <a:lnTo>
                    <a:pt x="58" y="86"/>
                  </a:lnTo>
                  <a:lnTo>
                    <a:pt x="58" y="84"/>
                  </a:lnTo>
                  <a:lnTo>
                    <a:pt x="58" y="84"/>
                  </a:lnTo>
                  <a:lnTo>
                    <a:pt x="58" y="84"/>
                  </a:lnTo>
                  <a:lnTo>
                    <a:pt x="58" y="82"/>
                  </a:lnTo>
                  <a:lnTo>
                    <a:pt x="58" y="78"/>
                  </a:lnTo>
                  <a:lnTo>
                    <a:pt x="58" y="76"/>
                  </a:lnTo>
                  <a:lnTo>
                    <a:pt x="58" y="76"/>
                  </a:lnTo>
                  <a:lnTo>
                    <a:pt x="58" y="75"/>
                  </a:lnTo>
                  <a:lnTo>
                    <a:pt x="58" y="74"/>
                  </a:lnTo>
                  <a:lnTo>
                    <a:pt x="58" y="72"/>
                  </a:lnTo>
                  <a:lnTo>
                    <a:pt x="58" y="67"/>
                  </a:lnTo>
                  <a:lnTo>
                    <a:pt x="58" y="66"/>
                  </a:lnTo>
                  <a:lnTo>
                    <a:pt x="58" y="63"/>
                  </a:lnTo>
                  <a:lnTo>
                    <a:pt x="58" y="58"/>
                  </a:lnTo>
                  <a:lnTo>
                    <a:pt x="58" y="57"/>
                  </a:lnTo>
                  <a:lnTo>
                    <a:pt x="55" y="57"/>
                  </a:lnTo>
                  <a:lnTo>
                    <a:pt x="54" y="57"/>
                  </a:lnTo>
                  <a:lnTo>
                    <a:pt x="53" y="57"/>
                  </a:lnTo>
                  <a:lnTo>
                    <a:pt x="51" y="57"/>
                  </a:lnTo>
                  <a:lnTo>
                    <a:pt x="49" y="57"/>
                  </a:lnTo>
                  <a:lnTo>
                    <a:pt x="44" y="57"/>
                  </a:lnTo>
                  <a:lnTo>
                    <a:pt x="44" y="57"/>
                  </a:lnTo>
                  <a:lnTo>
                    <a:pt x="44" y="57"/>
                  </a:lnTo>
                  <a:lnTo>
                    <a:pt x="42" y="57"/>
                  </a:lnTo>
                  <a:lnTo>
                    <a:pt x="40" y="57"/>
                  </a:lnTo>
                  <a:lnTo>
                    <a:pt x="40" y="57"/>
                  </a:lnTo>
                  <a:lnTo>
                    <a:pt x="37" y="57"/>
                  </a:lnTo>
                  <a:lnTo>
                    <a:pt x="30" y="57"/>
                  </a:lnTo>
                  <a:lnTo>
                    <a:pt x="29" y="57"/>
                  </a:lnTo>
                  <a:lnTo>
                    <a:pt x="21" y="57"/>
                  </a:lnTo>
                  <a:lnTo>
                    <a:pt x="19" y="57"/>
                  </a:lnTo>
                  <a:lnTo>
                    <a:pt x="17" y="57"/>
                  </a:lnTo>
                  <a:lnTo>
                    <a:pt x="13" y="57"/>
                  </a:lnTo>
                  <a:lnTo>
                    <a:pt x="11" y="57"/>
                  </a:lnTo>
                  <a:lnTo>
                    <a:pt x="6" y="57"/>
                  </a:lnTo>
                  <a:lnTo>
                    <a:pt x="2" y="57"/>
                  </a:lnTo>
                  <a:lnTo>
                    <a:pt x="2" y="57"/>
                  </a:lnTo>
                  <a:lnTo>
                    <a:pt x="2" y="55"/>
                  </a:lnTo>
                  <a:lnTo>
                    <a:pt x="2" y="54"/>
                  </a:lnTo>
                  <a:lnTo>
                    <a:pt x="2" y="50"/>
                  </a:lnTo>
                  <a:lnTo>
                    <a:pt x="2" y="49"/>
                  </a:lnTo>
                  <a:lnTo>
                    <a:pt x="2" y="44"/>
                  </a:lnTo>
                  <a:lnTo>
                    <a:pt x="2" y="41"/>
                  </a:lnTo>
                  <a:lnTo>
                    <a:pt x="2" y="38"/>
                  </a:lnTo>
                  <a:lnTo>
                    <a:pt x="2" y="37"/>
                  </a:lnTo>
                  <a:lnTo>
                    <a:pt x="2" y="36"/>
                  </a:lnTo>
                  <a:lnTo>
                    <a:pt x="2" y="35"/>
                  </a:lnTo>
                  <a:lnTo>
                    <a:pt x="2" y="31"/>
                  </a:lnTo>
                  <a:lnTo>
                    <a:pt x="2" y="27"/>
                  </a:lnTo>
                  <a:lnTo>
                    <a:pt x="2" y="23"/>
                  </a:lnTo>
                  <a:lnTo>
                    <a:pt x="2" y="21"/>
                  </a:lnTo>
                  <a:lnTo>
                    <a:pt x="2" y="20"/>
                  </a:lnTo>
                  <a:lnTo>
                    <a:pt x="2" y="17"/>
                  </a:lnTo>
                  <a:lnTo>
                    <a:pt x="2" y="16"/>
                  </a:lnTo>
                  <a:lnTo>
                    <a:pt x="2" y="15"/>
                  </a:lnTo>
                  <a:lnTo>
                    <a:pt x="2" y="14"/>
                  </a:lnTo>
                  <a:lnTo>
                    <a:pt x="2" y="11"/>
                  </a:lnTo>
                  <a:lnTo>
                    <a:pt x="2" y="11"/>
                  </a:lnTo>
                  <a:lnTo>
                    <a:pt x="2" y="10"/>
                  </a:lnTo>
                  <a:lnTo>
                    <a:pt x="2" y="7"/>
                  </a:lnTo>
                  <a:lnTo>
                    <a:pt x="0" y="4"/>
                  </a:lnTo>
                  <a:lnTo>
                    <a:pt x="0" y="2"/>
                  </a:lnTo>
                  <a:lnTo>
                    <a:pt x="0" y="2"/>
                  </a:lnTo>
                  <a:lnTo>
                    <a:pt x="4" y="0"/>
                  </a:lnTo>
                  <a:lnTo>
                    <a:pt x="4" y="0"/>
                  </a:lnTo>
                  <a:lnTo>
                    <a:pt x="8" y="0"/>
                  </a:lnTo>
                  <a:lnTo>
                    <a:pt x="11" y="0"/>
                  </a:lnTo>
                  <a:lnTo>
                    <a:pt x="12" y="0"/>
                  </a:lnTo>
                  <a:lnTo>
                    <a:pt x="12" y="0"/>
                  </a:lnTo>
                  <a:lnTo>
                    <a:pt x="15" y="0"/>
                  </a:lnTo>
                  <a:lnTo>
                    <a:pt x="17" y="0"/>
                  </a:lnTo>
                  <a:lnTo>
                    <a:pt x="19" y="0"/>
                  </a:lnTo>
                  <a:lnTo>
                    <a:pt x="20" y="0"/>
                  </a:lnTo>
                  <a:lnTo>
                    <a:pt x="27" y="0"/>
                  </a:lnTo>
                  <a:lnTo>
                    <a:pt x="29" y="0"/>
                  </a:lnTo>
                  <a:lnTo>
                    <a:pt x="32" y="0"/>
                  </a:lnTo>
                  <a:lnTo>
                    <a:pt x="32" y="0"/>
                  </a:lnTo>
                  <a:lnTo>
                    <a:pt x="33" y="0"/>
                  </a:lnTo>
                  <a:lnTo>
                    <a:pt x="37" y="0"/>
                  </a:lnTo>
                  <a:lnTo>
                    <a:pt x="40" y="0"/>
                  </a:lnTo>
                  <a:lnTo>
                    <a:pt x="42" y="0"/>
                  </a:lnTo>
                  <a:lnTo>
                    <a:pt x="44" y="0"/>
                  </a:lnTo>
                  <a:lnTo>
                    <a:pt x="45" y="0"/>
                  </a:lnTo>
                  <a:lnTo>
                    <a:pt x="47" y="0"/>
                  </a:lnTo>
                  <a:lnTo>
                    <a:pt x="51" y="0"/>
                  </a:lnTo>
                  <a:lnTo>
                    <a:pt x="54" y="0"/>
                  </a:lnTo>
                  <a:lnTo>
                    <a:pt x="61" y="0"/>
                  </a:lnTo>
                  <a:lnTo>
                    <a:pt x="63" y="0"/>
                  </a:lnTo>
                  <a:lnTo>
                    <a:pt x="65" y="0"/>
                  </a:lnTo>
                  <a:lnTo>
                    <a:pt x="66" y="0"/>
                  </a:lnTo>
                  <a:lnTo>
                    <a:pt x="67" y="0"/>
                  </a:lnTo>
                  <a:lnTo>
                    <a:pt x="68" y="0"/>
                  </a:lnTo>
                  <a:lnTo>
                    <a:pt x="74" y="0"/>
                  </a:lnTo>
                  <a:lnTo>
                    <a:pt x="75" y="0"/>
                  </a:lnTo>
                  <a:lnTo>
                    <a:pt x="76" y="0"/>
                  </a:lnTo>
                  <a:lnTo>
                    <a:pt x="79" y="0"/>
                  </a:lnTo>
                  <a:lnTo>
                    <a:pt x="80" y="0"/>
                  </a:lnTo>
                  <a:lnTo>
                    <a:pt x="82" y="0"/>
                  </a:lnTo>
                  <a:lnTo>
                    <a:pt x="83" y="0"/>
                  </a:lnTo>
                  <a:lnTo>
                    <a:pt x="83" y="0"/>
                  </a:lnTo>
                  <a:lnTo>
                    <a:pt x="84" y="0"/>
                  </a:lnTo>
                  <a:lnTo>
                    <a:pt x="85" y="0"/>
                  </a:lnTo>
                  <a:lnTo>
                    <a:pt x="87" y="0"/>
                  </a:lnTo>
                  <a:lnTo>
                    <a:pt x="88" y="0"/>
                  </a:lnTo>
                  <a:lnTo>
                    <a:pt x="91" y="0"/>
                  </a:lnTo>
                  <a:lnTo>
                    <a:pt x="93" y="0"/>
                  </a:lnTo>
                  <a:lnTo>
                    <a:pt x="95" y="0"/>
                  </a:lnTo>
                  <a:lnTo>
                    <a:pt x="100" y="0"/>
                  </a:lnTo>
                  <a:lnTo>
                    <a:pt x="101" y="0"/>
                  </a:lnTo>
                  <a:lnTo>
                    <a:pt x="104" y="0"/>
                  </a:lnTo>
                  <a:lnTo>
                    <a:pt x="108" y="0"/>
                  </a:lnTo>
                  <a:lnTo>
                    <a:pt x="110" y="0"/>
                  </a:lnTo>
                  <a:lnTo>
                    <a:pt x="113" y="0"/>
                  </a:lnTo>
                  <a:lnTo>
                    <a:pt x="116" y="0"/>
                  </a:lnTo>
                  <a:lnTo>
                    <a:pt x="118" y="0"/>
                  </a:lnTo>
                  <a:lnTo>
                    <a:pt x="122" y="0"/>
                  </a:lnTo>
                  <a:lnTo>
                    <a:pt x="123" y="0"/>
                  </a:lnTo>
                  <a:lnTo>
                    <a:pt x="125" y="0"/>
                  </a:lnTo>
                  <a:lnTo>
                    <a:pt x="129" y="0"/>
                  </a:lnTo>
                  <a:lnTo>
                    <a:pt x="130" y="0"/>
                  </a:lnTo>
                  <a:lnTo>
                    <a:pt x="131" y="0"/>
                  </a:lnTo>
                  <a:lnTo>
                    <a:pt x="134" y="0"/>
                  </a:lnTo>
                  <a:lnTo>
                    <a:pt x="138" y="0"/>
                  </a:lnTo>
                  <a:lnTo>
                    <a:pt x="139" y="0"/>
                  </a:lnTo>
                  <a:lnTo>
                    <a:pt x="140" y="0"/>
                  </a:lnTo>
                  <a:lnTo>
                    <a:pt x="143" y="0"/>
                  </a:lnTo>
                  <a:lnTo>
                    <a:pt x="144" y="0"/>
                  </a:lnTo>
                  <a:lnTo>
                    <a:pt x="150" y="0"/>
                  </a:lnTo>
                  <a:lnTo>
                    <a:pt x="151" y="0"/>
                  </a:lnTo>
                  <a:lnTo>
                    <a:pt x="154" y="0"/>
                  </a:lnTo>
                  <a:lnTo>
                    <a:pt x="155" y="0"/>
                  </a:lnTo>
                  <a:lnTo>
                    <a:pt x="157" y="0"/>
                  </a:lnTo>
                  <a:lnTo>
                    <a:pt x="159" y="0"/>
                  </a:lnTo>
                  <a:lnTo>
                    <a:pt x="160" y="0"/>
                  </a:lnTo>
                  <a:lnTo>
                    <a:pt x="161" y="0"/>
                  </a:lnTo>
                  <a:lnTo>
                    <a:pt x="163" y="0"/>
                  </a:lnTo>
                  <a:lnTo>
                    <a:pt x="168" y="0"/>
                  </a:lnTo>
                  <a:lnTo>
                    <a:pt x="169"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82">
              <a:extLst>
                <a:ext uri="{FF2B5EF4-FFF2-40B4-BE49-F238E27FC236}">
                  <a16:creationId xmlns:a16="http://schemas.microsoft.com/office/drawing/2014/main" id="{35A2EB6A-273E-4C64-BACD-36881C5EB0CB}"/>
                </a:ext>
              </a:extLst>
            </p:cNvPr>
            <p:cNvSpPr>
              <a:spLocks/>
            </p:cNvSpPr>
            <p:nvPr/>
          </p:nvSpPr>
          <p:spPr bwMode="auto">
            <a:xfrm>
              <a:off x="6219" y="3355"/>
              <a:ext cx="169" cy="288"/>
            </a:xfrm>
            <a:custGeom>
              <a:avLst/>
              <a:gdLst>
                <a:gd name="T0" fmla="*/ 113 w 169"/>
                <a:gd name="T1" fmla="*/ 12 h 288"/>
                <a:gd name="T2" fmla="*/ 113 w 169"/>
                <a:gd name="T3" fmla="*/ 29 h 288"/>
                <a:gd name="T4" fmla="*/ 113 w 169"/>
                <a:gd name="T5" fmla="*/ 48 h 288"/>
                <a:gd name="T6" fmla="*/ 128 w 169"/>
                <a:gd name="T7" fmla="*/ 55 h 288"/>
                <a:gd name="T8" fmla="*/ 153 w 169"/>
                <a:gd name="T9" fmla="*/ 55 h 288"/>
                <a:gd name="T10" fmla="*/ 166 w 169"/>
                <a:gd name="T11" fmla="*/ 55 h 288"/>
                <a:gd name="T12" fmla="*/ 169 w 169"/>
                <a:gd name="T13" fmla="*/ 73 h 288"/>
                <a:gd name="T14" fmla="*/ 169 w 169"/>
                <a:gd name="T15" fmla="*/ 84 h 288"/>
                <a:gd name="T16" fmla="*/ 169 w 169"/>
                <a:gd name="T17" fmla="*/ 95 h 288"/>
                <a:gd name="T18" fmla="*/ 169 w 169"/>
                <a:gd name="T19" fmla="*/ 105 h 288"/>
                <a:gd name="T20" fmla="*/ 169 w 169"/>
                <a:gd name="T21" fmla="*/ 120 h 288"/>
                <a:gd name="T22" fmla="*/ 169 w 169"/>
                <a:gd name="T23" fmla="*/ 140 h 288"/>
                <a:gd name="T24" fmla="*/ 169 w 169"/>
                <a:gd name="T25" fmla="*/ 163 h 288"/>
                <a:gd name="T26" fmla="*/ 169 w 169"/>
                <a:gd name="T27" fmla="*/ 182 h 288"/>
                <a:gd name="T28" fmla="*/ 169 w 169"/>
                <a:gd name="T29" fmla="*/ 196 h 288"/>
                <a:gd name="T30" fmla="*/ 169 w 169"/>
                <a:gd name="T31" fmla="*/ 213 h 288"/>
                <a:gd name="T32" fmla="*/ 169 w 169"/>
                <a:gd name="T33" fmla="*/ 233 h 288"/>
                <a:gd name="T34" fmla="*/ 169 w 169"/>
                <a:gd name="T35" fmla="*/ 249 h 288"/>
                <a:gd name="T36" fmla="*/ 169 w 169"/>
                <a:gd name="T37" fmla="*/ 258 h 288"/>
                <a:gd name="T38" fmla="*/ 168 w 169"/>
                <a:gd name="T39" fmla="*/ 271 h 288"/>
                <a:gd name="T40" fmla="*/ 153 w 169"/>
                <a:gd name="T41" fmla="*/ 271 h 288"/>
                <a:gd name="T42" fmla="*/ 138 w 169"/>
                <a:gd name="T43" fmla="*/ 271 h 288"/>
                <a:gd name="T44" fmla="*/ 127 w 169"/>
                <a:gd name="T45" fmla="*/ 272 h 288"/>
                <a:gd name="T46" fmla="*/ 127 w 169"/>
                <a:gd name="T47" fmla="*/ 285 h 288"/>
                <a:gd name="T48" fmla="*/ 118 w 169"/>
                <a:gd name="T49" fmla="*/ 288 h 288"/>
                <a:gd name="T50" fmla="*/ 107 w 169"/>
                <a:gd name="T51" fmla="*/ 288 h 288"/>
                <a:gd name="T52" fmla="*/ 100 w 169"/>
                <a:gd name="T53" fmla="*/ 283 h 288"/>
                <a:gd name="T54" fmla="*/ 88 w 169"/>
                <a:gd name="T55" fmla="*/ 276 h 288"/>
                <a:gd name="T56" fmla="*/ 81 w 169"/>
                <a:gd name="T57" fmla="*/ 268 h 288"/>
                <a:gd name="T58" fmla="*/ 63 w 169"/>
                <a:gd name="T59" fmla="*/ 268 h 288"/>
                <a:gd name="T60" fmla="*/ 47 w 169"/>
                <a:gd name="T61" fmla="*/ 276 h 288"/>
                <a:gd name="T62" fmla="*/ 29 w 169"/>
                <a:gd name="T63" fmla="*/ 276 h 288"/>
                <a:gd name="T64" fmla="*/ 18 w 169"/>
                <a:gd name="T65" fmla="*/ 276 h 288"/>
                <a:gd name="T66" fmla="*/ 5 w 169"/>
                <a:gd name="T67" fmla="*/ 276 h 288"/>
                <a:gd name="T68" fmla="*/ 1 w 169"/>
                <a:gd name="T69" fmla="*/ 260 h 288"/>
                <a:gd name="T70" fmla="*/ 1 w 169"/>
                <a:gd name="T71" fmla="*/ 242 h 288"/>
                <a:gd name="T72" fmla="*/ 1 w 169"/>
                <a:gd name="T73" fmla="*/ 231 h 288"/>
                <a:gd name="T74" fmla="*/ 1 w 169"/>
                <a:gd name="T75" fmla="*/ 214 h 288"/>
                <a:gd name="T76" fmla="*/ 1 w 169"/>
                <a:gd name="T77" fmla="*/ 196 h 288"/>
                <a:gd name="T78" fmla="*/ 1 w 169"/>
                <a:gd name="T79" fmla="*/ 188 h 288"/>
                <a:gd name="T80" fmla="*/ 1 w 169"/>
                <a:gd name="T81" fmla="*/ 161 h 288"/>
                <a:gd name="T82" fmla="*/ 1 w 169"/>
                <a:gd name="T83" fmla="*/ 135 h 288"/>
                <a:gd name="T84" fmla="*/ 1 w 169"/>
                <a:gd name="T85" fmla="*/ 118 h 288"/>
                <a:gd name="T86" fmla="*/ 1 w 169"/>
                <a:gd name="T87" fmla="*/ 102 h 288"/>
                <a:gd name="T88" fmla="*/ 1 w 169"/>
                <a:gd name="T89" fmla="*/ 84 h 288"/>
                <a:gd name="T90" fmla="*/ 1 w 169"/>
                <a:gd name="T91" fmla="*/ 68 h 288"/>
                <a:gd name="T92" fmla="*/ 1 w 169"/>
                <a:gd name="T93" fmla="*/ 51 h 288"/>
                <a:gd name="T94" fmla="*/ 1 w 169"/>
                <a:gd name="T95" fmla="*/ 36 h 288"/>
                <a:gd name="T96" fmla="*/ 0 w 169"/>
                <a:gd name="T97" fmla="*/ 14 h 288"/>
                <a:gd name="T98" fmla="*/ 5 w 169"/>
                <a:gd name="T99" fmla="*/ 0 h 288"/>
                <a:gd name="T100" fmla="*/ 20 w 169"/>
                <a:gd name="T101" fmla="*/ 0 h 288"/>
                <a:gd name="T102" fmla="*/ 34 w 169"/>
                <a:gd name="T103" fmla="*/ 0 h 288"/>
                <a:gd name="T104" fmla="*/ 52 w 169"/>
                <a:gd name="T105" fmla="*/ 0 h 288"/>
                <a:gd name="T106" fmla="*/ 63 w 169"/>
                <a:gd name="T107" fmla="*/ 0 h 288"/>
                <a:gd name="T108" fmla="*/ 84 w 169"/>
                <a:gd name="T109" fmla="*/ 0 h 288"/>
                <a:gd name="T110" fmla="*/ 97 w 169"/>
                <a:gd name="T11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 h="288">
                  <a:moveTo>
                    <a:pt x="111" y="0"/>
                  </a:moveTo>
                  <a:lnTo>
                    <a:pt x="111" y="0"/>
                  </a:lnTo>
                  <a:lnTo>
                    <a:pt x="111" y="2"/>
                  </a:lnTo>
                  <a:lnTo>
                    <a:pt x="113" y="5"/>
                  </a:lnTo>
                  <a:lnTo>
                    <a:pt x="113" y="8"/>
                  </a:lnTo>
                  <a:lnTo>
                    <a:pt x="113" y="9"/>
                  </a:lnTo>
                  <a:lnTo>
                    <a:pt x="113" y="9"/>
                  </a:lnTo>
                  <a:lnTo>
                    <a:pt x="113" y="12"/>
                  </a:lnTo>
                  <a:lnTo>
                    <a:pt x="113" y="13"/>
                  </a:lnTo>
                  <a:lnTo>
                    <a:pt x="113" y="14"/>
                  </a:lnTo>
                  <a:lnTo>
                    <a:pt x="113" y="15"/>
                  </a:lnTo>
                  <a:lnTo>
                    <a:pt x="113" y="18"/>
                  </a:lnTo>
                  <a:lnTo>
                    <a:pt x="113" y="19"/>
                  </a:lnTo>
                  <a:lnTo>
                    <a:pt x="113" y="21"/>
                  </a:lnTo>
                  <a:lnTo>
                    <a:pt x="113" y="25"/>
                  </a:lnTo>
                  <a:lnTo>
                    <a:pt x="113" y="29"/>
                  </a:lnTo>
                  <a:lnTo>
                    <a:pt x="113" y="33"/>
                  </a:lnTo>
                  <a:lnTo>
                    <a:pt x="113" y="34"/>
                  </a:lnTo>
                  <a:lnTo>
                    <a:pt x="113" y="35"/>
                  </a:lnTo>
                  <a:lnTo>
                    <a:pt x="113" y="36"/>
                  </a:lnTo>
                  <a:lnTo>
                    <a:pt x="113" y="39"/>
                  </a:lnTo>
                  <a:lnTo>
                    <a:pt x="113" y="42"/>
                  </a:lnTo>
                  <a:lnTo>
                    <a:pt x="113" y="47"/>
                  </a:lnTo>
                  <a:lnTo>
                    <a:pt x="113" y="48"/>
                  </a:lnTo>
                  <a:lnTo>
                    <a:pt x="113" y="52"/>
                  </a:lnTo>
                  <a:lnTo>
                    <a:pt x="113" y="53"/>
                  </a:lnTo>
                  <a:lnTo>
                    <a:pt x="113" y="55"/>
                  </a:lnTo>
                  <a:lnTo>
                    <a:pt x="113" y="55"/>
                  </a:lnTo>
                  <a:lnTo>
                    <a:pt x="117" y="55"/>
                  </a:lnTo>
                  <a:lnTo>
                    <a:pt x="122" y="55"/>
                  </a:lnTo>
                  <a:lnTo>
                    <a:pt x="124" y="55"/>
                  </a:lnTo>
                  <a:lnTo>
                    <a:pt x="128" y="55"/>
                  </a:lnTo>
                  <a:lnTo>
                    <a:pt x="130" y="55"/>
                  </a:lnTo>
                  <a:lnTo>
                    <a:pt x="132" y="55"/>
                  </a:lnTo>
                  <a:lnTo>
                    <a:pt x="140" y="55"/>
                  </a:lnTo>
                  <a:lnTo>
                    <a:pt x="141" y="55"/>
                  </a:lnTo>
                  <a:lnTo>
                    <a:pt x="148" y="55"/>
                  </a:lnTo>
                  <a:lnTo>
                    <a:pt x="151" y="55"/>
                  </a:lnTo>
                  <a:lnTo>
                    <a:pt x="151" y="55"/>
                  </a:lnTo>
                  <a:lnTo>
                    <a:pt x="153" y="55"/>
                  </a:lnTo>
                  <a:lnTo>
                    <a:pt x="155" y="55"/>
                  </a:lnTo>
                  <a:lnTo>
                    <a:pt x="155" y="55"/>
                  </a:lnTo>
                  <a:lnTo>
                    <a:pt x="155" y="55"/>
                  </a:lnTo>
                  <a:lnTo>
                    <a:pt x="160" y="55"/>
                  </a:lnTo>
                  <a:lnTo>
                    <a:pt x="162" y="55"/>
                  </a:lnTo>
                  <a:lnTo>
                    <a:pt x="164" y="55"/>
                  </a:lnTo>
                  <a:lnTo>
                    <a:pt x="165" y="55"/>
                  </a:lnTo>
                  <a:lnTo>
                    <a:pt x="166" y="55"/>
                  </a:lnTo>
                  <a:lnTo>
                    <a:pt x="169" y="55"/>
                  </a:lnTo>
                  <a:lnTo>
                    <a:pt x="169" y="56"/>
                  </a:lnTo>
                  <a:lnTo>
                    <a:pt x="169" y="61"/>
                  </a:lnTo>
                  <a:lnTo>
                    <a:pt x="169" y="64"/>
                  </a:lnTo>
                  <a:lnTo>
                    <a:pt x="169" y="65"/>
                  </a:lnTo>
                  <a:lnTo>
                    <a:pt x="169" y="70"/>
                  </a:lnTo>
                  <a:lnTo>
                    <a:pt x="169" y="72"/>
                  </a:lnTo>
                  <a:lnTo>
                    <a:pt x="169" y="73"/>
                  </a:lnTo>
                  <a:lnTo>
                    <a:pt x="169" y="74"/>
                  </a:lnTo>
                  <a:lnTo>
                    <a:pt x="169" y="74"/>
                  </a:lnTo>
                  <a:lnTo>
                    <a:pt x="169" y="76"/>
                  </a:lnTo>
                  <a:lnTo>
                    <a:pt x="169" y="80"/>
                  </a:lnTo>
                  <a:lnTo>
                    <a:pt x="169" y="82"/>
                  </a:lnTo>
                  <a:lnTo>
                    <a:pt x="169" y="82"/>
                  </a:lnTo>
                  <a:lnTo>
                    <a:pt x="169" y="82"/>
                  </a:lnTo>
                  <a:lnTo>
                    <a:pt x="169" y="84"/>
                  </a:lnTo>
                  <a:lnTo>
                    <a:pt x="169" y="85"/>
                  </a:lnTo>
                  <a:lnTo>
                    <a:pt x="169" y="89"/>
                  </a:lnTo>
                  <a:lnTo>
                    <a:pt x="169" y="90"/>
                  </a:lnTo>
                  <a:lnTo>
                    <a:pt x="169" y="91"/>
                  </a:lnTo>
                  <a:lnTo>
                    <a:pt x="169" y="93"/>
                  </a:lnTo>
                  <a:lnTo>
                    <a:pt x="169" y="93"/>
                  </a:lnTo>
                  <a:lnTo>
                    <a:pt x="169" y="93"/>
                  </a:lnTo>
                  <a:lnTo>
                    <a:pt x="169" y="95"/>
                  </a:lnTo>
                  <a:lnTo>
                    <a:pt x="169" y="97"/>
                  </a:lnTo>
                  <a:lnTo>
                    <a:pt x="169" y="99"/>
                  </a:lnTo>
                  <a:lnTo>
                    <a:pt x="169" y="101"/>
                  </a:lnTo>
                  <a:lnTo>
                    <a:pt x="169" y="102"/>
                  </a:lnTo>
                  <a:lnTo>
                    <a:pt x="169" y="102"/>
                  </a:lnTo>
                  <a:lnTo>
                    <a:pt x="169" y="102"/>
                  </a:lnTo>
                  <a:lnTo>
                    <a:pt x="169" y="103"/>
                  </a:lnTo>
                  <a:lnTo>
                    <a:pt x="169" y="105"/>
                  </a:lnTo>
                  <a:lnTo>
                    <a:pt x="169" y="106"/>
                  </a:lnTo>
                  <a:lnTo>
                    <a:pt x="169" y="107"/>
                  </a:lnTo>
                  <a:lnTo>
                    <a:pt x="169" y="111"/>
                  </a:lnTo>
                  <a:lnTo>
                    <a:pt x="169" y="115"/>
                  </a:lnTo>
                  <a:lnTo>
                    <a:pt x="169" y="116"/>
                  </a:lnTo>
                  <a:lnTo>
                    <a:pt x="169" y="118"/>
                  </a:lnTo>
                  <a:lnTo>
                    <a:pt x="169" y="119"/>
                  </a:lnTo>
                  <a:lnTo>
                    <a:pt x="169" y="120"/>
                  </a:lnTo>
                  <a:lnTo>
                    <a:pt x="169" y="123"/>
                  </a:lnTo>
                  <a:lnTo>
                    <a:pt x="169" y="124"/>
                  </a:lnTo>
                  <a:lnTo>
                    <a:pt x="169" y="124"/>
                  </a:lnTo>
                  <a:lnTo>
                    <a:pt x="169" y="128"/>
                  </a:lnTo>
                  <a:lnTo>
                    <a:pt x="169" y="132"/>
                  </a:lnTo>
                  <a:lnTo>
                    <a:pt x="169" y="133"/>
                  </a:lnTo>
                  <a:lnTo>
                    <a:pt x="169" y="139"/>
                  </a:lnTo>
                  <a:lnTo>
                    <a:pt x="169" y="140"/>
                  </a:lnTo>
                  <a:lnTo>
                    <a:pt x="169" y="141"/>
                  </a:lnTo>
                  <a:lnTo>
                    <a:pt x="169" y="146"/>
                  </a:lnTo>
                  <a:lnTo>
                    <a:pt x="169" y="148"/>
                  </a:lnTo>
                  <a:lnTo>
                    <a:pt x="169" y="150"/>
                  </a:lnTo>
                  <a:lnTo>
                    <a:pt x="169" y="153"/>
                  </a:lnTo>
                  <a:lnTo>
                    <a:pt x="169" y="157"/>
                  </a:lnTo>
                  <a:lnTo>
                    <a:pt x="169" y="158"/>
                  </a:lnTo>
                  <a:lnTo>
                    <a:pt x="169" y="163"/>
                  </a:lnTo>
                  <a:lnTo>
                    <a:pt x="169" y="165"/>
                  </a:lnTo>
                  <a:lnTo>
                    <a:pt x="169" y="166"/>
                  </a:lnTo>
                  <a:lnTo>
                    <a:pt x="169" y="167"/>
                  </a:lnTo>
                  <a:lnTo>
                    <a:pt x="169" y="167"/>
                  </a:lnTo>
                  <a:lnTo>
                    <a:pt x="169" y="169"/>
                  </a:lnTo>
                  <a:lnTo>
                    <a:pt x="169" y="171"/>
                  </a:lnTo>
                  <a:lnTo>
                    <a:pt x="169" y="177"/>
                  </a:lnTo>
                  <a:lnTo>
                    <a:pt x="169" y="182"/>
                  </a:lnTo>
                  <a:lnTo>
                    <a:pt x="169" y="186"/>
                  </a:lnTo>
                  <a:lnTo>
                    <a:pt x="169" y="190"/>
                  </a:lnTo>
                  <a:lnTo>
                    <a:pt x="169" y="190"/>
                  </a:lnTo>
                  <a:lnTo>
                    <a:pt x="169" y="192"/>
                  </a:lnTo>
                  <a:lnTo>
                    <a:pt x="169" y="194"/>
                  </a:lnTo>
                  <a:lnTo>
                    <a:pt x="169" y="196"/>
                  </a:lnTo>
                  <a:lnTo>
                    <a:pt x="169" y="196"/>
                  </a:lnTo>
                  <a:lnTo>
                    <a:pt x="169" y="196"/>
                  </a:lnTo>
                  <a:lnTo>
                    <a:pt x="169" y="197"/>
                  </a:lnTo>
                  <a:lnTo>
                    <a:pt x="169" y="200"/>
                  </a:lnTo>
                  <a:lnTo>
                    <a:pt x="169" y="203"/>
                  </a:lnTo>
                  <a:lnTo>
                    <a:pt x="169" y="204"/>
                  </a:lnTo>
                  <a:lnTo>
                    <a:pt x="169" y="205"/>
                  </a:lnTo>
                  <a:lnTo>
                    <a:pt x="169" y="207"/>
                  </a:lnTo>
                  <a:lnTo>
                    <a:pt x="169" y="211"/>
                  </a:lnTo>
                  <a:lnTo>
                    <a:pt x="169" y="213"/>
                  </a:lnTo>
                  <a:lnTo>
                    <a:pt x="169" y="214"/>
                  </a:lnTo>
                  <a:lnTo>
                    <a:pt x="169" y="218"/>
                  </a:lnTo>
                  <a:lnTo>
                    <a:pt x="169" y="224"/>
                  </a:lnTo>
                  <a:lnTo>
                    <a:pt x="169" y="224"/>
                  </a:lnTo>
                  <a:lnTo>
                    <a:pt x="169" y="226"/>
                  </a:lnTo>
                  <a:lnTo>
                    <a:pt x="169" y="228"/>
                  </a:lnTo>
                  <a:lnTo>
                    <a:pt x="169" y="228"/>
                  </a:lnTo>
                  <a:lnTo>
                    <a:pt x="169" y="233"/>
                  </a:lnTo>
                  <a:lnTo>
                    <a:pt x="169" y="237"/>
                  </a:lnTo>
                  <a:lnTo>
                    <a:pt x="169" y="241"/>
                  </a:lnTo>
                  <a:lnTo>
                    <a:pt x="169" y="242"/>
                  </a:lnTo>
                  <a:lnTo>
                    <a:pt x="169" y="242"/>
                  </a:lnTo>
                  <a:lnTo>
                    <a:pt x="169" y="242"/>
                  </a:lnTo>
                  <a:lnTo>
                    <a:pt x="169" y="246"/>
                  </a:lnTo>
                  <a:lnTo>
                    <a:pt x="169" y="247"/>
                  </a:lnTo>
                  <a:lnTo>
                    <a:pt x="169" y="249"/>
                  </a:lnTo>
                  <a:lnTo>
                    <a:pt x="169" y="249"/>
                  </a:lnTo>
                  <a:lnTo>
                    <a:pt x="169" y="250"/>
                  </a:lnTo>
                  <a:lnTo>
                    <a:pt x="169" y="252"/>
                  </a:lnTo>
                  <a:lnTo>
                    <a:pt x="169" y="255"/>
                  </a:lnTo>
                  <a:lnTo>
                    <a:pt x="169" y="256"/>
                  </a:lnTo>
                  <a:lnTo>
                    <a:pt x="169" y="258"/>
                  </a:lnTo>
                  <a:lnTo>
                    <a:pt x="169" y="258"/>
                  </a:lnTo>
                  <a:lnTo>
                    <a:pt x="169" y="258"/>
                  </a:lnTo>
                  <a:lnTo>
                    <a:pt x="169" y="260"/>
                  </a:lnTo>
                  <a:lnTo>
                    <a:pt x="169" y="262"/>
                  </a:lnTo>
                  <a:lnTo>
                    <a:pt x="169" y="262"/>
                  </a:lnTo>
                  <a:lnTo>
                    <a:pt x="169" y="264"/>
                  </a:lnTo>
                  <a:lnTo>
                    <a:pt x="169" y="266"/>
                  </a:lnTo>
                  <a:lnTo>
                    <a:pt x="169" y="266"/>
                  </a:lnTo>
                  <a:lnTo>
                    <a:pt x="169" y="271"/>
                  </a:lnTo>
                  <a:lnTo>
                    <a:pt x="168" y="271"/>
                  </a:lnTo>
                  <a:lnTo>
                    <a:pt x="165" y="271"/>
                  </a:lnTo>
                  <a:lnTo>
                    <a:pt x="164" y="271"/>
                  </a:lnTo>
                  <a:lnTo>
                    <a:pt x="160" y="271"/>
                  </a:lnTo>
                  <a:lnTo>
                    <a:pt x="160" y="271"/>
                  </a:lnTo>
                  <a:lnTo>
                    <a:pt x="158" y="271"/>
                  </a:lnTo>
                  <a:lnTo>
                    <a:pt x="157" y="271"/>
                  </a:lnTo>
                  <a:lnTo>
                    <a:pt x="155" y="271"/>
                  </a:lnTo>
                  <a:lnTo>
                    <a:pt x="153" y="271"/>
                  </a:lnTo>
                  <a:lnTo>
                    <a:pt x="152" y="271"/>
                  </a:lnTo>
                  <a:lnTo>
                    <a:pt x="151" y="271"/>
                  </a:lnTo>
                  <a:lnTo>
                    <a:pt x="147" y="271"/>
                  </a:lnTo>
                  <a:lnTo>
                    <a:pt x="144" y="271"/>
                  </a:lnTo>
                  <a:lnTo>
                    <a:pt x="143" y="271"/>
                  </a:lnTo>
                  <a:lnTo>
                    <a:pt x="141" y="271"/>
                  </a:lnTo>
                  <a:lnTo>
                    <a:pt x="139" y="271"/>
                  </a:lnTo>
                  <a:lnTo>
                    <a:pt x="138" y="271"/>
                  </a:lnTo>
                  <a:lnTo>
                    <a:pt x="135" y="271"/>
                  </a:lnTo>
                  <a:lnTo>
                    <a:pt x="134" y="271"/>
                  </a:lnTo>
                  <a:lnTo>
                    <a:pt x="132" y="271"/>
                  </a:lnTo>
                  <a:lnTo>
                    <a:pt x="130" y="271"/>
                  </a:lnTo>
                  <a:lnTo>
                    <a:pt x="128" y="271"/>
                  </a:lnTo>
                  <a:lnTo>
                    <a:pt x="128" y="271"/>
                  </a:lnTo>
                  <a:lnTo>
                    <a:pt x="127" y="271"/>
                  </a:lnTo>
                  <a:lnTo>
                    <a:pt x="127" y="272"/>
                  </a:lnTo>
                  <a:lnTo>
                    <a:pt x="127" y="275"/>
                  </a:lnTo>
                  <a:lnTo>
                    <a:pt x="127" y="276"/>
                  </a:lnTo>
                  <a:lnTo>
                    <a:pt x="127" y="276"/>
                  </a:lnTo>
                  <a:lnTo>
                    <a:pt x="127" y="277"/>
                  </a:lnTo>
                  <a:lnTo>
                    <a:pt x="127" y="279"/>
                  </a:lnTo>
                  <a:lnTo>
                    <a:pt x="127" y="281"/>
                  </a:lnTo>
                  <a:lnTo>
                    <a:pt x="127" y="283"/>
                  </a:lnTo>
                  <a:lnTo>
                    <a:pt x="127" y="285"/>
                  </a:lnTo>
                  <a:lnTo>
                    <a:pt x="127" y="288"/>
                  </a:lnTo>
                  <a:lnTo>
                    <a:pt x="127" y="288"/>
                  </a:lnTo>
                  <a:lnTo>
                    <a:pt x="126" y="288"/>
                  </a:lnTo>
                  <a:lnTo>
                    <a:pt x="123" y="288"/>
                  </a:lnTo>
                  <a:lnTo>
                    <a:pt x="122" y="288"/>
                  </a:lnTo>
                  <a:lnTo>
                    <a:pt x="119" y="288"/>
                  </a:lnTo>
                  <a:lnTo>
                    <a:pt x="118" y="288"/>
                  </a:lnTo>
                  <a:lnTo>
                    <a:pt x="118" y="288"/>
                  </a:lnTo>
                  <a:lnTo>
                    <a:pt x="117" y="288"/>
                  </a:lnTo>
                  <a:lnTo>
                    <a:pt x="115" y="288"/>
                  </a:lnTo>
                  <a:lnTo>
                    <a:pt x="114" y="288"/>
                  </a:lnTo>
                  <a:lnTo>
                    <a:pt x="111" y="288"/>
                  </a:lnTo>
                  <a:lnTo>
                    <a:pt x="110" y="288"/>
                  </a:lnTo>
                  <a:lnTo>
                    <a:pt x="109" y="288"/>
                  </a:lnTo>
                  <a:lnTo>
                    <a:pt x="109" y="288"/>
                  </a:lnTo>
                  <a:lnTo>
                    <a:pt x="107" y="288"/>
                  </a:lnTo>
                  <a:lnTo>
                    <a:pt x="105" y="288"/>
                  </a:lnTo>
                  <a:lnTo>
                    <a:pt x="105" y="288"/>
                  </a:lnTo>
                  <a:lnTo>
                    <a:pt x="105" y="288"/>
                  </a:lnTo>
                  <a:lnTo>
                    <a:pt x="104" y="288"/>
                  </a:lnTo>
                  <a:lnTo>
                    <a:pt x="102" y="288"/>
                  </a:lnTo>
                  <a:lnTo>
                    <a:pt x="100" y="288"/>
                  </a:lnTo>
                  <a:lnTo>
                    <a:pt x="100" y="285"/>
                  </a:lnTo>
                  <a:lnTo>
                    <a:pt x="100" y="283"/>
                  </a:lnTo>
                  <a:lnTo>
                    <a:pt x="100" y="281"/>
                  </a:lnTo>
                  <a:lnTo>
                    <a:pt x="100" y="279"/>
                  </a:lnTo>
                  <a:lnTo>
                    <a:pt x="100" y="277"/>
                  </a:lnTo>
                  <a:lnTo>
                    <a:pt x="100" y="276"/>
                  </a:lnTo>
                  <a:lnTo>
                    <a:pt x="94" y="276"/>
                  </a:lnTo>
                  <a:lnTo>
                    <a:pt x="92" y="276"/>
                  </a:lnTo>
                  <a:lnTo>
                    <a:pt x="90" y="276"/>
                  </a:lnTo>
                  <a:lnTo>
                    <a:pt x="88" y="276"/>
                  </a:lnTo>
                  <a:lnTo>
                    <a:pt x="86" y="276"/>
                  </a:lnTo>
                  <a:lnTo>
                    <a:pt x="86" y="276"/>
                  </a:lnTo>
                  <a:lnTo>
                    <a:pt x="85" y="276"/>
                  </a:lnTo>
                  <a:lnTo>
                    <a:pt x="85" y="275"/>
                  </a:lnTo>
                  <a:lnTo>
                    <a:pt x="85" y="272"/>
                  </a:lnTo>
                  <a:lnTo>
                    <a:pt x="85" y="268"/>
                  </a:lnTo>
                  <a:lnTo>
                    <a:pt x="83" y="268"/>
                  </a:lnTo>
                  <a:lnTo>
                    <a:pt x="81" y="268"/>
                  </a:lnTo>
                  <a:lnTo>
                    <a:pt x="79" y="268"/>
                  </a:lnTo>
                  <a:lnTo>
                    <a:pt x="76" y="268"/>
                  </a:lnTo>
                  <a:lnTo>
                    <a:pt x="73" y="268"/>
                  </a:lnTo>
                  <a:lnTo>
                    <a:pt x="71" y="268"/>
                  </a:lnTo>
                  <a:lnTo>
                    <a:pt x="69" y="268"/>
                  </a:lnTo>
                  <a:lnTo>
                    <a:pt x="67" y="268"/>
                  </a:lnTo>
                  <a:lnTo>
                    <a:pt x="64" y="268"/>
                  </a:lnTo>
                  <a:lnTo>
                    <a:pt x="63" y="268"/>
                  </a:lnTo>
                  <a:lnTo>
                    <a:pt x="60" y="268"/>
                  </a:lnTo>
                  <a:lnTo>
                    <a:pt x="58" y="268"/>
                  </a:lnTo>
                  <a:lnTo>
                    <a:pt x="58" y="273"/>
                  </a:lnTo>
                  <a:lnTo>
                    <a:pt x="58" y="276"/>
                  </a:lnTo>
                  <a:lnTo>
                    <a:pt x="56" y="276"/>
                  </a:lnTo>
                  <a:lnTo>
                    <a:pt x="52" y="276"/>
                  </a:lnTo>
                  <a:lnTo>
                    <a:pt x="49" y="276"/>
                  </a:lnTo>
                  <a:lnTo>
                    <a:pt x="47" y="276"/>
                  </a:lnTo>
                  <a:lnTo>
                    <a:pt x="45" y="276"/>
                  </a:lnTo>
                  <a:lnTo>
                    <a:pt x="42" y="276"/>
                  </a:lnTo>
                  <a:lnTo>
                    <a:pt x="39" y="276"/>
                  </a:lnTo>
                  <a:lnTo>
                    <a:pt x="38" y="276"/>
                  </a:lnTo>
                  <a:lnTo>
                    <a:pt x="34" y="276"/>
                  </a:lnTo>
                  <a:lnTo>
                    <a:pt x="32" y="276"/>
                  </a:lnTo>
                  <a:lnTo>
                    <a:pt x="30" y="276"/>
                  </a:lnTo>
                  <a:lnTo>
                    <a:pt x="29" y="276"/>
                  </a:lnTo>
                  <a:lnTo>
                    <a:pt x="25" y="276"/>
                  </a:lnTo>
                  <a:lnTo>
                    <a:pt x="25" y="276"/>
                  </a:lnTo>
                  <a:lnTo>
                    <a:pt x="22" y="276"/>
                  </a:lnTo>
                  <a:lnTo>
                    <a:pt x="21" y="276"/>
                  </a:lnTo>
                  <a:lnTo>
                    <a:pt x="20" y="276"/>
                  </a:lnTo>
                  <a:lnTo>
                    <a:pt x="20" y="276"/>
                  </a:lnTo>
                  <a:lnTo>
                    <a:pt x="18" y="276"/>
                  </a:lnTo>
                  <a:lnTo>
                    <a:pt x="18" y="276"/>
                  </a:lnTo>
                  <a:lnTo>
                    <a:pt x="17" y="276"/>
                  </a:lnTo>
                  <a:lnTo>
                    <a:pt x="16" y="276"/>
                  </a:lnTo>
                  <a:lnTo>
                    <a:pt x="16" y="276"/>
                  </a:lnTo>
                  <a:lnTo>
                    <a:pt x="16" y="276"/>
                  </a:lnTo>
                  <a:lnTo>
                    <a:pt x="12" y="276"/>
                  </a:lnTo>
                  <a:lnTo>
                    <a:pt x="11" y="276"/>
                  </a:lnTo>
                  <a:lnTo>
                    <a:pt x="7" y="276"/>
                  </a:lnTo>
                  <a:lnTo>
                    <a:pt x="5" y="276"/>
                  </a:lnTo>
                  <a:lnTo>
                    <a:pt x="1" y="276"/>
                  </a:lnTo>
                  <a:lnTo>
                    <a:pt x="1" y="272"/>
                  </a:lnTo>
                  <a:lnTo>
                    <a:pt x="1" y="269"/>
                  </a:lnTo>
                  <a:lnTo>
                    <a:pt x="1" y="266"/>
                  </a:lnTo>
                  <a:lnTo>
                    <a:pt x="1" y="264"/>
                  </a:lnTo>
                  <a:lnTo>
                    <a:pt x="1" y="263"/>
                  </a:lnTo>
                  <a:lnTo>
                    <a:pt x="1" y="262"/>
                  </a:lnTo>
                  <a:lnTo>
                    <a:pt x="1" y="260"/>
                  </a:lnTo>
                  <a:lnTo>
                    <a:pt x="1" y="259"/>
                  </a:lnTo>
                  <a:lnTo>
                    <a:pt x="1" y="258"/>
                  </a:lnTo>
                  <a:lnTo>
                    <a:pt x="1" y="255"/>
                  </a:lnTo>
                  <a:lnTo>
                    <a:pt x="1" y="254"/>
                  </a:lnTo>
                  <a:lnTo>
                    <a:pt x="1" y="251"/>
                  </a:lnTo>
                  <a:lnTo>
                    <a:pt x="1" y="250"/>
                  </a:lnTo>
                  <a:lnTo>
                    <a:pt x="1" y="243"/>
                  </a:lnTo>
                  <a:lnTo>
                    <a:pt x="1" y="242"/>
                  </a:lnTo>
                  <a:lnTo>
                    <a:pt x="1" y="242"/>
                  </a:lnTo>
                  <a:lnTo>
                    <a:pt x="1" y="241"/>
                  </a:lnTo>
                  <a:lnTo>
                    <a:pt x="1" y="238"/>
                  </a:lnTo>
                  <a:lnTo>
                    <a:pt x="1" y="237"/>
                  </a:lnTo>
                  <a:lnTo>
                    <a:pt x="1" y="235"/>
                  </a:lnTo>
                  <a:lnTo>
                    <a:pt x="1" y="234"/>
                  </a:lnTo>
                  <a:lnTo>
                    <a:pt x="1" y="233"/>
                  </a:lnTo>
                  <a:lnTo>
                    <a:pt x="1" y="231"/>
                  </a:lnTo>
                  <a:lnTo>
                    <a:pt x="1" y="230"/>
                  </a:lnTo>
                  <a:lnTo>
                    <a:pt x="1" y="228"/>
                  </a:lnTo>
                  <a:lnTo>
                    <a:pt x="1" y="225"/>
                  </a:lnTo>
                  <a:lnTo>
                    <a:pt x="1" y="224"/>
                  </a:lnTo>
                  <a:lnTo>
                    <a:pt x="1" y="224"/>
                  </a:lnTo>
                  <a:lnTo>
                    <a:pt x="1" y="221"/>
                  </a:lnTo>
                  <a:lnTo>
                    <a:pt x="1" y="217"/>
                  </a:lnTo>
                  <a:lnTo>
                    <a:pt x="1" y="214"/>
                  </a:lnTo>
                  <a:lnTo>
                    <a:pt x="1" y="212"/>
                  </a:lnTo>
                  <a:lnTo>
                    <a:pt x="1" y="208"/>
                  </a:lnTo>
                  <a:lnTo>
                    <a:pt x="1" y="205"/>
                  </a:lnTo>
                  <a:lnTo>
                    <a:pt x="1" y="204"/>
                  </a:lnTo>
                  <a:lnTo>
                    <a:pt x="1" y="199"/>
                  </a:lnTo>
                  <a:lnTo>
                    <a:pt x="1" y="197"/>
                  </a:lnTo>
                  <a:lnTo>
                    <a:pt x="1" y="197"/>
                  </a:lnTo>
                  <a:lnTo>
                    <a:pt x="1" y="196"/>
                  </a:lnTo>
                  <a:lnTo>
                    <a:pt x="1" y="196"/>
                  </a:lnTo>
                  <a:lnTo>
                    <a:pt x="1" y="196"/>
                  </a:lnTo>
                  <a:lnTo>
                    <a:pt x="1" y="196"/>
                  </a:lnTo>
                  <a:lnTo>
                    <a:pt x="1" y="194"/>
                  </a:lnTo>
                  <a:lnTo>
                    <a:pt x="1" y="191"/>
                  </a:lnTo>
                  <a:lnTo>
                    <a:pt x="1" y="191"/>
                  </a:lnTo>
                  <a:lnTo>
                    <a:pt x="1" y="190"/>
                  </a:lnTo>
                  <a:lnTo>
                    <a:pt x="1" y="188"/>
                  </a:lnTo>
                  <a:lnTo>
                    <a:pt x="1" y="186"/>
                  </a:lnTo>
                  <a:lnTo>
                    <a:pt x="1" y="183"/>
                  </a:lnTo>
                  <a:lnTo>
                    <a:pt x="1" y="179"/>
                  </a:lnTo>
                  <a:lnTo>
                    <a:pt x="1" y="178"/>
                  </a:lnTo>
                  <a:lnTo>
                    <a:pt x="1" y="173"/>
                  </a:lnTo>
                  <a:lnTo>
                    <a:pt x="1" y="167"/>
                  </a:lnTo>
                  <a:lnTo>
                    <a:pt x="1" y="167"/>
                  </a:lnTo>
                  <a:lnTo>
                    <a:pt x="1" y="161"/>
                  </a:lnTo>
                  <a:lnTo>
                    <a:pt x="1" y="158"/>
                  </a:lnTo>
                  <a:lnTo>
                    <a:pt x="1" y="153"/>
                  </a:lnTo>
                  <a:lnTo>
                    <a:pt x="1" y="149"/>
                  </a:lnTo>
                  <a:lnTo>
                    <a:pt x="1" y="145"/>
                  </a:lnTo>
                  <a:lnTo>
                    <a:pt x="1" y="142"/>
                  </a:lnTo>
                  <a:lnTo>
                    <a:pt x="1" y="140"/>
                  </a:lnTo>
                  <a:lnTo>
                    <a:pt x="1" y="137"/>
                  </a:lnTo>
                  <a:lnTo>
                    <a:pt x="1" y="135"/>
                  </a:lnTo>
                  <a:lnTo>
                    <a:pt x="1" y="133"/>
                  </a:lnTo>
                  <a:lnTo>
                    <a:pt x="1" y="132"/>
                  </a:lnTo>
                  <a:lnTo>
                    <a:pt x="1" y="129"/>
                  </a:lnTo>
                  <a:lnTo>
                    <a:pt x="1" y="127"/>
                  </a:lnTo>
                  <a:lnTo>
                    <a:pt x="1" y="120"/>
                  </a:lnTo>
                  <a:lnTo>
                    <a:pt x="1" y="120"/>
                  </a:lnTo>
                  <a:lnTo>
                    <a:pt x="1" y="119"/>
                  </a:lnTo>
                  <a:lnTo>
                    <a:pt x="1" y="118"/>
                  </a:lnTo>
                  <a:lnTo>
                    <a:pt x="1" y="118"/>
                  </a:lnTo>
                  <a:lnTo>
                    <a:pt x="1" y="115"/>
                  </a:lnTo>
                  <a:lnTo>
                    <a:pt x="1" y="114"/>
                  </a:lnTo>
                  <a:lnTo>
                    <a:pt x="1" y="108"/>
                  </a:lnTo>
                  <a:lnTo>
                    <a:pt x="1" y="107"/>
                  </a:lnTo>
                  <a:lnTo>
                    <a:pt x="1" y="106"/>
                  </a:lnTo>
                  <a:lnTo>
                    <a:pt x="1" y="105"/>
                  </a:lnTo>
                  <a:lnTo>
                    <a:pt x="1" y="102"/>
                  </a:lnTo>
                  <a:lnTo>
                    <a:pt x="1" y="101"/>
                  </a:lnTo>
                  <a:lnTo>
                    <a:pt x="1" y="97"/>
                  </a:lnTo>
                  <a:lnTo>
                    <a:pt x="1" y="93"/>
                  </a:lnTo>
                  <a:lnTo>
                    <a:pt x="1" y="90"/>
                  </a:lnTo>
                  <a:lnTo>
                    <a:pt x="1" y="89"/>
                  </a:lnTo>
                  <a:lnTo>
                    <a:pt x="1" y="86"/>
                  </a:lnTo>
                  <a:lnTo>
                    <a:pt x="1" y="84"/>
                  </a:lnTo>
                  <a:lnTo>
                    <a:pt x="1" y="84"/>
                  </a:lnTo>
                  <a:lnTo>
                    <a:pt x="1" y="80"/>
                  </a:lnTo>
                  <a:lnTo>
                    <a:pt x="1" y="80"/>
                  </a:lnTo>
                  <a:lnTo>
                    <a:pt x="1" y="78"/>
                  </a:lnTo>
                  <a:lnTo>
                    <a:pt x="1" y="77"/>
                  </a:lnTo>
                  <a:lnTo>
                    <a:pt x="1" y="76"/>
                  </a:lnTo>
                  <a:lnTo>
                    <a:pt x="1" y="74"/>
                  </a:lnTo>
                  <a:lnTo>
                    <a:pt x="1" y="70"/>
                  </a:lnTo>
                  <a:lnTo>
                    <a:pt x="1" y="68"/>
                  </a:lnTo>
                  <a:lnTo>
                    <a:pt x="0" y="67"/>
                  </a:lnTo>
                  <a:lnTo>
                    <a:pt x="0" y="65"/>
                  </a:lnTo>
                  <a:lnTo>
                    <a:pt x="0" y="61"/>
                  </a:lnTo>
                  <a:lnTo>
                    <a:pt x="0" y="61"/>
                  </a:lnTo>
                  <a:lnTo>
                    <a:pt x="0" y="59"/>
                  </a:lnTo>
                  <a:lnTo>
                    <a:pt x="1" y="56"/>
                  </a:lnTo>
                  <a:lnTo>
                    <a:pt x="0" y="52"/>
                  </a:lnTo>
                  <a:lnTo>
                    <a:pt x="1" y="51"/>
                  </a:lnTo>
                  <a:lnTo>
                    <a:pt x="1" y="50"/>
                  </a:lnTo>
                  <a:lnTo>
                    <a:pt x="1" y="48"/>
                  </a:lnTo>
                  <a:lnTo>
                    <a:pt x="1" y="46"/>
                  </a:lnTo>
                  <a:lnTo>
                    <a:pt x="1" y="46"/>
                  </a:lnTo>
                  <a:lnTo>
                    <a:pt x="1" y="43"/>
                  </a:lnTo>
                  <a:lnTo>
                    <a:pt x="0" y="40"/>
                  </a:lnTo>
                  <a:lnTo>
                    <a:pt x="1" y="36"/>
                  </a:lnTo>
                  <a:lnTo>
                    <a:pt x="1" y="36"/>
                  </a:lnTo>
                  <a:lnTo>
                    <a:pt x="1" y="34"/>
                  </a:lnTo>
                  <a:lnTo>
                    <a:pt x="1" y="33"/>
                  </a:lnTo>
                  <a:lnTo>
                    <a:pt x="0" y="31"/>
                  </a:lnTo>
                  <a:lnTo>
                    <a:pt x="0" y="29"/>
                  </a:lnTo>
                  <a:lnTo>
                    <a:pt x="0" y="29"/>
                  </a:lnTo>
                  <a:lnTo>
                    <a:pt x="0" y="22"/>
                  </a:lnTo>
                  <a:lnTo>
                    <a:pt x="0" y="15"/>
                  </a:lnTo>
                  <a:lnTo>
                    <a:pt x="0" y="14"/>
                  </a:lnTo>
                  <a:lnTo>
                    <a:pt x="0" y="12"/>
                  </a:lnTo>
                  <a:lnTo>
                    <a:pt x="0" y="10"/>
                  </a:lnTo>
                  <a:lnTo>
                    <a:pt x="0" y="9"/>
                  </a:lnTo>
                  <a:lnTo>
                    <a:pt x="0" y="6"/>
                  </a:lnTo>
                  <a:lnTo>
                    <a:pt x="0" y="1"/>
                  </a:lnTo>
                  <a:lnTo>
                    <a:pt x="0" y="0"/>
                  </a:lnTo>
                  <a:lnTo>
                    <a:pt x="1" y="0"/>
                  </a:lnTo>
                  <a:lnTo>
                    <a:pt x="5" y="0"/>
                  </a:lnTo>
                  <a:lnTo>
                    <a:pt x="9" y="0"/>
                  </a:lnTo>
                  <a:lnTo>
                    <a:pt x="9" y="0"/>
                  </a:lnTo>
                  <a:lnTo>
                    <a:pt x="12" y="0"/>
                  </a:lnTo>
                  <a:lnTo>
                    <a:pt x="14" y="0"/>
                  </a:lnTo>
                  <a:lnTo>
                    <a:pt x="17" y="0"/>
                  </a:lnTo>
                  <a:lnTo>
                    <a:pt x="17" y="0"/>
                  </a:lnTo>
                  <a:lnTo>
                    <a:pt x="18" y="0"/>
                  </a:lnTo>
                  <a:lnTo>
                    <a:pt x="20" y="0"/>
                  </a:lnTo>
                  <a:lnTo>
                    <a:pt x="21" y="0"/>
                  </a:lnTo>
                  <a:lnTo>
                    <a:pt x="25" y="0"/>
                  </a:lnTo>
                  <a:lnTo>
                    <a:pt x="26" y="0"/>
                  </a:lnTo>
                  <a:lnTo>
                    <a:pt x="28" y="0"/>
                  </a:lnTo>
                  <a:lnTo>
                    <a:pt x="29" y="0"/>
                  </a:lnTo>
                  <a:lnTo>
                    <a:pt x="29" y="0"/>
                  </a:lnTo>
                  <a:lnTo>
                    <a:pt x="32" y="0"/>
                  </a:lnTo>
                  <a:lnTo>
                    <a:pt x="34" y="0"/>
                  </a:lnTo>
                  <a:lnTo>
                    <a:pt x="35" y="0"/>
                  </a:lnTo>
                  <a:lnTo>
                    <a:pt x="37" y="0"/>
                  </a:lnTo>
                  <a:lnTo>
                    <a:pt x="38" y="0"/>
                  </a:lnTo>
                  <a:lnTo>
                    <a:pt x="41" y="0"/>
                  </a:lnTo>
                  <a:lnTo>
                    <a:pt x="42" y="0"/>
                  </a:lnTo>
                  <a:lnTo>
                    <a:pt x="45" y="0"/>
                  </a:lnTo>
                  <a:lnTo>
                    <a:pt x="47" y="0"/>
                  </a:lnTo>
                  <a:lnTo>
                    <a:pt x="52" y="0"/>
                  </a:lnTo>
                  <a:lnTo>
                    <a:pt x="54" y="0"/>
                  </a:lnTo>
                  <a:lnTo>
                    <a:pt x="56" y="0"/>
                  </a:lnTo>
                  <a:lnTo>
                    <a:pt x="56" y="0"/>
                  </a:lnTo>
                  <a:lnTo>
                    <a:pt x="56" y="0"/>
                  </a:lnTo>
                  <a:lnTo>
                    <a:pt x="58" y="0"/>
                  </a:lnTo>
                  <a:lnTo>
                    <a:pt x="60" y="0"/>
                  </a:lnTo>
                  <a:lnTo>
                    <a:pt x="62" y="0"/>
                  </a:lnTo>
                  <a:lnTo>
                    <a:pt x="63" y="0"/>
                  </a:lnTo>
                  <a:lnTo>
                    <a:pt x="66" y="0"/>
                  </a:lnTo>
                  <a:lnTo>
                    <a:pt x="67" y="0"/>
                  </a:lnTo>
                  <a:lnTo>
                    <a:pt x="69" y="0"/>
                  </a:lnTo>
                  <a:lnTo>
                    <a:pt x="75" y="0"/>
                  </a:lnTo>
                  <a:lnTo>
                    <a:pt x="76" y="0"/>
                  </a:lnTo>
                  <a:lnTo>
                    <a:pt x="77" y="0"/>
                  </a:lnTo>
                  <a:lnTo>
                    <a:pt x="81" y="0"/>
                  </a:lnTo>
                  <a:lnTo>
                    <a:pt x="84" y="0"/>
                  </a:lnTo>
                  <a:lnTo>
                    <a:pt x="85" y="0"/>
                  </a:lnTo>
                  <a:lnTo>
                    <a:pt x="85" y="0"/>
                  </a:lnTo>
                  <a:lnTo>
                    <a:pt x="86" y="0"/>
                  </a:lnTo>
                  <a:lnTo>
                    <a:pt x="88" y="0"/>
                  </a:lnTo>
                  <a:lnTo>
                    <a:pt x="92" y="0"/>
                  </a:lnTo>
                  <a:lnTo>
                    <a:pt x="93" y="0"/>
                  </a:lnTo>
                  <a:lnTo>
                    <a:pt x="94" y="0"/>
                  </a:lnTo>
                  <a:lnTo>
                    <a:pt x="97" y="0"/>
                  </a:lnTo>
                  <a:lnTo>
                    <a:pt x="102" y="0"/>
                  </a:lnTo>
                  <a:lnTo>
                    <a:pt x="104" y="0"/>
                  </a:lnTo>
                  <a:lnTo>
                    <a:pt x="110" y="0"/>
                  </a:lnTo>
                  <a:lnTo>
                    <a:pt x="11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83">
              <a:extLst>
                <a:ext uri="{FF2B5EF4-FFF2-40B4-BE49-F238E27FC236}">
                  <a16:creationId xmlns:a16="http://schemas.microsoft.com/office/drawing/2014/main" id="{9319E38E-BDEB-4549-9261-70DB76349D86}"/>
                </a:ext>
              </a:extLst>
            </p:cNvPr>
            <p:cNvSpPr>
              <a:spLocks/>
            </p:cNvSpPr>
            <p:nvPr/>
          </p:nvSpPr>
          <p:spPr bwMode="auto">
            <a:xfrm>
              <a:off x="6007" y="3355"/>
              <a:ext cx="213" cy="279"/>
            </a:xfrm>
            <a:custGeom>
              <a:avLst/>
              <a:gdLst>
                <a:gd name="T0" fmla="*/ 212 w 213"/>
                <a:gd name="T1" fmla="*/ 14 h 279"/>
                <a:gd name="T2" fmla="*/ 213 w 213"/>
                <a:gd name="T3" fmla="*/ 36 h 279"/>
                <a:gd name="T4" fmla="*/ 212 w 213"/>
                <a:gd name="T5" fmla="*/ 52 h 279"/>
                <a:gd name="T6" fmla="*/ 213 w 213"/>
                <a:gd name="T7" fmla="*/ 70 h 279"/>
                <a:gd name="T8" fmla="*/ 213 w 213"/>
                <a:gd name="T9" fmla="*/ 86 h 279"/>
                <a:gd name="T10" fmla="*/ 213 w 213"/>
                <a:gd name="T11" fmla="*/ 105 h 279"/>
                <a:gd name="T12" fmla="*/ 213 w 213"/>
                <a:gd name="T13" fmla="*/ 119 h 279"/>
                <a:gd name="T14" fmla="*/ 213 w 213"/>
                <a:gd name="T15" fmla="*/ 137 h 279"/>
                <a:gd name="T16" fmla="*/ 213 w 213"/>
                <a:gd name="T17" fmla="*/ 161 h 279"/>
                <a:gd name="T18" fmla="*/ 213 w 213"/>
                <a:gd name="T19" fmla="*/ 188 h 279"/>
                <a:gd name="T20" fmla="*/ 213 w 213"/>
                <a:gd name="T21" fmla="*/ 204 h 279"/>
                <a:gd name="T22" fmla="*/ 213 w 213"/>
                <a:gd name="T23" fmla="*/ 224 h 279"/>
                <a:gd name="T24" fmla="*/ 213 w 213"/>
                <a:gd name="T25" fmla="*/ 235 h 279"/>
                <a:gd name="T26" fmla="*/ 213 w 213"/>
                <a:gd name="T27" fmla="*/ 251 h 279"/>
                <a:gd name="T28" fmla="*/ 213 w 213"/>
                <a:gd name="T29" fmla="*/ 263 h 279"/>
                <a:gd name="T30" fmla="*/ 208 w 213"/>
                <a:gd name="T31" fmla="*/ 276 h 279"/>
                <a:gd name="T32" fmla="*/ 196 w 213"/>
                <a:gd name="T33" fmla="*/ 276 h 279"/>
                <a:gd name="T34" fmla="*/ 182 w 213"/>
                <a:gd name="T35" fmla="*/ 276 h 279"/>
                <a:gd name="T36" fmla="*/ 173 w 213"/>
                <a:gd name="T37" fmla="*/ 276 h 279"/>
                <a:gd name="T38" fmla="*/ 166 w 213"/>
                <a:gd name="T39" fmla="*/ 276 h 279"/>
                <a:gd name="T40" fmla="*/ 160 w 213"/>
                <a:gd name="T41" fmla="*/ 279 h 279"/>
                <a:gd name="T42" fmla="*/ 140 w 213"/>
                <a:gd name="T43" fmla="*/ 276 h 279"/>
                <a:gd name="T44" fmla="*/ 113 w 213"/>
                <a:gd name="T45" fmla="*/ 276 h 279"/>
                <a:gd name="T46" fmla="*/ 113 w 213"/>
                <a:gd name="T47" fmla="*/ 256 h 279"/>
                <a:gd name="T48" fmla="*/ 113 w 213"/>
                <a:gd name="T49" fmla="*/ 238 h 279"/>
                <a:gd name="T50" fmla="*/ 94 w 213"/>
                <a:gd name="T51" fmla="*/ 229 h 279"/>
                <a:gd name="T52" fmla="*/ 80 w 213"/>
                <a:gd name="T53" fmla="*/ 229 h 279"/>
                <a:gd name="T54" fmla="*/ 65 w 213"/>
                <a:gd name="T55" fmla="*/ 229 h 279"/>
                <a:gd name="T56" fmla="*/ 62 w 213"/>
                <a:gd name="T57" fmla="*/ 218 h 279"/>
                <a:gd name="T58" fmla="*/ 60 w 213"/>
                <a:gd name="T59" fmla="*/ 207 h 279"/>
                <a:gd name="T60" fmla="*/ 56 w 213"/>
                <a:gd name="T61" fmla="*/ 196 h 279"/>
                <a:gd name="T62" fmla="*/ 43 w 213"/>
                <a:gd name="T63" fmla="*/ 192 h 279"/>
                <a:gd name="T64" fmla="*/ 29 w 213"/>
                <a:gd name="T65" fmla="*/ 192 h 279"/>
                <a:gd name="T66" fmla="*/ 18 w 213"/>
                <a:gd name="T67" fmla="*/ 192 h 279"/>
                <a:gd name="T68" fmla="*/ 18 w 213"/>
                <a:gd name="T69" fmla="*/ 182 h 279"/>
                <a:gd name="T70" fmla="*/ 18 w 213"/>
                <a:gd name="T71" fmla="*/ 165 h 279"/>
                <a:gd name="T72" fmla="*/ 5 w 213"/>
                <a:gd name="T73" fmla="*/ 163 h 279"/>
                <a:gd name="T74" fmla="*/ 5 w 213"/>
                <a:gd name="T75" fmla="*/ 141 h 279"/>
                <a:gd name="T76" fmla="*/ 0 w 213"/>
                <a:gd name="T77" fmla="*/ 120 h 279"/>
                <a:gd name="T78" fmla="*/ 0 w 213"/>
                <a:gd name="T79" fmla="*/ 107 h 279"/>
                <a:gd name="T80" fmla="*/ 0 w 213"/>
                <a:gd name="T81" fmla="*/ 91 h 279"/>
                <a:gd name="T82" fmla="*/ 0 w 213"/>
                <a:gd name="T83" fmla="*/ 77 h 279"/>
                <a:gd name="T84" fmla="*/ 0 w 213"/>
                <a:gd name="T85" fmla="*/ 61 h 279"/>
                <a:gd name="T86" fmla="*/ 0 w 213"/>
                <a:gd name="T87" fmla="*/ 50 h 279"/>
                <a:gd name="T88" fmla="*/ 0 w 213"/>
                <a:gd name="T89" fmla="*/ 36 h 279"/>
                <a:gd name="T90" fmla="*/ 4 w 213"/>
                <a:gd name="T91" fmla="*/ 25 h 279"/>
                <a:gd name="T92" fmla="*/ 17 w 213"/>
                <a:gd name="T93" fmla="*/ 25 h 279"/>
                <a:gd name="T94" fmla="*/ 35 w 213"/>
                <a:gd name="T95" fmla="*/ 25 h 279"/>
                <a:gd name="T96" fmla="*/ 41 w 213"/>
                <a:gd name="T97" fmla="*/ 23 h 279"/>
                <a:gd name="T98" fmla="*/ 41 w 213"/>
                <a:gd name="T99" fmla="*/ 27 h 279"/>
                <a:gd name="T100" fmla="*/ 60 w 213"/>
                <a:gd name="T101" fmla="*/ 27 h 279"/>
                <a:gd name="T102" fmla="*/ 69 w 213"/>
                <a:gd name="T103" fmla="*/ 27 h 279"/>
                <a:gd name="T104" fmla="*/ 81 w 213"/>
                <a:gd name="T105" fmla="*/ 27 h 279"/>
                <a:gd name="T106" fmla="*/ 98 w 213"/>
                <a:gd name="T107" fmla="*/ 27 h 279"/>
                <a:gd name="T108" fmla="*/ 115 w 213"/>
                <a:gd name="T109" fmla="*/ 27 h 279"/>
                <a:gd name="T110" fmla="*/ 119 w 213"/>
                <a:gd name="T111" fmla="*/ 12 h 279"/>
                <a:gd name="T112" fmla="*/ 122 w 213"/>
                <a:gd name="T113" fmla="*/ 0 h 279"/>
                <a:gd name="T114" fmla="*/ 140 w 213"/>
                <a:gd name="T115" fmla="*/ 0 h 279"/>
                <a:gd name="T116" fmla="*/ 158 w 213"/>
                <a:gd name="T117" fmla="*/ 0 h 279"/>
                <a:gd name="T118" fmla="*/ 181 w 213"/>
                <a:gd name="T119" fmla="*/ 0 h 279"/>
                <a:gd name="T120" fmla="*/ 194 w 213"/>
                <a:gd name="T121" fmla="*/ 0 h 279"/>
                <a:gd name="T122" fmla="*/ 212 w 213"/>
                <a:gd name="T123"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 h="279">
                  <a:moveTo>
                    <a:pt x="212" y="0"/>
                  </a:moveTo>
                  <a:lnTo>
                    <a:pt x="212" y="1"/>
                  </a:lnTo>
                  <a:lnTo>
                    <a:pt x="212" y="6"/>
                  </a:lnTo>
                  <a:lnTo>
                    <a:pt x="212" y="9"/>
                  </a:lnTo>
                  <a:lnTo>
                    <a:pt x="212" y="10"/>
                  </a:lnTo>
                  <a:lnTo>
                    <a:pt x="212" y="12"/>
                  </a:lnTo>
                  <a:lnTo>
                    <a:pt x="212" y="14"/>
                  </a:lnTo>
                  <a:lnTo>
                    <a:pt x="212" y="15"/>
                  </a:lnTo>
                  <a:lnTo>
                    <a:pt x="212" y="22"/>
                  </a:lnTo>
                  <a:lnTo>
                    <a:pt x="212" y="29"/>
                  </a:lnTo>
                  <a:lnTo>
                    <a:pt x="212" y="31"/>
                  </a:lnTo>
                  <a:lnTo>
                    <a:pt x="213" y="33"/>
                  </a:lnTo>
                  <a:lnTo>
                    <a:pt x="213" y="34"/>
                  </a:lnTo>
                  <a:lnTo>
                    <a:pt x="213" y="36"/>
                  </a:lnTo>
                  <a:lnTo>
                    <a:pt x="212" y="40"/>
                  </a:lnTo>
                  <a:lnTo>
                    <a:pt x="213" y="43"/>
                  </a:lnTo>
                  <a:lnTo>
                    <a:pt x="213" y="46"/>
                  </a:lnTo>
                  <a:lnTo>
                    <a:pt x="213" y="48"/>
                  </a:lnTo>
                  <a:lnTo>
                    <a:pt x="213" y="50"/>
                  </a:lnTo>
                  <a:lnTo>
                    <a:pt x="213" y="51"/>
                  </a:lnTo>
                  <a:lnTo>
                    <a:pt x="212" y="52"/>
                  </a:lnTo>
                  <a:lnTo>
                    <a:pt x="213" y="56"/>
                  </a:lnTo>
                  <a:lnTo>
                    <a:pt x="212" y="59"/>
                  </a:lnTo>
                  <a:lnTo>
                    <a:pt x="212" y="61"/>
                  </a:lnTo>
                  <a:lnTo>
                    <a:pt x="212" y="65"/>
                  </a:lnTo>
                  <a:lnTo>
                    <a:pt x="212" y="67"/>
                  </a:lnTo>
                  <a:lnTo>
                    <a:pt x="213" y="68"/>
                  </a:lnTo>
                  <a:lnTo>
                    <a:pt x="213" y="70"/>
                  </a:lnTo>
                  <a:lnTo>
                    <a:pt x="213" y="74"/>
                  </a:lnTo>
                  <a:lnTo>
                    <a:pt x="213" y="76"/>
                  </a:lnTo>
                  <a:lnTo>
                    <a:pt x="213" y="77"/>
                  </a:lnTo>
                  <a:lnTo>
                    <a:pt x="213" y="78"/>
                  </a:lnTo>
                  <a:lnTo>
                    <a:pt x="213" y="80"/>
                  </a:lnTo>
                  <a:lnTo>
                    <a:pt x="213" y="84"/>
                  </a:lnTo>
                  <a:lnTo>
                    <a:pt x="213" y="86"/>
                  </a:lnTo>
                  <a:lnTo>
                    <a:pt x="213" y="89"/>
                  </a:lnTo>
                  <a:lnTo>
                    <a:pt x="213" y="90"/>
                  </a:lnTo>
                  <a:lnTo>
                    <a:pt x="213" y="93"/>
                  </a:lnTo>
                  <a:lnTo>
                    <a:pt x="213" y="97"/>
                  </a:lnTo>
                  <a:lnTo>
                    <a:pt x="213" y="101"/>
                  </a:lnTo>
                  <a:lnTo>
                    <a:pt x="213" y="102"/>
                  </a:lnTo>
                  <a:lnTo>
                    <a:pt x="213" y="105"/>
                  </a:lnTo>
                  <a:lnTo>
                    <a:pt x="213" y="106"/>
                  </a:lnTo>
                  <a:lnTo>
                    <a:pt x="213" y="107"/>
                  </a:lnTo>
                  <a:lnTo>
                    <a:pt x="213" y="108"/>
                  </a:lnTo>
                  <a:lnTo>
                    <a:pt x="213" y="114"/>
                  </a:lnTo>
                  <a:lnTo>
                    <a:pt x="213" y="115"/>
                  </a:lnTo>
                  <a:lnTo>
                    <a:pt x="213" y="118"/>
                  </a:lnTo>
                  <a:lnTo>
                    <a:pt x="213" y="119"/>
                  </a:lnTo>
                  <a:lnTo>
                    <a:pt x="213" y="120"/>
                  </a:lnTo>
                  <a:lnTo>
                    <a:pt x="213" y="127"/>
                  </a:lnTo>
                  <a:lnTo>
                    <a:pt x="213" y="129"/>
                  </a:lnTo>
                  <a:lnTo>
                    <a:pt x="213" y="132"/>
                  </a:lnTo>
                  <a:lnTo>
                    <a:pt x="213" y="133"/>
                  </a:lnTo>
                  <a:lnTo>
                    <a:pt x="213" y="135"/>
                  </a:lnTo>
                  <a:lnTo>
                    <a:pt x="213" y="137"/>
                  </a:lnTo>
                  <a:lnTo>
                    <a:pt x="213" y="140"/>
                  </a:lnTo>
                  <a:lnTo>
                    <a:pt x="213" y="142"/>
                  </a:lnTo>
                  <a:lnTo>
                    <a:pt x="213" y="145"/>
                  </a:lnTo>
                  <a:lnTo>
                    <a:pt x="213" y="149"/>
                  </a:lnTo>
                  <a:lnTo>
                    <a:pt x="213" y="153"/>
                  </a:lnTo>
                  <a:lnTo>
                    <a:pt x="213" y="158"/>
                  </a:lnTo>
                  <a:lnTo>
                    <a:pt x="213" y="161"/>
                  </a:lnTo>
                  <a:lnTo>
                    <a:pt x="213" y="167"/>
                  </a:lnTo>
                  <a:lnTo>
                    <a:pt x="213" y="173"/>
                  </a:lnTo>
                  <a:lnTo>
                    <a:pt x="213" y="178"/>
                  </a:lnTo>
                  <a:lnTo>
                    <a:pt x="213" y="179"/>
                  </a:lnTo>
                  <a:lnTo>
                    <a:pt x="213" y="183"/>
                  </a:lnTo>
                  <a:lnTo>
                    <a:pt x="213" y="186"/>
                  </a:lnTo>
                  <a:lnTo>
                    <a:pt x="213" y="188"/>
                  </a:lnTo>
                  <a:lnTo>
                    <a:pt x="213" y="190"/>
                  </a:lnTo>
                  <a:lnTo>
                    <a:pt x="213" y="191"/>
                  </a:lnTo>
                  <a:lnTo>
                    <a:pt x="213" y="194"/>
                  </a:lnTo>
                  <a:lnTo>
                    <a:pt x="213" y="196"/>
                  </a:lnTo>
                  <a:lnTo>
                    <a:pt x="213" y="197"/>
                  </a:lnTo>
                  <a:lnTo>
                    <a:pt x="213" y="199"/>
                  </a:lnTo>
                  <a:lnTo>
                    <a:pt x="213" y="204"/>
                  </a:lnTo>
                  <a:lnTo>
                    <a:pt x="213" y="205"/>
                  </a:lnTo>
                  <a:lnTo>
                    <a:pt x="213" y="208"/>
                  </a:lnTo>
                  <a:lnTo>
                    <a:pt x="213" y="212"/>
                  </a:lnTo>
                  <a:lnTo>
                    <a:pt x="213" y="214"/>
                  </a:lnTo>
                  <a:lnTo>
                    <a:pt x="213" y="217"/>
                  </a:lnTo>
                  <a:lnTo>
                    <a:pt x="213" y="221"/>
                  </a:lnTo>
                  <a:lnTo>
                    <a:pt x="213" y="224"/>
                  </a:lnTo>
                  <a:lnTo>
                    <a:pt x="213" y="225"/>
                  </a:lnTo>
                  <a:lnTo>
                    <a:pt x="213" y="228"/>
                  </a:lnTo>
                  <a:lnTo>
                    <a:pt x="213" y="230"/>
                  </a:lnTo>
                  <a:lnTo>
                    <a:pt x="213" y="231"/>
                  </a:lnTo>
                  <a:lnTo>
                    <a:pt x="213" y="233"/>
                  </a:lnTo>
                  <a:lnTo>
                    <a:pt x="213" y="234"/>
                  </a:lnTo>
                  <a:lnTo>
                    <a:pt x="213" y="235"/>
                  </a:lnTo>
                  <a:lnTo>
                    <a:pt x="213" y="237"/>
                  </a:lnTo>
                  <a:lnTo>
                    <a:pt x="213" y="238"/>
                  </a:lnTo>
                  <a:lnTo>
                    <a:pt x="213" y="241"/>
                  </a:lnTo>
                  <a:lnTo>
                    <a:pt x="213" y="242"/>
                  </a:lnTo>
                  <a:lnTo>
                    <a:pt x="213" y="243"/>
                  </a:lnTo>
                  <a:lnTo>
                    <a:pt x="213" y="250"/>
                  </a:lnTo>
                  <a:lnTo>
                    <a:pt x="213" y="251"/>
                  </a:lnTo>
                  <a:lnTo>
                    <a:pt x="213" y="254"/>
                  </a:lnTo>
                  <a:lnTo>
                    <a:pt x="213" y="255"/>
                  </a:lnTo>
                  <a:lnTo>
                    <a:pt x="213" y="258"/>
                  </a:lnTo>
                  <a:lnTo>
                    <a:pt x="213" y="259"/>
                  </a:lnTo>
                  <a:lnTo>
                    <a:pt x="213" y="260"/>
                  </a:lnTo>
                  <a:lnTo>
                    <a:pt x="213" y="262"/>
                  </a:lnTo>
                  <a:lnTo>
                    <a:pt x="213" y="263"/>
                  </a:lnTo>
                  <a:lnTo>
                    <a:pt x="213" y="264"/>
                  </a:lnTo>
                  <a:lnTo>
                    <a:pt x="213" y="266"/>
                  </a:lnTo>
                  <a:lnTo>
                    <a:pt x="213" y="269"/>
                  </a:lnTo>
                  <a:lnTo>
                    <a:pt x="213" y="272"/>
                  </a:lnTo>
                  <a:lnTo>
                    <a:pt x="213" y="276"/>
                  </a:lnTo>
                  <a:lnTo>
                    <a:pt x="211" y="276"/>
                  </a:lnTo>
                  <a:lnTo>
                    <a:pt x="208" y="276"/>
                  </a:lnTo>
                  <a:lnTo>
                    <a:pt x="207" y="276"/>
                  </a:lnTo>
                  <a:lnTo>
                    <a:pt x="206" y="276"/>
                  </a:lnTo>
                  <a:lnTo>
                    <a:pt x="203" y="276"/>
                  </a:lnTo>
                  <a:lnTo>
                    <a:pt x="202" y="276"/>
                  </a:lnTo>
                  <a:lnTo>
                    <a:pt x="199" y="276"/>
                  </a:lnTo>
                  <a:lnTo>
                    <a:pt x="198" y="276"/>
                  </a:lnTo>
                  <a:lnTo>
                    <a:pt x="196" y="276"/>
                  </a:lnTo>
                  <a:lnTo>
                    <a:pt x="195" y="276"/>
                  </a:lnTo>
                  <a:lnTo>
                    <a:pt x="194" y="276"/>
                  </a:lnTo>
                  <a:lnTo>
                    <a:pt x="192" y="276"/>
                  </a:lnTo>
                  <a:lnTo>
                    <a:pt x="190" y="276"/>
                  </a:lnTo>
                  <a:lnTo>
                    <a:pt x="189" y="276"/>
                  </a:lnTo>
                  <a:lnTo>
                    <a:pt x="185" y="276"/>
                  </a:lnTo>
                  <a:lnTo>
                    <a:pt x="182" y="276"/>
                  </a:lnTo>
                  <a:lnTo>
                    <a:pt x="181" y="276"/>
                  </a:lnTo>
                  <a:lnTo>
                    <a:pt x="179" y="276"/>
                  </a:lnTo>
                  <a:lnTo>
                    <a:pt x="178" y="276"/>
                  </a:lnTo>
                  <a:lnTo>
                    <a:pt x="177" y="276"/>
                  </a:lnTo>
                  <a:lnTo>
                    <a:pt x="175" y="276"/>
                  </a:lnTo>
                  <a:lnTo>
                    <a:pt x="174" y="276"/>
                  </a:lnTo>
                  <a:lnTo>
                    <a:pt x="173" y="276"/>
                  </a:lnTo>
                  <a:lnTo>
                    <a:pt x="172" y="276"/>
                  </a:lnTo>
                  <a:lnTo>
                    <a:pt x="172" y="275"/>
                  </a:lnTo>
                  <a:lnTo>
                    <a:pt x="170" y="275"/>
                  </a:lnTo>
                  <a:lnTo>
                    <a:pt x="169" y="275"/>
                  </a:lnTo>
                  <a:lnTo>
                    <a:pt x="168" y="275"/>
                  </a:lnTo>
                  <a:lnTo>
                    <a:pt x="168" y="276"/>
                  </a:lnTo>
                  <a:lnTo>
                    <a:pt x="166" y="276"/>
                  </a:lnTo>
                  <a:lnTo>
                    <a:pt x="166" y="275"/>
                  </a:lnTo>
                  <a:lnTo>
                    <a:pt x="165" y="275"/>
                  </a:lnTo>
                  <a:lnTo>
                    <a:pt x="164" y="276"/>
                  </a:lnTo>
                  <a:lnTo>
                    <a:pt x="162" y="276"/>
                  </a:lnTo>
                  <a:lnTo>
                    <a:pt x="162" y="277"/>
                  </a:lnTo>
                  <a:lnTo>
                    <a:pt x="161" y="277"/>
                  </a:lnTo>
                  <a:lnTo>
                    <a:pt x="160" y="279"/>
                  </a:lnTo>
                  <a:lnTo>
                    <a:pt x="160" y="277"/>
                  </a:lnTo>
                  <a:lnTo>
                    <a:pt x="158" y="277"/>
                  </a:lnTo>
                  <a:lnTo>
                    <a:pt x="158" y="276"/>
                  </a:lnTo>
                  <a:lnTo>
                    <a:pt x="156" y="276"/>
                  </a:lnTo>
                  <a:lnTo>
                    <a:pt x="153" y="276"/>
                  </a:lnTo>
                  <a:lnTo>
                    <a:pt x="151" y="276"/>
                  </a:lnTo>
                  <a:lnTo>
                    <a:pt x="140" y="276"/>
                  </a:lnTo>
                  <a:lnTo>
                    <a:pt x="134" y="276"/>
                  </a:lnTo>
                  <a:lnTo>
                    <a:pt x="132" y="276"/>
                  </a:lnTo>
                  <a:lnTo>
                    <a:pt x="127" y="276"/>
                  </a:lnTo>
                  <a:lnTo>
                    <a:pt x="124" y="276"/>
                  </a:lnTo>
                  <a:lnTo>
                    <a:pt x="123" y="276"/>
                  </a:lnTo>
                  <a:lnTo>
                    <a:pt x="118" y="276"/>
                  </a:lnTo>
                  <a:lnTo>
                    <a:pt x="113" y="276"/>
                  </a:lnTo>
                  <a:lnTo>
                    <a:pt x="113" y="273"/>
                  </a:lnTo>
                  <a:lnTo>
                    <a:pt x="113" y="271"/>
                  </a:lnTo>
                  <a:lnTo>
                    <a:pt x="113" y="267"/>
                  </a:lnTo>
                  <a:lnTo>
                    <a:pt x="113" y="264"/>
                  </a:lnTo>
                  <a:lnTo>
                    <a:pt x="113" y="260"/>
                  </a:lnTo>
                  <a:lnTo>
                    <a:pt x="113" y="258"/>
                  </a:lnTo>
                  <a:lnTo>
                    <a:pt x="113" y="256"/>
                  </a:lnTo>
                  <a:lnTo>
                    <a:pt x="113" y="254"/>
                  </a:lnTo>
                  <a:lnTo>
                    <a:pt x="113" y="251"/>
                  </a:lnTo>
                  <a:lnTo>
                    <a:pt x="113" y="249"/>
                  </a:lnTo>
                  <a:lnTo>
                    <a:pt x="113" y="247"/>
                  </a:lnTo>
                  <a:lnTo>
                    <a:pt x="113" y="246"/>
                  </a:lnTo>
                  <a:lnTo>
                    <a:pt x="113" y="243"/>
                  </a:lnTo>
                  <a:lnTo>
                    <a:pt x="113" y="238"/>
                  </a:lnTo>
                  <a:lnTo>
                    <a:pt x="113" y="231"/>
                  </a:lnTo>
                  <a:lnTo>
                    <a:pt x="113" y="229"/>
                  </a:lnTo>
                  <a:lnTo>
                    <a:pt x="110" y="229"/>
                  </a:lnTo>
                  <a:lnTo>
                    <a:pt x="105" y="229"/>
                  </a:lnTo>
                  <a:lnTo>
                    <a:pt x="101" y="229"/>
                  </a:lnTo>
                  <a:lnTo>
                    <a:pt x="98" y="229"/>
                  </a:lnTo>
                  <a:lnTo>
                    <a:pt x="94" y="229"/>
                  </a:lnTo>
                  <a:lnTo>
                    <a:pt x="93" y="229"/>
                  </a:lnTo>
                  <a:lnTo>
                    <a:pt x="92" y="229"/>
                  </a:lnTo>
                  <a:lnTo>
                    <a:pt x="89" y="229"/>
                  </a:lnTo>
                  <a:lnTo>
                    <a:pt x="86" y="229"/>
                  </a:lnTo>
                  <a:lnTo>
                    <a:pt x="85" y="229"/>
                  </a:lnTo>
                  <a:lnTo>
                    <a:pt x="84" y="229"/>
                  </a:lnTo>
                  <a:lnTo>
                    <a:pt x="80" y="229"/>
                  </a:lnTo>
                  <a:lnTo>
                    <a:pt x="77" y="229"/>
                  </a:lnTo>
                  <a:lnTo>
                    <a:pt x="76" y="229"/>
                  </a:lnTo>
                  <a:lnTo>
                    <a:pt x="75" y="229"/>
                  </a:lnTo>
                  <a:lnTo>
                    <a:pt x="73" y="229"/>
                  </a:lnTo>
                  <a:lnTo>
                    <a:pt x="71" y="229"/>
                  </a:lnTo>
                  <a:lnTo>
                    <a:pt x="68" y="229"/>
                  </a:lnTo>
                  <a:lnTo>
                    <a:pt x="65" y="229"/>
                  </a:lnTo>
                  <a:lnTo>
                    <a:pt x="65" y="226"/>
                  </a:lnTo>
                  <a:lnTo>
                    <a:pt x="65" y="225"/>
                  </a:lnTo>
                  <a:lnTo>
                    <a:pt x="65" y="224"/>
                  </a:lnTo>
                  <a:lnTo>
                    <a:pt x="65" y="220"/>
                  </a:lnTo>
                  <a:lnTo>
                    <a:pt x="63" y="220"/>
                  </a:lnTo>
                  <a:lnTo>
                    <a:pt x="62" y="220"/>
                  </a:lnTo>
                  <a:lnTo>
                    <a:pt x="62" y="218"/>
                  </a:lnTo>
                  <a:lnTo>
                    <a:pt x="62" y="216"/>
                  </a:lnTo>
                  <a:lnTo>
                    <a:pt x="62" y="213"/>
                  </a:lnTo>
                  <a:lnTo>
                    <a:pt x="62" y="212"/>
                  </a:lnTo>
                  <a:lnTo>
                    <a:pt x="62" y="211"/>
                  </a:lnTo>
                  <a:lnTo>
                    <a:pt x="62" y="208"/>
                  </a:lnTo>
                  <a:lnTo>
                    <a:pt x="62" y="207"/>
                  </a:lnTo>
                  <a:lnTo>
                    <a:pt x="60" y="207"/>
                  </a:lnTo>
                  <a:lnTo>
                    <a:pt x="58" y="207"/>
                  </a:lnTo>
                  <a:lnTo>
                    <a:pt x="56" y="207"/>
                  </a:lnTo>
                  <a:lnTo>
                    <a:pt x="56" y="204"/>
                  </a:lnTo>
                  <a:lnTo>
                    <a:pt x="56" y="203"/>
                  </a:lnTo>
                  <a:lnTo>
                    <a:pt x="56" y="201"/>
                  </a:lnTo>
                  <a:lnTo>
                    <a:pt x="56" y="200"/>
                  </a:lnTo>
                  <a:lnTo>
                    <a:pt x="56" y="196"/>
                  </a:lnTo>
                  <a:lnTo>
                    <a:pt x="56" y="194"/>
                  </a:lnTo>
                  <a:lnTo>
                    <a:pt x="56" y="192"/>
                  </a:lnTo>
                  <a:lnTo>
                    <a:pt x="55" y="192"/>
                  </a:lnTo>
                  <a:lnTo>
                    <a:pt x="52" y="192"/>
                  </a:lnTo>
                  <a:lnTo>
                    <a:pt x="47" y="192"/>
                  </a:lnTo>
                  <a:lnTo>
                    <a:pt x="45" y="192"/>
                  </a:lnTo>
                  <a:lnTo>
                    <a:pt x="43" y="192"/>
                  </a:lnTo>
                  <a:lnTo>
                    <a:pt x="41" y="192"/>
                  </a:lnTo>
                  <a:lnTo>
                    <a:pt x="38" y="192"/>
                  </a:lnTo>
                  <a:lnTo>
                    <a:pt x="37" y="192"/>
                  </a:lnTo>
                  <a:lnTo>
                    <a:pt x="35" y="192"/>
                  </a:lnTo>
                  <a:lnTo>
                    <a:pt x="33" y="192"/>
                  </a:lnTo>
                  <a:lnTo>
                    <a:pt x="30" y="192"/>
                  </a:lnTo>
                  <a:lnTo>
                    <a:pt x="29" y="192"/>
                  </a:lnTo>
                  <a:lnTo>
                    <a:pt x="28" y="192"/>
                  </a:lnTo>
                  <a:lnTo>
                    <a:pt x="26" y="192"/>
                  </a:lnTo>
                  <a:lnTo>
                    <a:pt x="24" y="192"/>
                  </a:lnTo>
                  <a:lnTo>
                    <a:pt x="22" y="192"/>
                  </a:lnTo>
                  <a:lnTo>
                    <a:pt x="21" y="192"/>
                  </a:lnTo>
                  <a:lnTo>
                    <a:pt x="20" y="192"/>
                  </a:lnTo>
                  <a:lnTo>
                    <a:pt x="18" y="192"/>
                  </a:lnTo>
                  <a:lnTo>
                    <a:pt x="18" y="191"/>
                  </a:lnTo>
                  <a:lnTo>
                    <a:pt x="18" y="190"/>
                  </a:lnTo>
                  <a:lnTo>
                    <a:pt x="18" y="188"/>
                  </a:lnTo>
                  <a:lnTo>
                    <a:pt x="18" y="187"/>
                  </a:lnTo>
                  <a:lnTo>
                    <a:pt x="18" y="184"/>
                  </a:lnTo>
                  <a:lnTo>
                    <a:pt x="18" y="183"/>
                  </a:lnTo>
                  <a:lnTo>
                    <a:pt x="18" y="182"/>
                  </a:lnTo>
                  <a:lnTo>
                    <a:pt x="18" y="180"/>
                  </a:lnTo>
                  <a:lnTo>
                    <a:pt x="18" y="177"/>
                  </a:lnTo>
                  <a:lnTo>
                    <a:pt x="18" y="174"/>
                  </a:lnTo>
                  <a:lnTo>
                    <a:pt x="18" y="170"/>
                  </a:lnTo>
                  <a:lnTo>
                    <a:pt x="18" y="169"/>
                  </a:lnTo>
                  <a:lnTo>
                    <a:pt x="18" y="167"/>
                  </a:lnTo>
                  <a:lnTo>
                    <a:pt x="18" y="165"/>
                  </a:lnTo>
                  <a:lnTo>
                    <a:pt x="16" y="165"/>
                  </a:lnTo>
                  <a:lnTo>
                    <a:pt x="14" y="165"/>
                  </a:lnTo>
                  <a:lnTo>
                    <a:pt x="13" y="165"/>
                  </a:lnTo>
                  <a:lnTo>
                    <a:pt x="11" y="165"/>
                  </a:lnTo>
                  <a:lnTo>
                    <a:pt x="8" y="165"/>
                  </a:lnTo>
                  <a:lnTo>
                    <a:pt x="5" y="165"/>
                  </a:lnTo>
                  <a:lnTo>
                    <a:pt x="5" y="163"/>
                  </a:lnTo>
                  <a:lnTo>
                    <a:pt x="5" y="161"/>
                  </a:lnTo>
                  <a:lnTo>
                    <a:pt x="5" y="158"/>
                  </a:lnTo>
                  <a:lnTo>
                    <a:pt x="5" y="156"/>
                  </a:lnTo>
                  <a:lnTo>
                    <a:pt x="5" y="152"/>
                  </a:lnTo>
                  <a:lnTo>
                    <a:pt x="5" y="148"/>
                  </a:lnTo>
                  <a:lnTo>
                    <a:pt x="5" y="144"/>
                  </a:lnTo>
                  <a:lnTo>
                    <a:pt x="5" y="141"/>
                  </a:lnTo>
                  <a:lnTo>
                    <a:pt x="5" y="136"/>
                  </a:lnTo>
                  <a:lnTo>
                    <a:pt x="5" y="132"/>
                  </a:lnTo>
                  <a:lnTo>
                    <a:pt x="5" y="131"/>
                  </a:lnTo>
                  <a:lnTo>
                    <a:pt x="5" y="127"/>
                  </a:lnTo>
                  <a:lnTo>
                    <a:pt x="0" y="127"/>
                  </a:lnTo>
                  <a:lnTo>
                    <a:pt x="0" y="123"/>
                  </a:lnTo>
                  <a:lnTo>
                    <a:pt x="0" y="120"/>
                  </a:lnTo>
                  <a:lnTo>
                    <a:pt x="0" y="119"/>
                  </a:lnTo>
                  <a:lnTo>
                    <a:pt x="0" y="118"/>
                  </a:lnTo>
                  <a:lnTo>
                    <a:pt x="0" y="116"/>
                  </a:lnTo>
                  <a:lnTo>
                    <a:pt x="0" y="114"/>
                  </a:lnTo>
                  <a:lnTo>
                    <a:pt x="0" y="112"/>
                  </a:lnTo>
                  <a:lnTo>
                    <a:pt x="0" y="108"/>
                  </a:lnTo>
                  <a:lnTo>
                    <a:pt x="0" y="107"/>
                  </a:lnTo>
                  <a:lnTo>
                    <a:pt x="0" y="106"/>
                  </a:lnTo>
                  <a:lnTo>
                    <a:pt x="0" y="103"/>
                  </a:lnTo>
                  <a:lnTo>
                    <a:pt x="0" y="101"/>
                  </a:lnTo>
                  <a:lnTo>
                    <a:pt x="0" y="99"/>
                  </a:lnTo>
                  <a:lnTo>
                    <a:pt x="0" y="97"/>
                  </a:lnTo>
                  <a:lnTo>
                    <a:pt x="0" y="94"/>
                  </a:lnTo>
                  <a:lnTo>
                    <a:pt x="0" y="91"/>
                  </a:lnTo>
                  <a:lnTo>
                    <a:pt x="0" y="90"/>
                  </a:lnTo>
                  <a:lnTo>
                    <a:pt x="0" y="89"/>
                  </a:lnTo>
                  <a:lnTo>
                    <a:pt x="0" y="85"/>
                  </a:lnTo>
                  <a:lnTo>
                    <a:pt x="0" y="82"/>
                  </a:lnTo>
                  <a:lnTo>
                    <a:pt x="0" y="81"/>
                  </a:lnTo>
                  <a:lnTo>
                    <a:pt x="0" y="78"/>
                  </a:lnTo>
                  <a:lnTo>
                    <a:pt x="0" y="77"/>
                  </a:lnTo>
                  <a:lnTo>
                    <a:pt x="0" y="74"/>
                  </a:lnTo>
                  <a:lnTo>
                    <a:pt x="0" y="73"/>
                  </a:lnTo>
                  <a:lnTo>
                    <a:pt x="0" y="72"/>
                  </a:lnTo>
                  <a:lnTo>
                    <a:pt x="0" y="70"/>
                  </a:lnTo>
                  <a:lnTo>
                    <a:pt x="0" y="68"/>
                  </a:lnTo>
                  <a:lnTo>
                    <a:pt x="0" y="64"/>
                  </a:lnTo>
                  <a:lnTo>
                    <a:pt x="0" y="61"/>
                  </a:lnTo>
                  <a:lnTo>
                    <a:pt x="0" y="59"/>
                  </a:lnTo>
                  <a:lnTo>
                    <a:pt x="0" y="57"/>
                  </a:lnTo>
                  <a:lnTo>
                    <a:pt x="0" y="56"/>
                  </a:lnTo>
                  <a:lnTo>
                    <a:pt x="0" y="55"/>
                  </a:lnTo>
                  <a:lnTo>
                    <a:pt x="0" y="53"/>
                  </a:lnTo>
                  <a:lnTo>
                    <a:pt x="0" y="52"/>
                  </a:lnTo>
                  <a:lnTo>
                    <a:pt x="0" y="50"/>
                  </a:lnTo>
                  <a:lnTo>
                    <a:pt x="0" y="47"/>
                  </a:lnTo>
                  <a:lnTo>
                    <a:pt x="0" y="44"/>
                  </a:lnTo>
                  <a:lnTo>
                    <a:pt x="0" y="43"/>
                  </a:lnTo>
                  <a:lnTo>
                    <a:pt x="0" y="42"/>
                  </a:lnTo>
                  <a:lnTo>
                    <a:pt x="0" y="40"/>
                  </a:lnTo>
                  <a:lnTo>
                    <a:pt x="0" y="38"/>
                  </a:lnTo>
                  <a:lnTo>
                    <a:pt x="0" y="36"/>
                  </a:lnTo>
                  <a:lnTo>
                    <a:pt x="0" y="35"/>
                  </a:lnTo>
                  <a:lnTo>
                    <a:pt x="0" y="34"/>
                  </a:lnTo>
                  <a:lnTo>
                    <a:pt x="0" y="31"/>
                  </a:lnTo>
                  <a:lnTo>
                    <a:pt x="0" y="25"/>
                  </a:lnTo>
                  <a:lnTo>
                    <a:pt x="1" y="25"/>
                  </a:lnTo>
                  <a:lnTo>
                    <a:pt x="3" y="25"/>
                  </a:lnTo>
                  <a:lnTo>
                    <a:pt x="4" y="25"/>
                  </a:lnTo>
                  <a:lnTo>
                    <a:pt x="5" y="25"/>
                  </a:lnTo>
                  <a:lnTo>
                    <a:pt x="7" y="25"/>
                  </a:lnTo>
                  <a:lnTo>
                    <a:pt x="8" y="25"/>
                  </a:lnTo>
                  <a:lnTo>
                    <a:pt x="9" y="25"/>
                  </a:lnTo>
                  <a:lnTo>
                    <a:pt x="11" y="25"/>
                  </a:lnTo>
                  <a:lnTo>
                    <a:pt x="13" y="25"/>
                  </a:lnTo>
                  <a:lnTo>
                    <a:pt x="17" y="25"/>
                  </a:lnTo>
                  <a:lnTo>
                    <a:pt x="20" y="25"/>
                  </a:lnTo>
                  <a:lnTo>
                    <a:pt x="22" y="25"/>
                  </a:lnTo>
                  <a:lnTo>
                    <a:pt x="24" y="25"/>
                  </a:lnTo>
                  <a:lnTo>
                    <a:pt x="25" y="25"/>
                  </a:lnTo>
                  <a:lnTo>
                    <a:pt x="29" y="25"/>
                  </a:lnTo>
                  <a:lnTo>
                    <a:pt x="33" y="25"/>
                  </a:lnTo>
                  <a:lnTo>
                    <a:pt x="35" y="25"/>
                  </a:lnTo>
                  <a:lnTo>
                    <a:pt x="37" y="25"/>
                  </a:lnTo>
                  <a:lnTo>
                    <a:pt x="37" y="26"/>
                  </a:lnTo>
                  <a:lnTo>
                    <a:pt x="38" y="26"/>
                  </a:lnTo>
                  <a:lnTo>
                    <a:pt x="39" y="26"/>
                  </a:lnTo>
                  <a:lnTo>
                    <a:pt x="39" y="25"/>
                  </a:lnTo>
                  <a:lnTo>
                    <a:pt x="41" y="25"/>
                  </a:lnTo>
                  <a:lnTo>
                    <a:pt x="41" y="23"/>
                  </a:lnTo>
                  <a:lnTo>
                    <a:pt x="42" y="23"/>
                  </a:lnTo>
                  <a:lnTo>
                    <a:pt x="42" y="25"/>
                  </a:lnTo>
                  <a:lnTo>
                    <a:pt x="43" y="25"/>
                  </a:lnTo>
                  <a:lnTo>
                    <a:pt x="43" y="26"/>
                  </a:lnTo>
                  <a:lnTo>
                    <a:pt x="42" y="26"/>
                  </a:lnTo>
                  <a:lnTo>
                    <a:pt x="42" y="27"/>
                  </a:lnTo>
                  <a:lnTo>
                    <a:pt x="41" y="27"/>
                  </a:lnTo>
                  <a:lnTo>
                    <a:pt x="42" y="27"/>
                  </a:lnTo>
                  <a:lnTo>
                    <a:pt x="46" y="27"/>
                  </a:lnTo>
                  <a:lnTo>
                    <a:pt x="47" y="27"/>
                  </a:lnTo>
                  <a:lnTo>
                    <a:pt x="50" y="27"/>
                  </a:lnTo>
                  <a:lnTo>
                    <a:pt x="55" y="27"/>
                  </a:lnTo>
                  <a:lnTo>
                    <a:pt x="56" y="27"/>
                  </a:lnTo>
                  <a:lnTo>
                    <a:pt x="60" y="27"/>
                  </a:lnTo>
                  <a:lnTo>
                    <a:pt x="62" y="27"/>
                  </a:lnTo>
                  <a:lnTo>
                    <a:pt x="63" y="27"/>
                  </a:lnTo>
                  <a:lnTo>
                    <a:pt x="64" y="27"/>
                  </a:lnTo>
                  <a:lnTo>
                    <a:pt x="65" y="27"/>
                  </a:lnTo>
                  <a:lnTo>
                    <a:pt x="67" y="27"/>
                  </a:lnTo>
                  <a:lnTo>
                    <a:pt x="68" y="27"/>
                  </a:lnTo>
                  <a:lnTo>
                    <a:pt x="69" y="27"/>
                  </a:lnTo>
                  <a:lnTo>
                    <a:pt x="71" y="27"/>
                  </a:lnTo>
                  <a:lnTo>
                    <a:pt x="72" y="27"/>
                  </a:lnTo>
                  <a:lnTo>
                    <a:pt x="73" y="27"/>
                  </a:lnTo>
                  <a:lnTo>
                    <a:pt x="76" y="27"/>
                  </a:lnTo>
                  <a:lnTo>
                    <a:pt x="77" y="27"/>
                  </a:lnTo>
                  <a:lnTo>
                    <a:pt x="80" y="27"/>
                  </a:lnTo>
                  <a:lnTo>
                    <a:pt x="81" y="27"/>
                  </a:lnTo>
                  <a:lnTo>
                    <a:pt x="83" y="27"/>
                  </a:lnTo>
                  <a:lnTo>
                    <a:pt x="85" y="27"/>
                  </a:lnTo>
                  <a:lnTo>
                    <a:pt x="88" y="27"/>
                  </a:lnTo>
                  <a:lnTo>
                    <a:pt x="89" y="27"/>
                  </a:lnTo>
                  <a:lnTo>
                    <a:pt x="92" y="27"/>
                  </a:lnTo>
                  <a:lnTo>
                    <a:pt x="94" y="27"/>
                  </a:lnTo>
                  <a:lnTo>
                    <a:pt x="98" y="27"/>
                  </a:lnTo>
                  <a:lnTo>
                    <a:pt x="100" y="27"/>
                  </a:lnTo>
                  <a:lnTo>
                    <a:pt x="101" y="27"/>
                  </a:lnTo>
                  <a:lnTo>
                    <a:pt x="106" y="27"/>
                  </a:lnTo>
                  <a:lnTo>
                    <a:pt x="107" y="27"/>
                  </a:lnTo>
                  <a:lnTo>
                    <a:pt x="110" y="27"/>
                  </a:lnTo>
                  <a:lnTo>
                    <a:pt x="111" y="27"/>
                  </a:lnTo>
                  <a:lnTo>
                    <a:pt x="115" y="27"/>
                  </a:lnTo>
                  <a:lnTo>
                    <a:pt x="119" y="27"/>
                  </a:lnTo>
                  <a:lnTo>
                    <a:pt x="119" y="25"/>
                  </a:lnTo>
                  <a:lnTo>
                    <a:pt x="119" y="22"/>
                  </a:lnTo>
                  <a:lnTo>
                    <a:pt x="119" y="19"/>
                  </a:lnTo>
                  <a:lnTo>
                    <a:pt x="119" y="17"/>
                  </a:lnTo>
                  <a:lnTo>
                    <a:pt x="119" y="13"/>
                  </a:lnTo>
                  <a:lnTo>
                    <a:pt x="119" y="12"/>
                  </a:lnTo>
                  <a:lnTo>
                    <a:pt x="119" y="10"/>
                  </a:lnTo>
                  <a:lnTo>
                    <a:pt x="119" y="9"/>
                  </a:lnTo>
                  <a:lnTo>
                    <a:pt x="119" y="6"/>
                  </a:lnTo>
                  <a:lnTo>
                    <a:pt x="119" y="4"/>
                  </a:lnTo>
                  <a:lnTo>
                    <a:pt x="119" y="1"/>
                  </a:lnTo>
                  <a:lnTo>
                    <a:pt x="119" y="0"/>
                  </a:lnTo>
                  <a:lnTo>
                    <a:pt x="122" y="0"/>
                  </a:lnTo>
                  <a:lnTo>
                    <a:pt x="124" y="0"/>
                  </a:lnTo>
                  <a:lnTo>
                    <a:pt x="127" y="0"/>
                  </a:lnTo>
                  <a:lnTo>
                    <a:pt x="130" y="0"/>
                  </a:lnTo>
                  <a:lnTo>
                    <a:pt x="132" y="0"/>
                  </a:lnTo>
                  <a:lnTo>
                    <a:pt x="135" y="0"/>
                  </a:lnTo>
                  <a:lnTo>
                    <a:pt x="137" y="0"/>
                  </a:lnTo>
                  <a:lnTo>
                    <a:pt x="140" y="0"/>
                  </a:lnTo>
                  <a:lnTo>
                    <a:pt x="143" y="0"/>
                  </a:lnTo>
                  <a:lnTo>
                    <a:pt x="145" y="0"/>
                  </a:lnTo>
                  <a:lnTo>
                    <a:pt x="148" y="0"/>
                  </a:lnTo>
                  <a:lnTo>
                    <a:pt x="149" y="0"/>
                  </a:lnTo>
                  <a:lnTo>
                    <a:pt x="152" y="0"/>
                  </a:lnTo>
                  <a:lnTo>
                    <a:pt x="154" y="0"/>
                  </a:lnTo>
                  <a:lnTo>
                    <a:pt x="158" y="0"/>
                  </a:lnTo>
                  <a:lnTo>
                    <a:pt x="161" y="0"/>
                  </a:lnTo>
                  <a:lnTo>
                    <a:pt x="162" y="0"/>
                  </a:lnTo>
                  <a:lnTo>
                    <a:pt x="164" y="0"/>
                  </a:lnTo>
                  <a:lnTo>
                    <a:pt x="166" y="0"/>
                  </a:lnTo>
                  <a:lnTo>
                    <a:pt x="175" y="0"/>
                  </a:lnTo>
                  <a:lnTo>
                    <a:pt x="177" y="0"/>
                  </a:lnTo>
                  <a:lnTo>
                    <a:pt x="181" y="0"/>
                  </a:lnTo>
                  <a:lnTo>
                    <a:pt x="182" y="0"/>
                  </a:lnTo>
                  <a:lnTo>
                    <a:pt x="185" y="0"/>
                  </a:lnTo>
                  <a:lnTo>
                    <a:pt x="186" y="0"/>
                  </a:lnTo>
                  <a:lnTo>
                    <a:pt x="187" y="0"/>
                  </a:lnTo>
                  <a:lnTo>
                    <a:pt x="190" y="0"/>
                  </a:lnTo>
                  <a:lnTo>
                    <a:pt x="192" y="0"/>
                  </a:lnTo>
                  <a:lnTo>
                    <a:pt x="194" y="0"/>
                  </a:lnTo>
                  <a:lnTo>
                    <a:pt x="195" y="0"/>
                  </a:lnTo>
                  <a:lnTo>
                    <a:pt x="203" y="0"/>
                  </a:lnTo>
                  <a:lnTo>
                    <a:pt x="204" y="0"/>
                  </a:lnTo>
                  <a:lnTo>
                    <a:pt x="207" y="0"/>
                  </a:lnTo>
                  <a:lnTo>
                    <a:pt x="208" y="0"/>
                  </a:lnTo>
                  <a:lnTo>
                    <a:pt x="211" y="0"/>
                  </a:lnTo>
                  <a:lnTo>
                    <a:pt x="212"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84">
              <a:extLst>
                <a:ext uri="{FF2B5EF4-FFF2-40B4-BE49-F238E27FC236}">
                  <a16:creationId xmlns:a16="http://schemas.microsoft.com/office/drawing/2014/main" id="{7A4C4971-6694-4C61-B493-DA90A357D42D}"/>
                </a:ext>
              </a:extLst>
            </p:cNvPr>
            <p:cNvSpPr>
              <a:spLocks/>
            </p:cNvSpPr>
            <p:nvPr/>
          </p:nvSpPr>
          <p:spPr bwMode="auto">
            <a:xfrm>
              <a:off x="5125" y="3388"/>
              <a:ext cx="322" cy="240"/>
            </a:xfrm>
            <a:custGeom>
              <a:avLst/>
              <a:gdLst>
                <a:gd name="T0" fmla="*/ 242 w 322"/>
                <a:gd name="T1" fmla="*/ 13 h 240"/>
                <a:gd name="T2" fmla="*/ 252 w 322"/>
                <a:gd name="T3" fmla="*/ 17 h 240"/>
                <a:gd name="T4" fmla="*/ 263 w 322"/>
                <a:gd name="T5" fmla="*/ 15 h 240"/>
                <a:gd name="T6" fmla="*/ 273 w 322"/>
                <a:gd name="T7" fmla="*/ 18 h 240"/>
                <a:gd name="T8" fmla="*/ 279 w 322"/>
                <a:gd name="T9" fmla="*/ 24 h 240"/>
                <a:gd name="T10" fmla="*/ 286 w 322"/>
                <a:gd name="T11" fmla="*/ 31 h 240"/>
                <a:gd name="T12" fmla="*/ 297 w 322"/>
                <a:gd name="T13" fmla="*/ 31 h 240"/>
                <a:gd name="T14" fmla="*/ 307 w 322"/>
                <a:gd name="T15" fmla="*/ 37 h 240"/>
                <a:gd name="T16" fmla="*/ 309 w 322"/>
                <a:gd name="T17" fmla="*/ 45 h 240"/>
                <a:gd name="T18" fmla="*/ 310 w 322"/>
                <a:gd name="T19" fmla="*/ 51 h 240"/>
                <a:gd name="T20" fmla="*/ 318 w 322"/>
                <a:gd name="T21" fmla="*/ 60 h 240"/>
                <a:gd name="T22" fmla="*/ 322 w 322"/>
                <a:gd name="T23" fmla="*/ 82 h 240"/>
                <a:gd name="T24" fmla="*/ 320 w 322"/>
                <a:gd name="T25" fmla="*/ 126 h 240"/>
                <a:gd name="T26" fmla="*/ 320 w 322"/>
                <a:gd name="T27" fmla="*/ 184 h 240"/>
                <a:gd name="T28" fmla="*/ 320 w 322"/>
                <a:gd name="T29" fmla="*/ 213 h 240"/>
                <a:gd name="T30" fmla="*/ 310 w 322"/>
                <a:gd name="T31" fmla="*/ 240 h 240"/>
                <a:gd name="T32" fmla="*/ 268 w 322"/>
                <a:gd name="T33" fmla="*/ 240 h 240"/>
                <a:gd name="T34" fmla="*/ 218 w 322"/>
                <a:gd name="T35" fmla="*/ 239 h 240"/>
                <a:gd name="T36" fmla="*/ 190 w 322"/>
                <a:gd name="T37" fmla="*/ 239 h 240"/>
                <a:gd name="T38" fmla="*/ 150 w 322"/>
                <a:gd name="T39" fmla="*/ 239 h 240"/>
                <a:gd name="T40" fmla="*/ 114 w 322"/>
                <a:gd name="T41" fmla="*/ 238 h 240"/>
                <a:gd name="T42" fmla="*/ 86 w 322"/>
                <a:gd name="T43" fmla="*/ 238 h 240"/>
                <a:gd name="T44" fmla="*/ 65 w 322"/>
                <a:gd name="T45" fmla="*/ 238 h 240"/>
                <a:gd name="T46" fmla="*/ 38 w 322"/>
                <a:gd name="T47" fmla="*/ 236 h 240"/>
                <a:gd name="T48" fmla="*/ 4 w 322"/>
                <a:gd name="T49" fmla="*/ 236 h 240"/>
                <a:gd name="T50" fmla="*/ 22 w 322"/>
                <a:gd name="T51" fmla="*/ 227 h 240"/>
                <a:gd name="T52" fmla="*/ 43 w 322"/>
                <a:gd name="T53" fmla="*/ 209 h 240"/>
                <a:gd name="T54" fmla="*/ 42 w 322"/>
                <a:gd name="T55" fmla="*/ 193 h 240"/>
                <a:gd name="T56" fmla="*/ 25 w 322"/>
                <a:gd name="T57" fmla="*/ 176 h 240"/>
                <a:gd name="T58" fmla="*/ 9 w 322"/>
                <a:gd name="T59" fmla="*/ 162 h 240"/>
                <a:gd name="T60" fmla="*/ 15 w 322"/>
                <a:gd name="T61" fmla="*/ 144 h 240"/>
                <a:gd name="T62" fmla="*/ 29 w 322"/>
                <a:gd name="T63" fmla="*/ 124 h 240"/>
                <a:gd name="T64" fmla="*/ 32 w 322"/>
                <a:gd name="T65" fmla="*/ 107 h 240"/>
                <a:gd name="T66" fmla="*/ 35 w 322"/>
                <a:gd name="T67" fmla="*/ 98 h 240"/>
                <a:gd name="T68" fmla="*/ 44 w 322"/>
                <a:gd name="T69" fmla="*/ 86 h 240"/>
                <a:gd name="T70" fmla="*/ 59 w 322"/>
                <a:gd name="T71" fmla="*/ 85 h 240"/>
                <a:gd name="T72" fmla="*/ 61 w 322"/>
                <a:gd name="T73" fmla="*/ 99 h 240"/>
                <a:gd name="T74" fmla="*/ 73 w 322"/>
                <a:gd name="T75" fmla="*/ 94 h 240"/>
                <a:gd name="T76" fmla="*/ 84 w 322"/>
                <a:gd name="T77" fmla="*/ 92 h 240"/>
                <a:gd name="T78" fmla="*/ 89 w 322"/>
                <a:gd name="T79" fmla="*/ 86 h 240"/>
                <a:gd name="T80" fmla="*/ 91 w 322"/>
                <a:gd name="T81" fmla="*/ 78 h 240"/>
                <a:gd name="T82" fmla="*/ 87 w 322"/>
                <a:gd name="T83" fmla="*/ 66 h 240"/>
                <a:gd name="T84" fmla="*/ 81 w 322"/>
                <a:gd name="T85" fmla="*/ 61 h 240"/>
                <a:gd name="T86" fmla="*/ 89 w 322"/>
                <a:gd name="T87" fmla="*/ 56 h 240"/>
                <a:gd name="T88" fmla="*/ 95 w 322"/>
                <a:gd name="T89" fmla="*/ 49 h 240"/>
                <a:gd name="T90" fmla="*/ 114 w 322"/>
                <a:gd name="T91" fmla="*/ 34 h 240"/>
                <a:gd name="T92" fmla="*/ 124 w 322"/>
                <a:gd name="T93" fmla="*/ 32 h 240"/>
                <a:gd name="T94" fmla="*/ 135 w 322"/>
                <a:gd name="T95" fmla="*/ 30 h 240"/>
                <a:gd name="T96" fmla="*/ 141 w 322"/>
                <a:gd name="T97" fmla="*/ 26 h 240"/>
                <a:gd name="T98" fmla="*/ 148 w 322"/>
                <a:gd name="T99" fmla="*/ 22 h 240"/>
                <a:gd name="T100" fmla="*/ 157 w 322"/>
                <a:gd name="T101" fmla="*/ 18 h 240"/>
                <a:gd name="T102" fmla="*/ 163 w 322"/>
                <a:gd name="T103" fmla="*/ 22 h 240"/>
                <a:gd name="T104" fmla="*/ 169 w 322"/>
                <a:gd name="T105" fmla="*/ 18 h 240"/>
                <a:gd name="T106" fmla="*/ 178 w 322"/>
                <a:gd name="T107" fmla="*/ 13 h 240"/>
                <a:gd name="T108" fmla="*/ 186 w 322"/>
                <a:gd name="T109" fmla="*/ 11 h 240"/>
                <a:gd name="T110" fmla="*/ 195 w 322"/>
                <a:gd name="T111" fmla="*/ 10 h 240"/>
                <a:gd name="T112" fmla="*/ 204 w 322"/>
                <a:gd name="T113" fmla="*/ 2 h 240"/>
                <a:gd name="T114" fmla="*/ 211 w 322"/>
                <a:gd name="T115" fmla="*/ 5 h 240"/>
                <a:gd name="T116" fmla="*/ 217 w 322"/>
                <a:gd name="T117" fmla="*/ 6 h 240"/>
                <a:gd name="T118" fmla="*/ 229 w 322"/>
                <a:gd name="T119" fmla="*/ 0 h 240"/>
                <a:gd name="T120" fmla="*/ 235 w 322"/>
                <a:gd name="T121" fmla="*/ 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2" h="240">
                  <a:moveTo>
                    <a:pt x="237" y="5"/>
                  </a:moveTo>
                  <a:lnTo>
                    <a:pt x="238" y="5"/>
                  </a:lnTo>
                  <a:lnTo>
                    <a:pt x="238" y="6"/>
                  </a:lnTo>
                  <a:lnTo>
                    <a:pt x="239" y="6"/>
                  </a:lnTo>
                  <a:lnTo>
                    <a:pt x="239" y="7"/>
                  </a:lnTo>
                  <a:lnTo>
                    <a:pt x="239" y="9"/>
                  </a:lnTo>
                  <a:lnTo>
                    <a:pt x="238" y="9"/>
                  </a:lnTo>
                  <a:lnTo>
                    <a:pt x="238" y="10"/>
                  </a:lnTo>
                  <a:lnTo>
                    <a:pt x="239" y="10"/>
                  </a:lnTo>
                  <a:lnTo>
                    <a:pt x="239" y="11"/>
                  </a:lnTo>
                  <a:lnTo>
                    <a:pt x="241" y="11"/>
                  </a:lnTo>
                  <a:lnTo>
                    <a:pt x="241" y="13"/>
                  </a:lnTo>
                  <a:lnTo>
                    <a:pt x="242" y="13"/>
                  </a:lnTo>
                  <a:lnTo>
                    <a:pt x="243" y="13"/>
                  </a:lnTo>
                  <a:lnTo>
                    <a:pt x="245" y="13"/>
                  </a:lnTo>
                  <a:lnTo>
                    <a:pt x="246" y="13"/>
                  </a:lnTo>
                  <a:lnTo>
                    <a:pt x="247" y="13"/>
                  </a:lnTo>
                  <a:lnTo>
                    <a:pt x="248" y="13"/>
                  </a:lnTo>
                  <a:lnTo>
                    <a:pt x="250" y="13"/>
                  </a:lnTo>
                  <a:lnTo>
                    <a:pt x="250" y="14"/>
                  </a:lnTo>
                  <a:lnTo>
                    <a:pt x="250" y="13"/>
                  </a:lnTo>
                  <a:lnTo>
                    <a:pt x="251" y="13"/>
                  </a:lnTo>
                  <a:lnTo>
                    <a:pt x="252" y="13"/>
                  </a:lnTo>
                  <a:lnTo>
                    <a:pt x="252" y="14"/>
                  </a:lnTo>
                  <a:lnTo>
                    <a:pt x="252" y="15"/>
                  </a:lnTo>
                  <a:lnTo>
                    <a:pt x="252" y="17"/>
                  </a:lnTo>
                  <a:lnTo>
                    <a:pt x="254" y="17"/>
                  </a:lnTo>
                  <a:lnTo>
                    <a:pt x="254" y="15"/>
                  </a:lnTo>
                  <a:lnTo>
                    <a:pt x="255" y="15"/>
                  </a:lnTo>
                  <a:lnTo>
                    <a:pt x="255" y="14"/>
                  </a:lnTo>
                  <a:lnTo>
                    <a:pt x="256" y="14"/>
                  </a:lnTo>
                  <a:lnTo>
                    <a:pt x="258" y="15"/>
                  </a:lnTo>
                  <a:lnTo>
                    <a:pt x="258" y="17"/>
                  </a:lnTo>
                  <a:lnTo>
                    <a:pt x="259" y="17"/>
                  </a:lnTo>
                  <a:lnTo>
                    <a:pt x="260" y="18"/>
                  </a:lnTo>
                  <a:lnTo>
                    <a:pt x="262" y="18"/>
                  </a:lnTo>
                  <a:lnTo>
                    <a:pt x="262" y="17"/>
                  </a:lnTo>
                  <a:lnTo>
                    <a:pt x="263" y="17"/>
                  </a:lnTo>
                  <a:lnTo>
                    <a:pt x="263" y="15"/>
                  </a:lnTo>
                  <a:lnTo>
                    <a:pt x="264" y="15"/>
                  </a:lnTo>
                  <a:lnTo>
                    <a:pt x="265" y="15"/>
                  </a:lnTo>
                  <a:lnTo>
                    <a:pt x="267" y="15"/>
                  </a:lnTo>
                  <a:lnTo>
                    <a:pt x="267" y="17"/>
                  </a:lnTo>
                  <a:lnTo>
                    <a:pt x="268" y="18"/>
                  </a:lnTo>
                  <a:lnTo>
                    <a:pt x="269" y="18"/>
                  </a:lnTo>
                  <a:lnTo>
                    <a:pt x="269" y="19"/>
                  </a:lnTo>
                  <a:lnTo>
                    <a:pt x="271" y="19"/>
                  </a:lnTo>
                  <a:lnTo>
                    <a:pt x="271" y="18"/>
                  </a:lnTo>
                  <a:lnTo>
                    <a:pt x="271" y="17"/>
                  </a:lnTo>
                  <a:lnTo>
                    <a:pt x="272" y="17"/>
                  </a:lnTo>
                  <a:lnTo>
                    <a:pt x="272" y="18"/>
                  </a:lnTo>
                  <a:lnTo>
                    <a:pt x="273" y="18"/>
                  </a:lnTo>
                  <a:lnTo>
                    <a:pt x="275" y="17"/>
                  </a:lnTo>
                  <a:lnTo>
                    <a:pt x="275" y="18"/>
                  </a:lnTo>
                  <a:lnTo>
                    <a:pt x="275" y="19"/>
                  </a:lnTo>
                  <a:lnTo>
                    <a:pt x="275" y="20"/>
                  </a:lnTo>
                  <a:lnTo>
                    <a:pt x="276" y="19"/>
                  </a:lnTo>
                  <a:lnTo>
                    <a:pt x="277" y="19"/>
                  </a:lnTo>
                  <a:lnTo>
                    <a:pt x="277" y="20"/>
                  </a:lnTo>
                  <a:lnTo>
                    <a:pt x="276" y="22"/>
                  </a:lnTo>
                  <a:lnTo>
                    <a:pt x="277" y="23"/>
                  </a:lnTo>
                  <a:lnTo>
                    <a:pt x="277" y="24"/>
                  </a:lnTo>
                  <a:lnTo>
                    <a:pt x="279" y="24"/>
                  </a:lnTo>
                  <a:lnTo>
                    <a:pt x="279" y="23"/>
                  </a:lnTo>
                  <a:lnTo>
                    <a:pt x="279" y="24"/>
                  </a:lnTo>
                  <a:lnTo>
                    <a:pt x="279" y="26"/>
                  </a:lnTo>
                  <a:lnTo>
                    <a:pt x="280" y="26"/>
                  </a:lnTo>
                  <a:lnTo>
                    <a:pt x="281" y="26"/>
                  </a:lnTo>
                  <a:lnTo>
                    <a:pt x="281" y="27"/>
                  </a:lnTo>
                  <a:lnTo>
                    <a:pt x="280" y="27"/>
                  </a:lnTo>
                  <a:lnTo>
                    <a:pt x="281" y="27"/>
                  </a:lnTo>
                  <a:lnTo>
                    <a:pt x="283" y="27"/>
                  </a:lnTo>
                  <a:lnTo>
                    <a:pt x="284" y="27"/>
                  </a:lnTo>
                  <a:lnTo>
                    <a:pt x="284" y="28"/>
                  </a:lnTo>
                  <a:lnTo>
                    <a:pt x="285" y="28"/>
                  </a:lnTo>
                  <a:lnTo>
                    <a:pt x="285" y="30"/>
                  </a:lnTo>
                  <a:lnTo>
                    <a:pt x="285" y="31"/>
                  </a:lnTo>
                  <a:lnTo>
                    <a:pt x="286" y="31"/>
                  </a:lnTo>
                  <a:lnTo>
                    <a:pt x="288" y="31"/>
                  </a:lnTo>
                  <a:lnTo>
                    <a:pt x="289" y="31"/>
                  </a:lnTo>
                  <a:lnTo>
                    <a:pt x="289" y="32"/>
                  </a:lnTo>
                  <a:lnTo>
                    <a:pt x="289" y="34"/>
                  </a:lnTo>
                  <a:lnTo>
                    <a:pt x="289" y="35"/>
                  </a:lnTo>
                  <a:lnTo>
                    <a:pt x="290" y="35"/>
                  </a:lnTo>
                  <a:lnTo>
                    <a:pt x="292" y="35"/>
                  </a:lnTo>
                  <a:lnTo>
                    <a:pt x="293" y="35"/>
                  </a:lnTo>
                  <a:lnTo>
                    <a:pt x="294" y="34"/>
                  </a:lnTo>
                  <a:lnTo>
                    <a:pt x="296" y="34"/>
                  </a:lnTo>
                  <a:lnTo>
                    <a:pt x="296" y="32"/>
                  </a:lnTo>
                  <a:lnTo>
                    <a:pt x="296" y="31"/>
                  </a:lnTo>
                  <a:lnTo>
                    <a:pt x="297" y="31"/>
                  </a:lnTo>
                  <a:lnTo>
                    <a:pt x="298" y="31"/>
                  </a:lnTo>
                  <a:lnTo>
                    <a:pt x="300" y="31"/>
                  </a:lnTo>
                  <a:lnTo>
                    <a:pt x="300" y="32"/>
                  </a:lnTo>
                  <a:lnTo>
                    <a:pt x="301" y="32"/>
                  </a:lnTo>
                  <a:lnTo>
                    <a:pt x="301" y="34"/>
                  </a:lnTo>
                  <a:lnTo>
                    <a:pt x="302" y="34"/>
                  </a:lnTo>
                  <a:lnTo>
                    <a:pt x="302" y="35"/>
                  </a:lnTo>
                  <a:lnTo>
                    <a:pt x="303" y="35"/>
                  </a:lnTo>
                  <a:lnTo>
                    <a:pt x="303" y="36"/>
                  </a:lnTo>
                  <a:lnTo>
                    <a:pt x="305" y="36"/>
                  </a:lnTo>
                  <a:lnTo>
                    <a:pt x="306" y="36"/>
                  </a:lnTo>
                  <a:lnTo>
                    <a:pt x="306" y="37"/>
                  </a:lnTo>
                  <a:lnTo>
                    <a:pt x="307" y="37"/>
                  </a:lnTo>
                  <a:lnTo>
                    <a:pt x="307" y="39"/>
                  </a:lnTo>
                  <a:lnTo>
                    <a:pt x="307" y="40"/>
                  </a:lnTo>
                  <a:lnTo>
                    <a:pt x="306" y="40"/>
                  </a:lnTo>
                  <a:lnTo>
                    <a:pt x="307" y="40"/>
                  </a:lnTo>
                  <a:lnTo>
                    <a:pt x="307" y="41"/>
                  </a:lnTo>
                  <a:lnTo>
                    <a:pt x="307" y="43"/>
                  </a:lnTo>
                  <a:lnTo>
                    <a:pt x="309" y="43"/>
                  </a:lnTo>
                  <a:lnTo>
                    <a:pt x="307" y="43"/>
                  </a:lnTo>
                  <a:lnTo>
                    <a:pt x="307" y="44"/>
                  </a:lnTo>
                  <a:lnTo>
                    <a:pt x="309" y="44"/>
                  </a:lnTo>
                  <a:lnTo>
                    <a:pt x="309" y="45"/>
                  </a:lnTo>
                  <a:lnTo>
                    <a:pt x="307" y="45"/>
                  </a:lnTo>
                  <a:lnTo>
                    <a:pt x="309" y="45"/>
                  </a:lnTo>
                  <a:lnTo>
                    <a:pt x="307" y="45"/>
                  </a:lnTo>
                  <a:lnTo>
                    <a:pt x="309" y="45"/>
                  </a:lnTo>
                  <a:lnTo>
                    <a:pt x="307" y="45"/>
                  </a:lnTo>
                  <a:lnTo>
                    <a:pt x="307" y="47"/>
                  </a:lnTo>
                  <a:lnTo>
                    <a:pt x="309" y="47"/>
                  </a:lnTo>
                  <a:lnTo>
                    <a:pt x="307" y="47"/>
                  </a:lnTo>
                  <a:lnTo>
                    <a:pt x="307" y="48"/>
                  </a:lnTo>
                  <a:lnTo>
                    <a:pt x="309" y="48"/>
                  </a:lnTo>
                  <a:lnTo>
                    <a:pt x="309" y="49"/>
                  </a:lnTo>
                  <a:lnTo>
                    <a:pt x="310" y="49"/>
                  </a:lnTo>
                  <a:lnTo>
                    <a:pt x="310" y="51"/>
                  </a:lnTo>
                  <a:lnTo>
                    <a:pt x="311" y="51"/>
                  </a:lnTo>
                  <a:lnTo>
                    <a:pt x="310" y="51"/>
                  </a:lnTo>
                  <a:lnTo>
                    <a:pt x="310" y="52"/>
                  </a:lnTo>
                  <a:lnTo>
                    <a:pt x="310" y="53"/>
                  </a:lnTo>
                  <a:lnTo>
                    <a:pt x="310" y="54"/>
                  </a:lnTo>
                  <a:lnTo>
                    <a:pt x="311" y="54"/>
                  </a:lnTo>
                  <a:lnTo>
                    <a:pt x="311" y="56"/>
                  </a:lnTo>
                  <a:lnTo>
                    <a:pt x="313" y="56"/>
                  </a:lnTo>
                  <a:lnTo>
                    <a:pt x="314" y="56"/>
                  </a:lnTo>
                  <a:lnTo>
                    <a:pt x="315" y="56"/>
                  </a:lnTo>
                  <a:lnTo>
                    <a:pt x="315" y="57"/>
                  </a:lnTo>
                  <a:lnTo>
                    <a:pt x="315" y="58"/>
                  </a:lnTo>
                  <a:lnTo>
                    <a:pt x="317" y="58"/>
                  </a:lnTo>
                  <a:lnTo>
                    <a:pt x="318" y="58"/>
                  </a:lnTo>
                  <a:lnTo>
                    <a:pt x="318" y="60"/>
                  </a:lnTo>
                  <a:lnTo>
                    <a:pt x="319" y="60"/>
                  </a:lnTo>
                  <a:lnTo>
                    <a:pt x="320" y="60"/>
                  </a:lnTo>
                  <a:lnTo>
                    <a:pt x="320" y="58"/>
                  </a:lnTo>
                  <a:lnTo>
                    <a:pt x="320" y="60"/>
                  </a:lnTo>
                  <a:lnTo>
                    <a:pt x="322" y="60"/>
                  </a:lnTo>
                  <a:lnTo>
                    <a:pt x="322" y="68"/>
                  </a:lnTo>
                  <a:lnTo>
                    <a:pt x="322" y="69"/>
                  </a:lnTo>
                  <a:lnTo>
                    <a:pt x="322" y="70"/>
                  </a:lnTo>
                  <a:lnTo>
                    <a:pt x="322" y="73"/>
                  </a:lnTo>
                  <a:lnTo>
                    <a:pt x="322" y="74"/>
                  </a:lnTo>
                  <a:lnTo>
                    <a:pt x="322" y="75"/>
                  </a:lnTo>
                  <a:lnTo>
                    <a:pt x="322" y="79"/>
                  </a:lnTo>
                  <a:lnTo>
                    <a:pt x="322" y="82"/>
                  </a:lnTo>
                  <a:lnTo>
                    <a:pt x="322" y="83"/>
                  </a:lnTo>
                  <a:lnTo>
                    <a:pt x="322" y="89"/>
                  </a:lnTo>
                  <a:lnTo>
                    <a:pt x="322" y="95"/>
                  </a:lnTo>
                  <a:lnTo>
                    <a:pt x="322" y="98"/>
                  </a:lnTo>
                  <a:lnTo>
                    <a:pt x="322" y="102"/>
                  </a:lnTo>
                  <a:lnTo>
                    <a:pt x="320" y="106"/>
                  </a:lnTo>
                  <a:lnTo>
                    <a:pt x="320" y="109"/>
                  </a:lnTo>
                  <a:lnTo>
                    <a:pt x="320" y="112"/>
                  </a:lnTo>
                  <a:lnTo>
                    <a:pt x="320" y="117"/>
                  </a:lnTo>
                  <a:lnTo>
                    <a:pt x="320" y="119"/>
                  </a:lnTo>
                  <a:lnTo>
                    <a:pt x="320" y="123"/>
                  </a:lnTo>
                  <a:lnTo>
                    <a:pt x="320" y="124"/>
                  </a:lnTo>
                  <a:lnTo>
                    <a:pt x="320" y="126"/>
                  </a:lnTo>
                  <a:lnTo>
                    <a:pt x="320" y="128"/>
                  </a:lnTo>
                  <a:lnTo>
                    <a:pt x="320" y="136"/>
                  </a:lnTo>
                  <a:lnTo>
                    <a:pt x="320" y="141"/>
                  </a:lnTo>
                  <a:lnTo>
                    <a:pt x="320" y="147"/>
                  </a:lnTo>
                  <a:lnTo>
                    <a:pt x="320" y="157"/>
                  </a:lnTo>
                  <a:lnTo>
                    <a:pt x="320" y="161"/>
                  </a:lnTo>
                  <a:lnTo>
                    <a:pt x="320" y="162"/>
                  </a:lnTo>
                  <a:lnTo>
                    <a:pt x="320" y="166"/>
                  </a:lnTo>
                  <a:lnTo>
                    <a:pt x="320" y="171"/>
                  </a:lnTo>
                  <a:lnTo>
                    <a:pt x="320" y="176"/>
                  </a:lnTo>
                  <a:lnTo>
                    <a:pt x="320" y="178"/>
                  </a:lnTo>
                  <a:lnTo>
                    <a:pt x="320" y="181"/>
                  </a:lnTo>
                  <a:lnTo>
                    <a:pt x="320" y="184"/>
                  </a:lnTo>
                  <a:lnTo>
                    <a:pt x="320" y="185"/>
                  </a:lnTo>
                  <a:lnTo>
                    <a:pt x="320" y="188"/>
                  </a:lnTo>
                  <a:lnTo>
                    <a:pt x="320" y="192"/>
                  </a:lnTo>
                  <a:lnTo>
                    <a:pt x="320" y="195"/>
                  </a:lnTo>
                  <a:lnTo>
                    <a:pt x="320" y="197"/>
                  </a:lnTo>
                  <a:lnTo>
                    <a:pt x="320" y="198"/>
                  </a:lnTo>
                  <a:lnTo>
                    <a:pt x="320" y="201"/>
                  </a:lnTo>
                  <a:lnTo>
                    <a:pt x="320" y="202"/>
                  </a:lnTo>
                  <a:lnTo>
                    <a:pt x="320" y="204"/>
                  </a:lnTo>
                  <a:lnTo>
                    <a:pt x="320" y="206"/>
                  </a:lnTo>
                  <a:lnTo>
                    <a:pt x="320" y="208"/>
                  </a:lnTo>
                  <a:lnTo>
                    <a:pt x="320" y="209"/>
                  </a:lnTo>
                  <a:lnTo>
                    <a:pt x="320" y="213"/>
                  </a:lnTo>
                  <a:lnTo>
                    <a:pt x="319" y="219"/>
                  </a:lnTo>
                  <a:lnTo>
                    <a:pt x="319" y="222"/>
                  </a:lnTo>
                  <a:lnTo>
                    <a:pt x="319" y="223"/>
                  </a:lnTo>
                  <a:lnTo>
                    <a:pt x="319" y="229"/>
                  </a:lnTo>
                  <a:lnTo>
                    <a:pt x="319" y="231"/>
                  </a:lnTo>
                  <a:lnTo>
                    <a:pt x="319" y="233"/>
                  </a:lnTo>
                  <a:lnTo>
                    <a:pt x="319" y="235"/>
                  </a:lnTo>
                  <a:lnTo>
                    <a:pt x="319" y="238"/>
                  </a:lnTo>
                  <a:lnTo>
                    <a:pt x="319" y="240"/>
                  </a:lnTo>
                  <a:lnTo>
                    <a:pt x="318" y="240"/>
                  </a:lnTo>
                  <a:lnTo>
                    <a:pt x="315" y="240"/>
                  </a:lnTo>
                  <a:lnTo>
                    <a:pt x="311" y="240"/>
                  </a:lnTo>
                  <a:lnTo>
                    <a:pt x="310" y="240"/>
                  </a:lnTo>
                  <a:lnTo>
                    <a:pt x="307" y="240"/>
                  </a:lnTo>
                  <a:lnTo>
                    <a:pt x="306" y="240"/>
                  </a:lnTo>
                  <a:lnTo>
                    <a:pt x="302" y="240"/>
                  </a:lnTo>
                  <a:lnTo>
                    <a:pt x="300" y="240"/>
                  </a:lnTo>
                  <a:lnTo>
                    <a:pt x="296" y="240"/>
                  </a:lnTo>
                  <a:lnTo>
                    <a:pt x="292" y="240"/>
                  </a:lnTo>
                  <a:lnTo>
                    <a:pt x="286" y="240"/>
                  </a:lnTo>
                  <a:lnTo>
                    <a:pt x="284" y="240"/>
                  </a:lnTo>
                  <a:lnTo>
                    <a:pt x="283" y="240"/>
                  </a:lnTo>
                  <a:lnTo>
                    <a:pt x="279" y="240"/>
                  </a:lnTo>
                  <a:lnTo>
                    <a:pt x="276" y="240"/>
                  </a:lnTo>
                  <a:lnTo>
                    <a:pt x="273" y="240"/>
                  </a:lnTo>
                  <a:lnTo>
                    <a:pt x="268" y="240"/>
                  </a:lnTo>
                  <a:lnTo>
                    <a:pt x="264" y="240"/>
                  </a:lnTo>
                  <a:lnTo>
                    <a:pt x="255" y="240"/>
                  </a:lnTo>
                  <a:lnTo>
                    <a:pt x="246" y="240"/>
                  </a:lnTo>
                  <a:lnTo>
                    <a:pt x="245" y="240"/>
                  </a:lnTo>
                  <a:lnTo>
                    <a:pt x="242" y="240"/>
                  </a:lnTo>
                  <a:lnTo>
                    <a:pt x="241" y="240"/>
                  </a:lnTo>
                  <a:lnTo>
                    <a:pt x="237" y="240"/>
                  </a:lnTo>
                  <a:lnTo>
                    <a:pt x="233" y="239"/>
                  </a:lnTo>
                  <a:lnTo>
                    <a:pt x="228" y="239"/>
                  </a:lnTo>
                  <a:lnTo>
                    <a:pt x="226" y="239"/>
                  </a:lnTo>
                  <a:lnTo>
                    <a:pt x="225" y="239"/>
                  </a:lnTo>
                  <a:lnTo>
                    <a:pt x="221" y="239"/>
                  </a:lnTo>
                  <a:lnTo>
                    <a:pt x="218" y="239"/>
                  </a:lnTo>
                  <a:lnTo>
                    <a:pt x="216" y="239"/>
                  </a:lnTo>
                  <a:lnTo>
                    <a:pt x="214" y="239"/>
                  </a:lnTo>
                  <a:lnTo>
                    <a:pt x="212" y="239"/>
                  </a:lnTo>
                  <a:lnTo>
                    <a:pt x="209" y="239"/>
                  </a:lnTo>
                  <a:lnTo>
                    <a:pt x="208" y="239"/>
                  </a:lnTo>
                  <a:lnTo>
                    <a:pt x="207" y="239"/>
                  </a:lnTo>
                  <a:lnTo>
                    <a:pt x="204" y="239"/>
                  </a:lnTo>
                  <a:lnTo>
                    <a:pt x="201" y="239"/>
                  </a:lnTo>
                  <a:lnTo>
                    <a:pt x="200" y="239"/>
                  </a:lnTo>
                  <a:lnTo>
                    <a:pt x="199" y="239"/>
                  </a:lnTo>
                  <a:lnTo>
                    <a:pt x="196" y="239"/>
                  </a:lnTo>
                  <a:lnTo>
                    <a:pt x="192" y="239"/>
                  </a:lnTo>
                  <a:lnTo>
                    <a:pt x="190" y="239"/>
                  </a:lnTo>
                  <a:lnTo>
                    <a:pt x="184" y="239"/>
                  </a:lnTo>
                  <a:lnTo>
                    <a:pt x="180" y="239"/>
                  </a:lnTo>
                  <a:lnTo>
                    <a:pt x="179" y="239"/>
                  </a:lnTo>
                  <a:lnTo>
                    <a:pt x="176" y="239"/>
                  </a:lnTo>
                  <a:lnTo>
                    <a:pt x="173" y="239"/>
                  </a:lnTo>
                  <a:lnTo>
                    <a:pt x="170" y="239"/>
                  </a:lnTo>
                  <a:lnTo>
                    <a:pt x="166" y="239"/>
                  </a:lnTo>
                  <a:lnTo>
                    <a:pt x="163" y="239"/>
                  </a:lnTo>
                  <a:lnTo>
                    <a:pt x="159" y="239"/>
                  </a:lnTo>
                  <a:lnTo>
                    <a:pt x="157" y="239"/>
                  </a:lnTo>
                  <a:lnTo>
                    <a:pt x="156" y="239"/>
                  </a:lnTo>
                  <a:lnTo>
                    <a:pt x="153" y="239"/>
                  </a:lnTo>
                  <a:lnTo>
                    <a:pt x="150" y="239"/>
                  </a:lnTo>
                  <a:lnTo>
                    <a:pt x="146" y="239"/>
                  </a:lnTo>
                  <a:lnTo>
                    <a:pt x="145" y="239"/>
                  </a:lnTo>
                  <a:lnTo>
                    <a:pt x="144" y="238"/>
                  </a:lnTo>
                  <a:lnTo>
                    <a:pt x="137" y="238"/>
                  </a:lnTo>
                  <a:lnTo>
                    <a:pt x="133" y="238"/>
                  </a:lnTo>
                  <a:lnTo>
                    <a:pt x="132" y="238"/>
                  </a:lnTo>
                  <a:lnTo>
                    <a:pt x="127" y="238"/>
                  </a:lnTo>
                  <a:lnTo>
                    <a:pt x="125" y="238"/>
                  </a:lnTo>
                  <a:lnTo>
                    <a:pt x="123" y="238"/>
                  </a:lnTo>
                  <a:lnTo>
                    <a:pt x="122" y="238"/>
                  </a:lnTo>
                  <a:lnTo>
                    <a:pt x="120" y="238"/>
                  </a:lnTo>
                  <a:lnTo>
                    <a:pt x="118" y="238"/>
                  </a:lnTo>
                  <a:lnTo>
                    <a:pt x="114" y="238"/>
                  </a:lnTo>
                  <a:lnTo>
                    <a:pt x="111" y="238"/>
                  </a:lnTo>
                  <a:lnTo>
                    <a:pt x="110" y="238"/>
                  </a:lnTo>
                  <a:lnTo>
                    <a:pt x="106" y="238"/>
                  </a:lnTo>
                  <a:lnTo>
                    <a:pt x="104" y="238"/>
                  </a:lnTo>
                  <a:lnTo>
                    <a:pt x="102" y="238"/>
                  </a:lnTo>
                  <a:lnTo>
                    <a:pt x="99" y="238"/>
                  </a:lnTo>
                  <a:lnTo>
                    <a:pt x="98" y="238"/>
                  </a:lnTo>
                  <a:lnTo>
                    <a:pt x="97" y="238"/>
                  </a:lnTo>
                  <a:lnTo>
                    <a:pt x="94" y="238"/>
                  </a:lnTo>
                  <a:lnTo>
                    <a:pt x="93" y="238"/>
                  </a:lnTo>
                  <a:lnTo>
                    <a:pt x="91" y="238"/>
                  </a:lnTo>
                  <a:lnTo>
                    <a:pt x="89" y="238"/>
                  </a:lnTo>
                  <a:lnTo>
                    <a:pt x="86" y="238"/>
                  </a:lnTo>
                  <a:lnTo>
                    <a:pt x="85" y="238"/>
                  </a:lnTo>
                  <a:lnTo>
                    <a:pt x="84" y="238"/>
                  </a:lnTo>
                  <a:lnTo>
                    <a:pt x="81" y="238"/>
                  </a:lnTo>
                  <a:lnTo>
                    <a:pt x="80" y="238"/>
                  </a:lnTo>
                  <a:lnTo>
                    <a:pt x="78" y="238"/>
                  </a:lnTo>
                  <a:lnTo>
                    <a:pt x="77" y="238"/>
                  </a:lnTo>
                  <a:lnTo>
                    <a:pt x="76" y="238"/>
                  </a:lnTo>
                  <a:lnTo>
                    <a:pt x="74" y="238"/>
                  </a:lnTo>
                  <a:lnTo>
                    <a:pt x="73" y="238"/>
                  </a:lnTo>
                  <a:lnTo>
                    <a:pt x="69" y="238"/>
                  </a:lnTo>
                  <a:lnTo>
                    <a:pt x="68" y="238"/>
                  </a:lnTo>
                  <a:lnTo>
                    <a:pt x="67" y="238"/>
                  </a:lnTo>
                  <a:lnTo>
                    <a:pt x="65" y="238"/>
                  </a:lnTo>
                  <a:lnTo>
                    <a:pt x="63" y="238"/>
                  </a:lnTo>
                  <a:lnTo>
                    <a:pt x="59" y="236"/>
                  </a:lnTo>
                  <a:lnTo>
                    <a:pt x="57" y="236"/>
                  </a:lnTo>
                  <a:lnTo>
                    <a:pt x="53" y="236"/>
                  </a:lnTo>
                  <a:lnTo>
                    <a:pt x="52" y="236"/>
                  </a:lnTo>
                  <a:lnTo>
                    <a:pt x="51" y="236"/>
                  </a:lnTo>
                  <a:lnTo>
                    <a:pt x="50" y="236"/>
                  </a:lnTo>
                  <a:lnTo>
                    <a:pt x="47" y="236"/>
                  </a:lnTo>
                  <a:lnTo>
                    <a:pt x="43" y="236"/>
                  </a:lnTo>
                  <a:lnTo>
                    <a:pt x="42" y="236"/>
                  </a:lnTo>
                  <a:lnTo>
                    <a:pt x="40" y="236"/>
                  </a:lnTo>
                  <a:lnTo>
                    <a:pt x="39" y="236"/>
                  </a:lnTo>
                  <a:lnTo>
                    <a:pt x="38" y="236"/>
                  </a:lnTo>
                  <a:lnTo>
                    <a:pt x="36" y="236"/>
                  </a:lnTo>
                  <a:lnTo>
                    <a:pt x="32" y="236"/>
                  </a:lnTo>
                  <a:lnTo>
                    <a:pt x="30" y="236"/>
                  </a:lnTo>
                  <a:lnTo>
                    <a:pt x="29" y="236"/>
                  </a:lnTo>
                  <a:lnTo>
                    <a:pt x="26" y="236"/>
                  </a:lnTo>
                  <a:lnTo>
                    <a:pt x="25" y="236"/>
                  </a:lnTo>
                  <a:lnTo>
                    <a:pt x="21" y="236"/>
                  </a:lnTo>
                  <a:lnTo>
                    <a:pt x="17" y="236"/>
                  </a:lnTo>
                  <a:lnTo>
                    <a:pt x="12" y="236"/>
                  </a:lnTo>
                  <a:lnTo>
                    <a:pt x="8" y="236"/>
                  </a:lnTo>
                  <a:lnTo>
                    <a:pt x="6" y="236"/>
                  </a:lnTo>
                  <a:lnTo>
                    <a:pt x="5" y="236"/>
                  </a:lnTo>
                  <a:lnTo>
                    <a:pt x="4" y="236"/>
                  </a:lnTo>
                  <a:lnTo>
                    <a:pt x="2" y="236"/>
                  </a:lnTo>
                  <a:lnTo>
                    <a:pt x="0" y="236"/>
                  </a:lnTo>
                  <a:lnTo>
                    <a:pt x="1" y="235"/>
                  </a:lnTo>
                  <a:lnTo>
                    <a:pt x="2" y="235"/>
                  </a:lnTo>
                  <a:lnTo>
                    <a:pt x="4" y="234"/>
                  </a:lnTo>
                  <a:lnTo>
                    <a:pt x="6" y="233"/>
                  </a:lnTo>
                  <a:lnTo>
                    <a:pt x="8" y="233"/>
                  </a:lnTo>
                  <a:lnTo>
                    <a:pt x="9" y="231"/>
                  </a:lnTo>
                  <a:lnTo>
                    <a:pt x="10" y="231"/>
                  </a:lnTo>
                  <a:lnTo>
                    <a:pt x="14" y="230"/>
                  </a:lnTo>
                  <a:lnTo>
                    <a:pt x="18" y="229"/>
                  </a:lnTo>
                  <a:lnTo>
                    <a:pt x="19" y="229"/>
                  </a:lnTo>
                  <a:lnTo>
                    <a:pt x="22" y="227"/>
                  </a:lnTo>
                  <a:lnTo>
                    <a:pt x="23" y="226"/>
                  </a:lnTo>
                  <a:lnTo>
                    <a:pt x="26" y="225"/>
                  </a:lnTo>
                  <a:lnTo>
                    <a:pt x="29" y="223"/>
                  </a:lnTo>
                  <a:lnTo>
                    <a:pt x="31" y="222"/>
                  </a:lnTo>
                  <a:lnTo>
                    <a:pt x="34" y="221"/>
                  </a:lnTo>
                  <a:lnTo>
                    <a:pt x="34" y="219"/>
                  </a:lnTo>
                  <a:lnTo>
                    <a:pt x="35" y="219"/>
                  </a:lnTo>
                  <a:lnTo>
                    <a:pt x="38" y="217"/>
                  </a:lnTo>
                  <a:lnTo>
                    <a:pt x="39" y="216"/>
                  </a:lnTo>
                  <a:lnTo>
                    <a:pt x="40" y="213"/>
                  </a:lnTo>
                  <a:lnTo>
                    <a:pt x="42" y="212"/>
                  </a:lnTo>
                  <a:lnTo>
                    <a:pt x="42" y="210"/>
                  </a:lnTo>
                  <a:lnTo>
                    <a:pt x="43" y="209"/>
                  </a:lnTo>
                  <a:lnTo>
                    <a:pt x="43" y="208"/>
                  </a:lnTo>
                  <a:lnTo>
                    <a:pt x="43" y="206"/>
                  </a:lnTo>
                  <a:lnTo>
                    <a:pt x="43" y="205"/>
                  </a:lnTo>
                  <a:lnTo>
                    <a:pt x="43" y="204"/>
                  </a:lnTo>
                  <a:lnTo>
                    <a:pt x="44" y="202"/>
                  </a:lnTo>
                  <a:lnTo>
                    <a:pt x="44" y="201"/>
                  </a:lnTo>
                  <a:lnTo>
                    <a:pt x="43" y="200"/>
                  </a:lnTo>
                  <a:lnTo>
                    <a:pt x="43" y="198"/>
                  </a:lnTo>
                  <a:lnTo>
                    <a:pt x="43" y="197"/>
                  </a:lnTo>
                  <a:lnTo>
                    <a:pt x="43" y="196"/>
                  </a:lnTo>
                  <a:lnTo>
                    <a:pt x="43" y="195"/>
                  </a:lnTo>
                  <a:lnTo>
                    <a:pt x="42" y="195"/>
                  </a:lnTo>
                  <a:lnTo>
                    <a:pt x="42" y="193"/>
                  </a:lnTo>
                  <a:lnTo>
                    <a:pt x="40" y="192"/>
                  </a:lnTo>
                  <a:lnTo>
                    <a:pt x="39" y="191"/>
                  </a:lnTo>
                  <a:lnTo>
                    <a:pt x="38" y="189"/>
                  </a:lnTo>
                  <a:lnTo>
                    <a:pt x="36" y="188"/>
                  </a:lnTo>
                  <a:lnTo>
                    <a:pt x="35" y="187"/>
                  </a:lnTo>
                  <a:lnTo>
                    <a:pt x="34" y="185"/>
                  </a:lnTo>
                  <a:lnTo>
                    <a:pt x="32" y="184"/>
                  </a:lnTo>
                  <a:lnTo>
                    <a:pt x="30" y="183"/>
                  </a:lnTo>
                  <a:lnTo>
                    <a:pt x="30" y="181"/>
                  </a:lnTo>
                  <a:lnTo>
                    <a:pt x="29" y="180"/>
                  </a:lnTo>
                  <a:lnTo>
                    <a:pt x="27" y="179"/>
                  </a:lnTo>
                  <a:lnTo>
                    <a:pt x="26" y="178"/>
                  </a:lnTo>
                  <a:lnTo>
                    <a:pt x="25" y="176"/>
                  </a:lnTo>
                  <a:lnTo>
                    <a:pt x="23" y="175"/>
                  </a:lnTo>
                  <a:lnTo>
                    <a:pt x="22" y="175"/>
                  </a:lnTo>
                  <a:lnTo>
                    <a:pt x="19" y="174"/>
                  </a:lnTo>
                  <a:lnTo>
                    <a:pt x="18" y="172"/>
                  </a:lnTo>
                  <a:lnTo>
                    <a:pt x="17" y="171"/>
                  </a:lnTo>
                  <a:lnTo>
                    <a:pt x="15" y="170"/>
                  </a:lnTo>
                  <a:lnTo>
                    <a:pt x="14" y="168"/>
                  </a:lnTo>
                  <a:lnTo>
                    <a:pt x="13" y="168"/>
                  </a:lnTo>
                  <a:lnTo>
                    <a:pt x="13" y="167"/>
                  </a:lnTo>
                  <a:lnTo>
                    <a:pt x="12" y="166"/>
                  </a:lnTo>
                  <a:lnTo>
                    <a:pt x="10" y="164"/>
                  </a:lnTo>
                  <a:lnTo>
                    <a:pt x="10" y="163"/>
                  </a:lnTo>
                  <a:lnTo>
                    <a:pt x="9" y="162"/>
                  </a:lnTo>
                  <a:lnTo>
                    <a:pt x="9" y="161"/>
                  </a:lnTo>
                  <a:lnTo>
                    <a:pt x="8" y="161"/>
                  </a:lnTo>
                  <a:lnTo>
                    <a:pt x="8" y="159"/>
                  </a:lnTo>
                  <a:lnTo>
                    <a:pt x="8" y="158"/>
                  </a:lnTo>
                  <a:lnTo>
                    <a:pt x="8" y="155"/>
                  </a:lnTo>
                  <a:lnTo>
                    <a:pt x="9" y="153"/>
                  </a:lnTo>
                  <a:lnTo>
                    <a:pt x="9" y="151"/>
                  </a:lnTo>
                  <a:lnTo>
                    <a:pt x="9" y="150"/>
                  </a:lnTo>
                  <a:lnTo>
                    <a:pt x="10" y="149"/>
                  </a:lnTo>
                  <a:lnTo>
                    <a:pt x="12" y="147"/>
                  </a:lnTo>
                  <a:lnTo>
                    <a:pt x="13" y="146"/>
                  </a:lnTo>
                  <a:lnTo>
                    <a:pt x="13" y="145"/>
                  </a:lnTo>
                  <a:lnTo>
                    <a:pt x="15" y="144"/>
                  </a:lnTo>
                  <a:lnTo>
                    <a:pt x="15" y="142"/>
                  </a:lnTo>
                  <a:lnTo>
                    <a:pt x="17" y="141"/>
                  </a:lnTo>
                  <a:lnTo>
                    <a:pt x="18" y="141"/>
                  </a:lnTo>
                  <a:lnTo>
                    <a:pt x="19" y="138"/>
                  </a:lnTo>
                  <a:lnTo>
                    <a:pt x="21" y="137"/>
                  </a:lnTo>
                  <a:lnTo>
                    <a:pt x="22" y="136"/>
                  </a:lnTo>
                  <a:lnTo>
                    <a:pt x="23" y="134"/>
                  </a:lnTo>
                  <a:lnTo>
                    <a:pt x="25" y="132"/>
                  </a:lnTo>
                  <a:lnTo>
                    <a:pt x="26" y="129"/>
                  </a:lnTo>
                  <a:lnTo>
                    <a:pt x="26" y="128"/>
                  </a:lnTo>
                  <a:lnTo>
                    <a:pt x="27" y="126"/>
                  </a:lnTo>
                  <a:lnTo>
                    <a:pt x="27" y="125"/>
                  </a:lnTo>
                  <a:lnTo>
                    <a:pt x="29" y="124"/>
                  </a:lnTo>
                  <a:lnTo>
                    <a:pt x="29" y="123"/>
                  </a:lnTo>
                  <a:lnTo>
                    <a:pt x="29" y="121"/>
                  </a:lnTo>
                  <a:lnTo>
                    <a:pt x="30" y="119"/>
                  </a:lnTo>
                  <a:lnTo>
                    <a:pt x="30" y="116"/>
                  </a:lnTo>
                  <a:lnTo>
                    <a:pt x="30" y="115"/>
                  </a:lnTo>
                  <a:lnTo>
                    <a:pt x="30" y="113"/>
                  </a:lnTo>
                  <a:lnTo>
                    <a:pt x="29" y="113"/>
                  </a:lnTo>
                  <a:lnTo>
                    <a:pt x="31" y="112"/>
                  </a:lnTo>
                  <a:lnTo>
                    <a:pt x="31" y="111"/>
                  </a:lnTo>
                  <a:lnTo>
                    <a:pt x="31" y="109"/>
                  </a:lnTo>
                  <a:lnTo>
                    <a:pt x="32" y="109"/>
                  </a:lnTo>
                  <a:lnTo>
                    <a:pt x="32" y="108"/>
                  </a:lnTo>
                  <a:lnTo>
                    <a:pt x="32" y="107"/>
                  </a:lnTo>
                  <a:lnTo>
                    <a:pt x="31" y="107"/>
                  </a:lnTo>
                  <a:lnTo>
                    <a:pt x="31" y="106"/>
                  </a:lnTo>
                  <a:lnTo>
                    <a:pt x="30" y="106"/>
                  </a:lnTo>
                  <a:lnTo>
                    <a:pt x="30" y="104"/>
                  </a:lnTo>
                  <a:lnTo>
                    <a:pt x="31" y="104"/>
                  </a:lnTo>
                  <a:lnTo>
                    <a:pt x="31" y="103"/>
                  </a:lnTo>
                  <a:lnTo>
                    <a:pt x="31" y="102"/>
                  </a:lnTo>
                  <a:lnTo>
                    <a:pt x="32" y="102"/>
                  </a:lnTo>
                  <a:lnTo>
                    <a:pt x="32" y="100"/>
                  </a:lnTo>
                  <a:lnTo>
                    <a:pt x="32" y="99"/>
                  </a:lnTo>
                  <a:lnTo>
                    <a:pt x="34" y="99"/>
                  </a:lnTo>
                  <a:lnTo>
                    <a:pt x="34" y="98"/>
                  </a:lnTo>
                  <a:lnTo>
                    <a:pt x="35" y="98"/>
                  </a:lnTo>
                  <a:lnTo>
                    <a:pt x="35" y="96"/>
                  </a:lnTo>
                  <a:lnTo>
                    <a:pt x="35" y="95"/>
                  </a:lnTo>
                  <a:lnTo>
                    <a:pt x="36" y="95"/>
                  </a:lnTo>
                  <a:lnTo>
                    <a:pt x="36" y="94"/>
                  </a:lnTo>
                  <a:lnTo>
                    <a:pt x="36" y="92"/>
                  </a:lnTo>
                  <a:lnTo>
                    <a:pt x="38" y="92"/>
                  </a:lnTo>
                  <a:lnTo>
                    <a:pt x="38" y="91"/>
                  </a:lnTo>
                  <a:lnTo>
                    <a:pt x="39" y="91"/>
                  </a:lnTo>
                  <a:lnTo>
                    <a:pt x="40" y="90"/>
                  </a:lnTo>
                  <a:lnTo>
                    <a:pt x="40" y="89"/>
                  </a:lnTo>
                  <a:lnTo>
                    <a:pt x="42" y="89"/>
                  </a:lnTo>
                  <a:lnTo>
                    <a:pt x="43" y="87"/>
                  </a:lnTo>
                  <a:lnTo>
                    <a:pt x="44" y="86"/>
                  </a:lnTo>
                  <a:lnTo>
                    <a:pt x="46" y="86"/>
                  </a:lnTo>
                  <a:lnTo>
                    <a:pt x="46" y="85"/>
                  </a:lnTo>
                  <a:lnTo>
                    <a:pt x="47" y="85"/>
                  </a:lnTo>
                  <a:lnTo>
                    <a:pt x="48" y="85"/>
                  </a:lnTo>
                  <a:lnTo>
                    <a:pt x="48" y="83"/>
                  </a:lnTo>
                  <a:lnTo>
                    <a:pt x="50" y="83"/>
                  </a:lnTo>
                  <a:lnTo>
                    <a:pt x="51" y="83"/>
                  </a:lnTo>
                  <a:lnTo>
                    <a:pt x="52" y="83"/>
                  </a:lnTo>
                  <a:lnTo>
                    <a:pt x="53" y="83"/>
                  </a:lnTo>
                  <a:lnTo>
                    <a:pt x="55" y="83"/>
                  </a:lnTo>
                  <a:lnTo>
                    <a:pt x="56" y="83"/>
                  </a:lnTo>
                  <a:lnTo>
                    <a:pt x="57" y="85"/>
                  </a:lnTo>
                  <a:lnTo>
                    <a:pt x="59" y="85"/>
                  </a:lnTo>
                  <a:lnTo>
                    <a:pt x="59" y="86"/>
                  </a:lnTo>
                  <a:lnTo>
                    <a:pt x="60" y="86"/>
                  </a:lnTo>
                  <a:lnTo>
                    <a:pt x="60" y="87"/>
                  </a:lnTo>
                  <a:lnTo>
                    <a:pt x="61" y="87"/>
                  </a:lnTo>
                  <a:lnTo>
                    <a:pt x="61" y="89"/>
                  </a:lnTo>
                  <a:lnTo>
                    <a:pt x="63" y="90"/>
                  </a:lnTo>
                  <a:lnTo>
                    <a:pt x="63" y="91"/>
                  </a:lnTo>
                  <a:lnTo>
                    <a:pt x="63" y="92"/>
                  </a:lnTo>
                  <a:lnTo>
                    <a:pt x="63" y="94"/>
                  </a:lnTo>
                  <a:lnTo>
                    <a:pt x="63" y="95"/>
                  </a:lnTo>
                  <a:lnTo>
                    <a:pt x="63" y="96"/>
                  </a:lnTo>
                  <a:lnTo>
                    <a:pt x="63" y="98"/>
                  </a:lnTo>
                  <a:lnTo>
                    <a:pt x="61" y="99"/>
                  </a:lnTo>
                  <a:lnTo>
                    <a:pt x="63" y="99"/>
                  </a:lnTo>
                  <a:lnTo>
                    <a:pt x="64" y="99"/>
                  </a:lnTo>
                  <a:lnTo>
                    <a:pt x="65" y="99"/>
                  </a:lnTo>
                  <a:lnTo>
                    <a:pt x="67" y="99"/>
                  </a:lnTo>
                  <a:lnTo>
                    <a:pt x="68" y="99"/>
                  </a:lnTo>
                  <a:lnTo>
                    <a:pt x="68" y="98"/>
                  </a:lnTo>
                  <a:lnTo>
                    <a:pt x="69" y="98"/>
                  </a:lnTo>
                  <a:lnTo>
                    <a:pt x="70" y="98"/>
                  </a:lnTo>
                  <a:lnTo>
                    <a:pt x="70" y="96"/>
                  </a:lnTo>
                  <a:lnTo>
                    <a:pt x="72" y="96"/>
                  </a:lnTo>
                  <a:lnTo>
                    <a:pt x="73" y="96"/>
                  </a:lnTo>
                  <a:lnTo>
                    <a:pt x="73" y="95"/>
                  </a:lnTo>
                  <a:lnTo>
                    <a:pt x="73" y="94"/>
                  </a:lnTo>
                  <a:lnTo>
                    <a:pt x="73" y="92"/>
                  </a:lnTo>
                  <a:lnTo>
                    <a:pt x="74" y="92"/>
                  </a:lnTo>
                  <a:lnTo>
                    <a:pt x="74" y="91"/>
                  </a:lnTo>
                  <a:lnTo>
                    <a:pt x="76" y="91"/>
                  </a:lnTo>
                  <a:lnTo>
                    <a:pt x="76" y="92"/>
                  </a:lnTo>
                  <a:lnTo>
                    <a:pt x="77" y="92"/>
                  </a:lnTo>
                  <a:lnTo>
                    <a:pt x="78" y="92"/>
                  </a:lnTo>
                  <a:lnTo>
                    <a:pt x="80" y="92"/>
                  </a:lnTo>
                  <a:lnTo>
                    <a:pt x="81" y="92"/>
                  </a:lnTo>
                  <a:lnTo>
                    <a:pt x="82" y="92"/>
                  </a:lnTo>
                  <a:lnTo>
                    <a:pt x="82" y="91"/>
                  </a:lnTo>
                  <a:lnTo>
                    <a:pt x="84" y="91"/>
                  </a:lnTo>
                  <a:lnTo>
                    <a:pt x="84" y="92"/>
                  </a:lnTo>
                  <a:lnTo>
                    <a:pt x="85" y="92"/>
                  </a:lnTo>
                  <a:lnTo>
                    <a:pt x="85" y="91"/>
                  </a:lnTo>
                  <a:lnTo>
                    <a:pt x="86" y="91"/>
                  </a:lnTo>
                  <a:lnTo>
                    <a:pt x="86" y="90"/>
                  </a:lnTo>
                  <a:lnTo>
                    <a:pt x="85" y="90"/>
                  </a:lnTo>
                  <a:lnTo>
                    <a:pt x="85" y="89"/>
                  </a:lnTo>
                  <a:lnTo>
                    <a:pt x="85" y="87"/>
                  </a:lnTo>
                  <a:lnTo>
                    <a:pt x="85" y="86"/>
                  </a:lnTo>
                  <a:lnTo>
                    <a:pt x="86" y="86"/>
                  </a:lnTo>
                  <a:lnTo>
                    <a:pt x="86" y="87"/>
                  </a:lnTo>
                  <a:lnTo>
                    <a:pt x="87" y="87"/>
                  </a:lnTo>
                  <a:lnTo>
                    <a:pt x="89" y="87"/>
                  </a:lnTo>
                  <a:lnTo>
                    <a:pt x="89" y="86"/>
                  </a:lnTo>
                  <a:lnTo>
                    <a:pt x="87" y="86"/>
                  </a:lnTo>
                  <a:lnTo>
                    <a:pt x="87" y="85"/>
                  </a:lnTo>
                  <a:lnTo>
                    <a:pt x="89" y="85"/>
                  </a:lnTo>
                  <a:lnTo>
                    <a:pt x="90" y="85"/>
                  </a:lnTo>
                  <a:lnTo>
                    <a:pt x="90" y="83"/>
                  </a:lnTo>
                  <a:lnTo>
                    <a:pt x="90" y="82"/>
                  </a:lnTo>
                  <a:lnTo>
                    <a:pt x="90" y="81"/>
                  </a:lnTo>
                  <a:lnTo>
                    <a:pt x="89" y="81"/>
                  </a:lnTo>
                  <a:lnTo>
                    <a:pt x="90" y="81"/>
                  </a:lnTo>
                  <a:lnTo>
                    <a:pt x="91" y="79"/>
                  </a:lnTo>
                  <a:lnTo>
                    <a:pt x="90" y="79"/>
                  </a:lnTo>
                  <a:lnTo>
                    <a:pt x="90" y="78"/>
                  </a:lnTo>
                  <a:lnTo>
                    <a:pt x="91" y="78"/>
                  </a:lnTo>
                  <a:lnTo>
                    <a:pt x="90" y="77"/>
                  </a:lnTo>
                  <a:lnTo>
                    <a:pt x="90" y="75"/>
                  </a:lnTo>
                  <a:lnTo>
                    <a:pt x="90" y="74"/>
                  </a:lnTo>
                  <a:lnTo>
                    <a:pt x="91" y="74"/>
                  </a:lnTo>
                  <a:lnTo>
                    <a:pt x="91" y="73"/>
                  </a:lnTo>
                  <a:lnTo>
                    <a:pt x="91" y="72"/>
                  </a:lnTo>
                  <a:lnTo>
                    <a:pt x="91" y="70"/>
                  </a:lnTo>
                  <a:lnTo>
                    <a:pt x="90" y="70"/>
                  </a:lnTo>
                  <a:lnTo>
                    <a:pt x="90" y="69"/>
                  </a:lnTo>
                  <a:lnTo>
                    <a:pt x="89" y="69"/>
                  </a:lnTo>
                  <a:lnTo>
                    <a:pt x="89" y="68"/>
                  </a:lnTo>
                  <a:lnTo>
                    <a:pt x="89" y="66"/>
                  </a:lnTo>
                  <a:lnTo>
                    <a:pt x="87" y="66"/>
                  </a:lnTo>
                  <a:lnTo>
                    <a:pt x="87" y="68"/>
                  </a:lnTo>
                  <a:lnTo>
                    <a:pt x="86" y="68"/>
                  </a:lnTo>
                  <a:lnTo>
                    <a:pt x="86" y="66"/>
                  </a:lnTo>
                  <a:lnTo>
                    <a:pt x="86" y="68"/>
                  </a:lnTo>
                  <a:lnTo>
                    <a:pt x="85" y="68"/>
                  </a:lnTo>
                  <a:lnTo>
                    <a:pt x="85" y="66"/>
                  </a:lnTo>
                  <a:lnTo>
                    <a:pt x="85" y="65"/>
                  </a:lnTo>
                  <a:lnTo>
                    <a:pt x="85" y="64"/>
                  </a:lnTo>
                  <a:lnTo>
                    <a:pt x="84" y="64"/>
                  </a:lnTo>
                  <a:lnTo>
                    <a:pt x="84" y="62"/>
                  </a:lnTo>
                  <a:lnTo>
                    <a:pt x="82" y="62"/>
                  </a:lnTo>
                  <a:lnTo>
                    <a:pt x="82" y="61"/>
                  </a:lnTo>
                  <a:lnTo>
                    <a:pt x="81" y="61"/>
                  </a:lnTo>
                  <a:lnTo>
                    <a:pt x="81" y="60"/>
                  </a:lnTo>
                  <a:lnTo>
                    <a:pt x="81" y="58"/>
                  </a:lnTo>
                  <a:lnTo>
                    <a:pt x="82" y="58"/>
                  </a:lnTo>
                  <a:lnTo>
                    <a:pt x="82" y="57"/>
                  </a:lnTo>
                  <a:lnTo>
                    <a:pt x="81" y="57"/>
                  </a:lnTo>
                  <a:lnTo>
                    <a:pt x="81" y="56"/>
                  </a:lnTo>
                  <a:lnTo>
                    <a:pt x="81" y="54"/>
                  </a:lnTo>
                  <a:lnTo>
                    <a:pt x="82" y="54"/>
                  </a:lnTo>
                  <a:lnTo>
                    <a:pt x="84" y="54"/>
                  </a:lnTo>
                  <a:lnTo>
                    <a:pt x="85" y="54"/>
                  </a:lnTo>
                  <a:lnTo>
                    <a:pt x="86" y="56"/>
                  </a:lnTo>
                  <a:lnTo>
                    <a:pt x="87" y="56"/>
                  </a:lnTo>
                  <a:lnTo>
                    <a:pt x="89" y="56"/>
                  </a:lnTo>
                  <a:lnTo>
                    <a:pt x="89" y="57"/>
                  </a:lnTo>
                  <a:lnTo>
                    <a:pt x="90" y="57"/>
                  </a:lnTo>
                  <a:lnTo>
                    <a:pt x="90" y="56"/>
                  </a:lnTo>
                  <a:lnTo>
                    <a:pt x="91" y="56"/>
                  </a:lnTo>
                  <a:lnTo>
                    <a:pt x="91" y="54"/>
                  </a:lnTo>
                  <a:lnTo>
                    <a:pt x="93" y="54"/>
                  </a:lnTo>
                  <a:lnTo>
                    <a:pt x="93" y="53"/>
                  </a:lnTo>
                  <a:lnTo>
                    <a:pt x="94" y="54"/>
                  </a:lnTo>
                  <a:lnTo>
                    <a:pt x="95" y="54"/>
                  </a:lnTo>
                  <a:lnTo>
                    <a:pt x="95" y="53"/>
                  </a:lnTo>
                  <a:lnTo>
                    <a:pt x="95" y="52"/>
                  </a:lnTo>
                  <a:lnTo>
                    <a:pt x="95" y="51"/>
                  </a:lnTo>
                  <a:lnTo>
                    <a:pt x="95" y="49"/>
                  </a:lnTo>
                  <a:lnTo>
                    <a:pt x="95" y="48"/>
                  </a:lnTo>
                  <a:lnTo>
                    <a:pt x="97" y="48"/>
                  </a:lnTo>
                  <a:lnTo>
                    <a:pt x="97" y="47"/>
                  </a:lnTo>
                  <a:lnTo>
                    <a:pt x="97" y="45"/>
                  </a:lnTo>
                  <a:lnTo>
                    <a:pt x="97" y="40"/>
                  </a:lnTo>
                  <a:lnTo>
                    <a:pt x="97" y="36"/>
                  </a:lnTo>
                  <a:lnTo>
                    <a:pt x="97" y="34"/>
                  </a:lnTo>
                  <a:lnTo>
                    <a:pt x="98" y="32"/>
                  </a:lnTo>
                  <a:lnTo>
                    <a:pt x="102" y="32"/>
                  </a:lnTo>
                  <a:lnTo>
                    <a:pt x="111" y="32"/>
                  </a:lnTo>
                  <a:lnTo>
                    <a:pt x="111" y="34"/>
                  </a:lnTo>
                  <a:lnTo>
                    <a:pt x="112" y="34"/>
                  </a:lnTo>
                  <a:lnTo>
                    <a:pt x="114" y="34"/>
                  </a:lnTo>
                  <a:lnTo>
                    <a:pt x="115" y="34"/>
                  </a:lnTo>
                  <a:lnTo>
                    <a:pt x="115" y="35"/>
                  </a:lnTo>
                  <a:lnTo>
                    <a:pt x="116" y="35"/>
                  </a:lnTo>
                  <a:lnTo>
                    <a:pt x="116" y="36"/>
                  </a:lnTo>
                  <a:lnTo>
                    <a:pt x="118" y="36"/>
                  </a:lnTo>
                  <a:lnTo>
                    <a:pt x="119" y="36"/>
                  </a:lnTo>
                  <a:lnTo>
                    <a:pt x="120" y="36"/>
                  </a:lnTo>
                  <a:lnTo>
                    <a:pt x="122" y="36"/>
                  </a:lnTo>
                  <a:lnTo>
                    <a:pt x="122" y="35"/>
                  </a:lnTo>
                  <a:lnTo>
                    <a:pt x="123" y="35"/>
                  </a:lnTo>
                  <a:lnTo>
                    <a:pt x="123" y="34"/>
                  </a:lnTo>
                  <a:lnTo>
                    <a:pt x="124" y="34"/>
                  </a:lnTo>
                  <a:lnTo>
                    <a:pt x="124" y="32"/>
                  </a:lnTo>
                  <a:lnTo>
                    <a:pt x="124" y="34"/>
                  </a:lnTo>
                  <a:lnTo>
                    <a:pt x="124" y="32"/>
                  </a:lnTo>
                  <a:lnTo>
                    <a:pt x="125" y="32"/>
                  </a:lnTo>
                  <a:lnTo>
                    <a:pt x="127" y="32"/>
                  </a:lnTo>
                  <a:lnTo>
                    <a:pt x="127" y="31"/>
                  </a:lnTo>
                  <a:lnTo>
                    <a:pt x="128" y="30"/>
                  </a:lnTo>
                  <a:lnTo>
                    <a:pt x="129" y="30"/>
                  </a:lnTo>
                  <a:lnTo>
                    <a:pt x="131" y="30"/>
                  </a:lnTo>
                  <a:lnTo>
                    <a:pt x="131" y="31"/>
                  </a:lnTo>
                  <a:lnTo>
                    <a:pt x="132" y="31"/>
                  </a:lnTo>
                  <a:lnTo>
                    <a:pt x="132" y="30"/>
                  </a:lnTo>
                  <a:lnTo>
                    <a:pt x="133" y="30"/>
                  </a:lnTo>
                  <a:lnTo>
                    <a:pt x="135" y="30"/>
                  </a:lnTo>
                  <a:lnTo>
                    <a:pt x="135" y="31"/>
                  </a:lnTo>
                  <a:lnTo>
                    <a:pt x="136" y="31"/>
                  </a:lnTo>
                  <a:lnTo>
                    <a:pt x="136" y="30"/>
                  </a:lnTo>
                  <a:lnTo>
                    <a:pt x="137" y="28"/>
                  </a:lnTo>
                  <a:lnTo>
                    <a:pt x="137" y="27"/>
                  </a:lnTo>
                  <a:lnTo>
                    <a:pt x="139" y="27"/>
                  </a:lnTo>
                  <a:lnTo>
                    <a:pt x="139" y="28"/>
                  </a:lnTo>
                  <a:lnTo>
                    <a:pt x="139" y="30"/>
                  </a:lnTo>
                  <a:lnTo>
                    <a:pt x="140" y="30"/>
                  </a:lnTo>
                  <a:lnTo>
                    <a:pt x="140" y="28"/>
                  </a:lnTo>
                  <a:lnTo>
                    <a:pt x="141" y="28"/>
                  </a:lnTo>
                  <a:lnTo>
                    <a:pt x="141" y="27"/>
                  </a:lnTo>
                  <a:lnTo>
                    <a:pt x="141" y="26"/>
                  </a:lnTo>
                  <a:lnTo>
                    <a:pt x="142" y="26"/>
                  </a:lnTo>
                  <a:lnTo>
                    <a:pt x="144" y="26"/>
                  </a:lnTo>
                  <a:lnTo>
                    <a:pt x="144" y="24"/>
                  </a:lnTo>
                  <a:lnTo>
                    <a:pt x="142" y="24"/>
                  </a:lnTo>
                  <a:lnTo>
                    <a:pt x="144" y="23"/>
                  </a:lnTo>
                  <a:lnTo>
                    <a:pt x="145" y="23"/>
                  </a:lnTo>
                  <a:lnTo>
                    <a:pt x="145" y="24"/>
                  </a:lnTo>
                  <a:lnTo>
                    <a:pt x="146" y="24"/>
                  </a:lnTo>
                  <a:lnTo>
                    <a:pt x="148" y="24"/>
                  </a:lnTo>
                  <a:lnTo>
                    <a:pt x="148" y="23"/>
                  </a:lnTo>
                  <a:lnTo>
                    <a:pt x="146" y="23"/>
                  </a:lnTo>
                  <a:lnTo>
                    <a:pt x="146" y="22"/>
                  </a:lnTo>
                  <a:lnTo>
                    <a:pt x="148" y="22"/>
                  </a:lnTo>
                  <a:lnTo>
                    <a:pt x="148" y="23"/>
                  </a:lnTo>
                  <a:lnTo>
                    <a:pt x="149" y="23"/>
                  </a:lnTo>
                  <a:lnTo>
                    <a:pt x="150" y="23"/>
                  </a:lnTo>
                  <a:lnTo>
                    <a:pt x="150" y="22"/>
                  </a:lnTo>
                  <a:lnTo>
                    <a:pt x="152" y="22"/>
                  </a:lnTo>
                  <a:lnTo>
                    <a:pt x="153" y="22"/>
                  </a:lnTo>
                  <a:lnTo>
                    <a:pt x="153" y="20"/>
                  </a:lnTo>
                  <a:lnTo>
                    <a:pt x="154" y="20"/>
                  </a:lnTo>
                  <a:lnTo>
                    <a:pt x="154" y="19"/>
                  </a:lnTo>
                  <a:lnTo>
                    <a:pt x="154" y="18"/>
                  </a:lnTo>
                  <a:lnTo>
                    <a:pt x="156" y="19"/>
                  </a:lnTo>
                  <a:lnTo>
                    <a:pt x="157" y="19"/>
                  </a:lnTo>
                  <a:lnTo>
                    <a:pt x="157" y="18"/>
                  </a:lnTo>
                  <a:lnTo>
                    <a:pt x="158" y="18"/>
                  </a:lnTo>
                  <a:lnTo>
                    <a:pt x="159" y="18"/>
                  </a:lnTo>
                  <a:lnTo>
                    <a:pt x="159" y="17"/>
                  </a:lnTo>
                  <a:lnTo>
                    <a:pt x="161" y="17"/>
                  </a:lnTo>
                  <a:lnTo>
                    <a:pt x="161" y="18"/>
                  </a:lnTo>
                  <a:lnTo>
                    <a:pt x="159" y="17"/>
                  </a:lnTo>
                  <a:lnTo>
                    <a:pt x="159" y="18"/>
                  </a:lnTo>
                  <a:lnTo>
                    <a:pt x="161" y="18"/>
                  </a:lnTo>
                  <a:lnTo>
                    <a:pt x="161" y="19"/>
                  </a:lnTo>
                  <a:lnTo>
                    <a:pt x="161" y="20"/>
                  </a:lnTo>
                  <a:lnTo>
                    <a:pt x="162" y="20"/>
                  </a:lnTo>
                  <a:lnTo>
                    <a:pt x="162" y="22"/>
                  </a:lnTo>
                  <a:lnTo>
                    <a:pt x="163" y="22"/>
                  </a:lnTo>
                  <a:lnTo>
                    <a:pt x="162" y="22"/>
                  </a:lnTo>
                  <a:lnTo>
                    <a:pt x="163" y="22"/>
                  </a:lnTo>
                  <a:lnTo>
                    <a:pt x="163" y="20"/>
                  </a:lnTo>
                  <a:lnTo>
                    <a:pt x="165" y="20"/>
                  </a:lnTo>
                  <a:lnTo>
                    <a:pt x="165" y="19"/>
                  </a:lnTo>
                  <a:lnTo>
                    <a:pt x="166" y="19"/>
                  </a:lnTo>
                  <a:lnTo>
                    <a:pt x="165" y="19"/>
                  </a:lnTo>
                  <a:lnTo>
                    <a:pt x="165" y="20"/>
                  </a:lnTo>
                  <a:lnTo>
                    <a:pt x="166" y="20"/>
                  </a:lnTo>
                  <a:lnTo>
                    <a:pt x="167" y="20"/>
                  </a:lnTo>
                  <a:lnTo>
                    <a:pt x="167" y="19"/>
                  </a:lnTo>
                  <a:lnTo>
                    <a:pt x="169" y="19"/>
                  </a:lnTo>
                  <a:lnTo>
                    <a:pt x="169" y="18"/>
                  </a:lnTo>
                  <a:lnTo>
                    <a:pt x="167" y="18"/>
                  </a:lnTo>
                  <a:lnTo>
                    <a:pt x="169" y="18"/>
                  </a:lnTo>
                  <a:lnTo>
                    <a:pt x="170" y="18"/>
                  </a:lnTo>
                  <a:lnTo>
                    <a:pt x="170" y="17"/>
                  </a:lnTo>
                  <a:lnTo>
                    <a:pt x="171" y="17"/>
                  </a:lnTo>
                  <a:lnTo>
                    <a:pt x="171" y="15"/>
                  </a:lnTo>
                  <a:lnTo>
                    <a:pt x="173" y="15"/>
                  </a:lnTo>
                  <a:lnTo>
                    <a:pt x="173" y="14"/>
                  </a:lnTo>
                  <a:lnTo>
                    <a:pt x="173" y="13"/>
                  </a:lnTo>
                  <a:lnTo>
                    <a:pt x="174" y="13"/>
                  </a:lnTo>
                  <a:lnTo>
                    <a:pt x="175" y="13"/>
                  </a:lnTo>
                  <a:lnTo>
                    <a:pt x="176" y="13"/>
                  </a:lnTo>
                  <a:lnTo>
                    <a:pt x="178" y="13"/>
                  </a:lnTo>
                  <a:lnTo>
                    <a:pt x="178" y="11"/>
                  </a:lnTo>
                  <a:lnTo>
                    <a:pt x="176" y="11"/>
                  </a:lnTo>
                  <a:lnTo>
                    <a:pt x="178" y="11"/>
                  </a:lnTo>
                  <a:lnTo>
                    <a:pt x="178" y="13"/>
                  </a:lnTo>
                  <a:lnTo>
                    <a:pt x="179" y="13"/>
                  </a:lnTo>
                  <a:lnTo>
                    <a:pt x="179" y="11"/>
                  </a:lnTo>
                  <a:lnTo>
                    <a:pt x="180" y="11"/>
                  </a:lnTo>
                  <a:lnTo>
                    <a:pt x="180" y="10"/>
                  </a:lnTo>
                  <a:lnTo>
                    <a:pt x="182" y="10"/>
                  </a:lnTo>
                  <a:lnTo>
                    <a:pt x="183" y="10"/>
                  </a:lnTo>
                  <a:lnTo>
                    <a:pt x="183" y="11"/>
                  </a:lnTo>
                  <a:lnTo>
                    <a:pt x="184" y="11"/>
                  </a:lnTo>
                  <a:lnTo>
                    <a:pt x="186" y="11"/>
                  </a:lnTo>
                  <a:lnTo>
                    <a:pt x="186" y="10"/>
                  </a:lnTo>
                  <a:lnTo>
                    <a:pt x="186" y="9"/>
                  </a:lnTo>
                  <a:lnTo>
                    <a:pt x="186" y="7"/>
                  </a:lnTo>
                  <a:lnTo>
                    <a:pt x="187" y="7"/>
                  </a:lnTo>
                  <a:lnTo>
                    <a:pt x="188" y="7"/>
                  </a:lnTo>
                  <a:lnTo>
                    <a:pt x="190" y="7"/>
                  </a:lnTo>
                  <a:lnTo>
                    <a:pt x="190" y="6"/>
                  </a:lnTo>
                  <a:lnTo>
                    <a:pt x="191" y="6"/>
                  </a:lnTo>
                  <a:lnTo>
                    <a:pt x="191" y="7"/>
                  </a:lnTo>
                  <a:lnTo>
                    <a:pt x="192" y="7"/>
                  </a:lnTo>
                  <a:lnTo>
                    <a:pt x="194" y="7"/>
                  </a:lnTo>
                  <a:lnTo>
                    <a:pt x="195" y="9"/>
                  </a:lnTo>
                  <a:lnTo>
                    <a:pt x="195" y="10"/>
                  </a:lnTo>
                  <a:lnTo>
                    <a:pt x="196" y="10"/>
                  </a:lnTo>
                  <a:lnTo>
                    <a:pt x="197" y="10"/>
                  </a:lnTo>
                  <a:lnTo>
                    <a:pt x="199" y="10"/>
                  </a:lnTo>
                  <a:lnTo>
                    <a:pt x="199" y="9"/>
                  </a:lnTo>
                  <a:lnTo>
                    <a:pt x="200" y="9"/>
                  </a:lnTo>
                  <a:lnTo>
                    <a:pt x="200" y="7"/>
                  </a:lnTo>
                  <a:lnTo>
                    <a:pt x="201" y="7"/>
                  </a:lnTo>
                  <a:lnTo>
                    <a:pt x="201" y="6"/>
                  </a:lnTo>
                  <a:lnTo>
                    <a:pt x="203" y="6"/>
                  </a:lnTo>
                  <a:lnTo>
                    <a:pt x="203" y="5"/>
                  </a:lnTo>
                  <a:lnTo>
                    <a:pt x="204" y="5"/>
                  </a:lnTo>
                  <a:lnTo>
                    <a:pt x="204" y="3"/>
                  </a:lnTo>
                  <a:lnTo>
                    <a:pt x="204" y="2"/>
                  </a:lnTo>
                  <a:lnTo>
                    <a:pt x="205" y="2"/>
                  </a:lnTo>
                  <a:lnTo>
                    <a:pt x="205" y="3"/>
                  </a:lnTo>
                  <a:lnTo>
                    <a:pt x="205" y="2"/>
                  </a:lnTo>
                  <a:lnTo>
                    <a:pt x="207" y="2"/>
                  </a:lnTo>
                  <a:lnTo>
                    <a:pt x="208" y="2"/>
                  </a:lnTo>
                  <a:lnTo>
                    <a:pt x="208" y="3"/>
                  </a:lnTo>
                  <a:lnTo>
                    <a:pt x="209" y="3"/>
                  </a:lnTo>
                  <a:lnTo>
                    <a:pt x="209" y="2"/>
                  </a:lnTo>
                  <a:lnTo>
                    <a:pt x="211" y="2"/>
                  </a:lnTo>
                  <a:lnTo>
                    <a:pt x="211" y="3"/>
                  </a:lnTo>
                  <a:lnTo>
                    <a:pt x="212" y="3"/>
                  </a:lnTo>
                  <a:lnTo>
                    <a:pt x="212" y="5"/>
                  </a:lnTo>
                  <a:lnTo>
                    <a:pt x="211" y="5"/>
                  </a:lnTo>
                  <a:lnTo>
                    <a:pt x="211" y="6"/>
                  </a:lnTo>
                  <a:lnTo>
                    <a:pt x="209" y="6"/>
                  </a:lnTo>
                  <a:lnTo>
                    <a:pt x="211" y="6"/>
                  </a:lnTo>
                  <a:lnTo>
                    <a:pt x="211" y="7"/>
                  </a:lnTo>
                  <a:lnTo>
                    <a:pt x="212" y="7"/>
                  </a:lnTo>
                  <a:lnTo>
                    <a:pt x="213" y="7"/>
                  </a:lnTo>
                  <a:lnTo>
                    <a:pt x="213" y="9"/>
                  </a:lnTo>
                  <a:lnTo>
                    <a:pt x="213" y="7"/>
                  </a:lnTo>
                  <a:lnTo>
                    <a:pt x="214" y="7"/>
                  </a:lnTo>
                  <a:lnTo>
                    <a:pt x="214" y="6"/>
                  </a:lnTo>
                  <a:lnTo>
                    <a:pt x="214" y="5"/>
                  </a:lnTo>
                  <a:lnTo>
                    <a:pt x="216" y="5"/>
                  </a:lnTo>
                  <a:lnTo>
                    <a:pt x="217" y="6"/>
                  </a:lnTo>
                  <a:lnTo>
                    <a:pt x="218" y="6"/>
                  </a:lnTo>
                  <a:lnTo>
                    <a:pt x="218" y="5"/>
                  </a:lnTo>
                  <a:lnTo>
                    <a:pt x="218" y="3"/>
                  </a:lnTo>
                  <a:lnTo>
                    <a:pt x="220" y="3"/>
                  </a:lnTo>
                  <a:lnTo>
                    <a:pt x="221" y="3"/>
                  </a:lnTo>
                  <a:lnTo>
                    <a:pt x="222" y="3"/>
                  </a:lnTo>
                  <a:lnTo>
                    <a:pt x="224" y="3"/>
                  </a:lnTo>
                  <a:lnTo>
                    <a:pt x="224" y="2"/>
                  </a:lnTo>
                  <a:lnTo>
                    <a:pt x="225" y="1"/>
                  </a:lnTo>
                  <a:lnTo>
                    <a:pt x="226" y="1"/>
                  </a:lnTo>
                  <a:lnTo>
                    <a:pt x="228" y="1"/>
                  </a:lnTo>
                  <a:lnTo>
                    <a:pt x="228" y="0"/>
                  </a:lnTo>
                  <a:lnTo>
                    <a:pt x="229" y="0"/>
                  </a:lnTo>
                  <a:lnTo>
                    <a:pt x="229" y="1"/>
                  </a:lnTo>
                  <a:lnTo>
                    <a:pt x="229" y="2"/>
                  </a:lnTo>
                  <a:lnTo>
                    <a:pt x="229" y="1"/>
                  </a:lnTo>
                  <a:lnTo>
                    <a:pt x="230" y="1"/>
                  </a:lnTo>
                  <a:lnTo>
                    <a:pt x="230" y="2"/>
                  </a:lnTo>
                  <a:lnTo>
                    <a:pt x="231" y="2"/>
                  </a:lnTo>
                  <a:lnTo>
                    <a:pt x="231" y="1"/>
                  </a:lnTo>
                  <a:lnTo>
                    <a:pt x="231" y="2"/>
                  </a:lnTo>
                  <a:lnTo>
                    <a:pt x="233" y="2"/>
                  </a:lnTo>
                  <a:lnTo>
                    <a:pt x="233" y="1"/>
                  </a:lnTo>
                  <a:lnTo>
                    <a:pt x="234" y="1"/>
                  </a:lnTo>
                  <a:lnTo>
                    <a:pt x="235" y="1"/>
                  </a:lnTo>
                  <a:lnTo>
                    <a:pt x="235" y="2"/>
                  </a:lnTo>
                  <a:lnTo>
                    <a:pt x="234" y="2"/>
                  </a:lnTo>
                  <a:lnTo>
                    <a:pt x="234" y="3"/>
                  </a:lnTo>
                  <a:lnTo>
                    <a:pt x="235" y="3"/>
                  </a:lnTo>
                  <a:lnTo>
                    <a:pt x="237" y="3"/>
                  </a:lnTo>
                  <a:lnTo>
                    <a:pt x="237" y="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85">
              <a:extLst>
                <a:ext uri="{FF2B5EF4-FFF2-40B4-BE49-F238E27FC236}">
                  <a16:creationId xmlns:a16="http://schemas.microsoft.com/office/drawing/2014/main" id="{6C56C750-28F4-445C-BB73-BAE2B31F3447}"/>
                </a:ext>
              </a:extLst>
            </p:cNvPr>
            <p:cNvSpPr>
              <a:spLocks/>
            </p:cNvSpPr>
            <p:nvPr/>
          </p:nvSpPr>
          <p:spPr bwMode="auto">
            <a:xfrm>
              <a:off x="5427" y="3405"/>
              <a:ext cx="301" cy="226"/>
            </a:xfrm>
            <a:custGeom>
              <a:avLst/>
              <a:gdLst>
                <a:gd name="T0" fmla="*/ 271 w 301"/>
                <a:gd name="T1" fmla="*/ 2 h 226"/>
                <a:gd name="T2" fmla="*/ 287 w 301"/>
                <a:gd name="T3" fmla="*/ 2 h 226"/>
                <a:gd name="T4" fmla="*/ 301 w 301"/>
                <a:gd name="T5" fmla="*/ 9 h 226"/>
                <a:gd name="T6" fmla="*/ 301 w 301"/>
                <a:gd name="T7" fmla="*/ 27 h 226"/>
                <a:gd name="T8" fmla="*/ 301 w 301"/>
                <a:gd name="T9" fmla="*/ 47 h 226"/>
                <a:gd name="T10" fmla="*/ 301 w 301"/>
                <a:gd name="T11" fmla="*/ 62 h 226"/>
                <a:gd name="T12" fmla="*/ 301 w 301"/>
                <a:gd name="T13" fmla="*/ 85 h 226"/>
                <a:gd name="T14" fmla="*/ 300 w 301"/>
                <a:gd name="T15" fmla="*/ 112 h 226"/>
                <a:gd name="T16" fmla="*/ 300 w 301"/>
                <a:gd name="T17" fmla="*/ 142 h 226"/>
                <a:gd name="T18" fmla="*/ 300 w 301"/>
                <a:gd name="T19" fmla="*/ 164 h 226"/>
                <a:gd name="T20" fmla="*/ 300 w 301"/>
                <a:gd name="T21" fmla="*/ 180 h 226"/>
                <a:gd name="T22" fmla="*/ 300 w 301"/>
                <a:gd name="T23" fmla="*/ 202 h 226"/>
                <a:gd name="T24" fmla="*/ 300 w 301"/>
                <a:gd name="T25" fmla="*/ 222 h 226"/>
                <a:gd name="T26" fmla="*/ 293 w 301"/>
                <a:gd name="T27" fmla="*/ 226 h 226"/>
                <a:gd name="T28" fmla="*/ 278 w 301"/>
                <a:gd name="T29" fmla="*/ 226 h 226"/>
                <a:gd name="T30" fmla="*/ 254 w 301"/>
                <a:gd name="T31" fmla="*/ 226 h 226"/>
                <a:gd name="T32" fmla="*/ 236 w 301"/>
                <a:gd name="T33" fmla="*/ 226 h 226"/>
                <a:gd name="T34" fmla="*/ 216 w 301"/>
                <a:gd name="T35" fmla="*/ 226 h 226"/>
                <a:gd name="T36" fmla="*/ 195 w 301"/>
                <a:gd name="T37" fmla="*/ 226 h 226"/>
                <a:gd name="T38" fmla="*/ 177 w 301"/>
                <a:gd name="T39" fmla="*/ 225 h 226"/>
                <a:gd name="T40" fmla="*/ 151 w 301"/>
                <a:gd name="T41" fmla="*/ 225 h 226"/>
                <a:gd name="T42" fmla="*/ 128 w 301"/>
                <a:gd name="T43" fmla="*/ 225 h 226"/>
                <a:gd name="T44" fmla="*/ 111 w 301"/>
                <a:gd name="T45" fmla="*/ 225 h 226"/>
                <a:gd name="T46" fmla="*/ 90 w 301"/>
                <a:gd name="T47" fmla="*/ 225 h 226"/>
                <a:gd name="T48" fmla="*/ 73 w 301"/>
                <a:gd name="T49" fmla="*/ 225 h 226"/>
                <a:gd name="T50" fmla="*/ 47 w 301"/>
                <a:gd name="T51" fmla="*/ 225 h 226"/>
                <a:gd name="T52" fmla="*/ 17 w 301"/>
                <a:gd name="T53" fmla="*/ 223 h 226"/>
                <a:gd name="T54" fmla="*/ 17 w 301"/>
                <a:gd name="T55" fmla="*/ 205 h 226"/>
                <a:gd name="T56" fmla="*/ 18 w 301"/>
                <a:gd name="T57" fmla="*/ 185 h 226"/>
                <a:gd name="T58" fmla="*/ 18 w 301"/>
                <a:gd name="T59" fmla="*/ 168 h 226"/>
                <a:gd name="T60" fmla="*/ 18 w 301"/>
                <a:gd name="T61" fmla="*/ 145 h 226"/>
                <a:gd name="T62" fmla="*/ 18 w 301"/>
                <a:gd name="T63" fmla="*/ 109 h 226"/>
                <a:gd name="T64" fmla="*/ 18 w 301"/>
                <a:gd name="T65" fmla="*/ 89 h 226"/>
                <a:gd name="T66" fmla="*/ 20 w 301"/>
                <a:gd name="T67" fmla="*/ 62 h 226"/>
                <a:gd name="T68" fmla="*/ 20 w 301"/>
                <a:gd name="T69" fmla="*/ 43 h 226"/>
                <a:gd name="T70" fmla="*/ 15 w 301"/>
                <a:gd name="T71" fmla="*/ 41 h 226"/>
                <a:gd name="T72" fmla="*/ 9 w 301"/>
                <a:gd name="T73" fmla="*/ 37 h 226"/>
                <a:gd name="T74" fmla="*/ 8 w 301"/>
                <a:gd name="T75" fmla="*/ 32 h 226"/>
                <a:gd name="T76" fmla="*/ 5 w 301"/>
                <a:gd name="T77" fmla="*/ 28 h 226"/>
                <a:gd name="T78" fmla="*/ 5 w 301"/>
                <a:gd name="T79" fmla="*/ 27 h 226"/>
                <a:gd name="T80" fmla="*/ 5 w 301"/>
                <a:gd name="T81" fmla="*/ 23 h 226"/>
                <a:gd name="T82" fmla="*/ 1 w 301"/>
                <a:gd name="T83" fmla="*/ 18 h 226"/>
                <a:gd name="T84" fmla="*/ 5 w 301"/>
                <a:gd name="T85" fmla="*/ 14 h 226"/>
                <a:gd name="T86" fmla="*/ 11 w 301"/>
                <a:gd name="T87" fmla="*/ 11 h 226"/>
                <a:gd name="T88" fmla="*/ 16 w 301"/>
                <a:gd name="T89" fmla="*/ 10 h 226"/>
                <a:gd name="T90" fmla="*/ 18 w 301"/>
                <a:gd name="T91" fmla="*/ 7 h 226"/>
                <a:gd name="T92" fmla="*/ 26 w 301"/>
                <a:gd name="T93" fmla="*/ 11 h 226"/>
                <a:gd name="T94" fmla="*/ 32 w 301"/>
                <a:gd name="T95" fmla="*/ 7 h 226"/>
                <a:gd name="T96" fmla="*/ 38 w 301"/>
                <a:gd name="T97" fmla="*/ 7 h 226"/>
                <a:gd name="T98" fmla="*/ 42 w 301"/>
                <a:gd name="T99" fmla="*/ 2 h 226"/>
                <a:gd name="T100" fmla="*/ 49 w 301"/>
                <a:gd name="T101" fmla="*/ 2 h 226"/>
                <a:gd name="T102" fmla="*/ 53 w 301"/>
                <a:gd name="T103" fmla="*/ 7 h 226"/>
                <a:gd name="T104" fmla="*/ 59 w 301"/>
                <a:gd name="T105" fmla="*/ 7 h 226"/>
                <a:gd name="T106" fmla="*/ 60 w 301"/>
                <a:gd name="T107" fmla="*/ 1 h 226"/>
                <a:gd name="T108" fmla="*/ 84 w 301"/>
                <a:gd name="T109" fmla="*/ 1 h 226"/>
                <a:gd name="T110" fmla="*/ 98 w 301"/>
                <a:gd name="T111" fmla="*/ 1 h 226"/>
                <a:gd name="T112" fmla="*/ 121 w 301"/>
                <a:gd name="T113" fmla="*/ 1 h 226"/>
                <a:gd name="T114" fmla="*/ 142 w 301"/>
                <a:gd name="T115" fmla="*/ 1 h 226"/>
                <a:gd name="T116" fmla="*/ 169 w 301"/>
                <a:gd name="T117" fmla="*/ 1 h 226"/>
                <a:gd name="T118" fmla="*/ 189 w 301"/>
                <a:gd name="T119" fmla="*/ 1 h 226"/>
                <a:gd name="T120" fmla="*/ 207 w 301"/>
                <a:gd name="T121" fmla="*/ 1 h 226"/>
                <a:gd name="T122" fmla="*/ 229 w 301"/>
                <a:gd name="T123" fmla="*/ 1 h 226"/>
                <a:gd name="T124" fmla="*/ 245 w 301"/>
                <a:gd name="T125" fmla="*/ 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1" h="226">
                  <a:moveTo>
                    <a:pt x="254" y="2"/>
                  </a:moveTo>
                  <a:lnTo>
                    <a:pt x="255" y="2"/>
                  </a:lnTo>
                  <a:lnTo>
                    <a:pt x="259" y="2"/>
                  </a:lnTo>
                  <a:lnTo>
                    <a:pt x="265" y="2"/>
                  </a:lnTo>
                  <a:lnTo>
                    <a:pt x="266" y="2"/>
                  </a:lnTo>
                  <a:lnTo>
                    <a:pt x="270" y="2"/>
                  </a:lnTo>
                  <a:lnTo>
                    <a:pt x="271" y="2"/>
                  </a:lnTo>
                  <a:lnTo>
                    <a:pt x="274" y="2"/>
                  </a:lnTo>
                  <a:lnTo>
                    <a:pt x="275" y="2"/>
                  </a:lnTo>
                  <a:lnTo>
                    <a:pt x="278" y="2"/>
                  </a:lnTo>
                  <a:lnTo>
                    <a:pt x="282" y="2"/>
                  </a:lnTo>
                  <a:lnTo>
                    <a:pt x="283" y="2"/>
                  </a:lnTo>
                  <a:lnTo>
                    <a:pt x="286" y="2"/>
                  </a:lnTo>
                  <a:lnTo>
                    <a:pt x="287" y="2"/>
                  </a:lnTo>
                  <a:lnTo>
                    <a:pt x="291" y="2"/>
                  </a:lnTo>
                  <a:lnTo>
                    <a:pt x="293" y="2"/>
                  </a:lnTo>
                  <a:lnTo>
                    <a:pt x="296" y="2"/>
                  </a:lnTo>
                  <a:lnTo>
                    <a:pt x="299" y="2"/>
                  </a:lnTo>
                  <a:lnTo>
                    <a:pt x="301" y="2"/>
                  </a:lnTo>
                  <a:lnTo>
                    <a:pt x="301" y="3"/>
                  </a:lnTo>
                  <a:lnTo>
                    <a:pt x="301" y="9"/>
                  </a:lnTo>
                  <a:lnTo>
                    <a:pt x="301" y="11"/>
                  </a:lnTo>
                  <a:lnTo>
                    <a:pt x="301" y="15"/>
                  </a:lnTo>
                  <a:lnTo>
                    <a:pt x="301" y="17"/>
                  </a:lnTo>
                  <a:lnTo>
                    <a:pt x="301" y="19"/>
                  </a:lnTo>
                  <a:lnTo>
                    <a:pt x="301" y="20"/>
                  </a:lnTo>
                  <a:lnTo>
                    <a:pt x="301" y="23"/>
                  </a:lnTo>
                  <a:lnTo>
                    <a:pt x="301" y="27"/>
                  </a:lnTo>
                  <a:lnTo>
                    <a:pt x="301" y="28"/>
                  </a:lnTo>
                  <a:lnTo>
                    <a:pt x="301" y="30"/>
                  </a:lnTo>
                  <a:lnTo>
                    <a:pt x="301" y="31"/>
                  </a:lnTo>
                  <a:lnTo>
                    <a:pt x="301" y="35"/>
                  </a:lnTo>
                  <a:lnTo>
                    <a:pt x="301" y="39"/>
                  </a:lnTo>
                  <a:lnTo>
                    <a:pt x="301" y="40"/>
                  </a:lnTo>
                  <a:lnTo>
                    <a:pt x="301" y="47"/>
                  </a:lnTo>
                  <a:lnTo>
                    <a:pt x="301" y="48"/>
                  </a:lnTo>
                  <a:lnTo>
                    <a:pt x="301" y="49"/>
                  </a:lnTo>
                  <a:lnTo>
                    <a:pt x="301" y="51"/>
                  </a:lnTo>
                  <a:lnTo>
                    <a:pt x="301" y="52"/>
                  </a:lnTo>
                  <a:lnTo>
                    <a:pt x="301" y="57"/>
                  </a:lnTo>
                  <a:lnTo>
                    <a:pt x="301" y="61"/>
                  </a:lnTo>
                  <a:lnTo>
                    <a:pt x="301" y="62"/>
                  </a:lnTo>
                  <a:lnTo>
                    <a:pt x="301" y="65"/>
                  </a:lnTo>
                  <a:lnTo>
                    <a:pt x="301" y="69"/>
                  </a:lnTo>
                  <a:lnTo>
                    <a:pt x="301" y="72"/>
                  </a:lnTo>
                  <a:lnTo>
                    <a:pt x="301" y="77"/>
                  </a:lnTo>
                  <a:lnTo>
                    <a:pt x="301" y="81"/>
                  </a:lnTo>
                  <a:lnTo>
                    <a:pt x="301" y="82"/>
                  </a:lnTo>
                  <a:lnTo>
                    <a:pt x="301" y="85"/>
                  </a:lnTo>
                  <a:lnTo>
                    <a:pt x="301" y="90"/>
                  </a:lnTo>
                  <a:lnTo>
                    <a:pt x="301" y="92"/>
                  </a:lnTo>
                  <a:lnTo>
                    <a:pt x="301" y="94"/>
                  </a:lnTo>
                  <a:lnTo>
                    <a:pt x="301" y="98"/>
                  </a:lnTo>
                  <a:lnTo>
                    <a:pt x="300" y="104"/>
                  </a:lnTo>
                  <a:lnTo>
                    <a:pt x="300" y="107"/>
                  </a:lnTo>
                  <a:lnTo>
                    <a:pt x="300" y="112"/>
                  </a:lnTo>
                  <a:lnTo>
                    <a:pt x="300" y="113"/>
                  </a:lnTo>
                  <a:lnTo>
                    <a:pt x="300" y="117"/>
                  </a:lnTo>
                  <a:lnTo>
                    <a:pt x="300" y="123"/>
                  </a:lnTo>
                  <a:lnTo>
                    <a:pt x="300" y="129"/>
                  </a:lnTo>
                  <a:lnTo>
                    <a:pt x="300" y="133"/>
                  </a:lnTo>
                  <a:lnTo>
                    <a:pt x="300" y="140"/>
                  </a:lnTo>
                  <a:lnTo>
                    <a:pt x="300" y="142"/>
                  </a:lnTo>
                  <a:lnTo>
                    <a:pt x="300" y="145"/>
                  </a:lnTo>
                  <a:lnTo>
                    <a:pt x="300" y="147"/>
                  </a:lnTo>
                  <a:lnTo>
                    <a:pt x="300" y="151"/>
                  </a:lnTo>
                  <a:lnTo>
                    <a:pt x="300" y="155"/>
                  </a:lnTo>
                  <a:lnTo>
                    <a:pt x="300" y="159"/>
                  </a:lnTo>
                  <a:lnTo>
                    <a:pt x="300" y="161"/>
                  </a:lnTo>
                  <a:lnTo>
                    <a:pt x="300" y="164"/>
                  </a:lnTo>
                  <a:lnTo>
                    <a:pt x="300" y="166"/>
                  </a:lnTo>
                  <a:lnTo>
                    <a:pt x="300" y="171"/>
                  </a:lnTo>
                  <a:lnTo>
                    <a:pt x="300" y="174"/>
                  </a:lnTo>
                  <a:lnTo>
                    <a:pt x="300" y="175"/>
                  </a:lnTo>
                  <a:lnTo>
                    <a:pt x="300" y="176"/>
                  </a:lnTo>
                  <a:lnTo>
                    <a:pt x="300" y="179"/>
                  </a:lnTo>
                  <a:lnTo>
                    <a:pt x="300" y="180"/>
                  </a:lnTo>
                  <a:lnTo>
                    <a:pt x="300" y="183"/>
                  </a:lnTo>
                  <a:lnTo>
                    <a:pt x="300" y="185"/>
                  </a:lnTo>
                  <a:lnTo>
                    <a:pt x="300" y="189"/>
                  </a:lnTo>
                  <a:lnTo>
                    <a:pt x="300" y="192"/>
                  </a:lnTo>
                  <a:lnTo>
                    <a:pt x="300" y="195"/>
                  </a:lnTo>
                  <a:lnTo>
                    <a:pt x="300" y="197"/>
                  </a:lnTo>
                  <a:lnTo>
                    <a:pt x="300" y="202"/>
                  </a:lnTo>
                  <a:lnTo>
                    <a:pt x="300" y="208"/>
                  </a:lnTo>
                  <a:lnTo>
                    <a:pt x="300" y="213"/>
                  </a:lnTo>
                  <a:lnTo>
                    <a:pt x="300" y="217"/>
                  </a:lnTo>
                  <a:lnTo>
                    <a:pt x="300" y="218"/>
                  </a:lnTo>
                  <a:lnTo>
                    <a:pt x="300" y="219"/>
                  </a:lnTo>
                  <a:lnTo>
                    <a:pt x="300" y="221"/>
                  </a:lnTo>
                  <a:lnTo>
                    <a:pt x="300" y="222"/>
                  </a:lnTo>
                  <a:lnTo>
                    <a:pt x="300" y="223"/>
                  </a:lnTo>
                  <a:lnTo>
                    <a:pt x="300" y="226"/>
                  </a:lnTo>
                  <a:lnTo>
                    <a:pt x="299" y="226"/>
                  </a:lnTo>
                  <a:lnTo>
                    <a:pt x="297" y="226"/>
                  </a:lnTo>
                  <a:lnTo>
                    <a:pt x="296" y="226"/>
                  </a:lnTo>
                  <a:lnTo>
                    <a:pt x="295" y="226"/>
                  </a:lnTo>
                  <a:lnTo>
                    <a:pt x="293" y="226"/>
                  </a:lnTo>
                  <a:lnTo>
                    <a:pt x="291" y="226"/>
                  </a:lnTo>
                  <a:lnTo>
                    <a:pt x="289" y="226"/>
                  </a:lnTo>
                  <a:lnTo>
                    <a:pt x="283" y="226"/>
                  </a:lnTo>
                  <a:lnTo>
                    <a:pt x="282" y="226"/>
                  </a:lnTo>
                  <a:lnTo>
                    <a:pt x="280" y="226"/>
                  </a:lnTo>
                  <a:lnTo>
                    <a:pt x="279" y="226"/>
                  </a:lnTo>
                  <a:lnTo>
                    <a:pt x="278" y="226"/>
                  </a:lnTo>
                  <a:lnTo>
                    <a:pt x="274" y="226"/>
                  </a:lnTo>
                  <a:lnTo>
                    <a:pt x="272" y="226"/>
                  </a:lnTo>
                  <a:lnTo>
                    <a:pt x="266" y="226"/>
                  </a:lnTo>
                  <a:lnTo>
                    <a:pt x="262" y="226"/>
                  </a:lnTo>
                  <a:lnTo>
                    <a:pt x="258" y="226"/>
                  </a:lnTo>
                  <a:lnTo>
                    <a:pt x="257" y="226"/>
                  </a:lnTo>
                  <a:lnTo>
                    <a:pt x="254" y="226"/>
                  </a:lnTo>
                  <a:lnTo>
                    <a:pt x="250" y="226"/>
                  </a:lnTo>
                  <a:lnTo>
                    <a:pt x="248" y="226"/>
                  </a:lnTo>
                  <a:lnTo>
                    <a:pt x="245" y="226"/>
                  </a:lnTo>
                  <a:lnTo>
                    <a:pt x="244" y="226"/>
                  </a:lnTo>
                  <a:lnTo>
                    <a:pt x="242" y="226"/>
                  </a:lnTo>
                  <a:lnTo>
                    <a:pt x="237" y="226"/>
                  </a:lnTo>
                  <a:lnTo>
                    <a:pt x="236" y="226"/>
                  </a:lnTo>
                  <a:lnTo>
                    <a:pt x="234" y="226"/>
                  </a:lnTo>
                  <a:lnTo>
                    <a:pt x="233" y="226"/>
                  </a:lnTo>
                  <a:lnTo>
                    <a:pt x="231" y="226"/>
                  </a:lnTo>
                  <a:lnTo>
                    <a:pt x="225" y="226"/>
                  </a:lnTo>
                  <a:lnTo>
                    <a:pt x="220" y="226"/>
                  </a:lnTo>
                  <a:lnTo>
                    <a:pt x="219" y="226"/>
                  </a:lnTo>
                  <a:lnTo>
                    <a:pt x="216" y="226"/>
                  </a:lnTo>
                  <a:lnTo>
                    <a:pt x="212" y="226"/>
                  </a:lnTo>
                  <a:lnTo>
                    <a:pt x="210" y="226"/>
                  </a:lnTo>
                  <a:lnTo>
                    <a:pt x="207" y="226"/>
                  </a:lnTo>
                  <a:lnTo>
                    <a:pt x="206" y="226"/>
                  </a:lnTo>
                  <a:lnTo>
                    <a:pt x="198" y="226"/>
                  </a:lnTo>
                  <a:lnTo>
                    <a:pt x="197" y="226"/>
                  </a:lnTo>
                  <a:lnTo>
                    <a:pt x="195" y="226"/>
                  </a:lnTo>
                  <a:lnTo>
                    <a:pt x="189" y="226"/>
                  </a:lnTo>
                  <a:lnTo>
                    <a:pt x="187" y="226"/>
                  </a:lnTo>
                  <a:lnTo>
                    <a:pt x="186" y="226"/>
                  </a:lnTo>
                  <a:lnTo>
                    <a:pt x="183" y="225"/>
                  </a:lnTo>
                  <a:lnTo>
                    <a:pt x="179" y="225"/>
                  </a:lnTo>
                  <a:lnTo>
                    <a:pt x="178" y="225"/>
                  </a:lnTo>
                  <a:lnTo>
                    <a:pt x="177" y="225"/>
                  </a:lnTo>
                  <a:lnTo>
                    <a:pt x="176" y="225"/>
                  </a:lnTo>
                  <a:lnTo>
                    <a:pt x="174" y="225"/>
                  </a:lnTo>
                  <a:lnTo>
                    <a:pt x="172" y="225"/>
                  </a:lnTo>
                  <a:lnTo>
                    <a:pt x="169" y="225"/>
                  </a:lnTo>
                  <a:lnTo>
                    <a:pt x="166" y="225"/>
                  </a:lnTo>
                  <a:lnTo>
                    <a:pt x="160" y="225"/>
                  </a:lnTo>
                  <a:lnTo>
                    <a:pt x="151" y="225"/>
                  </a:lnTo>
                  <a:lnTo>
                    <a:pt x="149" y="225"/>
                  </a:lnTo>
                  <a:lnTo>
                    <a:pt x="147" y="225"/>
                  </a:lnTo>
                  <a:lnTo>
                    <a:pt x="144" y="225"/>
                  </a:lnTo>
                  <a:lnTo>
                    <a:pt x="142" y="225"/>
                  </a:lnTo>
                  <a:lnTo>
                    <a:pt x="136" y="225"/>
                  </a:lnTo>
                  <a:lnTo>
                    <a:pt x="132" y="225"/>
                  </a:lnTo>
                  <a:lnTo>
                    <a:pt x="128" y="225"/>
                  </a:lnTo>
                  <a:lnTo>
                    <a:pt x="122" y="225"/>
                  </a:lnTo>
                  <a:lnTo>
                    <a:pt x="119" y="225"/>
                  </a:lnTo>
                  <a:lnTo>
                    <a:pt x="118" y="225"/>
                  </a:lnTo>
                  <a:lnTo>
                    <a:pt x="115" y="225"/>
                  </a:lnTo>
                  <a:lnTo>
                    <a:pt x="114" y="225"/>
                  </a:lnTo>
                  <a:lnTo>
                    <a:pt x="113" y="225"/>
                  </a:lnTo>
                  <a:lnTo>
                    <a:pt x="111" y="225"/>
                  </a:lnTo>
                  <a:lnTo>
                    <a:pt x="109" y="225"/>
                  </a:lnTo>
                  <a:lnTo>
                    <a:pt x="107" y="225"/>
                  </a:lnTo>
                  <a:lnTo>
                    <a:pt x="102" y="225"/>
                  </a:lnTo>
                  <a:lnTo>
                    <a:pt x="100" y="225"/>
                  </a:lnTo>
                  <a:lnTo>
                    <a:pt x="93" y="225"/>
                  </a:lnTo>
                  <a:lnTo>
                    <a:pt x="92" y="225"/>
                  </a:lnTo>
                  <a:lnTo>
                    <a:pt x="90" y="225"/>
                  </a:lnTo>
                  <a:lnTo>
                    <a:pt x="89" y="225"/>
                  </a:lnTo>
                  <a:lnTo>
                    <a:pt x="85" y="225"/>
                  </a:lnTo>
                  <a:lnTo>
                    <a:pt x="84" y="225"/>
                  </a:lnTo>
                  <a:lnTo>
                    <a:pt x="81" y="225"/>
                  </a:lnTo>
                  <a:lnTo>
                    <a:pt x="77" y="225"/>
                  </a:lnTo>
                  <a:lnTo>
                    <a:pt x="75" y="225"/>
                  </a:lnTo>
                  <a:lnTo>
                    <a:pt x="73" y="225"/>
                  </a:lnTo>
                  <a:lnTo>
                    <a:pt x="67" y="225"/>
                  </a:lnTo>
                  <a:lnTo>
                    <a:pt x="66" y="225"/>
                  </a:lnTo>
                  <a:lnTo>
                    <a:pt x="62" y="225"/>
                  </a:lnTo>
                  <a:lnTo>
                    <a:pt x="55" y="225"/>
                  </a:lnTo>
                  <a:lnTo>
                    <a:pt x="51" y="225"/>
                  </a:lnTo>
                  <a:lnTo>
                    <a:pt x="50" y="225"/>
                  </a:lnTo>
                  <a:lnTo>
                    <a:pt x="47" y="225"/>
                  </a:lnTo>
                  <a:lnTo>
                    <a:pt x="46" y="225"/>
                  </a:lnTo>
                  <a:lnTo>
                    <a:pt x="39" y="225"/>
                  </a:lnTo>
                  <a:lnTo>
                    <a:pt x="37" y="223"/>
                  </a:lnTo>
                  <a:lnTo>
                    <a:pt x="28" y="223"/>
                  </a:lnTo>
                  <a:lnTo>
                    <a:pt x="24" y="223"/>
                  </a:lnTo>
                  <a:lnTo>
                    <a:pt x="20" y="223"/>
                  </a:lnTo>
                  <a:lnTo>
                    <a:pt x="17" y="223"/>
                  </a:lnTo>
                  <a:lnTo>
                    <a:pt x="17" y="221"/>
                  </a:lnTo>
                  <a:lnTo>
                    <a:pt x="17" y="218"/>
                  </a:lnTo>
                  <a:lnTo>
                    <a:pt x="17" y="216"/>
                  </a:lnTo>
                  <a:lnTo>
                    <a:pt x="17" y="214"/>
                  </a:lnTo>
                  <a:lnTo>
                    <a:pt x="17" y="212"/>
                  </a:lnTo>
                  <a:lnTo>
                    <a:pt x="17" y="206"/>
                  </a:lnTo>
                  <a:lnTo>
                    <a:pt x="17" y="205"/>
                  </a:lnTo>
                  <a:lnTo>
                    <a:pt x="17" y="202"/>
                  </a:lnTo>
                  <a:lnTo>
                    <a:pt x="18" y="196"/>
                  </a:lnTo>
                  <a:lnTo>
                    <a:pt x="18" y="192"/>
                  </a:lnTo>
                  <a:lnTo>
                    <a:pt x="18" y="191"/>
                  </a:lnTo>
                  <a:lnTo>
                    <a:pt x="18" y="189"/>
                  </a:lnTo>
                  <a:lnTo>
                    <a:pt x="18" y="187"/>
                  </a:lnTo>
                  <a:lnTo>
                    <a:pt x="18" y="185"/>
                  </a:lnTo>
                  <a:lnTo>
                    <a:pt x="18" y="184"/>
                  </a:lnTo>
                  <a:lnTo>
                    <a:pt x="18" y="181"/>
                  </a:lnTo>
                  <a:lnTo>
                    <a:pt x="18" y="180"/>
                  </a:lnTo>
                  <a:lnTo>
                    <a:pt x="18" y="178"/>
                  </a:lnTo>
                  <a:lnTo>
                    <a:pt x="18" y="175"/>
                  </a:lnTo>
                  <a:lnTo>
                    <a:pt x="18" y="171"/>
                  </a:lnTo>
                  <a:lnTo>
                    <a:pt x="18" y="168"/>
                  </a:lnTo>
                  <a:lnTo>
                    <a:pt x="18" y="167"/>
                  </a:lnTo>
                  <a:lnTo>
                    <a:pt x="18" y="164"/>
                  </a:lnTo>
                  <a:lnTo>
                    <a:pt x="18" y="161"/>
                  </a:lnTo>
                  <a:lnTo>
                    <a:pt x="18" y="159"/>
                  </a:lnTo>
                  <a:lnTo>
                    <a:pt x="18" y="154"/>
                  </a:lnTo>
                  <a:lnTo>
                    <a:pt x="18" y="149"/>
                  </a:lnTo>
                  <a:lnTo>
                    <a:pt x="18" y="145"/>
                  </a:lnTo>
                  <a:lnTo>
                    <a:pt x="18" y="144"/>
                  </a:lnTo>
                  <a:lnTo>
                    <a:pt x="18" y="140"/>
                  </a:lnTo>
                  <a:lnTo>
                    <a:pt x="18" y="130"/>
                  </a:lnTo>
                  <a:lnTo>
                    <a:pt x="18" y="124"/>
                  </a:lnTo>
                  <a:lnTo>
                    <a:pt x="18" y="119"/>
                  </a:lnTo>
                  <a:lnTo>
                    <a:pt x="18" y="111"/>
                  </a:lnTo>
                  <a:lnTo>
                    <a:pt x="18" y="109"/>
                  </a:lnTo>
                  <a:lnTo>
                    <a:pt x="18" y="107"/>
                  </a:lnTo>
                  <a:lnTo>
                    <a:pt x="18" y="106"/>
                  </a:lnTo>
                  <a:lnTo>
                    <a:pt x="18" y="102"/>
                  </a:lnTo>
                  <a:lnTo>
                    <a:pt x="18" y="100"/>
                  </a:lnTo>
                  <a:lnTo>
                    <a:pt x="18" y="95"/>
                  </a:lnTo>
                  <a:lnTo>
                    <a:pt x="18" y="92"/>
                  </a:lnTo>
                  <a:lnTo>
                    <a:pt x="18" y="89"/>
                  </a:lnTo>
                  <a:lnTo>
                    <a:pt x="20" y="85"/>
                  </a:lnTo>
                  <a:lnTo>
                    <a:pt x="20" y="81"/>
                  </a:lnTo>
                  <a:lnTo>
                    <a:pt x="20" y="78"/>
                  </a:lnTo>
                  <a:lnTo>
                    <a:pt x="20" y="72"/>
                  </a:lnTo>
                  <a:lnTo>
                    <a:pt x="20" y="66"/>
                  </a:lnTo>
                  <a:lnTo>
                    <a:pt x="20" y="65"/>
                  </a:lnTo>
                  <a:lnTo>
                    <a:pt x="20" y="62"/>
                  </a:lnTo>
                  <a:lnTo>
                    <a:pt x="20" y="58"/>
                  </a:lnTo>
                  <a:lnTo>
                    <a:pt x="20" y="57"/>
                  </a:lnTo>
                  <a:lnTo>
                    <a:pt x="20" y="56"/>
                  </a:lnTo>
                  <a:lnTo>
                    <a:pt x="20" y="53"/>
                  </a:lnTo>
                  <a:lnTo>
                    <a:pt x="20" y="52"/>
                  </a:lnTo>
                  <a:lnTo>
                    <a:pt x="20" y="51"/>
                  </a:lnTo>
                  <a:lnTo>
                    <a:pt x="20" y="43"/>
                  </a:lnTo>
                  <a:lnTo>
                    <a:pt x="18" y="43"/>
                  </a:lnTo>
                  <a:lnTo>
                    <a:pt x="18" y="41"/>
                  </a:lnTo>
                  <a:lnTo>
                    <a:pt x="18" y="43"/>
                  </a:lnTo>
                  <a:lnTo>
                    <a:pt x="17" y="43"/>
                  </a:lnTo>
                  <a:lnTo>
                    <a:pt x="16" y="43"/>
                  </a:lnTo>
                  <a:lnTo>
                    <a:pt x="16" y="41"/>
                  </a:lnTo>
                  <a:lnTo>
                    <a:pt x="15" y="41"/>
                  </a:lnTo>
                  <a:lnTo>
                    <a:pt x="13" y="41"/>
                  </a:lnTo>
                  <a:lnTo>
                    <a:pt x="13" y="40"/>
                  </a:lnTo>
                  <a:lnTo>
                    <a:pt x="13" y="39"/>
                  </a:lnTo>
                  <a:lnTo>
                    <a:pt x="12" y="39"/>
                  </a:lnTo>
                  <a:lnTo>
                    <a:pt x="11" y="39"/>
                  </a:lnTo>
                  <a:lnTo>
                    <a:pt x="9" y="39"/>
                  </a:lnTo>
                  <a:lnTo>
                    <a:pt x="9" y="37"/>
                  </a:lnTo>
                  <a:lnTo>
                    <a:pt x="8" y="37"/>
                  </a:lnTo>
                  <a:lnTo>
                    <a:pt x="8" y="36"/>
                  </a:lnTo>
                  <a:lnTo>
                    <a:pt x="8" y="35"/>
                  </a:lnTo>
                  <a:lnTo>
                    <a:pt x="8" y="34"/>
                  </a:lnTo>
                  <a:lnTo>
                    <a:pt x="9" y="34"/>
                  </a:lnTo>
                  <a:lnTo>
                    <a:pt x="8" y="34"/>
                  </a:lnTo>
                  <a:lnTo>
                    <a:pt x="8" y="32"/>
                  </a:lnTo>
                  <a:lnTo>
                    <a:pt x="7" y="32"/>
                  </a:lnTo>
                  <a:lnTo>
                    <a:pt x="7" y="31"/>
                  </a:lnTo>
                  <a:lnTo>
                    <a:pt x="5" y="31"/>
                  </a:lnTo>
                  <a:lnTo>
                    <a:pt x="5" y="30"/>
                  </a:lnTo>
                  <a:lnTo>
                    <a:pt x="7" y="30"/>
                  </a:lnTo>
                  <a:lnTo>
                    <a:pt x="5" y="30"/>
                  </a:lnTo>
                  <a:lnTo>
                    <a:pt x="5" y="28"/>
                  </a:lnTo>
                  <a:lnTo>
                    <a:pt x="7" y="28"/>
                  </a:lnTo>
                  <a:lnTo>
                    <a:pt x="5" y="28"/>
                  </a:lnTo>
                  <a:lnTo>
                    <a:pt x="7" y="28"/>
                  </a:lnTo>
                  <a:lnTo>
                    <a:pt x="5" y="28"/>
                  </a:lnTo>
                  <a:lnTo>
                    <a:pt x="7" y="28"/>
                  </a:lnTo>
                  <a:lnTo>
                    <a:pt x="7" y="27"/>
                  </a:lnTo>
                  <a:lnTo>
                    <a:pt x="5" y="27"/>
                  </a:lnTo>
                  <a:lnTo>
                    <a:pt x="5" y="26"/>
                  </a:lnTo>
                  <a:lnTo>
                    <a:pt x="7" y="26"/>
                  </a:lnTo>
                  <a:lnTo>
                    <a:pt x="5" y="26"/>
                  </a:lnTo>
                  <a:lnTo>
                    <a:pt x="5" y="24"/>
                  </a:lnTo>
                  <a:lnTo>
                    <a:pt x="5" y="23"/>
                  </a:lnTo>
                  <a:lnTo>
                    <a:pt x="4" y="23"/>
                  </a:lnTo>
                  <a:lnTo>
                    <a:pt x="5" y="23"/>
                  </a:lnTo>
                  <a:lnTo>
                    <a:pt x="5" y="22"/>
                  </a:lnTo>
                  <a:lnTo>
                    <a:pt x="5" y="20"/>
                  </a:lnTo>
                  <a:lnTo>
                    <a:pt x="4" y="20"/>
                  </a:lnTo>
                  <a:lnTo>
                    <a:pt x="4" y="19"/>
                  </a:lnTo>
                  <a:lnTo>
                    <a:pt x="3" y="19"/>
                  </a:lnTo>
                  <a:lnTo>
                    <a:pt x="1" y="19"/>
                  </a:lnTo>
                  <a:lnTo>
                    <a:pt x="1" y="18"/>
                  </a:lnTo>
                  <a:lnTo>
                    <a:pt x="0" y="18"/>
                  </a:lnTo>
                  <a:lnTo>
                    <a:pt x="0" y="17"/>
                  </a:lnTo>
                  <a:lnTo>
                    <a:pt x="1" y="17"/>
                  </a:lnTo>
                  <a:lnTo>
                    <a:pt x="3" y="15"/>
                  </a:lnTo>
                  <a:lnTo>
                    <a:pt x="4" y="15"/>
                  </a:lnTo>
                  <a:lnTo>
                    <a:pt x="4" y="14"/>
                  </a:lnTo>
                  <a:lnTo>
                    <a:pt x="5" y="14"/>
                  </a:lnTo>
                  <a:lnTo>
                    <a:pt x="7" y="14"/>
                  </a:lnTo>
                  <a:lnTo>
                    <a:pt x="8" y="15"/>
                  </a:lnTo>
                  <a:lnTo>
                    <a:pt x="9" y="15"/>
                  </a:lnTo>
                  <a:lnTo>
                    <a:pt x="9" y="14"/>
                  </a:lnTo>
                  <a:lnTo>
                    <a:pt x="11" y="14"/>
                  </a:lnTo>
                  <a:lnTo>
                    <a:pt x="11" y="13"/>
                  </a:lnTo>
                  <a:lnTo>
                    <a:pt x="11" y="11"/>
                  </a:lnTo>
                  <a:lnTo>
                    <a:pt x="12" y="11"/>
                  </a:lnTo>
                  <a:lnTo>
                    <a:pt x="13" y="11"/>
                  </a:lnTo>
                  <a:lnTo>
                    <a:pt x="13" y="13"/>
                  </a:lnTo>
                  <a:lnTo>
                    <a:pt x="15" y="13"/>
                  </a:lnTo>
                  <a:lnTo>
                    <a:pt x="15" y="11"/>
                  </a:lnTo>
                  <a:lnTo>
                    <a:pt x="16" y="11"/>
                  </a:lnTo>
                  <a:lnTo>
                    <a:pt x="16" y="10"/>
                  </a:lnTo>
                  <a:lnTo>
                    <a:pt x="16" y="9"/>
                  </a:lnTo>
                  <a:lnTo>
                    <a:pt x="15" y="9"/>
                  </a:lnTo>
                  <a:lnTo>
                    <a:pt x="16" y="7"/>
                  </a:lnTo>
                  <a:lnTo>
                    <a:pt x="16" y="6"/>
                  </a:lnTo>
                  <a:lnTo>
                    <a:pt x="17" y="6"/>
                  </a:lnTo>
                  <a:lnTo>
                    <a:pt x="18" y="6"/>
                  </a:lnTo>
                  <a:lnTo>
                    <a:pt x="18" y="7"/>
                  </a:lnTo>
                  <a:lnTo>
                    <a:pt x="18" y="9"/>
                  </a:lnTo>
                  <a:lnTo>
                    <a:pt x="20" y="10"/>
                  </a:lnTo>
                  <a:lnTo>
                    <a:pt x="21" y="11"/>
                  </a:lnTo>
                  <a:lnTo>
                    <a:pt x="22" y="11"/>
                  </a:lnTo>
                  <a:lnTo>
                    <a:pt x="24" y="11"/>
                  </a:lnTo>
                  <a:lnTo>
                    <a:pt x="25" y="11"/>
                  </a:lnTo>
                  <a:lnTo>
                    <a:pt x="26" y="11"/>
                  </a:lnTo>
                  <a:lnTo>
                    <a:pt x="26" y="10"/>
                  </a:lnTo>
                  <a:lnTo>
                    <a:pt x="28" y="10"/>
                  </a:lnTo>
                  <a:lnTo>
                    <a:pt x="28" y="9"/>
                  </a:lnTo>
                  <a:lnTo>
                    <a:pt x="29" y="9"/>
                  </a:lnTo>
                  <a:lnTo>
                    <a:pt x="29" y="7"/>
                  </a:lnTo>
                  <a:lnTo>
                    <a:pt x="30" y="7"/>
                  </a:lnTo>
                  <a:lnTo>
                    <a:pt x="32" y="7"/>
                  </a:lnTo>
                  <a:lnTo>
                    <a:pt x="33" y="7"/>
                  </a:lnTo>
                  <a:lnTo>
                    <a:pt x="33" y="9"/>
                  </a:lnTo>
                  <a:lnTo>
                    <a:pt x="34" y="9"/>
                  </a:lnTo>
                  <a:lnTo>
                    <a:pt x="35" y="9"/>
                  </a:lnTo>
                  <a:lnTo>
                    <a:pt x="37" y="9"/>
                  </a:lnTo>
                  <a:lnTo>
                    <a:pt x="38" y="9"/>
                  </a:lnTo>
                  <a:lnTo>
                    <a:pt x="38" y="7"/>
                  </a:lnTo>
                  <a:lnTo>
                    <a:pt x="39" y="7"/>
                  </a:lnTo>
                  <a:lnTo>
                    <a:pt x="39" y="6"/>
                  </a:lnTo>
                  <a:lnTo>
                    <a:pt x="39" y="5"/>
                  </a:lnTo>
                  <a:lnTo>
                    <a:pt x="41" y="5"/>
                  </a:lnTo>
                  <a:lnTo>
                    <a:pt x="41" y="3"/>
                  </a:lnTo>
                  <a:lnTo>
                    <a:pt x="41" y="2"/>
                  </a:lnTo>
                  <a:lnTo>
                    <a:pt x="42" y="2"/>
                  </a:lnTo>
                  <a:lnTo>
                    <a:pt x="42" y="1"/>
                  </a:lnTo>
                  <a:lnTo>
                    <a:pt x="43" y="1"/>
                  </a:lnTo>
                  <a:lnTo>
                    <a:pt x="45" y="1"/>
                  </a:lnTo>
                  <a:lnTo>
                    <a:pt x="46" y="1"/>
                  </a:lnTo>
                  <a:lnTo>
                    <a:pt x="47" y="1"/>
                  </a:lnTo>
                  <a:lnTo>
                    <a:pt x="49" y="1"/>
                  </a:lnTo>
                  <a:lnTo>
                    <a:pt x="49" y="2"/>
                  </a:lnTo>
                  <a:lnTo>
                    <a:pt x="50" y="2"/>
                  </a:lnTo>
                  <a:lnTo>
                    <a:pt x="50" y="3"/>
                  </a:lnTo>
                  <a:lnTo>
                    <a:pt x="50" y="5"/>
                  </a:lnTo>
                  <a:lnTo>
                    <a:pt x="50" y="6"/>
                  </a:lnTo>
                  <a:lnTo>
                    <a:pt x="51" y="6"/>
                  </a:lnTo>
                  <a:lnTo>
                    <a:pt x="51" y="7"/>
                  </a:lnTo>
                  <a:lnTo>
                    <a:pt x="53" y="7"/>
                  </a:lnTo>
                  <a:lnTo>
                    <a:pt x="54" y="7"/>
                  </a:lnTo>
                  <a:lnTo>
                    <a:pt x="55" y="7"/>
                  </a:lnTo>
                  <a:lnTo>
                    <a:pt x="56" y="7"/>
                  </a:lnTo>
                  <a:lnTo>
                    <a:pt x="58" y="7"/>
                  </a:lnTo>
                  <a:lnTo>
                    <a:pt x="58" y="9"/>
                  </a:lnTo>
                  <a:lnTo>
                    <a:pt x="59" y="9"/>
                  </a:lnTo>
                  <a:lnTo>
                    <a:pt x="59" y="7"/>
                  </a:lnTo>
                  <a:lnTo>
                    <a:pt x="60" y="7"/>
                  </a:lnTo>
                  <a:lnTo>
                    <a:pt x="60" y="6"/>
                  </a:lnTo>
                  <a:lnTo>
                    <a:pt x="60" y="5"/>
                  </a:lnTo>
                  <a:lnTo>
                    <a:pt x="59" y="3"/>
                  </a:lnTo>
                  <a:lnTo>
                    <a:pt x="60" y="3"/>
                  </a:lnTo>
                  <a:lnTo>
                    <a:pt x="60" y="2"/>
                  </a:lnTo>
                  <a:lnTo>
                    <a:pt x="60" y="1"/>
                  </a:lnTo>
                  <a:lnTo>
                    <a:pt x="62" y="1"/>
                  </a:lnTo>
                  <a:lnTo>
                    <a:pt x="63" y="0"/>
                  </a:lnTo>
                  <a:lnTo>
                    <a:pt x="66" y="0"/>
                  </a:lnTo>
                  <a:lnTo>
                    <a:pt x="76" y="0"/>
                  </a:lnTo>
                  <a:lnTo>
                    <a:pt x="80" y="0"/>
                  </a:lnTo>
                  <a:lnTo>
                    <a:pt x="81" y="0"/>
                  </a:lnTo>
                  <a:lnTo>
                    <a:pt x="84" y="1"/>
                  </a:lnTo>
                  <a:lnTo>
                    <a:pt x="85" y="1"/>
                  </a:lnTo>
                  <a:lnTo>
                    <a:pt x="87" y="1"/>
                  </a:lnTo>
                  <a:lnTo>
                    <a:pt x="88" y="1"/>
                  </a:lnTo>
                  <a:lnTo>
                    <a:pt x="92" y="1"/>
                  </a:lnTo>
                  <a:lnTo>
                    <a:pt x="93" y="1"/>
                  </a:lnTo>
                  <a:lnTo>
                    <a:pt x="96" y="1"/>
                  </a:lnTo>
                  <a:lnTo>
                    <a:pt x="98" y="1"/>
                  </a:lnTo>
                  <a:lnTo>
                    <a:pt x="101" y="1"/>
                  </a:lnTo>
                  <a:lnTo>
                    <a:pt x="105" y="1"/>
                  </a:lnTo>
                  <a:lnTo>
                    <a:pt x="110" y="1"/>
                  </a:lnTo>
                  <a:lnTo>
                    <a:pt x="111" y="1"/>
                  </a:lnTo>
                  <a:lnTo>
                    <a:pt x="115" y="1"/>
                  </a:lnTo>
                  <a:lnTo>
                    <a:pt x="119" y="1"/>
                  </a:lnTo>
                  <a:lnTo>
                    <a:pt x="121" y="1"/>
                  </a:lnTo>
                  <a:lnTo>
                    <a:pt x="122" y="1"/>
                  </a:lnTo>
                  <a:lnTo>
                    <a:pt x="123" y="1"/>
                  </a:lnTo>
                  <a:lnTo>
                    <a:pt x="126" y="1"/>
                  </a:lnTo>
                  <a:lnTo>
                    <a:pt x="130" y="1"/>
                  </a:lnTo>
                  <a:lnTo>
                    <a:pt x="134" y="1"/>
                  </a:lnTo>
                  <a:lnTo>
                    <a:pt x="135" y="1"/>
                  </a:lnTo>
                  <a:lnTo>
                    <a:pt x="142" y="1"/>
                  </a:lnTo>
                  <a:lnTo>
                    <a:pt x="143" y="1"/>
                  </a:lnTo>
                  <a:lnTo>
                    <a:pt x="148" y="1"/>
                  </a:lnTo>
                  <a:lnTo>
                    <a:pt x="152" y="1"/>
                  </a:lnTo>
                  <a:lnTo>
                    <a:pt x="153" y="1"/>
                  </a:lnTo>
                  <a:lnTo>
                    <a:pt x="161" y="1"/>
                  </a:lnTo>
                  <a:lnTo>
                    <a:pt x="168" y="1"/>
                  </a:lnTo>
                  <a:lnTo>
                    <a:pt x="169" y="1"/>
                  </a:lnTo>
                  <a:lnTo>
                    <a:pt x="170" y="1"/>
                  </a:lnTo>
                  <a:lnTo>
                    <a:pt x="173" y="1"/>
                  </a:lnTo>
                  <a:lnTo>
                    <a:pt x="179" y="1"/>
                  </a:lnTo>
                  <a:lnTo>
                    <a:pt x="181" y="1"/>
                  </a:lnTo>
                  <a:lnTo>
                    <a:pt x="183" y="1"/>
                  </a:lnTo>
                  <a:lnTo>
                    <a:pt x="186" y="1"/>
                  </a:lnTo>
                  <a:lnTo>
                    <a:pt x="189" y="1"/>
                  </a:lnTo>
                  <a:lnTo>
                    <a:pt x="190" y="1"/>
                  </a:lnTo>
                  <a:lnTo>
                    <a:pt x="194" y="1"/>
                  </a:lnTo>
                  <a:lnTo>
                    <a:pt x="197" y="1"/>
                  </a:lnTo>
                  <a:lnTo>
                    <a:pt x="198" y="1"/>
                  </a:lnTo>
                  <a:lnTo>
                    <a:pt x="203" y="1"/>
                  </a:lnTo>
                  <a:lnTo>
                    <a:pt x="206" y="1"/>
                  </a:lnTo>
                  <a:lnTo>
                    <a:pt x="207" y="1"/>
                  </a:lnTo>
                  <a:lnTo>
                    <a:pt x="211" y="1"/>
                  </a:lnTo>
                  <a:lnTo>
                    <a:pt x="214" y="1"/>
                  </a:lnTo>
                  <a:lnTo>
                    <a:pt x="217" y="1"/>
                  </a:lnTo>
                  <a:lnTo>
                    <a:pt x="221" y="1"/>
                  </a:lnTo>
                  <a:lnTo>
                    <a:pt x="227" y="1"/>
                  </a:lnTo>
                  <a:lnTo>
                    <a:pt x="228" y="1"/>
                  </a:lnTo>
                  <a:lnTo>
                    <a:pt x="229" y="1"/>
                  </a:lnTo>
                  <a:lnTo>
                    <a:pt x="231" y="1"/>
                  </a:lnTo>
                  <a:lnTo>
                    <a:pt x="232" y="1"/>
                  </a:lnTo>
                  <a:lnTo>
                    <a:pt x="236" y="2"/>
                  </a:lnTo>
                  <a:lnTo>
                    <a:pt x="238" y="2"/>
                  </a:lnTo>
                  <a:lnTo>
                    <a:pt x="240" y="2"/>
                  </a:lnTo>
                  <a:lnTo>
                    <a:pt x="242" y="2"/>
                  </a:lnTo>
                  <a:lnTo>
                    <a:pt x="245" y="2"/>
                  </a:lnTo>
                  <a:lnTo>
                    <a:pt x="250" y="2"/>
                  </a:lnTo>
                  <a:lnTo>
                    <a:pt x="253" y="2"/>
                  </a:lnTo>
                  <a:lnTo>
                    <a:pt x="254"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86">
              <a:extLst>
                <a:ext uri="{FF2B5EF4-FFF2-40B4-BE49-F238E27FC236}">
                  <a16:creationId xmlns:a16="http://schemas.microsoft.com/office/drawing/2014/main" id="{B6B5E382-0C9D-40E2-85EB-AE246A3FC680}"/>
                </a:ext>
              </a:extLst>
            </p:cNvPr>
            <p:cNvSpPr>
              <a:spLocks/>
            </p:cNvSpPr>
            <p:nvPr/>
          </p:nvSpPr>
          <p:spPr bwMode="auto">
            <a:xfrm>
              <a:off x="5727" y="3407"/>
              <a:ext cx="160" cy="224"/>
            </a:xfrm>
            <a:custGeom>
              <a:avLst/>
              <a:gdLst>
                <a:gd name="T0" fmla="*/ 9 w 160"/>
                <a:gd name="T1" fmla="*/ 0 h 224"/>
                <a:gd name="T2" fmla="*/ 18 w 160"/>
                <a:gd name="T3" fmla="*/ 0 h 224"/>
                <a:gd name="T4" fmla="*/ 30 w 160"/>
                <a:gd name="T5" fmla="*/ 0 h 224"/>
                <a:gd name="T6" fmla="*/ 39 w 160"/>
                <a:gd name="T7" fmla="*/ 0 h 224"/>
                <a:gd name="T8" fmla="*/ 48 w 160"/>
                <a:gd name="T9" fmla="*/ 0 h 224"/>
                <a:gd name="T10" fmla="*/ 52 w 160"/>
                <a:gd name="T11" fmla="*/ 0 h 224"/>
                <a:gd name="T12" fmla="*/ 63 w 160"/>
                <a:gd name="T13" fmla="*/ 0 h 224"/>
                <a:gd name="T14" fmla="*/ 72 w 160"/>
                <a:gd name="T15" fmla="*/ 0 h 224"/>
                <a:gd name="T16" fmla="*/ 85 w 160"/>
                <a:gd name="T17" fmla="*/ 0 h 224"/>
                <a:gd name="T18" fmla="*/ 99 w 160"/>
                <a:gd name="T19" fmla="*/ 0 h 224"/>
                <a:gd name="T20" fmla="*/ 106 w 160"/>
                <a:gd name="T21" fmla="*/ 0 h 224"/>
                <a:gd name="T22" fmla="*/ 112 w 160"/>
                <a:gd name="T23" fmla="*/ 0 h 224"/>
                <a:gd name="T24" fmla="*/ 126 w 160"/>
                <a:gd name="T25" fmla="*/ 0 h 224"/>
                <a:gd name="T26" fmla="*/ 140 w 160"/>
                <a:gd name="T27" fmla="*/ 0 h 224"/>
                <a:gd name="T28" fmla="*/ 154 w 160"/>
                <a:gd name="T29" fmla="*/ 0 h 224"/>
                <a:gd name="T30" fmla="*/ 160 w 160"/>
                <a:gd name="T31" fmla="*/ 8 h 224"/>
                <a:gd name="T32" fmla="*/ 160 w 160"/>
                <a:gd name="T33" fmla="*/ 18 h 224"/>
                <a:gd name="T34" fmla="*/ 160 w 160"/>
                <a:gd name="T35" fmla="*/ 29 h 224"/>
                <a:gd name="T36" fmla="*/ 160 w 160"/>
                <a:gd name="T37" fmla="*/ 42 h 224"/>
                <a:gd name="T38" fmla="*/ 160 w 160"/>
                <a:gd name="T39" fmla="*/ 54 h 224"/>
                <a:gd name="T40" fmla="*/ 160 w 160"/>
                <a:gd name="T41" fmla="*/ 62 h 224"/>
                <a:gd name="T42" fmla="*/ 160 w 160"/>
                <a:gd name="T43" fmla="*/ 64 h 224"/>
                <a:gd name="T44" fmla="*/ 160 w 160"/>
                <a:gd name="T45" fmla="*/ 73 h 224"/>
                <a:gd name="T46" fmla="*/ 160 w 160"/>
                <a:gd name="T47" fmla="*/ 81 h 224"/>
                <a:gd name="T48" fmla="*/ 160 w 160"/>
                <a:gd name="T49" fmla="*/ 97 h 224"/>
                <a:gd name="T50" fmla="*/ 160 w 160"/>
                <a:gd name="T51" fmla="*/ 110 h 224"/>
                <a:gd name="T52" fmla="*/ 160 w 160"/>
                <a:gd name="T53" fmla="*/ 118 h 224"/>
                <a:gd name="T54" fmla="*/ 158 w 160"/>
                <a:gd name="T55" fmla="*/ 128 h 224"/>
                <a:gd name="T56" fmla="*/ 158 w 160"/>
                <a:gd name="T57" fmla="*/ 139 h 224"/>
                <a:gd name="T58" fmla="*/ 158 w 160"/>
                <a:gd name="T59" fmla="*/ 151 h 224"/>
                <a:gd name="T60" fmla="*/ 158 w 160"/>
                <a:gd name="T61" fmla="*/ 159 h 224"/>
                <a:gd name="T62" fmla="*/ 158 w 160"/>
                <a:gd name="T63" fmla="*/ 168 h 224"/>
                <a:gd name="T64" fmla="*/ 158 w 160"/>
                <a:gd name="T65" fmla="*/ 183 h 224"/>
                <a:gd name="T66" fmla="*/ 158 w 160"/>
                <a:gd name="T67" fmla="*/ 198 h 224"/>
                <a:gd name="T68" fmla="*/ 158 w 160"/>
                <a:gd name="T69" fmla="*/ 215 h 224"/>
                <a:gd name="T70" fmla="*/ 149 w 160"/>
                <a:gd name="T71" fmla="*/ 224 h 224"/>
                <a:gd name="T72" fmla="*/ 103 w 160"/>
                <a:gd name="T73" fmla="*/ 224 h 224"/>
                <a:gd name="T74" fmla="*/ 56 w 160"/>
                <a:gd name="T75" fmla="*/ 224 h 224"/>
                <a:gd name="T76" fmla="*/ 9 w 160"/>
                <a:gd name="T77" fmla="*/ 224 h 224"/>
                <a:gd name="T78" fmla="*/ 0 w 160"/>
                <a:gd name="T79" fmla="*/ 217 h 224"/>
                <a:gd name="T80" fmla="*/ 0 w 160"/>
                <a:gd name="T81" fmla="*/ 206 h 224"/>
                <a:gd name="T82" fmla="*/ 0 w 160"/>
                <a:gd name="T83" fmla="*/ 190 h 224"/>
                <a:gd name="T84" fmla="*/ 0 w 160"/>
                <a:gd name="T85" fmla="*/ 177 h 224"/>
                <a:gd name="T86" fmla="*/ 0 w 160"/>
                <a:gd name="T87" fmla="*/ 173 h 224"/>
                <a:gd name="T88" fmla="*/ 0 w 160"/>
                <a:gd name="T89" fmla="*/ 162 h 224"/>
                <a:gd name="T90" fmla="*/ 0 w 160"/>
                <a:gd name="T91" fmla="*/ 149 h 224"/>
                <a:gd name="T92" fmla="*/ 0 w 160"/>
                <a:gd name="T93" fmla="*/ 131 h 224"/>
                <a:gd name="T94" fmla="*/ 0 w 160"/>
                <a:gd name="T95" fmla="*/ 110 h 224"/>
                <a:gd name="T96" fmla="*/ 1 w 160"/>
                <a:gd name="T97" fmla="*/ 92 h 224"/>
                <a:gd name="T98" fmla="*/ 1 w 160"/>
                <a:gd name="T99" fmla="*/ 80 h 224"/>
                <a:gd name="T100" fmla="*/ 1 w 160"/>
                <a:gd name="T101" fmla="*/ 67 h 224"/>
                <a:gd name="T102" fmla="*/ 1 w 160"/>
                <a:gd name="T103" fmla="*/ 55 h 224"/>
                <a:gd name="T104" fmla="*/ 1 w 160"/>
                <a:gd name="T105" fmla="*/ 45 h 224"/>
                <a:gd name="T106" fmla="*/ 1 w 160"/>
                <a:gd name="T107" fmla="*/ 28 h 224"/>
                <a:gd name="T108" fmla="*/ 1 w 160"/>
                <a:gd name="T109" fmla="*/ 18 h 224"/>
                <a:gd name="T110" fmla="*/ 1 w 160"/>
                <a:gd name="T111" fmla="*/ 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 h="224">
                  <a:moveTo>
                    <a:pt x="1" y="0"/>
                  </a:moveTo>
                  <a:lnTo>
                    <a:pt x="3" y="0"/>
                  </a:lnTo>
                  <a:lnTo>
                    <a:pt x="5" y="0"/>
                  </a:lnTo>
                  <a:lnTo>
                    <a:pt x="9" y="0"/>
                  </a:lnTo>
                  <a:lnTo>
                    <a:pt x="9" y="0"/>
                  </a:lnTo>
                  <a:lnTo>
                    <a:pt x="10" y="0"/>
                  </a:lnTo>
                  <a:lnTo>
                    <a:pt x="12" y="0"/>
                  </a:lnTo>
                  <a:lnTo>
                    <a:pt x="13" y="0"/>
                  </a:lnTo>
                  <a:lnTo>
                    <a:pt x="16" y="0"/>
                  </a:lnTo>
                  <a:lnTo>
                    <a:pt x="18" y="0"/>
                  </a:lnTo>
                  <a:lnTo>
                    <a:pt x="20" y="0"/>
                  </a:lnTo>
                  <a:lnTo>
                    <a:pt x="22" y="0"/>
                  </a:lnTo>
                  <a:lnTo>
                    <a:pt x="25" y="0"/>
                  </a:lnTo>
                  <a:lnTo>
                    <a:pt x="27" y="0"/>
                  </a:lnTo>
                  <a:lnTo>
                    <a:pt x="30" y="0"/>
                  </a:lnTo>
                  <a:lnTo>
                    <a:pt x="33" y="0"/>
                  </a:lnTo>
                  <a:lnTo>
                    <a:pt x="35" y="0"/>
                  </a:lnTo>
                  <a:lnTo>
                    <a:pt x="38" y="0"/>
                  </a:lnTo>
                  <a:lnTo>
                    <a:pt x="39" y="0"/>
                  </a:lnTo>
                  <a:lnTo>
                    <a:pt x="39" y="0"/>
                  </a:lnTo>
                  <a:lnTo>
                    <a:pt x="40" y="0"/>
                  </a:lnTo>
                  <a:lnTo>
                    <a:pt x="42" y="0"/>
                  </a:lnTo>
                  <a:lnTo>
                    <a:pt x="43" y="0"/>
                  </a:lnTo>
                  <a:lnTo>
                    <a:pt x="44" y="0"/>
                  </a:lnTo>
                  <a:lnTo>
                    <a:pt x="48" y="0"/>
                  </a:lnTo>
                  <a:lnTo>
                    <a:pt x="50" y="0"/>
                  </a:lnTo>
                  <a:lnTo>
                    <a:pt x="51" y="0"/>
                  </a:lnTo>
                  <a:lnTo>
                    <a:pt x="51" y="0"/>
                  </a:lnTo>
                  <a:lnTo>
                    <a:pt x="52" y="0"/>
                  </a:lnTo>
                  <a:lnTo>
                    <a:pt x="52" y="0"/>
                  </a:lnTo>
                  <a:lnTo>
                    <a:pt x="54" y="0"/>
                  </a:lnTo>
                  <a:lnTo>
                    <a:pt x="56" y="0"/>
                  </a:lnTo>
                  <a:lnTo>
                    <a:pt x="58" y="0"/>
                  </a:lnTo>
                  <a:lnTo>
                    <a:pt x="60" y="0"/>
                  </a:lnTo>
                  <a:lnTo>
                    <a:pt x="63" y="0"/>
                  </a:lnTo>
                  <a:lnTo>
                    <a:pt x="67" y="0"/>
                  </a:lnTo>
                  <a:lnTo>
                    <a:pt x="68" y="0"/>
                  </a:lnTo>
                  <a:lnTo>
                    <a:pt x="69" y="0"/>
                  </a:lnTo>
                  <a:lnTo>
                    <a:pt x="71" y="0"/>
                  </a:lnTo>
                  <a:lnTo>
                    <a:pt x="72" y="0"/>
                  </a:lnTo>
                  <a:lnTo>
                    <a:pt x="75" y="0"/>
                  </a:lnTo>
                  <a:lnTo>
                    <a:pt x="76" y="0"/>
                  </a:lnTo>
                  <a:lnTo>
                    <a:pt x="78" y="0"/>
                  </a:lnTo>
                  <a:lnTo>
                    <a:pt x="82" y="0"/>
                  </a:lnTo>
                  <a:lnTo>
                    <a:pt x="85" y="0"/>
                  </a:lnTo>
                  <a:lnTo>
                    <a:pt x="90" y="0"/>
                  </a:lnTo>
                  <a:lnTo>
                    <a:pt x="94" y="0"/>
                  </a:lnTo>
                  <a:lnTo>
                    <a:pt x="97" y="0"/>
                  </a:lnTo>
                  <a:lnTo>
                    <a:pt x="97" y="0"/>
                  </a:lnTo>
                  <a:lnTo>
                    <a:pt x="99" y="0"/>
                  </a:lnTo>
                  <a:lnTo>
                    <a:pt x="102" y="0"/>
                  </a:lnTo>
                  <a:lnTo>
                    <a:pt x="103" y="0"/>
                  </a:lnTo>
                  <a:lnTo>
                    <a:pt x="103" y="0"/>
                  </a:lnTo>
                  <a:lnTo>
                    <a:pt x="106" y="0"/>
                  </a:lnTo>
                  <a:lnTo>
                    <a:pt x="106" y="0"/>
                  </a:lnTo>
                  <a:lnTo>
                    <a:pt x="109" y="0"/>
                  </a:lnTo>
                  <a:lnTo>
                    <a:pt x="110" y="0"/>
                  </a:lnTo>
                  <a:lnTo>
                    <a:pt x="111" y="0"/>
                  </a:lnTo>
                  <a:lnTo>
                    <a:pt x="112" y="0"/>
                  </a:lnTo>
                  <a:lnTo>
                    <a:pt x="112" y="0"/>
                  </a:lnTo>
                  <a:lnTo>
                    <a:pt x="114" y="0"/>
                  </a:lnTo>
                  <a:lnTo>
                    <a:pt x="115" y="0"/>
                  </a:lnTo>
                  <a:lnTo>
                    <a:pt x="122" y="0"/>
                  </a:lnTo>
                  <a:lnTo>
                    <a:pt x="123" y="0"/>
                  </a:lnTo>
                  <a:lnTo>
                    <a:pt x="126" y="0"/>
                  </a:lnTo>
                  <a:lnTo>
                    <a:pt x="128" y="0"/>
                  </a:lnTo>
                  <a:lnTo>
                    <a:pt x="132" y="0"/>
                  </a:lnTo>
                  <a:lnTo>
                    <a:pt x="135" y="0"/>
                  </a:lnTo>
                  <a:lnTo>
                    <a:pt x="137" y="0"/>
                  </a:lnTo>
                  <a:lnTo>
                    <a:pt x="140" y="0"/>
                  </a:lnTo>
                  <a:lnTo>
                    <a:pt x="141" y="0"/>
                  </a:lnTo>
                  <a:lnTo>
                    <a:pt x="143" y="0"/>
                  </a:lnTo>
                  <a:lnTo>
                    <a:pt x="149" y="0"/>
                  </a:lnTo>
                  <a:lnTo>
                    <a:pt x="152" y="0"/>
                  </a:lnTo>
                  <a:lnTo>
                    <a:pt x="154" y="0"/>
                  </a:lnTo>
                  <a:lnTo>
                    <a:pt x="160" y="0"/>
                  </a:lnTo>
                  <a:lnTo>
                    <a:pt x="160" y="0"/>
                  </a:lnTo>
                  <a:lnTo>
                    <a:pt x="160" y="3"/>
                  </a:lnTo>
                  <a:lnTo>
                    <a:pt x="160" y="5"/>
                  </a:lnTo>
                  <a:lnTo>
                    <a:pt x="160" y="8"/>
                  </a:lnTo>
                  <a:lnTo>
                    <a:pt x="160" y="9"/>
                  </a:lnTo>
                  <a:lnTo>
                    <a:pt x="160" y="11"/>
                  </a:lnTo>
                  <a:lnTo>
                    <a:pt x="160" y="15"/>
                  </a:lnTo>
                  <a:lnTo>
                    <a:pt x="160" y="16"/>
                  </a:lnTo>
                  <a:lnTo>
                    <a:pt x="160" y="18"/>
                  </a:lnTo>
                  <a:lnTo>
                    <a:pt x="160" y="18"/>
                  </a:lnTo>
                  <a:lnTo>
                    <a:pt x="160" y="21"/>
                  </a:lnTo>
                  <a:lnTo>
                    <a:pt x="160" y="22"/>
                  </a:lnTo>
                  <a:lnTo>
                    <a:pt x="160" y="24"/>
                  </a:lnTo>
                  <a:lnTo>
                    <a:pt x="160" y="29"/>
                  </a:lnTo>
                  <a:lnTo>
                    <a:pt x="160" y="30"/>
                  </a:lnTo>
                  <a:lnTo>
                    <a:pt x="160" y="35"/>
                  </a:lnTo>
                  <a:lnTo>
                    <a:pt x="160" y="35"/>
                  </a:lnTo>
                  <a:lnTo>
                    <a:pt x="160" y="38"/>
                  </a:lnTo>
                  <a:lnTo>
                    <a:pt x="160" y="42"/>
                  </a:lnTo>
                  <a:lnTo>
                    <a:pt x="160" y="45"/>
                  </a:lnTo>
                  <a:lnTo>
                    <a:pt x="160" y="47"/>
                  </a:lnTo>
                  <a:lnTo>
                    <a:pt x="160" y="49"/>
                  </a:lnTo>
                  <a:lnTo>
                    <a:pt x="160" y="51"/>
                  </a:lnTo>
                  <a:lnTo>
                    <a:pt x="160" y="54"/>
                  </a:lnTo>
                  <a:lnTo>
                    <a:pt x="158" y="56"/>
                  </a:lnTo>
                  <a:lnTo>
                    <a:pt x="158" y="58"/>
                  </a:lnTo>
                  <a:lnTo>
                    <a:pt x="158" y="59"/>
                  </a:lnTo>
                  <a:lnTo>
                    <a:pt x="160" y="62"/>
                  </a:lnTo>
                  <a:lnTo>
                    <a:pt x="160" y="62"/>
                  </a:lnTo>
                  <a:lnTo>
                    <a:pt x="160" y="63"/>
                  </a:lnTo>
                  <a:lnTo>
                    <a:pt x="160" y="63"/>
                  </a:lnTo>
                  <a:lnTo>
                    <a:pt x="160" y="63"/>
                  </a:lnTo>
                  <a:lnTo>
                    <a:pt x="160" y="64"/>
                  </a:lnTo>
                  <a:lnTo>
                    <a:pt x="160" y="64"/>
                  </a:lnTo>
                  <a:lnTo>
                    <a:pt x="160" y="66"/>
                  </a:lnTo>
                  <a:lnTo>
                    <a:pt x="160" y="67"/>
                  </a:lnTo>
                  <a:lnTo>
                    <a:pt x="160" y="68"/>
                  </a:lnTo>
                  <a:lnTo>
                    <a:pt x="160" y="72"/>
                  </a:lnTo>
                  <a:lnTo>
                    <a:pt x="160" y="73"/>
                  </a:lnTo>
                  <a:lnTo>
                    <a:pt x="160" y="75"/>
                  </a:lnTo>
                  <a:lnTo>
                    <a:pt x="160" y="76"/>
                  </a:lnTo>
                  <a:lnTo>
                    <a:pt x="160" y="77"/>
                  </a:lnTo>
                  <a:lnTo>
                    <a:pt x="160" y="79"/>
                  </a:lnTo>
                  <a:lnTo>
                    <a:pt x="160" y="81"/>
                  </a:lnTo>
                  <a:lnTo>
                    <a:pt x="160" y="84"/>
                  </a:lnTo>
                  <a:lnTo>
                    <a:pt x="160" y="93"/>
                  </a:lnTo>
                  <a:lnTo>
                    <a:pt x="160" y="93"/>
                  </a:lnTo>
                  <a:lnTo>
                    <a:pt x="160" y="94"/>
                  </a:lnTo>
                  <a:lnTo>
                    <a:pt x="160" y="97"/>
                  </a:lnTo>
                  <a:lnTo>
                    <a:pt x="160" y="100"/>
                  </a:lnTo>
                  <a:lnTo>
                    <a:pt x="160" y="102"/>
                  </a:lnTo>
                  <a:lnTo>
                    <a:pt x="160" y="104"/>
                  </a:lnTo>
                  <a:lnTo>
                    <a:pt x="160" y="107"/>
                  </a:lnTo>
                  <a:lnTo>
                    <a:pt x="160" y="110"/>
                  </a:lnTo>
                  <a:lnTo>
                    <a:pt x="160" y="111"/>
                  </a:lnTo>
                  <a:lnTo>
                    <a:pt x="160" y="113"/>
                  </a:lnTo>
                  <a:lnTo>
                    <a:pt x="160" y="114"/>
                  </a:lnTo>
                  <a:lnTo>
                    <a:pt x="160" y="117"/>
                  </a:lnTo>
                  <a:lnTo>
                    <a:pt x="160" y="118"/>
                  </a:lnTo>
                  <a:lnTo>
                    <a:pt x="160" y="119"/>
                  </a:lnTo>
                  <a:lnTo>
                    <a:pt x="158" y="122"/>
                  </a:lnTo>
                  <a:lnTo>
                    <a:pt x="158" y="126"/>
                  </a:lnTo>
                  <a:lnTo>
                    <a:pt x="158" y="128"/>
                  </a:lnTo>
                  <a:lnTo>
                    <a:pt x="158" y="128"/>
                  </a:lnTo>
                  <a:lnTo>
                    <a:pt x="158" y="131"/>
                  </a:lnTo>
                  <a:lnTo>
                    <a:pt x="158" y="132"/>
                  </a:lnTo>
                  <a:lnTo>
                    <a:pt x="158" y="134"/>
                  </a:lnTo>
                  <a:lnTo>
                    <a:pt x="158" y="136"/>
                  </a:lnTo>
                  <a:lnTo>
                    <a:pt x="158" y="139"/>
                  </a:lnTo>
                  <a:lnTo>
                    <a:pt x="158" y="142"/>
                  </a:lnTo>
                  <a:lnTo>
                    <a:pt x="158" y="142"/>
                  </a:lnTo>
                  <a:lnTo>
                    <a:pt x="158" y="144"/>
                  </a:lnTo>
                  <a:lnTo>
                    <a:pt x="158" y="149"/>
                  </a:lnTo>
                  <a:lnTo>
                    <a:pt x="158" y="151"/>
                  </a:lnTo>
                  <a:lnTo>
                    <a:pt x="158" y="152"/>
                  </a:lnTo>
                  <a:lnTo>
                    <a:pt x="158" y="153"/>
                  </a:lnTo>
                  <a:lnTo>
                    <a:pt x="158" y="157"/>
                  </a:lnTo>
                  <a:lnTo>
                    <a:pt x="158" y="159"/>
                  </a:lnTo>
                  <a:lnTo>
                    <a:pt x="158" y="159"/>
                  </a:lnTo>
                  <a:lnTo>
                    <a:pt x="158" y="161"/>
                  </a:lnTo>
                  <a:lnTo>
                    <a:pt x="158" y="161"/>
                  </a:lnTo>
                  <a:lnTo>
                    <a:pt x="158" y="164"/>
                  </a:lnTo>
                  <a:lnTo>
                    <a:pt x="158" y="166"/>
                  </a:lnTo>
                  <a:lnTo>
                    <a:pt x="158" y="168"/>
                  </a:lnTo>
                  <a:lnTo>
                    <a:pt x="158" y="173"/>
                  </a:lnTo>
                  <a:lnTo>
                    <a:pt x="158" y="178"/>
                  </a:lnTo>
                  <a:lnTo>
                    <a:pt x="158" y="179"/>
                  </a:lnTo>
                  <a:lnTo>
                    <a:pt x="158" y="181"/>
                  </a:lnTo>
                  <a:lnTo>
                    <a:pt x="158" y="183"/>
                  </a:lnTo>
                  <a:lnTo>
                    <a:pt x="158" y="187"/>
                  </a:lnTo>
                  <a:lnTo>
                    <a:pt x="158" y="189"/>
                  </a:lnTo>
                  <a:lnTo>
                    <a:pt x="158" y="195"/>
                  </a:lnTo>
                  <a:lnTo>
                    <a:pt x="158" y="197"/>
                  </a:lnTo>
                  <a:lnTo>
                    <a:pt x="158" y="198"/>
                  </a:lnTo>
                  <a:lnTo>
                    <a:pt x="158" y="199"/>
                  </a:lnTo>
                  <a:lnTo>
                    <a:pt x="158" y="203"/>
                  </a:lnTo>
                  <a:lnTo>
                    <a:pt x="158" y="206"/>
                  </a:lnTo>
                  <a:lnTo>
                    <a:pt x="158" y="211"/>
                  </a:lnTo>
                  <a:lnTo>
                    <a:pt x="158" y="215"/>
                  </a:lnTo>
                  <a:lnTo>
                    <a:pt x="158" y="216"/>
                  </a:lnTo>
                  <a:lnTo>
                    <a:pt x="158" y="217"/>
                  </a:lnTo>
                  <a:lnTo>
                    <a:pt x="158" y="223"/>
                  </a:lnTo>
                  <a:lnTo>
                    <a:pt x="158" y="224"/>
                  </a:lnTo>
                  <a:lnTo>
                    <a:pt x="149" y="224"/>
                  </a:lnTo>
                  <a:lnTo>
                    <a:pt x="140" y="224"/>
                  </a:lnTo>
                  <a:lnTo>
                    <a:pt x="131" y="224"/>
                  </a:lnTo>
                  <a:lnTo>
                    <a:pt x="122" y="224"/>
                  </a:lnTo>
                  <a:lnTo>
                    <a:pt x="112" y="224"/>
                  </a:lnTo>
                  <a:lnTo>
                    <a:pt x="103" y="224"/>
                  </a:lnTo>
                  <a:lnTo>
                    <a:pt x="95" y="224"/>
                  </a:lnTo>
                  <a:lnTo>
                    <a:pt x="84" y="224"/>
                  </a:lnTo>
                  <a:lnTo>
                    <a:pt x="75" y="224"/>
                  </a:lnTo>
                  <a:lnTo>
                    <a:pt x="65" y="224"/>
                  </a:lnTo>
                  <a:lnTo>
                    <a:pt x="56" y="224"/>
                  </a:lnTo>
                  <a:lnTo>
                    <a:pt x="47" y="224"/>
                  </a:lnTo>
                  <a:lnTo>
                    <a:pt x="38" y="224"/>
                  </a:lnTo>
                  <a:lnTo>
                    <a:pt x="27" y="224"/>
                  </a:lnTo>
                  <a:lnTo>
                    <a:pt x="18" y="224"/>
                  </a:lnTo>
                  <a:lnTo>
                    <a:pt x="9" y="224"/>
                  </a:lnTo>
                  <a:lnTo>
                    <a:pt x="0" y="224"/>
                  </a:lnTo>
                  <a:lnTo>
                    <a:pt x="0" y="221"/>
                  </a:lnTo>
                  <a:lnTo>
                    <a:pt x="0" y="220"/>
                  </a:lnTo>
                  <a:lnTo>
                    <a:pt x="0" y="219"/>
                  </a:lnTo>
                  <a:lnTo>
                    <a:pt x="0" y="217"/>
                  </a:lnTo>
                  <a:lnTo>
                    <a:pt x="0" y="216"/>
                  </a:lnTo>
                  <a:lnTo>
                    <a:pt x="0" y="216"/>
                  </a:lnTo>
                  <a:lnTo>
                    <a:pt x="0" y="215"/>
                  </a:lnTo>
                  <a:lnTo>
                    <a:pt x="0" y="211"/>
                  </a:lnTo>
                  <a:lnTo>
                    <a:pt x="0" y="206"/>
                  </a:lnTo>
                  <a:lnTo>
                    <a:pt x="0" y="206"/>
                  </a:lnTo>
                  <a:lnTo>
                    <a:pt x="0" y="200"/>
                  </a:lnTo>
                  <a:lnTo>
                    <a:pt x="0" y="195"/>
                  </a:lnTo>
                  <a:lnTo>
                    <a:pt x="0" y="193"/>
                  </a:lnTo>
                  <a:lnTo>
                    <a:pt x="0" y="190"/>
                  </a:lnTo>
                  <a:lnTo>
                    <a:pt x="0" y="187"/>
                  </a:lnTo>
                  <a:lnTo>
                    <a:pt x="0" y="183"/>
                  </a:lnTo>
                  <a:lnTo>
                    <a:pt x="0" y="181"/>
                  </a:lnTo>
                  <a:lnTo>
                    <a:pt x="0" y="178"/>
                  </a:lnTo>
                  <a:lnTo>
                    <a:pt x="0" y="177"/>
                  </a:lnTo>
                  <a:lnTo>
                    <a:pt x="0" y="174"/>
                  </a:lnTo>
                  <a:lnTo>
                    <a:pt x="0" y="173"/>
                  </a:lnTo>
                  <a:lnTo>
                    <a:pt x="0" y="173"/>
                  </a:lnTo>
                  <a:lnTo>
                    <a:pt x="0" y="173"/>
                  </a:lnTo>
                  <a:lnTo>
                    <a:pt x="0" y="173"/>
                  </a:lnTo>
                  <a:lnTo>
                    <a:pt x="0" y="172"/>
                  </a:lnTo>
                  <a:lnTo>
                    <a:pt x="0" y="172"/>
                  </a:lnTo>
                  <a:lnTo>
                    <a:pt x="0" y="169"/>
                  </a:lnTo>
                  <a:lnTo>
                    <a:pt x="0" y="164"/>
                  </a:lnTo>
                  <a:lnTo>
                    <a:pt x="0" y="162"/>
                  </a:lnTo>
                  <a:lnTo>
                    <a:pt x="0" y="162"/>
                  </a:lnTo>
                  <a:lnTo>
                    <a:pt x="0" y="159"/>
                  </a:lnTo>
                  <a:lnTo>
                    <a:pt x="0" y="157"/>
                  </a:lnTo>
                  <a:lnTo>
                    <a:pt x="0" y="153"/>
                  </a:lnTo>
                  <a:lnTo>
                    <a:pt x="0" y="149"/>
                  </a:lnTo>
                  <a:lnTo>
                    <a:pt x="0" y="145"/>
                  </a:lnTo>
                  <a:lnTo>
                    <a:pt x="0" y="143"/>
                  </a:lnTo>
                  <a:lnTo>
                    <a:pt x="0" y="140"/>
                  </a:lnTo>
                  <a:lnTo>
                    <a:pt x="0" y="138"/>
                  </a:lnTo>
                  <a:lnTo>
                    <a:pt x="0" y="131"/>
                  </a:lnTo>
                  <a:lnTo>
                    <a:pt x="0" y="127"/>
                  </a:lnTo>
                  <a:lnTo>
                    <a:pt x="0" y="121"/>
                  </a:lnTo>
                  <a:lnTo>
                    <a:pt x="0" y="115"/>
                  </a:lnTo>
                  <a:lnTo>
                    <a:pt x="0" y="111"/>
                  </a:lnTo>
                  <a:lnTo>
                    <a:pt x="0" y="110"/>
                  </a:lnTo>
                  <a:lnTo>
                    <a:pt x="0" y="105"/>
                  </a:lnTo>
                  <a:lnTo>
                    <a:pt x="0" y="102"/>
                  </a:lnTo>
                  <a:lnTo>
                    <a:pt x="0" y="102"/>
                  </a:lnTo>
                  <a:lnTo>
                    <a:pt x="1" y="96"/>
                  </a:lnTo>
                  <a:lnTo>
                    <a:pt x="1" y="92"/>
                  </a:lnTo>
                  <a:lnTo>
                    <a:pt x="1" y="90"/>
                  </a:lnTo>
                  <a:lnTo>
                    <a:pt x="1" y="88"/>
                  </a:lnTo>
                  <a:lnTo>
                    <a:pt x="1" y="88"/>
                  </a:lnTo>
                  <a:lnTo>
                    <a:pt x="1" y="83"/>
                  </a:lnTo>
                  <a:lnTo>
                    <a:pt x="1" y="80"/>
                  </a:lnTo>
                  <a:lnTo>
                    <a:pt x="1" y="79"/>
                  </a:lnTo>
                  <a:lnTo>
                    <a:pt x="1" y="75"/>
                  </a:lnTo>
                  <a:lnTo>
                    <a:pt x="1" y="70"/>
                  </a:lnTo>
                  <a:lnTo>
                    <a:pt x="1" y="67"/>
                  </a:lnTo>
                  <a:lnTo>
                    <a:pt x="1" y="67"/>
                  </a:lnTo>
                  <a:lnTo>
                    <a:pt x="1" y="63"/>
                  </a:lnTo>
                  <a:lnTo>
                    <a:pt x="1" y="60"/>
                  </a:lnTo>
                  <a:lnTo>
                    <a:pt x="1" y="59"/>
                  </a:lnTo>
                  <a:lnTo>
                    <a:pt x="1" y="55"/>
                  </a:lnTo>
                  <a:lnTo>
                    <a:pt x="1" y="55"/>
                  </a:lnTo>
                  <a:lnTo>
                    <a:pt x="1" y="50"/>
                  </a:lnTo>
                  <a:lnTo>
                    <a:pt x="1" y="49"/>
                  </a:lnTo>
                  <a:lnTo>
                    <a:pt x="1" y="47"/>
                  </a:lnTo>
                  <a:lnTo>
                    <a:pt x="1" y="46"/>
                  </a:lnTo>
                  <a:lnTo>
                    <a:pt x="1" y="45"/>
                  </a:lnTo>
                  <a:lnTo>
                    <a:pt x="1" y="38"/>
                  </a:lnTo>
                  <a:lnTo>
                    <a:pt x="1" y="37"/>
                  </a:lnTo>
                  <a:lnTo>
                    <a:pt x="1" y="33"/>
                  </a:lnTo>
                  <a:lnTo>
                    <a:pt x="1" y="29"/>
                  </a:lnTo>
                  <a:lnTo>
                    <a:pt x="1" y="28"/>
                  </a:lnTo>
                  <a:lnTo>
                    <a:pt x="1" y="26"/>
                  </a:lnTo>
                  <a:lnTo>
                    <a:pt x="1" y="25"/>
                  </a:lnTo>
                  <a:lnTo>
                    <a:pt x="1" y="21"/>
                  </a:lnTo>
                  <a:lnTo>
                    <a:pt x="1" y="18"/>
                  </a:lnTo>
                  <a:lnTo>
                    <a:pt x="1" y="18"/>
                  </a:lnTo>
                  <a:lnTo>
                    <a:pt x="1" y="17"/>
                  </a:lnTo>
                  <a:lnTo>
                    <a:pt x="1" y="15"/>
                  </a:lnTo>
                  <a:lnTo>
                    <a:pt x="1" y="15"/>
                  </a:lnTo>
                  <a:lnTo>
                    <a:pt x="1" y="13"/>
                  </a:lnTo>
                  <a:lnTo>
                    <a:pt x="1" y="9"/>
                  </a:lnTo>
                  <a:lnTo>
                    <a:pt x="1" y="7"/>
                  </a:lnTo>
                  <a:lnTo>
                    <a:pt x="1" y="1"/>
                  </a:lnTo>
                  <a:lnTo>
                    <a:pt x="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87">
              <a:extLst>
                <a:ext uri="{FF2B5EF4-FFF2-40B4-BE49-F238E27FC236}">
                  <a16:creationId xmlns:a16="http://schemas.microsoft.com/office/drawing/2014/main" id="{BAE8C50B-7643-444D-91FA-E71871942D6E}"/>
                </a:ext>
              </a:extLst>
            </p:cNvPr>
            <p:cNvSpPr>
              <a:spLocks/>
            </p:cNvSpPr>
            <p:nvPr/>
          </p:nvSpPr>
          <p:spPr bwMode="auto">
            <a:xfrm>
              <a:off x="5885" y="3407"/>
              <a:ext cx="235" cy="224"/>
            </a:xfrm>
            <a:custGeom>
              <a:avLst/>
              <a:gdLst>
                <a:gd name="T0" fmla="*/ 23 w 235"/>
                <a:gd name="T1" fmla="*/ 0 h 224"/>
                <a:gd name="T2" fmla="*/ 38 w 235"/>
                <a:gd name="T3" fmla="*/ 0 h 224"/>
                <a:gd name="T4" fmla="*/ 57 w 235"/>
                <a:gd name="T5" fmla="*/ 0 h 224"/>
                <a:gd name="T6" fmla="*/ 75 w 235"/>
                <a:gd name="T7" fmla="*/ 0 h 224"/>
                <a:gd name="T8" fmla="*/ 85 w 235"/>
                <a:gd name="T9" fmla="*/ 3 h 224"/>
                <a:gd name="T10" fmla="*/ 96 w 235"/>
                <a:gd name="T11" fmla="*/ 9 h 224"/>
                <a:gd name="T12" fmla="*/ 106 w 235"/>
                <a:gd name="T13" fmla="*/ 15 h 224"/>
                <a:gd name="T14" fmla="*/ 118 w 235"/>
                <a:gd name="T15" fmla="*/ 9 h 224"/>
                <a:gd name="T16" fmla="*/ 122 w 235"/>
                <a:gd name="T17" fmla="*/ 18 h 224"/>
                <a:gd name="T18" fmla="*/ 122 w 235"/>
                <a:gd name="T19" fmla="*/ 30 h 224"/>
                <a:gd name="T20" fmla="*/ 122 w 235"/>
                <a:gd name="T21" fmla="*/ 45 h 224"/>
                <a:gd name="T22" fmla="*/ 122 w 235"/>
                <a:gd name="T23" fmla="*/ 56 h 224"/>
                <a:gd name="T24" fmla="*/ 122 w 235"/>
                <a:gd name="T25" fmla="*/ 66 h 224"/>
                <a:gd name="T26" fmla="*/ 127 w 235"/>
                <a:gd name="T27" fmla="*/ 79 h 224"/>
                <a:gd name="T28" fmla="*/ 127 w 235"/>
                <a:gd name="T29" fmla="*/ 104 h 224"/>
                <a:gd name="T30" fmla="*/ 135 w 235"/>
                <a:gd name="T31" fmla="*/ 113 h 224"/>
                <a:gd name="T32" fmla="*/ 140 w 235"/>
                <a:gd name="T33" fmla="*/ 118 h 224"/>
                <a:gd name="T34" fmla="*/ 140 w 235"/>
                <a:gd name="T35" fmla="*/ 132 h 224"/>
                <a:gd name="T36" fmla="*/ 140 w 235"/>
                <a:gd name="T37" fmla="*/ 140 h 224"/>
                <a:gd name="T38" fmla="*/ 150 w 235"/>
                <a:gd name="T39" fmla="*/ 140 h 224"/>
                <a:gd name="T40" fmla="*/ 160 w 235"/>
                <a:gd name="T41" fmla="*/ 140 h 224"/>
                <a:gd name="T42" fmla="*/ 177 w 235"/>
                <a:gd name="T43" fmla="*/ 140 h 224"/>
                <a:gd name="T44" fmla="*/ 178 w 235"/>
                <a:gd name="T45" fmla="*/ 151 h 224"/>
                <a:gd name="T46" fmla="*/ 184 w 235"/>
                <a:gd name="T47" fmla="*/ 156 h 224"/>
                <a:gd name="T48" fmla="*/ 185 w 235"/>
                <a:gd name="T49" fmla="*/ 168 h 224"/>
                <a:gd name="T50" fmla="*/ 193 w 235"/>
                <a:gd name="T51" fmla="*/ 177 h 224"/>
                <a:gd name="T52" fmla="*/ 207 w 235"/>
                <a:gd name="T53" fmla="*/ 177 h 224"/>
                <a:gd name="T54" fmla="*/ 223 w 235"/>
                <a:gd name="T55" fmla="*/ 177 h 224"/>
                <a:gd name="T56" fmla="*/ 235 w 235"/>
                <a:gd name="T57" fmla="*/ 186 h 224"/>
                <a:gd name="T58" fmla="*/ 235 w 235"/>
                <a:gd name="T59" fmla="*/ 204 h 224"/>
                <a:gd name="T60" fmla="*/ 235 w 235"/>
                <a:gd name="T61" fmla="*/ 224 h 224"/>
                <a:gd name="T62" fmla="*/ 223 w 235"/>
                <a:gd name="T63" fmla="*/ 224 h 224"/>
                <a:gd name="T64" fmla="*/ 212 w 235"/>
                <a:gd name="T65" fmla="*/ 224 h 224"/>
                <a:gd name="T66" fmla="*/ 197 w 235"/>
                <a:gd name="T67" fmla="*/ 224 h 224"/>
                <a:gd name="T68" fmla="*/ 177 w 235"/>
                <a:gd name="T69" fmla="*/ 224 h 224"/>
                <a:gd name="T70" fmla="*/ 153 w 235"/>
                <a:gd name="T71" fmla="*/ 224 h 224"/>
                <a:gd name="T72" fmla="*/ 139 w 235"/>
                <a:gd name="T73" fmla="*/ 224 h 224"/>
                <a:gd name="T74" fmla="*/ 127 w 235"/>
                <a:gd name="T75" fmla="*/ 224 h 224"/>
                <a:gd name="T76" fmla="*/ 113 w 235"/>
                <a:gd name="T77" fmla="*/ 224 h 224"/>
                <a:gd name="T78" fmla="*/ 85 w 235"/>
                <a:gd name="T79" fmla="*/ 224 h 224"/>
                <a:gd name="T80" fmla="*/ 72 w 235"/>
                <a:gd name="T81" fmla="*/ 224 h 224"/>
                <a:gd name="T82" fmla="*/ 62 w 235"/>
                <a:gd name="T83" fmla="*/ 224 h 224"/>
                <a:gd name="T84" fmla="*/ 45 w 235"/>
                <a:gd name="T85" fmla="*/ 224 h 224"/>
                <a:gd name="T86" fmla="*/ 36 w 235"/>
                <a:gd name="T87" fmla="*/ 224 h 224"/>
                <a:gd name="T88" fmla="*/ 20 w 235"/>
                <a:gd name="T89" fmla="*/ 224 h 224"/>
                <a:gd name="T90" fmla="*/ 6 w 235"/>
                <a:gd name="T91" fmla="*/ 224 h 224"/>
                <a:gd name="T92" fmla="*/ 0 w 235"/>
                <a:gd name="T93" fmla="*/ 215 h 224"/>
                <a:gd name="T94" fmla="*/ 0 w 235"/>
                <a:gd name="T95" fmla="*/ 195 h 224"/>
                <a:gd name="T96" fmla="*/ 0 w 235"/>
                <a:gd name="T97" fmla="*/ 173 h 224"/>
                <a:gd name="T98" fmla="*/ 0 w 235"/>
                <a:gd name="T99" fmla="*/ 159 h 224"/>
                <a:gd name="T100" fmla="*/ 0 w 235"/>
                <a:gd name="T101" fmla="*/ 142 h 224"/>
                <a:gd name="T102" fmla="*/ 0 w 235"/>
                <a:gd name="T103" fmla="*/ 128 h 224"/>
                <a:gd name="T104" fmla="*/ 2 w 235"/>
                <a:gd name="T105" fmla="*/ 114 h 224"/>
                <a:gd name="T106" fmla="*/ 2 w 235"/>
                <a:gd name="T107" fmla="*/ 100 h 224"/>
                <a:gd name="T108" fmla="*/ 2 w 235"/>
                <a:gd name="T109" fmla="*/ 79 h 224"/>
                <a:gd name="T110" fmla="*/ 2 w 235"/>
                <a:gd name="T111" fmla="*/ 67 h 224"/>
                <a:gd name="T112" fmla="*/ 2 w 235"/>
                <a:gd name="T113" fmla="*/ 62 h 224"/>
                <a:gd name="T114" fmla="*/ 2 w 235"/>
                <a:gd name="T115" fmla="*/ 49 h 224"/>
                <a:gd name="T116" fmla="*/ 2 w 235"/>
                <a:gd name="T117" fmla="*/ 30 h 224"/>
                <a:gd name="T118" fmla="*/ 2 w 235"/>
                <a:gd name="T119" fmla="*/ 16 h 224"/>
                <a:gd name="T120" fmla="*/ 2 w 235"/>
                <a:gd name="T1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 h="224">
                  <a:moveTo>
                    <a:pt x="11" y="0"/>
                  </a:moveTo>
                  <a:lnTo>
                    <a:pt x="11" y="0"/>
                  </a:lnTo>
                  <a:lnTo>
                    <a:pt x="17" y="0"/>
                  </a:lnTo>
                  <a:lnTo>
                    <a:pt x="19" y="0"/>
                  </a:lnTo>
                  <a:lnTo>
                    <a:pt x="20" y="0"/>
                  </a:lnTo>
                  <a:lnTo>
                    <a:pt x="21" y="0"/>
                  </a:lnTo>
                  <a:lnTo>
                    <a:pt x="23" y="0"/>
                  </a:lnTo>
                  <a:lnTo>
                    <a:pt x="24" y="0"/>
                  </a:lnTo>
                  <a:lnTo>
                    <a:pt x="26" y="0"/>
                  </a:lnTo>
                  <a:lnTo>
                    <a:pt x="29" y="0"/>
                  </a:lnTo>
                  <a:lnTo>
                    <a:pt x="30" y="0"/>
                  </a:lnTo>
                  <a:lnTo>
                    <a:pt x="32" y="0"/>
                  </a:lnTo>
                  <a:lnTo>
                    <a:pt x="34" y="0"/>
                  </a:lnTo>
                  <a:lnTo>
                    <a:pt x="38" y="0"/>
                  </a:lnTo>
                  <a:lnTo>
                    <a:pt x="38" y="0"/>
                  </a:lnTo>
                  <a:lnTo>
                    <a:pt x="40" y="0"/>
                  </a:lnTo>
                  <a:lnTo>
                    <a:pt x="41" y="0"/>
                  </a:lnTo>
                  <a:lnTo>
                    <a:pt x="43" y="0"/>
                  </a:lnTo>
                  <a:lnTo>
                    <a:pt x="47" y="0"/>
                  </a:lnTo>
                  <a:lnTo>
                    <a:pt x="51" y="0"/>
                  </a:lnTo>
                  <a:lnTo>
                    <a:pt x="57" y="0"/>
                  </a:lnTo>
                  <a:lnTo>
                    <a:pt x="58" y="0"/>
                  </a:lnTo>
                  <a:lnTo>
                    <a:pt x="61" y="0"/>
                  </a:lnTo>
                  <a:lnTo>
                    <a:pt x="63" y="0"/>
                  </a:lnTo>
                  <a:lnTo>
                    <a:pt x="67" y="0"/>
                  </a:lnTo>
                  <a:lnTo>
                    <a:pt x="71" y="0"/>
                  </a:lnTo>
                  <a:lnTo>
                    <a:pt x="74" y="0"/>
                  </a:lnTo>
                  <a:lnTo>
                    <a:pt x="75" y="0"/>
                  </a:lnTo>
                  <a:lnTo>
                    <a:pt x="76" y="0"/>
                  </a:lnTo>
                  <a:lnTo>
                    <a:pt x="76" y="0"/>
                  </a:lnTo>
                  <a:lnTo>
                    <a:pt x="78" y="0"/>
                  </a:lnTo>
                  <a:lnTo>
                    <a:pt x="79" y="0"/>
                  </a:lnTo>
                  <a:lnTo>
                    <a:pt x="80" y="0"/>
                  </a:lnTo>
                  <a:lnTo>
                    <a:pt x="85" y="0"/>
                  </a:lnTo>
                  <a:lnTo>
                    <a:pt x="85" y="3"/>
                  </a:lnTo>
                  <a:lnTo>
                    <a:pt x="85" y="5"/>
                  </a:lnTo>
                  <a:lnTo>
                    <a:pt x="89" y="5"/>
                  </a:lnTo>
                  <a:lnTo>
                    <a:pt x="91" y="5"/>
                  </a:lnTo>
                  <a:lnTo>
                    <a:pt x="95" y="5"/>
                  </a:lnTo>
                  <a:lnTo>
                    <a:pt x="95" y="7"/>
                  </a:lnTo>
                  <a:lnTo>
                    <a:pt x="95" y="9"/>
                  </a:lnTo>
                  <a:lnTo>
                    <a:pt x="96" y="9"/>
                  </a:lnTo>
                  <a:lnTo>
                    <a:pt x="98" y="9"/>
                  </a:lnTo>
                  <a:lnTo>
                    <a:pt x="100" y="9"/>
                  </a:lnTo>
                  <a:lnTo>
                    <a:pt x="100" y="11"/>
                  </a:lnTo>
                  <a:lnTo>
                    <a:pt x="100" y="12"/>
                  </a:lnTo>
                  <a:lnTo>
                    <a:pt x="100" y="15"/>
                  </a:lnTo>
                  <a:lnTo>
                    <a:pt x="104" y="15"/>
                  </a:lnTo>
                  <a:lnTo>
                    <a:pt x="106" y="15"/>
                  </a:lnTo>
                  <a:lnTo>
                    <a:pt x="108" y="15"/>
                  </a:lnTo>
                  <a:lnTo>
                    <a:pt x="110" y="15"/>
                  </a:lnTo>
                  <a:lnTo>
                    <a:pt x="115" y="15"/>
                  </a:lnTo>
                  <a:lnTo>
                    <a:pt x="115" y="12"/>
                  </a:lnTo>
                  <a:lnTo>
                    <a:pt x="118" y="12"/>
                  </a:lnTo>
                  <a:lnTo>
                    <a:pt x="118" y="9"/>
                  </a:lnTo>
                  <a:lnTo>
                    <a:pt x="118" y="9"/>
                  </a:lnTo>
                  <a:lnTo>
                    <a:pt x="121" y="9"/>
                  </a:lnTo>
                  <a:lnTo>
                    <a:pt x="121" y="9"/>
                  </a:lnTo>
                  <a:lnTo>
                    <a:pt x="122" y="9"/>
                  </a:lnTo>
                  <a:lnTo>
                    <a:pt x="122" y="9"/>
                  </a:lnTo>
                  <a:lnTo>
                    <a:pt x="122" y="12"/>
                  </a:lnTo>
                  <a:lnTo>
                    <a:pt x="122" y="16"/>
                  </a:lnTo>
                  <a:lnTo>
                    <a:pt x="122" y="18"/>
                  </a:lnTo>
                  <a:lnTo>
                    <a:pt x="122" y="20"/>
                  </a:lnTo>
                  <a:lnTo>
                    <a:pt x="122" y="21"/>
                  </a:lnTo>
                  <a:lnTo>
                    <a:pt x="122" y="22"/>
                  </a:lnTo>
                  <a:lnTo>
                    <a:pt x="122" y="25"/>
                  </a:lnTo>
                  <a:lnTo>
                    <a:pt x="122" y="26"/>
                  </a:lnTo>
                  <a:lnTo>
                    <a:pt x="122" y="29"/>
                  </a:lnTo>
                  <a:lnTo>
                    <a:pt x="122" y="30"/>
                  </a:lnTo>
                  <a:lnTo>
                    <a:pt x="122" y="33"/>
                  </a:lnTo>
                  <a:lnTo>
                    <a:pt x="122" y="37"/>
                  </a:lnTo>
                  <a:lnTo>
                    <a:pt x="122" y="38"/>
                  </a:lnTo>
                  <a:lnTo>
                    <a:pt x="122" y="38"/>
                  </a:lnTo>
                  <a:lnTo>
                    <a:pt x="122" y="39"/>
                  </a:lnTo>
                  <a:lnTo>
                    <a:pt x="122" y="42"/>
                  </a:lnTo>
                  <a:lnTo>
                    <a:pt x="122" y="45"/>
                  </a:lnTo>
                  <a:lnTo>
                    <a:pt x="122" y="47"/>
                  </a:lnTo>
                  <a:lnTo>
                    <a:pt x="122" y="49"/>
                  </a:lnTo>
                  <a:lnTo>
                    <a:pt x="122" y="51"/>
                  </a:lnTo>
                  <a:lnTo>
                    <a:pt x="122" y="51"/>
                  </a:lnTo>
                  <a:lnTo>
                    <a:pt x="122" y="54"/>
                  </a:lnTo>
                  <a:lnTo>
                    <a:pt x="122" y="55"/>
                  </a:lnTo>
                  <a:lnTo>
                    <a:pt x="122" y="56"/>
                  </a:lnTo>
                  <a:lnTo>
                    <a:pt x="122" y="60"/>
                  </a:lnTo>
                  <a:lnTo>
                    <a:pt x="122" y="60"/>
                  </a:lnTo>
                  <a:lnTo>
                    <a:pt x="122" y="62"/>
                  </a:lnTo>
                  <a:lnTo>
                    <a:pt x="122" y="62"/>
                  </a:lnTo>
                  <a:lnTo>
                    <a:pt x="122" y="64"/>
                  </a:lnTo>
                  <a:lnTo>
                    <a:pt x="122" y="66"/>
                  </a:lnTo>
                  <a:lnTo>
                    <a:pt x="122" y="66"/>
                  </a:lnTo>
                  <a:lnTo>
                    <a:pt x="122" y="67"/>
                  </a:lnTo>
                  <a:lnTo>
                    <a:pt x="122" y="68"/>
                  </a:lnTo>
                  <a:lnTo>
                    <a:pt x="122" y="71"/>
                  </a:lnTo>
                  <a:lnTo>
                    <a:pt x="122" y="71"/>
                  </a:lnTo>
                  <a:lnTo>
                    <a:pt x="122" y="75"/>
                  </a:lnTo>
                  <a:lnTo>
                    <a:pt x="127" y="75"/>
                  </a:lnTo>
                  <a:lnTo>
                    <a:pt x="127" y="79"/>
                  </a:lnTo>
                  <a:lnTo>
                    <a:pt x="127" y="80"/>
                  </a:lnTo>
                  <a:lnTo>
                    <a:pt x="127" y="84"/>
                  </a:lnTo>
                  <a:lnTo>
                    <a:pt x="127" y="89"/>
                  </a:lnTo>
                  <a:lnTo>
                    <a:pt x="127" y="92"/>
                  </a:lnTo>
                  <a:lnTo>
                    <a:pt x="127" y="96"/>
                  </a:lnTo>
                  <a:lnTo>
                    <a:pt x="127" y="100"/>
                  </a:lnTo>
                  <a:lnTo>
                    <a:pt x="127" y="104"/>
                  </a:lnTo>
                  <a:lnTo>
                    <a:pt x="127" y="106"/>
                  </a:lnTo>
                  <a:lnTo>
                    <a:pt x="127" y="109"/>
                  </a:lnTo>
                  <a:lnTo>
                    <a:pt x="127" y="111"/>
                  </a:lnTo>
                  <a:lnTo>
                    <a:pt x="127" y="113"/>
                  </a:lnTo>
                  <a:lnTo>
                    <a:pt x="130" y="113"/>
                  </a:lnTo>
                  <a:lnTo>
                    <a:pt x="133" y="113"/>
                  </a:lnTo>
                  <a:lnTo>
                    <a:pt x="135" y="113"/>
                  </a:lnTo>
                  <a:lnTo>
                    <a:pt x="136" y="113"/>
                  </a:lnTo>
                  <a:lnTo>
                    <a:pt x="138" y="113"/>
                  </a:lnTo>
                  <a:lnTo>
                    <a:pt x="140" y="113"/>
                  </a:lnTo>
                  <a:lnTo>
                    <a:pt x="140" y="113"/>
                  </a:lnTo>
                  <a:lnTo>
                    <a:pt x="140" y="115"/>
                  </a:lnTo>
                  <a:lnTo>
                    <a:pt x="140" y="117"/>
                  </a:lnTo>
                  <a:lnTo>
                    <a:pt x="140" y="118"/>
                  </a:lnTo>
                  <a:lnTo>
                    <a:pt x="140" y="122"/>
                  </a:lnTo>
                  <a:lnTo>
                    <a:pt x="140" y="125"/>
                  </a:lnTo>
                  <a:lnTo>
                    <a:pt x="140" y="128"/>
                  </a:lnTo>
                  <a:lnTo>
                    <a:pt x="140" y="130"/>
                  </a:lnTo>
                  <a:lnTo>
                    <a:pt x="140" y="131"/>
                  </a:lnTo>
                  <a:lnTo>
                    <a:pt x="140" y="131"/>
                  </a:lnTo>
                  <a:lnTo>
                    <a:pt x="140" y="132"/>
                  </a:lnTo>
                  <a:lnTo>
                    <a:pt x="140" y="135"/>
                  </a:lnTo>
                  <a:lnTo>
                    <a:pt x="140" y="136"/>
                  </a:lnTo>
                  <a:lnTo>
                    <a:pt x="140" y="136"/>
                  </a:lnTo>
                  <a:lnTo>
                    <a:pt x="140" y="138"/>
                  </a:lnTo>
                  <a:lnTo>
                    <a:pt x="140" y="139"/>
                  </a:lnTo>
                  <a:lnTo>
                    <a:pt x="140" y="139"/>
                  </a:lnTo>
                  <a:lnTo>
                    <a:pt x="140" y="140"/>
                  </a:lnTo>
                  <a:lnTo>
                    <a:pt x="140" y="140"/>
                  </a:lnTo>
                  <a:lnTo>
                    <a:pt x="142" y="140"/>
                  </a:lnTo>
                  <a:lnTo>
                    <a:pt x="143" y="140"/>
                  </a:lnTo>
                  <a:lnTo>
                    <a:pt x="144" y="140"/>
                  </a:lnTo>
                  <a:lnTo>
                    <a:pt x="146" y="140"/>
                  </a:lnTo>
                  <a:lnTo>
                    <a:pt x="148" y="140"/>
                  </a:lnTo>
                  <a:lnTo>
                    <a:pt x="150" y="140"/>
                  </a:lnTo>
                  <a:lnTo>
                    <a:pt x="151" y="140"/>
                  </a:lnTo>
                  <a:lnTo>
                    <a:pt x="151" y="140"/>
                  </a:lnTo>
                  <a:lnTo>
                    <a:pt x="152" y="140"/>
                  </a:lnTo>
                  <a:lnTo>
                    <a:pt x="155" y="140"/>
                  </a:lnTo>
                  <a:lnTo>
                    <a:pt x="157" y="140"/>
                  </a:lnTo>
                  <a:lnTo>
                    <a:pt x="159" y="140"/>
                  </a:lnTo>
                  <a:lnTo>
                    <a:pt x="160" y="140"/>
                  </a:lnTo>
                  <a:lnTo>
                    <a:pt x="163" y="140"/>
                  </a:lnTo>
                  <a:lnTo>
                    <a:pt x="165" y="140"/>
                  </a:lnTo>
                  <a:lnTo>
                    <a:pt x="167" y="140"/>
                  </a:lnTo>
                  <a:lnTo>
                    <a:pt x="169" y="140"/>
                  </a:lnTo>
                  <a:lnTo>
                    <a:pt x="169" y="140"/>
                  </a:lnTo>
                  <a:lnTo>
                    <a:pt x="174" y="140"/>
                  </a:lnTo>
                  <a:lnTo>
                    <a:pt x="177" y="140"/>
                  </a:lnTo>
                  <a:lnTo>
                    <a:pt x="178" y="140"/>
                  </a:lnTo>
                  <a:lnTo>
                    <a:pt x="178" y="140"/>
                  </a:lnTo>
                  <a:lnTo>
                    <a:pt x="178" y="142"/>
                  </a:lnTo>
                  <a:lnTo>
                    <a:pt x="178" y="144"/>
                  </a:lnTo>
                  <a:lnTo>
                    <a:pt x="178" y="148"/>
                  </a:lnTo>
                  <a:lnTo>
                    <a:pt x="178" y="149"/>
                  </a:lnTo>
                  <a:lnTo>
                    <a:pt x="178" y="151"/>
                  </a:lnTo>
                  <a:lnTo>
                    <a:pt x="178" y="152"/>
                  </a:lnTo>
                  <a:lnTo>
                    <a:pt x="178" y="155"/>
                  </a:lnTo>
                  <a:lnTo>
                    <a:pt x="180" y="155"/>
                  </a:lnTo>
                  <a:lnTo>
                    <a:pt x="182" y="155"/>
                  </a:lnTo>
                  <a:lnTo>
                    <a:pt x="184" y="155"/>
                  </a:lnTo>
                  <a:lnTo>
                    <a:pt x="184" y="155"/>
                  </a:lnTo>
                  <a:lnTo>
                    <a:pt x="184" y="156"/>
                  </a:lnTo>
                  <a:lnTo>
                    <a:pt x="184" y="159"/>
                  </a:lnTo>
                  <a:lnTo>
                    <a:pt x="184" y="160"/>
                  </a:lnTo>
                  <a:lnTo>
                    <a:pt x="184" y="161"/>
                  </a:lnTo>
                  <a:lnTo>
                    <a:pt x="184" y="164"/>
                  </a:lnTo>
                  <a:lnTo>
                    <a:pt x="184" y="166"/>
                  </a:lnTo>
                  <a:lnTo>
                    <a:pt x="184" y="168"/>
                  </a:lnTo>
                  <a:lnTo>
                    <a:pt x="185" y="168"/>
                  </a:lnTo>
                  <a:lnTo>
                    <a:pt x="187" y="168"/>
                  </a:lnTo>
                  <a:lnTo>
                    <a:pt x="187" y="172"/>
                  </a:lnTo>
                  <a:lnTo>
                    <a:pt x="187" y="173"/>
                  </a:lnTo>
                  <a:lnTo>
                    <a:pt x="187" y="174"/>
                  </a:lnTo>
                  <a:lnTo>
                    <a:pt x="187" y="177"/>
                  </a:lnTo>
                  <a:lnTo>
                    <a:pt x="190" y="177"/>
                  </a:lnTo>
                  <a:lnTo>
                    <a:pt x="193" y="177"/>
                  </a:lnTo>
                  <a:lnTo>
                    <a:pt x="195" y="177"/>
                  </a:lnTo>
                  <a:lnTo>
                    <a:pt x="197" y="177"/>
                  </a:lnTo>
                  <a:lnTo>
                    <a:pt x="198" y="177"/>
                  </a:lnTo>
                  <a:lnTo>
                    <a:pt x="199" y="177"/>
                  </a:lnTo>
                  <a:lnTo>
                    <a:pt x="202" y="177"/>
                  </a:lnTo>
                  <a:lnTo>
                    <a:pt x="206" y="177"/>
                  </a:lnTo>
                  <a:lnTo>
                    <a:pt x="207" y="177"/>
                  </a:lnTo>
                  <a:lnTo>
                    <a:pt x="208" y="177"/>
                  </a:lnTo>
                  <a:lnTo>
                    <a:pt x="211" y="177"/>
                  </a:lnTo>
                  <a:lnTo>
                    <a:pt x="214" y="177"/>
                  </a:lnTo>
                  <a:lnTo>
                    <a:pt x="215" y="177"/>
                  </a:lnTo>
                  <a:lnTo>
                    <a:pt x="216" y="177"/>
                  </a:lnTo>
                  <a:lnTo>
                    <a:pt x="220" y="177"/>
                  </a:lnTo>
                  <a:lnTo>
                    <a:pt x="223" y="177"/>
                  </a:lnTo>
                  <a:lnTo>
                    <a:pt x="227" y="177"/>
                  </a:lnTo>
                  <a:lnTo>
                    <a:pt x="227" y="177"/>
                  </a:lnTo>
                  <a:lnTo>
                    <a:pt x="227" y="177"/>
                  </a:lnTo>
                  <a:lnTo>
                    <a:pt x="232" y="177"/>
                  </a:lnTo>
                  <a:lnTo>
                    <a:pt x="235" y="177"/>
                  </a:lnTo>
                  <a:lnTo>
                    <a:pt x="235" y="179"/>
                  </a:lnTo>
                  <a:lnTo>
                    <a:pt x="235" y="186"/>
                  </a:lnTo>
                  <a:lnTo>
                    <a:pt x="235" y="191"/>
                  </a:lnTo>
                  <a:lnTo>
                    <a:pt x="235" y="194"/>
                  </a:lnTo>
                  <a:lnTo>
                    <a:pt x="235" y="195"/>
                  </a:lnTo>
                  <a:lnTo>
                    <a:pt x="235" y="197"/>
                  </a:lnTo>
                  <a:lnTo>
                    <a:pt x="235" y="199"/>
                  </a:lnTo>
                  <a:lnTo>
                    <a:pt x="235" y="202"/>
                  </a:lnTo>
                  <a:lnTo>
                    <a:pt x="235" y="204"/>
                  </a:lnTo>
                  <a:lnTo>
                    <a:pt x="235" y="206"/>
                  </a:lnTo>
                  <a:lnTo>
                    <a:pt x="235" y="208"/>
                  </a:lnTo>
                  <a:lnTo>
                    <a:pt x="235" y="212"/>
                  </a:lnTo>
                  <a:lnTo>
                    <a:pt x="235" y="215"/>
                  </a:lnTo>
                  <a:lnTo>
                    <a:pt x="235" y="219"/>
                  </a:lnTo>
                  <a:lnTo>
                    <a:pt x="235" y="221"/>
                  </a:lnTo>
                  <a:lnTo>
                    <a:pt x="235" y="224"/>
                  </a:lnTo>
                  <a:lnTo>
                    <a:pt x="231" y="224"/>
                  </a:lnTo>
                  <a:lnTo>
                    <a:pt x="228" y="224"/>
                  </a:lnTo>
                  <a:lnTo>
                    <a:pt x="225" y="224"/>
                  </a:lnTo>
                  <a:lnTo>
                    <a:pt x="225" y="224"/>
                  </a:lnTo>
                  <a:lnTo>
                    <a:pt x="225" y="224"/>
                  </a:lnTo>
                  <a:lnTo>
                    <a:pt x="223" y="224"/>
                  </a:lnTo>
                  <a:lnTo>
                    <a:pt x="223" y="224"/>
                  </a:lnTo>
                  <a:lnTo>
                    <a:pt x="222" y="224"/>
                  </a:lnTo>
                  <a:lnTo>
                    <a:pt x="219" y="224"/>
                  </a:lnTo>
                  <a:lnTo>
                    <a:pt x="216" y="224"/>
                  </a:lnTo>
                  <a:lnTo>
                    <a:pt x="215" y="224"/>
                  </a:lnTo>
                  <a:lnTo>
                    <a:pt x="215" y="224"/>
                  </a:lnTo>
                  <a:lnTo>
                    <a:pt x="214" y="224"/>
                  </a:lnTo>
                  <a:lnTo>
                    <a:pt x="212" y="224"/>
                  </a:lnTo>
                  <a:lnTo>
                    <a:pt x="212" y="224"/>
                  </a:lnTo>
                  <a:lnTo>
                    <a:pt x="211" y="224"/>
                  </a:lnTo>
                  <a:lnTo>
                    <a:pt x="210" y="224"/>
                  </a:lnTo>
                  <a:lnTo>
                    <a:pt x="206" y="224"/>
                  </a:lnTo>
                  <a:lnTo>
                    <a:pt x="203" y="224"/>
                  </a:lnTo>
                  <a:lnTo>
                    <a:pt x="201" y="224"/>
                  </a:lnTo>
                  <a:lnTo>
                    <a:pt x="197" y="224"/>
                  </a:lnTo>
                  <a:lnTo>
                    <a:pt x="194" y="224"/>
                  </a:lnTo>
                  <a:lnTo>
                    <a:pt x="190" y="224"/>
                  </a:lnTo>
                  <a:lnTo>
                    <a:pt x="186" y="224"/>
                  </a:lnTo>
                  <a:lnTo>
                    <a:pt x="184" y="224"/>
                  </a:lnTo>
                  <a:lnTo>
                    <a:pt x="180" y="224"/>
                  </a:lnTo>
                  <a:lnTo>
                    <a:pt x="178" y="224"/>
                  </a:lnTo>
                  <a:lnTo>
                    <a:pt x="177" y="224"/>
                  </a:lnTo>
                  <a:lnTo>
                    <a:pt x="177" y="224"/>
                  </a:lnTo>
                  <a:lnTo>
                    <a:pt x="169" y="224"/>
                  </a:lnTo>
                  <a:lnTo>
                    <a:pt x="165" y="224"/>
                  </a:lnTo>
                  <a:lnTo>
                    <a:pt x="160" y="224"/>
                  </a:lnTo>
                  <a:lnTo>
                    <a:pt x="159" y="224"/>
                  </a:lnTo>
                  <a:lnTo>
                    <a:pt x="157" y="224"/>
                  </a:lnTo>
                  <a:lnTo>
                    <a:pt x="153" y="224"/>
                  </a:lnTo>
                  <a:lnTo>
                    <a:pt x="152" y="224"/>
                  </a:lnTo>
                  <a:lnTo>
                    <a:pt x="151" y="224"/>
                  </a:lnTo>
                  <a:lnTo>
                    <a:pt x="148" y="224"/>
                  </a:lnTo>
                  <a:lnTo>
                    <a:pt x="144" y="224"/>
                  </a:lnTo>
                  <a:lnTo>
                    <a:pt x="142" y="224"/>
                  </a:lnTo>
                  <a:lnTo>
                    <a:pt x="140" y="224"/>
                  </a:lnTo>
                  <a:lnTo>
                    <a:pt x="139" y="224"/>
                  </a:lnTo>
                  <a:lnTo>
                    <a:pt x="136" y="224"/>
                  </a:lnTo>
                  <a:lnTo>
                    <a:pt x="134" y="224"/>
                  </a:lnTo>
                  <a:lnTo>
                    <a:pt x="131" y="224"/>
                  </a:lnTo>
                  <a:lnTo>
                    <a:pt x="131" y="224"/>
                  </a:lnTo>
                  <a:lnTo>
                    <a:pt x="130" y="224"/>
                  </a:lnTo>
                  <a:lnTo>
                    <a:pt x="127" y="224"/>
                  </a:lnTo>
                  <a:lnTo>
                    <a:pt x="127" y="224"/>
                  </a:lnTo>
                  <a:lnTo>
                    <a:pt x="126" y="224"/>
                  </a:lnTo>
                  <a:lnTo>
                    <a:pt x="123" y="224"/>
                  </a:lnTo>
                  <a:lnTo>
                    <a:pt x="122" y="224"/>
                  </a:lnTo>
                  <a:lnTo>
                    <a:pt x="117" y="224"/>
                  </a:lnTo>
                  <a:lnTo>
                    <a:pt x="117" y="224"/>
                  </a:lnTo>
                  <a:lnTo>
                    <a:pt x="115" y="224"/>
                  </a:lnTo>
                  <a:lnTo>
                    <a:pt x="113" y="224"/>
                  </a:lnTo>
                  <a:lnTo>
                    <a:pt x="106" y="224"/>
                  </a:lnTo>
                  <a:lnTo>
                    <a:pt x="104" y="224"/>
                  </a:lnTo>
                  <a:lnTo>
                    <a:pt x="98" y="224"/>
                  </a:lnTo>
                  <a:lnTo>
                    <a:pt x="96" y="224"/>
                  </a:lnTo>
                  <a:lnTo>
                    <a:pt x="95" y="224"/>
                  </a:lnTo>
                  <a:lnTo>
                    <a:pt x="91" y="224"/>
                  </a:lnTo>
                  <a:lnTo>
                    <a:pt x="85" y="224"/>
                  </a:lnTo>
                  <a:lnTo>
                    <a:pt x="85" y="224"/>
                  </a:lnTo>
                  <a:lnTo>
                    <a:pt x="81" y="224"/>
                  </a:lnTo>
                  <a:lnTo>
                    <a:pt x="78" y="224"/>
                  </a:lnTo>
                  <a:lnTo>
                    <a:pt x="75" y="224"/>
                  </a:lnTo>
                  <a:lnTo>
                    <a:pt x="75" y="224"/>
                  </a:lnTo>
                  <a:lnTo>
                    <a:pt x="74" y="224"/>
                  </a:lnTo>
                  <a:lnTo>
                    <a:pt x="72" y="224"/>
                  </a:lnTo>
                  <a:lnTo>
                    <a:pt x="72" y="224"/>
                  </a:lnTo>
                  <a:lnTo>
                    <a:pt x="71" y="224"/>
                  </a:lnTo>
                  <a:lnTo>
                    <a:pt x="71" y="224"/>
                  </a:lnTo>
                  <a:lnTo>
                    <a:pt x="68" y="224"/>
                  </a:lnTo>
                  <a:lnTo>
                    <a:pt x="68" y="224"/>
                  </a:lnTo>
                  <a:lnTo>
                    <a:pt x="66" y="224"/>
                  </a:lnTo>
                  <a:lnTo>
                    <a:pt x="62" y="224"/>
                  </a:lnTo>
                  <a:lnTo>
                    <a:pt x="57" y="224"/>
                  </a:lnTo>
                  <a:lnTo>
                    <a:pt x="54" y="224"/>
                  </a:lnTo>
                  <a:lnTo>
                    <a:pt x="53" y="224"/>
                  </a:lnTo>
                  <a:lnTo>
                    <a:pt x="47" y="224"/>
                  </a:lnTo>
                  <a:lnTo>
                    <a:pt x="46" y="224"/>
                  </a:lnTo>
                  <a:lnTo>
                    <a:pt x="45" y="224"/>
                  </a:lnTo>
                  <a:lnTo>
                    <a:pt x="45" y="224"/>
                  </a:lnTo>
                  <a:lnTo>
                    <a:pt x="43" y="224"/>
                  </a:lnTo>
                  <a:lnTo>
                    <a:pt x="41" y="224"/>
                  </a:lnTo>
                  <a:lnTo>
                    <a:pt x="40" y="224"/>
                  </a:lnTo>
                  <a:lnTo>
                    <a:pt x="38" y="224"/>
                  </a:lnTo>
                  <a:lnTo>
                    <a:pt x="37" y="224"/>
                  </a:lnTo>
                  <a:lnTo>
                    <a:pt x="37" y="224"/>
                  </a:lnTo>
                  <a:lnTo>
                    <a:pt x="36" y="224"/>
                  </a:lnTo>
                  <a:lnTo>
                    <a:pt x="32" y="224"/>
                  </a:lnTo>
                  <a:lnTo>
                    <a:pt x="29" y="224"/>
                  </a:lnTo>
                  <a:lnTo>
                    <a:pt x="28" y="224"/>
                  </a:lnTo>
                  <a:lnTo>
                    <a:pt x="26" y="224"/>
                  </a:lnTo>
                  <a:lnTo>
                    <a:pt x="25" y="224"/>
                  </a:lnTo>
                  <a:lnTo>
                    <a:pt x="21" y="224"/>
                  </a:lnTo>
                  <a:lnTo>
                    <a:pt x="20" y="224"/>
                  </a:lnTo>
                  <a:lnTo>
                    <a:pt x="20" y="224"/>
                  </a:lnTo>
                  <a:lnTo>
                    <a:pt x="19" y="224"/>
                  </a:lnTo>
                  <a:lnTo>
                    <a:pt x="19" y="224"/>
                  </a:lnTo>
                  <a:lnTo>
                    <a:pt x="16" y="224"/>
                  </a:lnTo>
                  <a:lnTo>
                    <a:pt x="13" y="224"/>
                  </a:lnTo>
                  <a:lnTo>
                    <a:pt x="8" y="224"/>
                  </a:lnTo>
                  <a:lnTo>
                    <a:pt x="6" y="224"/>
                  </a:lnTo>
                  <a:lnTo>
                    <a:pt x="4" y="224"/>
                  </a:lnTo>
                  <a:lnTo>
                    <a:pt x="0" y="224"/>
                  </a:lnTo>
                  <a:lnTo>
                    <a:pt x="0" y="224"/>
                  </a:lnTo>
                  <a:lnTo>
                    <a:pt x="0" y="223"/>
                  </a:lnTo>
                  <a:lnTo>
                    <a:pt x="0" y="217"/>
                  </a:lnTo>
                  <a:lnTo>
                    <a:pt x="0" y="216"/>
                  </a:lnTo>
                  <a:lnTo>
                    <a:pt x="0" y="215"/>
                  </a:lnTo>
                  <a:lnTo>
                    <a:pt x="0" y="211"/>
                  </a:lnTo>
                  <a:lnTo>
                    <a:pt x="0" y="206"/>
                  </a:lnTo>
                  <a:lnTo>
                    <a:pt x="0" y="203"/>
                  </a:lnTo>
                  <a:lnTo>
                    <a:pt x="0" y="199"/>
                  </a:lnTo>
                  <a:lnTo>
                    <a:pt x="0" y="198"/>
                  </a:lnTo>
                  <a:lnTo>
                    <a:pt x="0" y="197"/>
                  </a:lnTo>
                  <a:lnTo>
                    <a:pt x="0" y="195"/>
                  </a:lnTo>
                  <a:lnTo>
                    <a:pt x="0" y="189"/>
                  </a:lnTo>
                  <a:lnTo>
                    <a:pt x="0" y="187"/>
                  </a:lnTo>
                  <a:lnTo>
                    <a:pt x="0" y="183"/>
                  </a:lnTo>
                  <a:lnTo>
                    <a:pt x="0" y="181"/>
                  </a:lnTo>
                  <a:lnTo>
                    <a:pt x="0" y="179"/>
                  </a:lnTo>
                  <a:lnTo>
                    <a:pt x="0" y="178"/>
                  </a:lnTo>
                  <a:lnTo>
                    <a:pt x="0" y="173"/>
                  </a:lnTo>
                  <a:lnTo>
                    <a:pt x="0" y="168"/>
                  </a:lnTo>
                  <a:lnTo>
                    <a:pt x="0" y="166"/>
                  </a:lnTo>
                  <a:lnTo>
                    <a:pt x="0" y="164"/>
                  </a:lnTo>
                  <a:lnTo>
                    <a:pt x="0" y="161"/>
                  </a:lnTo>
                  <a:lnTo>
                    <a:pt x="0" y="161"/>
                  </a:lnTo>
                  <a:lnTo>
                    <a:pt x="0" y="159"/>
                  </a:lnTo>
                  <a:lnTo>
                    <a:pt x="0" y="159"/>
                  </a:lnTo>
                  <a:lnTo>
                    <a:pt x="0" y="157"/>
                  </a:lnTo>
                  <a:lnTo>
                    <a:pt x="0" y="153"/>
                  </a:lnTo>
                  <a:lnTo>
                    <a:pt x="0" y="152"/>
                  </a:lnTo>
                  <a:lnTo>
                    <a:pt x="0" y="151"/>
                  </a:lnTo>
                  <a:lnTo>
                    <a:pt x="0" y="149"/>
                  </a:lnTo>
                  <a:lnTo>
                    <a:pt x="0" y="144"/>
                  </a:lnTo>
                  <a:lnTo>
                    <a:pt x="0" y="142"/>
                  </a:lnTo>
                  <a:lnTo>
                    <a:pt x="0" y="142"/>
                  </a:lnTo>
                  <a:lnTo>
                    <a:pt x="0" y="139"/>
                  </a:lnTo>
                  <a:lnTo>
                    <a:pt x="0" y="136"/>
                  </a:lnTo>
                  <a:lnTo>
                    <a:pt x="0" y="134"/>
                  </a:lnTo>
                  <a:lnTo>
                    <a:pt x="0" y="132"/>
                  </a:lnTo>
                  <a:lnTo>
                    <a:pt x="0" y="131"/>
                  </a:lnTo>
                  <a:lnTo>
                    <a:pt x="0" y="128"/>
                  </a:lnTo>
                  <a:lnTo>
                    <a:pt x="0" y="128"/>
                  </a:lnTo>
                  <a:lnTo>
                    <a:pt x="0" y="126"/>
                  </a:lnTo>
                  <a:lnTo>
                    <a:pt x="0" y="122"/>
                  </a:lnTo>
                  <a:lnTo>
                    <a:pt x="2" y="119"/>
                  </a:lnTo>
                  <a:lnTo>
                    <a:pt x="2" y="118"/>
                  </a:lnTo>
                  <a:lnTo>
                    <a:pt x="2" y="117"/>
                  </a:lnTo>
                  <a:lnTo>
                    <a:pt x="2" y="114"/>
                  </a:lnTo>
                  <a:lnTo>
                    <a:pt x="2" y="113"/>
                  </a:lnTo>
                  <a:lnTo>
                    <a:pt x="2" y="111"/>
                  </a:lnTo>
                  <a:lnTo>
                    <a:pt x="2" y="110"/>
                  </a:lnTo>
                  <a:lnTo>
                    <a:pt x="2" y="107"/>
                  </a:lnTo>
                  <a:lnTo>
                    <a:pt x="2" y="104"/>
                  </a:lnTo>
                  <a:lnTo>
                    <a:pt x="2" y="102"/>
                  </a:lnTo>
                  <a:lnTo>
                    <a:pt x="2" y="100"/>
                  </a:lnTo>
                  <a:lnTo>
                    <a:pt x="2" y="97"/>
                  </a:lnTo>
                  <a:lnTo>
                    <a:pt x="2" y="94"/>
                  </a:lnTo>
                  <a:lnTo>
                    <a:pt x="2" y="93"/>
                  </a:lnTo>
                  <a:lnTo>
                    <a:pt x="2" y="93"/>
                  </a:lnTo>
                  <a:lnTo>
                    <a:pt x="2" y="84"/>
                  </a:lnTo>
                  <a:lnTo>
                    <a:pt x="2" y="81"/>
                  </a:lnTo>
                  <a:lnTo>
                    <a:pt x="2" y="79"/>
                  </a:lnTo>
                  <a:lnTo>
                    <a:pt x="2" y="77"/>
                  </a:lnTo>
                  <a:lnTo>
                    <a:pt x="2" y="76"/>
                  </a:lnTo>
                  <a:lnTo>
                    <a:pt x="2" y="75"/>
                  </a:lnTo>
                  <a:lnTo>
                    <a:pt x="2" y="73"/>
                  </a:lnTo>
                  <a:lnTo>
                    <a:pt x="2" y="72"/>
                  </a:lnTo>
                  <a:lnTo>
                    <a:pt x="2" y="68"/>
                  </a:lnTo>
                  <a:lnTo>
                    <a:pt x="2" y="67"/>
                  </a:lnTo>
                  <a:lnTo>
                    <a:pt x="2" y="66"/>
                  </a:lnTo>
                  <a:lnTo>
                    <a:pt x="2" y="64"/>
                  </a:lnTo>
                  <a:lnTo>
                    <a:pt x="2" y="64"/>
                  </a:lnTo>
                  <a:lnTo>
                    <a:pt x="2" y="63"/>
                  </a:lnTo>
                  <a:lnTo>
                    <a:pt x="2" y="63"/>
                  </a:lnTo>
                  <a:lnTo>
                    <a:pt x="2" y="63"/>
                  </a:lnTo>
                  <a:lnTo>
                    <a:pt x="2" y="62"/>
                  </a:lnTo>
                  <a:lnTo>
                    <a:pt x="2" y="62"/>
                  </a:lnTo>
                  <a:lnTo>
                    <a:pt x="0" y="59"/>
                  </a:lnTo>
                  <a:lnTo>
                    <a:pt x="0" y="58"/>
                  </a:lnTo>
                  <a:lnTo>
                    <a:pt x="0" y="56"/>
                  </a:lnTo>
                  <a:lnTo>
                    <a:pt x="2" y="54"/>
                  </a:lnTo>
                  <a:lnTo>
                    <a:pt x="2" y="51"/>
                  </a:lnTo>
                  <a:lnTo>
                    <a:pt x="2" y="49"/>
                  </a:lnTo>
                  <a:lnTo>
                    <a:pt x="2" y="47"/>
                  </a:lnTo>
                  <a:lnTo>
                    <a:pt x="2" y="45"/>
                  </a:lnTo>
                  <a:lnTo>
                    <a:pt x="2" y="42"/>
                  </a:lnTo>
                  <a:lnTo>
                    <a:pt x="2" y="38"/>
                  </a:lnTo>
                  <a:lnTo>
                    <a:pt x="2" y="35"/>
                  </a:lnTo>
                  <a:lnTo>
                    <a:pt x="2" y="35"/>
                  </a:lnTo>
                  <a:lnTo>
                    <a:pt x="2" y="30"/>
                  </a:lnTo>
                  <a:lnTo>
                    <a:pt x="2" y="29"/>
                  </a:lnTo>
                  <a:lnTo>
                    <a:pt x="2" y="24"/>
                  </a:lnTo>
                  <a:lnTo>
                    <a:pt x="2" y="22"/>
                  </a:lnTo>
                  <a:lnTo>
                    <a:pt x="2" y="21"/>
                  </a:lnTo>
                  <a:lnTo>
                    <a:pt x="2" y="18"/>
                  </a:lnTo>
                  <a:lnTo>
                    <a:pt x="2" y="18"/>
                  </a:lnTo>
                  <a:lnTo>
                    <a:pt x="2" y="16"/>
                  </a:lnTo>
                  <a:lnTo>
                    <a:pt x="2" y="15"/>
                  </a:lnTo>
                  <a:lnTo>
                    <a:pt x="2" y="11"/>
                  </a:lnTo>
                  <a:lnTo>
                    <a:pt x="2" y="9"/>
                  </a:lnTo>
                  <a:lnTo>
                    <a:pt x="2" y="8"/>
                  </a:lnTo>
                  <a:lnTo>
                    <a:pt x="2" y="5"/>
                  </a:lnTo>
                  <a:lnTo>
                    <a:pt x="2" y="3"/>
                  </a:lnTo>
                  <a:lnTo>
                    <a:pt x="2" y="0"/>
                  </a:lnTo>
                  <a:lnTo>
                    <a:pt x="3" y="0"/>
                  </a:lnTo>
                  <a:lnTo>
                    <a:pt x="7" y="0"/>
                  </a:lnTo>
                  <a:lnTo>
                    <a:pt x="9" y="0"/>
                  </a:lnTo>
                  <a:lnTo>
                    <a:pt x="1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88">
              <a:extLst>
                <a:ext uri="{FF2B5EF4-FFF2-40B4-BE49-F238E27FC236}">
                  <a16:creationId xmlns:a16="http://schemas.microsoft.com/office/drawing/2014/main" id="{83F00BF8-222A-4621-B43D-1BE04289FB38}"/>
                </a:ext>
              </a:extLst>
            </p:cNvPr>
            <p:cNvSpPr>
              <a:spLocks/>
            </p:cNvSpPr>
            <p:nvPr/>
          </p:nvSpPr>
          <p:spPr bwMode="auto">
            <a:xfrm>
              <a:off x="6110" y="3623"/>
              <a:ext cx="283" cy="356"/>
            </a:xfrm>
            <a:custGeom>
              <a:avLst/>
              <a:gdLst>
                <a:gd name="T0" fmla="*/ 195 w 283"/>
                <a:gd name="T1" fmla="*/ 8 h 356"/>
                <a:gd name="T2" fmla="*/ 219 w 283"/>
                <a:gd name="T3" fmla="*/ 20 h 356"/>
                <a:gd name="T4" fmla="*/ 236 w 283"/>
                <a:gd name="T5" fmla="*/ 7 h 356"/>
                <a:gd name="T6" fmla="*/ 264 w 283"/>
                <a:gd name="T7" fmla="*/ 3 h 356"/>
                <a:gd name="T8" fmla="*/ 283 w 283"/>
                <a:gd name="T9" fmla="*/ 18 h 356"/>
                <a:gd name="T10" fmla="*/ 283 w 283"/>
                <a:gd name="T11" fmla="*/ 66 h 356"/>
                <a:gd name="T12" fmla="*/ 283 w 283"/>
                <a:gd name="T13" fmla="*/ 114 h 356"/>
                <a:gd name="T14" fmla="*/ 283 w 283"/>
                <a:gd name="T15" fmla="*/ 152 h 356"/>
                <a:gd name="T16" fmla="*/ 283 w 283"/>
                <a:gd name="T17" fmla="*/ 191 h 356"/>
                <a:gd name="T18" fmla="*/ 282 w 283"/>
                <a:gd name="T19" fmla="*/ 234 h 356"/>
                <a:gd name="T20" fmla="*/ 239 w 283"/>
                <a:gd name="T21" fmla="*/ 234 h 356"/>
                <a:gd name="T22" fmla="*/ 199 w 283"/>
                <a:gd name="T23" fmla="*/ 234 h 356"/>
                <a:gd name="T24" fmla="*/ 171 w 283"/>
                <a:gd name="T25" fmla="*/ 275 h 356"/>
                <a:gd name="T26" fmla="*/ 159 w 283"/>
                <a:gd name="T27" fmla="*/ 318 h 356"/>
                <a:gd name="T28" fmla="*/ 91 w 283"/>
                <a:gd name="T29" fmla="*/ 356 h 356"/>
                <a:gd name="T30" fmla="*/ 80 w 283"/>
                <a:gd name="T31" fmla="*/ 346 h 356"/>
                <a:gd name="T32" fmla="*/ 72 w 283"/>
                <a:gd name="T33" fmla="*/ 338 h 356"/>
                <a:gd name="T34" fmla="*/ 61 w 283"/>
                <a:gd name="T35" fmla="*/ 333 h 356"/>
                <a:gd name="T36" fmla="*/ 58 w 283"/>
                <a:gd name="T37" fmla="*/ 329 h 356"/>
                <a:gd name="T38" fmla="*/ 54 w 283"/>
                <a:gd name="T39" fmla="*/ 323 h 356"/>
                <a:gd name="T40" fmla="*/ 48 w 283"/>
                <a:gd name="T41" fmla="*/ 320 h 356"/>
                <a:gd name="T42" fmla="*/ 45 w 283"/>
                <a:gd name="T43" fmla="*/ 310 h 356"/>
                <a:gd name="T44" fmla="*/ 34 w 283"/>
                <a:gd name="T45" fmla="*/ 301 h 356"/>
                <a:gd name="T46" fmla="*/ 34 w 283"/>
                <a:gd name="T47" fmla="*/ 297 h 356"/>
                <a:gd name="T48" fmla="*/ 31 w 283"/>
                <a:gd name="T49" fmla="*/ 291 h 356"/>
                <a:gd name="T50" fmla="*/ 32 w 283"/>
                <a:gd name="T51" fmla="*/ 288 h 356"/>
                <a:gd name="T52" fmla="*/ 24 w 283"/>
                <a:gd name="T53" fmla="*/ 280 h 356"/>
                <a:gd name="T54" fmla="*/ 21 w 283"/>
                <a:gd name="T55" fmla="*/ 271 h 356"/>
                <a:gd name="T56" fmla="*/ 20 w 283"/>
                <a:gd name="T57" fmla="*/ 262 h 356"/>
                <a:gd name="T58" fmla="*/ 14 w 283"/>
                <a:gd name="T59" fmla="*/ 254 h 356"/>
                <a:gd name="T60" fmla="*/ 19 w 283"/>
                <a:gd name="T61" fmla="*/ 245 h 356"/>
                <a:gd name="T62" fmla="*/ 15 w 283"/>
                <a:gd name="T63" fmla="*/ 236 h 356"/>
                <a:gd name="T64" fmla="*/ 4 w 283"/>
                <a:gd name="T65" fmla="*/ 227 h 356"/>
                <a:gd name="T66" fmla="*/ 8 w 283"/>
                <a:gd name="T67" fmla="*/ 219 h 356"/>
                <a:gd name="T68" fmla="*/ 6 w 283"/>
                <a:gd name="T69" fmla="*/ 214 h 356"/>
                <a:gd name="T70" fmla="*/ 8 w 283"/>
                <a:gd name="T71" fmla="*/ 206 h 356"/>
                <a:gd name="T72" fmla="*/ 6 w 283"/>
                <a:gd name="T73" fmla="*/ 196 h 356"/>
                <a:gd name="T74" fmla="*/ 12 w 283"/>
                <a:gd name="T75" fmla="*/ 191 h 356"/>
                <a:gd name="T76" fmla="*/ 14 w 283"/>
                <a:gd name="T77" fmla="*/ 181 h 356"/>
                <a:gd name="T78" fmla="*/ 20 w 283"/>
                <a:gd name="T79" fmla="*/ 176 h 356"/>
                <a:gd name="T80" fmla="*/ 16 w 283"/>
                <a:gd name="T81" fmla="*/ 169 h 356"/>
                <a:gd name="T82" fmla="*/ 15 w 283"/>
                <a:gd name="T83" fmla="*/ 166 h 356"/>
                <a:gd name="T84" fmla="*/ 14 w 283"/>
                <a:gd name="T85" fmla="*/ 157 h 356"/>
                <a:gd name="T86" fmla="*/ 19 w 283"/>
                <a:gd name="T87" fmla="*/ 145 h 356"/>
                <a:gd name="T88" fmla="*/ 25 w 283"/>
                <a:gd name="T89" fmla="*/ 145 h 356"/>
                <a:gd name="T90" fmla="*/ 21 w 283"/>
                <a:gd name="T91" fmla="*/ 135 h 356"/>
                <a:gd name="T92" fmla="*/ 31 w 283"/>
                <a:gd name="T93" fmla="*/ 130 h 356"/>
                <a:gd name="T94" fmla="*/ 36 w 283"/>
                <a:gd name="T95" fmla="*/ 126 h 356"/>
                <a:gd name="T96" fmla="*/ 40 w 283"/>
                <a:gd name="T97" fmla="*/ 117 h 356"/>
                <a:gd name="T98" fmla="*/ 33 w 283"/>
                <a:gd name="T99" fmla="*/ 106 h 356"/>
                <a:gd name="T100" fmla="*/ 38 w 283"/>
                <a:gd name="T101" fmla="*/ 101 h 356"/>
                <a:gd name="T102" fmla="*/ 46 w 283"/>
                <a:gd name="T103" fmla="*/ 94 h 356"/>
                <a:gd name="T104" fmla="*/ 46 w 283"/>
                <a:gd name="T105" fmla="*/ 84 h 356"/>
                <a:gd name="T106" fmla="*/ 49 w 283"/>
                <a:gd name="T107" fmla="*/ 76 h 356"/>
                <a:gd name="T108" fmla="*/ 54 w 283"/>
                <a:gd name="T109" fmla="*/ 64 h 356"/>
                <a:gd name="T110" fmla="*/ 55 w 283"/>
                <a:gd name="T111" fmla="*/ 55 h 356"/>
                <a:gd name="T112" fmla="*/ 55 w 283"/>
                <a:gd name="T113" fmla="*/ 42 h 356"/>
                <a:gd name="T114" fmla="*/ 66 w 283"/>
                <a:gd name="T115" fmla="*/ 32 h 356"/>
                <a:gd name="T116" fmla="*/ 69 w 283"/>
                <a:gd name="T117" fmla="*/ 21 h 356"/>
                <a:gd name="T118" fmla="*/ 70 w 283"/>
                <a:gd name="T119" fmla="*/ 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3" h="356">
                  <a:moveTo>
                    <a:pt x="167" y="0"/>
                  </a:moveTo>
                  <a:lnTo>
                    <a:pt x="169" y="0"/>
                  </a:lnTo>
                  <a:lnTo>
                    <a:pt x="172" y="0"/>
                  </a:lnTo>
                  <a:lnTo>
                    <a:pt x="173" y="0"/>
                  </a:lnTo>
                  <a:lnTo>
                    <a:pt x="176" y="0"/>
                  </a:lnTo>
                  <a:lnTo>
                    <a:pt x="178" y="0"/>
                  </a:lnTo>
                  <a:lnTo>
                    <a:pt x="180" y="0"/>
                  </a:lnTo>
                  <a:lnTo>
                    <a:pt x="182" y="0"/>
                  </a:lnTo>
                  <a:lnTo>
                    <a:pt x="185" y="0"/>
                  </a:lnTo>
                  <a:lnTo>
                    <a:pt x="188" y="0"/>
                  </a:lnTo>
                  <a:lnTo>
                    <a:pt x="190" y="0"/>
                  </a:lnTo>
                  <a:lnTo>
                    <a:pt x="192" y="0"/>
                  </a:lnTo>
                  <a:lnTo>
                    <a:pt x="194" y="0"/>
                  </a:lnTo>
                  <a:lnTo>
                    <a:pt x="194" y="4"/>
                  </a:lnTo>
                  <a:lnTo>
                    <a:pt x="194" y="7"/>
                  </a:lnTo>
                  <a:lnTo>
                    <a:pt x="194" y="8"/>
                  </a:lnTo>
                  <a:lnTo>
                    <a:pt x="195" y="8"/>
                  </a:lnTo>
                  <a:lnTo>
                    <a:pt x="197" y="8"/>
                  </a:lnTo>
                  <a:lnTo>
                    <a:pt x="199" y="8"/>
                  </a:lnTo>
                  <a:lnTo>
                    <a:pt x="201" y="8"/>
                  </a:lnTo>
                  <a:lnTo>
                    <a:pt x="203" y="8"/>
                  </a:lnTo>
                  <a:lnTo>
                    <a:pt x="209" y="8"/>
                  </a:lnTo>
                  <a:lnTo>
                    <a:pt x="209" y="9"/>
                  </a:lnTo>
                  <a:lnTo>
                    <a:pt x="209" y="11"/>
                  </a:lnTo>
                  <a:lnTo>
                    <a:pt x="209" y="13"/>
                  </a:lnTo>
                  <a:lnTo>
                    <a:pt x="209" y="15"/>
                  </a:lnTo>
                  <a:lnTo>
                    <a:pt x="209" y="17"/>
                  </a:lnTo>
                  <a:lnTo>
                    <a:pt x="209" y="20"/>
                  </a:lnTo>
                  <a:lnTo>
                    <a:pt x="211" y="20"/>
                  </a:lnTo>
                  <a:lnTo>
                    <a:pt x="213" y="20"/>
                  </a:lnTo>
                  <a:lnTo>
                    <a:pt x="214" y="20"/>
                  </a:lnTo>
                  <a:lnTo>
                    <a:pt x="216" y="20"/>
                  </a:lnTo>
                  <a:lnTo>
                    <a:pt x="218" y="20"/>
                  </a:lnTo>
                  <a:lnTo>
                    <a:pt x="219" y="20"/>
                  </a:lnTo>
                  <a:lnTo>
                    <a:pt x="220" y="20"/>
                  </a:lnTo>
                  <a:lnTo>
                    <a:pt x="223" y="20"/>
                  </a:lnTo>
                  <a:lnTo>
                    <a:pt x="224" y="20"/>
                  </a:lnTo>
                  <a:lnTo>
                    <a:pt x="226" y="20"/>
                  </a:lnTo>
                  <a:lnTo>
                    <a:pt x="227" y="20"/>
                  </a:lnTo>
                  <a:lnTo>
                    <a:pt x="228" y="20"/>
                  </a:lnTo>
                  <a:lnTo>
                    <a:pt x="231" y="20"/>
                  </a:lnTo>
                  <a:lnTo>
                    <a:pt x="232" y="20"/>
                  </a:lnTo>
                  <a:lnTo>
                    <a:pt x="235" y="20"/>
                  </a:lnTo>
                  <a:lnTo>
                    <a:pt x="236" y="20"/>
                  </a:lnTo>
                  <a:lnTo>
                    <a:pt x="236" y="17"/>
                  </a:lnTo>
                  <a:lnTo>
                    <a:pt x="236" y="15"/>
                  </a:lnTo>
                  <a:lnTo>
                    <a:pt x="236" y="13"/>
                  </a:lnTo>
                  <a:lnTo>
                    <a:pt x="236" y="11"/>
                  </a:lnTo>
                  <a:lnTo>
                    <a:pt x="236" y="9"/>
                  </a:lnTo>
                  <a:lnTo>
                    <a:pt x="236" y="8"/>
                  </a:lnTo>
                  <a:lnTo>
                    <a:pt x="236" y="7"/>
                  </a:lnTo>
                  <a:lnTo>
                    <a:pt x="236" y="4"/>
                  </a:lnTo>
                  <a:lnTo>
                    <a:pt x="236" y="3"/>
                  </a:lnTo>
                  <a:lnTo>
                    <a:pt x="237" y="3"/>
                  </a:lnTo>
                  <a:lnTo>
                    <a:pt x="239" y="3"/>
                  </a:lnTo>
                  <a:lnTo>
                    <a:pt x="241" y="3"/>
                  </a:lnTo>
                  <a:lnTo>
                    <a:pt x="243" y="3"/>
                  </a:lnTo>
                  <a:lnTo>
                    <a:pt x="244" y="3"/>
                  </a:lnTo>
                  <a:lnTo>
                    <a:pt x="247" y="3"/>
                  </a:lnTo>
                  <a:lnTo>
                    <a:pt x="248" y="3"/>
                  </a:lnTo>
                  <a:lnTo>
                    <a:pt x="250" y="3"/>
                  </a:lnTo>
                  <a:lnTo>
                    <a:pt x="252" y="3"/>
                  </a:lnTo>
                  <a:lnTo>
                    <a:pt x="253" y="3"/>
                  </a:lnTo>
                  <a:lnTo>
                    <a:pt x="256" y="3"/>
                  </a:lnTo>
                  <a:lnTo>
                    <a:pt x="260" y="3"/>
                  </a:lnTo>
                  <a:lnTo>
                    <a:pt x="261" y="3"/>
                  </a:lnTo>
                  <a:lnTo>
                    <a:pt x="262" y="3"/>
                  </a:lnTo>
                  <a:lnTo>
                    <a:pt x="264" y="3"/>
                  </a:lnTo>
                  <a:lnTo>
                    <a:pt x="266" y="3"/>
                  </a:lnTo>
                  <a:lnTo>
                    <a:pt x="267" y="3"/>
                  </a:lnTo>
                  <a:lnTo>
                    <a:pt x="269" y="3"/>
                  </a:lnTo>
                  <a:lnTo>
                    <a:pt x="273" y="3"/>
                  </a:lnTo>
                  <a:lnTo>
                    <a:pt x="274" y="3"/>
                  </a:lnTo>
                  <a:lnTo>
                    <a:pt x="277" y="3"/>
                  </a:lnTo>
                  <a:lnTo>
                    <a:pt x="278" y="3"/>
                  </a:lnTo>
                  <a:lnTo>
                    <a:pt x="278" y="5"/>
                  </a:lnTo>
                  <a:lnTo>
                    <a:pt x="278" y="8"/>
                  </a:lnTo>
                  <a:lnTo>
                    <a:pt x="279" y="8"/>
                  </a:lnTo>
                  <a:lnTo>
                    <a:pt x="282" y="8"/>
                  </a:lnTo>
                  <a:lnTo>
                    <a:pt x="283" y="8"/>
                  </a:lnTo>
                  <a:lnTo>
                    <a:pt x="283" y="9"/>
                  </a:lnTo>
                  <a:lnTo>
                    <a:pt x="283" y="11"/>
                  </a:lnTo>
                  <a:lnTo>
                    <a:pt x="283" y="12"/>
                  </a:lnTo>
                  <a:lnTo>
                    <a:pt x="283" y="15"/>
                  </a:lnTo>
                  <a:lnTo>
                    <a:pt x="283" y="18"/>
                  </a:lnTo>
                  <a:lnTo>
                    <a:pt x="283" y="20"/>
                  </a:lnTo>
                  <a:lnTo>
                    <a:pt x="283" y="22"/>
                  </a:lnTo>
                  <a:lnTo>
                    <a:pt x="283" y="25"/>
                  </a:lnTo>
                  <a:lnTo>
                    <a:pt x="283" y="26"/>
                  </a:lnTo>
                  <a:lnTo>
                    <a:pt x="283" y="29"/>
                  </a:lnTo>
                  <a:lnTo>
                    <a:pt x="283" y="32"/>
                  </a:lnTo>
                  <a:lnTo>
                    <a:pt x="283" y="34"/>
                  </a:lnTo>
                  <a:lnTo>
                    <a:pt x="283" y="35"/>
                  </a:lnTo>
                  <a:lnTo>
                    <a:pt x="283" y="38"/>
                  </a:lnTo>
                  <a:lnTo>
                    <a:pt x="283" y="39"/>
                  </a:lnTo>
                  <a:lnTo>
                    <a:pt x="283" y="46"/>
                  </a:lnTo>
                  <a:lnTo>
                    <a:pt x="283" y="49"/>
                  </a:lnTo>
                  <a:lnTo>
                    <a:pt x="283" y="50"/>
                  </a:lnTo>
                  <a:lnTo>
                    <a:pt x="283" y="55"/>
                  </a:lnTo>
                  <a:lnTo>
                    <a:pt x="283" y="58"/>
                  </a:lnTo>
                  <a:lnTo>
                    <a:pt x="283" y="60"/>
                  </a:lnTo>
                  <a:lnTo>
                    <a:pt x="283" y="66"/>
                  </a:lnTo>
                  <a:lnTo>
                    <a:pt x="283" y="67"/>
                  </a:lnTo>
                  <a:lnTo>
                    <a:pt x="283" y="70"/>
                  </a:lnTo>
                  <a:lnTo>
                    <a:pt x="283" y="76"/>
                  </a:lnTo>
                  <a:lnTo>
                    <a:pt x="283" y="79"/>
                  </a:lnTo>
                  <a:lnTo>
                    <a:pt x="283" y="85"/>
                  </a:lnTo>
                  <a:lnTo>
                    <a:pt x="283" y="88"/>
                  </a:lnTo>
                  <a:lnTo>
                    <a:pt x="283" y="89"/>
                  </a:lnTo>
                  <a:lnTo>
                    <a:pt x="283" y="94"/>
                  </a:lnTo>
                  <a:lnTo>
                    <a:pt x="283" y="96"/>
                  </a:lnTo>
                  <a:lnTo>
                    <a:pt x="283" y="98"/>
                  </a:lnTo>
                  <a:lnTo>
                    <a:pt x="283" y="100"/>
                  </a:lnTo>
                  <a:lnTo>
                    <a:pt x="283" y="102"/>
                  </a:lnTo>
                  <a:lnTo>
                    <a:pt x="283" y="104"/>
                  </a:lnTo>
                  <a:lnTo>
                    <a:pt x="283" y="109"/>
                  </a:lnTo>
                  <a:lnTo>
                    <a:pt x="283" y="110"/>
                  </a:lnTo>
                  <a:lnTo>
                    <a:pt x="283" y="113"/>
                  </a:lnTo>
                  <a:lnTo>
                    <a:pt x="283" y="114"/>
                  </a:lnTo>
                  <a:lnTo>
                    <a:pt x="283" y="118"/>
                  </a:lnTo>
                  <a:lnTo>
                    <a:pt x="283" y="119"/>
                  </a:lnTo>
                  <a:lnTo>
                    <a:pt x="283" y="121"/>
                  </a:lnTo>
                  <a:lnTo>
                    <a:pt x="283" y="123"/>
                  </a:lnTo>
                  <a:lnTo>
                    <a:pt x="283" y="124"/>
                  </a:lnTo>
                  <a:lnTo>
                    <a:pt x="283" y="126"/>
                  </a:lnTo>
                  <a:lnTo>
                    <a:pt x="283" y="128"/>
                  </a:lnTo>
                  <a:lnTo>
                    <a:pt x="283" y="130"/>
                  </a:lnTo>
                  <a:lnTo>
                    <a:pt x="283" y="132"/>
                  </a:lnTo>
                  <a:lnTo>
                    <a:pt x="283" y="134"/>
                  </a:lnTo>
                  <a:lnTo>
                    <a:pt x="283" y="138"/>
                  </a:lnTo>
                  <a:lnTo>
                    <a:pt x="283" y="139"/>
                  </a:lnTo>
                  <a:lnTo>
                    <a:pt x="283" y="142"/>
                  </a:lnTo>
                  <a:lnTo>
                    <a:pt x="283" y="143"/>
                  </a:lnTo>
                  <a:lnTo>
                    <a:pt x="283" y="147"/>
                  </a:lnTo>
                  <a:lnTo>
                    <a:pt x="283" y="151"/>
                  </a:lnTo>
                  <a:lnTo>
                    <a:pt x="283" y="152"/>
                  </a:lnTo>
                  <a:lnTo>
                    <a:pt x="283" y="153"/>
                  </a:lnTo>
                  <a:lnTo>
                    <a:pt x="283" y="156"/>
                  </a:lnTo>
                  <a:lnTo>
                    <a:pt x="283" y="157"/>
                  </a:lnTo>
                  <a:lnTo>
                    <a:pt x="283" y="159"/>
                  </a:lnTo>
                  <a:lnTo>
                    <a:pt x="283" y="160"/>
                  </a:lnTo>
                  <a:lnTo>
                    <a:pt x="283" y="162"/>
                  </a:lnTo>
                  <a:lnTo>
                    <a:pt x="283" y="165"/>
                  </a:lnTo>
                  <a:lnTo>
                    <a:pt x="283" y="169"/>
                  </a:lnTo>
                  <a:lnTo>
                    <a:pt x="283" y="174"/>
                  </a:lnTo>
                  <a:lnTo>
                    <a:pt x="283" y="177"/>
                  </a:lnTo>
                  <a:lnTo>
                    <a:pt x="283" y="178"/>
                  </a:lnTo>
                  <a:lnTo>
                    <a:pt x="283" y="179"/>
                  </a:lnTo>
                  <a:lnTo>
                    <a:pt x="283" y="182"/>
                  </a:lnTo>
                  <a:lnTo>
                    <a:pt x="283" y="185"/>
                  </a:lnTo>
                  <a:lnTo>
                    <a:pt x="283" y="189"/>
                  </a:lnTo>
                  <a:lnTo>
                    <a:pt x="283" y="190"/>
                  </a:lnTo>
                  <a:lnTo>
                    <a:pt x="283" y="191"/>
                  </a:lnTo>
                  <a:lnTo>
                    <a:pt x="283" y="196"/>
                  </a:lnTo>
                  <a:lnTo>
                    <a:pt x="283" y="199"/>
                  </a:lnTo>
                  <a:lnTo>
                    <a:pt x="283" y="204"/>
                  </a:lnTo>
                  <a:lnTo>
                    <a:pt x="283" y="206"/>
                  </a:lnTo>
                  <a:lnTo>
                    <a:pt x="283" y="207"/>
                  </a:lnTo>
                  <a:lnTo>
                    <a:pt x="283" y="208"/>
                  </a:lnTo>
                  <a:lnTo>
                    <a:pt x="283" y="212"/>
                  </a:lnTo>
                  <a:lnTo>
                    <a:pt x="283" y="216"/>
                  </a:lnTo>
                  <a:lnTo>
                    <a:pt x="283" y="219"/>
                  </a:lnTo>
                  <a:lnTo>
                    <a:pt x="283" y="224"/>
                  </a:lnTo>
                  <a:lnTo>
                    <a:pt x="283" y="225"/>
                  </a:lnTo>
                  <a:lnTo>
                    <a:pt x="283" y="227"/>
                  </a:lnTo>
                  <a:lnTo>
                    <a:pt x="283" y="229"/>
                  </a:lnTo>
                  <a:lnTo>
                    <a:pt x="283" y="232"/>
                  </a:lnTo>
                  <a:lnTo>
                    <a:pt x="283" y="233"/>
                  </a:lnTo>
                  <a:lnTo>
                    <a:pt x="283" y="234"/>
                  </a:lnTo>
                  <a:lnTo>
                    <a:pt x="282" y="234"/>
                  </a:lnTo>
                  <a:lnTo>
                    <a:pt x="279" y="234"/>
                  </a:lnTo>
                  <a:lnTo>
                    <a:pt x="277" y="234"/>
                  </a:lnTo>
                  <a:lnTo>
                    <a:pt x="274" y="234"/>
                  </a:lnTo>
                  <a:lnTo>
                    <a:pt x="273" y="234"/>
                  </a:lnTo>
                  <a:lnTo>
                    <a:pt x="271" y="234"/>
                  </a:lnTo>
                  <a:lnTo>
                    <a:pt x="269" y="234"/>
                  </a:lnTo>
                  <a:lnTo>
                    <a:pt x="267" y="234"/>
                  </a:lnTo>
                  <a:lnTo>
                    <a:pt x="265" y="234"/>
                  </a:lnTo>
                  <a:lnTo>
                    <a:pt x="262" y="234"/>
                  </a:lnTo>
                  <a:lnTo>
                    <a:pt x="257" y="234"/>
                  </a:lnTo>
                  <a:lnTo>
                    <a:pt x="256" y="234"/>
                  </a:lnTo>
                  <a:lnTo>
                    <a:pt x="250" y="234"/>
                  </a:lnTo>
                  <a:lnTo>
                    <a:pt x="249" y="234"/>
                  </a:lnTo>
                  <a:lnTo>
                    <a:pt x="247" y="234"/>
                  </a:lnTo>
                  <a:lnTo>
                    <a:pt x="245" y="234"/>
                  </a:lnTo>
                  <a:lnTo>
                    <a:pt x="243" y="234"/>
                  </a:lnTo>
                  <a:lnTo>
                    <a:pt x="239" y="234"/>
                  </a:lnTo>
                  <a:lnTo>
                    <a:pt x="237" y="234"/>
                  </a:lnTo>
                  <a:lnTo>
                    <a:pt x="236" y="234"/>
                  </a:lnTo>
                  <a:lnTo>
                    <a:pt x="235" y="234"/>
                  </a:lnTo>
                  <a:lnTo>
                    <a:pt x="230" y="234"/>
                  </a:lnTo>
                  <a:lnTo>
                    <a:pt x="227" y="234"/>
                  </a:lnTo>
                  <a:lnTo>
                    <a:pt x="223" y="234"/>
                  </a:lnTo>
                  <a:lnTo>
                    <a:pt x="220" y="234"/>
                  </a:lnTo>
                  <a:lnTo>
                    <a:pt x="218" y="234"/>
                  </a:lnTo>
                  <a:lnTo>
                    <a:pt x="216" y="234"/>
                  </a:lnTo>
                  <a:lnTo>
                    <a:pt x="215" y="234"/>
                  </a:lnTo>
                  <a:lnTo>
                    <a:pt x="210" y="234"/>
                  </a:lnTo>
                  <a:lnTo>
                    <a:pt x="209" y="234"/>
                  </a:lnTo>
                  <a:lnTo>
                    <a:pt x="207" y="234"/>
                  </a:lnTo>
                  <a:lnTo>
                    <a:pt x="205" y="234"/>
                  </a:lnTo>
                  <a:lnTo>
                    <a:pt x="203" y="234"/>
                  </a:lnTo>
                  <a:lnTo>
                    <a:pt x="201" y="234"/>
                  </a:lnTo>
                  <a:lnTo>
                    <a:pt x="199" y="234"/>
                  </a:lnTo>
                  <a:lnTo>
                    <a:pt x="194" y="234"/>
                  </a:lnTo>
                  <a:lnTo>
                    <a:pt x="184" y="234"/>
                  </a:lnTo>
                  <a:lnTo>
                    <a:pt x="181" y="234"/>
                  </a:lnTo>
                  <a:lnTo>
                    <a:pt x="171" y="234"/>
                  </a:lnTo>
                  <a:lnTo>
                    <a:pt x="171" y="238"/>
                  </a:lnTo>
                  <a:lnTo>
                    <a:pt x="171" y="240"/>
                  </a:lnTo>
                  <a:lnTo>
                    <a:pt x="171" y="242"/>
                  </a:lnTo>
                  <a:lnTo>
                    <a:pt x="171" y="248"/>
                  </a:lnTo>
                  <a:lnTo>
                    <a:pt x="171" y="250"/>
                  </a:lnTo>
                  <a:lnTo>
                    <a:pt x="171" y="253"/>
                  </a:lnTo>
                  <a:lnTo>
                    <a:pt x="171" y="254"/>
                  </a:lnTo>
                  <a:lnTo>
                    <a:pt x="171" y="258"/>
                  </a:lnTo>
                  <a:lnTo>
                    <a:pt x="171" y="262"/>
                  </a:lnTo>
                  <a:lnTo>
                    <a:pt x="171" y="265"/>
                  </a:lnTo>
                  <a:lnTo>
                    <a:pt x="171" y="268"/>
                  </a:lnTo>
                  <a:lnTo>
                    <a:pt x="171" y="272"/>
                  </a:lnTo>
                  <a:lnTo>
                    <a:pt x="171" y="275"/>
                  </a:lnTo>
                  <a:lnTo>
                    <a:pt x="171" y="276"/>
                  </a:lnTo>
                  <a:lnTo>
                    <a:pt x="171" y="280"/>
                  </a:lnTo>
                  <a:lnTo>
                    <a:pt x="171" y="286"/>
                  </a:lnTo>
                  <a:lnTo>
                    <a:pt x="171" y="291"/>
                  </a:lnTo>
                  <a:lnTo>
                    <a:pt x="171" y="296"/>
                  </a:lnTo>
                  <a:lnTo>
                    <a:pt x="171" y="300"/>
                  </a:lnTo>
                  <a:lnTo>
                    <a:pt x="171" y="301"/>
                  </a:lnTo>
                  <a:lnTo>
                    <a:pt x="171" y="305"/>
                  </a:lnTo>
                  <a:lnTo>
                    <a:pt x="171" y="308"/>
                  </a:lnTo>
                  <a:lnTo>
                    <a:pt x="171" y="309"/>
                  </a:lnTo>
                  <a:lnTo>
                    <a:pt x="171" y="310"/>
                  </a:lnTo>
                  <a:lnTo>
                    <a:pt x="171" y="313"/>
                  </a:lnTo>
                  <a:lnTo>
                    <a:pt x="171" y="314"/>
                  </a:lnTo>
                  <a:lnTo>
                    <a:pt x="171" y="316"/>
                  </a:lnTo>
                  <a:lnTo>
                    <a:pt x="171" y="318"/>
                  </a:lnTo>
                  <a:lnTo>
                    <a:pt x="161" y="318"/>
                  </a:lnTo>
                  <a:lnTo>
                    <a:pt x="159" y="318"/>
                  </a:lnTo>
                  <a:lnTo>
                    <a:pt x="154" y="318"/>
                  </a:lnTo>
                  <a:lnTo>
                    <a:pt x="143" y="320"/>
                  </a:lnTo>
                  <a:lnTo>
                    <a:pt x="143" y="321"/>
                  </a:lnTo>
                  <a:lnTo>
                    <a:pt x="143" y="326"/>
                  </a:lnTo>
                  <a:lnTo>
                    <a:pt x="143" y="329"/>
                  </a:lnTo>
                  <a:lnTo>
                    <a:pt x="138" y="329"/>
                  </a:lnTo>
                  <a:lnTo>
                    <a:pt x="134" y="329"/>
                  </a:lnTo>
                  <a:lnTo>
                    <a:pt x="126" y="329"/>
                  </a:lnTo>
                  <a:lnTo>
                    <a:pt x="123" y="329"/>
                  </a:lnTo>
                  <a:lnTo>
                    <a:pt x="118" y="329"/>
                  </a:lnTo>
                  <a:lnTo>
                    <a:pt x="114" y="327"/>
                  </a:lnTo>
                  <a:lnTo>
                    <a:pt x="114" y="330"/>
                  </a:lnTo>
                  <a:lnTo>
                    <a:pt x="114" y="340"/>
                  </a:lnTo>
                  <a:lnTo>
                    <a:pt x="114" y="347"/>
                  </a:lnTo>
                  <a:lnTo>
                    <a:pt x="114" y="356"/>
                  </a:lnTo>
                  <a:lnTo>
                    <a:pt x="97" y="356"/>
                  </a:lnTo>
                  <a:lnTo>
                    <a:pt x="91" y="356"/>
                  </a:lnTo>
                  <a:lnTo>
                    <a:pt x="89" y="355"/>
                  </a:lnTo>
                  <a:lnTo>
                    <a:pt x="88" y="355"/>
                  </a:lnTo>
                  <a:lnTo>
                    <a:pt x="88" y="354"/>
                  </a:lnTo>
                  <a:lnTo>
                    <a:pt x="87" y="354"/>
                  </a:lnTo>
                  <a:lnTo>
                    <a:pt x="87" y="352"/>
                  </a:lnTo>
                  <a:lnTo>
                    <a:pt x="86" y="352"/>
                  </a:lnTo>
                  <a:lnTo>
                    <a:pt x="84" y="352"/>
                  </a:lnTo>
                  <a:lnTo>
                    <a:pt x="83" y="352"/>
                  </a:lnTo>
                  <a:lnTo>
                    <a:pt x="82" y="352"/>
                  </a:lnTo>
                  <a:lnTo>
                    <a:pt x="82" y="351"/>
                  </a:lnTo>
                  <a:lnTo>
                    <a:pt x="83" y="351"/>
                  </a:lnTo>
                  <a:lnTo>
                    <a:pt x="83" y="350"/>
                  </a:lnTo>
                  <a:lnTo>
                    <a:pt x="82" y="350"/>
                  </a:lnTo>
                  <a:lnTo>
                    <a:pt x="82" y="348"/>
                  </a:lnTo>
                  <a:lnTo>
                    <a:pt x="82" y="347"/>
                  </a:lnTo>
                  <a:lnTo>
                    <a:pt x="80" y="347"/>
                  </a:lnTo>
                  <a:lnTo>
                    <a:pt x="80" y="346"/>
                  </a:lnTo>
                  <a:lnTo>
                    <a:pt x="80" y="344"/>
                  </a:lnTo>
                  <a:lnTo>
                    <a:pt x="79" y="344"/>
                  </a:lnTo>
                  <a:lnTo>
                    <a:pt x="79" y="343"/>
                  </a:lnTo>
                  <a:lnTo>
                    <a:pt x="78" y="344"/>
                  </a:lnTo>
                  <a:lnTo>
                    <a:pt x="76" y="344"/>
                  </a:lnTo>
                  <a:lnTo>
                    <a:pt x="76" y="343"/>
                  </a:lnTo>
                  <a:lnTo>
                    <a:pt x="75" y="343"/>
                  </a:lnTo>
                  <a:lnTo>
                    <a:pt x="75" y="342"/>
                  </a:lnTo>
                  <a:lnTo>
                    <a:pt x="74" y="342"/>
                  </a:lnTo>
                  <a:lnTo>
                    <a:pt x="74" y="340"/>
                  </a:lnTo>
                  <a:lnTo>
                    <a:pt x="72" y="340"/>
                  </a:lnTo>
                  <a:lnTo>
                    <a:pt x="72" y="342"/>
                  </a:lnTo>
                  <a:lnTo>
                    <a:pt x="72" y="340"/>
                  </a:lnTo>
                  <a:lnTo>
                    <a:pt x="71" y="340"/>
                  </a:lnTo>
                  <a:lnTo>
                    <a:pt x="72" y="340"/>
                  </a:lnTo>
                  <a:lnTo>
                    <a:pt x="72" y="339"/>
                  </a:lnTo>
                  <a:lnTo>
                    <a:pt x="72" y="338"/>
                  </a:lnTo>
                  <a:lnTo>
                    <a:pt x="74" y="338"/>
                  </a:lnTo>
                  <a:lnTo>
                    <a:pt x="72" y="337"/>
                  </a:lnTo>
                  <a:lnTo>
                    <a:pt x="71" y="335"/>
                  </a:lnTo>
                  <a:lnTo>
                    <a:pt x="71" y="334"/>
                  </a:lnTo>
                  <a:lnTo>
                    <a:pt x="70" y="334"/>
                  </a:lnTo>
                  <a:lnTo>
                    <a:pt x="70" y="335"/>
                  </a:lnTo>
                  <a:lnTo>
                    <a:pt x="70" y="337"/>
                  </a:lnTo>
                  <a:lnTo>
                    <a:pt x="69" y="337"/>
                  </a:lnTo>
                  <a:lnTo>
                    <a:pt x="69" y="335"/>
                  </a:lnTo>
                  <a:lnTo>
                    <a:pt x="67" y="335"/>
                  </a:lnTo>
                  <a:lnTo>
                    <a:pt x="67" y="334"/>
                  </a:lnTo>
                  <a:lnTo>
                    <a:pt x="66" y="334"/>
                  </a:lnTo>
                  <a:lnTo>
                    <a:pt x="66" y="333"/>
                  </a:lnTo>
                  <a:lnTo>
                    <a:pt x="65" y="333"/>
                  </a:lnTo>
                  <a:lnTo>
                    <a:pt x="63" y="333"/>
                  </a:lnTo>
                  <a:lnTo>
                    <a:pt x="62" y="333"/>
                  </a:lnTo>
                  <a:lnTo>
                    <a:pt x="61" y="333"/>
                  </a:lnTo>
                  <a:lnTo>
                    <a:pt x="61" y="334"/>
                  </a:lnTo>
                  <a:lnTo>
                    <a:pt x="59" y="334"/>
                  </a:lnTo>
                  <a:lnTo>
                    <a:pt x="58" y="334"/>
                  </a:lnTo>
                  <a:lnTo>
                    <a:pt x="59" y="334"/>
                  </a:lnTo>
                  <a:lnTo>
                    <a:pt x="59" y="333"/>
                  </a:lnTo>
                  <a:lnTo>
                    <a:pt x="61" y="333"/>
                  </a:lnTo>
                  <a:lnTo>
                    <a:pt x="61" y="331"/>
                  </a:lnTo>
                  <a:lnTo>
                    <a:pt x="62" y="331"/>
                  </a:lnTo>
                  <a:lnTo>
                    <a:pt x="61" y="331"/>
                  </a:lnTo>
                  <a:lnTo>
                    <a:pt x="61" y="330"/>
                  </a:lnTo>
                  <a:lnTo>
                    <a:pt x="61" y="331"/>
                  </a:lnTo>
                  <a:lnTo>
                    <a:pt x="59" y="331"/>
                  </a:lnTo>
                  <a:lnTo>
                    <a:pt x="59" y="330"/>
                  </a:lnTo>
                  <a:lnTo>
                    <a:pt x="59" y="329"/>
                  </a:lnTo>
                  <a:lnTo>
                    <a:pt x="59" y="327"/>
                  </a:lnTo>
                  <a:lnTo>
                    <a:pt x="58" y="327"/>
                  </a:lnTo>
                  <a:lnTo>
                    <a:pt x="58" y="329"/>
                  </a:lnTo>
                  <a:lnTo>
                    <a:pt x="57" y="329"/>
                  </a:lnTo>
                  <a:lnTo>
                    <a:pt x="55" y="329"/>
                  </a:lnTo>
                  <a:lnTo>
                    <a:pt x="55" y="330"/>
                  </a:lnTo>
                  <a:lnTo>
                    <a:pt x="54" y="330"/>
                  </a:lnTo>
                  <a:lnTo>
                    <a:pt x="53" y="330"/>
                  </a:lnTo>
                  <a:lnTo>
                    <a:pt x="53" y="329"/>
                  </a:lnTo>
                  <a:lnTo>
                    <a:pt x="54" y="329"/>
                  </a:lnTo>
                  <a:lnTo>
                    <a:pt x="55" y="329"/>
                  </a:lnTo>
                  <a:lnTo>
                    <a:pt x="55" y="327"/>
                  </a:lnTo>
                  <a:lnTo>
                    <a:pt x="55" y="326"/>
                  </a:lnTo>
                  <a:lnTo>
                    <a:pt x="55" y="325"/>
                  </a:lnTo>
                  <a:lnTo>
                    <a:pt x="55" y="326"/>
                  </a:lnTo>
                  <a:lnTo>
                    <a:pt x="54" y="326"/>
                  </a:lnTo>
                  <a:lnTo>
                    <a:pt x="53" y="326"/>
                  </a:lnTo>
                  <a:lnTo>
                    <a:pt x="53" y="325"/>
                  </a:lnTo>
                  <a:lnTo>
                    <a:pt x="54" y="325"/>
                  </a:lnTo>
                  <a:lnTo>
                    <a:pt x="54" y="323"/>
                  </a:lnTo>
                  <a:lnTo>
                    <a:pt x="54" y="322"/>
                  </a:lnTo>
                  <a:lnTo>
                    <a:pt x="54" y="323"/>
                  </a:lnTo>
                  <a:lnTo>
                    <a:pt x="53" y="323"/>
                  </a:lnTo>
                  <a:lnTo>
                    <a:pt x="51" y="322"/>
                  </a:lnTo>
                  <a:lnTo>
                    <a:pt x="53" y="321"/>
                  </a:lnTo>
                  <a:lnTo>
                    <a:pt x="51" y="320"/>
                  </a:lnTo>
                  <a:lnTo>
                    <a:pt x="53" y="320"/>
                  </a:lnTo>
                  <a:lnTo>
                    <a:pt x="53" y="318"/>
                  </a:lnTo>
                  <a:lnTo>
                    <a:pt x="53" y="317"/>
                  </a:lnTo>
                  <a:lnTo>
                    <a:pt x="53" y="318"/>
                  </a:lnTo>
                  <a:lnTo>
                    <a:pt x="51" y="318"/>
                  </a:lnTo>
                  <a:lnTo>
                    <a:pt x="51" y="320"/>
                  </a:lnTo>
                  <a:lnTo>
                    <a:pt x="50" y="320"/>
                  </a:lnTo>
                  <a:lnTo>
                    <a:pt x="49" y="320"/>
                  </a:lnTo>
                  <a:lnTo>
                    <a:pt x="49" y="321"/>
                  </a:lnTo>
                  <a:lnTo>
                    <a:pt x="48" y="321"/>
                  </a:lnTo>
                  <a:lnTo>
                    <a:pt x="48" y="320"/>
                  </a:lnTo>
                  <a:lnTo>
                    <a:pt x="46" y="320"/>
                  </a:lnTo>
                  <a:lnTo>
                    <a:pt x="46" y="318"/>
                  </a:lnTo>
                  <a:lnTo>
                    <a:pt x="46" y="317"/>
                  </a:lnTo>
                  <a:lnTo>
                    <a:pt x="45" y="317"/>
                  </a:lnTo>
                  <a:lnTo>
                    <a:pt x="44" y="317"/>
                  </a:lnTo>
                  <a:lnTo>
                    <a:pt x="44" y="316"/>
                  </a:lnTo>
                  <a:lnTo>
                    <a:pt x="45" y="316"/>
                  </a:lnTo>
                  <a:lnTo>
                    <a:pt x="46" y="316"/>
                  </a:lnTo>
                  <a:lnTo>
                    <a:pt x="46" y="314"/>
                  </a:lnTo>
                  <a:lnTo>
                    <a:pt x="45" y="314"/>
                  </a:lnTo>
                  <a:lnTo>
                    <a:pt x="46" y="314"/>
                  </a:lnTo>
                  <a:lnTo>
                    <a:pt x="46" y="313"/>
                  </a:lnTo>
                  <a:lnTo>
                    <a:pt x="45" y="313"/>
                  </a:lnTo>
                  <a:lnTo>
                    <a:pt x="45" y="312"/>
                  </a:lnTo>
                  <a:lnTo>
                    <a:pt x="46" y="312"/>
                  </a:lnTo>
                  <a:lnTo>
                    <a:pt x="46" y="310"/>
                  </a:lnTo>
                  <a:lnTo>
                    <a:pt x="45" y="310"/>
                  </a:lnTo>
                  <a:lnTo>
                    <a:pt x="44" y="310"/>
                  </a:lnTo>
                  <a:lnTo>
                    <a:pt x="44" y="309"/>
                  </a:lnTo>
                  <a:lnTo>
                    <a:pt x="42" y="309"/>
                  </a:lnTo>
                  <a:lnTo>
                    <a:pt x="42" y="308"/>
                  </a:lnTo>
                  <a:lnTo>
                    <a:pt x="42" y="306"/>
                  </a:lnTo>
                  <a:lnTo>
                    <a:pt x="44" y="306"/>
                  </a:lnTo>
                  <a:lnTo>
                    <a:pt x="44" y="305"/>
                  </a:lnTo>
                  <a:lnTo>
                    <a:pt x="42" y="305"/>
                  </a:lnTo>
                  <a:lnTo>
                    <a:pt x="42" y="304"/>
                  </a:lnTo>
                  <a:lnTo>
                    <a:pt x="42" y="303"/>
                  </a:lnTo>
                  <a:lnTo>
                    <a:pt x="41" y="303"/>
                  </a:lnTo>
                  <a:lnTo>
                    <a:pt x="41" y="301"/>
                  </a:lnTo>
                  <a:lnTo>
                    <a:pt x="40" y="301"/>
                  </a:lnTo>
                  <a:lnTo>
                    <a:pt x="38" y="301"/>
                  </a:lnTo>
                  <a:lnTo>
                    <a:pt x="37" y="301"/>
                  </a:lnTo>
                  <a:lnTo>
                    <a:pt x="36" y="301"/>
                  </a:lnTo>
                  <a:lnTo>
                    <a:pt x="34" y="301"/>
                  </a:lnTo>
                  <a:lnTo>
                    <a:pt x="33" y="301"/>
                  </a:lnTo>
                  <a:lnTo>
                    <a:pt x="33" y="300"/>
                  </a:lnTo>
                  <a:lnTo>
                    <a:pt x="32" y="300"/>
                  </a:lnTo>
                  <a:lnTo>
                    <a:pt x="31" y="300"/>
                  </a:lnTo>
                  <a:lnTo>
                    <a:pt x="29" y="300"/>
                  </a:lnTo>
                  <a:lnTo>
                    <a:pt x="29" y="299"/>
                  </a:lnTo>
                  <a:lnTo>
                    <a:pt x="28" y="299"/>
                  </a:lnTo>
                  <a:lnTo>
                    <a:pt x="27" y="299"/>
                  </a:lnTo>
                  <a:lnTo>
                    <a:pt x="27" y="297"/>
                  </a:lnTo>
                  <a:lnTo>
                    <a:pt x="28" y="297"/>
                  </a:lnTo>
                  <a:lnTo>
                    <a:pt x="29" y="297"/>
                  </a:lnTo>
                  <a:lnTo>
                    <a:pt x="29" y="299"/>
                  </a:lnTo>
                  <a:lnTo>
                    <a:pt x="31" y="299"/>
                  </a:lnTo>
                  <a:lnTo>
                    <a:pt x="32" y="299"/>
                  </a:lnTo>
                  <a:lnTo>
                    <a:pt x="33" y="299"/>
                  </a:lnTo>
                  <a:lnTo>
                    <a:pt x="34" y="299"/>
                  </a:lnTo>
                  <a:lnTo>
                    <a:pt x="34" y="297"/>
                  </a:lnTo>
                  <a:lnTo>
                    <a:pt x="34" y="296"/>
                  </a:lnTo>
                  <a:lnTo>
                    <a:pt x="33" y="296"/>
                  </a:lnTo>
                  <a:lnTo>
                    <a:pt x="33" y="295"/>
                  </a:lnTo>
                  <a:lnTo>
                    <a:pt x="33" y="293"/>
                  </a:lnTo>
                  <a:lnTo>
                    <a:pt x="32" y="293"/>
                  </a:lnTo>
                  <a:lnTo>
                    <a:pt x="31" y="293"/>
                  </a:lnTo>
                  <a:lnTo>
                    <a:pt x="29" y="293"/>
                  </a:lnTo>
                  <a:lnTo>
                    <a:pt x="29" y="292"/>
                  </a:lnTo>
                  <a:lnTo>
                    <a:pt x="28" y="292"/>
                  </a:lnTo>
                  <a:lnTo>
                    <a:pt x="27" y="292"/>
                  </a:lnTo>
                  <a:lnTo>
                    <a:pt x="27" y="291"/>
                  </a:lnTo>
                  <a:lnTo>
                    <a:pt x="28" y="291"/>
                  </a:lnTo>
                  <a:lnTo>
                    <a:pt x="28" y="289"/>
                  </a:lnTo>
                  <a:lnTo>
                    <a:pt x="29" y="288"/>
                  </a:lnTo>
                  <a:lnTo>
                    <a:pt x="29" y="289"/>
                  </a:lnTo>
                  <a:lnTo>
                    <a:pt x="31" y="289"/>
                  </a:lnTo>
                  <a:lnTo>
                    <a:pt x="31" y="291"/>
                  </a:lnTo>
                  <a:lnTo>
                    <a:pt x="32" y="291"/>
                  </a:lnTo>
                  <a:lnTo>
                    <a:pt x="32" y="289"/>
                  </a:lnTo>
                  <a:lnTo>
                    <a:pt x="33" y="289"/>
                  </a:lnTo>
                  <a:lnTo>
                    <a:pt x="34" y="289"/>
                  </a:lnTo>
                  <a:lnTo>
                    <a:pt x="34" y="288"/>
                  </a:lnTo>
                  <a:lnTo>
                    <a:pt x="36" y="288"/>
                  </a:lnTo>
                  <a:lnTo>
                    <a:pt x="36" y="287"/>
                  </a:lnTo>
                  <a:lnTo>
                    <a:pt x="37" y="287"/>
                  </a:lnTo>
                  <a:lnTo>
                    <a:pt x="37" y="286"/>
                  </a:lnTo>
                  <a:lnTo>
                    <a:pt x="36" y="286"/>
                  </a:lnTo>
                  <a:lnTo>
                    <a:pt x="36" y="284"/>
                  </a:lnTo>
                  <a:lnTo>
                    <a:pt x="34" y="284"/>
                  </a:lnTo>
                  <a:lnTo>
                    <a:pt x="34" y="286"/>
                  </a:lnTo>
                  <a:lnTo>
                    <a:pt x="34" y="287"/>
                  </a:lnTo>
                  <a:lnTo>
                    <a:pt x="34" y="288"/>
                  </a:lnTo>
                  <a:lnTo>
                    <a:pt x="33" y="288"/>
                  </a:lnTo>
                  <a:lnTo>
                    <a:pt x="32" y="288"/>
                  </a:lnTo>
                  <a:lnTo>
                    <a:pt x="32" y="287"/>
                  </a:lnTo>
                  <a:lnTo>
                    <a:pt x="33" y="287"/>
                  </a:lnTo>
                  <a:lnTo>
                    <a:pt x="33" y="286"/>
                  </a:lnTo>
                  <a:lnTo>
                    <a:pt x="32" y="286"/>
                  </a:lnTo>
                  <a:lnTo>
                    <a:pt x="32" y="284"/>
                  </a:lnTo>
                  <a:lnTo>
                    <a:pt x="31" y="284"/>
                  </a:lnTo>
                  <a:lnTo>
                    <a:pt x="31" y="286"/>
                  </a:lnTo>
                  <a:lnTo>
                    <a:pt x="29" y="286"/>
                  </a:lnTo>
                  <a:lnTo>
                    <a:pt x="28" y="286"/>
                  </a:lnTo>
                  <a:lnTo>
                    <a:pt x="27" y="286"/>
                  </a:lnTo>
                  <a:lnTo>
                    <a:pt x="27" y="287"/>
                  </a:lnTo>
                  <a:lnTo>
                    <a:pt x="25" y="287"/>
                  </a:lnTo>
                  <a:lnTo>
                    <a:pt x="25" y="286"/>
                  </a:lnTo>
                  <a:lnTo>
                    <a:pt x="25" y="284"/>
                  </a:lnTo>
                  <a:lnTo>
                    <a:pt x="25" y="283"/>
                  </a:lnTo>
                  <a:lnTo>
                    <a:pt x="25" y="282"/>
                  </a:lnTo>
                  <a:lnTo>
                    <a:pt x="24" y="280"/>
                  </a:lnTo>
                  <a:lnTo>
                    <a:pt x="24" y="279"/>
                  </a:lnTo>
                  <a:lnTo>
                    <a:pt x="24" y="278"/>
                  </a:lnTo>
                  <a:lnTo>
                    <a:pt x="23" y="278"/>
                  </a:lnTo>
                  <a:lnTo>
                    <a:pt x="21" y="278"/>
                  </a:lnTo>
                  <a:lnTo>
                    <a:pt x="21" y="276"/>
                  </a:lnTo>
                  <a:lnTo>
                    <a:pt x="21" y="275"/>
                  </a:lnTo>
                  <a:lnTo>
                    <a:pt x="20" y="275"/>
                  </a:lnTo>
                  <a:lnTo>
                    <a:pt x="21" y="275"/>
                  </a:lnTo>
                  <a:lnTo>
                    <a:pt x="23" y="275"/>
                  </a:lnTo>
                  <a:lnTo>
                    <a:pt x="24" y="275"/>
                  </a:lnTo>
                  <a:lnTo>
                    <a:pt x="25" y="275"/>
                  </a:lnTo>
                  <a:lnTo>
                    <a:pt x="25" y="274"/>
                  </a:lnTo>
                  <a:lnTo>
                    <a:pt x="24" y="274"/>
                  </a:lnTo>
                  <a:lnTo>
                    <a:pt x="23" y="274"/>
                  </a:lnTo>
                  <a:lnTo>
                    <a:pt x="23" y="272"/>
                  </a:lnTo>
                  <a:lnTo>
                    <a:pt x="23" y="271"/>
                  </a:lnTo>
                  <a:lnTo>
                    <a:pt x="21" y="271"/>
                  </a:lnTo>
                  <a:lnTo>
                    <a:pt x="20" y="271"/>
                  </a:lnTo>
                  <a:lnTo>
                    <a:pt x="19" y="271"/>
                  </a:lnTo>
                  <a:lnTo>
                    <a:pt x="19" y="270"/>
                  </a:lnTo>
                  <a:lnTo>
                    <a:pt x="19" y="268"/>
                  </a:lnTo>
                  <a:lnTo>
                    <a:pt x="19" y="267"/>
                  </a:lnTo>
                  <a:lnTo>
                    <a:pt x="20" y="267"/>
                  </a:lnTo>
                  <a:lnTo>
                    <a:pt x="21" y="268"/>
                  </a:lnTo>
                  <a:lnTo>
                    <a:pt x="21" y="267"/>
                  </a:lnTo>
                  <a:lnTo>
                    <a:pt x="21" y="266"/>
                  </a:lnTo>
                  <a:lnTo>
                    <a:pt x="20" y="266"/>
                  </a:lnTo>
                  <a:lnTo>
                    <a:pt x="20" y="265"/>
                  </a:lnTo>
                  <a:lnTo>
                    <a:pt x="19" y="265"/>
                  </a:lnTo>
                  <a:lnTo>
                    <a:pt x="17" y="265"/>
                  </a:lnTo>
                  <a:lnTo>
                    <a:pt x="17" y="263"/>
                  </a:lnTo>
                  <a:lnTo>
                    <a:pt x="17" y="262"/>
                  </a:lnTo>
                  <a:lnTo>
                    <a:pt x="19" y="262"/>
                  </a:lnTo>
                  <a:lnTo>
                    <a:pt x="20" y="262"/>
                  </a:lnTo>
                  <a:lnTo>
                    <a:pt x="21" y="262"/>
                  </a:lnTo>
                  <a:lnTo>
                    <a:pt x="21" y="261"/>
                  </a:lnTo>
                  <a:lnTo>
                    <a:pt x="20" y="261"/>
                  </a:lnTo>
                  <a:lnTo>
                    <a:pt x="19" y="261"/>
                  </a:lnTo>
                  <a:lnTo>
                    <a:pt x="17" y="261"/>
                  </a:lnTo>
                  <a:lnTo>
                    <a:pt x="16" y="261"/>
                  </a:lnTo>
                  <a:lnTo>
                    <a:pt x="16" y="259"/>
                  </a:lnTo>
                  <a:lnTo>
                    <a:pt x="17" y="259"/>
                  </a:lnTo>
                  <a:lnTo>
                    <a:pt x="17" y="258"/>
                  </a:lnTo>
                  <a:lnTo>
                    <a:pt x="17" y="257"/>
                  </a:lnTo>
                  <a:lnTo>
                    <a:pt x="17" y="255"/>
                  </a:lnTo>
                  <a:lnTo>
                    <a:pt x="17" y="254"/>
                  </a:lnTo>
                  <a:lnTo>
                    <a:pt x="17" y="253"/>
                  </a:lnTo>
                  <a:lnTo>
                    <a:pt x="16" y="253"/>
                  </a:lnTo>
                  <a:lnTo>
                    <a:pt x="16" y="254"/>
                  </a:lnTo>
                  <a:lnTo>
                    <a:pt x="15" y="254"/>
                  </a:lnTo>
                  <a:lnTo>
                    <a:pt x="14" y="254"/>
                  </a:lnTo>
                  <a:lnTo>
                    <a:pt x="14" y="255"/>
                  </a:lnTo>
                  <a:lnTo>
                    <a:pt x="12" y="255"/>
                  </a:lnTo>
                  <a:lnTo>
                    <a:pt x="12" y="254"/>
                  </a:lnTo>
                  <a:lnTo>
                    <a:pt x="12" y="253"/>
                  </a:lnTo>
                  <a:lnTo>
                    <a:pt x="12" y="251"/>
                  </a:lnTo>
                  <a:lnTo>
                    <a:pt x="14" y="251"/>
                  </a:lnTo>
                  <a:lnTo>
                    <a:pt x="15" y="251"/>
                  </a:lnTo>
                  <a:lnTo>
                    <a:pt x="16" y="251"/>
                  </a:lnTo>
                  <a:lnTo>
                    <a:pt x="16" y="250"/>
                  </a:lnTo>
                  <a:lnTo>
                    <a:pt x="17" y="250"/>
                  </a:lnTo>
                  <a:lnTo>
                    <a:pt x="17" y="249"/>
                  </a:lnTo>
                  <a:lnTo>
                    <a:pt x="17" y="248"/>
                  </a:lnTo>
                  <a:lnTo>
                    <a:pt x="19" y="248"/>
                  </a:lnTo>
                  <a:lnTo>
                    <a:pt x="19" y="246"/>
                  </a:lnTo>
                  <a:lnTo>
                    <a:pt x="17" y="246"/>
                  </a:lnTo>
                  <a:lnTo>
                    <a:pt x="17" y="245"/>
                  </a:lnTo>
                  <a:lnTo>
                    <a:pt x="19" y="245"/>
                  </a:lnTo>
                  <a:lnTo>
                    <a:pt x="19" y="244"/>
                  </a:lnTo>
                  <a:lnTo>
                    <a:pt x="20" y="244"/>
                  </a:lnTo>
                  <a:lnTo>
                    <a:pt x="21" y="242"/>
                  </a:lnTo>
                  <a:lnTo>
                    <a:pt x="21" y="241"/>
                  </a:lnTo>
                  <a:lnTo>
                    <a:pt x="20" y="241"/>
                  </a:lnTo>
                  <a:lnTo>
                    <a:pt x="19" y="241"/>
                  </a:lnTo>
                  <a:lnTo>
                    <a:pt x="17" y="241"/>
                  </a:lnTo>
                  <a:lnTo>
                    <a:pt x="16" y="241"/>
                  </a:lnTo>
                  <a:lnTo>
                    <a:pt x="16" y="240"/>
                  </a:lnTo>
                  <a:lnTo>
                    <a:pt x="16" y="238"/>
                  </a:lnTo>
                  <a:lnTo>
                    <a:pt x="17" y="238"/>
                  </a:lnTo>
                  <a:lnTo>
                    <a:pt x="17" y="237"/>
                  </a:lnTo>
                  <a:lnTo>
                    <a:pt x="17" y="236"/>
                  </a:lnTo>
                  <a:lnTo>
                    <a:pt x="16" y="236"/>
                  </a:lnTo>
                  <a:lnTo>
                    <a:pt x="16" y="237"/>
                  </a:lnTo>
                  <a:lnTo>
                    <a:pt x="15" y="237"/>
                  </a:lnTo>
                  <a:lnTo>
                    <a:pt x="15" y="236"/>
                  </a:lnTo>
                  <a:lnTo>
                    <a:pt x="16" y="234"/>
                  </a:lnTo>
                  <a:lnTo>
                    <a:pt x="15" y="233"/>
                  </a:lnTo>
                  <a:lnTo>
                    <a:pt x="14" y="233"/>
                  </a:lnTo>
                  <a:lnTo>
                    <a:pt x="12" y="233"/>
                  </a:lnTo>
                  <a:lnTo>
                    <a:pt x="12" y="232"/>
                  </a:lnTo>
                  <a:lnTo>
                    <a:pt x="12" y="231"/>
                  </a:lnTo>
                  <a:lnTo>
                    <a:pt x="11" y="229"/>
                  </a:lnTo>
                  <a:lnTo>
                    <a:pt x="10" y="229"/>
                  </a:lnTo>
                  <a:lnTo>
                    <a:pt x="8" y="231"/>
                  </a:lnTo>
                  <a:lnTo>
                    <a:pt x="8" y="232"/>
                  </a:lnTo>
                  <a:lnTo>
                    <a:pt x="7" y="232"/>
                  </a:lnTo>
                  <a:lnTo>
                    <a:pt x="7" y="231"/>
                  </a:lnTo>
                  <a:lnTo>
                    <a:pt x="7" y="229"/>
                  </a:lnTo>
                  <a:lnTo>
                    <a:pt x="7" y="228"/>
                  </a:lnTo>
                  <a:lnTo>
                    <a:pt x="7" y="227"/>
                  </a:lnTo>
                  <a:lnTo>
                    <a:pt x="6" y="227"/>
                  </a:lnTo>
                  <a:lnTo>
                    <a:pt x="4" y="227"/>
                  </a:lnTo>
                  <a:lnTo>
                    <a:pt x="3" y="227"/>
                  </a:lnTo>
                  <a:lnTo>
                    <a:pt x="2" y="227"/>
                  </a:lnTo>
                  <a:lnTo>
                    <a:pt x="0" y="227"/>
                  </a:lnTo>
                  <a:lnTo>
                    <a:pt x="0" y="225"/>
                  </a:lnTo>
                  <a:lnTo>
                    <a:pt x="0" y="224"/>
                  </a:lnTo>
                  <a:lnTo>
                    <a:pt x="2" y="224"/>
                  </a:lnTo>
                  <a:lnTo>
                    <a:pt x="3" y="224"/>
                  </a:lnTo>
                  <a:lnTo>
                    <a:pt x="3" y="225"/>
                  </a:lnTo>
                  <a:lnTo>
                    <a:pt x="4" y="225"/>
                  </a:lnTo>
                  <a:lnTo>
                    <a:pt x="6" y="225"/>
                  </a:lnTo>
                  <a:lnTo>
                    <a:pt x="6" y="224"/>
                  </a:lnTo>
                  <a:lnTo>
                    <a:pt x="6" y="223"/>
                  </a:lnTo>
                  <a:lnTo>
                    <a:pt x="7" y="223"/>
                  </a:lnTo>
                  <a:lnTo>
                    <a:pt x="7" y="221"/>
                  </a:lnTo>
                  <a:lnTo>
                    <a:pt x="8" y="221"/>
                  </a:lnTo>
                  <a:lnTo>
                    <a:pt x="8" y="220"/>
                  </a:lnTo>
                  <a:lnTo>
                    <a:pt x="8" y="219"/>
                  </a:lnTo>
                  <a:lnTo>
                    <a:pt x="7" y="219"/>
                  </a:lnTo>
                  <a:lnTo>
                    <a:pt x="6" y="220"/>
                  </a:lnTo>
                  <a:lnTo>
                    <a:pt x="6" y="221"/>
                  </a:lnTo>
                  <a:lnTo>
                    <a:pt x="4" y="221"/>
                  </a:lnTo>
                  <a:lnTo>
                    <a:pt x="3" y="221"/>
                  </a:lnTo>
                  <a:lnTo>
                    <a:pt x="3" y="220"/>
                  </a:lnTo>
                  <a:lnTo>
                    <a:pt x="4" y="220"/>
                  </a:lnTo>
                  <a:lnTo>
                    <a:pt x="4" y="219"/>
                  </a:lnTo>
                  <a:lnTo>
                    <a:pt x="6" y="219"/>
                  </a:lnTo>
                  <a:lnTo>
                    <a:pt x="6" y="217"/>
                  </a:lnTo>
                  <a:lnTo>
                    <a:pt x="6" y="216"/>
                  </a:lnTo>
                  <a:lnTo>
                    <a:pt x="7" y="216"/>
                  </a:lnTo>
                  <a:lnTo>
                    <a:pt x="8" y="216"/>
                  </a:lnTo>
                  <a:lnTo>
                    <a:pt x="8" y="215"/>
                  </a:lnTo>
                  <a:lnTo>
                    <a:pt x="7" y="215"/>
                  </a:lnTo>
                  <a:lnTo>
                    <a:pt x="6" y="215"/>
                  </a:lnTo>
                  <a:lnTo>
                    <a:pt x="6" y="214"/>
                  </a:lnTo>
                  <a:lnTo>
                    <a:pt x="7" y="212"/>
                  </a:lnTo>
                  <a:lnTo>
                    <a:pt x="8" y="212"/>
                  </a:lnTo>
                  <a:lnTo>
                    <a:pt x="8" y="211"/>
                  </a:lnTo>
                  <a:lnTo>
                    <a:pt x="8" y="210"/>
                  </a:lnTo>
                  <a:lnTo>
                    <a:pt x="8" y="208"/>
                  </a:lnTo>
                  <a:lnTo>
                    <a:pt x="8" y="210"/>
                  </a:lnTo>
                  <a:lnTo>
                    <a:pt x="7" y="210"/>
                  </a:lnTo>
                  <a:lnTo>
                    <a:pt x="6" y="210"/>
                  </a:lnTo>
                  <a:lnTo>
                    <a:pt x="4" y="210"/>
                  </a:lnTo>
                  <a:lnTo>
                    <a:pt x="4" y="208"/>
                  </a:lnTo>
                  <a:lnTo>
                    <a:pt x="4" y="207"/>
                  </a:lnTo>
                  <a:lnTo>
                    <a:pt x="6" y="207"/>
                  </a:lnTo>
                  <a:lnTo>
                    <a:pt x="7" y="207"/>
                  </a:lnTo>
                  <a:lnTo>
                    <a:pt x="8" y="208"/>
                  </a:lnTo>
                  <a:lnTo>
                    <a:pt x="10" y="207"/>
                  </a:lnTo>
                  <a:lnTo>
                    <a:pt x="10" y="206"/>
                  </a:lnTo>
                  <a:lnTo>
                    <a:pt x="8" y="206"/>
                  </a:lnTo>
                  <a:lnTo>
                    <a:pt x="8" y="204"/>
                  </a:lnTo>
                  <a:lnTo>
                    <a:pt x="8" y="203"/>
                  </a:lnTo>
                  <a:lnTo>
                    <a:pt x="10" y="203"/>
                  </a:lnTo>
                  <a:lnTo>
                    <a:pt x="10" y="202"/>
                  </a:lnTo>
                  <a:lnTo>
                    <a:pt x="10" y="200"/>
                  </a:lnTo>
                  <a:lnTo>
                    <a:pt x="8" y="200"/>
                  </a:lnTo>
                  <a:lnTo>
                    <a:pt x="8" y="199"/>
                  </a:lnTo>
                  <a:lnTo>
                    <a:pt x="7" y="199"/>
                  </a:lnTo>
                  <a:lnTo>
                    <a:pt x="7" y="200"/>
                  </a:lnTo>
                  <a:lnTo>
                    <a:pt x="6" y="200"/>
                  </a:lnTo>
                  <a:lnTo>
                    <a:pt x="4" y="200"/>
                  </a:lnTo>
                  <a:lnTo>
                    <a:pt x="4" y="199"/>
                  </a:lnTo>
                  <a:lnTo>
                    <a:pt x="3" y="199"/>
                  </a:lnTo>
                  <a:lnTo>
                    <a:pt x="3" y="198"/>
                  </a:lnTo>
                  <a:lnTo>
                    <a:pt x="4" y="198"/>
                  </a:lnTo>
                  <a:lnTo>
                    <a:pt x="4" y="196"/>
                  </a:lnTo>
                  <a:lnTo>
                    <a:pt x="6" y="196"/>
                  </a:lnTo>
                  <a:lnTo>
                    <a:pt x="6" y="195"/>
                  </a:lnTo>
                  <a:lnTo>
                    <a:pt x="7" y="195"/>
                  </a:lnTo>
                  <a:lnTo>
                    <a:pt x="7" y="194"/>
                  </a:lnTo>
                  <a:lnTo>
                    <a:pt x="7" y="193"/>
                  </a:lnTo>
                  <a:lnTo>
                    <a:pt x="7" y="191"/>
                  </a:lnTo>
                  <a:lnTo>
                    <a:pt x="7" y="190"/>
                  </a:lnTo>
                  <a:lnTo>
                    <a:pt x="6" y="190"/>
                  </a:lnTo>
                  <a:lnTo>
                    <a:pt x="6" y="189"/>
                  </a:lnTo>
                  <a:lnTo>
                    <a:pt x="6" y="187"/>
                  </a:lnTo>
                  <a:lnTo>
                    <a:pt x="7" y="187"/>
                  </a:lnTo>
                  <a:lnTo>
                    <a:pt x="7" y="189"/>
                  </a:lnTo>
                  <a:lnTo>
                    <a:pt x="8" y="189"/>
                  </a:lnTo>
                  <a:lnTo>
                    <a:pt x="8" y="190"/>
                  </a:lnTo>
                  <a:lnTo>
                    <a:pt x="8" y="191"/>
                  </a:lnTo>
                  <a:lnTo>
                    <a:pt x="10" y="191"/>
                  </a:lnTo>
                  <a:lnTo>
                    <a:pt x="11" y="191"/>
                  </a:lnTo>
                  <a:lnTo>
                    <a:pt x="12" y="191"/>
                  </a:lnTo>
                  <a:lnTo>
                    <a:pt x="12" y="189"/>
                  </a:lnTo>
                  <a:lnTo>
                    <a:pt x="12" y="187"/>
                  </a:lnTo>
                  <a:lnTo>
                    <a:pt x="12" y="186"/>
                  </a:lnTo>
                  <a:lnTo>
                    <a:pt x="14" y="186"/>
                  </a:lnTo>
                  <a:lnTo>
                    <a:pt x="15" y="185"/>
                  </a:lnTo>
                  <a:lnTo>
                    <a:pt x="15" y="183"/>
                  </a:lnTo>
                  <a:lnTo>
                    <a:pt x="14" y="183"/>
                  </a:lnTo>
                  <a:lnTo>
                    <a:pt x="12" y="183"/>
                  </a:lnTo>
                  <a:lnTo>
                    <a:pt x="12" y="185"/>
                  </a:lnTo>
                  <a:lnTo>
                    <a:pt x="11" y="185"/>
                  </a:lnTo>
                  <a:lnTo>
                    <a:pt x="10" y="185"/>
                  </a:lnTo>
                  <a:lnTo>
                    <a:pt x="10" y="183"/>
                  </a:lnTo>
                  <a:lnTo>
                    <a:pt x="10" y="182"/>
                  </a:lnTo>
                  <a:lnTo>
                    <a:pt x="11" y="182"/>
                  </a:lnTo>
                  <a:lnTo>
                    <a:pt x="12" y="182"/>
                  </a:lnTo>
                  <a:lnTo>
                    <a:pt x="14" y="182"/>
                  </a:lnTo>
                  <a:lnTo>
                    <a:pt x="14" y="181"/>
                  </a:lnTo>
                  <a:lnTo>
                    <a:pt x="12" y="181"/>
                  </a:lnTo>
                  <a:lnTo>
                    <a:pt x="11" y="181"/>
                  </a:lnTo>
                  <a:lnTo>
                    <a:pt x="10" y="181"/>
                  </a:lnTo>
                  <a:lnTo>
                    <a:pt x="10" y="179"/>
                  </a:lnTo>
                  <a:lnTo>
                    <a:pt x="8" y="179"/>
                  </a:lnTo>
                  <a:lnTo>
                    <a:pt x="10" y="179"/>
                  </a:lnTo>
                  <a:lnTo>
                    <a:pt x="10" y="178"/>
                  </a:lnTo>
                  <a:lnTo>
                    <a:pt x="11" y="178"/>
                  </a:lnTo>
                  <a:lnTo>
                    <a:pt x="12" y="178"/>
                  </a:lnTo>
                  <a:lnTo>
                    <a:pt x="14" y="178"/>
                  </a:lnTo>
                  <a:lnTo>
                    <a:pt x="15" y="178"/>
                  </a:lnTo>
                  <a:lnTo>
                    <a:pt x="16" y="178"/>
                  </a:lnTo>
                  <a:lnTo>
                    <a:pt x="17" y="178"/>
                  </a:lnTo>
                  <a:lnTo>
                    <a:pt x="19" y="178"/>
                  </a:lnTo>
                  <a:lnTo>
                    <a:pt x="20" y="178"/>
                  </a:lnTo>
                  <a:lnTo>
                    <a:pt x="20" y="177"/>
                  </a:lnTo>
                  <a:lnTo>
                    <a:pt x="20" y="176"/>
                  </a:lnTo>
                  <a:lnTo>
                    <a:pt x="19" y="176"/>
                  </a:lnTo>
                  <a:lnTo>
                    <a:pt x="17" y="176"/>
                  </a:lnTo>
                  <a:lnTo>
                    <a:pt x="16" y="176"/>
                  </a:lnTo>
                  <a:lnTo>
                    <a:pt x="16" y="177"/>
                  </a:lnTo>
                  <a:lnTo>
                    <a:pt x="15" y="177"/>
                  </a:lnTo>
                  <a:lnTo>
                    <a:pt x="15" y="178"/>
                  </a:lnTo>
                  <a:lnTo>
                    <a:pt x="14" y="178"/>
                  </a:lnTo>
                  <a:lnTo>
                    <a:pt x="14" y="177"/>
                  </a:lnTo>
                  <a:lnTo>
                    <a:pt x="14" y="176"/>
                  </a:lnTo>
                  <a:lnTo>
                    <a:pt x="15" y="176"/>
                  </a:lnTo>
                  <a:lnTo>
                    <a:pt x="15" y="174"/>
                  </a:lnTo>
                  <a:lnTo>
                    <a:pt x="16" y="174"/>
                  </a:lnTo>
                  <a:lnTo>
                    <a:pt x="15" y="173"/>
                  </a:lnTo>
                  <a:lnTo>
                    <a:pt x="15" y="172"/>
                  </a:lnTo>
                  <a:lnTo>
                    <a:pt x="15" y="170"/>
                  </a:lnTo>
                  <a:lnTo>
                    <a:pt x="16" y="170"/>
                  </a:lnTo>
                  <a:lnTo>
                    <a:pt x="16" y="169"/>
                  </a:lnTo>
                  <a:lnTo>
                    <a:pt x="16" y="168"/>
                  </a:lnTo>
                  <a:lnTo>
                    <a:pt x="17" y="168"/>
                  </a:lnTo>
                  <a:lnTo>
                    <a:pt x="17" y="166"/>
                  </a:lnTo>
                  <a:lnTo>
                    <a:pt x="16" y="166"/>
                  </a:lnTo>
                  <a:lnTo>
                    <a:pt x="15" y="166"/>
                  </a:lnTo>
                  <a:lnTo>
                    <a:pt x="15" y="168"/>
                  </a:lnTo>
                  <a:lnTo>
                    <a:pt x="14" y="168"/>
                  </a:lnTo>
                  <a:lnTo>
                    <a:pt x="14" y="169"/>
                  </a:lnTo>
                  <a:lnTo>
                    <a:pt x="12" y="169"/>
                  </a:lnTo>
                  <a:lnTo>
                    <a:pt x="12" y="168"/>
                  </a:lnTo>
                  <a:lnTo>
                    <a:pt x="11" y="168"/>
                  </a:lnTo>
                  <a:lnTo>
                    <a:pt x="11" y="166"/>
                  </a:lnTo>
                  <a:lnTo>
                    <a:pt x="11" y="165"/>
                  </a:lnTo>
                  <a:lnTo>
                    <a:pt x="12" y="165"/>
                  </a:lnTo>
                  <a:lnTo>
                    <a:pt x="14" y="165"/>
                  </a:lnTo>
                  <a:lnTo>
                    <a:pt x="14" y="166"/>
                  </a:lnTo>
                  <a:lnTo>
                    <a:pt x="15" y="166"/>
                  </a:lnTo>
                  <a:lnTo>
                    <a:pt x="15" y="165"/>
                  </a:lnTo>
                  <a:lnTo>
                    <a:pt x="15" y="164"/>
                  </a:lnTo>
                  <a:lnTo>
                    <a:pt x="14" y="164"/>
                  </a:lnTo>
                  <a:lnTo>
                    <a:pt x="14" y="162"/>
                  </a:lnTo>
                  <a:lnTo>
                    <a:pt x="12" y="162"/>
                  </a:lnTo>
                  <a:lnTo>
                    <a:pt x="12" y="161"/>
                  </a:lnTo>
                  <a:lnTo>
                    <a:pt x="11" y="160"/>
                  </a:lnTo>
                  <a:lnTo>
                    <a:pt x="11" y="159"/>
                  </a:lnTo>
                  <a:lnTo>
                    <a:pt x="11" y="157"/>
                  </a:lnTo>
                  <a:lnTo>
                    <a:pt x="10" y="157"/>
                  </a:lnTo>
                  <a:lnTo>
                    <a:pt x="10" y="156"/>
                  </a:lnTo>
                  <a:lnTo>
                    <a:pt x="11" y="156"/>
                  </a:lnTo>
                  <a:lnTo>
                    <a:pt x="11" y="157"/>
                  </a:lnTo>
                  <a:lnTo>
                    <a:pt x="12" y="157"/>
                  </a:lnTo>
                  <a:lnTo>
                    <a:pt x="12" y="159"/>
                  </a:lnTo>
                  <a:lnTo>
                    <a:pt x="14" y="159"/>
                  </a:lnTo>
                  <a:lnTo>
                    <a:pt x="14" y="157"/>
                  </a:lnTo>
                  <a:lnTo>
                    <a:pt x="14" y="156"/>
                  </a:lnTo>
                  <a:lnTo>
                    <a:pt x="15" y="155"/>
                  </a:lnTo>
                  <a:lnTo>
                    <a:pt x="15" y="153"/>
                  </a:lnTo>
                  <a:lnTo>
                    <a:pt x="14" y="153"/>
                  </a:lnTo>
                  <a:lnTo>
                    <a:pt x="14" y="152"/>
                  </a:lnTo>
                  <a:lnTo>
                    <a:pt x="12" y="151"/>
                  </a:lnTo>
                  <a:lnTo>
                    <a:pt x="12" y="149"/>
                  </a:lnTo>
                  <a:lnTo>
                    <a:pt x="14" y="149"/>
                  </a:lnTo>
                  <a:lnTo>
                    <a:pt x="14" y="148"/>
                  </a:lnTo>
                  <a:lnTo>
                    <a:pt x="15" y="148"/>
                  </a:lnTo>
                  <a:lnTo>
                    <a:pt x="15" y="149"/>
                  </a:lnTo>
                  <a:lnTo>
                    <a:pt x="15" y="151"/>
                  </a:lnTo>
                  <a:lnTo>
                    <a:pt x="16" y="151"/>
                  </a:lnTo>
                  <a:lnTo>
                    <a:pt x="17" y="149"/>
                  </a:lnTo>
                  <a:lnTo>
                    <a:pt x="19" y="148"/>
                  </a:lnTo>
                  <a:lnTo>
                    <a:pt x="19" y="147"/>
                  </a:lnTo>
                  <a:lnTo>
                    <a:pt x="19" y="145"/>
                  </a:lnTo>
                  <a:lnTo>
                    <a:pt x="17" y="145"/>
                  </a:lnTo>
                  <a:lnTo>
                    <a:pt x="17" y="144"/>
                  </a:lnTo>
                  <a:lnTo>
                    <a:pt x="17" y="143"/>
                  </a:lnTo>
                  <a:lnTo>
                    <a:pt x="17" y="142"/>
                  </a:lnTo>
                  <a:lnTo>
                    <a:pt x="19" y="142"/>
                  </a:lnTo>
                  <a:lnTo>
                    <a:pt x="19" y="140"/>
                  </a:lnTo>
                  <a:lnTo>
                    <a:pt x="20" y="140"/>
                  </a:lnTo>
                  <a:lnTo>
                    <a:pt x="21" y="140"/>
                  </a:lnTo>
                  <a:lnTo>
                    <a:pt x="21" y="142"/>
                  </a:lnTo>
                  <a:lnTo>
                    <a:pt x="23" y="142"/>
                  </a:lnTo>
                  <a:lnTo>
                    <a:pt x="23" y="143"/>
                  </a:lnTo>
                  <a:lnTo>
                    <a:pt x="23" y="144"/>
                  </a:lnTo>
                  <a:lnTo>
                    <a:pt x="21" y="144"/>
                  </a:lnTo>
                  <a:lnTo>
                    <a:pt x="23" y="144"/>
                  </a:lnTo>
                  <a:lnTo>
                    <a:pt x="23" y="145"/>
                  </a:lnTo>
                  <a:lnTo>
                    <a:pt x="24" y="145"/>
                  </a:lnTo>
                  <a:lnTo>
                    <a:pt x="25" y="145"/>
                  </a:lnTo>
                  <a:lnTo>
                    <a:pt x="25" y="144"/>
                  </a:lnTo>
                  <a:lnTo>
                    <a:pt x="27" y="144"/>
                  </a:lnTo>
                  <a:lnTo>
                    <a:pt x="28" y="143"/>
                  </a:lnTo>
                  <a:lnTo>
                    <a:pt x="28" y="142"/>
                  </a:lnTo>
                  <a:lnTo>
                    <a:pt x="27" y="142"/>
                  </a:lnTo>
                  <a:lnTo>
                    <a:pt x="27" y="143"/>
                  </a:lnTo>
                  <a:lnTo>
                    <a:pt x="25" y="143"/>
                  </a:lnTo>
                  <a:lnTo>
                    <a:pt x="24" y="143"/>
                  </a:lnTo>
                  <a:lnTo>
                    <a:pt x="24" y="142"/>
                  </a:lnTo>
                  <a:lnTo>
                    <a:pt x="25" y="142"/>
                  </a:lnTo>
                  <a:lnTo>
                    <a:pt x="25" y="140"/>
                  </a:lnTo>
                  <a:lnTo>
                    <a:pt x="25" y="139"/>
                  </a:lnTo>
                  <a:lnTo>
                    <a:pt x="24" y="139"/>
                  </a:lnTo>
                  <a:lnTo>
                    <a:pt x="23" y="139"/>
                  </a:lnTo>
                  <a:lnTo>
                    <a:pt x="23" y="138"/>
                  </a:lnTo>
                  <a:lnTo>
                    <a:pt x="21" y="136"/>
                  </a:lnTo>
                  <a:lnTo>
                    <a:pt x="21" y="135"/>
                  </a:lnTo>
                  <a:lnTo>
                    <a:pt x="20" y="135"/>
                  </a:lnTo>
                  <a:lnTo>
                    <a:pt x="21" y="135"/>
                  </a:lnTo>
                  <a:lnTo>
                    <a:pt x="21" y="136"/>
                  </a:lnTo>
                  <a:lnTo>
                    <a:pt x="23" y="136"/>
                  </a:lnTo>
                  <a:lnTo>
                    <a:pt x="23" y="138"/>
                  </a:lnTo>
                  <a:lnTo>
                    <a:pt x="24" y="138"/>
                  </a:lnTo>
                  <a:lnTo>
                    <a:pt x="25" y="138"/>
                  </a:lnTo>
                  <a:lnTo>
                    <a:pt x="25" y="136"/>
                  </a:lnTo>
                  <a:lnTo>
                    <a:pt x="27" y="136"/>
                  </a:lnTo>
                  <a:lnTo>
                    <a:pt x="27" y="135"/>
                  </a:lnTo>
                  <a:lnTo>
                    <a:pt x="27" y="134"/>
                  </a:lnTo>
                  <a:lnTo>
                    <a:pt x="27" y="132"/>
                  </a:lnTo>
                  <a:lnTo>
                    <a:pt x="28" y="132"/>
                  </a:lnTo>
                  <a:lnTo>
                    <a:pt x="28" y="131"/>
                  </a:lnTo>
                  <a:lnTo>
                    <a:pt x="29" y="131"/>
                  </a:lnTo>
                  <a:lnTo>
                    <a:pt x="29" y="130"/>
                  </a:lnTo>
                  <a:lnTo>
                    <a:pt x="31" y="130"/>
                  </a:lnTo>
                  <a:lnTo>
                    <a:pt x="31" y="128"/>
                  </a:lnTo>
                  <a:lnTo>
                    <a:pt x="29" y="128"/>
                  </a:lnTo>
                  <a:lnTo>
                    <a:pt x="29" y="127"/>
                  </a:lnTo>
                  <a:lnTo>
                    <a:pt x="29" y="126"/>
                  </a:lnTo>
                  <a:lnTo>
                    <a:pt x="29" y="124"/>
                  </a:lnTo>
                  <a:lnTo>
                    <a:pt x="31" y="124"/>
                  </a:lnTo>
                  <a:lnTo>
                    <a:pt x="31" y="123"/>
                  </a:lnTo>
                  <a:lnTo>
                    <a:pt x="32" y="123"/>
                  </a:lnTo>
                  <a:lnTo>
                    <a:pt x="32" y="124"/>
                  </a:lnTo>
                  <a:lnTo>
                    <a:pt x="32" y="126"/>
                  </a:lnTo>
                  <a:lnTo>
                    <a:pt x="32" y="127"/>
                  </a:lnTo>
                  <a:lnTo>
                    <a:pt x="32" y="126"/>
                  </a:lnTo>
                  <a:lnTo>
                    <a:pt x="33" y="126"/>
                  </a:lnTo>
                  <a:lnTo>
                    <a:pt x="33" y="124"/>
                  </a:lnTo>
                  <a:lnTo>
                    <a:pt x="34" y="124"/>
                  </a:lnTo>
                  <a:lnTo>
                    <a:pt x="34" y="126"/>
                  </a:lnTo>
                  <a:lnTo>
                    <a:pt x="36" y="126"/>
                  </a:lnTo>
                  <a:lnTo>
                    <a:pt x="37" y="127"/>
                  </a:lnTo>
                  <a:lnTo>
                    <a:pt x="38" y="127"/>
                  </a:lnTo>
                  <a:lnTo>
                    <a:pt x="38" y="126"/>
                  </a:lnTo>
                  <a:lnTo>
                    <a:pt x="40" y="126"/>
                  </a:lnTo>
                  <a:lnTo>
                    <a:pt x="40" y="124"/>
                  </a:lnTo>
                  <a:lnTo>
                    <a:pt x="38" y="124"/>
                  </a:lnTo>
                  <a:lnTo>
                    <a:pt x="37" y="124"/>
                  </a:lnTo>
                  <a:lnTo>
                    <a:pt x="37" y="123"/>
                  </a:lnTo>
                  <a:lnTo>
                    <a:pt x="36" y="123"/>
                  </a:lnTo>
                  <a:lnTo>
                    <a:pt x="36" y="122"/>
                  </a:lnTo>
                  <a:lnTo>
                    <a:pt x="37" y="122"/>
                  </a:lnTo>
                  <a:lnTo>
                    <a:pt x="37" y="121"/>
                  </a:lnTo>
                  <a:lnTo>
                    <a:pt x="38" y="121"/>
                  </a:lnTo>
                  <a:lnTo>
                    <a:pt x="38" y="119"/>
                  </a:lnTo>
                  <a:lnTo>
                    <a:pt x="38" y="118"/>
                  </a:lnTo>
                  <a:lnTo>
                    <a:pt x="40" y="118"/>
                  </a:lnTo>
                  <a:lnTo>
                    <a:pt x="40" y="117"/>
                  </a:lnTo>
                  <a:lnTo>
                    <a:pt x="38" y="117"/>
                  </a:lnTo>
                  <a:lnTo>
                    <a:pt x="37" y="117"/>
                  </a:lnTo>
                  <a:lnTo>
                    <a:pt x="37" y="118"/>
                  </a:lnTo>
                  <a:lnTo>
                    <a:pt x="36" y="118"/>
                  </a:lnTo>
                  <a:lnTo>
                    <a:pt x="34" y="118"/>
                  </a:lnTo>
                  <a:lnTo>
                    <a:pt x="34" y="117"/>
                  </a:lnTo>
                  <a:lnTo>
                    <a:pt x="34" y="115"/>
                  </a:lnTo>
                  <a:lnTo>
                    <a:pt x="34" y="114"/>
                  </a:lnTo>
                  <a:lnTo>
                    <a:pt x="34" y="113"/>
                  </a:lnTo>
                  <a:lnTo>
                    <a:pt x="36" y="113"/>
                  </a:lnTo>
                  <a:lnTo>
                    <a:pt x="36" y="111"/>
                  </a:lnTo>
                  <a:lnTo>
                    <a:pt x="36" y="110"/>
                  </a:lnTo>
                  <a:lnTo>
                    <a:pt x="36" y="109"/>
                  </a:lnTo>
                  <a:lnTo>
                    <a:pt x="36" y="107"/>
                  </a:lnTo>
                  <a:lnTo>
                    <a:pt x="34" y="107"/>
                  </a:lnTo>
                  <a:lnTo>
                    <a:pt x="34" y="106"/>
                  </a:lnTo>
                  <a:lnTo>
                    <a:pt x="33" y="106"/>
                  </a:lnTo>
                  <a:lnTo>
                    <a:pt x="33" y="105"/>
                  </a:lnTo>
                  <a:lnTo>
                    <a:pt x="34" y="105"/>
                  </a:lnTo>
                  <a:lnTo>
                    <a:pt x="36" y="105"/>
                  </a:lnTo>
                  <a:lnTo>
                    <a:pt x="36" y="106"/>
                  </a:lnTo>
                  <a:lnTo>
                    <a:pt x="37" y="106"/>
                  </a:lnTo>
                  <a:lnTo>
                    <a:pt x="37" y="107"/>
                  </a:lnTo>
                  <a:lnTo>
                    <a:pt x="38" y="107"/>
                  </a:lnTo>
                  <a:lnTo>
                    <a:pt x="38" y="109"/>
                  </a:lnTo>
                  <a:lnTo>
                    <a:pt x="40" y="109"/>
                  </a:lnTo>
                  <a:lnTo>
                    <a:pt x="41" y="107"/>
                  </a:lnTo>
                  <a:lnTo>
                    <a:pt x="40" y="107"/>
                  </a:lnTo>
                  <a:lnTo>
                    <a:pt x="40" y="106"/>
                  </a:lnTo>
                  <a:lnTo>
                    <a:pt x="40" y="105"/>
                  </a:lnTo>
                  <a:lnTo>
                    <a:pt x="38" y="105"/>
                  </a:lnTo>
                  <a:lnTo>
                    <a:pt x="38" y="104"/>
                  </a:lnTo>
                  <a:lnTo>
                    <a:pt x="38" y="102"/>
                  </a:lnTo>
                  <a:lnTo>
                    <a:pt x="38" y="101"/>
                  </a:lnTo>
                  <a:lnTo>
                    <a:pt x="40" y="101"/>
                  </a:lnTo>
                  <a:lnTo>
                    <a:pt x="41" y="101"/>
                  </a:lnTo>
                  <a:lnTo>
                    <a:pt x="41" y="102"/>
                  </a:lnTo>
                  <a:lnTo>
                    <a:pt x="42" y="102"/>
                  </a:lnTo>
                  <a:lnTo>
                    <a:pt x="42" y="104"/>
                  </a:lnTo>
                  <a:lnTo>
                    <a:pt x="44" y="104"/>
                  </a:lnTo>
                  <a:lnTo>
                    <a:pt x="45" y="104"/>
                  </a:lnTo>
                  <a:lnTo>
                    <a:pt x="45" y="102"/>
                  </a:lnTo>
                  <a:lnTo>
                    <a:pt x="45" y="101"/>
                  </a:lnTo>
                  <a:lnTo>
                    <a:pt x="45" y="100"/>
                  </a:lnTo>
                  <a:lnTo>
                    <a:pt x="45" y="98"/>
                  </a:lnTo>
                  <a:lnTo>
                    <a:pt x="46" y="98"/>
                  </a:lnTo>
                  <a:lnTo>
                    <a:pt x="46" y="97"/>
                  </a:lnTo>
                  <a:lnTo>
                    <a:pt x="48" y="97"/>
                  </a:lnTo>
                  <a:lnTo>
                    <a:pt x="48" y="96"/>
                  </a:lnTo>
                  <a:lnTo>
                    <a:pt x="48" y="94"/>
                  </a:lnTo>
                  <a:lnTo>
                    <a:pt x="46" y="94"/>
                  </a:lnTo>
                  <a:lnTo>
                    <a:pt x="45" y="94"/>
                  </a:lnTo>
                  <a:lnTo>
                    <a:pt x="45" y="93"/>
                  </a:lnTo>
                  <a:lnTo>
                    <a:pt x="44" y="93"/>
                  </a:lnTo>
                  <a:lnTo>
                    <a:pt x="44" y="92"/>
                  </a:lnTo>
                  <a:lnTo>
                    <a:pt x="42" y="92"/>
                  </a:lnTo>
                  <a:lnTo>
                    <a:pt x="42" y="90"/>
                  </a:lnTo>
                  <a:lnTo>
                    <a:pt x="41" y="90"/>
                  </a:lnTo>
                  <a:lnTo>
                    <a:pt x="41" y="89"/>
                  </a:lnTo>
                  <a:lnTo>
                    <a:pt x="41" y="88"/>
                  </a:lnTo>
                  <a:lnTo>
                    <a:pt x="41" y="87"/>
                  </a:lnTo>
                  <a:lnTo>
                    <a:pt x="42" y="85"/>
                  </a:lnTo>
                  <a:lnTo>
                    <a:pt x="44" y="85"/>
                  </a:lnTo>
                  <a:lnTo>
                    <a:pt x="44" y="87"/>
                  </a:lnTo>
                  <a:lnTo>
                    <a:pt x="45" y="87"/>
                  </a:lnTo>
                  <a:lnTo>
                    <a:pt x="46" y="87"/>
                  </a:lnTo>
                  <a:lnTo>
                    <a:pt x="46" y="85"/>
                  </a:lnTo>
                  <a:lnTo>
                    <a:pt x="46" y="84"/>
                  </a:lnTo>
                  <a:lnTo>
                    <a:pt x="45" y="84"/>
                  </a:lnTo>
                  <a:lnTo>
                    <a:pt x="44" y="83"/>
                  </a:lnTo>
                  <a:lnTo>
                    <a:pt x="44" y="81"/>
                  </a:lnTo>
                  <a:lnTo>
                    <a:pt x="45" y="81"/>
                  </a:lnTo>
                  <a:lnTo>
                    <a:pt x="45" y="80"/>
                  </a:lnTo>
                  <a:lnTo>
                    <a:pt x="45" y="79"/>
                  </a:lnTo>
                  <a:lnTo>
                    <a:pt x="45" y="77"/>
                  </a:lnTo>
                  <a:lnTo>
                    <a:pt x="45" y="76"/>
                  </a:lnTo>
                  <a:lnTo>
                    <a:pt x="44" y="76"/>
                  </a:lnTo>
                  <a:lnTo>
                    <a:pt x="44" y="75"/>
                  </a:lnTo>
                  <a:lnTo>
                    <a:pt x="45" y="75"/>
                  </a:lnTo>
                  <a:lnTo>
                    <a:pt x="45" y="73"/>
                  </a:lnTo>
                  <a:lnTo>
                    <a:pt x="46" y="73"/>
                  </a:lnTo>
                  <a:lnTo>
                    <a:pt x="46" y="75"/>
                  </a:lnTo>
                  <a:lnTo>
                    <a:pt x="48" y="75"/>
                  </a:lnTo>
                  <a:lnTo>
                    <a:pt x="49" y="75"/>
                  </a:lnTo>
                  <a:lnTo>
                    <a:pt x="49" y="76"/>
                  </a:lnTo>
                  <a:lnTo>
                    <a:pt x="50" y="76"/>
                  </a:lnTo>
                  <a:lnTo>
                    <a:pt x="51" y="76"/>
                  </a:lnTo>
                  <a:lnTo>
                    <a:pt x="53" y="75"/>
                  </a:lnTo>
                  <a:lnTo>
                    <a:pt x="53" y="73"/>
                  </a:lnTo>
                  <a:lnTo>
                    <a:pt x="53" y="72"/>
                  </a:lnTo>
                  <a:lnTo>
                    <a:pt x="53" y="71"/>
                  </a:lnTo>
                  <a:lnTo>
                    <a:pt x="51" y="70"/>
                  </a:lnTo>
                  <a:lnTo>
                    <a:pt x="50" y="70"/>
                  </a:lnTo>
                  <a:lnTo>
                    <a:pt x="50" y="68"/>
                  </a:lnTo>
                  <a:lnTo>
                    <a:pt x="49" y="68"/>
                  </a:lnTo>
                  <a:lnTo>
                    <a:pt x="49" y="67"/>
                  </a:lnTo>
                  <a:lnTo>
                    <a:pt x="49" y="66"/>
                  </a:lnTo>
                  <a:lnTo>
                    <a:pt x="50" y="66"/>
                  </a:lnTo>
                  <a:lnTo>
                    <a:pt x="50" y="64"/>
                  </a:lnTo>
                  <a:lnTo>
                    <a:pt x="51" y="64"/>
                  </a:lnTo>
                  <a:lnTo>
                    <a:pt x="53" y="64"/>
                  </a:lnTo>
                  <a:lnTo>
                    <a:pt x="54" y="64"/>
                  </a:lnTo>
                  <a:lnTo>
                    <a:pt x="54" y="66"/>
                  </a:lnTo>
                  <a:lnTo>
                    <a:pt x="55" y="66"/>
                  </a:lnTo>
                  <a:lnTo>
                    <a:pt x="57" y="66"/>
                  </a:lnTo>
                  <a:lnTo>
                    <a:pt x="58" y="64"/>
                  </a:lnTo>
                  <a:lnTo>
                    <a:pt x="59" y="64"/>
                  </a:lnTo>
                  <a:lnTo>
                    <a:pt x="59" y="63"/>
                  </a:lnTo>
                  <a:lnTo>
                    <a:pt x="59" y="62"/>
                  </a:lnTo>
                  <a:lnTo>
                    <a:pt x="61" y="62"/>
                  </a:lnTo>
                  <a:lnTo>
                    <a:pt x="61" y="60"/>
                  </a:lnTo>
                  <a:lnTo>
                    <a:pt x="61" y="59"/>
                  </a:lnTo>
                  <a:lnTo>
                    <a:pt x="59" y="59"/>
                  </a:lnTo>
                  <a:lnTo>
                    <a:pt x="58" y="59"/>
                  </a:lnTo>
                  <a:lnTo>
                    <a:pt x="57" y="59"/>
                  </a:lnTo>
                  <a:lnTo>
                    <a:pt x="57" y="58"/>
                  </a:lnTo>
                  <a:lnTo>
                    <a:pt x="55" y="58"/>
                  </a:lnTo>
                  <a:lnTo>
                    <a:pt x="55" y="56"/>
                  </a:lnTo>
                  <a:lnTo>
                    <a:pt x="55" y="55"/>
                  </a:lnTo>
                  <a:lnTo>
                    <a:pt x="57" y="55"/>
                  </a:lnTo>
                  <a:lnTo>
                    <a:pt x="57" y="54"/>
                  </a:lnTo>
                  <a:lnTo>
                    <a:pt x="58" y="54"/>
                  </a:lnTo>
                  <a:lnTo>
                    <a:pt x="58" y="52"/>
                  </a:lnTo>
                  <a:lnTo>
                    <a:pt x="58" y="51"/>
                  </a:lnTo>
                  <a:lnTo>
                    <a:pt x="57" y="51"/>
                  </a:lnTo>
                  <a:lnTo>
                    <a:pt x="57" y="50"/>
                  </a:lnTo>
                  <a:lnTo>
                    <a:pt x="55" y="50"/>
                  </a:lnTo>
                  <a:lnTo>
                    <a:pt x="55" y="49"/>
                  </a:lnTo>
                  <a:lnTo>
                    <a:pt x="54" y="49"/>
                  </a:lnTo>
                  <a:lnTo>
                    <a:pt x="54" y="47"/>
                  </a:lnTo>
                  <a:lnTo>
                    <a:pt x="53" y="46"/>
                  </a:lnTo>
                  <a:lnTo>
                    <a:pt x="54" y="46"/>
                  </a:lnTo>
                  <a:lnTo>
                    <a:pt x="54" y="45"/>
                  </a:lnTo>
                  <a:lnTo>
                    <a:pt x="54" y="43"/>
                  </a:lnTo>
                  <a:lnTo>
                    <a:pt x="55" y="43"/>
                  </a:lnTo>
                  <a:lnTo>
                    <a:pt x="55" y="42"/>
                  </a:lnTo>
                  <a:lnTo>
                    <a:pt x="57" y="41"/>
                  </a:lnTo>
                  <a:lnTo>
                    <a:pt x="57" y="39"/>
                  </a:lnTo>
                  <a:lnTo>
                    <a:pt x="58" y="39"/>
                  </a:lnTo>
                  <a:lnTo>
                    <a:pt x="59" y="39"/>
                  </a:lnTo>
                  <a:lnTo>
                    <a:pt x="59" y="38"/>
                  </a:lnTo>
                  <a:lnTo>
                    <a:pt x="61" y="38"/>
                  </a:lnTo>
                  <a:lnTo>
                    <a:pt x="61" y="37"/>
                  </a:lnTo>
                  <a:lnTo>
                    <a:pt x="61" y="35"/>
                  </a:lnTo>
                  <a:lnTo>
                    <a:pt x="62" y="35"/>
                  </a:lnTo>
                  <a:lnTo>
                    <a:pt x="62" y="34"/>
                  </a:lnTo>
                  <a:lnTo>
                    <a:pt x="63" y="34"/>
                  </a:lnTo>
                  <a:lnTo>
                    <a:pt x="63" y="33"/>
                  </a:lnTo>
                  <a:lnTo>
                    <a:pt x="63" y="32"/>
                  </a:lnTo>
                  <a:lnTo>
                    <a:pt x="65" y="32"/>
                  </a:lnTo>
                  <a:lnTo>
                    <a:pt x="65" y="30"/>
                  </a:lnTo>
                  <a:lnTo>
                    <a:pt x="66" y="30"/>
                  </a:lnTo>
                  <a:lnTo>
                    <a:pt x="66" y="32"/>
                  </a:lnTo>
                  <a:lnTo>
                    <a:pt x="67" y="32"/>
                  </a:lnTo>
                  <a:lnTo>
                    <a:pt x="69" y="32"/>
                  </a:lnTo>
                  <a:lnTo>
                    <a:pt x="70" y="32"/>
                  </a:lnTo>
                  <a:lnTo>
                    <a:pt x="70" y="30"/>
                  </a:lnTo>
                  <a:lnTo>
                    <a:pt x="70" y="29"/>
                  </a:lnTo>
                  <a:lnTo>
                    <a:pt x="70" y="28"/>
                  </a:lnTo>
                  <a:lnTo>
                    <a:pt x="69" y="28"/>
                  </a:lnTo>
                  <a:lnTo>
                    <a:pt x="67" y="28"/>
                  </a:lnTo>
                  <a:lnTo>
                    <a:pt x="67" y="26"/>
                  </a:lnTo>
                  <a:lnTo>
                    <a:pt x="66" y="26"/>
                  </a:lnTo>
                  <a:lnTo>
                    <a:pt x="65" y="26"/>
                  </a:lnTo>
                  <a:lnTo>
                    <a:pt x="65" y="25"/>
                  </a:lnTo>
                  <a:lnTo>
                    <a:pt x="65" y="24"/>
                  </a:lnTo>
                  <a:lnTo>
                    <a:pt x="66" y="24"/>
                  </a:lnTo>
                  <a:lnTo>
                    <a:pt x="67" y="24"/>
                  </a:lnTo>
                  <a:lnTo>
                    <a:pt x="69" y="22"/>
                  </a:lnTo>
                  <a:lnTo>
                    <a:pt x="69" y="21"/>
                  </a:lnTo>
                  <a:lnTo>
                    <a:pt x="69" y="20"/>
                  </a:lnTo>
                  <a:lnTo>
                    <a:pt x="67" y="20"/>
                  </a:lnTo>
                  <a:lnTo>
                    <a:pt x="67" y="18"/>
                  </a:lnTo>
                  <a:lnTo>
                    <a:pt x="69" y="17"/>
                  </a:lnTo>
                  <a:lnTo>
                    <a:pt x="69" y="16"/>
                  </a:lnTo>
                  <a:lnTo>
                    <a:pt x="70" y="15"/>
                  </a:lnTo>
                  <a:lnTo>
                    <a:pt x="70" y="13"/>
                  </a:lnTo>
                  <a:lnTo>
                    <a:pt x="69" y="13"/>
                  </a:lnTo>
                  <a:lnTo>
                    <a:pt x="67" y="13"/>
                  </a:lnTo>
                  <a:lnTo>
                    <a:pt x="66" y="13"/>
                  </a:lnTo>
                  <a:lnTo>
                    <a:pt x="66" y="12"/>
                  </a:lnTo>
                  <a:lnTo>
                    <a:pt x="66" y="11"/>
                  </a:lnTo>
                  <a:lnTo>
                    <a:pt x="66" y="9"/>
                  </a:lnTo>
                  <a:lnTo>
                    <a:pt x="67" y="9"/>
                  </a:lnTo>
                  <a:lnTo>
                    <a:pt x="69" y="9"/>
                  </a:lnTo>
                  <a:lnTo>
                    <a:pt x="69" y="8"/>
                  </a:lnTo>
                  <a:lnTo>
                    <a:pt x="70" y="8"/>
                  </a:lnTo>
                  <a:lnTo>
                    <a:pt x="69" y="8"/>
                  </a:lnTo>
                  <a:lnTo>
                    <a:pt x="70" y="8"/>
                  </a:lnTo>
                  <a:lnTo>
                    <a:pt x="71" y="8"/>
                  </a:lnTo>
                  <a:lnTo>
                    <a:pt x="72" y="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89">
              <a:extLst>
                <a:ext uri="{FF2B5EF4-FFF2-40B4-BE49-F238E27FC236}">
                  <a16:creationId xmlns:a16="http://schemas.microsoft.com/office/drawing/2014/main" id="{A446EC5A-F5B4-4E0F-B635-CB726614C8FD}"/>
                </a:ext>
              </a:extLst>
            </p:cNvPr>
            <p:cNvSpPr>
              <a:spLocks/>
            </p:cNvSpPr>
            <p:nvPr/>
          </p:nvSpPr>
          <p:spPr bwMode="auto">
            <a:xfrm>
              <a:off x="6182" y="3623"/>
              <a:ext cx="95" cy="8"/>
            </a:xfrm>
            <a:custGeom>
              <a:avLst/>
              <a:gdLst>
                <a:gd name="T0" fmla="*/ 0 w 95"/>
                <a:gd name="T1" fmla="*/ 8 h 8"/>
                <a:gd name="T2" fmla="*/ 2 w 95"/>
                <a:gd name="T3" fmla="*/ 8 h 8"/>
                <a:gd name="T4" fmla="*/ 3 w 95"/>
                <a:gd name="T5" fmla="*/ 8 h 8"/>
                <a:gd name="T6" fmla="*/ 4 w 95"/>
                <a:gd name="T7" fmla="*/ 8 h 8"/>
                <a:gd name="T8" fmla="*/ 6 w 95"/>
                <a:gd name="T9" fmla="*/ 8 h 8"/>
                <a:gd name="T10" fmla="*/ 7 w 95"/>
                <a:gd name="T11" fmla="*/ 8 h 8"/>
                <a:gd name="T12" fmla="*/ 10 w 95"/>
                <a:gd name="T13" fmla="*/ 8 h 8"/>
                <a:gd name="T14" fmla="*/ 14 w 95"/>
                <a:gd name="T15" fmla="*/ 8 h 8"/>
                <a:gd name="T16" fmla="*/ 15 w 95"/>
                <a:gd name="T17" fmla="*/ 8 h 8"/>
                <a:gd name="T18" fmla="*/ 17 w 95"/>
                <a:gd name="T19" fmla="*/ 8 h 8"/>
                <a:gd name="T20" fmla="*/ 19 w 95"/>
                <a:gd name="T21" fmla="*/ 8 h 8"/>
                <a:gd name="T22" fmla="*/ 20 w 95"/>
                <a:gd name="T23" fmla="*/ 8 h 8"/>
                <a:gd name="T24" fmla="*/ 21 w 95"/>
                <a:gd name="T25" fmla="*/ 8 h 8"/>
                <a:gd name="T26" fmla="*/ 23 w 95"/>
                <a:gd name="T27" fmla="*/ 8 h 8"/>
                <a:gd name="T28" fmla="*/ 24 w 95"/>
                <a:gd name="T29" fmla="*/ 8 h 8"/>
                <a:gd name="T30" fmla="*/ 27 w 95"/>
                <a:gd name="T31" fmla="*/ 8 h 8"/>
                <a:gd name="T32" fmla="*/ 28 w 95"/>
                <a:gd name="T33" fmla="*/ 8 h 8"/>
                <a:gd name="T34" fmla="*/ 31 w 95"/>
                <a:gd name="T35" fmla="*/ 8 h 8"/>
                <a:gd name="T36" fmla="*/ 32 w 95"/>
                <a:gd name="T37" fmla="*/ 8 h 8"/>
                <a:gd name="T38" fmla="*/ 33 w 95"/>
                <a:gd name="T39" fmla="*/ 8 h 8"/>
                <a:gd name="T40" fmla="*/ 36 w 95"/>
                <a:gd name="T41" fmla="*/ 8 h 8"/>
                <a:gd name="T42" fmla="*/ 38 w 95"/>
                <a:gd name="T43" fmla="*/ 8 h 8"/>
                <a:gd name="T44" fmla="*/ 42 w 95"/>
                <a:gd name="T45" fmla="*/ 8 h 8"/>
                <a:gd name="T46" fmla="*/ 44 w 95"/>
                <a:gd name="T47" fmla="*/ 8 h 8"/>
                <a:gd name="T48" fmla="*/ 48 w 95"/>
                <a:gd name="T49" fmla="*/ 8 h 8"/>
                <a:gd name="T50" fmla="*/ 49 w 95"/>
                <a:gd name="T51" fmla="*/ 8 h 8"/>
                <a:gd name="T52" fmla="*/ 53 w 95"/>
                <a:gd name="T53" fmla="*/ 8 h 8"/>
                <a:gd name="T54" fmla="*/ 54 w 95"/>
                <a:gd name="T55" fmla="*/ 8 h 8"/>
                <a:gd name="T56" fmla="*/ 55 w 95"/>
                <a:gd name="T57" fmla="*/ 8 h 8"/>
                <a:gd name="T58" fmla="*/ 57 w 95"/>
                <a:gd name="T59" fmla="*/ 8 h 8"/>
                <a:gd name="T60" fmla="*/ 58 w 95"/>
                <a:gd name="T61" fmla="*/ 8 h 8"/>
                <a:gd name="T62" fmla="*/ 59 w 95"/>
                <a:gd name="T63" fmla="*/ 8 h 8"/>
                <a:gd name="T64" fmla="*/ 62 w 95"/>
                <a:gd name="T65" fmla="*/ 8 h 8"/>
                <a:gd name="T66" fmla="*/ 66 w 95"/>
                <a:gd name="T67" fmla="*/ 8 h 8"/>
                <a:gd name="T68" fmla="*/ 67 w 95"/>
                <a:gd name="T69" fmla="*/ 8 h 8"/>
                <a:gd name="T70" fmla="*/ 69 w 95"/>
                <a:gd name="T71" fmla="*/ 8 h 8"/>
                <a:gd name="T72" fmla="*/ 71 w 95"/>
                <a:gd name="T73" fmla="*/ 8 h 8"/>
                <a:gd name="T74" fmla="*/ 75 w 95"/>
                <a:gd name="T75" fmla="*/ 8 h 8"/>
                <a:gd name="T76" fmla="*/ 76 w 95"/>
                <a:gd name="T77" fmla="*/ 8 h 8"/>
                <a:gd name="T78" fmla="*/ 79 w 95"/>
                <a:gd name="T79" fmla="*/ 8 h 8"/>
                <a:gd name="T80" fmla="*/ 82 w 95"/>
                <a:gd name="T81" fmla="*/ 8 h 8"/>
                <a:gd name="T82" fmla="*/ 84 w 95"/>
                <a:gd name="T83" fmla="*/ 8 h 8"/>
                <a:gd name="T84" fmla="*/ 86 w 95"/>
                <a:gd name="T85" fmla="*/ 8 h 8"/>
                <a:gd name="T86" fmla="*/ 89 w 95"/>
                <a:gd name="T87" fmla="*/ 8 h 8"/>
                <a:gd name="T88" fmla="*/ 93 w 95"/>
                <a:gd name="T89" fmla="*/ 8 h 8"/>
                <a:gd name="T90" fmla="*/ 95 w 95"/>
                <a:gd name="T91" fmla="*/ 8 h 8"/>
                <a:gd name="T92" fmla="*/ 95 w 95"/>
                <a:gd name="T93" fmla="*/ 5 h 8"/>
                <a:gd name="T94" fmla="*/ 95 w 95"/>
                <a:gd name="T9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5" h="8">
                  <a:moveTo>
                    <a:pt x="0" y="8"/>
                  </a:moveTo>
                  <a:lnTo>
                    <a:pt x="2" y="8"/>
                  </a:lnTo>
                  <a:lnTo>
                    <a:pt x="3" y="8"/>
                  </a:lnTo>
                  <a:lnTo>
                    <a:pt x="4" y="8"/>
                  </a:lnTo>
                  <a:lnTo>
                    <a:pt x="6" y="8"/>
                  </a:lnTo>
                  <a:lnTo>
                    <a:pt x="7" y="8"/>
                  </a:lnTo>
                  <a:lnTo>
                    <a:pt x="10" y="8"/>
                  </a:lnTo>
                  <a:lnTo>
                    <a:pt x="14" y="8"/>
                  </a:lnTo>
                  <a:lnTo>
                    <a:pt x="15" y="8"/>
                  </a:lnTo>
                  <a:lnTo>
                    <a:pt x="17" y="8"/>
                  </a:lnTo>
                  <a:lnTo>
                    <a:pt x="19" y="8"/>
                  </a:lnTo>
                  <a:lnTo>
                    <a:pt x="20" y="8"/>
                  </a:lnTo>
                  <a:lnTo>
                    <a:pt x="21" y="8"/>
                  </a:lnTo>
                  <a:lnTo>
                    <a:pt x="23" y="8"/>
                  </a:lnTo>
                  <a:lnTo>
                    <a:pt x="24" y="8"/>
                  </a:lnTo>
                  <a:lnTo>
                    <a:pt x="27" y="8"/>
                  </a:lnTo>
                  <a:lnTo>
                    <a:pt x="28" y="8"/>
                  </a:lnTo>
                  <a:lnTo>
                    <a:pt x="31" y="8"/>
                  </a:lnTo>
                  <a:lnTo>
                    <a:pt x="32" y="8"/>
                  </a:lnTo>
                  <a:lnTo>
                    <a:pt x="33" y="8"/>
                  </a:lnTo>
                  <a:lnTo>
                    <a:pt x="36" y="8"/>
                  </a:lnTo>
                  <a:lnTo>
                    <a:pt x="38" y="8"/>
                  </a:lnTo>
                  <a:lnTo>
                    <a:pt x="42" y="8"/>
                  </a:lnTo>
                  <a:lnTo>
                    <a:pt x="44" y="8"/>
                  </a:lnTo>
                  <a:lnTo>
                    <a:pt x="48" y="8"/>
                  </a:lnTo>
                  <a:lnTo>
                    <a:pt x="49" y="8"/>
                  </a:lnTo>
                  <a:lnTo>
                    <a:pt x="53" y="8"/>
                  </a:lnTo>
                  <a:lnTo>
                    <a:pt x="54" y="8"/>
                  </a:lnTo>
                  <a:lnTo>
                    <a:pt x="55" y="8"/>
                  </a:lnTo>
                  <a:lnTo>
                    <a:pt x="57" y="8"/>
                  </a:lnTo>
                  <a:lnTo>
                    <a:pt x="58" y="8"/>
                  </a:lnTo>
                  <a:lnTo>
                    <a:pt x="59" y="8"/>
                  </a:lnTo>
                  <a:lnTo>
                    <a:pt x="62" y="8"/>
                  </a:lnTo>
                  <a:lnTo>
                    <a:pt x="66" y="8"/>
                  </a:lnTo>
                  <a:lnTo>
                    <a:pt x="67" y="8"/>
                  </a:lnTo>
                  <a:lnTo>
                    <a:pt x="69" y="8"/>
                  </a:lnTo>
                  <a:lnTo>
                    <a:pt x="71" y="8"/>
                  </a:lnTo>
                  <a:lnTo>
                    <a:pt x="75" y="8"/>
                  </a:lnTo>
                  <a:lnTo>
                    <a:pt x="76" y="8"/>
                  </a:lnTo>
                  <a:lnTo>
                    <a:pt x="79" y="8"/>
                  </a:lnTo>
                  <a:lnTo>
                    <a:pt x="82" y="8"/>
                  </a:lnTo>
                  <a:lnTo>
                    <a:pt x="84" y="8"/>
                  </a:lnTo>
                  <a:lnTo>
                    <a:pt x="86" y="8"/>
                  </a:lnTo>
                  <a:lnTo>
                    <a:pt x="89" y="8"/>
                  </a:lnTo>
                  <a:lnTo>
                    <a:pt x="93" y="8"/>
                  </a:lnTo>
                  <a:lnTo>
                    <a:pt x="95" y="8"/>
                  </a:lnTo>
                  <a:lnTo>
                    <a:pt x="95" y="5"/>
                  </a:lnTo>
                  <a:lnTo>
                    <a:pt x="9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90">
              <a:extLst>
                <a:ext uri="{FF2B5EF4-FFF2-40B4-BE49-F238E27FC236}">
                  <a16:creationId xmlns:a16="http://schemas.microsoft.com/office/drawing/2014/main" id="{2E336AE3-82D8-4BCB-8115-F75719D53F43}"/>
                </a:ext>
              </a:extLst>
            </p:cNvPr>
            <p:cNvSpPr>
              <a:spLocks/>
            </p:cNvSpPr>
            <p:nvPr/>
          </p:nvSpPr>
          <p:spPr bwMode="auto">
            <a:xfrm>
              <a:off x="6645" y="3630"/>
              <a:ext cx="263" cy="170"/>
            </a:xfrm>
            <a:custGeom>
              <a:avLst/>
              <a:gdLst>
                <a:gd name="T0" fmla="*/ 253 w 263"/>
                <a:gd name="T1" fmla="*/ 11 h 170"/>
                <a:gd name="T2" fmla="*/ 255 w 263"/>
                <a:gd name="T3" fmla="*/ 25 h 170"/>
                <a:gd name="T4" fmla="*/ 256 w 263"/>
                <a:gd name="T5" fmla="*/ 61 h 170"/>
                <a:gd name="T6" fmla="*/ 257 w 263"/>
                <a:gd name="T7" fmla="*/ 77 h 170"/>
                <a:gd name="T8" fmla="*/ 260 w 263"/>
                <a:gd name="T9" fmla="*/ 117 h 170"/>
                <a:gd name="T10" fmla="*/ 261 w 263"/>
                <a:gd name="T11" fmla="*/ 159 h 170"/>
                <a:gd name="T12" fmla="*/ 257 w 263"/>
                <a:gd name="T13" fmla="*/ 167 h 170"/>
                <a:gd name="T14" fmla="*/ 246 w 263"/>
                <a:gd name="T15" fmla="*/ 167 h 170"/>
                <a:gd name="T16" fmla="*/ 230 w 263"/>
                <a:gd name="T17" fmla="*/ 169 h 170"/>
                <a:gd name="T18" fmla="*/ 225 w 263"/>
                <a:gd name="T19" fmla="*/ 169 h 170"/>
                <a:gd name="T20" fmla="*/ 212 w 263"/>
                <a:gd name="T21" fmla="*/ 169 h 170"/>
                <a:gd name="T22" fmla="*/ 200 w 263"/>
                <a:gd name="T23" fmla="*/ 169 h 170"/>
                <a:gd name="T24" fmla="*/ 195 w 263"/>
                <a:gd name="T25" fmla="*/ 169 h 170"/>
                <a:gd name="T26" fmla="*/ 178 w 263"/>
                <a:gd name="T27" fmla="*/ 169 h 170"/>
                <a:gd name="T28" fmla="*/ 170 w 263"/>
                <a:gd name="T29" fmla="*/ 169 h 170"/>
                <a:gd name="T30" fmla="*/ 159 w 263"/>
                <a:gd name="T31" fmla="*/ 169 h 170"/>
                <a:gd name="T32" fmla="*/ 153 w 263"/>
                <a:gd name="T33" fmla="*/ 169 h 170"/>
                <a:gd name="T34" fmla="*/ 145 w 263"/>
                <a:gd name="T35" fmla="*/ 169 h 170"/>
                <a:gd name="T36" fmla="*/ 129 w 263"/>
                <a:gd name="T37" fmla="*/ 170 h 170"/>
                <a:gd name="T38" fmla="*/ 125 w 263"/>
                <a:gd name="T39" fmla="*/ 170 h 170"/>
                <a:gd name="T40" fmla="*/ 121 w 263"/>
                <a:gd name="T41" fmla="*/ 170 h 170"/>
                <a:gd name="T42" fmla="*/ 104 w 263"/>
                <a:gd name="T43" fmla="*/ 170 h 170"/>
                <a:gd name="T44" fmla="*/ 94 w 263"/>
                <a:gd name="T45" fmla="*/ 170 h 170"/>
                <a:gd name="T46" fmla="*/ 82 w 263"/>
                <a:gd name="T47" fmla="*/ 170 h 170"/>
                <a:gd name="T48" fmla="*/ 62 w 263"/>
                <a:gd name="T49" fmla="*/ 170 h 170"/>
                <a:gd name="T50" fmla="*/ 52 w 263"/>
                <a:gd name="T51" fmla="*/ 170 h 170"/>
                <a:gd name="T52" fmla="*/ 43 w 263"/>
                <a:gd name="T53" fmla="*/ 170 h 170"/>
                <a:gd name="T54" fmla="*/ 31 w 263"/>
                <a:gd name="T55" fmla="*/ 170 h 170"/>
                <a:gd name="T56" fmla="*/ 24 w 263"/>
                <a:gd name="T57" fmla="*/ 170 h 170"/>
                <a:gd name="T58" fmla="*/ 11 w 263"/>
                <a:gd name="T59" fmla="*/ 170 h 170"/>
                <a:gd name="T60" fmla="*/ 1 w 263"/>
                <a:gd name="T61" fmla="*/ 169 h 170"/>
                <a:gd name="T62" fmla="*/ 1 w 263"/>
                <a:gd name="T63" fmla="*/ 152 h 170"/>
                <a:gd name="T64" fmla="*/ 1 w 263"/>
                <a:gd name="T65" fmla="*/ 138 h 170"/>
                <a:gd name="T66" fmla="*/ 1 w 263"/>
                <a:gd name="T67" fmla="*/ 127 h 170"/>
                <a:gd name="T68" fmla="*/ 1 w 263"/>
                <a:gd name="T69" fmla="*/ 114 h 170"/>
                <a:gd name="T70" fmla="*/ 1 w 263"/>
                <a:gd name="T71" fmla="*/ 100 h 170"/>
                <a:gd name="T72" fmla="*/ 0 w 263"/>
                <a:gd name="T73" fmla="*/ 82 h 170"/>
                <a:gd name="T74" fmla="*/ 0 w 263"/>
                <a:gd name="T75" fmla="*/ 68 h 170"/>
                <a:gd name="T76" fmla="*/ 0 w 263"/>
                <a:gd name="T77" fmla="*/ 60 h 170"/>
                <a:gd name="T78" fmla="*/ 7 w 263"/>
                <a:gd name="T79" fmla="*/ 59 h 170"/>
                <a:gd name="T80" fmla="*/ 28 w 263"/>
                <a:gd name="T81" fmla="*/ 57 h 170"/>
                <a:gd name="T82" fmla="*/ 27 w 263"/>
                <a:gd name="T83" fmla="*/ 51 h 170"/>
                <a:gd name="T84" fmla="*/ 27 w 263"/>
                <a:gd name="T85" fmla="*/ 42 h 170"/>
                <a:gd name="T86" fmla="*/ 27 w 263"/>
                <a:gd name="T87" fmla="*/ 34 h 170"/>
                <a:gd name="T88" fmla="*/ 27 w 263"/>
                <a:gd name="T89" fmla="*/ 21 h 170"/>
                <a:gd name="T90" fmla="*/ 28 w 263"/>
                <a:gd name="T91" fmla="*/ 1 h 170"/>
                <a:gd name="T92" fmla="*/ 39 w 263"/>
                <a:gd name="T93" fmla="*/ 2 h 170"/>
                <a:gd name="T94" fmla="*/ 49 w 263"/>
                <a:gd name="T95" fmla="*/ 2 h 170"/>
                <a:gd name="T96" fmla="*/ 58 w 263"/>
                <a:gd name="T97" fmla="*/ 2 h 170"/>
                <a:gd name="T98" fmla="*/ 74 w 263"/>
                <a:gd name="T99" fmla="*/ 1 h 170"/>
                <a:gd name="T100" fmla="*/ 92 w 263"/>
                <a:gd name="T101" fmla="*/ 1 h 170"/>
                <a:gd name="T102" fmla="*/ 109 w 263"/>
                <a:gd name="T103" fmla="*/ 1 h 170"/>
                <a:gd name="T104" fmla="*/ 130 w 263"/>
                <a:gd name="T105" fmla="*/ 1 h 170"/>
                <a:gd name="T106" fmla="*/ 168 w 263"/>
                <a:gd name="T107" fmla="*/ 0 h 170"/>
                <a:gd name="T108" fmla="*/ 195 w 263"/>
                <a:gd name="T109" fmla="*/ 0 h 170"/>
                <a:gd name="T110" fmla="*/ 209 w 263"/>
                <a:gd name="T111" fmla="*/ 0 h 170"/>
                <a:gd name="T112" fmla="*/ 222 w 263"/>
                <a:gd name="T113" fmla="*/ 0 h 170"/>
                <a:gd name="T114" fmla="*/ 235 w 263"/>
                <a:gd name="T115" fmla="*/ 0 h 170"/>
                <a:gd name="T116" fmla="*/ 250 w 263"/>
                <a:gd name="T1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3" h="170">
                  <a:moveTo>
                    <a:pt x="253" y="0"/>
                  </a:moveTo>
                  <a:lnTo>
                    <a:pt x="253" y="2"/>
                  </a:lnTo>
                  <a:lnTo>
                    <a:pt x="253" y="6"/>
                  </a:lnTo>
                  <a:lnTo>
                    <a:pt x="253" y="6"/>
                  </a:lnTo>
                  <a:lnTo>
                    <a:pt x="253" y="8"/>
                  </a:lnTo>
                  <a:lnTo>
                    <a:pt x="253" y="11"/>
                  </a:lnTo>
                  <a:lnTo>
                    <a:pt x="253" y="14"/>
                  </a:lnTo>
                  <a:lnTo>
                    <a:pt x="253" y="15"/>
                  </a:lnTo>
                  <a:lnTo>
                    <a:pt x="253" y="18"/>
                  </a:lnTo>
                  <a:lnTo>
                    <a:pt x="253" y="19"/>
                  </a:lnTo>
                  <a:lnTo>
                    <a:pt x="253" y="19"/>
                  </a:lnTo>
                  <a:lnTo>
                    <a:pt x="255" y="25"/>
                  </a:lnTo>
                  <a:lnTo>
                    <a:pt x="255" y="34"/>
                  </a:lnTo>
                  <a:lnTo>
                    <a:pt x="255" y="43"/>
                  </a:lnTo>
                  <a:lnTo>
                    <a:pt x="256" y="47"/>
                  </a:lnTo>
                  <a:lnTo>
                    <a:pt x="256" y="49"/>
                  </a:lnTo>
                  <a:lnTo>
                    <a:pt x="256" y="56"/>
                  </a:lnTo>
                  <a:lnTo>
                    <a:pt x="256" y="61"/>
                  </a:lnTo>
                  <a:lnTo>
                    <a:pt x="256" y="64"/>
                  </a:lnTo>
                  <a:lnTo>
                    <a:pt x="256" y="65"/>
                  </a:lnTo>
                  <a:lnTo>
                    <a:pt x="256" y="66"/>
                  </a:lnTo>
                  <a:lnTo>
                    <a:pt x="257" y="72"/>
                  </a:lnTo>
                  <a:lnTo>
                    <a:pt x="257" y="74"/>
                  </a:lnTo>
                  <a:lnTo>
                    <a:pt x="257" y="77"/>
                  </a:lnTo>
                  <a:lnTo>
                    <a:pt x="257" y="80"/>
                  </a:lnTo>
                  <a:lnTo>
                    <a:pt x="257" y="82"/>
                  </a:lnTo>
                  <a:lnTo>
                    <a:pt x="257" y="89"/>
                  </a:lnTo>
                  <a:lnTo>
                    <a:pt x="259" y="93"/>
                  </a:lnTo>
                  <a:lnTo>
                    <a:pt x="259" y="102"/>
                  </a:lnTo>
                  <a:lnTo>
                    <a:pt x="260" y="117"/>
                  </a:lnTo>
                  <a:lnTo>
                    <a:pt x="260" y="121"/>
                  </a:lnTo>
                  <a:lnTo>
                    <a:pt x="260" y="129"/>
                  </a:lnTo>
                  <a:lnTo>
                    <a:pt x="260" y="140"/>
                  </a:lnTo>
                  <a:lnTo>
                    <a:pt x="261" y="149"/>
                  </a:lnTo>
                  <a:lnTo>
                    <a:pt x="261" y="158"/>
                  </a:lnTo>
                  <a:lnTo>
                    <a:pt x="261" y="159"/>
                  </a:lnTo>
                  <a:lnTo>
                    <a:pt x="261" y="162"/>
                  </a:lnTo>
                  <a:lnTo>
                    <a:pt x="263" y="165"/>
                  </a:lnTo>
                  <a:lnTo>
                    <a:pt x="263" y="167"/>
                  </a:lnTo>
                  <a:lnTo>
                    <a:pt x="263" y="167"/>
                  </a:lnTo>
                  <a:lnTo>
                    <a:pt x="259" y="167"/>
                  </a:lnTo>
                  <a:lnTo>
                    <a:pt x="257" y="167"/>
                  </a:lnTo>
                  <a:lnTo>
                    <a:pt x="256" y="167"/>
                  </a:lnTo>
                  <a:lnTo>
                    <a:pt x="253" y="167"/>
                  </a:lnTo>
                  <a:lnTo>
                    <a:pt x="252" y="167"/>
                  </a:lnTo>
                  <a:lnTo>
                    <a:pt x="248" y="167"/>
                  </a:lnTo>
                  <a:lnTo>
                    <a:pt x="247" y="167"/>
                  </a:lnTo>
                  <a:lnTo>
                    <a:pt x="246" y="167"/>
                  </a:lnTo>
                  <a:lnTo>
                    <a:pt x="240" y="167"/>
                  </a:lnTo>
                  <a:lnTo>
                    <a:pt x="238" y="167"/>
                  </a:lnTo>
                  <a:lnTo>
                    <a:pt x="236" y="167"/>
                  </a:lnTo>
                  <a:lnTo>
                    <a:pt x="235" y="169"/>
                  </a:lnTo>
                  <a:lnTo>
                    <a:pt x="233" y="169"/>
                  </a:lnTo>
                  <a:lnTo>
                    <a:pt x="230" y="169"/>
                  </a:lnTo>
                  <a:lnTo>
                    <a:pt x="229" y="169"/>
                  </a:lnTo>
                  <a:lnTo>
                    <a:pt x="227" y="169"/>
                  </a:lnTo>
                  <a:lnTo>
                    <a:pt x="227" y="169"/>
                  </a:lnTo>
                  <a:lnTo>
                    <a:pt x="226" y="169"/>
                  </a:lnTo>
                  <a:lnTo>
                    <a:pt x="225" y="169"/>
                  </a:lnTo>
                  <a:lnTo>
                    <a:pt x="225" y="169"/>
                  </a:lnTo>
                  <a:lnTo>
                    <a:pt x="221" y="169"/>
                  </a:lnTo>
                  <a:lnTo>
                    <a:pt x="216" y="169"/>
                  </a:lnTo>
                  <a:lnTo>
                    <a:pt x="214" y="169"/>
                  </a:lnTo>
                  <a:lnTo>
                    <a:pt x="214" y="169"/>
                  </a:lnTo>
                  <a:lnTo>
                    <a:pt x="214" y="169"/>
                  </a:lnTo>
                  <a:lnTo>
                    <a:pt x="212" y="169"/>
                  </a:lnTo>
                  <a:lnTo>
                    <a:pt x="210" y="169"/>
                  </a:lnTo>
                  <a:lnTo>
                    <a:pt x="206" y="169"/>
                  </a:lnTo>
                  <a:lnTo>
                    <a:pt x="204" y="169"/>
                  </a:lnTo>
                  <a:lnTo>
                    <a:pt x="202" y="169"/>
                  </a:lnTo>
                  <a:lnTo>
                    <a:pt x="202" y="169"/>
                  </a:lnTo>
                  <a:lnTo>
                    <a:pt x="200" y="169"/>
                  </a:lnTo>
                  <a:lnTo>
                    <a:pt x="200" y="169"/>
                  </a:lnTo>
                  <a:lnTo>
                    <a:pt x="198" y="169"/>
                  </a:lnTo>
                  <a:lnTo>
                    <a:pt x="198" y="169"/>
                  </a:lnTo>
                  <a:lnTo>
                    <a:pt x="197" y="169"/>
                  </a:lnTo>
                  <a:lnTo>
                    <a:pt x="196" y="169"/>
                  </a:lnTo>
                  <a:lnTo>
                    <a:pt x="195" y="169"/>
                  </a:lnTo>
                  <a:lnTo>
                    <a:pt x="193" y="169"/>
                  </a:lnTo>
                  <a:lnTo>
                    <a:pt x="192" y="169"/>
                  </a:lnTo>
                  <a:lnTo>
                    <a:pt x="191" y="169"/>
                  </a:lnTo>
                  <a:lnTo>
                    <a:pt x="188" y="169"/>
                  </a:lnTo>
                  <a:lnTo>
                    <a:pt x="181" y="169"/>
                  </a:lnTo>
                  <a:lnTo>
                    <a:pt x="178" y="169"/>
                  </a:lnTo>
                  <a:lnTo>
                    <a:pt x="176" y="169"/>
                  </a:lnTo>
                  <a:lnTo>
                    <a:pt x="174" y="169"/>
                  </a:lnTo>
                  <a:lnTo>
                    <a:pt x="174" y="169"/>
                  </a:lnTo>
                  <a:lnTo>
                    <a:pt x="172" y="169"/>
                  </a:lnTo>
                  <a:lnTo>
                    <a:pt x="171" y="169"/>
                  </a:lnTo>
                  <a:lnTo>
                    <a:pt x="170" y="169"/>
                  </a:lnTo>
                  <a:lnTo>
                    <a:pt x="168" y="169"/>
                  </a:lnTo>
                  <a:lnTo>
                    <a:pt x="164" y="169"/>
                  </a:lnTo>
                  <a:lnTo>
                    <a:pt x="163" y="169"/>
                  </a:lnTo>
                  <a:lnTo>
                    <a:pt x="163" y="169"/>
                  </a:lnTo>
                  <a:lnTo>
                    <a:pt x="161" y="169"/>
                  </a:lnTo>
                  <a:lnTo>
                    <a:pt x="159" y="169"/>
                  </a:lnTo>
                  <a:lnTo>
                    <a:pt x="159" y="169"/>
                  </a:lnTo>
                  <a:lnTo>
                    <a:pt x="159" y="169"/>
                  </a:lnTo>
                  <a:lnTo>
                    <a:pt x="159" y="169"/>
                  </a:lnTo>
                  <a:lnTo>
                    <a:pt x="157" y="169"/>
                  </a:lnTo>
                  <a:lnTo>
                    <a:pt x="155" y="169"/>
                  </a:lnTo>
                  <a:lnTo>
                    <a:pt x="153" y="169"/>
                  </a:lnTo>
                  <a:lnTo>
                    <a:pt x="151" y="169"/>
                  </a:lnTo>
                  <a:lnTo>
                    <a:pt x="151" y="169"/>
                  </a:lnTo>
                  <a:lnTo>
                    <a:pt x="147" y="169"/>
                  </a:lnTo>
                  <a:lnTo>
                    <a:pt x="147" y="169"/>
                  </a:lnTo>
                  <a:lnTo>
                    <a:pt x="145" y="169"/>
                  </a:lnTo>
                  <a:lnTo>
                    <a:pt x="145" y="169"/>
                  </a:lnTo>
                  <a:lnTo>
                    <a:pt x="141" y="169"/>
                  </a:lnTo>
                  <a:lnTo>
                    <a:pt x="138" y="170"/>
                  </a:lnTo>
                  <a:lnTo>
                    <a:pt x="136" y="170"/>
                  </a:lnTo>
                  <a:lnTo>
                    <a:pt x="134" y="170"/>
                  </a:lnTo>
                  <a:lnTo>
                    <a:pt x="132" y="170"/>
                  </a:lnTo>
                  <a:lnTo>
                    <a:pt x="129" y="170"/>
                  </a:lnTo>
                  <a:lnTo>
                    <a:pt x="128" y="170"/>
                  </a:lnTo>
                  <a:lnTo>
                    <a:pt x="128" y="170"/>
                  </a:lnTo>
                  <a:lnTo>
                    <a:pt x="126" y="170"/>
                  </a:lnTo>
                  <a:lnTo>
                    <a:pt x="126" y="170"/>
                  </a:lnTo>
                  <a:lnTo>
                    <a:pt x="125" y="170"/>
                  </a:lnTo>
                  <a:lnTo>
                    <a:pt x="125" y="170"/>
                  </a:lnTo>
                  <a:lnTo>
                    <a:pt x="125" y="170"/>
                  </a:lnTo>
                  <a:lnTo>
                    <a:pt x="125" y="170"/>
                  </a:lnTo>
                  <a:lnTo>
                    <a:pt x="124" y="170"/>
                  </a:lnTo>
                  <a:lnTo>
                    <a:pt x="123" y="170"/>
                  </a:lnTo>
                  <a:lnTo>
                    <a:pt x="123" y="170"/>
                  </a:lnTo>
                  <a:lnTo>
                    <a:pt x="121" y="170"/>
                  </a:lnTo>
                  <a:lnTo>
                    <a:pt x="120" y="170"/>
                  </a:lnTo>
                  <a:lnTo>
                    <a:pt x="117" y="170"/>
                  </a:lnTo>
                  <a:lnTo>
                    <a:pt x="115" y="170"/>
                  </a:lnTo>
                  <a:lnTo>
                    <a:pt x="112" y="170"/>
                  </a:lnTo>
                  <a:lnTo>
                    <a:pt x="108" y="170"/>
                  </a:lnTo>
                  <a:lnTo>
                    <a:pt x="104" y="170"/>
                  </a:lnTo>
                  <a:lnTo>
                    <a:pt x="103" y="170"/>
                  </a:lnTo>
                  <a:lnTo>
                    <a:pt x="102" y="170"/>
                  </a:lnTo>
                  <a:lnTo>
                    <a:pt x="99" y="170"/>
                  </a:lnTo>
                  <a:lnTo>
                    <a:pt x="98" y="170"/>
                  </a:lnTo>
                  <a:lnTo>
                    <a:pt x="95" y="170"/>
                  </a:lnTo>
                  <a:lnTo>
                    <a:pt x="94" y="170"/>
                  </a:lnTo>
                  <a:lnTo>
                    <a:pt x="94" y="170"/>
                  </a:lnTo>
                  <a:lnTo>
                    <a:pt x="92" y="170"/>
                  </a:lnTo>
                  <a:lnTo>
                    <a:pt x="86" y="170"/>
                  </a:lnTo>
                  <a:lnTo>
                    <a:pt x="85" y="170"/>
                  </a:lnTo>
                  <a:lnTo>
                    <a:pt x="85" y="170"/>
                  </a:lnTo>
                  <a:lnTo>
                    <a:pt x="82" y="170"/>
                  </a:lnTo>
                  <a:lnTo>
                    <a:pt x="77" y="170"/>
                  </a:lnTo>
                  <a:lnTo>
                    <a:pt x="73" y="170"/>
                  </a:lnTo>
                  <a:lnTo>
                    <a:pt x="69" y="170"/>
                  </a:lnTo>
                  <a:lnTo>
                    <a:pt x="68" y="170"/>
                  </a:lnTo>
                  <a:lnTo>
                    <a:pt x="66" y="170"/>
                  </a:lnTo>
                  <a:lnTo>
                    <a:pt x="62" y="170"/>
                  </a:lnTo>
                  <a:lnTo>
                    <a:pt x="58" y="170"/>
                  </a:lnTo>
                  <a:lnTo>
                    <a:pt x="57" y="170"/>
                  </a:lnTo>
                  <a:lnTo>
                    <a:pt x="57" y="170"/>
                  </a:lnTo>
                  <a:lnTo>
                    <a:pt x="54" y="170"/>
                  </a:lnTo>
                  <a:lnTo>
                    <a:pt x="53" y="170"/>
                  </a:lnTo>
                  <a:lnTo>
                    <a:pt x="52" y="170"/>
                  </a:lnTo>
                  <a:lnTo>
                    <a:pt x="51" y="170"/>
                  </a:lnTo>
                  <a:lnTo>
                    <a:pt x="49" y="170"/>
                  </a:lnTo>
                  <a:lnTo>
                    <a:pt x="48" y="170"/>
                  </a:lnTo>
                  <a:lnTo>
                    <a:pt x="45" y="170"/>
                  </a:lnTo>
                  <a:lnTo>
                    <a:pt x="44" y="170"/>
                  </a:lnTo>
                  <a:lnTo>
                    <a:pt x="43" y="170"/>
                  </a:lnTo>
                  <a:lnTo>
                    <a:pt x="40" y="170"/>
                  </a:lnTo>
                  <a:lnTo>
                    <a:pt x="37" y="170"/>
                  </a:lnTo>
                  <a:lnTo>
                    <a:pt x="35" y="170"/>
                  </a:lnTo>
                  <a:lnTo>
                    <a:pt x="34" y="170"/>
                  </a:lnTo>
                  <a:lnTo>
                    <a:pt x="32" y="170"/>
                  </a:lnTo>
                  <a:lnTo>
                    <a:pt x="31" y="170"/>
                  </a:lnTo>
                  <a:lnTo>
                    <a:pt x="28" y="170"/>
                  </a:lnTo>
                  <a:lnTo>
                    <a:pt x="28" y="170"/>
                  </a:lnTo>
                  <a:lnTo>
                    <a:pt x="27" y="170"/>
                  </a:lnTo>
                  <a:lnTo>
                    <a:pt x="26" y="170"/>
                  </a:lnTo>
                  <a:lnTo>
                    <a:pt x="26" y="170"/>
                  </a:lnTo>
                  <a:lnTo>
                    <a:pt x="24" y="170"/>
                  </a:lnTo>
                  <a:lnTo>
                    <a:pt x="23" y="170"/>
                  </a:lnTo>
                  <a:lnTo>
                    <a:pt x="19" y="170"/>
                  </a:lnTo>
                  <a:lnTo>
                    <a:pt x="18" y="170"/>
                  </a:lnTo>
                  <a:lnTo>
                    <a:pt x="17" y="170"/>
                  </a:lnTo>
                  <a:lnTo>
                    <a:pt x="15" y="170"/>
                  </a:lnTo>
                  <a:lnTo>
                    <a:pt x="11" y="170"/>
                  </a:lnTo>
                  <a:lnTo>
                    <a:pt x="10" y="170"/>
                  </a:lnTo>
                  <a:lnTo>
                    <a:pt x="9" y="170"/>
                  </a:lnTo>
                  <a:lnTo>
                    <a:pt x="5" y="170"/>
                  </a:lnTo>
                  <a:lnTo>
                    <a:pt x="2" y="170"/>
                  </a:lnTo>
                  <a:lnTo>
                    <a:pt x="1" y="170"/>
                  </a:lnTo>
                  <a:lnTo>
                    <a:pt x="1" y="169"/>
                  </a:lnTo>
                  <a:lnTo>
                    <a:pt x="1" y="165"/>
                  </a:lnTo>
                  <a:lnTo>
                    <a:pt x="1" y="163"/>
                  </a:lnTo>
                  <a:lnTo>
                    <a:pt x="1" y="161"/>
                  </a:lnTo>
                  <a:lnTo>
                    <a:pt x="1" y="158"/>
                  </a:lnTo>
                  <a:lnTo>
                    <a:pt x="1" y="154"/>
                  </a:lnTo>
                  <a:lnTo>
                    <a:pt x="1" y="152"/>
                  </a:lnTo>
                  <a:lnTo>
                    <a:pt x="1" y="148"/>
                  </a:lnTo>
                  <a:lnTo>
                    <a:pt x="1" y="145"/>
                  </a:lnTo>
                  <a:lnTo>
                    <a:pt x="1" y="144"/>
                  </a:lnTo>
                  <a:lnTo>
                    <a:pt x="1" y="142"/>
                  </a:lnTo>
                  <a:lnTo>
                    <a:pt x="1" y="141"/>
                  </a:lnTo>
                  <a:lnTo>
                    <a:pt x="1" y="138"/>
                  </a:lnTo>
                  <a:lnTo>
                    <a:pt x="1" y="136"/>
                  </a:lnTo>
                  <a:lnTo>
                    <a:pt x="1" y="135"/>
                  </a:lnTo>
                  <a:lnTo>
                    <a:pt x="1" y="132"/>
                  </a:lnTo>
                  <a:lnTo>
                    <a:pt x="1" y="131"/>
                  </a:lnTo>
                  <a:lnTo>
                    <a:pt x="1" y="129"/>
                  </a:lnTo>
                  <a:lnTo>
                    <a:pt x="1" y="127"/>
                  </a:lnTo>
                  <a:lnTo>
                    <a:pt x="1" y="124"/>
                  </a:lnTo>
                  <a:lnTo>
                    <a:pt x="1" y="120"/>
                  </a:lnTo>
                  <a:lnTo>
                    <a:pt x="1" y="119"/>
                  </a:lnTo>
                  <a:lnTo>
                    <a:pt x="1" y="116"/>
                  </a:lnTo>
                  <a:lnTo>
                    <a:pt x="1" y="115"/>
                  </a:lnTo>
                  <a:lnTo>
                    <a:pt x="1" y="114"/>
                  </a:lnTo>
                  <a:lnTo>
                    <a:pt x="1" y="111"/>
                  </a:lnTo>
                  <a:lnTo>
                    <a:pt x="1" y="107"/>
                  </a:lnTo>
                  <a:lnTo>
                    <a:pt x="1" y="104"/>
                  </a:lnTo>
                  <a:lnTo>
                    <a:pt x="1" y="104"/>
                  </a:lnTo>
                  <a:lnTo>
                    <a:pt x="1" y="103"/>
                  </a:lnTo>
                  <a:lnTo>
                    <a:pt x="1" y="100"/>
                  </a:lnTo>
                  <a:lnTo>
                    <a:pt x="1" y="98"/>
                  </a:lnTo>
                  <a:lnTo>
                    <a:pt x="0" y="93"/>
                  </a:lnTo>
                  <a:lnTo>
                    <a:pt x="1" y="90"/>
                  </a:lnTo>
                  <a:lnTo>
                    <a:pt x="0" y="87"/>
                  </a:lnTo>
                  <a:lnTo>
                    <a:pt x="0" y="85"/>
                  </a:lnTo>
                  <a:lnTo>
                    <a:pt x="0" y="82"/>
                  </a:lnTo>
                  <a:lnTo>
                    <a:pt x="0" y="81"/>
                  </a:lnTo>
                  <a:lnTo>
                    <a:pt x="0" y="77"/>
                  </a:lnTo>
                  <a:lnTo>
                    <a:pt x="0" y="74"/>
                  </a:lnTo>
                  <a:lnTo>
                    <a:pt x="0" y="72"/>
                  </a:lnTo>
                  <a:lnTo>
                    <a:pt x="0" y="72"/>
                  </a:lnTo>
                  <a:lnTo>
                    <a:pt x="0" y="68"/>
                  </a:lnTo>
                  <a:lnTo>
                    <a:pt x="0" y="66"/>
                  </a:lnTo>
                  <a:lnTo>
                    <a:pt x="0" y="65"/>
                  </a:lnTo>
                  <a:lnTo>
                    <a:pt x="0" y="65"/>
                  </a:lnTo>
                  <a:lnTo>
                    <a:pt x="0" y="63"/>
                  </a:lnTo>
                  <a:lnTo>
                    <a:pt x="0" y="61"/>
                  </a:lnTo>
                  <a:lnTo>
                    <a:pt x="0" y="60"/>
                  </a:lnTo>
                  <a:lnTo>
                    <a:pt x="0" y="59"/>
                  </a:lnTo>
                  <a:lnTo>
                    <a:pt x="1" y="59"/>
                  </a:lnTo>
                  <a:lnTo>
                    <a:pt x="2" y="59"/>
                  </a:lnTo>
                  <a:lnTo>
                    <a:pt x="5" y="59"/>
                  </a:lnTo>
                  <a:lnTo>
                    <a:pt x="6" y="59"/>
                  </a:lnTo>
                  <a:lnTo>
                    <a:pt x="7" y="59"/>
                  </a:lnTo>
                  <a:lnTo>
                    <a:pt x="9" y="57"/>
                  </a:lnTo>
                  <a:lnTo>
                    <a:pt x="11" y="57"/>
                  </a:lnTo>
                  <a:lnTo>
                    <a:pt x="13" y="57"/>
                  </a:lnTo>
                  <a:lnTo>
                    <a:pt x="19" y="57"/>
                  </a:lnTo>
                  <a:lnTo>
                    <a:pt x="23" y="57"/>
                  </a:lnTo>
                  <a:lnTo>
                    <a:pt x="28" y="57"/>
                  </a:lnTo>
                  <a:lnTo>
                    <a:pt x="28" y="57"/>
                  </a:lnTo>
                  <a:lnTo>
                    <a:pt x="28" y="56"/>
                  </a:lnTo>
                  <a:lnTo>
                    <a:pt x="28" y="56"/>
                  </a:lnTo>
                  <a:lnTo>
                    <a:pt x="28" y="55"/>
                  </a:lnTo>
                  <a:lnTo>
                    <a:pt x="27" y="52"/>
                  </a:lnTo>
                  <a:lnTo>
                    <a:pt x="27" y="51"/>
                  </a:lnTo>
                  <a:lnTo>
                    <a:pt x="27" y="48"/>
                  </a:lnTo>
                  <a:lnTo>
                    <a:pt x="27" y="48"/>
                  </a:lnTo>
                  <a:lnTo>
                    <a:pt x="27" y="47"/>
                  </a:lnTo>
                  <a:lnTo>
                    <a:pt x="27" y="45"/>
                  </a:lnTo>
                  <a:lnTo>
                    <a:pt x="27" y="43"/>
                  </a:lnTo>
                  <a:lnTo>
                    <a:pt x="27" y="42"/>
                  </a:lnTo>
                  <a:lnTo>
                    <a:pt x="27" y="39"/>
                  </a:lnTo>
                  <a:lnTo>
                    <a:pt x="27" y="38"/>
                  </a:lnTo>
                  <a:lnTo>
                    <a:pt x="27" y="38"/>
                  </a:lnTo>
                  <a:lnTo>
                    <a:pt x="27" y="36"/>
                  </a:lnTo>
                  <a:lnTo>
                    <a:pt x="27" y="35"/>
                  </a:lnTo>
                  <a:lnTo>
                    <a:pt x="27" y="34"/>
                  </a:lnTo>
                  <a:lnTo>
                    <a:pt x="27" y="32"/>
                  </a:lnTo>
                  <a:lnTo>
                    <a:pt x="27" y="30"/>
                  </a:lnTo>
                  <a:lnTo>
                    <a:pt x="27" y="27"/>
                  </a:lnTo>
                  <a:lnTo>
                    <a:pt x="27" y="26"/>
                  </a:lnTo>
                  <a:lnTo>
                    <a:pt x="27" y="22"/>
                  </a:lnTo>
                  <a:lnTo>
                    <a:pt x="27" y="21"/>
                  </a:lnTo>
                  <a:lnTo>
                    <a:pt x="27" y="17"/>
                  </a:lnTo>
                  <a:lnTo>
                    <a:pt x="27" y="11"/>
                  </a:lnTo>
                  <a:lnTo>
                    <a:pt x="27" y="9"/>
                  </a:lnTo>
                  <a:lnTo>
                    <a:pt x="27" y="2"/>
                  </a:lnTo>
                  <a:lnTo>
                    <a:pt x="27" y="1"/>
                  </a:lnTo>
                  <a:lnTo>
                    <a:pt x="28" y="1"/>
                  </a:lnTo>
                  <a:lnTo>
                    <a:pt x="32" y="2"/>
                  </a:lnTo>
                  <a:lnTo>
                    <a:pt x="34" y="2"/>
                  </a:lnTo>
                  <a:lnTo>
                    <a:pt x="36" y="2"/>
                  </a:lnTo>
                  <a:lnTo>
                    <a:pt x="36" y="2"/>
                  </a:lnTo>
                  <a:lnTo>
                    <a:pt x="37" y="2"/>
                  </a:lnTo>
                  <a:lnTo>
                    <a:pt x="39" y="2"/>
                  </a:lnTo>
                  <a:lnTo>
                    <a:pt x="40" y="2"/>
                  </a:lnTo>
                  <a:lnTo>
                    <a:pt x="41" y="2"/>
                  </a:lnTo>
                  <a:lnTo>
                    <a:pt x="43" y="2"/>
                  </a:lnTo>
                  <a:lnTo>
                    <a:pt x="45" y="2"/>
                  </a:lnTo>
                  <a:lnTo>
                    <a:pt x="47" y="2"/>
                  </a:lnTo>
                  <a:lnTo>
                    <a:pt x="49" y="2"/>
                  </a:lnTo>
                  <a:lnTo>
                    <a:pt x="52" y="2"/>
                  </a:lnTo>
                  <a:lnTo>
                    <a:pt x="54" y="2"/>
                  </a:lnTo>
                  <a:lnTo>
                    <a:pt x="54" y="2"/>
                  </a:lnTo>
                  <a:lnTo>
                    <a:pt x="56" y="2"/>
                  </a:lnTo>
                  <a:lnTo>
                    <a:pt x="56" y="2"/>
                  </a:lnTo>
                  <a:lnTo>
                    <a:pt x="58" y="2"/>
                  </a:lnTo>
                  <a:lnTo>
                    <a:pt x="61" y="2"/>
                  </a:lnTo>
                  <a:lnTo>
                    <a:pt x="62" y="1"/>
                  </a:lnTo>
                  <a:lnTo>
                    <a:pt x="68" y="1"/>
                  </a:lnTo>
                  <a:lnTo>
                    <a:pt x="69" y="1"/>
                  </a:lnTo>
                  <a:lnTo>
                    <a:pt x="72" y="1"/>
                  </a:lnTo>
                  <a:lnTo>
                    <a:pt x="74" y="1"/>
                  </a:lnTo>
                  <a:lnTo>
                    <a:pt x="77" y="1"/>
                  </a:lnTo>
                  <a:lnTo>
                    <a:pt x="78" y="1"/>
                  </a:lnTo>
                  <a:lnTo>
                    <a:pt x="83" y="1"/>
                  </a:lnTo>
                  <a:lnTo>
                    <a:pt x="87" y="1"/>
                  </a:lnTo>
                  <a:lnTo>
                    <a:pt x="90" y="1"/>
                  </a:lnTo>
                  <a:lnTo>
                    <a:pt x="92" y="1"/>
                  </a:lnTo>
                  <a:lnTo>
                    <a:pt x="98" y="1"/>
                  </a:lnTo>
                  <a:lnTo>
                    <a:pt x="99" y="1"/>
                  </a:lnTo>
                  <a:lnTo>
                    <a:pt x="103" y="1"/>
                  </a:lnTo>
                  <a:lnTo>
                    <a:pt x="106" y="1"/>
                  </a:lnTo>
                  <a:lnTo>
                    <a:pt x="108" y="1"/>
                  </a:lnTo>
                  <a:lnTo>
                    <a:pt x="109" y="1"/>
                  </a:lnTo>
                  <a:lnTo>
                    <a:pt x="111" y="1"/>
                  </a:lnTo>
                  <a:lnTo>
                    <a:pt x="112" y="1"/>
                  </a:lnTo>
                  <a:lnTo>
                    <a:pt x="116" y="1"/>
                  </a:lnTo>
                  <a:lnTo>
                    <a:pt x="117" y="1"/>
                  </a:lnTo>
                  <a:lnTo>
                    <a:pt x="125" y="1"/>
                  </a:lnTo>
                  <a:lnTo>
                    <a:pt x="130" y="1"/>
                  </a:lnTo>
                  <a:lnTo>
                    <a:pt x="136" y="1"/>
                  </a:lnTo>
                  <a:lnTo>
                    <a:pt x="142" y="1"/>
                  </a:lnTo>
                  <a:lnTo>
                    <a:pt x="150" y="1"/>
                  </a:lnTo>
                  <a:lnTo>
                    <a:pt x="155" y="0"/>
                  </a:lnTo>
                  <a:lnTo>
                    <a:pt x="161" y="0"/>
                  </a:lnTo>
                  <a:lnTo>
                    <a:pt x="168" y="0"/>
                  </a:lnTo>
                  <a:lnTo>
                    <a:pt x="174" y="0"/>
                  </a:lnTo>
                  <a:lnTo>
                    <a:pt x="180" y="0"/>
                  </a:lnTo>
                  <a:lnTo>
                    <a:pt x="187" y="0"/>
                  </a:lnTo>
                  <a:lnTo>
                    <a:pt x="191" y="0"/>
                  </a:lnTo>
                  <a:lnTo>
                    <a:pt x="192" y="0"/>
                  </a:lnTo>
                  <a:lnTo>
                    <a:pt x="195" y="0"/>
                  </a:lnTo>
                  <a:lnTo>
                    <a:pt x="197" y="0"/>
                  </a:lnTo>
                  <a:lnTo>
                    <a:pt x="198" y="0"/>
                  </a:lnTo>
                  <a:lnTo>
                    <a:pt x="202" y="0"/>
                  </a:lnTo>
                  <a:lnTo>
                    <a:pt x="205" y="0"/>
                  </a:lnTo>
                  <a:lnTo>
                    <a:pt x="206" y="0"/>
                  </a:lnTo>
                  <a:lnTo>
                    <a:pt x="209" y="0"/>
                  </a:lnTo>
                  <a:lnTo>
                    <a:pt x="210" y="0"/>
                  </a:lnTo>
                  <a:lnTo>
                    <a:pt x="212" y="0"/>
                  </a:lnTo>
                  <a:lnTo>
                    <a:pt x="213" y="0"/>
                  </a:lnTo>
                  <a:lnTo>
                    <a:pt x="214" y="0"/>
                  </a:lnTo>
                  <a:lnTo>
                    <a:pt x="217" y="0"/>
                  </a:lnTo>
                  <a:lnTo>
                    <a:pt x="222" y="0"/>
                  </a:lnTo>
                  <a:lnTo>
                    <a:pt x="223" y="0"/>
                  </a:lnTo>
                  <a:lnTo>
                    <a:pt x="225" y="0"/>
                  </a:lnTo>
                  <a:lnTo>
                    <a:pt x="226" y="0"/>
                  </a:lnTo>
                  <a:lnTo>
                    <a:pt x="229" y="0"/>
                  </a:lnTo>
                  <a:lnTo>
                    <a:pt x="231" y="0"/>
                  </a:lnTo>
                  <a:lnTo>
                    <a:pt x="235" y="0"/>
                  </a:lnTo>
                  <a:lnTo>
                    <a:pt x="238" y="0"/>
                  </a:lnTo>
                  <a:lnTo>
                    <a:pt x="240" y="0"/>
                  </a:lnTo>
                  <a:lnTo>
                    <a:pt x="242" y="0"/>
                  </a:lnTo>
                  <a:lnTo>
                    <a:pt x="244" y="0"/>
                  </a:lnTo>
                  <a:lnTo>
                    <a:pt x="247" y="0"/>
                  </a:lnTo>
                  <a:lnTo>
                    <a:pt x="250" y="0"/>
                  </a:lnTo>
                  <a:lnTo>
                    <a:pt x="253" y="0"/>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91">
              <a:extLst>
                <a:ext uri="{FF2B5EF4-FFF2-40B4-BE49-F238E27FC236}">
                  <a16:creationId xmlns:a16="http://schemas.microsoft.com/office/drawing/2014/main" id="{3DB553A5-9BF9-464F-BCC8-43C3725B95F1}"/>
                </a:ext>
              </a:extLst>
            </p:cNvPr>
            <p:cNvSpPr>
              <a:spLocks/>
            </p:cNvSpPr>
            <p:nvPr/>
          </p:nvSpPr>
          <p:spPr bwMode="auto">
            <a:xfrm>
              <a:off x="6393" y="3689"/>
              <a:ext cx="253" cy="168"/>
            </a:xfrm>
            <a:custGeom>
              <a:avLst/>
              <a:gdLst>
                <a:gd name="T0" fmla="*/ 252 w 253"/>
                <a:gd name="T1" fmla="*/ 6 h 168"/>
                <a:gd name="T2" fmla="*/ 252 w 253"/>
                <a:gd name="T3" fmla="*/ 18 h 168"/>
                <a:gd name="T4" fmla="*/ 252 w 253"/>
                <a:gd name="T5" fmla="*/ 34 h 168"/>
                <a:gd name="T6" fmla="*/ 253 w 253"/>
                <a:gd name="T7" fmla="*/ 48 h 168"/>
                <a:gd name="T8" fmla="*/ 253 w 253"/>
                <a:gd name="T9" fmla="*/ 61 h 168"/>
                <a:gd name="T10" fmla="*/ 253 w 253"/>
                <a:gd name="T11" fmla="*/ 76 h 168"/>
                <a:gd name="T12" fmla="*/ 253 w 253"/>
                <a:gd name="T13" fmla="*/ 86 h 168"/>
                <a:gd name="T14" fmla="*/ 253 w 253"/>
                <a:gd name="T15" fmla="*/ 104 h 168"/>
                <a:gd name="T16" fmla="*/ 253 w 253"/>
                <a:gd name="T17" fmla="*/ 120 h 168"/>
                <a:gd name="T18" fmla="*/ 253 w 253"/>
                <a:gd name="T19" fmla="*/ 134 h 168"/>
                <a:gd name="T20" fmla="*/ 253 w 253"/>
                <a:gd name="T21" fmla="*/ 148 h 168"/>
                <a:gd name="T22" fmla="*/ 237 w 253"/>
                <a:gd name="T23" fmla="*/ 149 h 168"/>
                <a:gd name="T24" fmla="*/ 216 w 253"/>
                <a:gd name="T25" fmla="*/ 149 h 168"/>
                <a:gd name="T26" fmla="*/ 200 w 253"/>
                <a:gd name="T27" fmla="*/ 149 h 168"/>
                <a:gd name="T28" fmla="*/ 187 w 253"/>
                <a:gd name="T29" fmla="*/ 149 h 168"/>
                <a:gd name="T30" fmla="*/ 178 w 253"/>
                <a:gd name="T31" fmla="*/ 149 h 168"/>
                <a:gd name="T32" fmla="*/ 157 w 253"/>
                <a:gd name="T33" fmla="*/ 149 h 168"/>
                <a:gd name="T34" fmla="*/ 144 w 253"/>
                <a:gd name="T35" fmla="*/ 149 h 168"/>
                <a:gd name="T36" fmla="*/ 132 w 253"/>
                <a:gd name="T37" fmla="*/ 149 h 168"/>
                <a:gd name="T38" fmla="*/ 123 w 253"/>
                <a:gd name="T39" fmla="*/ 149 h 168"/>
                <a:gd name="T40" fmla="*/ 117 w 253"/>
                <a:gd name="T41" fmla="*/ 149 h 168"/>
                <a:gd name="T42" fmla="*/ 110 w 253"/>
                <a:gd name="T43" fmla="*/ 149 h 168"/>
                <a:gd name="T44" fmla="*/ 97 w 253"/>
                <a:gd name="T45" fmla="*/ 149 h 168"/>
                <a:gd name="T46" fmla="*/ 91 w 253"/>
                <a:gd name="T47" fmla="*/ 149 h 168"/>
                <a:gd name="T48" fmla="*/ 72 w 253"/>
                <a:gd name="T49" fmla="*/ 150 h 168"/>
                <a:gd name="T50" fmla="*/ 58 w 253"/>
                <a:gd name="T51" fmla="*/ 150 h 168"/>
                <a:gd name="T52" fmla="*/ 56 w 253"/>
                <a:gd name="T53" fmla="*/ 158 h 168"/>
                <a:gd name="T54" fmla="*/ 54 w 253"/>
                <a:gd name="T55" fmla="*/ 168 h 168"/>
                <a:gd name="T56" fmla="*/ 45 w 253"/>
                <a:gd name="T57" fmla="*/ 168 h 168"/>
                <a:gd name="T58" fmla="*/ 34 w 253"/>
                <a:gd name="T59" fmla="*/ 168 h 168"/>
                <a:gd name="T60" fmla="*/ 20 w 253"/>
                <a:gd name="T61" fmla="*/ 168 h 168"/>
                <a:gd name="T62" fmla="*/ 7 w 253"/>
                <a:gd name="T63" fmla="*/ 168 h 168"/>
                <a:gd name="T64" fmla="*/ 0 w 253"/>
                <a:gd name="T65" fmla="*/ 161 h 168"/>
                <a:gd name="T66" fmla="*/ 0 w 253"/>
                <a:gd name="T67" fmla="*/ 142 h 168"/>
                <a:gd name="T68" fmla="*/ 0 w 253"/>
                <a:gd name="T69" fmla="*/ 125 h 168"/>
                <a:gd name="T70" fmla="*/ 0 w 253"/>
                <a:gd name="T71" fmla="*/ 112 h 168"/>
                <a:gd name="T72" fmla="*/ 0 w 253"/>
                <a:gd name="T73" fmla="*/ 94 h 168"/>
                <a:gd name="T74" fmla="*/ 0 w 253"/>
                <a:gd name="T75" fmla="*/ 85 h 168"/>
                <a:gd name="T76" fmla="*/ 0 w 253"/>
                <a:gd name="T77" fmla="*/ 68 h 168"/>
                <a:gd name="T78" fmla="*/ 0 w 253"/>
                <a:gd name="T79" fmla="*/ 60 h 168"/>
                <a:gd name="T80" fmla="*/ 0 w 253"/>
                <a:gd name="T81" fmla="*/ 53 h 168"/>
                <a:gd name="T82" fmla="*/ 0 w 253"/>
                <a:gd name="T83" fmla="*/ 38 h 168"/>
                <a:gd name="T84" fmla="*/ 0 w 253"/>
                <a:gd name="T85" fmla="*/ 23 h 168"/>
                <a:gd name="T86" fmla="*/ 0 w 253"/>
                <a:gd name="T87" fmla="*/ 1 h 168"/>
                <a:gd name="T88" fmla="*/ 16 w 253"/>
                <a:gd name="T89" fmla="*/ 1 h 168"/>
                <a:gd name="T90" fmla="*/ 30 w 253"/>
                <a:gd name="T91" fmla="*/ 1 h 168"/>
                <a:gd name="T92" fmla="*/ 50 w 253"/>
                <a:gd name="T93" fmla="*/ 1 h 168"/>
                <a:gd name="T94" fmla="*/ 62 w 253"/>
                <a:gd name="T95" fmla="*/ 1 h 168"/>
                <a:gd name="T96" fmla="*/ 72 w 253"/>
                <a:gd name="T97" fmla="*/ 1 h 168"/>
                <a:gd name="T98" fmla="*/ 83 w 253"/>
                <a:gd name="T99" fmla="*/ 1 h 168"/>
                <a:gd name="T100" fmla="*/ 91 w 253"/>
                <a:gd name="T101" fmla="*/ 1 h 168"/>
                <a:gd name="T102" fmla="*/ 104 w 253"/>
                <a:gd name="T103" fmla="*/ 1 h 168"/>
                <a:gd name="T104" fmla="*/ 119 w 253"/>
                <a:gd name="T105" fmla="*/ 0 h 168"/>
                <a:gd name="T106" fmla="*/ 132 w 253"/>
                <a:gd name="T107" fmla="*/ 0 h 168"/>
                <a:gd name="T108" fmla="*/ 149 w 253"/>
                <a:gd name="T109" fmla="*/ 0 h 168"/>
                <a:gd name="T110" fmla="*/ 166 w 253"/>
                <a:gd name="T111" fmla="*/ 0 h 168"/>
                <a:gd name="T112" fmla="*/ 177 w 253"/>
                <a:gd name="T113" fmla="*/ 0 h 168"/>
                <a:gd name="T114" fmla="*/ 193 w 253"/>
                <a:gd name="T115" fmla="*/ 0 h 168"/>
                <a:gd name="T116" fmla="*/ 212 w 253"/>
                <a:gd name="T117" fmla="*/ 0 h 168"/>
                <a:gd name="T118" fmla="*/ 228 w 253"/>
                <a:gd name="T119" fmla="*/ 0 h 168"/>
                <a:gd name="T120" fmla="*/ 240 w 253"/>
                <a:gd name="T121" fmla="*/ 0 h 168"/>
                <a:gd name="T122" fmla="*/ 252 w 253"/>
                <a:gd name="T1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 h="168">
                  <a:moveTo>
                    <a:pt x="252" y="0"/>
                  </a:moveTo>
                  <a:lnTo>
                    <a:pt x="252" y="1"/>
                  </a:lnTo>
                  <a:lnTo>
                    <a:pt x="252" y="2"/>
                  </a:lnTo>
                  <a:lnTo>
                    <a:pt x="252" y="4"/>
                  </a:lnTo>
                  <a:lnTo>
                    <a:pt x="252" y="6"/>
                  </a:lnTo>
                  <a:lnTo>
                    <a:pt x="252" y="6"/>
                  </a:lnTo>
                  <a:lnTo>
                    <a:pt x="252" y="7"/>
                  </a:lnTo>
                  <a:lnTo>
                    <a:pt x="252" y="9"/>
                  </a:lnTo>
                  <a:lnTo>
                    <a:pt x="252" y="13"/>
                  </a:lnTo>
                  <a:lnTo>
                    <a:pt x="252" y="13"/>
                  </a:lnTo>
                  <a:lnTo>
                    <a:pt x="252" y="15"/>
                  </a:lnTo>
                  <a:lnTo>
                    <a:pt x="252" y="18"/>
                  </a:lnTo>
                  <a:lnTo>
                    <a:pt x="252" y="22"/>
                  </a:lnTo>
                  <a:lnTo>
                    <a:pt x="252" y="23"/>
                  </a:lnTo>
                  <a:lnTo>
                    <a:pt x="252" y="26"/>
                  </a:lnTo>
                  <a:lnTo>
                    <a:pt x="252" y="28"/>
                  </a:lnTo>
                  <a:lnTo>
                    <a:pt x="253" y="31"/>
                  </a:lnTo>
                  <a:lnTo>
                    <a:pt x="252" y="34"/>
                  </a:lnTo>
                  <a:lnTo>
                    <a:pt x="253" y="39"/>
                  </a:lnTo>
                  <a:lnTo>
                    <a:pt x="253" y="41"/>
                  </a:lnTo>
                  <a:lnTo>
                    <a:pt x="253" y="44"/>
                  </a:lnTo>
                  <a:lnTo>
                    <a:pt x="253" y="45"/>
                  </a:lnTo>
                  <a:lnTo>
                    <a:pt x="253" y="45"/>
                  </a:lnTo>
                  <a:lnTo>
                    <a:pt x="253" y="48"/>
                  </a:lnTo>
                  <a:lnTo>
                    <a:pt x="253" y="52"/>
                  </a:lnTo>
                  <a:lnTo>
                    <a:pt x="253" y="55"/>
                  </a:lnTo>
                  <a:lnTo>
                    <a:pt x="253" y="56"/>
                  </a:lnTo>
                  <a:lnTo>
                    <a:pt x="253" y="57"/>
                  </a:lnTo>
                  <a:lnTo>
                    <a:pt x="253" y="60"/>
                  </a:lnTo>
                  <a:lnTo>
                    <a:pt x="253" y="61"/>
                  </a:lnTo>
                  <a:lnTo>
                    <a:pt x="253" y="65"/>
                  </a:lnTo>
                  <a:lnTo>
                    <a:pt x="253" y="68"/>
                  </a:lnTo>
                  <a:lnTo>
                    <a:pt x="253" y="70"/>
                  </a:lnTo>
                  <a:lnTo>
                    <a:pt x="253" y="72"/>
                  </a:lnTo>
                  <a:lnTo>
                    <a:pt x="253" y="73"/>
                  </a:lnTo>
                  <a:lnTo>
                    <a:pt x="253" y="76"/>
                  </a:lnTo>
                  <a:lnTo>
                    <a:pt x="253" y="77"/>
                  </a:lnTo>
                  <a:lnTo>
                    <a:pt x="253" y="79"/>
                  </a:lnTo>
                  <a:lnTo>
                    <a:pt x="253" y="82"/>
                  </a:lnTo>
                  <a:lnTo>
                    <a:pt x="253" y="83"/>
                  </a:lnTo>
                  <a:lnTo>
                    <a:pt x="253" y="85"/>
                  </a:lnTo>
                  <a:lnTo>
                    <a:pt x="253" y="86"/>
                  </a:lnTo>
                  <a:lnTo>
                    <a:pt x="253" y="89"/>
                  </a:lnTo>
                  <a:lnTo>
                    <a:pt x="253" y="93"/>
                  </a:lnTo>
                  <a:lnTo>
                    <a:pt x="253" y="95"/>
                  </a:lnTo>
                  <a:lnTo>
                    <a:pt x="253" y="99"/>
                  </a:lnTo>
                  <a:lnTo>
                    <a:pt x="253" y="102"/>
                  </a:lnTo>
                  <a:lnTo>
                    <a:pt x="253" y="104"/>
                  </a:lnTo>
                  <a:lnTo>
                    <a:pt x="253" y="106"/>
                  </a:lnTo>
                  <a:lnTo>
                    <a:pt x="253" y="110"/>
                  </a:lnTo>
                  <a:lnTo>
                    <a:pt x="253" y="111"/>
                  </a:lnTo>
                  <a:lnTo>
                    <a:pt x="253" y="112"/>
                  </a:lnTo>
                  <a:lnTo>
                    <a:pt x="253" y="115"/>
                  </a:lnTo>
                  <a:lnTo>
                    <a:pt x="253" y="120"/>
                  </a:lnTo>
                  <a:lnTo>
                    <a:pt x="253" y="124"/>
                  </a:lnTo>
                  <a:lnTo>
                    <a:pt x="253" y="127"/>
                  </a:lnTo>
                  <a:lnTo>
                    <a:pt x="253" y="128"/>
                  </a:lnTo>
                  <a:lnTo>
                    <a:pt x="253" y="129"/>
                  </a:lnTo>
                  <a:lnTo>
                    <a:pt x="253" y="130"/>
                  </a:lnTo>
                  <a:lnTo>
                    <a:pt x="253" y="134"/>
                  </a:lnTo>
                  <a:lnTo>
                    <a:pt x="253" y="137"/>
                  </a:lnTo>
                  <a:lnTo>
                    <a:pt x="253" y="138"/>
                  </a:lnTo>
                  <a:lnTo>
                    <a:pt x="253" y="142"/>
                  </a:lnTo>
                  <a:lnTo>
                    <a:pt x="253" y="145"/>
                  </a:lnTo>
                  <a:lnTo>
                    <a:pt x="253" y="146"/>
                  </a:lnTo>
                  <a:lnTo>
                    <a:pt x="253" y="148"/>
                  </a:lnTo>
                  <a:lnTo>
                    <a:pt x="252" y="148"/>
                  </a:lnTo>
                  <a:lnTo>
                    <a:pt x="246" y="148"/>
                  </a:lnTo>
                  <a:lnTo>
                    <a:pt x="245" y="148"/>
                  </a:lnTo>
                  <a:lnTo>
                    <a:pt x="244" y="148"/>
                  </a:lnTo>
                  <a:lnTo>
                    <a:pt x="238" y="149"/>
                  </a:lnTo>
                  <a:lnTo>
                    <a:pt x="237" y="149"/>
                  </a:lnTo>
                  <a:lnTo>
                    <a:pt x="235" y="149"/>
                  </a:lnTo>
                  <a:lnTo>
                    <a:pt x="229" y="149"/>
                  </a:lnTo>
                  <a:lnTo>
                    <a:pt x="225" y="149"/>
                  </a:lnTo>
                  <a:lnTo>
                    <a:pt x="224" y="149"/>
                  </a:lnTo>
                  <a:lnTo>
                    <a:pt x="219" y="149"/>
                  </a:lnTo>
                  <a:lnTo>
                    <a:pt x="216" y="149"/>
                  </a:lnTo>
                  <a:lnTo>
                    <a:pt x="215" y="149"/>
                  </a:lnTo>
                  <a:lnTo>
                    <a:pt x="212" y="149"/>
                  </a:lnTo>
                  <a:lnTo>
                    <a:pt x="210" y="149"/>
                  </a:lnTo>
                  <a:lnTo>
                    <a:pt x="208" y="149"/>
                  </a:lnTo>
                  <a:lnTo>
                    <a:pt x="207" y="149"/>
                  </a:lnTo>
                  <a:lnTo>
                    <a:pt x="200" y="149"/>
                  </a:lnTo>
                  <a:lnTo>
                    <a:pt x="198" y="149"/>
                  </a:lnTo>
                  <a:lnTo>
                    <a:pt x="197" y="149"/>
                  </a:lnTo>
                  <a:lnTo>
                    <a:pt x="194" y="149"/>
                  </a:lnTo>
                  <a:lnTo>
                    <a:pt x="193" y="149"/>
                  </a:lnTo>
                  <a:lnTo>
                    <a:pt x="190" y="149"/>
                  </a:lnTo>
                  <a:lnTo>
                    <a:pt x="187" y="149"/>
                  </a:lnTo>
                  <a:lnTo>
                    <a:pt x="186" y="149"/>
                  </a:lnTo>
                  <a:lnTo>
                    <a:pt x="183" y="149"/>
                  </a:lnTo>
                  <a:lnTo>
                    <a:pt x="181" y="149"/>
                  </a:lnTo>
                  <a:lnTo>
                    <a:pt x="180" y="149"/>
                  </a:lnTo>
                  <a:lnTo>
                    <a:pt x="180" y="149"/>
                  </a:lnTo>
                  <a:lnTo>
                    <a:pt x="178" y="149"/>
                  </a:lnTo>
                  <a:lnTo>
                    <a:pt x="176" y="149"/>
                  </a:lnTo>
                  <a:lnTo>
                    <a:pt x="170" y="149"/>
                  </a:lnTo>
                  <a:lnTo>
                    <a:pt x="169" y="149"/>
                  </a:lnTo>
                  <a:lnTo>
                    <a:pt x="163" y="149"/>
                  </a:lnTo>
                  <a:lnTo>
                    <a:pt x="159" y="149"/>
                  </a:lnTo>
                  <a:lnTo>
                    <a:pt x="157" y="149"/>
                  </a:lnTo>
                  <a:lnTo>
                    <a:pt x="156" y="149"/>
                  </a:lnTo>
                  <a:lnTo>
                    <a:pt x="153" y="149"/>
                  </a:lnTo>
                  <a:lnTo>
                    <a:pt x="151" y="149"/>
                  </a:lnTo>
                  <a:lnTo>
                    <a:pt x="147" y="149"/>
                  </a:lnTo>
                  <a:lnTo>
                    <a:pt x="145" y="149"/>
                  </a:lnTo>
                  <a:lnTo>
                    <a:pt x="144" y="149"/>
                  </a:lnTo>
                  <a:lnTo>
                    <a:pt x="142" y="149"/>
                  </a:lnTo>
                  <a:lnTo>
                    <a:pt x="142" y="149"/>
                  </a:lnTo>
                  <a:lnTo>
                    <a:pt x="139" y="149"/>
                  </a:lnTo>
                  <a:lnTo>
                    <a:pt x="136" y="149"/>
                  </a:lnTo>
                  <a:lnTo>
                    <a:pt x="135" y="149"/>
                  </a:lnTo>
                  <a:lnTo>
                    <a:pt x="132" y="149"/>
                  </a:lnTo>
                  <a:lnTo>
                    <a:pt x="131" y="149"/>
                  </a:lnTo>
                  <a:lnTo>
                    <a:pt x="128" y="149"/>
                  </a:lnTo>
                  <a:lnTo>
                    <a:pt x="126" y="149"/>
                  </a:lnTo>
                  <a:lnTo>
                    <a:pt x="125" y="149"/>
                  </a:lnTo>
                  <a:lnTo>
                    <a:pt x="123" y="149"/>
                  </a:lnTo>
                  <a:lnTo>
                    <a:pt x="123" y="149"/>
                  </a:lnTo>
                  <a:lnTo>
                    <a:pt x="122" y="149"/>
                  </a:lnTo>
                  <a:lnTo>
                    <a:pt x="122" y="149"/>
                  </a:lnTo>
                  <a:lnTo>
                    <a:pt x="122" y="149"/>
                  </a:lnTo>
                  <a:lnTo>
                    <a:pt x="121" y="149"/>
                  </a:lnTo>
                  <a:lnTo>
                    <a:pt x="121" y="149"/>
                  </a:lnTo>
                  <a:lnTo>
                    <a:pt x="117" y="149"/>
                  </a:lnTo>
                  <a:lnTo>
                    <a:pt x="115" y="149"/>
                  </a:lnTo>
                  <a:lnTo>
                    <a:pt x="113" y="149"/>
                  </a:lnTo>
                  <a:lnTo>
                    <a:pt x="113" y="149"/>
                  </a:lnTo>
                  <a:lnTo>
                    <a:pt x="111" y="149"/>
                  </a:lnTo>
                  <a:lnTo>
                    <a:pt x="111" y="149"/>
                  </a:lnTo>
                  <a:lnTo>
                    <a:pt x="110" y="149"/>
                  </a:lnTo>
                  <a:lnTo>
                    <a:pt x="108" y="149"/>
                  </a:lnTo>
                  <a:lnTo>
                    <a:pt x="104" y="149"/>
                  </a:lnTo>
                  <a:lnTo>
                    <a:pt x="104" y="149"/>
                  </a:lnTo>
                  <a:lnTo>
                    <a:pt x="102" y="149"/>
                  </a:lnTo>
                  <a:lnTo>
                    <a:pt x="100" y="149"/>
                  </a:lnTo>
                  <a:lnTo>
                    <a:pt x="97" y="149"/>
                  </a:lnTo>
                  <a:lnTo>
                    <a:pt x="96" y="149"/>
                  </a:lnTo>
                  <a:lnTo>
                    <a:pt x="96" y="149"/>
                  </a:lnTo>
                  <a:lnTo>
                    <a:pt x="94" y="149"/>
                  </a:lnTo>
                  <a:lnTo>
                    <a:pt x="93" y="149"/>
                  </a:lnTo>
                  <a:lnTo>
                    <a:pt x="91" y="149"/>
                  </a:lnTo>
                  <a:lnTo>
                    <a:pt x="91" y="149"/>
                  </a:lnTo>
                  <a:lnTo>
                    <a:pt x="88" y="149"/>
                  </a:lnTo>
                  <a:lnTo>
                    <a:pt x="87" y="149"/>
                  </a:lnTo>
                  <a:lnTo>
                    <a:pt x="85" y="149"/>
                  </a:lnTo>
                  <a:lnTo>
                    <a:pt x="79" y="149"/>
                  </a:lnTo>
                  <a:lnTo>
                    <a:pt x="76" y="149"/>
                  </a:lnTo>
                  <a:lnTo>
                    <a:pt x="72" y="150"/>
                  </a:lnTo>
                  <a:lnTo>
                    <a:pt x="70" y="150"/>
                  </a:lnTo>
                  <a:lnTo>
                    <a:pt x="68" y="150"/>
                  </a:lnTo>
                  <a:lnTo>
                    <a:pt x="67" y="150"/>
                  </a:lnTo>
                  <a:lnTo>
                    <a:pt x="64" y="150"/>
                  </a:lnTo>
                  <a:lnTo>
                    <a:pt x="60" y="150"/>
                  </a:lnTo>
                  <a:lnTo>
                    <a:pt x="58" y="150"/>
                  </a:lnTo>
                  <a:lnTo>
                    <a:pt x="56" y="150"/>
                  </a:lnTo>
                  <a:lnTo>
                    <a:pt x="56" y="150"/>
                  </a:lnTo>
                  <a:lnTo>
                    <a:pt x="56" y="151"/>
                  </a:lnTo>
                  <a:lnTo>
                    <a:pt x="56" y="154"/>
                  </a:lnTo>
                  <a:lnTo>
                    <a:pt x="56" y="155"/>
                  </a:lnTo>
                  <a:lnTo>
                    <a:pt x="56" y="158"/>
                  </a:lnTo>
                  <a:lnTo>
                    <a:pt x="56" y="159"/>
                  </a:lnTo>
                  <a:lnTo>
                    <a:pt x="56" y="161"/>
                  </a:lnTo>
                  <a:lnTo>
                    <a:pt x="56" y="165"/>
                  </a:lnTo>
                  <a:lnTo>
                    <a:pt x="56" y="168"/>
                  </a:lnTo>
                  <a:lnTo>
                    <a:pt x="55" y="168"/>
                  </a:lnTo>
                  <a:lnTo>
                    <a:pt x="54" y="168"/>
                  </a:lnTo>
                  <a:lnTo>
                    <a:pt x="51" y="168"/>
                  </a:lnTo>
                  <a:lnTo>
                    <a:pt x="51" y="168"/>
                  </a:lnTo>
                  <a:lnTo>
                    <a:pt x="50" y="168"/>
                  </a:lnTo>
                  <a:lnTo>
                    <a:pt x="47" y="168"/>
                  </a:lnTo>
                  <a:lnTo>
                    <a:pt x="46" y="168"/>
                  </a:lnTo>
                  <a:lnTo>
                    <a:pt x="45" y="168"/>
                  </a:lnTo>
                  <a:lnTo>
                    <a:pt x="42" y="168"/>
                  </a:lnTo>
                  <a:lnTo>
                    <a:pt x="41" y="168"/>
                  </a:lnTo>
                  <a:lnTo>
                    <a:pt x="38" y="168"/>
                  </a:lnTo>
                  <a:lnTo>
                    <a:pt x="37" y="168"/>
                  </a:lnTo>
                  <a:lnTo>
                    <a:pt x="36" y="168"/>
                  </a:lnTo>
                  <a:lnTo>
                    <a:pt x="34" y="168"/>
                  </a:lnTo>
                  <a:lnTo>
                    <a:pt x="33" y="168"/>
                  </a:lnTo>
                  <a:lnTo>
                    <a:pt x="30" y="168"/>
                  </a:lnTo>
                  <a:lnTo>
                    <a:pt x="29" y="168"/>
                  </a:lnTo>
                  <a:lnTo>
                    <a:pt x="28" y="168"/>
                  </a:lnTo>
                  <a:lnTo>
                    <a:pt x="21" y="168"/>
                  </a:lnTo>
                  <a:lnTo>
                    <a:pt x="20" y="168"/>
                  </a:lnTo>
                  <a:lnTo>
                    <a:pt x="17" y="168"/>
                  </a:lnTo>
                  <a:lnTo>
                    <a:pt x="15" y="168"/>
                  </a:lnTo>
                  <a:lnTo>
                    <a:pt x="13" y="168"/>
                  </a:lnTo>
                  <a:lnTo>
                    <a:pt x="9" y="168"/>
                  </a:lnTo>
                  <a:lnTo>
                    <a:pt x="8" y="168"/>
                  </a:lnTo>
                  <a:lnTo>
                    <a:pt x="7" y="168"/>
                  </a:lnTo>
                  <a:lnTo>
                    <a:pt x="2" y="168"/>
                  </a:lnTo>
                  <a:lnTo>
                    <a:pt x="0" y="168"/>
                  </a:lnTo>
                  <a:lnTo>
                    <a:pt x="0" y="167"/>
                  </a:lnTo>
                  <a:lnTo>
                    <a:pt x="0" y="166"/>
                  </a:lnTo>
                  <a:lnTo>
                    <a:pt x="0" y="163"/>
                  </a:lnTo>
                  <a:lnTo>
                    <a:pt x="0" y="161"/>
                  </a:lnTo>
                  <a:lnTo>
                    <a:pt x="0" y="159"/>
                  </a:lnTo>
                  <a:lnTo>
                    <a:pt x="0" y="158"/>
                  </a:lnTo>
                  <a:lnTo>
                    <a:pt x="0" y="153"/>
                  </a:lnTo>
                  <a:lnTo>
                    <a:pt x="0" y="150"/>
                  </a:lnTo>
                  <a:lnTo>
                    <a:pt x="0" y="146"/>
                  </a:lnTo>
                  <a:lnTo>
                    <a:pt x="0" y="142"/>
                  </a:lnTo>
                  <a:lnTo>
                    <a:pt x="0" y="141"/>
                  </a:lnTo>
                  <a:lnTo>
                    <a:pt x="0" y="140"/>
                  </a:lnTo>
                  <a:lnTo>
                    <a:pt x="0" y="138"/>
                  </a:lnTo>
                  <a:lnTo>
                    <a:pt x="0" y="133"/>
                  </a:lnTo>
                  <a:lnTo>
                    <a:pt x="0" y="130"/>
                  </a:lnTo>
                  <a:lnTo>
                    <a:pt x="0" y="125"/>
                  </a:lnTo>
                  <a:lnTo>
                    <a:pt x="0" y="124"/>
                  </a:lnTo>
                  <a:lnTo>
                    <a:pt x="0" y="123"/>
                  </a:lnTo>
                  <a:lnTo>
                    <a:pt x="0" y="119"/>
                  </a:lnTo>
                  <a:lnTo>
                    <a:pt x="0" y="116"/>
                  </a:lnTo>
                  <a:lnTo>
                    <a:pt x="0" y="113"/>
                  </a:lnTo>
                  <a:lnTo>
                    <a:pt x="0" y="112"/>
                  </a:lnTo>
                  <a:lnTo>
                    <a:pt x="0" y="111"/>
                  </a:lnTo>
                  <a:lnTo>
                    <a:pt x="0" y="108"/>
                  </a:lnTo>
                  <a:lnTo>
                    <a:pt x="0" y="103"/>
                  </a:lnTo>
                  <a:lnTo>
                    <a:pt x="0" y="99"/>
                  </a:lnTo>
                  <a:lnTo>
                    <a:pt x="0" y="96"/>
                  </a:lnTo>
                  <a:lnTo>
                    <a:pt x="0" y="94"/>
                  </a:lnTo>
                  <a:lnTo>
                    <a:pt x="0" y="93"/>
                  </a:lnTo>
                  <a:lnTo>
                    <a:pt x="0" y="91"/>
                  </a:lnTo>
                  <a:lnTo>
                    <a:pt x="0" y="90"/>
                  </a:lnTo>
                  <a:lnTo>
                    <a:pt x="0" y="87"/>
                  </a:lnTo>
                  <a:lnTo>
                    <a:pt x="0" y="86"/>
                  </a:lnTo>
                  <a:lnTo>
                    <a:pt x="0" y="85"/>
                  </a:lnTo>
                  <a:lnTo>
                    <a:pt x="0" y="81"/>
                  </a:lnTo>
                  <a:lnTo>
                    <a:pt x="0" y="77"/>
                  </a:lnTo>
                  <a:lnTo>
                    <a:pt x="0" y="76"/>
                  </a:lnTo>
                  <a:lnTo>
                    <a:pt x="0" y="73"/>
                  </a:lnTo>
                  <a:lnTo>
                    <a:pt x="0" y="72"/>
                  </a:lnTo>
                  <a:lnTo>
                    <a:pt x="0" y="68"/>
                  </a:lnTo>
                  <a:lnTo>
                    <a:pt x="0" y="66"/>
                  </a:lnTo>
                  <a:lnTo>
                    <a:pt x="0" y="64"/>
                  </a:lnTo>
                  <a:lnTo>
                    <a:pt x="0" y="62"/>
                  </a:lnTo>
                  <a:lnTo>
                    <a:pt x="0" y="62"/>
                  </a:lnTo>
                  <a:lnTo>
                    <a:pt x="0" y="60"/>
                  </a:lnTo>
                  <a:lnTo>
                    <a:pt x="0" y="60"/>
                  </a:lnTo>
                  <a:lnTo>
                    <a:pt x="0" y="58"/>
                  </a:lnTo>
                  <a:lnTo>
                    <a:pt x="0" y="57"/>
                  </a:lnTo>
                  <a:lnTo>
                    <a:pt x="0" y="57"/>
                  </a:lnTo>
                  <a:lnTo>
                    <a:pt x="0" y="57"/>
                  </a:lnTo>
                  <a:lnTo>
                    <a:pt x="0" y="55"/>
                  </a:lnTo>
                  <a:lnTo>
                    <a:pt x="0" y="53"/>
                  </a:lnTo>
                  <a:lnTo>
                    <a:pt x="0" y="52"/>
                  </a:lnTo>
                  <a:lnTo>
                    <a:pt x="0" y="48"/>
                  </a:lnTo>
                  <a:lnTo>
                    <a:pt x="0" y="47"/>
                  </a:lnTo>
                  <a:lnTo>
                    <a:pt x="0" y="44"/>
                  </a:lnTo>
                  <a:lnTo>
                    <a:pt x="0" y="43"/>
                  </a:lnTo>
                  <a:lnTo>
                    <a:pt x="0" y="38"/>
                  </a:lnTo>
                  <a:lnTo>
                    <a:pt x="0" y="36"/>
                  </a:lnTo>
                  <a:lnTo>
                    <a:pt x="0" y="34"/>
                  </a:lnTo>
                  <a:lnTo>
                    <a:pt x="0" y="32"/>
                  </a:lnTo>
                  <a:lnTo>
                    <a:pt x="0" y="30"/>
                  </a:lnTo>
                  <a:lnTo>
                    <a:pt x="0" y="28"/>
                  </a:lnTo>
                  <a:lnTo>
                    <a:pt x="0" y="23"/>
                  </a:lnTo>
                  <a:lnTo>
                    <a:pt x="0" y="22"/>
                  </a:lnTo>
                  <a:lnTo>
                    <a:pt x="0" y="19"/>
                  </a:lnTo>
                  <a:lnTo>
                    <a:pt x="0" y="13"/>
                  </a:lnTo>
                  <a:lnTo>
                    <a:pt x="0" y="10"/>
                  </a:lnTo>
                  <a:lnTo>
                    <a:pt x="0" y="4"/>
                  </a:lnTo>
                  <a:lnTo>
                    <a:pt x="0" y="1"/>
                  </a:lnTo>
                  <a:lnTo>
                    <a:pt x="2" y="1"/>
                  </a:lnTo>
                  <a:lnTo>
                    <a:pt x="4" y="1"/>
                  </a:lnTo>
                  <a:lnTo>
                    <a:pt x="5" y="1"/>
                  </a:lnTo>
                  <a:lnTo>
                    <a:pt x="9" y="1"/>
                  </a:lnTo>
                  <a:lnTo>
                    <a:pt x="13" y="1"/>
                  </a:lnTo>
                  <a:lnTo>
                    <a:pt x="16" y="1"/>
                  </a:lnTo>
                  <a:lnTo>
                    <a:pt x="20" y="1"/>
                  </a:lnTo>
                  <a:lnTo>
                    <a:pt x="21" y="1"/>
                  </a:lnTo>
                  <a:lnTo>
                    <a:pt x="21" y="1"/>
                  </a:lnTo>
                  <a:lnTo>
                    <a:pt x="26" y="1"/>
                  </a:lnTo>
                  <a:lnTo>
                    <a:pt x="28" y="1"/>
                  </a:lnTo>
                  <a:lnTo>
                    <a:pt x="30" y="1"/>
                  </a:lnTo>
                  <a:lnTo>
                    <a:pt x="33" y="1"/>
                  </a:lnTo>
                  <a:lnTo>
                    <a:pt x="37" y="1"/>
                  </a:lnTo>
                  <a:lnTo>
                    <a:pt x="39" y="1"/>
                  </a:lnTo>
                  <a:lnTo>
                    <a:pt x="41" y="1"/>
                  </a:lnTo>
                  <a:lnTo>
                    <a:pt x="46" y="1"/>
                  </a:lnTo>
                  <a:lnTo>
                    <a:pt x="50" y="1"/>
                  </a:lnTo>
                  <a:lnTo>
                    <a:pt x="53" y="1"/>
                  </a:lnTo>
                  <a:lnTo>
                    <a:pt x="54" y="1"/>
                  </a:lnTo>
                  <a:lnTo>
                    <a:pt x="56" y="1"/>
                  </a:lnTo>
                  <a:lnTo>
                    <a:pt x="59" y="1"/>
                  </a:lnTo>
                  <a:lnTo>
                    <a:pt x="60" y="1"/>
                  </a:lnTo>
                  <a:lnTo>
                    <a:pt x="62" y="1"/>
                  </a:lnTo>
                  <a:lnTo>
                    <a:pt x="66" y="1"/>
                  </a:lnTo>
                  <a:lnTo>
                    <a:pt x="67" y="1"/>
                  </a:lnTo>
                  <a:lnTo>
                    <a:pt x="68" y="1"/>
                  </a:lnTo>
                  <a:lnTo>
                    <a:pt x="71" y="1"/>
                  </a:lnTo>
                  <a:lnTo>
                    <a:pt x="72" y="1"/>
                  </a:lnTo>
                  <a:lnTo>
                    <a:pt x="72" y="1"/>
                  </a:lnTo>
                  <a:lnTo>
                    <a:pt x="75" y="1"/>
                  </a:lnTo>
                  <a:lnTo>
                    <a:pt x="76" y="1"/>
                  </a:lnTo>
                  <a:lnTo>
                    <a:pt x="77" y="1"/>
                  </a:lnTo>
                  <a:lnTo>
                    <a:pt x="79" y="1"/>
                  </a:lnTo>
                  <a:lnTo>
                    <a:pt x="80" y="1"/>
                  </a:lnTo>
                  <a:lnTo>
                    <a:pt x="83" y="1"/>
                  </a:lnTo>
                  <a:lnTo>
                    <a:pt x="84" y="1"/>
                  </a:lnTo>
                  <a:lnTo>
                    <a:pt x="84" y="1"/>
                  </a:lnTo>
                  <a:lnTo>
                    <a:pt x="84" y="1"/>
                  </a:lnTo>
                  <a:lnTo>
                    <a:pt x="88" y="1"/>
                  </a:lnTo>
                  <a:lnTo>
                    <a:pt x="89" y="1"/>
                  </a:lnTo>
                  <a:lnTo>
                    <a:pt x="91" y="1"/>
                  </a:lnTo>
                  <a:lnTo>
                    <a:pt x="93" y="1"/>
                  </a:lnTo>
                  <a:lnTo>
                    <a:pt x="94" y="1"/>
                  </a:lnTo>
                  <a:lnTo>
                    <a:pt x="98" y="1"/>
                  </a:lnTo>
                  <a:lnTo>
                    <a:pt x="100" y="1"/>
                  </a:lnTo>
                  <a:lnTo>
                    <a:pt x="102" y="1"/>
                  </a:lnTo>
                  <a:lnTo>
                    <a:pt x="104" y="1"/>
                  </a:lnTo>
                  <a:lnTo>
                    <a:pt x="106" y="1"/>
                  </a:lnTo>
                  <a:lnTo>
                    <a:pt x="111" y="0"/>
                  </a:lnTo>
                  <a:lnTo>
                    <a:pt x="113" y="0"/>
                  </a:lnTo>
                  <a:lnTo>
                    <a:pt x="115" y="0"/>
                  </a:lnTo>
                  <a:lnTo>
                    <a:pt x="119" y="0"/>
                  </a:lnTo>
                  <a:lnTo>
                    <a:pt x="119" y="0"/>
                  </a:lnTo>
                  <a:lnTo>
                    <a:pt x="122" y="0"/>
                  </a:lnTo>
                  <a:lnTo>
                    <a:pt x="126" y="0"/>
                  </a:lnTo>
                  <a:lnTo>
                    <a:pt x="127" y="0"/>
                  </a:lnTo>
                  <a:lnTo>
                    <a:pt x="128" y="0"/>
                  </a:lnTo>
                  <a:lnTo>
                    <a:pt x="131" y="0"/>
                  </a:lnTo>
                  <a:lnTo>
                    <a:pt x="132" y="0"/>
                  </a:lnTo>
                  <a:lnTo>
                    <a:pt x="138" y="0"/>
                  </a:lnTo>
                  <a:lnTo>
                    <a:pt x="140" y="0"/>
                  </a:lnTo>
                  <a:lnTo>
                    <a:pt x="140" y="0"/>
                  </a:lnTo>
                  <a:lnTo>
                    <a:pt x="142" y="0"/>
                  </a:lnTo>
                  <a:lnTo>
                    <a:pt x="148" y="0"/>
                  </a:lnTo>
                  <a:lnTo>
                    <a:pt x="149" y="0"/>
                  </a:lnTo>
                  <a:lnTo>
                    <a:pt x="153" y="0"/>
                  </a:lnTo>
                  <a:lnTo>
                    <a:pt x="155" y="0"/>
                  </a:lnTo>
                  <a:lnTo>
                    <a:pt x="159" y="0"/>
                  </a:lnTo>
                  <a:lnTo>
                    <a:pt x="161" y="0"/>
                  </a:lnTo>
                  <a:lnTo>
                    <a:pt x="164" y="0"/>
                  </a:lnTo>
                  <a:lnTo>
                    <a:pt x="166" y="0"/>
                  </a:lnTo>
                  <a:lnTo>
                    <a:pt x="168" y="0"/>
                  </a:lnTo>
                  <a:lnTo>
                    <a:pt x="169" y="0"/>
                  </a:lnTo>
                  <a:lnTo>
                    <a:pt x="172" y="0"/>
                  </a:lnTo>
                  <a:lnTo>
                    <a:pt x="174" y="0"/>
                  </a:lnTo>
                  <a:lnTo>
                    <a:pt x="176" y="0"/>
                  </a:lnTo>
                  <a:lnTo>
                    <a:pt x="177" y="0"/>
                  </a:lnTo>
                  <a:lnTo>
                    <a:pt x="180" y="0"/>
                  </a:lnTo>
                  <a:lnTo>
                    <a:pt x="182" y="0"/>
                  </a:lnTo>
                  <a:lnTo>
                    <a:pt x="183" y="0"/>
                  </a:lnTo>
                  <a:lnTo>
                    <a:pt x="187" y="0"/>
                  </a:lnTo>
                  <a:lnTo>
                    <a:pt x="189" y="0"/>
                  </a:lnTo>
                  <a:lnTo>
                    <a:pt x="193" y="0"/>
                  </a:lnTo>
                  <a:lnTo>
                    <a:pt x="195" y="0"/>
                  </a:lnTo>
                  <a:lnTo>
                    <a:pt x="200" y="0"/>
                  </a:lnTo>
                  <a:lnTo>
                    <a:pt x="204" y="0"/>
                  </a:lnTo>
                  <a:lnTo>
                    <a:pt x="206" y="0"/>
                  </a:lnTo>
                  <a:lnTo>
                    <a:pt x="210" y="0"/>
                  </a:lnTo>
                  <a:lnTo>
                    <a:pt x="212" y="0"/>
                  </a:lnTo>
                  <a:lnTo>
                    <a:pt x="215" y="0"/>
                  </a:lnTo>
                  <a:lnTo>
                    <a:pt x="216" y="0"/>
                  </a:lnTo>
                  <a:lnTo>
                    <a:pt x="217" y="0"/>
                  </a:lnTo>
                  <a:lnTo>
                    <a:pt x="221" y="0"/>
                  </a:lnTo>
                  <a:lnTo>
                    <a:pt x="224" y="0"/>
                  </a:lnTo>
                  <a:lnTo>
                    <a:pt x="228" y="0"/>
                  </a:lnTo>
                  <a:lnTo>
                    <a:pt x="231" y="0"/>
                  </a:lnTo>
                  <a:lnTo>
                    <a:pt x="233" y="0"/>
                  </a:lnTo>
                  <a:lnTo>
                    <a:pt x="235" y="0"/>
                  </a:lnTo>
                  <a:lnTo>
                    <a:pt x="236" y="0"/>
                  </a:lnTo>
                  <a:lnTo>
                    <a:pt x="237" y="0"/>
                  </a:lnTo>
                  <a:lnTo>
                    <a:pt x="240" y="0"/>
                  </a:lnTo>
                  <a:lnTo>
                    <a:pt x="242" y="0"/>
                  </a:lnTo>
                  <a:lnTo>
                    <a:pt x="244" y="0"/>
                  </a:lnTo>
                  <a:lnTo>
                    <a:pt x="244" y="0"/>
                  </a:lnTo>
                  <a:lnTo>
                    <a:pt x="246" y="0"/>
                  </a:lnTo>
                  <a:lnTo>
                    <a:pt x="249" y="0"/>
                  </a:lnTo>
                  <a:lnTo>
                    <a:pt x="252" y="0"/>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92">
              <a:extLst>
                <a:ext uri="{FF2B5EF4-FFF2-40B4-BE49-F238E27FC236}">
                  <a16:creationId xmlns:a16="http://schemas.microsoft.com/office/drawing/2014/main" id="{2E34D78F-2664-46F5-ABD2-E9767594D0C2}"/>
                </a:ext>
              </a:extLst>
            </p:cNvPr>
            <p:cNvSpPr>
              <a:spLocks/>
            </p:cNvSpPr>
            <p:nvPr/>
          </p:nvSpPr>
          <p:spPr bwMode="auto">
            <a:xfrm>
              <a:off x="6646" y="3797"/>
              <a:ext cx="275" cy="269"/>
            </a:xfrm>
            <a:custGeom>
              <a:avLst/>
              <a:gdLst>
                <a:gd name="T0" fmla="*/ 26 w 275"/>
                <a:gd name="T1" fmla="*/ 3 h 269"/>
                <a:gd name="T2" fmla="*/ 51 w 275"/>
                <a:gd name="T3" fmla="*/ 3 h 269"/>
                <a:gd name="T4" fmla="*/ 91 w 275"/>
                <a:gd name="T5" fmla="*/ 3 h 269"/>
                <a:gd name="T6" fmla="*/ 122 w 275"/>
                <a:gd name="T7" fmla="*/ 3 h 269"/>
                <a:gd name="T8" fmla="*/ 152 w 275"/>
                <a:gd name="T9" fmla="*/ 2 h 269"/>
                <a:gd name="T10" fmla="*/ 180 w 275"/>
                <a:gd name="T11" fmla="*/ 2 h 269"/>
                <a:gd name="T12" fmla="*/ 211 w 275"/>
                <a:gd name="T13" fmla="*/ 2 h 269"/>
                <a:gd name="T14" fmla="*/ 245 w 275"/>
                <a:gd name="T15" fmla="*/ 0 h 269"/>
                <a:gd name="T16" fmla="*/ 263 w 275"/>
                <a:gd name="T17" fmla="*/ 26 h 269"/>
                <a:gd name="T18" fmla="*/ 266 w 275"/>
                <a:gd name="T19" fmla="*/ 75 h 269"/>
                <a:gd name="T20" fmla="*/ 268 w 275"/>
                <a:gd name="T21" fmla="*/ 132 h 269"/>
                <a:gd name="T22" fmla="*/ 271 w 275"/>
                <a:gd name="T23" fmla="*/ 191 h 269"/>
                <a:gd name="T24" fmla="*/ 273 w 275"/>
                <a:gd name="T25" fmla="*/ 248 h 269"/>
                <a:gd name="T26" fmla="*/ 268 w 275"/>
                <a:gd name="T27" fmla="*/ 248 h 269"/>
                <a:gd name="T28" fmla="*/ 259 w 275"/>
                <a:gd name="T29" fmla="*/ 245 h 269"/>
                <a:gd name="T30" fmla="*/ 254 w 275"/>
                <a:gd name="T31" fmla="*/ 244 h 269"/>
                <a:gd name="T32" fmla="*/ 250 w 275"/>
                <a:gd name="T33" fmla="*/ 242 h 269"/>
                <a:gd name="T34" fmla="*/ 245 w 275"/>
                <a:gd name="T35" fmla="*/ 249 h 269"/>
                <a:gd name="T36" fmla="*/ 241 w 275"/>
                <a:gd name="T37" fmla="*/ 261 h 269"/>
                <a:gd name="T38" fmla="*/ 226 w 275"/>
                <a:gd name="T39" fmla="*/ 267 h 269"/>
                <a:gd name="T40" fmla="*/ 213 w 275"/>
                <a:gd name="T41" fmla="*/ 267 h 269"/>
                <a:gd name="T42" fmla="*/ 211 w 275"/>
                <a:gd name="T43" fmla="*/ 257 h 269"/>
                <a:gd name="T44" fmla="*/ 212 w 275"/>
                <a:gd name="T45" fmla="*/ 245 h 269"/>
                <a:gd name="T46" fmla="*/ 211 w 275"/>
                <a:gd name="T47" fmla="*/ 248 h 269"/>
                <a:gd name="T48" fmla="*/ 205 w 275"/>
                <a:gd name="T49" fmla="*/ 258 h 269"/>
                <a:gd name="T50" fmla="*/ 194 w 275"/>
                <a:gd name="T51" fmla="*/ 252 h 269"/>
                <a:gd name="T52" fmla="*/ 182 w 275"/>
                <a:gd name="T53" fmla="*/ 250 h 269"/>
                <a:gd name="T54" fmla="*/ 182 w 275"/>
                <a:gd name="T55" fmla="*/ 250 h 269"/>
                <a:gd name="T56" fmla="*/ 180 w 275"/>
                <a:gd name="T57" fmla="*/ 242 h 269"/>
                <a:gd name="T58" fmla="*/ 178 w 275"/>
                <a:gd name="T59" fmla="*/ 240 h 269"/>
                <a:gd name="T60" fmla="*/ 170 w 275"/>
                <a:gd name="T61" fmla="*/ 248 h 269"/>
                <a:gd name="T62" fmla="*/ 166 w 275"/>
                <a:gd name="T63" fmla="*/ 237 h 269"/>
                <a:gd name="T64" fmla="*/ 174 w 275"/>
                <a:gd name="T65" fmla="*/ 235 h 269"/>
                <a:gd name="T66" fmla="*/ 161 w 275"/>
                <a:gd name="T67" fmla="*/ 236 h 269"/>
                <a:gd name="T68" fmla="*/ 158 w 275"/>
                <a:gd name="T69" fmla="*/ 232 h 269"/>
                <a:gd name="T70" fmla="*/ 153 w 275"/>
                <a:gd name="T71" fmla="*/ 233 h 269"/>
                <a:gd name="T72" fmla="*/ 141 w 275"/>
                <a:gd name="T73" fmla="*/ 240 h 269"/>
                <a:gd name="T74" fmla="*/ 125 w 275"/>
                <a:gd name="T75" fmla="*/ 241 h 269"/>
                <a:gd name="T76" fmla="*/ 107 w 275"/>
                <a:gd name="T77" fmla="*/ 252 h 269"/>
                <a:gd name="T78" fmla="*/ 88 w 275"/>
                <a:gd name="T79" fmla="*/ 253 h 269"/>
                <a:gd name="T80" fmla="*/ 69 w 275"/>
                <a:gd name="T81" fmla="*/ 242 h 269"/>
                <a:gd name="T82" fmla="*/ 57 w 275"/>
                <a:gd name="T83" fmla="*/ 235 h 269"/>
                <a:gd name="T84" fmla="*/ 43 w 275"/>
                <a:gd name="T85" fmla="*/ 228 h 269"/>
                <a:gd name="T86" fmla="*/ 48 w 275"/>
                <a:gd name="T87" fmla="*/ 228 h 269"/>
                <a:gd name="T88" fmla="*/ 52 w 275"/>
                <a:gd name="T89" fmla="*/ 224 h 269"/>
                <a:gd name="T90" fmla="*/ 50 w 275"/>
                <a:gd name="T91" fmla="*/ 221 h 269"/>
                <a:gd name="T92" fmla="*/ 40 w 275"/>
                <a:gd name="T93" fmla="*/ 219 h 269"/>
                <a:gd name="T94" fmla="*/ 29 w 275"/>
                <a:gd name="T95" fmla="*/ 214 h 269"/>
                <a:gd name="T96" fmla="*/ 19 w 275"/>
                <a:gd name="T97" fmla="*/ 203 h 269"/>
                <a:gd name="T98" fmla="*/ 30 w 275"/>
                <a:gd name="T99" fmla="*/ 204 h 269"/>
                <a:gd name="T100" fmla="*/ 26 w 275"/>
                <a:gd name="T101" fmla="*/ 201 h 269"/>
                <a:gd name="T102" fmla="*/ 22 w 275"/>
                <a:gd name="T103" fmla="*/ 194 h 269"/>
                <a:gd name="T104" fmla="*/ 12 w 275"/>
                <a:gd name="T105" fmla="*/ 199 h 269"/>
                <a:gd name="T106" fmla="*/ 5 w 275"/>
                <a:gd name="T107" fmla="*/ 203 h 269"/>
                <a:gd name="T108" fmla="*/ 2 w 275"/>
                <a:gd name="T109" fmla="*/ 180 h 269"/>
                <a:gd name="T110" fmla="*/ 1 w 275"/>
                <a:gd name="T111" fmla="*/ 143 h 269"/>
                <a:gd name="T112" fmla="*/ 1 w 275"/>
                <a:gd name="T113" fmla="*/ 102 h 269"/>
                <a:gd name="T114" fmla="*/ 1 w 275"/>
                <a:gd name="T115" fmla="*/ 68 h 269"/>
                <a:gd name="T116" fmla="*/ 0 w 275"/>
                <a:gd name="T117" fmla="*/ 3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5" h="269">
                  <a:moveTo>
                    <a:pt x="0" y="3"/>
                  </a:moveTo>
                  <a:lnTo>
                    <a:pt x="1" y="3"/>
                  </a:lnTo>
                  <a:lnTo>
                    <a:pt x="4" y="3"/>
                  </a:lnTo>
                  <a:lnTo>
                    <a:pt x="8" y="3"/>
                  </a:lnTo>
                  <a:lnTo>
                    <a:pt x="9" y="3"/>
                  </a:lnTo>
                  <a:lnTo>
                    <a:pt x="10" y="3"/>
                  </a:lnTo>
                  <a:lnTo>
                    <a:pt x="14" y="3"/>
                  </a:lnTo>
                  <a:lnTo>
                    <a:pt x="16" y="3"/>
                  </a:lnTo>
                  <a:lnTo>
                    <a:pt x="17" y="3"/>
                  </a:lnTo>
                  <a:lnTo>
                    <a:pt x="18" y="3"/>
                  </a:lnTo>
                  <a:lnTo>
                    <a:pt x="22" y="3"/>
                  </a:lnTo>
                  <a:lnTo>
                    <a:pt x="23" y="3"/>
                  </a:lnTo>
                  <a:lnTo>
                    <a:pt x="25" y="3"/>
                  </a:lnTo>
                  <a:lnTo>
                    <a:pt x="26" y="3"/>
                  </a:lnTo>
                  <a:lnTo>
                    <a:pt x="27" y="3"/>
                  </a:lnTo>
                  <a:lnTo>
                    <a:pt x="30" y="3"/>
                  </a:lnTo>
                  <a:lnTo>
                    <a:pt x="31" y="3"/>
                  </a:lnTo>
                  <a:lnTo>
                    <a:pt x="33" y="3"/>
                  </a:lnTo>
                  <a:lnTo>
                    <a:pt x="34" y="3"/>
                  </a:lnTo>
                  <a:lnTo>
                    <a:pt x="36" y="3"/>
                  </a:lnTo>
                  <a:lnTo>
                    <a:pt x="39" y="3"/>
                  </a:lnTo>
                  <a:lnTo>
                    <a:pt x="42" y="3"/>
                  </a:lnTo>
                  <a:lnTo>
                    <a:pt x="43" y="3"/>
                  </a:lnTo>
                  <a:lnTo>
                    <a:pt x="44" y="3"/>
                  </a:lnTo>
                  <a:lnTo>
                    <a:pt x="47" y="3"/>
                  </a:lnTo>
                  <a:lnTo>
                    <a:pt x="48" y="3"/>
                  </a:lnTo>
                  <a:lnTo>
                    <a:pt x="50" y="3"/>
                  </a:lnTo>
                  <a:lnTo>
                    <a:pt x="51" y="3"/>
                  </a:lnTo>
                  <a:lnTo>
                    <a:pt x="52" y="3"/>
                  </a:lnTo>
                  <a:lnTo>
                    <a:pt x="53" y="3"/>
                  </a:lnTo>
                  <a:lnTo>
                    <a:pt x="56" y="3"/>
                  </a:lnTo>
                  <a:lnTo>
                    <a:pt x="57" y="3"/>
                  </a:lnTo>
                  <a:lnTo>
                    <a:pt x="61" y="3"/>
                  </a:lnTo>
                  <a:lnTo>
                    <a:pt x="65" y="3"/>
                  </a:lnTo>
                  <a:lnTo>
                    <a:pt x="67" y="3"/>
                  </a:lnTo>
                  <a:lnTo>
                    <a:pt x="68" y="3"/>
                  </a:lnTo>
                  <a:lnTo>
                    <a:pt x="72" y="3"/>
                  </a:lnTo>
                  <a:lnTo>
                    <a:pt x="76" y="3"/>
                  </a:lnTo>
                  <a:lnTo>
                    <a:pt x="81" y="3"/>
                  </a:lnTo>
                  <a:lnTo>
                    <a:pt x="84" y="3"/>
                  </a:lnTo>
                  <a:lnTo>
                    <a:pt x="85" y="3"/>
                  </a:lnTo>
                  <a:lnTo>
                    <a:pt x="91" y="3"/>
                  </a:lnTo>
                  <a:lnTo>
                    <a:pt x="93" y="3"/>
                  </a:lnTo>
                  <a:lnTo>
                    <a:pt x="94" y="3"/>
                  </a:lnTo>
                  <a:lnTo>
                    <a:pt x="97" y="3"/>
                  </a:lnTo>
                  <a:lnTo>
                    <a:pt x="98" y="3"/>
                  </a:lnTo>
                  <a:lnTo>
                    <a:pt x="101" y="3"/>
                  </a:lnTo>
                  <a:lnTo>
                    <a:pt x="102" y="3"/>
                  </a:lnTo>
                  <a:lnTo>
                    <a:pt x="103" y="3"/>
                  </a:lnTo>
                  <a:lnTo>
                    <a:pt x="107" y="3"/>
                  </a:lnTo>
                  <a:lnTo>
                    <a:pt x="111" y="3"/>
                  </a:lnTo>
                  <a:lnTo>
                    <a:pt x="114" y="3"/>
                  </a:lnTo>
                  <a:lnTo>
                    <a:pt x="116" y="3"/>
                  </a:lnTo>
                  <a:lnTo>
                    <a:pt x="119" y="3"/>
                  </a:lnTo>
                  <a:lnTo>
                    <a:pt x="120" y="3"/>
                  </a:lnTo>
                  <a:lnTo>
                    <a:pt x="122" y="3"/>
                  </a:lnTo>
                  <a:lnTo>
                    <a:pt x="123" y="3"/>
                  </a:lnTo>
                  <a:lnTo>
                    <a:pt x="124" y="3"/>
                  </a:lnTo>
                  <a:lnTo>
                    <a:pt x="125" y="3"/>
                  </a:lnTo>
                  <a:lnTo>
                    <a:pt x="127" y="3"/>
                  </a:lnTo>
                  <a:lnTo>
                    <a:pt x="128" y="3"/>
                  </a:lnTo>
                  <a:lnTo>
                    <a:pt x="131" y="3"/>
                  </a:lnTo>
                  <a:lnTo>
                    <a:pt x="133" y="3"/>
                  </a:lnTo>
                  <a:lnTo>
                    <a:pt x="135" y="3"/>
                  </a:lnTo>
                  <a:lnTo>
                    <a:pt x="137" y="3"/>
                  </a:lnTo>
                  <a:lnTo>
                    <a:pt x="140" y="2"/>
                  </a:lnTo>
                  <a:lnTo>
                    <a:pt x="144" y="2"/>
                  </a:lnTo>
                  <a:lnTo>
                    <a:pt x="146" y="2"/>
                  </a:lnTo>
                  <a:lnTo>
                    <a:pt x="150" y="2"/>
                  </a:lnTo>
                  <a:lnTo>
                    <a:pt x="152" y="2"/>
                  </a:lnTo>
                  <a:lnTo>
                    <a:pt x="154" y="2"/>
                  </a:lnTo>
                  <a:lnTo>
                    <a:pt x="156" y="2"/>
                  </a:lnTo>
                  <a:lnTo>
                    <a:pt x="158" y="2"/>
                  </a:lnTo>
                  <a:lnTo>
                    <a:pt x="160" y="2"/>
                  </a:lnTo>
                  <a:lnTo>
                    <a:pt x="162" y="2"/>
                  </a:lnTo>
                  <a:lnTo>
                    <a:pt x="163" y="2"/>
                  </a:lnTo>
                  <a:lnTo>
                    <a:pt x="167" y="2"/>
                  </a:lnTo>
                  <a:lnTo>
                    <a:pt x="169" y="2"/>
                  </a:lnTo>
                  <a:lnTo>
                    <a:pt x="170" y="2"/>
                  </a:lnTo>
                  <a:lnTo>
                    <a:pt x="171" y="2"/>
                  </a:lnTo>
                  <a:lnTo>
                    <a:pt x="173" y="2"/>
                  </a:lnTo>
                  <a:lnTo>
                    <a:pt x="175" y="2"/>
                  </a:lnTo>
                  <a:lnTo>
                    <a:pt x="177" y="2"/>
                  </a:lnTo>
                  <a:lnTo>
                    <a:pt x="180" y="2"/>
                  </a:lnTo>
                  <a:lnTo>
                    <a:pt x="187" y="2"/>
                  </a:lnTo>
                  <a:lnTo>
                    <a:pt x="190" y="2"/>
                  </a:lnTo>
                  <a:lnTo>
                    <a:pt x="191" y="2"/>
                  </a:lnTo>
                  <a:lnTo>
                    <a:pt x="192" y="2"/>
                  </a:lnTo>
                  <a:lnTo>
                    <a:pt x="194" y="2"/>
                  </a:lnTo>
                  <a:lnTo>
                    <a:pt x="195" y="2"/>
                  </a:lnTo>
                  <a:lnTo>
                    <a:pt x="196" y="2"/>
                  </a:lnTo>
                  <a:lnTo>
                    <a:pt x="197" y="2"/>
                  </a:lnTo>
                  <a:lnTo>
                    <a:pt x="199" y="2"/>
                  </a:lnTo>
                  <a:lnTo>
                    <a:pt x="201" y="2"/>
                  </a:lnTo>
                  <a:lnTo>
                    <a:pt x="203" y="2"/>
                  </a:lnTo>
                  <a:lnTo>
                    <a:pt x="205" y="2"/>
                  </a:lnTo>
                  <a:lnTo>
                    <a:pt x="209" y="2"/>
                  </a:lnTo>
                  <a:lnTo>
                    <a:pt x="211" y="2"/>
                  </a:lnTo>
                  <a:lnTo>
                    <a:pt x="213" y="2"/>
                  </a:lnTo>
                  <a:lnTo>
                    <a:pt x="215" y="2"/>
                  </a:lnTo>
                  <a:lnTo>
                    <a:pt x="220" y="2"/>
                  </a:lnTo>
                  <a:lnTo>
                    <a:pt x="224" y="2"/>
                  </a:lnTo>
                  <a:lnTo>
                    <a:pt x="225" y="2"/>
                  </a:lnTo>
                  <a:lnTo>
                    <a:pt x="226" y="2"/>
                  </a:lnTo>
                  <a:lnTo>
                    <a:pt x="228" y="2"/>
                  </a:lnTo>
                  <a:lnTo>
                    <a:pt x="229" y="2"/>
                  </a:lnTo>
                  <a:lnTo>
                    <a:pt x="232" y="2"/>
                  </a:lnTo>
                  <a:lnTo>
                    <a:pt x="234" y="2"/>
                  </a:lnTo>
                  <a:lnTo>
                    <a:pt x="235" y="0"/>
                  </a:lnTo>
                  <a:lnTo>
                    <a:pt x="237" y="0"/>
                  </a:lnTo>
                  <a:lnTo>
                    <a:pt x="239" y="0"/>
                  </a:lnTo>
                  <a:lnTo>
                    <a:pt x="245" y="0"/>
                  </a:lnTo>
                  <a:lnTo>
                    <a:pt x="246" y="0"/>
                  </a:lnTo>
                  <a:lnTo>
                    <a:pt x="247" y="0"/>
                  </a:lnTo>
                  <a:lnTo>
                    <a:pt x="251" y="0"/>
                  </a:lnTo>
                  <a:lnTo>
                    <a:pt x="252" y="0"/>
                  </a:lnTo>
                  <a:lnTo>
                    <a:pt x="255" y="0"/>
                  </a:lnTo>
                  <a:lnTo>
                    <a:pt x="256" y="0"/>
                  </a:lnTo>
                  <a:lnTo>
                    <a:pt x="258" y="0"/>
                  </a:lnTo>
                  <a:lnTo>
                    <a:pt x="262" y="0"/>
                  </a:lnTo>
                  <a:lnTo>
                    <a:pt x="262" y="3"/>
                  </a:lnTo>
                  <a:lnTo>
                    <a:pt x="262" y="4"/>
                  </a:lnTo>
                  <a:lnTo>
                    <a:pt x="262" y="15"/>
                  </a:lnTo>
                  <a:lnTo>
                    <a:pt x="262" y="19"/>
                  </a:lnTo>
                  <a:lnTo>
                    <a:pt x="263" y="24"/>
                  </a:lnTo>
                  <a:lnTo>
                    <a:pt x="263" y="26"/>
                  </a:lnTo>
                  <a:lnTo>
                    <a:pt x="263" y="28"/>
                  </a:lnTo>
                  <a:lnTo>
                    <a:pt x="263" y="38"/>
                  </a:lnTo>
                  <a:lnTo>
                    <a:pt x="263" y="43"/>
                  </a:lnTo>
                  <a:lnTo>
                    <a:pt x="263" y="47"/>
                  </a:lnTo>
                  <a:lnTo>
                    <a:pt x="264" y="55"/>
                  </a:lnTo>
                  <a:lnTo>
                    <a:pt x="264" y="57"/>
                  </a:lnTo>
                  <a:lnTo>
                    <a:pt x="264" y="58"/>
                  </a:lnTo>
                  <a:lnTo>
                    <a:pt x="264" y="60"/>
                  </a:lnTo>
                  <a:lnTo>
                    <a:pt x="264" y="63"/>
                  </a:lnTo>
                  <a:lnTo>
                    <a:pt x="264" y="66"/>
                  </a:lnTo>
                  <a:lnTo>
                    <a:pt x="264" y="67"/>
                  </a:lnTo>
                  <a:lnTo>
                    <a:pt x="264" y="70"/>
                  </a:lnTo>
                  <a:lnTo>
                    <a:pt x="264" y="71"/>
                  </a:lnTo>
                  <a:lnTo>
                    <a:pt x="266" y="75"/>
                  </a:lnTo>
                  <a:lnTo>
                    <a:pt x="266" y="77"/>
                  </a:lnTo>
                  <a:lnTo>
                    <a:pt x="266" y="79"/>
                  </a:lnTo>
                  <a:lnTo>
                    <a:pt x="266" y="85"/>
                  </a:lnTo>
                  <a:lnTo>
                    <a:pt x="266" y="92"/>
                  </a:lnTo>
                  <a:lnTo>
                    <a:pt x="266" y="97"/>
                  </a:lnTo>
                  <a:lnTo>
                    <a:pt x="267" y="102"/>
                  </a:lnTo>
                  <a:lnTo>
                    <a:pt x="267" y="108"/>
                  </a:lnTo>
                  <a:lnTo>
                    <a:pt x="267" y="109"/>
                  </a:lnTo>
                  <a:lnTo>
                    <a:pt x="267" y="110"/>
                  </a:lnTo>
                  <a:lnTo>
                    <a:pt x="267" y="113"/>
                  </a:lnTo>
                  <a:lnTo>
                    <a:pt x="267" y="115"/>
                  </a:lnTo>
                  <a:lnTo>
                    <a:pt x="267" y="118"/>
                  </a:lnTo>
                  <a:lnTo>
                    <a:pt x="268" y="126"/>
                  </a:lnTo>
                  <a:lnTo>
                    <a:pt x="268" y="132"/>
                  </a:lnTo>
                  <a:lnTo>
                    <a:pt x="268" y="138"/>
                  </a:lnTo>
                  <a:lnTo>
                    <a:pt x="268" y="140"/>
                  </a:lnTo>
                  <a:lnTo>
                    <a:pt x="268" y="143"/>
                  </a:lnTo>
                  <a:lnTo>
                    <a:pt x="268" y="148"/>
                  </a:lnTo>
                  <a:lnTo>
                    <a:pt x="269" y="151"/>
                  </a:lnTo>
                  <a:lnTo>
                    <a:pt x="269" y="160"/>
                  </a:lnTo>
                  <a:lnTo>
                    <a:pt x="269" y="166"/>
                  </a:lnTo>
                  <a:lnTo>
                    <a:pt x="269" y="168"/>
                  </a:lnTo>
                  <a:lnTo>
                    <a:pt x="271" y="173"/>
                  </a:lnTo>
                  <a:lnTo>
                    <a:pt x="271" y="177"/>
                  </a:lnTo>
                  <a:lnTo>
                    <a:pt x="271" y="182"/>
                  </a:lnTo>
                  <a:lnTo>
                    <a:pt x="271" y="186"/>
                  </a:lnTo>
                  <a:lnTo>
                    <a:pt x="271" y="187"/>
                  </a:lnTo>
                  <a:lnTo>
                    <a:pt x="271" y="191"/>
                  </a:lnTo>
                  <a:lnTo>
                    <a:pt x="271" y="193"/>
                  </a:lnTo>
                  <a:lnTo>
                    <a:pt x="271" y="194"/>
                  </a:lnTo>
                  <a:lnTo>
                    <a:pt x="272" y="201"/>
                  </a:lnTo>
                  <a:lnTo>
                    <a:pt x="272" y="210"/>
                  </a:lnTo>
                  <a:lnTo>
                    <a:pt x="272" y="216"/>
                  </a:lnTo>
                  <a:lnTo>
                    <a:pt x="273" y="221"/>
                  </a:lnTo>
                  <a:lnTo>
                    <a:pt x="273" y="225"/>
                  </a:lnTo>
                  <a:lnTo>
                    <a:pt x="273" y="231"/>
                  </a:lnTo>
                  <a:lnTo>
                    <a:pt x="273" y="238"/>
                  </a:lnTo>
                  <a:lnTo>
                    <a:pt x="273" y="241"/>
                  </a:lnTo>
                  <a:lnTo>
                    <a:pt x="275" y="244"/>
                  </a:lnTo>
                  <a:lnTo>
                    <a:pt x="275" y="245"/>
                  </a:lnTo>
                  <a:lnTo>
                    <a:pt x="275" y="248"/>
                  </a:lnTo>
                  <a:lnTo>
                    <a:pt x="273" y="248"/>
                  </a:lnTo>
                  <a:lnTo>
                    <a:pt x="272" y="248"/>
                  </a:lnTo>
                  <a:lnTo>
                    <a:pt x="272" y="249"/>
                  </a:lnTo>
                  <a:lnTo>
                    <a:pt x="271" y="250"/>
                  </a:lnTo>
                  <a:lnTo>
                    <a:pt x="269" y="250"/>
                  </a:lnTo>
                  <a:lnTo>
                    <a:pt x="268" y="252"/>
                  </a:lnTo>
                  <a:lnTo>
                    <a:pt x="268" y="250"/>
                  </a:lnTo>
                  <a:lnTo>
                    <a:pt x="268" y="249"/>
                  </a:lnTo>
                  <a:lnTo>
                    <a:pt x="269" y="249"/>
                  </a:lnTo>
                  <a:lnTo>
                    <a:pt x="269" y="248"/>
                  </a:lnTo>
                  <a:lnTo>
                    <a:pt x="271" y="248"/>
                  </a:lnTo>
                  <a:lnTo>
                    <a:pt x="269" y="248"/>
                  </a:lnTo>
                  <a:lnTo>
                    <a:pt x="269" y="246"/>
                  </a:lnTo>
                  <a:lnTo>
                    <a:pt x="268" y="246"/>
                  </a:lnTo>
                  <a:lnTo>
                    <a:pt x="268" y="248"/>
                  </a:lnTo>
                  <a:lnTo>
                    <a:pt x="267" y="248"/>
                  </a:lnTo>
                  <a:lnTo>
                    <a:pt x="266" y="248"/>
                  </a:lnTo>
                  <a:lnTo>
                    <a:pt x="266" y="246"/>
                  </a:lnTo>
                  <a:lnTo>
                    <a:pt x="266" y="245"/>
                  </a:lnTo>
                  <a:lnTo>
                    <a:pt x="264" y="244"/>
                  </a:lnTo>
                  <a:lnTo>
                    <a:pt x="264" y="242"/>
                  </a:lnTo>
                  <a:lnTo>
                    <a:pt x="264" y="241"/>
                  </a:lnTo>
                  <a:lnTo>
                    <a:pt x="264" y="242"/>
                  </a:lnTo>
                  <a:lnTo>
                    <a:pt x="263" y="242"/>
                  </a:lnTo>
                  <a:lnTo>
                    <a:pt x="262" y="242"/>
                  </a:lnTo>
                  <a:lnTo>
                    <a:pt x="260" y="242"/>
                  </a:lnTo>
                  <a:lnTo>
                    <a:pt x="260" y="244"/>
                  </a:lnTo>
                  <a:lnTo>
                    <a:pt x="260" y="245"/>
                  </a:lnTo>
                  <a:lnTo>
                    <a:pt x="259" y="245"/>
                  </a:lnTo>
                  <a:lnTo>
                    <a:pt x="259" y="244"/>
                  </a:lnTo>
                  <a:lnTo>
                    <a:pt x="259" y="242"/>
                  </a:lnTo>
                  <a:lnTo>
                    <a:pt x="258" y="242"/>
                  </a:lnTo>
                  <a:lnTo>
                    <a:pt x="258" y="244"/>
                  </a:lnTo>
                  <a:lnTo>
                    <a:pt x="258" y="242"/>
                  </a:lnTo>
                  <a:lnTo>
                    <a:pt x="258" y="244"/>
                  </a:lnTo>
                  <a:lnTo>
                    <a:pt x="256" y="244"/>
                  </a:lnTo>
                  <a:lnTo>
                    <a:pt x="256" y="245"/>
                  </a:lnTo>
                  <a:lnTo>
                    <a:pt x="255" y="245"/>
                  </a:lnTo>
                  <a:lnTo>
                    <a:pt x="254" y="245"/>
                  </a:lnTo>
                  <a:lnTo>
                    <a:pt x="252" y="245"/>
                  </a:lnTo>
                  <a:lnTo>
                    <a:pt x="252" y="244"/>
                  </a:lnTo>
                  <a:lnTo>
                    <a:pt x="254" y="242"/>
                  </a:lnTo>
                  <a:lnTo>
                    <a:pt x="254" y="244"/>
                  </a:lnTo>
                  <a:lnTo>
                    <a:pt x="255" y="244"/>
                  </a:lnTo>
                  <a:lnTo>
                    <a:pt x="254" y="244"/>
                  </a:lnTo>
                  <a:lnTo>
                    <a:pt x="254" y="242"/>
                  </a:lnTo>
                  <a:lnTo>
                    <a:pt x="255" y="242"/>
                  </a:lnTo>
                  <a:lnTo>
                    <a:pt x="255" y="241"/>
                  </a:lnTo>
                  <a:lnTo>
                    <a:pt x="254" y="241"/>
                  </a:lnTo>
                  <a:lnTo>
                    <a:pt x="254" y="240"/>
                  </a:lnTo>
                  <a:lnTo>
                    <a:pt x="252" y="240"/>
                  </a:lnTo>
                  <a:lnTo>
                    <a:pt x="252" y="241"/>
                  </a:lnTo>
                  <a:lnTo>
                    <a:pt x="252" y="242"/>
                  </a:lnTo>
                  <a:lnTo>
                    <a:pt x="252" y="241"/>
                  </a:lnTo>
                  <a:lnTo>
                    <a:pt x="251" y="241"/>
                  </a:lnTo>
                  <a:lnTo>
                    <a:pt x="251" y="242"/>
                  </a:lnTo>
                  <a:lnTo>
                    <a:pt x="250" y="242"/>
                  </a:lnTo>
                  <a:lnTo>
                    <a:pt x="250" y="241"/>
                  </a:lnTo>
                  <a:lnTo>
                    <a:pt x="250" y="242"/>
                  </a:lnTo>
                  <a:lnTo>
                    <a:pt x="249" y="242"/>
                  </a:lnTo>
                  <a:lnTo>
                    <a:pt x="249" y="244"/>
                  </a:lnTo>
                  <a:lnTo>
                    <a:pt x="247" y="244"/>
                  </a:lnTo>
                  <a:lnTo>
                    <a:pt x="246" y="244"/>
                  </a:lnTo>
                  <a:lnTo>
                    <a:pt x="246" y="242"/>
                  </a:lnTo>
                  <a:lnTo>
                    <a:pt x="245" y="242"/>
                  </a:lnTo>
                  <a:lnTo>
                    <a:pt x="243" y="244"/>
                  </a:lnTo>
                  <a:lnTo>
                    <a:pt x="243" y="245"/>
                  </a:lnTo>
                  <a:lnTo>
                    <a:pt x="243" y="246"/>
                  </a:lnTo>
                  <a:lnTo>
                    <a:pt x="245" y="246"/>
                  </a:lnTo>
                  <a:lnTo>
                    <a:pt x="245" y="248"/>
                  </a:lnTo>
                  <a:lnTo>
                    <a:pt x="245" y="249"/>
                  </a:lnTo>
                  <a:lnTo>
                    <a:pt x="246" y="250"/>
                  </a:lnTo>
                  <a:lnTo>
                    <a:pt x="246" y="252"/>
                  </a:lnTo>
                  <a:lnTo>
                    <a:pt x="245" y="252"/>
                  </a:lnTo>
                  <a:lnTo>
                    <a:pt x="245" y="253"/>
                  </a:lnTo>
                  <a:lnTo>
                    <a:pt x="246" y="253"/>
                  </a:lnTo>
                  <a:lnTo>
                    <a:pt x="245" y="253"/>
                  </a:lnTo>
                  <a:lnTo>
                    <a:pt x="245" y="254"/>
                  </a:lnTo>
                  <a:lnTo>
                    <a:pt x="246" y="254"/>
                  </a:lnTo>
                  <a:lnTo>
                    <a:pt x="245" y="256"/>
                  </a:lnTo>
                  <a:lnTo>
                    <a:pt x="245" y="257"/>
                  </a:lnTo>
                  <a:lnTo>
                    <a:pt x="243" y="257"/>
                  </a:lnTo>
                  <a:lnTo>
                    <a:pt x="243" y="258"/>
                  </a:lnTo>
                  <a:lnTo>
                    <a:pt x="242" y="259"/>
                  </a:lnTo>
                  <a:lnTo>
                    <a:pt x="241" y="261"/>
                  </a:lnTo>
                  <a:lnTo>
                    <a:pt x="239" y="262"/>
                  </a:lnTo>
                  <a:lnTo>
                    <a:pt x="238" y="262"/>
                  </a:lnTo>
                  <a:lnTo>
                    <a:pt x="237" y="262"/>
                  </a:lnTo>
                  <a:lnTo>
                    <a:pt x="237" y="263"/>
                  </a:lnTo>
                  <a:lnTo>
                    <a:pt x="235" y="263"/>
                  </a:lnTo>
                  <a:lnTo>
                    <a:pt x="234" y="265"/>
                  </a:lnTo>
                  <a:lnTo>
                    <a:pt x="233" y="265"/>
                  </a:lnTo>
                  <a:lnTo>
                    <a:pt x="233" y="266"/>
                  </a:lnTo>
                  <a:lnTo>
                    <a:pt x="232" y="266"/>
                  </a:lnTo>
                  <a:lnTo>
                    <a:pt x="232" y="267"/>
                  </a:lnTo>
                  <a:lnTo>
                    <a:pt x="230" y="267"/>
                  </a:lnTo>
                  <a:lnTo>
                    <a:pt x="229" y="267"/>
                  </a:lnTo>
                  <a:lnTo>
                    <a:pt x="228" y="267"/>
                  </a:lnTo>
                  <a:lnTo>
                    <a:pt x="226" y="267"/>
                  </a:lnTo>
                  <a:lnTo>
                    <a:pt x="225" y="267"/>
                  </a:lnTo>
                  <a:lnTo>
                    <a:pt x="224" y="267"/>
                  </a:lnTo>
                  <a:lnTo>
                    <a:pt x="222" y="267"/>
                  </a:lnTo>
                  <a:lnTo>
                    <a:pt x="221" y="267"/>
                  </a:lnTo>
                  <a:lnTo>
                    <a:pt x="220" y="267"/>
                  </a:lnTo>
                  <a:lnTo>
                    <a:pt x="218" y="267"/>
                  </a:lnTo>
                  <a:lnTo>
                    <a:pt x="217" y="267"/>
                  </a:lnTo>
                  <a:lnTo>
                    <a:pt x="216" y="267"/>
                  </a:lnTo>
                  <a:lnTo>
                    <a:pt x="216" y="266"/>
                  </a:lnTo>
                  <a:lnTo>
                    <a:pt x="216" y="267"/>
                  </a:lnTo>
                  <a:lnTo>
                    <a:pt x="215" y="267"/>
                  </a:lnTo>
                  <a:lnTo>
                    <a:pt x="213" y="267"/>
                  </a:lnTo>
                  <a:lnTo>
                    <a:pt x="213" y="269"/>
                  </a:lnTo>
                  <a:lnTo>
                    <a:pt x="213" y="267"/>
                  </a:lnTo>
                  <a:lnTo>
                    <a:pt x="212" y="266"/>
                  </a:lnTo>
                  <a:lnTo>
                    <a:pt x="212" y="265"/>
                  </a:lnTo>
                  <a:lnTo>
                    <a:pt x="212" y="263"/>
                  </a:lnTo>
                  <a:lnTo>
                    <a:pt x="211" y="262"/>
                  </a:lnTo>
                  <a:lnTo>
                    <a:pt x="211" y="261"/>
                  </a:lnTo>
                  <a:lnTo>
                    <a:pt x="209" y="261"/>
                  </a:lnTo>
                  <a:lnTo>
                    <a:pt x="209" y="259"/>
                  </a:lnTo>
                  <a:lnTo>
                    <a:pt x="209" y="261"/>
                  </a:lnTo>
                  <a:lnTo>
                    <a:pt x="209" y="259"/>
                  </a:lnTo>
                  <a:lnTo>
                    <a:pt x="209" y="258"/>
                  </a:lnTo>
                  <a:lnTo>
                    <a:pt x="209" y="259"/>
                  </a:lnTo>
                  <a:lnTo>
                    <a:pt x="211" y="259"/>
                  </a:lnTo>
                  <a:lnTo>
                    <a:pt x="211" y="258"/>
                  </a:lnTo>
                  <a:lnTo>
                    <a:pt x="211" y="257"/>
                  </a:lnTo>
                  <a:lnTo>
                    <a:pt x="211" y="256"/>
                  </a:lnTo>
                  <a:lnTo>
                    <a:pt x="212" y="256"/>
                  </a:lnTo>
                  <a:lnTo>
                    <a:pt x="212" y="254"/>
                  </a:lnTo>
                  <a:lnTo>
                    <a:pt x="212" y="253"/>
                  </a:lnTo>
                  <a:lnTo>
                    <a:pt x="212" y="252"/>
                  </a:lnTo>
                  <a:lnTo>
                    <a:pt x="213" y="252"/>
                  </a:lnTo>
                  <a:lnTo>
                    <a:pt x="213" y="250"/>
                  </a:lnTo>
                  <a:lnTo>
                    <a:pt x="212" y="250"/>
                  </a:lnTo>
                  <a:lnTo>
                    <a:pt x="212" y="249"/>
                  </a:lnTo>
                  <a:lnTo>
                    <a:pt x="213" y="249"/>
                  </a:lnTo>
                  <a:lnTo>
                    <a:pt x="212" y="249"/>
                  </a:lnTo>
                  <a:lnTo>
                    <a:pt x="213" y="246"/>
                  </a:lnTo>
                  <a:lnTo>
                    <a:pt x="212" y="246"/>
                  </a:lnTo>
                  <a:lnTo>
                    <a:pt x="212" y="245"/>
                  </a:lnTo>
                  <a:lnTo>
                    <a:pt x="212" y="244"/>
                  </a:lnTo>
                  <a:lnTo>
                    <a:pt x="212" y="242"/>
                  </a:lnTo>
                  <a:lnTo>
                    <a:pt x="213" y="242"/>
                  </a:lnTo>
                  <a:lnTo>
                    <a:pt x="213" y="241"/>
                  </a:lnTo>
                  <a:lnTo>
                    <a:pt x="213" y="242"/>
                  </a:lnTo>
                  <a:lnTo>
                    <a:pt x="212" y="242"/>
                  </a:lnTo>
                  <a:lnTo>
                    <a:pt x="212" y="244"/>
                  </a:lnTo>
                  <a:lnTo>
                    <a:pt x="212" y="245"/>
                  </a:lnTo>
                  <a:lnTo>
                    <a:pt x="211" y="245"/>
                  </a:lnTo>
                  <a:lnTo>
                    <a:pt x="212" y="245"/>
                  </a:lnTo>
                  <a:lnTo>
                    <a:pt x="211" y="246"/>
                  </a:lnTo>
                  <a:lnTo>
                    <a:pt x="211" y="245"/>
                  </a:lnTo>
                  <a:lnTo>
                    <a:pt x="211" y="246"/>
                  </a:lnTo>
                  <a:lnTo>
                    <a:pt x="211" y="248"/>
                  </a:lnTo>
                  <a:lnTo>
                    <a:pt x="211" y="249"/>
                  </a:lnTo>
                  <a:lnTo>
                    <a:pt x="211" y="250"/>
                  </a:lnTo>
                  <a:lnTo>
                    <a:pt x="209" y="250"/>
                  </a:lnTo>
                  <a:lnTo>
                    <a:pt x="211" y="250"/>
                  </a:lnTo>
                  <a:lnTo>
                    <a:pt x="211" y="252"/>
                  </a:lnTo>
                  <a:lnTo>
                    <a:pt x="209" y="252"/>
                  </a:lnTo>
                  <a:lnTo>
                    <a:pt x="209" y="253"/>
                  </a:lnTo>
                  <a:lnTo>
                    <a:pt x="209" y="254"/>
                  </a:lnTo>
                  <a:lnTo>
                    <a:pt x="209" y="256"/>
                  </a:lnTo>
                  <a:lnTo>
                    <a:pt x="208" y="256"/>
                  </a:lnTo>
                  <a:lnTo>
                    <a:pt x="208" y="257"/>
                  </a:lnTo>
                  <a:lnTo>
                    <a:pt x="208" y="258"/>
                  </a:lnTo>
                  <a:lnTo>
                    <a:pt x="207" y="258"/>
                  </a:lnTo>
                  <a:lnTo>
                    <a:pt x="205" y="258"/>
                  </a:lnTo>
                  <a:lnTo>
                    <a:pt x="204" y="258"/>
                  </a:lnTo>
                  <a:lnTo>
                    <a:pt x="204" y="257"/>
                  </a:lnTo>
                  <a:lnTo>
                    <a:pt x="203" y="257"/>
                  </a:lnTo>
                  <a:lnTo>
                    <a:pt x="203" y="256"/>
                  </a:lnTo>
                  <a:lnTo>
                    <a:pt x="203" y="254"/>
                  </a:lnTo>
                  <a:lnTo>
                    <a:pt x="204" y="254"/>
                  </a:lnTo>
                  <a:lnTo>
                    <a:pt x="203" y="254"/>
                  </a:lnTo>
                  <a:lnTo>
                    <a:pt x="201" y="253"/>
                  </a:lnTo>
                  <a:lnTo>
                    <a:pt x="200" y="253"/>
                  </a:lnTo>
                  <a:lnTo>
                    <a:pt x="199" y="253"/>
                  </a:lnTo>
                  <a:lnTo>
                    <a:pt x="197" y="253"/>
                  </a:lnTo>
                  <a:lnTo>
                    <a:pt x="196" y="253"/>
                  </a:lnTo>
                  <a:lnTo>
                    <a:pt x="195" y="253"/>
                  </a:lnTo>
                  <a:lnTo>
                    <a:pt x="194" y="252"/>
                  </a:lnTo>
                  <a:lnTo>
                    <a:pt x="192" y="253"/>
                  </a:lnTo>
                  <a:lnTo>
                    <a:pt x="191" y="253"/>
                  </a:lnTo>
                  <a:lnTo>
                    <a:pt x="190" y="253"/>
                  </a:lnTo>
                  <a:lnTo>
                    <a:pt x="188" y="253"/>
                  </a:lnTo>
                  <a:lnTo>
                    <a:pt x="187" y="253"/>
                  </a:lnTo>
                  <a:lnTo>
                    <a:pt x="186" y="253"/>
                  </a:lnTo>
                  <a:lnTo>
                    <a:pt x="184" y="253"/>
                  </a:lnTo>
                  <a:lnTo>
                    <a:pt x="183" y="253"/>
                  </a:lnTo>
                  <a:lnTo>
                    <a:pt x="183" y="252"/>
                  </a:lnTo>
                  <a:lnTo>
                    <a:pt x="182" y="252"/>
                  </a:lnTo>
                  <a:lnTo>
                    <a:pt x="180" y="252"/>
                  </a:lnTo>
                  <a:lnTo>
                    <a:pt x="179" y="252"/>
                  </a:lnTo>
                  <a:lnTo>
                    <a:pt x="180" y="252"/>
                  </a:lnTo>
                  <a:lnTo>
                    <a:pt x="182" y="250"/>
                  </a:lnTo>
                  <a:lnTo>
                    <a:pt x="183" y="250"/>
                  </a:lnTo>
                  <a:lnTo>
                    <a:pt x="184" y="250"/>
                  </a:lnTo>
                  <a:lnTo>
                    <a:pt x="186" y="250"/>
                  </a:lnTo>
                  <a:lnTo>
                    <a:pt x="186" y="249"/>
                  </a:lnTo>
                  <a:lnTo>
                    <a:pt x="184" y="249"/>
                  </a:lnTo>
                  <a:lnTo>
                    <a:pt x="184" y="250"/>
                  </a:lnTo>
                  <a:lnTo>
                    <a:pt x="183" y="250"/>
                  </a:lnTo>
                  <a:lnTo>
                    <a:pt x="183" y="249"/>
                  </a:lnTo>
                  <a:lnTo>
                    <a:pt x="183" y="248"/>
                  </a:lnTo>
                  <a:lnTo>
                    <a:pt x="182" y="248"/>
                  </a:lnTo>
                  <a:lnTo>
                    <a:pt x="182" y="246"/>
                  </a:lnTo>
                  <a:lnTo>
                    <a:pt x="182" y="248"/>
                  </a:lnTo>
                  <a:lnTo>
                    <a:pt x="182" y="249"/>
                  </a:lnTo>
                  <a:lnTo>
                    <a:pt x="182" y="250"/>
                  </a:lnTo>
                  <a:lnTo>
                    <a:pt x="180" y="250"/>
                  </a:lnTo>
                  <a:lnTo>
                    <a:pt x="179" y="252"/>
                  </a:lnTo>
                  <a:lnTo>
                    <a:pt x="179" y="250"/>
                  </a:lnTo>
                  <a:lnTo>
                    <a:pt x="180" y="250"/>
                  </a:lnTo>
                  <a:lnTo>
                    <a:pt x="180" y="248"/>
                  </a:lnTo>
                  <a:lnTo>
                    <a:pt x="179" y="248"/>
                  </a:lnTo>
                  <a:lnTo>
                    <a:pt x="179" y="246"/>
                  </a:lnTo>
                  <a:lnTo>
                    <a:pt x="180" y="245"/>
                  </a:lnTo>
                  <a:lnTo>
                    <a:pt x="180" y="244"/>
                  </a:lnTo>
                  <a:lnTo>
                    <a:pt x="180" y="242"/>
                  </a:lnTo>
                  <a:lnTo>
                    <a:pt x="182" y="242"/>
                  </a:lnTo>
                  <a:lnTo>
                    <a:pt x="182" y="241"/>
                  </a:lnTo>
                  <a:lnTo>
                    <a:pt x="180" y="241"/>
                  </a:lnTo>
                  <a:lnTo>
                    <a:pt x="180" y="242"/>
                  </a:lnTo>
                  <a:lnTo>
                    <a:pt x="180" y="241"/>
                  </a:lnTo>
                  <a:lnTo>
                    <a:pt x="179" y="241"/>
                  </a:lnTo>
                  <a:lnTo>
                    <a:pt x="179" y="240"/>
                  </a:lnTo>
                  <a:lnTo>
                    <a:pt x="179" y="238"/>
                  </a:lnTo>
                  <a:lnTo>
                    <a:pt x="180" y="238"/>
                  </a:lnTo>
                  <a:lnTo>
                    <a:pt x="180" y="237"/>
                  </a:lnTo>
                  <a:lnTo>
                    <a:pt x="180" y="236"/>
                  </a:lnTo>
                  <a:lnTo>
                    <a:pt x="180" y="235"/>
                  </a:lnTo>
                  <a:lnTo>
                    <a:pt x="182" y="235"/>
                  </a:lnTo>
                  <a:lnTo>
                    <a:pt x="179" y="235"/>
                  </a:lnTo>
                  <a:lnTo>
                    <a:pt x="179" y="236"/>
                  </a:lnTo>
                  <a:lnTo>
                    <a:pt x="179" y="237"/>
                  </a:lnTo>
                  <a:lnTo>
                    <a:pt x="178" y="237"/>
                  </a:lnTo>
                  <a:lnTo>
                    <a:pt x="178" y="240"/>
                  </a:lnTo>
                  <a:lnTo>
                    <a:pt x="178" y="241"/>
                  </a:lnTo>
                  <a:lnTo>
                    <a:pt x="178" y="242"/>
                  </a:lnTo>
                  <a:lnTo>
                    <a:pt x="178" y="245"/>
                  </a:lnTo>
                  <a:lnTo>
                    <a:pt x="178" y="246"/>
                  </a:lnTo>
                  <a:lnTo>
                    <a:pt x="177" y="246"/>
                  </a:lnTo>
                  <a:lnTo>
                    <a:pt x="177" y="252"/>
                  </a:lnTo>
                  <a:lnTo>
                    <a:pt x="175" y="252"/>
                  </a:lnTo>
                  <a:lnTo>
                    <a:pt x="174" y="252"/>
                  </a:lnTo>
                  <a:lnTo>
                    <a:pt x="173" y="252"/>
                  </a:lnTo>
                  <a:lnTo>
                    <a:pt x="171" y="252"/>
                  </a:lnTo>
                  <a:lnTo>
                    <a:pt x="171" y="250"/>
                  </a:lnTo>
                  <a:lnTo>
                    <a:pt x="171" y="249"/>
                  </a:lnTo>
                  <a:lnTo>
                    <a:pt x="170" y="249"/>
                  </a:lnTo>
                  <a:lnTo>
                    <a:pt x="170" y="248"/>
                  </a:lnTo>
                  <a:lnTo>
                    <a:pt x="170" y="246"/>
                  </a:lnTo>
                  <a:lnTo>
                    <a:pt x="170" y="245"/>
                  </a:lnTo>
                  <a:lnTo>
                    <a:pt x="170" y="244"/>
                  </a:lnTo>
                  <a:lnTo>
                    <a:pt x="169" y="244"/>
                  </a:lnTo>
                  <a:lnTo>
                    <a:pt x="167" y="242"/>
                  </a:lnTo>
                  <a:lnTo>
                    <a:pt x="169" y="241"/>
                  </a:lnTo>
                  <a:lnTo>
                    <a:pt x="167" y="241"/>
                  </a:lnTo>
                  <a:lnTo>
                    <a:pt x="167" y="240"/>
                  </a:lnTo>
                  <a:lnTo>
                    <a:pt x="169" y="240"/>
                  </a:lnTo>
                  <a:lnTo>
                    <a:pt x="169" y="238"/>
                  </a:lnTo>
                  <a:lnTo>
                    <a:pt x="169" y="237"/>
                  </a:lnTo>
                  <a:lnTo>
                    <a:pt x="167" y="237"/>
                  </a:lnTo>
                  <a:lnTo>
                    <a:pt x="166" y="236"/>
                  </a:lnTo>
                  <a:lnTo>
                    <a:pt x="166" y="237"/>
                  </a:lnTo>
                  <a:lnTo>
                    <a:pt x="165" y="237"/>
                  </a:lnTo>
                  <a:lnTo>
                    <a:pt x="165" y="238"/>
                  </a:lnTo>
                  <a:lnTo>
                    <a:pt x="165" y="240"/>
                  </a:lnTo>
                  <a:lnTo>
                    <a:pt x="163" y="241"/>
                  </a:lnTo>
                  <a:lnTo>
                    <a:pt x="163" y="240"/>
                  </a:lnTo>
                  <a:lnTo>
                    <a:pt x="163" y="238"/>
                  </a:lnTo>
                  <a:lnTo>
                    <a:pt x="165" y="237"/>
                  </a:lnTo>
                  <a:lnTo>
                    <a:pt x="166" y="236"/>
                  </a:lnTo>
                  <a:lnTo>
                    <a:pt x="167" y="236"/>
                  </a:lnTo>
                  <a:lnTo>
                    <a:pt x="169" y="236"/>
                  </a:lnTo>
                  <a:lnTo>
                    <a:pt x="170" y="235"/>
                  </a:lnTo>
                  <a:lnTo>
                    <a:pt x="171" y="235"/>
                  </a:lnTo>
                  <a:lnTo>
                    <a:pt x="173" y="235"/>
                  </a:lnTo>
                  <a:lnTo>
                    <a:pt x="174" y="235"/>
                  </a:lnTo>
                  <a:lnTo>
                    <a:pt x="175" y="235"/>
                  </a:lnTo>
                  <a:lnTo>
                    <a:pt x="174" y="235"/>
                  </a:lnTo>
                  <a:lnTo>
                    <a:pt x="173" y="235"/>
                  </a:lnTo>
                  <a:lnTo>
                    <a:pt x="171" y="235"/>
                  </a:lnTo>
                  <a:lnTo>
                    <a:pt x="171" y="233"/>
                  </a:lnTo>
                  <a:lnTo>
                    <a:pt x="170" y="233"/>
                  </a:lnTo>
                  <a:lnTo>
                    <a:pt x="169" y="233"/>
                  </a:lnTo>
                  <a:lnTo>
                    <a:pt x="167" y="233"/>
                  </a:lnTo>
                  <a:lnTo>
                    <a:pt x="165" y="233"/>
                  </a:lnTo>
                  <a:lnTo>
                    <a:pt x="163" y="233"/>
                  </a:lnTo>
                  <a:lnTo>
                    <a:pt x="162" y="233"/>
                  </a:lnTo>
                  <a:lnTo>
                    <a:pt x="162" y="235"/>
                  </a:lnTo>
                  <a:lnTo>
                    <a:pt x="161" y="235"/>
                  </a:lnTo>
                  <a:lnTo>
                    <a:pt x="161" y="236"/>
                  </a:lnTo>
                  <a:lnTo>
                    <a:pt x="162" y="236"/>
                  </a:lnTo>
                  <a:lnTo>
                    <a:pt x="161" y="237"/>
                  </a:lnTo>
                  <a:lnTo>
                    <a:pt x="161" y="238"/>
                  </a:lnTo>
                  <a:lnTo>
                    <a:pt x="160" y="238"/>
                  </a:lnTo>
                  <a:lnTo>
                    <a:pt x="160" y="237"/>
                  </a:lnTo>
                  <a:lnTo>
                    <a:pt x="160" y="236"/>
                  </a:lnTo>
                  <a:lnTo>
                    <a:pt x="160" y="235"/>
                  </a:lnTo>
                  <a:lnTo>
                    <a:pt x="160" y="233"/>
                  </a:lnTo>
                  <a:lnTo>
                    <a:pt x="160" y="232"/>
                  </a:lnTo>
                  <a:lnTo>
                    <a:pt x="158" y="232"/>
                  </a:lnTo>
                  <a:lnTo>
                    <a:pt x="158" y="233"/>
                  </a:lnTo>
                  <a:lnTo>
                    <a:pt x="158" y="235"/>
                  </a:lnTo>
                  <a:lnTo>
                    <a:pt x="158" y="233"/>
                  </a:lnTo>
                  <a:lnTo>
                    <a:pt x="158" y="232"/>
                  </a:lnTo>
                  <a:lnTo>
                    <a:pt x="157" y="232"/>
                  </a:lnTo>
                  <a:lnTo>
                    <a:pt x="157" y="231"/>
                  </a:lnTo>
                  <a:lnTo>
                    <a:pt x="156" y="231"/>
                  </a:lnTo>
                  <a:lnTo>
                    <a:pt x="156" y="229"/>
                  </a:lnTo>
                  <a:lnTo>
                    <a:pt x="156" y="228"/>
                  </a:lnTo>
                  <a:lnTo>
                    <a:pt x="157" y="228"/>
                  </a:lnTo>
                  <a:lnTo>
                    <a:pt x="154" y="227"/>
                  </a:lnTo>
                  <a:lnTo>
                    <a:pt x="154" y="228"/>
                  </a:lnTo>
                  <a:lnTo>
                    <a:pt x="154" y="229"/>
                  </a:lnTo>
                  <a:lnTo>
                    <a:pt x="153" y="229"/>
                  </a:lnTo>
                  <a:lnTo>
                    <a:pt x="154" y="231"/>
                  </a:lnTo>
                  <a:lnTo>
                    <a:pt x="153" y="231"/>
                  </a:lnTo>
                  <a:lnTo>
                    <a:pt x="153" y="232"/>
                  </a:lnTo>
                  <a:lnTo>
                    <a:pt x="153" y="233"/>
                  </a:lnTo>
                  <a:lnTo>
                    <a:pt x="153" y="235"/>
                  </a:lnTo>
                  <a:lnTo>
                    <a:pt x="152" y="235"/>
                  </a:lnTo>
                  <a:lnTo>
                    <a:pt x="152" y="233"/>
                  </a:lnTo>
                  <a:lnTo>
                    <a:pt x="152" y="235"/>
                  </a:lnTo>
                  <a:lnTo>
                    <a:pt x="150" y="235"/>
                  </a:lnTo>
                  <a:lnTo>
                    <a:pt x="149" y="235"/>
                  </a:lnTo>
                  <a:lnTo>
                    <a:pt x="148" y="236"/>
                  </a:lnTo>
                  <a:lnTo>
                    <a:pt x="146" y="236"/>
                  </a:lnTo>
                  <a:lnTo>
                    <a:pt x="146" y="237"/>
                  </a:lnTo>
                  <a:lnTo>
                    <a:pt x="145" y="237"/>
                  </a:lnTo>
                  <a:lnTo>
                    <a:pt x="144" y="237"/>
                  </a:lnTo>
                  <a:lnTo>
                    <a:pt x="144" y="238"/>
                  </a:lnTo>
                  <a:lnTo>
                    <a:pt x="143" y="240"/>
                  </a:lnTo>
                  <a:lnTo>
                    <a:pt x="141" y="240"/>
                  </a:lnTo>
                  <a:lnTo>
                    <a:pt x="140" y="241"/>
                  </a:lnTo>
                  <a:lnTo>
                    <a:pt x="139" y="241"/>
                  </a:lnTo>
                  <a:lnTo>
                    <a:pt x="139" y="242"/>
                  </a:lnTo>
                  <a:lnTo>
                    <a:pt x="137" y="242"/>
                  </a:lnTo>
                  <a:lnTo>
                    <a:pt x="136" y="242"/>
                  </a:lnTo>
                  <a:lnTo>
                    <a:pt x="135" y="242"/>
                  </a:lnTo>
                  <a:lnTo>
                    <a:pt x="133" y="242"/>
                  </a:lnTo>
                  <a:lnTo>
                    <a:pt x="132" y="242"/>
                  </a:lnTo>
                  <a:lnTo>
                    <a:pt x="131" y="242"/>
                  </a:lnTo>
                  <a:lnTo>
                    <a:pt x="129" y="242"/>
                  </a:lnTo>
                  <a:lnTo>
                    <a:pt x="128" y="242"/>
                  </a:lnTo>
                  <a:lnTo>
                    <a:pt x="128" y="241"/>
                  </a:lnTo>
                  <a:lnTo>
                    <a:pt x="127" y="241"/>
                  </a:lnTo>
                  <a:lnTo>
                    <a:pt x="125" y="241"/>
                  </a:lnTo>
                  <a:lnTo>
                    <a:pt x="125" y="240"/>
                  </a:lnTo>
                  <a:lnTo>
                    <a:pt x="124" y="240"/>
                  </a:lnTo>
                  <a:lnTo>
                    <a:pt x="124" y="241"/>
                  </a:lnTo>
                  <a:lnTo>
                    <a:pt x="123" y="241"/>
                  </a:lnTo>
                  <a:lnTo>
                    <a:pt x="120" y="242"/>
                  </a:lnTo>
                  <a:lnTo>
                    <a:pt x="119" y="242"/>
                  </a:lnTo>
                  <a:lnTo>
                    <a:pt x="118" y="244"/>
                  </a:lnTo>
                  <a:lnTo>
                    <a:pt x="116" y="245"/>
                  </a:lnTo>
                  <a:lnTo>
                    <a:pt x="115" y="245"/>
                  </a:lnTo>
                  <a:lnTo>
                    <a:pt x="114" y="246"/>
                  </a:lnTo>
                  <a:lnTo>
                    <a:pt x="112" y="248"/>
                  </a:lnTo>
                  <a:lnTo>
                    <a:pt x="111" y="249"/>
                  </a:lnTo>
                  <a:lnTo>
                    <a:pt x="110" y="250"/>
                  </a:lnTo>
                  <a:lnTo>
                    <a:pt x="107" y="252"/>
                  </a:lnTo>
                  <a:lnTo>
                    <a:pt x="106" y="252"/>
                  </a:lnTo>
                  <a:lnTo>
                    <a:pt x="106" y="253"/>
                  </a:lnTo>
                  <a:lnTo>
                    <a:pt x="105" y="253"/>
                  </a:lnTo>
                  <a:lnTo>
                    <a:pt x="103" y="253"/>
                  </a:lnTo>
                  <a:lnTo>
                    <a:pt x="102" y="253"/>
                  </a:lnTo>
                  <a:lnTo>
                    <a:pt x="101" y="254"/>
                  </a:lnTo>
                  <a:lnTo>
                    <a:pt x="99" y="254"/>
                  </a:lnTo>
                  <a:lnTo>
                    <a:pt x="98" y="254"/>
                  </a:lnTo>
                  <a:lnTo>
                    <a:pt x="95" y="254"/>
                  </a:lnTo>
                  <a:lnTo>
                    <a:pt x="93" y="254"/>
                  </a:lnTo>
                  <a:lnTo>
                    <a:pt x="91" y="254"/>
                  </a:lnTo>
                  <a:lnTo>
                    <a:pt x="90" y="254"/>
                  </a:lnTo>
                  <a:lnTo>
                    <a:pt x="89" y="254"/>
                  </a:lnTo>
                  <a:lnTo>
                    <a:pt x="88" y="253"/>
                  </a:lnTo>
                  <a:lnTo>
                    <a:pt x="86" y="253"/>
                  </a:lnTo>
                  <a:lnTo>
                    <a:pt x="84" y="253"/>
                  </a:lnTo>
                  <a:lnTo>
                    <a:pt x="82" y="252"/>
                  </a:lnTo>
                  <a:lnTo>
                    <a:pt x="80" y="252"/>
                  </a:lnTo>
                  <a:lnTo>
                    <a:pt x="78" y="250"/>
                  </a:lnTo>
                  <a:lnTo>
                    <a:pt x="77" y="250"/>
                  </a:lnTo>
                  <a:lnTo>
                    <a:pt x="77" y="249"/>
                  </a:lnTo>
                  <a:lnTo>
                    <a:pt x="76" y="249"/>
                  </a:lnTo>
                  <a:lnTo>
                    <a:pt x="74" y="248"/>
                  </a:lnTo>
                  <a:lnTo>
                    <a:pt x="72" y="246"/>
                  </a:lnTo>
                  <a:lnTo>
                    <a:pt x="72" y="245"/>
                  </a:lnTo>
                  <a:lnTo>
                    <a:pt x="71" y="245"/>
                  </a:lnTo>
                  <a:lnTo>
                    <a:pt x="71" y="244"/>
                  </a:lnTo>
                  <a:lnTo>
                    <a:pt x="69" y="242"/>
                  </a:lnTo>
                  <a:lnTo>
                    <a:pt x="68" y="242"/>
                  </a:lnTo>
                  <a:lnTo>
                    <a:pt x="68" y="241"/>
                  </a:lnTo>
                  <a:lnTo>
                    <a:pt x="67" y="241"/>
                  </a:lnTo>
                  <a:lnTo>
                    <a:pt x="65" y="241"/>
                  </a:lnTo>
                  <a:lnTo>
                    <a:pt x="65" y="240"/>
                  </a:lnTo>
                  <a:lnTo>
                    <a:pt x="64" y="240"/>
                  </a:lnTo>
                  <a:lnTo>
                    <a:pt x="64" y="238"/>
                  </a:lnTo>
                  <a:lnTo>
                    <a:pt x="63" y="238"/>
                  </a:lnTo>
                  <a:lnTo>
                    <a:pt x="61" y="237"/>
                  </a:lnTo>
                  <a:lnTo>
                    <a:pt x="60" y="237"/>
                  </a:lnTo>
                  <a:lnTo>
                    <a:pt x="60" y="236"/>
                  </a:lnTo>
                  <a:lnTo>
                    <a:pt x="59" y="236"/>
                  </a:lnTo>
                  <a:lnTo>
                    <a:pt x="57" y="236"/>
                  </a:lnTo>
                  <a:lnTo>
                    <a:pt x="57" y="235"/>
                  </a:lnTo>
                  <a:lnTo>
                    <a:pt x="56" y="235"/>
                  </a:lnTo>
                  <a:lnTo>
                    <a:pt x="55" y="235"/>
                  </a:lnTo>
                  <a:lnTo>
                    <a:pt x="55" y="233"/>
                  </a:lnTo>
                  <a:lnTo>
                    <a:pt x="53" y="233"/>
                  </a:lnTo>
                  <a:lnTo>
                    <a:pt x="52" y="233"/>
                  </a:lnTo>
                  <a:lnTo>
                    <a:pt x="52" y="232"/>
                  </a:lnTo>
                  <a:lnTo>
                    <a:pt x="51" y="232"/>
                  </a:lnTo>
                  <a:lnTo>
                    <a:pt x="50" y="232"/>
                  </a:lnTo>
                  <a:lnTo>
                    <a:pt x="50" y="231"/>
                  </a:lnTo>
                  <a:lnTo>
                    <a:pt x="48" y="231"/>
                  </a:lnTo>
                  <a:lnTo>
                    <a:pt x="47" y="229"/>
                  </a:lnTo>
                  <a:lnTo>
                    <a:pt x="46" y="229"/>
                  </a:lnTo>
                  <a:lnTo>
                    <a:pt x="44" y="228"/>
                  </a:lnTo>
                  <a:lnTo>
                    <a:pt x="43" y="228"/>
                  </a:lnTo>
                  <a:lnTo>
                    <a:pt x="43" y="227"/>
                  </a:lnTo>
                  <a:lnTo>
                    <a:pt x="42" y="227"/>
                  </a:lnTo>
                  <a:lnTo>
                    <a:pt x="42" y="225"/>
                  </a:lnTo>
                  <a:lnTo>
                    <a:pt x="42" y="224"/>
                  </a:lnTo>
                  <a:lnTo>
                    <a:pt x="43" y="224"/>
                  </a:lnTo>
                  <a:lnTo>
                    <a:pt x="42" y="224"/>
                  </a:lnTo>
                  <a:lnTo>
                    <a:pt x="42" y="225"/>
                  </a:lnTo>
                  <a:lnTo>
                    <a:pt x="42" y="227"/>
                  </a:lnTo>
                  <a:lnTo>
                    <a:pt x="43" y="227"/>
                  </a:lnTo>
                  <a:lnTo>
                    <a:pt x="44" y="227"/>
                  </a:lnTo>
                  <a:lnTo>
                    <a:pt x="46" y="227"/>
                  </a:lnTo>
                  <a:lnTo>
                    <a:pt x="47" y="227"/>
                  </a:lnTo>
                  <a:lnTo>
                    <a:pt x="48" y="227"/>
                  </a:lnTo>
                  <a:lnTo>
                    <a:pt x="48" y="228"/>
                  </a:lnTo>
                  <a:lnTo>
                    <a:pt x="50" y="228"/>
                  </a:lnTo>
                  <a:lnTo>
                    <a:pt x="51" y="228"/>
                  </a:lnTo>
                  <a:lnTo>
                    <a:pt x="52" y="228"/>
                  </a:lnTo>
                  <a:lnTo>
                    <a:pt x="53" y="228"/>
                  </a:lnTo>
                  <a:lnTo>
                    <a:pt x="55" y="228"/>
                  </a:lnTo>
                  <a:lnTo>
                    <a:pt x="56" y="228"/>
                  </a:lnTo>
                  <a:lnTo>
                    <a:pt x="57" y="228"/>
                  </a:lnTo>
                  <a:lnTo>
                    <a:pt x="57" y="227"/>
                  </a:lnTo>
                  <a:lnTo>
                    <a:pt x="56" y="227"/>
                  </a:lnTo>
                  <a:lnTo>
                    <a:pt x="55" y="227"/>
                  </a:lnTo>
                  <a:lnTo>
                    <a:pt x="55" y="225"/>
                  </a:lnTo>
                  <a:lnTo>
                    <a:pt x="53" y="225"/>
                  </a:lnTo>
                  <a:lnTo>
                    <a:pt x="53" y="224"/>
                  </a:lnTo>
                  <a:lnTo>
                    <a:pt x="52" y="224"/>
                  </a:lnTo>
                  <a:lnTo>
                    <a:pt x="52" y="223"/>
                  </a:lnTo>
                  <a:lnTo>
                    <a:pt x="52" y="221"/>
                  </a:lnTo>
                  <a:lnTo>
                    <a:pt x="53" y="221"/>
                  </a:lnTo>
                  <a:lnTo>
                    <a:pt x="53" y="220"/>
                  </a:lnTo>
                  <a:lnTo>
                    <a:pt x="52" y="220"/>
                  </a:lnTo>
                  <a:lnTo>
                    <a:pt x="52" y="221"/>
                  </a:lnTo>
                  <a:lnTo>
                    <a:pt x="52" y="220"/>
                  </a:lnTo>
                  <a:lnTo>
                    <a:pt x="51" y="220"/>
                  </a:lnTo>
                  <a:lnTo>
                    <a:pt x="52" y="220"/>
                  </a:lnTo>
                  <a:lnTo>
                    <a:pt x="52" y="221"/>
                  </a:lnTo>
                  <a:lnTo>
                    <a:pt x="51" y="221"/>
                  </a:lnTo>
                  <a:lnTo>
                    <a:pt x="51" y="223"/>
                  </a:lnTo>
                  <a:lnTo>
                    <a:pt x="51" y="221"/>
                  </a:lnTo>
                  <a:lnTo>
                    <a:pt x="50" y="221"/>
                  </a:lnTo>
                  <a:lnTo>
                    <a:pt x="50" y="223"/>
                  </a:lnTo>
                  <a:lnTo>
                    <a:pt x="51" y="223"/>
                  </a:lnTo>
                  <a:lnTo>
                    <a:pt x="50" y="223"/>
                  </a:lnTo>
                  <a:lnTo>
                    <a:pt x="51" y="223"/>
                  </a:lnTo>
                  <a:lnTo>
                    <a:pt x="50" y="223"/>
                  </a:lnTo>
                  <a:lnTo>
                    <a:pt x="48" y="223"/>
                  </a:lnTo>
                  <a:lnTo>
                    <a:pt x="47" y="223"/>
                  </a:lnTo>
                  <a:lnTo>
                    <a:pt x="46" y="223"/>
                  </a:lnTo>
                  <a:lnTo>
                    <a:pt x="44" y="223"/>
                  </a:lnTo>
                  <a:lnTo>
                    <a:pt x="44" y="221"/>
                  </a:lnTo>
                  <a:lnTo>
                    <a:pt x="43" y="221"/>
                  </a:lnTo>
                  <a:lnTo>
                    <a:pt x="42" y="220"/>
                  </a:lnTo>
                  <a:lnTo>
                    <a:pt x="40" y="220"/>
                  </a:lnTo>
                  <a:lnTo>
                    <a:pt x="40" y="219"/>
                  </a:lnTo>
                  <a:lnTo>
                    <a:pt x="39" y="219"/>
                  </a:lnTo>
                  <a:lnTo>
                    <a:pt x="39" y="218"/>
                  </a:lnTo>
                  <a:lnTo>
                    <a:pt x="38" y="218"/>
                  </a:lnTo>
                  <a:lnTo>
                    <a:pt x="36" y="218"/>
                  </a:lnTo>
                  <a:lnTo>
                    <a:pt x="36" y="216"/>
                  </a:lnTo>
                  <a:lnTo>
                    <a:pt x="35" y="216"/>
                  </a:lnTo>
                  <a:lnTo>
                    <a:pt x="34" y="216"/>
                  </a:lnTo>
                  <a:lnTo>
                    <a:pt x="34" y="215"/>
                  </a:lnTo>
                  <a:lnTo>
                    <a:pt x="33" y="215"/>
                  </a:lnTo>
                  <a:lnTo>
                    <a:pt x="31" y="214"/>
                  </a:lnTo>
                  <a:lnTo>
                    <a:pt x="31" y="215"/>
                  </a:lnTo>
                  <a:lnTo>
                    <a:pt x="31" y="214"/>
                  </a:lnTo>
                  <a:lnTo>
                    <a:pt x="30" y="214"/>
                  </a:lnTo>
                  <a:lnTo>
                    <a:pt x="29" y="214"/>
                  </a:lnTo>
                  <a:lnTo>
                    <a:pt x="29" y="212"/>
                  </a:lnTo>
                  <a:lnTo>
                    <a:pt x="27" y="212"/>
                  </a:lnTo>
                  <a:lnTo>
                    <a:pt x="26" y="212"/>
                  </a:lnTo>
                  <a:lnTo>
                    <a:pt x="26" y="211"/>
                  </a:lnTo>
                  <a:lnTo>
                    <a:pt x="25" y="211"/>
                  </a:lnTo>
                  <a:lnTo>
                    <a:pt x="25" y="210"/>
                  </a:lnTo>
                  <a:lnTo>
                    <a:pt x="25" y="208"/>
                  </a:lnTo>
                  <a:lnTo>
                    <a:pt x="25" y="207"/>
                  </a:lnTo>
                  <a:lnTo>
                    <a:pt x="23" y="207"/>
                  </a:lnTo>
                  <a:lnTo>
                    <a:pt x="23" y="206"/>
                  </a:lnTo>
                  <a:lnTo>
                    <a:pt x="23" y="204"/>
                  </a:lnTo>
                  <a:lnTo>
                    <a:pt x="22" y="204"/>
                  </a:lnTo>
                  <a:lnTo>
                    <a:pt x="21" y="203"/>
                  </a:lnTo>
                  <a:lnTo>
                    <a:pt x="19" y="203"/>
                  </a:lnTo>
                  <a:lnTo>
                    <a:pt x="18" y="203"/>
                  </a:lnTo>
                  <a:lnTo>
                    <a:pt x="18" y="202"/>
                  </a:lnTo>
                  <a:lnTo>
                    <a:pt x="19" y="202"/>
                  </a:lnTo>
                  <a:lnTo>
                    <a:pt x="21" y="202"/>
                  </a:lnTo>
                  <a:lnTo>
                    <a:pt x="22" y="202"/>
                  </a:lnTo>
                  <a:lnTo>
                    <a:pt x="22" y="203"/>
                  </a:lnTo>
                  <a:lnTo>
                    <a:pt x="23" y="203"/>
                  </a:lnTo>
                  <a:lnTo>
                    <a:pt x="25" y="204"/>
                  </a:lnTo>
                  <a:lnTo>
                    <a:pt x="26" y="204"/>
                  </a:lnTo>
                  <a:lnTo>
                    <a:pt x="26" y="206"/>
                  </a:lnTo>
                  <a:lnTo>
                    <a:pt x="27" y="206"/>
                  </a:lnTo>
                  <a:lnTo>
                    <a:pt x="29" y="206"/>
                  </a:lnTo>
                  <a:lnTo>
                    <a:pt x="29" y="204"/>
                  </a:lnTo>
                  <a:lnTo>
                    <a:pt x="30" y="204"/>
                  </a:lnTo>
                  <a:lnTo>
                    <a:pt x="30" y="203"/>
                  </a:lnTo>
                  <a:lnTo>
                    <a:pt x="29" y="203"/>
                  </a:lnTo>
                  <a:lnTo>
                    <a:pt x="27" y="203"/>
                  </a:lnTo>
                  <a:lnTo>
                    <a:pt x="27" y="202"/>
                  </a:lnTo>
                  <a:lnTo>
                    <a:pt x="26" y="202"/>
                  </a:lnTo>
                  <a:lnTo>
                    <a:pt x="27" y="202"/>
                  </a:lnTo>
                  <a:lnTo>
                    <a:pt x="27" y="201"/>
                  </a:lnTo>
                  <a:lnTo>
                    <a:pt x="27" y="202"/>
                  </a:lnTo>
                  <a:lnTo>
                    <a:pt x="26" y="202"/>
                  </a:lnTo>
                  <a:lnTo>
                    <a:pt x="26" y="201"/>
                  </a:lnTo>
                  <a:lnTo>
                    <a:pt x="25" y="201"/>
                  </a:lnTo>
                  <a:lnTo>
                    <a:pt x="26" y="201"/>
                  </a:lnTo>
                  <a:lnTo>
                    <a:pt x="26" y="199"/>
                  </a:lnTo>
                  <a:lnTo>
                    <a:pt x="26" y="201"/>
                  </a:lnTo>
                  <a:lnTo>
                    <a:pt x="25" y="201"/>
                  </a:lnTo>
                  <a:lnTo>
                    <a:pt x="23" y="201"/>
                  </a:lnTo>
                  <a:lnTo>
                    <a:pt x="23" y="199"/>
                  </a:lnTo>
                  <a:lnTo>
                    <a:pt x="22" y="199"/>
                  </a:lnTo>
                  <a:lnTo>
                    <a:pt x="22" y="198"/>
                  </a:lnTo>
                  <a:lnTo>
                    <a:pt x="21" y="198"/>
                  </a:lnTo>
                  <a:lnTo>
                    <a:pt x="21" y="197"/>
                  </a:lnTo>
                  <a:lnTo>
                    <a:pt x="22" y="197"/>
                  </a:lnTo>
                  <a:lnTo>
                    <a:pt x="22" y="195"/>
                  </a:lnTo>
                  <a:lnTo>
                    <a:pt x="21" y="195"/>
                  </a:lnTo>
                  <a:lnTo>
                    <a:pt x="22" y="195"/>
                  </a:lnTo>
                  <a:lnTo>
                    <a:pt x="22" y="194"/>
                  </a:lnTo>
                  <a:lnTo>
                    <a:pt x="23" y="194"/>
                  </a:lnTo>
                  <a:lnTo>
                    <a:pt x="22" y="194"/>
                  </a:lnTo>
                  <a:lnTo>
                    <a:pt x="21" y="194"/>
                  </a:lnTo>
                  <a:lnTo>
                    <a:pt x="21" y="195"/>
                  </a:lnTo>
                  <a:lnTo>
                    <a:pt x="21" y="197"/>
                  </a:lnTo>
                  <a:lnTo>
                    <a:pt x="19" y="197"/>
                  </a:lnTo>
                  <a:lnTo>
                    <a:pt x="19" y="198"/>
                  </a:lnTo>
                  <a:lnTo>
                    <a:pt x="18" y="198"/>
                  </a:lnTo>
                  <a:lnTo>
                    <a:pt x="17" y="198"/>
                  </a:lnTo>
                  <a:lnTo>
                    <a:pt x="16" y="198"/>
                  </a:lnTo>
                  <a:lnTo>
                    <a:pt x="16" y="199"/>
                  </a:lnTo>
                  <a:lnTo>
                    <a:pt x="14" y="199"/>
                  </a:lnTo>
                  <a:lnTo>
                    <a:pt x="13" y="199"/>
                  </a:lnTo>
                  <a:lnTo>
                    <a:pt x="13" y="201"/>
                  </a:lnTo>
                  <a:lnTo>
                    <a:pt x="12" y="201"/>
                  </a:lnTo>
                  <a:lnTo>
                    <a:pt x="12" y="199"/>
                  </a:lnTo>
                  <a:lnTo>
                    <a:pt x="10" y="199"/>
                  </a:lnTo>
                  <a:lnTo>
                    <a:pt x="9" y="199"/>
                  </a:lnTo>
                  <a:lnTo>
                    <a:pt x="9" y="201"/>
                  </a:lnTo>
                  <a:lnTo>
                    <a:pt x="10" y="201"/>
                  </a:lnTo>
                  <a:lnTo>
                    <a:pt x="10" y="202"/>
                  </a:lnTo>
                  <a:lnTo>
                    <a:pt x="9" y="202"/>
                  </a:lnTo>
                  <a:lnTo>
                    <a:pt x="8" y="202"/>
                  </a:lnTo>
                  <a:lnTo>
                    <a:pt x="6" y="202"/>
                  </a:lnTo>
                  <a:lnTo>
                    <a:pt x="8" y="202"/>
                  </a:lnTo>
                  <a:lnTo>
                    <a:pt x="6" y="202"/>
                  </a:lnTo>
                  <a:lnTo>
                    <a:pt x="8" y="202"/>
                  </a:lnTo>
                  <a:lnTo>
                    <a:pt x="6" y="202"/>
                  </a:lnTo>
                  <a:lnTo>
                    <a:pt x="6" y="203"/>
                  </a:lnTo>
                  <a:lnTo>
                    <a:pt x="5" y="203"/>
                  </a:lnTo>
                  <a:lnTo>
                    <a:pt x="5" y="202"/>
                  </a:lnTo>
                  <a:lnTo>
                    <a:pt x="4" y="202"/>
                  </a:lnTo>
                  <a:lnTo>
                    <a:pt x="2" y="202"/>
                  </a:lnTo>
                  <a:lnTo>
                    <a:pt x="2" y="201"/>
                  </a:lnTo>
                  <a:lnTo>
                    <a:pt x="2" y="198"/>
                  </a:lnTo>
                  <a:lnTo>
                    <a:pt x="2" y="197"/>
                  </a:lnTo>
                  <a:lnTo>
                    <a:pt x="2" y="194"/>
                  </a:lnTo>
                  <a:lnTo>
                    <a:pt x="2" y="191"/>
                  </a:lnTo>
                  <a:lnTo>
                    <a:pt x="2" y="190"/>
                  </a:lnTo>
                  <a:lnTo>
                    <a:pt x="2" y="187"/>
                  </a:lnTo>
                  <a:lnTo>
                    <a:pt x="2" y="185"/>
                  </a:lnTo>
                  <a:lnTo>
                    <a:pt x="2" y="184"/>
                  </a:lnTo>
                  <a:lnTo>
                    <a:pt x="2" y="181"/>
                  </a:lnTo>
                  <a:lnTo>
                    <a:pt x="2" y="180"/>
                  </a:lnTo>
                  <a:lnTo>
                    <a:pt x="2" y="177"/>
                  </a:lnTo>
                  <a:lnTo>
                    <a:pt x="2" y="176"/>
                  </a:lnTo>
                  <a:lnTo>
                    <a:pt x="2" y="173"/>
                  </a:lnTo>
                  <a:lnTo>
                    <a:pt x="2" y="172"/>
                  </a:lnTo>
                  <a:lnTo>
                    <a:pt x="1" y="166"/>
                  </a:lnTo>
                  <a:lnTo>
                    <a:pt x="1" y="164"/>
                  </a:lnTo>
                  <a:lnTo>
                    <a:pt x="1" y="163"/>
                  </a:lnTo>
                  <a:lnTo>
                    <a:pt x="1" y="157"/>
                  </a:lnTo>
                  <a:lnTo>
                    <a:pt x="1" y="153"/>
                  </a:lnTo>
                  <a:lnTo>
                    <a:pt x="1" y="152"/>
                  </a:lnTo>
                  <a:lnTo>
                    <a:pt x="1" y="148"/>
                  </a:lnTo>
                  <a:lnTo>
                    <a:pt x="1" y="146"/>
                  </a:lnTo>
                  <a:lnTo>
                    <a:pt x="1" y="144"/>
                  </a:lnTo>
                  <a:lnTo>
                    <a:pt x="1" y="143"/>
                  </a:lnTo>
                  <a:lnTo>
                    <a:pt x="1" y="140"/>
                  </a:lnTo>
                  <a:lnTo>
                    <a:pt x="1" y="134"/>
                  </a:lnTo>
                  <a:lnTo>
                    <a:pt x="1" y="131"/>
                  </a:lnTo>
                  <a:lnTo>
                    <a:pt x="1" y="125"/>
                  </a:lnTo>
                  <a:lnTo>
                    <a:pt x="1" y="121"/>
                  </a:lnTo>
                  <a:lnTo>
                    <a:pt x="1" y="118"/>
                  </a:lnTo>
                  <a:lnTo>
                    <a:pt x="1" y="115"/>
                  </a:lnTo>
                  <a:lnTo>
                    <a:pt x="1" y="114"/>
                  </a:lnTo>
                  <a:lnTo>
                    <a:pt x="1" y="113"/>
                  </a:lnTo>
                  <a:lnTo>
                    <a:pt x="1" y="109"/>
                  </a:lnTo>
                  <a:lnTo>
                    <a:pt x="1" y="108"/>
                  </a:lnTo>
                  <a:lnTo>
                    <a:pt x="1" y="106"/>
                  </a:lnTo>
                  <a:lnTo>
                    <a:pt x="1" y="105"/>
                  </a:lnTo>
                  <a:lnTo>
                    <a:pt x="1" y="102"/>
                  </a:lnTo>
                  <a:lnTo>
                    <a:pt x="1" y="100"/>
                  </a:lnTo>
                  <a:lnTo>
                    <a:pt x="1" y="98"/>
                  </a:lnTo>
                  <a:lnTo>
                    <a:pt x="1" y="97"/>
                  </a:lnTo>
                  <a:lnTo>
                    <a:pt x="1" y="94"/>
                  </a:lnTo>
                  <a:lnTo>
                    <a:pt x="1" y="89"/>
                  </a:lnTo>
                  <a:lnTo>
                    <a:pt x="1" y="88"/>
                  </a:lnTo>
                  <a:lnTo>
                    <a:pt x="1" y="87"/>
                  </a:lnTo>
                  <a:lnTo>
                    <a:pt x="1" y="83"/>
                  </a:lnTo>
                  <a:lnTo>
                    <a:pt x="1" y="77"/>
                  </a:lnTo>
                  <a:lnTo>
                    <a:pt x="1" y="76"/>
                  </a:lnTo>
                  <a:lnTo>
                    <a:pt x="1" y="74"/>
                  </a:lnTo>
                  <a:lnTo>
                    <a:pt x="1" y="72"/>
                  </a:lnTo>
                  <a:lnTo>
                    <a:pt x="1" y="71"/>
                  </a:lnTo>
                  <a:lnTo>
                    <a:pt x="1" y="68"/>
                  </a:lnTo>
                  <a:lnTo>
                    <a:pt x="1" y="66"/>
                  </a:lnTo>
                  <a:lnTo>
                    <a:pt x="1" y="64"/>
                  </a:lnTo>
                  <a:lnTo>
                    <a:pt x="1" y="62"/>
                  </a:lnTo>
                  <a:lnTo>
                    <a:pt x="1" y="59"/>
                  </a:lnTo>
                  <a:lnTo>
                    <a:pt x="1" y="58"/>
                  </a:lnTo>
                  <a:lnTo>
                    <a:pt x="1" y="57"/>
                  </a:lnTo>
                  <a:lnTo>
                    <a:pt x="1" y="51"/>
                  </a:lnTo>
                  <a:lnTo>
                    <a:pt x="1" y="49"/>
                  </a:lnTo>
                  <a:lnTo>
                    <a:pt x="0" y="46"/>
                  </a:lnTo>
                  <a:lnTo>
                    <a:pt x="0" y="42"/>
                  </a:lnTo>
                  <a:lnTo>
                    <a:pt x="0" y="40"/>
                  </a:lnTo>
                  <a:lnTo>
                    <a:pt x="0" y="38"/>
                  </a:lnTo>
                  <a:lnTo>
                    <a:pt x="0" y="37"/>
                  </a:lnTo>
                  <a:lnTo>
                    <a:pt x="0" y="34"/>
                  </a:lnTo>
                  <a:lnTo>
                    <a:pt x="0" y="30"/>
                  </a:lnTo>
                  <a:lnTo>
                    <a:pt x="0" y="29"/>
                  </a:lnTo>
                  <a:lnTo>
                    <a:pt x="0" y="26"/>
                  </a:lnTo>
                  <a:lnTo>
                    <a:pt x="0" y="22"/>
                  </a:lnTo>
                  <a:lnTo>
                    <a:pt x="0" y="21"/>
                  </a:lnTo>
                  <a:lnTo>
                    <a:pt x="0" y="20"/>
                  </a:lnTo>
                  <a:lnTo>
                    <a:pt x="0" y="19"/>
                  </a:lnTo>
                  <a:lnTo>
                    <a:pt x="0" y="16"/>
                  </a:lnTo>
                  <a:lnTo>
                    <a:pt x="0" y="12"/>
                  </a:lnTo>
                  <a:lnTo>
                    <a:pt x="0" y="7"/>
                  </a:lnTo>
                  <a:lnTo>
                    <a:pt x="0" y="4"/>
                  </a:lnTo>
                  <a:lnTo>
                    <a:pt x="0" y="3"/>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93">
              <a:extLst>
                <a:ext uri="{FF2B5EF4-FFF2-40B4-BE49-F238E27FC236}">
                  <a16:creationId xmlns:a16="http://schemas.microsoft.com/office/drawing/2014/main" id="{BF510F39-3F31-457C-AD35-7A3CA8991668}"/>
                </a:ext>
              </a:extLst>
            </p:cNvPr>
            <p:cNvSpPr>
              <a:spLocks/>
            </p:cNvSpPr>
            <p:nvPr/>
          </p:nvSpPr>
          <p:spPr bwMode="auto">
            <a:xfrm>
              <a:off x="6393" y="3837"/>
              <a:ext cx="270" cy="242"/>
            </a:xfrm>
            <a:custGeom>
              <a:avLst/>
              <a:gdLst>
                <a:gd name="T0" fmla="*/ 254 w 270"/>
                <a:gd name="T1" fmla="*/ 34 h 242"/>
                <a:gd name="T2" fmla="*/ 254 w 270"/>
                <a:gd name="T3" fmla="*/ 69 h 242"/>
                <a:gd name="T4" fmla="*/ 254 w 270"/>
                <a:gd name="T5" fmla="*/ 113 h 242"/>
                <a:gd name="T6" fmla="*/ 255 w 270"/>
                <a:gd name="T7" fmla="*/ 151 h 242"/>
                <a:gd name="T8" fmla="*/ 246 w 270"/>
                <a:gd name="T9" fmla="*/ 161 h 242"/>
                <a:gd name="T10" fmla="*/ 232 w 270"/>
                <a:gd name="T11" fmla="*/ 159 h 242"/>
                <a:gd name="T12" fmla="*/ 225 w 270"/>
                <a:gd name="T13" fmla="*/ 162 h 242"/>
                <a:gd name="T14" fmla="*/ 212 w 270"/>
                <a:gd name="T15" fmla="*/ 163 h 242"/>
                <a:gd name="T16" fmla="*/ 208 w 270"/>
                <a:gd name="T17" fmla="*/ 162 h 242"/>
                <a:gd name="T18" fmla="*/ 199 w 270"/>
                <a:gd name="T19" fmla="*/ 158 h 242"/>
                <a:gd name="T20" fmla="*/ 195 w 270"/>
                <a:gd name="T21" fmla="*/ 157 h 242"/>
                <a:gd name="T22" fmla="*/ 190 w 270"/>
                <a:gd name="T23" fmla="*/ 157 h 242"/>
                <a:gd name="T24" fmla="*/ 194 w 270"/>
                <a:gd name="T25" fmla="*/ 158 h 242"/>
                <a:gd name="T26" fmla="*/ 195 w 270"/>
                <a:gd name="T27" fmla="*/ 163 h 242"/>
                <a:gd name="T28" fmla="*/ 190 w 270"/>
                <a:gd name="T29" fmla="*/ 162 h 242"/>
                <a:gd name="T30" fmla="*/ 185 w 270"/>
                <a:gd name="T31" fmla="*/ 163 h 242"/>
                <a:gd name="T32" fmla="*/ 193 w 270"/>
                <a:gd name="T33" fmla="*/ 170 h 242"/>
                <a:gd name="T34" fmla="*/ 204 w 270"/>
                <a:gd name="T35" fmla="*/ 170 h 242"/>
                <a:gd name="T36" fmla="*/ 216 w 270"/>
                <a:gd name="T37" fmla="*/ 171 h 242"/>
                <a:gd name="T38" fmla="*/ 231 w 270"/>
                <a:gd name="T39" fmla="*/ 170 h 242"/>
                <a:gd name="T40" fmla="*/ 241 w 270"/>
                <a:gd name="T41" fmla="*/ 166 h 242"/>
                <a:gd name="T42" fmla="*/ 250 w 270"/>
                <a:gd name="T43" fmla="*/ 168 h 242"/>
                <a:gd name="T44" fmla="*/ 261 w 270"/>
                <a:gd name="T45" fmla="*/ 172 h 242"/>
                <a:gd name="T46" fmla="*/ 266 w 270"/>
                <a:gd name="T47" fmla="*/ 179 h 242"/>
                <a:gd name="T48" fmla="*/ 265 w 270"/>
                <a:gd name="T49" fmla="*/ 183 h 242"/>
                <a:gd name="T50" fmla="*/ 252 w 270"/>
                <a:gd name="T51" fmla="*/ 183 h 242"/>
                <a:gd name="T52" fmla="*/ 237 w 270"/>
                <a:gd name="T53" fmla="*/ 181 h 242"/>
                <a:gd name="T54" fmla="*/ 220 w 270"/>
                <a:gd name="T55" fmla="*/ 184 h 242"/>
                <a:gd name="T56" fmla="*/ 208 w 270"/>
                <a:gd name="T57" fmla="*/ 184 h 242"/>
                <a:gd name="T58" fmla="*/ 190 w 270"/>
                <a:gd name="T59" fmla="*/ 187 h 242"/>
                <a:gd name="T60" fmla="*/ 174 w 270"/>
                <a:gd name="T61" fmla="*/ 191 h 242"/>
                <a:gd name="T62" fmla="*/ 157 w 270"/>
                <a:gd name="T63" fmla="*/ 195 h 242"/>
                <a:gd name="T64" fmla="*/ 144 w 270"/>
                <a:gd name="T65" fmla="*/ 202 h 242"/>
                <a:gd name="T66" fmla="*/ 142 w 270"/>
                <a:gd name="T67" fmla="*/ 205 h 242"/>
                <a:gd name="T68" fmla="*/ 142 w 270"/>
                <a:gd name="T69" fmla="*/ 210 h 242"/>
                <a:gd name="T70" fmla="*/ 128 w 270"/>
                <a:gd name="T71" fmla="*/ 206 h 242"/>
                <a:gd name="T72" fmla="*/ 111 w 270"/>
                <a:gd name="T73" fmla="*/ 214 h 242"/>
                <a:gd name="T74" fmla="*/ 104 w 270"/>
                <a:gd name="T75" fmla="*/ 217 h 242"/>
                <a:gd name="T76" fmla="*/ 88 w 270"/>
                <a:gd name="T77" fmla="*/ 222 h 242"/>
                <a:gd name="T78" fmla="*/ 71 w 270"/>
                <a:gd name="T79" fmla="*/ 227 h 242"/>
                <a:gd name="T80" fmla="*/ 55 w 270"/>
                <a:gd name="T81" fmla="*/ 235 h 242"/>
                <a:gd name="T82" fmla="*/ 41 w 270"/>
                <a:gd name="T83" fmla="*/ 239 h 242"/>
                <a:gd name="T84" fmla="*/ 26 w 270"/>
                <a:gd name="T85" fmla="*/ 238 h 242"/>
                <a:gd name="T86" fmla="*/ 30 w 270"/>
                <a:gd name="T87" fmla="*/ 222 h 242"/>
                <a:gd name="T88" fmla="*/ 41 w 270"/>
                <a:gd name="T89" fmla="*/ 219 h 242"/>
                <a:gd name="T90" fmla="*/ 38 w 270"/>
                <a:gd name="T91" fmla="*/ 213 h 242"/>
                <a:gd name="T92" fmla="*/ 29 w 270"/>
                <a:gd name="T93" fmla="*/ 204 h 242"/>
                <a:gd name="T94" fmla="*/ 17 w 270"/>
                <a:gd name="T95" fmla="*/ 205 h 242"/>
                <a:gd name="T96" fmla="*/ 17 w 270"/>
                <a:gd name="T97" fmla="*/ 196 h 242"/>
                <a:gd name="T98" fmla="*/ 4 w 270"/>
                <a:gd name="T99" fmla="*/ 196 h 242"/>
                <a:gd name="T100" fmla="*/ 2 w 270"/>
                <a:gd name="T101" fmla="*/ 167 h 242"/>
                <a:gd name="T102" fmla="*/ 0 w 270"/>
                <a:gd name="T103" fmla="*/ 128 h 242"/>
                <a:gd name="T104" fmla="*/ 0 w 270"/>
                <a:gd name="T105" fmla="*/ 86 h 242"/>
                <a:gd name="T106" fmla="*/ 0 w 270"/>
                <a:gd name="T107" fmla="*/ 52 h 242"/>
                <a:gd name="T108" fmla="*/ 7 w 270"/>
                <a:gd name="T109" fmla="*/ 20 h 242"/>
                <a:gd name="T110" fmla="*/ 38 w 270"/>
                <a:gd name="T111" fmla="*/ 20 h 242"/>
                <a:gd name="T112" fmla="*/ 56 w 270"/>
                <a:gd name="T113" fmla="*/ 7 h 242"/>
                <a:gd name="T114" fmla="*/ 88 w 270"/>
                <a:gd name="T115" fmla="*/ 1 h 242"/>
                <a:gd name="T116" fmla="*/ 121 w 270"/>
                <a:gd name="T117" fmla="*/ 1 h 242"/>
                <a:gd name="T118" fmla="*/ 151 w 270"/>
                <a:gd name="T119" fmla="*/ 1 h 242"/>
                <a:gd name="T120" fmla="*/ 190 w 270"/>
                <a:gd name="T121" fmla="*/ 1 h 242"/>
                <a:gd name="T122" fmla="*/ 229 w 270"/>
                <a:gd name="T123" fmla="*/ 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0" h="242">
                  <a:moveTo>
                    <a:pt x="253" y="0"/>
                  </a:moveTo>
                  <a:lnTo>
                    <a:pt x="253" y="2"/>
                  </a:lnTo>
                  <a:lnTo>
                    <a:pt x="253" y="6"/>
                  </a:lnTo>
                  <a:lnTo>
                    <a:pt x="254" y="9"/>
                  </a:lnTo>
                  <a:lnTo>
                    <a:pt x="254" y="11"/>
                  </a:lnTo>
                  <a:lnTo>
                    <a:pt x="254" y="17"/>
                  </a:lnTo>
                  <a:lnTo>
                    <a:pt x="254" y="18"/>
                  </a:lnTo>
                  <a:lnTo>
                    <a:pt x="254" y="19"/>
                  </a:lnTo>
                  <a:lnTo>
                    <a:pt x="254" y="22"/>
                  </a:lnTo>
                  <a:lnTo>
                    <a:pt x="254" y="24"/>
                  </a:lnTo>
                  <a:lnTo>
                    <a:pt x="254" y="26"/>
                  </a:lnTo>
                  <a:lnTo>
                    <a:pt x="254" y="28"/>
                  </a:lnTo>
                  <a:lnTo>
                    <a:pt x="254" y="31"/>
                  </a:lnTo>
                  <a:lnTo>
                    <a:pt x="254" y="32"/>
                  </a:lnTo>
                  <a:lnTo>
                    <a:pt x="254" y="34"/>
                  </a:lnTo>
                  <a:lnTo>
                    <a:pt x="254" y="36"/>
                  </a:lnTo>
                  <a:lnTo>
                    <a:pt x="254" y="37"/>
                  </a:lnTo>
                  <a:lnTo>
                    <a:pt x="254" y="43"/>
                  </a:lnTo>
                  <a:lnTo>
                    <a:pt x="254" y="47"/>
                  </a:lnTo>
                  <a:lnTo>
                    <a:pt x="254" y="48"/>
                  </a:lnTo>
                  <a:lnTo>
                    <a:pt x="254" y="49"/>
                  </a:lnTo>
                  <a:lnTo>
                    <a:pt x="254" y="54"/>
                  </a:lnTo>
                  <a:lnTo>
                    <a:pt x="254" y="57"/>
                  </a:lnTo>
                  <a:lnTo>
                    <a:pt x="254" y="58"/>
                  </a:lnTo>
                  <a:lnTo>
                    <a:pt x="254" y="60"/>
                  </a:lnTo>
                  <a:lnTo>
                    <a:pt x="254" y="62"/>
                  </a:lnTo>
                  <a:lnTo>
                    <a:pt x="254" y="65"/>
                  </a:lnTo>
                  <a:lnTo>
                    <a:pt x="254" y="66"/>
                  </a:lnTo>
                  <a:lnTo>
                    <a:pt x="254" y="68"/>
                  </a:lnTo>
                  <a:lnTo>
                    <a:pt x="254" y="69"/>
                  </a:lnTo>
                  <a:lnTo>
                    <a:pt x="254" y="73"/>
                  </a:lnTo>
                  <a:lnTo>
                    <a:pt x="254" y="74"/>
                  </a:lnTo>
                  <a:lnTo>
                    <a:pt x="254" y="75"/>
                  </a:lnTo>
                  <a:lnTo>
                    <a:pt x="254" y="78"/>
                  </a:lnTo>
                  <a:lnTo>
                    <a:pt x="254" y="81"/>
                  </a:lnTo>
                  <a:lnTo>
                    <a:pt x="254" y="85"/>
                  </a:lnTo>
                  <a:lnTo>
                    <a:pt x="254" y="91"/>
                  </a:lnTo>
                  <a:lnTo>
                    <a:pt x="254" y="94"/>
                  </a:lnTo>
                  <a:lnTo>
                    <a:pt x="254" y="100"/>
                  </a:lnTo>
                  <a:lnTo>
                    <a:pt x="254" y="103"/>
                  </a:lnTo>
                  <a:lnTo>
                    <a:pt x="254" y="104"/>
                  </a:lnTo>
                  <a:lnTo>
                    <a:pt x="254" y="106"/>
                  </a:lnTo>
                  <a:lnTo>
                    <a:pt x="254" y="108"/>
                  </a:lnTo>
                  <a:lnTo>
                    <a:pt x="254" y="112"/>
                  </a:lnTo>
                  <a:lnTo>
                    <a:pt x="254" y="113"/>
                  </a:lnTo>
                  <a:lnTo>
                    <a:pt x="254" y="117"/>
                  </a:lnTo>
                  <a:lnTo>
                    <a:pt x="254" y="123"/>
                  </a:lnTo>
                  <a:lnTo>
                    <a:pt x="254" y="124"/>
                  </a:lnTo>
                  <a:lnTo>
                    <a:pt x="254" y="126"/>
                  </a:lnTo>
                  <a:lnTo>
                    <a:pt x="255" y="132"/>
                  </a:lnTo>
                  <a:lnTo>
                    <a:pt x="255" y="133"/>
                  </a:lnTo>
                  <a:lnTo>
                    <a:pt x="255" y="136"/>
                  </a:lnTo>
                  <a:lnTo>
                    <a:pt x="255" y="137"/>
                  </a:lnTo>
                  <a:lnTo>
                    <a:pt x="255" y="140"/>
                  </a:lnTo>
                  <a:lnTo>
                    <a:pt x="255" y="141"/>
                  </a:lnTo>
                  <a:lnTo>
                    <a:pt x="255" y="144"/>
                  </a:lnTo>
                  <a:lnTo>
                    <a:pt x="255" y="145"/>
                  </a:lnTo>
                  <a:lnTo>
                    <a:pt x="255" y="147"/>
                  </a:lnTo>
                  <a:lnTo>
                    <a:pt x="255" y="150"/>
                  </a:lnTo>
                  <a:lnTo>
                    <a:pt x="255" y="151"/>
                  </a:lnTo>
                  <a:lnTo>
                    <a:pt x="255" y="154"/>
                  </a:lnTo>
                  <a:lnTo>
                    <a:pt x="255" y="157"/>
                  </a:lnTo>
                  <a:lnTo>
                    <a:pt x="255" y="158"/>
                  </a:lnTo>
                  <a:lnTo>
                    <a:pt x="255" y="161"/>
                  </a:lnTo>
                  <a:lnTo>
                    <a:pt x="255" y="162"/>
                  </a:lnTo>
                  <a:lnTo>
                    <a:pt x="254" y="162"/>
                  </a:lnTo>
                  <a:lnTo>
                    <a:pt x="254" y="163"/>
                  </a:lnTo>
                  <a:lnTo>
                    <a:pt x="253" y="163"/>
                  </a:lnTo>
                  <a:lnTo>
                    <a:pt x="252" y="163"/>
                  </a:lnTo>
                  <a:lnTo>
                    <a:pt x="250" y="163"/>
                  </a:lnTo>
                  <a:lnTo>
                    <a:pt x="250" y="162"/>
                  </a:lnTo>
                  <a:lnTo>
                    <a:pt x="249" y="162"/>
                  </a:lnTo>
                  <a:lnTo>
                    <a:pt x="248" y="162"/>
                  </a:lnTo>
                  <a:lnTo>
                    <a:pt x="246" y="162"/>
                  </a:lnTo>
                  <a:lnTo>
                    <a:pt x="246" y="161"/>
                  </a:lnTo>
                  <a:lnTo>
                    <a:pt x="245" y="161"/>
                  </a:lnTo>
                  <a:lnTo>
                    <a:pt x="244" y="159"/>
                  </a:lnTo>
                  <a:lnTo>
                    <a:pt x="242" y="159"/>
                  </a:lnTo>
                  <a:lnTo>
                    <a:pt x="241" y="159"/>
                  </a:lnTo>
                  <a:lnTo>
                    <a:pt x="240" y="159"/>
                  </a:lnTo>
                  <a:lnTo>
                    <a:pt x="238" y="159"/>
                  </a:lnTo>
                  <a:lnTo>
                    <a:pt x="237" y="159"/>
                  </a:lnTo>
                  <a:lnTo>
                    <a:pt x="236" y="159"/>
                  </a:lnTo>
                  <a:lnTo>
                    <a:pt x="235" y="159"/>
                  </a:lnTo>
                  <a:lnTo>
                    <a:pt x="235" y="161"/>
                  </a:lnTo>
                  <a:lnTo>
                    <a:pt x="235" y="162"/>
                  </a:lnTo>
                  <a:lnTo>
                    <a:pt x="233" y="162"/>
                  </a:lnTo>
                  <a:lnTo>
                    <a:pt x="233" y="161"/>
                  </a:lnTo>
                  <a:lnTo>
                    <a:pt x="232" y="161"/>
                  </a:lnTo>
                  <a:lnTo>
                    <a:pt x="232" y="159"/>
                  </a:lnTo>
                  <a:lnTo>
                    <a:pt x="233" y="159"/>
                  </a:lnTo>
                  <a:lnTo>
                    <a:pt x="233" y="158"/>
                  </a:lnTo>
                  <a:lnTo>
                    <a:pt x="232" y="158"/>
                  </a:lnTo>
                  <a:lnTo>
                    <a:pt x="232" y="157"/>
                  </a:lnTo>
                  <a:lnTo>
                    <a:pt x="231" y="157"/>
                  </a:lnTo>
                  <a:lnTo>
                    <a:pt x="229" y="157"/>
                  </a:lnTo>
                  <a:lnTo>
                    <a:pt x="229" y="158"/>
                  </a:lnTo>
                  <a:lnTo>
                    <a:pt x="228" y="158"/>
                  </a:lnTo>
                  <a:lnTo>
                    <a:pt x="228" y="159"/>
                  </a:lnTo>
                  <a:lnTo>
                    <a:pt x="227" y="159"/>
                  </a:lnTo>
                  <a:lnTo>
                    <a:pt x="227" y="161"/>
                  </a:lnTo>
                  <a:lnTo>
                    <a:pt x="227" y="162"/>
                  </a:lnTo>
                  <a:lnTo>
                    <a:pt x="227" y="163"/>
                  </a:lnTo>
                  <a:lnTo>
                    <a:pt x="225" y="163"/>
                  </a:lnTo>
                  <a:lnTo>
                    <a:pt x="225" y="162"/>
                  </a:lnTo>
                  <a:lnTo>
                    <a:pt x="224" y="162"/>
                  </a:lnTo>
                  <a:lnTo>
                    <a:pt x="223" y="162"/>
                  </a:lnTo>
                  <a:lnTo>
                    <a:pt x="221" y="162"/>
                  </a:lnTo>
                  <a:lnTo>
                    <a:pt x="221" y="163"/>
                  </a:lnTo>
                  <a:lnTo>
                    <a:pt x="220" y="163"/>
                  </a:lnTo>
                  <a:lnTo>
                    <a:pt x="219" y="163"/>
                  </a:lnTo>
                  <a:lnTo>
                    <a:pt x="217" y="163"/>
                  </a:lnTo>
                  <a:lnTo>
                    <a:pt x="217" y="164"/>
                  </a:lnTo>
                  <a:lnTo>
                    <a:pt x="216" y="164"/>
                  </a:lnTo>
                  <a:lnTo>
                    <a:pt x="215" y="164"/>
                  </a:lnTo>
                  <a:lnTo>
                    <a:pt x="216" y="164"/>
                  </a:lnTo>
                  <a:lnTo>
                    <a:pt x="216" y="163"/>
                  </a:lnTo>
                  <a:lnTo>
                    <a:pt x="215" y="163"/>
                  </a:lnTo>
                  <a:lnTo>
                    <a:pt x="214" y="163"/>
                  </a:lnTo>
                  <a:lnTo>
                    <a:pt x="212" y="163"/>
                  </a:lnTo>
                  <a:lnTo>
                    <a:pt x="212" y="162"/>
                  </a:lnTo>
                  <a:lnTo>
                    <a:pt x="214" y="162"/>
                  </a:lnTo>
                  <a:lnTo>
                    <a:pt x="215" y="161"/>
                  </a:lnTo>
                  <a:lnTo>
                    <a:pt x="214" y="161"/>
                  </a:lnTo>
                  <a:lnTo>
                    <a:pt x="214" y="162"/>
                  </a:lnTo>
                  <a:lnTo>
                    <a:pt x="214" y="161"/>
                  </a:lnTo>
                  <a:lnTo>
                    <a:pt x="212" y="161"/>
                  </a:lnTo>
                  <a:lnTo>
                    <a:pt x="212" y="162"/>
                  </a:lnTo>
                  <a:lnTo>
                    <a:pt x="211" y="161"/>
                  </a:lnTo>
                  <a:lnTo>
                    <a:pt x="212" y="162"/>
                  </a:lnTo>
                  <a:lnTo>
                    <a:pt x="211" y="162"/>
                  </a:lnTo>
                  <a:lnTo>
                    <a:pt x="210" y="162"/>
                  </a:lnTo>
                  <a:lnTo>
                    <a:pt x="210" y="163"/>
                  </a:lnTo>
                  <a:lnTo>
                    <a:pt x="208" y="163"/>
                  </a:lnTo>
                  <a:lnTo>
                    <a:pt x="208" y="162"/>
                  </a:lnTo>
                  <a:lnTo>
                    <a:pt x="207" y="162"/>
                  </a:lnTo>
                  <a:lnTo>
                    <a:pt x="207" y="163"/>
                  </a:lnTo>
                  <a:lnTo>
                    <a:pt x="207" y="162"/>
                  </a:lnTo>
                  <a:lnTo>
                    <a:pt x="206" y="162"/>
                  </a:lnTo>
                  <a:lnTo>
                    <a:pt x="204" y="162"/>
                  </a:lnTo>
                  <a:lnTo>
                    <a:pt x="204" y="163"/>
                  </a:lnTo>
                  <a:lnTo>
                    <a:pt x="203" y="163"/>
                  </a:lnTo>
                  <a:lnTo>
                    <a:pt x="203" y="162"/>
                  </a:lnTo>
                  <a:lnTo>
                    <a:pt x="203" y="163"/>
                  </a:lnTo>
                  <a:lnTo>
                    <a:pt x="203" y="162"/>
                  </a:lnTo>
                  <a:lnTo>
                    <a:pt x="202" y="162"/>
                  </a:lnTo>
                  <a:lnTo>
                    <a:pt x="202" y="161"/>
                  </a:lnTo>
                  <a:lnTo>
                    <a:pt x="200" y="159"/>
                  </a:lnTo>
                  <a:lnTo>
                    <a:pt x="199" y="159"/>
                  </a:lnTo>
                  <a:lnTo>
                    <a:pt x="199" y="158"/>
                  </a:lnTo>
                  <a:lnTo>
                    <a:pt x="200" y="158"/>
                  </a:lnTo>
                  <a:lnTo>
                    <a:pt x="199" y="158"/>
                  </a:lnTo>
                  <a:lnTo>
                    <a:pt x="200" y="157"/>
                  </a:lnTo>
                  <a:lnTo>
                    <a:pt x="199" y="157"/>
                  </a:lnTo>
                  <a:lnTo>
                    <a:pt x="199" y="158"/>
                  </a:lnTo>
                  <a:lnTo>
                    <a:pt x="199" y="157"/>
                  </a:lnTo>
                  <a:lnTo>
                    <a:pt x="200" y="157"/>
                  </a:lnTo>
                  <a:lnTo>
                    <a:pt x="199" y="157"/>
                  </a:lnTo>
                  <a:lnTo>
                    <a:pt x="198" y="157"/>
                  </a:lnTo>
                  <a:lnTo>
                    <a:pt x="197" y="157"/>
                  </a:lnTo>
                  <a:lnTo>
                    <a:pt x="197" y="158"/>
                  </a:lnTo>
                  <a:lnTo>
                    <a:pt x="198" y="158"/>
                  </a:lnTo>
                  <a:lnTo>
                    <a:pt x="197" y="158"/>
                  </a:lnTo>
                  <a:lnTo>
                    <a:pt x="195" y="158"/>
                  </a:lnTo>
                  <a:lnTo>
                    <a:pt x="195" y="157"/>
                  </a:lnTo>
                  <a:lnTo>
                    <a:pt x="195" y="155"/>
                  </a:lnTo>
                  <a:lnTo>
                    <a:pt x="194" y="155"/>
                  </a:lnTo>
                  <a:lnTo>
                    <a:pt x="194" y="154"/>
                  </a:lnTo>
                  <a:lnTo>
                    <a:pt x="193" y="154"/>
                  </a:lnTo>
                  <a:lnTo>
                    <a:pt x="193" y="153"/>
                  </a:lnTo>
                  <a:lnTo>
                    <a:pt x="191" y="153"/>
                  </a:lnTo>
                  <a:lnTo>
                    <a:pt x="191" y="154"/>
                  </a:lnTo>
                  <a:lnTo>
                    <a:pt x="191" y="155"/>
                  </a:lnTo>
                  <a:lnTo>
                    <a:pt x="193" y="155"/>
                  </a:lnTo>
                  <a:lnTo>
                    <a:pt x="193" y="157"/>
                  </a:lnTo>
                  <a:lnTo>
                    <a:pt x="191" y="155"/>
                  </a:lnTo>
                  <a:lnTo>
                    <a:pt x="190" y="155"/>
                  </a:lnTo>
                  <a:lnTo>
                    <a:pt x="190" y="157"/>
                  </a:lnTo>
                  <a:lnTo>
                    <a:pt x="190" y="155"/>
                  </a:lnTo>
                  <a:lnTo>
                    <a:pt x="190" y="157"/>
                  </a:lnTo>
                  <a:lnTo>
                    <a:pt x="189" y="155"/>
                  </a:lnTo>
                  <a:lnTo>
                    <a:pt x="189" y="157"/>
                  </a:lnTo>
                  <a:lnTo>
                    <a:pt x="187" y="157"/>
                  </a:lnTo>
                  <a:lnTo>
                    <a:pt x="189" y="157"/>
                  </a:lnTo>
                  <a:lnTo>
                    <a:pt x="190" y="157"/>
                  </a:lnTo>
                  <a:lnTo>
                    <a:pt x="190" y="158"/>
                  </a:lnTo>
                  <a:lnTo>
                    <a:pt x="190" y="159"/>
                  </a:lnTo>
                  <a:lnTo>
                    <a:pt x="190" y="161"/>
                  </a:lnTo>
                  <a:lnTo>
                    <a:pt x="191" y="161"/>
                  </a:lnTo>
                  <a:lnTo>
                    <a:pt x="191" y="159"/>
                  </a:lnTo>
                  <a:lnTo>
                    <a:pt x="193" y="158"/>
                  </a:lnTo>
                  <a:lnTo>
                    <a:pt x="193" y="157"/>
                  </a:lnTo>
                  <a:lnTo>
                    <a:pt x="194" y="157"/>
                  </a:lnTo>
                  <a:lnTo>
                    <a:pt x="195" y="158"/>
                  </a:lnTo>
                  <a:lnTo>
                    <a:pt x="194" y="158"/>
                  </a:lnTo>
                  <a:lnTo>
                    <a:pt x="195" y="158"/>
                  </a:lnTo>
                  <a:lnTo>
                    <a:pt x="195" y="159"/>
                  </a:lnTo>
                  <a:lnTo>
                    <a:pt x="197" y="159"/>
                  </a:lnTo>
                  <a:lnTo>
                    <a:pt x="195" y="159"/>
                  </a:lnTo>
                  <a:lnTo>
                    <a:pt x="195" y="158"/>
                  </a:lnTo>
                  <a:lnTo>
                    <a:pt x="194" y="158"/>
                  </a:lnTo>
                  <a:lnTo>
                    <a:pt x="193" y="158"/>
                  </a:lnTo>
                  <a:lnTo>
                    <a:pt x="193" y="159"/>
                  </a:lnTo>
                  <a:lnTo>
                    <a:pt x="194" y="159"/>
                  </a:lnTo>
                  <a:lnTo>
                    <a:pt x="194" y="161"/>
                  </a:lnTo>
                  <a:lnTo>
                    <a:pt x="195" y="161"/>
                  </a:lnTo>
                  <a:lnTo>
                    <a:pt x="194" y="161"/>
                  </a:lnTo>
                  <a:lnTo>
                    <a:pt x="194" y="162"/>
                  </a:lnTo>
                  <a:lnTo>
                    <a:pt x="194" y="163"/>
                  </a:lnTo>
                  <a:lnTo>
                    <a:pt x="195" y="163"/>
                  </a:lnTo>
                  <a:lnTo>
                    <a:pt x="194" y="163"/>
                  </a:lnTo>
                  <a:lnTo>
                    <a:pt x="194" y="164"/>
                  </a:lnTo>
                  <a:lnTo>
                    <a:pt x="195" y="164"/>
                  </a:lnTo>
                  <a:lnTo>
                    <a:pt x="194" y="164"/>
                  </a:lnTo>
                  <a:lnTo>
                    <a:pt x="194" y="163"/>
                  </a:lnTo>
                  <a:lnTo>
                    <a:pt x="193" y="163"/>
                  </a:lnTo>
                  <a:lnTo>
                    <a:pt x="193" y="162"/>
                  </a:lnTo>
                  <a:lnTo>
                    <a:pt x="193" y="163"/>
                  </a:lnTo>
                  <a:lnTo>
                    <a:pt x="191" y="163"/>
                  </a:lnTo>
                  <a:lnTo>
                    <a:pt x="191" y="162"/>
                  </a:lnTo>
                  <a:lnTo>
                    <a:pt x="193" y="162"/>
                  </a:lnTo>
                  <a:lnTo>
                    <a:pt x="191" y="162"/>
                  </a:lnTo>
                  <a:lnTo>
                    <a:pt x="190" y="162"/>
                  </a:lnTo>
                  <a:lnTo>
                    <a:pt x="189" y="162"/>
                  </a:lnTo>
                  <a:lnTo>
                    <a:pt x="190" y="162"/>
                  </a:lnTo>
                  <a:lnTo>
                    <a:pt x="190" y="161"/>
                  </a:lnTo>
                  <a:lnTo>
                    <a:pt x="189" y="161"/>
                  </a:lnTo>
                  <a:lnTo>
                    <a:pt x="189" y="162"/>
                  </a:lnTo>
                  <a:lnTo>
                    <a:pt x="189" y="161"/>
                  </a:lnTo>
                  <a:lnTo>
                    <a:pt x="187" y="161"/>
                  </a:lnTo>
                  <a:lnTo>
                    <a:pt x="189" y="161"/>
                  </a:lnTo>
                  <a:lnTo>
                    <a:pt x="189" y="162"/>
                  </a:lnTo>
                  <a:lnTo>
                    <a:pt x="189" y="163"/>
                  </a:lnTo>
                  <a:lnTo>
                    <a:pt x="187" y="163"/>
                  </a:lnTo>
                  <a:lnTo>
                    <a:pt x="186" y="163"/>
                  </a:lnTo>
                  <a:lnTo>
                    <a:pt x="186" y="162"/>
                  </a:lnTo>
                  <a:lnTo>
                    <a:pt x="186" y="161"/>
                  </a:lnTo>
                  <a:lnTo>
                    <a:pt x="186" y="162"/>
                  </a:lnTo>
                  <a:lnTo>
                    <a:pt x="186" y="163"/>
                  </a:lnTo>
                  <a:lnTo>
                    <a:pt x="185" y="163"/>
                  </a:lnTo>
                  <a:lnTo>
                    <a:pt x="186" y="163"/>
                  </a:lnTo>
                  <a:lnTo>
                    <a:pt x="187" y="163"/>
                  </a:lnTo>
                  <a:lnTo>
                    <a:pt x="187" y="164"/>
                  </a:lnTo>
                  <a:lnTo>
                    <a:pt x="186" y="164"/>
                  </a:lnTo>
                  <a:lnTo>
                    <a:pt x="186" y="166"/>
                  </a:lnTo>
                  <a:lnTo>
                    <a:pt x="187" y="166"/>
                  </a:lnTo>
                  <a:lnTo>
                    <a:pt x="186" y="166"/>
                  </a:lnTo>
                  <a:lnTo>
                    <a:pt x="187" y="166"/>
                  </a:lnTo>
                  <a:lnTo>
                    <a:pt x="187" y="167"/>
                  </a:lnTo>
                  <a:lnTo>
                    <a:pt x="187" y="168"/>
                  </a:lnTo>
                  <a:lnTo>
                    <a:pt x="189" y="168"/>
                  </a:lnTo>
                  <a:lnTo>
                    <a:pt x="190" y="168"/>
                  </a:lnTo>
                  <a:lnTo>
                    <a:pt x="190" y="170"/>
                  </a:lnTo>
                  <a:lnTo>
                    <a:pt x="191" y="170"/>
                  </a:lnTo>
                  <a:lnTo>
                    <a:pt x="193" y="170"/>
                  </a:lnTo>
                  <a:lnTo>
                    <a:pt x="194" y="170"/>
                  </a:lnTo>
                  <a:lnTo>
                    <a:pt x="194" y="171"/>
                  </a:lnTo>
                  <a:lnTo>
                    <a:pt x="195" y="172"/>
                  </a:lnTo>
                  <a:lnTo>
                    <a:pt x="197" y="172"/>
                  </a:lnTo>
                  <a:lnTo>
                    <a:pt x="198" y="172"/>
                  </a:lnTo>
                  <a:lnTo>
                    <a:pt x="198" y="171"/>
                  </a:lnTo>
                  <a:lnTo>
                    <a:pt x="199" y="171"/>
                  </a:lnTo>
                  <a:lnTo>
                    <a:pt x="199" y="170"/>
                  </a:lnTo>
                  <a:lnTo>
                    <a:pt x="200" y="168"/>
                  </a:lnTo>
                  <a:lnTo>
                    <a:pt x="202" y="168"/>
                  </a:lnTo>
                  <a:lnTo>
                    <a:pt x="203" y="168"/>
                  </a:lnTo>
                  <a:lnTo>
                    <a:pt x="203" y="170"/>
                  </a:lnTo>
                  <a:lnTo>
                    <a:pt x="203" y="168"/>
                  </a:lnTo>
                  <a:lnTo>
                    <a:pt x="204" y="168"/>
                  </a:lnTo>
                  <a:lnTo>
                    <a:pt x="204" y="170"/>
                  </a:lnTo>
                  <a:lnTo>
                    <a:pt x="204" y="168"/>
                  </a:lnTo>
                  <a:lnTo>
                    <a:pt x="206" y="168"/>
                  </a:lnTo>
                  <a:lnTo>
                    <a:pt x="207" y="168"/>
                  </a:lnTo>
                  <a:lnTo>
                    <a:pt x="208" y="168"/>
                  </a:lnTo>
                  <a:lnTo>
                    <a:pt x="210" y="168"/>
                  </a:lnTo>
                  <a:lnTo>
                    <a:pt x="211" y="168"/>
                  </a:lnTo>
                  <a:lnTo>
                    <a:pt x="212" y="168"/>
                  </a:lnTo>
                  <a:lnTo>
                    <a:pt x="214" y="167"/>
                  </a:lnTo>
                  <a:lnTo>
                    <a:pt x="214" y="168"/>
                  </a:lnTo>
                  <a:lnTo>
                    <a:pt x="215" y="168"/>
                  </a:lnTo>
                  <a:lnTo>
                    <a:pt x="216" y="168"/>
                  </a:lnTo>
                  <a:lnTo>
                    <a:pt x="216" y="170"/>
                  </a:lnTo>
                  <a:lnTo>
                    <a:pt x="215" y="170"/>
                  </a:lnTo>
                  <a:lnTo>
                    <a:pt x="216" y="170"/>
                  </a:lnTo>
                  <a:lnTo>
                    <a:pt x="216" y="171"/>
                  </a:lnTo>
                  <a:lnTo>
                    <a:pt x="216" y="170"/>
                  </a:lnTo>
                  <a:lnTo>
                    <a:pt x="216" y="168"/>
                  </a:lnTo>
                  <a:lnTo>
                    <a:pt x="217" y="168"/>
                  </a:lnTo>
                  <a:lnTo>
                    <a:pt x="219" y="168"/>
                  </a:lnTo>
                  <a:lnTo>
                    <a:pt x="220" y="168"/>
                  </a:lnTo>
                  <a:lnTo>
                    <a:pt x="221" y="167"/>
                  </a:lnTo>
                  <a:lnTo>
                    <a:pt x="223" y="167"/>
                  </a:lnTo>
                  <a:lnTo>
                    <a:pt x="224" y="167"/>
                  </a:lnTo>
                  <a:lnTo>
                    <a:pt x="224" y="168"/>
                  </a:lnTo>
                  <a:lnTo>
                    <a:pt x="225" y="168"/>
                  </a:lnTo>
                  <a:lnTo>
                    <a:pt x="227" y="168"/>
                  </a:lnTo>
                  <a:lnTo>
                    <a:pt x="228" y="168"/>
                  </a:lnTo>
                  <a:lnTo>
                    <a:pt x="228" y="170"/>
                  </a:lnTo>
                  <a:lnTo>
                    <a:pt x="229" y="170"/>
                  </a:lnTo>
                  <a:lnTo>
                    <a:pt x="231" y="170"/>
                  </a:lnTo>
                  <a:lnTo>
                    <a:pt x="231" y="168"/>
                  </a:lnTo>
                  <a:lnTo>
                    <a:pt x="232" y="168"/>
                  </a:lnTo>
                  <a:lnTo>
                    <a:pt x="232" y="167"/>
                  </a:lnTo>
                  <a:lnTo>
                    <a:pt x="233" y="167"/>
                  </a:lnTo>
                  <a:lnTo>
                    <a:pt x="233" y="166"/>
                  </a:lnTo>
                  <a:lnTo>
                    <a:pt x="233" y="167"/>
                  </a:lnTo>
                  <a:lnTo>
                    <a:pt x="235" y="167"/>
                  </a:lnTo>
                  <a:lnTo>
                    <a:pt x="235" y="166"/>
                  </a:lnTo>
                  <a:lnTo>
                    <a:pt x="236" y="166"/>
                  </a:lnTo>
                  <a:lnTo>
                    <a:pt x="237" y="166"/>
                  </a:lnTo>
                  <a:lnTo>
                    <a:pt x="237" y="164"/>
                  </a:lnTo>
                  <a:lnTo>
                    <a:pt x="238" y="164"/>
                  </a:lnTo>
                  <a:lnTo>
                    <a:pt x="240" y="164"/>
                  </a:lnTo>
                  <a:lnTo>
                    <a:pt x="240" y="166"/>
                  </a:lnTo>
                  <a:lnTo>
                    <a:pt x="241" y="166"/>
                  </a:lnTo>
                  <a:lnTo>
                    <a:pt x="241" y="167"/>
                  </a:lnTo>
                  <a:lnTo>
                    <a:pt x="241" y="168"/>
                  </a:lnTo>
                  <a:lnTo>
                    <a:pt x="241" y="170"/>
                  </a:lnTo>
                  <a:lnTo>
                    <a:pt x="242" y="170"/>
                  </a:lnTo>
                  <a:lnTo>
                    <a:pt x="244" y="170"/>
                  </a:lnTo>
                  <a:lnTo>
                    <a:pt x="244" y="171"/>
                  </a:lnTo>
                  <a:lnTo>
                    <a:pt x="245" y="171"/>
                  </a:lnTo>
                  <a:lnTo>
                    <a:pt x="245" y="170"/>
                  </a:lnTo>
                  <a:lnTo>
                    <a:pt x="246" y="170"/>
                  </a:lnTo>
                  <a:lnTo>
                    <a:pt x="248" y="170"/>
                  </a:lnTo>
                  <a:lnTo>
                    <a:pt x="249" y="170"/>
                  </a:lnTo>
                  <a:lnTo>
                    <a:pt x="249" y="168"/>
                  </a:lnTo>
                  <a:lnTo>
                    <a:pt x="249" y="170"/>
                  </a:lnTo>
                  <a:lnTo>
                    <a:pt x="249" y="168"/>
                  </a:lnTo>
                  <a:lnTo>
                    <a:pt x="250" y="168"/>
                  </a:lnTo>
                  <a:lnTo>
                    <a:pt x="250" y="170"/>
                  </a:lnTo>
                  <a:lnTo>
                    <a:pt x="252" y="170"/>
                  </a:lnTo>
                  <a:lnTo>
                    <a:pt x="252" y="171"/>
                  </a:lnTo>
                  <a:lnTo>
                    <a:pt x="253" y="171"/>
                  </a:lnTo>
                  <a:lnTo>
                    <a:pt x="254" y="171"/>
                  </a:lnTo>
                  <a:lnTo>
                    <a:pt x="254" y="170"/>
                  </a:lnTo>
                  <a:lnTo>
                    <a:pt x="255" y="170"/>
                  </a:lnTo>
                  <a:lnTo>
                    <a:pt x="257" y="170"/>
                  </a:lnTo>
                  <a:lnTo>
                    <a:pt x="258" y="170"/>
                  </a:lnTo>
                  <a:lnTo>
                    <a:pt x="259" y="170"/>
                  </a:lnTo>
                  <a:lnTo>
                    <a:pt x="259" y="171"/>
                  </a:lnTo>
                  <a:lnTo>
                    <a:pt x="258" y="171"/>
                  </a:lnTo>
                  <a:lnTo>
                    <a:pt x="258" y="172"/>
                  </a:lnTo>
                  <a:lnTo>
                    <a:pt x="259" y="172"/>
                  </a:lnTo>
                  <a:lnTo>
                    <a:pt x="261" y="172"/>
                  </a:lnTo>
                  <a:lnTo>
                    <a:pt x="262" y="172"/>
                  </a:lnTo>
                  <a:lnTo>
                    <a:pt x="262" y="171"/>
                  </a:lnTo>
                  <a:lnTo>
                    <a:pt x="263" y="171"/>
                  </a:lnTo>
                  <a:lnTo>
                    <a:pt x="263" y="172"/>
                  </a:lnTo>
                  <a:lnTo>
                    <a:pt x="265" y="172"/>
                  </a:lnTo>
                  <a:lnTo>
                    <a:pt x="266" y="172"/>
                  </a:lnTo>
                  <a:lnTo>
                    <a:pt x="266" y="174"/>
                  </a:lnTo>
                  <a:lnTo>
                    <a:pt x="267" y="174"/>
                  </a:lnTo>
                  <a:lnTo>
                    <a:pt x="269" y="174"/>
                  </a:lnTo>
                  <a:lnTo>
                    <a:pt x="269" y="175"/>
                  </a:lnTo>
                  <a:lnTo>
                    <a:pt x="269" y="176"/>
                  </a:lnTo>
                  <a:lnTo>
                    <a:pt x="269" y="178"/>
                  </a:lnTo>
                  <a:lnTo>
                    <a:pt x="269" y="179"/>
                  </a:lnTo>
                  <a:lnTo>
                    <a:pt x="267" y="179"/>
                  </a:lnTo>
                  <a:lnTo>
                    <a:pt x="266" y="179"/>
                  </a:lnTo>
                  <a:lnTo>
                    <a:pt x="267" y="179"/>
                  </a:lnTo>
                  <a:lnTo>
                    <a:pt x="267" y="180"/>
                  </a:lnTo>
                  <a:lnTo>
                    <a:pt x="269" y="180"/>
                  </a:lnTo>
                  <a:lnTo>
                    <a:pt x="270" y="180"/>
                  </a:lnTo>
                  <a:lnTo>
                    <a:pt x="270" y="181"/>
                  </a:lnTo>
                  <a:lnTo>
                    <a:pt x="270" y="183"/>
                  </a:lnTo>
                  <a:lnTo>
                    <a:pt x="270" y="184"/>
                  </a:lnTo>
                  <a:lnTo>
                    <a:pt x="269" y="184"/>
                  </a:lnTo>
                  <a:lnTo>
                    <a:pt x="267" y="184"/>
                  </a:lnTo>
                  <a:lnTo>
                    <a:pt x="267" y="183"/>
                  </a:lnTo>
                  <a:lnTo>
                    <a:pt x="267" y="184"/>
                  </a:lnTo>
                  <a:lnTo>
                    <a:pt x="267" y="183"/>
                  </a:lnTo>
                  <a:lnTo>
                    <a:pt x="266" y="184"/>
                  </a:lnTo>
                  <a:lnTo>
                    <a:pt x="266" y="183"/>
                  </a:lnTo>
                  <a:lnTo>
                    <a:pt x="265" y="183"/>
                  </a:lnTo>
                  <a:lnTo>
                    <a:pt x="266" y="183"/>
                  </a:lnTo>
                  <a:lnTo>
                    <a:pt x="266" y="184"/>
                  </a:lnTo>
                  <a:lnTo>
                    <a:pt x="265" y="184"/>
                  </a:lnTo>
                  <a:lnTo>
                    <a:pt x="263" y="183"/>
                  </a:lnTo>
                  <a:lnTo>
                    <a:pt x="262" y="183"/>
                  </a:lnTo>
                  <a:lnTo>
                    <a:pt x="261" y="183"/>
                  </a:lnTo>
                  <a:lnTo>
                    <a:pt x="259" y="183"/>
                  </a:lnTo>
                  <a:lnTo>
                    <a:pt x="258" y="183"/>
                  </a:lnTo>
                  <a:lnTo>
                    <a:pt x="257" y="183"/>
                  </a:lnTo>
                  <a:lnTo>
                    <a:pt x="255" y="183"/>
                  </a:lnTo>
                  <a:lnTo>
                    <a:pt x="255" y="184"/>
                  </a:lnTo>
                  <a:lnTo>
                    <a:pt x="255" y="183"/>
                  </a:lnTo>
                  <a:lnTo>
                    <a:pt x="254" y="183"/>
                  </a:lnTo>
                  <a:lnTo>
                    <a:pt x="253" y="183"/>
                  </a:lnTo>
                  <a:lnTo>
                    <a:pt x="252" y="183"/>
                  </a:lnTo>
                  <a:lnTo>
                    <a:pt x="250" y="183"/>
                  </a:lnTo>
                  <a:lnTo>
                    <a:pt x="249" y="183"/>
                  </a:lnTo>
                  <a:lnTo>
                    <a:pt x="248" y="183"/>
                  </a:lnTo>
                  <a:lnTo>
                    <a:pt x="248" y="181"/>
                  </a:lnTo>
                  <a:lnTo>
                    <a:pt x="248" y="183"/>
                  </a:lnTo>
                  <a:lnTo>
                    <a:pt x="246" y="181"/>
                  </a:lnTo>
                  <a:lnTo>
                    <a:pt x="246" y="183"/>
                  </a:lnTo>
                  <a:lnTo>
                    <a:pt x="245" y="183"/>
                  </a:lnTo>
                  <a:lnTo>
                    <a:pt x="245" y="181"/>
                  </a:lnTo>
                  <a:lnTo>
                    <a:pt x="244" y="181"/>
                  </a:lnTo>
                  <a:lnTo>
                    <a:pt x="242" y="181"/>
                  </a:lnTo>
                  <a:lnTo>
                    <a:pt x="241" y="181"/>
                  </a:lnTo>
                  <a:lnTo>
                    <a:pt x="240" y="181"/>
                  </a:lnTo>
                  <a:lnTo>
                    <a:pt x="238" y="181"/>
                  </a:lnTo>
                  <a:lnTo>
                    <a:pt x="237" y="181"/>
                  </a:lnTo>
                  <a:lnTo>
                    <a:pt x="236" y="181"/>
                  </a:lnTo>
                  <a:lnTo>
                    <a:pt x="235" y="181"/>
                  </a:lnTo>
                  <a:lnTo>
                    <a:pt x="233" y="181"/>
                  </a:lnTo>
                  <a:lnTo>
                    <a:pt x="233" y="183"/>
                  </a:lnTo>
                  <a:lnTo>
                    <a:pt x="232" y="183"/>
                  </a:lnTo>
                  <a:lnTo>
                    <a:pt x="231" y="183"/>
                  </a:lnTo>
                  <a:lnTo>
                    <a:pt x="229" y="183"/>
                  </a:lnTo>
                  <a:lnTo>
                    <a:pt x="228" y="183"/>
                  </a:lnTo>
                  <a:lnTo>
                    <a:pt x="227" y="183"/>
                  </a:lnTo>
                  <a:lnTo>
                    <a:pt x="225" y="183"/>
                  </a:lnTo>
                  <a:lnTo>
                    <a:pt x="224" y="183"/>
                  </a:lnTo>
                  <a:lnTo>
                    <a:pt x="223" y="183"/>
                  </a:lnTo>
                  <a:lnTo>
                    <a:pt x="221" y="183"/>
                  </a:lnTo>
                  <a:lnTo>
                    <a:pt x="220" y="183"/>
                  </a:lnTo>
                  <a:lnTo>
                    <a:pt x="220" y="184"/>
                  </a:lnTo>
                  <a:lnTo>
                    <a:pt x="219" y="184"/>
                  </a:lnTo>
                  <a:lnTo>
                    <a:pt x="217" y="184"/>
                  </a:lnTo>
                  <a:lnTo>
                    <a:pt x="216" y="184"/>
                  </a:lnTo>
                  <a:lnTo>
                    <a:pt x="215" y="184"/>
                  </a:lnTo>
                  <a:lnTo>
                    <a:pt x="214" y="184"/>
                  </a:lnTo>
                  <a:lnTo>
                    <a:pt x="212" y="184"/>
                  </a:lnTo>
                  <a:lnTo>
                    <a:pt x="212" y="185"/>
                  </a:lnTo>
                  <a:lnTo>
                    <a:pt x="212" y="187"/>
                  </a:lnTo>
                  <a:lnTo>
                    <a:pt x="211" y="187"/>
                  </a:lnTo>
                  <a:lnTo>
                    <a:pt x="211" y="185"/>
                  </a:lnTo>
                  <a:lnTo>
                    <a:pt x="211" y="184"/>
                  </a:lnTo>
                  <a:lnTo>
                    <a:pt x="211" y="185"/>
                  </a:lnTo>
                  <a:lnTo>
                    <a:pt x="210" y="185"/>
                  </a:lnTo>
                  <a:lnTo>
                    <a:pt x="210" y="184"/>
                  </a:lnTo>
                  <a:lnTo>
                    <a:pt x="208" y="184"/>
                  </a:lnTo>
                  <a:lnTo>
                    <a:pt x="207" y="184"/>
                  </a:lnTo>
                  <a:lnTo>
                    <a:pt x="206" y="184"/>
                  </a:lnTo>
                  <a:lnTo>
                    <a:pt x="204" y="184"/>
                  </a:lnTo>
                  <a:lnTo>
                    <a:pt x="203" y="185"/>
                  </a:lnTo>
                  <a:lnTo>
                    <a:pt x="202" y="185"/>
                  </a:lnTo>
                  <a:lnTo>
                    <a:pt x="200" y="185"/>
                  </a:lnTo>
                  <a:lnTo>
                    <a:pt x="199" y="185"/>
                  </a:lnTo>
                  <a:lnTo>
                    <a:pt x="198" y="185"/>
                  </a:lnTo>
                  <a:lnTo>
                    <a:pt x="197" y="185"/>
                  </a:lnTo>
                  <a:lnTo>
                    <a:pt x="195" y="185"/>
                  </a:lnTo>
                  <a:lnTo>
                    <a:pt x="194" y="185"/>
                  </a:lnTo>
                  <a:lnTo>
                    <a:pt x="194" y="187"/>
                  </a:lnTo>
                  <a:lnTo>
                    <a:pt x="193" y="187"/>
                  </a:lnTo>
                  <a:lnTo>
                    <a:pt x="191" y="187"/>
                  </a:lnTo>
                  <a:lnTo>
                    <a:pt x="190" y="187"/>
                  </a:lnTo>
                  <a:lnTo>
                    <a:pt x="189" y="187"/>
                  </a:lnTo>
                  <a:lnTo>
                    <a:pt x="187" y="187"/>
                  </a:lnTo>
                  <a:lnTo>
                    <a:pt x="186" y="187"/>
                  </a:lnTo>
                  <a:lnTo>
                    <a:pt x="186" y="188"/>
                  </a:lnTo>
                  <a:lnTo>
                    <a:pt x="185" y="188"/>
                  </a:lnTo>
                  <a:lnTo>
                    <a:pt x="183" y="188"/>
                  </a:lnTo>
                  <a:lnTo>
                    <a:pt x="182" y="188"/>
                  </a:lnTo>
                  <a:lnTo>
                    <a:pt x="181" y="188"/>
                  </a:lnTo>
                  <a:lnTo>
                    <a:pt x="181" y="189"/>
                  </a:lnTo>
                  <a:lnTo>
                    <a:pt x="180" y="189"/>
                  </a:lnTo>
                  <a:lnTo>
                    <a:pt x="178" y="189"/>
                  </a:lnTo>
                  <a:lnTo>
                    <a:pt x="177" y="189"/>
                  </a:lnTo>
                  <a:lnTo>
                    <a:pt x="177" y="191"/>
                  </a:lnTo>
                  <a:lnTo>
                    <a:pt x="176" y="191"/>
                  </a:lnTo>
                  <a:lnTo>
                    <a:pt x="174" y="191"/>
                  </a:lnTo>
                  <a:lnTo>
                    <a:pt x="173" y="191"/>
                  </a:lnTo>
                  <a:lnTo>
                    <a:pt x="173" y="192"/>
                  </a:lnTo>
                  <a:lnTo>
                    <a:pt x="172" y="192"/>
                  </a:lnTo>
                  <a:lnTo>
                    <a:pt x="170" y="192"/>
                  </a:lnTo>
                  <a:lnTo>
                    <a:pt x="169" y="192"/>
                  </a:lnTo>
                  <a:lnTo>
                    <a:pt x="168" y="192"/>
                  </a:lnTo>
                  <a:lnTo>
                    <a:pt x="166" y="193"/>
                  </a:lnTo>
                  <a:lnTo>
                    <a:pt x="165" y="193"/>
                  </a:lnTo>
                  <a:lnTo>
                    <a:pt x="164" y="193"/>
                  </a:lnTo>
                  <a:lnTo>
                    <a:pt x="163" y="193"/>
                  </a:lnTo>
                  <a:lnTo>
                    <a:pt x="163" y="195"/>
                  </a:lnTo>
                  <a:lnTo>
                    <a:pt x="161" y="195"/>
                  </a:lnTo>
                  <a:lnTo>
                    <a:pt x="160" y="195"/>
                  </a:lnTo>
                  <a:lnTo>
                    <a:pt x="159" y="195"/>
                  </a:lnTo>
                  <a:lnTo>
                    <a:pt x="157" y="195"/>
                  </a:lnTo>
                  <a:lnTo>
                    <a:pt x="156" y="195"/>
                  </a:lnTo>
                  <a:lnTo>
                    <a:pt x="156" y="196"/>
                  </a:lnTo>
                  <a:lnTo>
                    <a:pt x="155" y="196"/>
                  </a:lnTo>
                  <a:lnTo>
                    <a:pt x="153" y="196"/>
                  </a:lnTo>
                  <a:lnTo>
                    <a:pt x="152" y="196"/>
                  </a:lnTo>
                  <a:lnTo>
                    <a:pt x="152" y="197"/>
                  </a:lnTo>
                  <a:lnTo>
                    <a:pt x="151" y="197"/>
                  </a:lnTo>
                  <a:lnTo>
                    <a:pt x="149" y="197"/>
                  </a:lnTo>
                  <a:lnTo>
                    <a:pt x="148" y="197"/>
                  </a:lnTo>
                  <a:lnTo>
                    <a:pt x="147" y="198"/>
                  </a:lnTo>
                  <a:lnTo>
                    <a:pt x="145" y="198"/>
                  </a:lnTo>
                  <a:lnTo>
                    <a:pt x="144" y="200"/>
                  </a:lnTo>
                  <a:lnTo>
                    <a:pt x="143" y="201"/>
                  </a:lnTo>
                  <a:lnTo>
                    <a:pt x="143" y="202"/>
                  </a:lnTo>
                  <a:lnTo>
                    <a:pt x="144" y="202"/>
                  </a:lnTo>
                  <a:lnTo>
                    <a:pt x="143" y="202"/>
                  </a:lnTo>
                  <a:lnTo>
                    <a:pt x="143" y="204"/>
                  </a:lnTo>
                  <a:lnTo>
                    <a:pt x="143" y="205"/>
                  </a:lnTo>
                  <a:lnTo>
                    <a:pt x="142" y="205"/>
                  </a:lnTo>
                  <a:lnTo>
                    <a:pt x="142" y="204"/>
                  </a:lnTo>
                  <a:lnTo>
                    <a:pt x="142" y="202"/>
                  </a:lnTo>
                  <a:lnTo>
                    <a:pt x="143" y="202"/>
                  </a:lnTo>
                  <a:lnTo>
                    <a:pt x="143" y="201"/>
                  </a:lnTo>
                  <a:lnTo>
                    <a:pt x="143" y="200"/>
                  </a:lnTo>
                  <a:lnTo>
                    <a:pt x="142" y="201"/>
                  </a:lnTo>
                  <a:lnTo>
                    <a:pt x="140" y="201"/>
                  </a:lnTo>
                  <a:lnTo>
                    <a:pt x="140" y="202"/>
                  </a:lnTo>
                  <a:lnTo>
                    <a:pt x="140" y="204"/>
                  </a:lnTo>
                  <a:lnTo>
                    <a:pt x="142" y="204"/>
                  </a:lnTo>
                  <a:lnTo>
                    <a:pt x="142" y="205"/>
                  </a:lnTo>
                  <a:lnTo>
                    <a:pt x="143" y="205"/>
                  </a:lnTo>
                  <a:lnTo>
                    <a:pt x="143" y="206"/>
                  </a:lnTo>
                  <a:lnTo>
                    <a:pt x="143" y="208"/>
                  </a:lnTo>
                  <a:lnTo>
                    <a:pt x="143" y="206"/>
                  </a:lnTo>
                  <a:lnTo>
                    <a:pt x="142" y="206"/>
                  </a:lnTo>
                  <a:lnTo>
                    <a:pt x="140" y="205"/>
                  </a:lnTo>
                  <a:lnTo>
                    <a:pt x="140" y="204"/>
                  </a:lnTo>
                  <a:lnTo>
                    <a:pt x="139" y="204"/>
                  </a:lnTo>
                  <a:lnTo>
                    <a:pt x="138" y="204"/>
                  </a:lnTo>
                  <a:lnTo>
                    <a:pt x="138" y="205"/>
                  </a:lnTo>
                  <a:lnTo>
                    <a:pt x="139" y="205"/>
                  </a:lnTo>
                  <a:lnTo>
                    <a:pt x="138" y="205"/>
                  </a:lnTo>
                  <a:lnTo>
                    <a:pt x="139" y="208"/>
                  </a:lnTo>
                  <a:lnTo>
                    <a:pt x="140" y="210"/>
                  </a:lnTo>
                  <a:lnTo>
                    <a:pt x="142" y="210"/>
                  </a:lnTo>
                  <a:lnTo>
                    <a:pt x="140" y="212"/>
                  </a:lnTo>
                  <a:lnTo>
                    <a:pt x="139" y="210"/>
                  </a:lnTo>
                  <a:lnTo>
                    <a:pt x="138" y="209"/>
                  </a:lnTo>
                  <a:lnTo>
                    <a:pt x="136" y="208"/>
                  </a:lnTo>
                  <a:lnTo>
                    <a:pt x="136" y="206"/>
                  </a:lnTo>
                  <a:lnTo>
                    <a:pt x="136" y="205"/>
                  </a:lnTo>
                  <a:lnTo>
                    <a:pt x="136" y="202"/>
                  </a:lnTo>
                  <a:lnTo>
                    <a:pt x="135" y="204"/>
                  </a:lnTo>
                  <a:lnTo>
                    <a:pt x="134" y="204"/>
                  </a:lnTo>
                  <a:lnTo>
                    <a:pt x="132" y="204"/>
                  </a:lnTo>
                  <a:lnTo>
                    <a:pt x="131" y="204"/>
                  </a:lnTo>
                  <a:lnTo>
                    <a:pt x="131" y="205"/>
                  </a:lnTo>
                  <a:lnTo>
                    <a:pt x="130" y="205"/>
                  </a:lnTo>
                  <a:lnTo>
                    <a:pt x="128" y="205"/>
                  </a:lnTo>
                  <a:lnTo>
                    <a:pt x="128" y="206"/>
                  </a:lnTo>
                  <a:lnTo>
                    <a:pt x="127" y="206"/>
                  </a:lnTo>
                  <a:lnTo>
                    <a:pt x="126" y="206"/>
                  </a:lnTo>
                  <a:lnTo>
                    <a:pt x="126" y="208"/>
                  </a:lnTo>
                  <a:lnTo>
                    <a:pt x="125" y="208"/>
                  </a:lnTo>
                  <a:lnTo>
                    <a:pt x="123" y="208"/>
                  </a:lnTo>
                  <a:lnTo>
                    <a:pt x="122" y="208"/>
                  </a:lnTo>
                  <a:lnTo>
                    <a:pt x="121" y="209"/>
                  </a:lnTo>
                  <a:lnTo>
                    <a:pt x="119" y="209"/>
                  </a:lnTo>
                  <a:lnTo>
                    <a:pt x="118" y="209"/>
                  </a:lnTo>
                  <a:lnTo>
                    <a:pt x="117" y="210"/>
                  </a:lnTo>
                  <a:lnTo>
                    <a:pt x="115" y="210"/>
                  </a:lnTo>
                  <a:lnTo>
                    <a:pt x="115" y="212"/>
                  </a:lnTo>
                  <a:lnTo>
                    <a:pt x="114" y="212"/>
                  </a:lnTo>
                  <a:lnTo>
                    <a:pt x="113" y="213"/>
                  </a:lnTo>
                  <a:lnTo>
                    <a:pt x="111" y="214"/>
                  </a:lnTo>
                  <a:lnTo>
                    <a:pt x="113" y="214"/>
                  </a:lnTo>
                  <a:lnTo>
                    <a:pt x="113" y="216"/>
                  </a:lnTo>
                  <a:lnTo>
                    <a:pt x="111" y="216"/>
                  </a:lnTo>
                  <a:lnTo>
                    <a:pt x="111" y="214"/>
                  </a:lnTo>
                  <a:lnTo>
                    <a:pt x="110" y="214"/>
                  </a:lnTo>
                  <a:lnTo>
                    <a:pt x="111" y="216"/>
                  </a:lnTo>
                  <a:lnTo>
                    <a:pt x="110" y="216"/>
                  </a:lnTo>
                  <a:lnTo>
                    <a:pt x="110" y="214"/>
                  </a:lnTo>
                  <a:lnTo>
                    <a:pt x="109" y="214"/>
                  </a:lnTo>
                  <a:lnTo>
                    <a:pt x="108" y="214"/>
                  </a:lnTo>
                  <a:lnTo>
                    <a:pt x="108" y="216"/>
                  </a:lnTo>
                  <a:lnTo>
                    <a:pt x="106" y="216"/>
                  </a:lnTo>
                  <a:lnTo>
                    <a:pt x="105" y="216"/>
                  </a:lnTo>
                  <a:lnTo>
                    <a:pt x="104" y="216"/>
                  </a:lnTo>
                  <a:lnTo>
                    <a:pt x="104" y="217"/>
                  </a:lnTo>
                  <a:lnTo>
                    <a:pt x="101" y="217"/>
                  </a:lnTo>
                  <a:lnTo>
                    <a:pt x="101" y="218"/>
                  </a:lnTo>
                  <a:lnTo>
                    <a:pt x="101" y="217"/>
                  </a:lnTo>
                  <a:lnTo>
                    <a:pt x="100" y="218"/>
                  </a:lnTo>
                  <a:lnTo>
                    <a:pt x="98" y="218"/>
                  </a:lnTo>
                  <a:lnTo>
                    <a:pt x="97" y="218"/>
                  </a:lnTo>
                  <a:lnTo>
                    <a:pt x="97" y="219"/>
                  </a:lnTo>
                  <a:lnTo>
                    <a:pt x="96" y="219"/>
                  </a:lnTo>
                  <a:lnTo>
                    <a:pt x="94" y="219"/>
                  </a:lnTo>
                  <a:lnTo>
                    <a:pt x="93" y="221"/>
                  </a:lnTo>
                  <a:lnTo>
                    <a:pt x="92" y="221"/>
                  </a:lnTo>
                  <a:lnTo>
                    <a:pt x="92" y="222"/>
                  </a:lnTo>
                  <a:lnTo>
                    <a:pt x="91" y="222"/>
                  </a:lnTo>
                  <a:lnTo>
                    <a:pt x="89" y="222"/>
                  </a:lnTo>
                  <a:lnTo>
                    <a:pt x="88" y="222"/>
                  </a:lnTo>
                  <a:lnTo>
                    <a:pt x="87" y="223"/>
                  </a:lnTo>
                  <a:lnTo>
                    <a:pt x="84" y="223"/>
                  </a:lnTo>
                  <a:lnTo>
                    <a:pt x="84" y="225"/>
                  </a:lnTo>
                  <a:lnTo>
                    <a:pt x="84" y="223"/>
                  </a:lnTo>
                  <a:lnTo>
                    <a:pt x="83" y="225"/>
                  </a:lnTo>
                  <a:lnTo>
                    <a:pt x="81" y="225"/>
                  </a:lnTo>
                  <a:lnTo>
                    <a:pt x="80" y="225"/>
                  </a:lnTo>
                  <a:lnTo>
                    <a:pt x="79" y="225"/>
                  </a:lnTo>
                  <a:lnTo>
                    <a:pt x="77" y="226"/>
                  </a:lnTo>
                  <a:lnTo>
                    <a:pt x="76" y="226"/>
                  </a:lnTo>
                  <a:lnTo>
                    <a:pt x="75" y="226"/>
                  </a:lnTo>
                  <a:lnTo>
                    <a:pt x="73" y="226"/>
                  </a:lnTo>
                  <a:lnTo>
                    <a:pt x="73" y="227"/>
                  </a:lnTo>
                  <a:lnTo>
                    <a:pt x="72" y="227"/>
                  </a:lnTo>
                  <a:lnTo>
                    <a:pt x="71" y="227"/>
                  </a:lnTo>
                  <a:lnTo>
                    <a:pt x="70" y="229"/>
                  </a:lnTo>
                  <a:lnTo>
                    <a:pt x="68" y="229"/>
                  </a:lnTo>
                  <a:lnTo>
                    <a:pt x="67" y="229"/>
                  </a:lnTo>
                  <a:lnTo>
                    <a:pt x="66" y="230"/>
                  </a:lnTo>
                  <a:lnTo>
                    <a:pt x="64" y="230"/>
                  </a:lnTo>
                  <a:lnTo>
                    <a:pt x="64" y="231"/>
                  </a:lnTo>
                  <a:lnTo>
                    <a:pt x="63" y="231"/>
                  </a:lnTo>
                  <a:lnTo>
                    <a:pt x="62" y="231"/>
                  </a:lnTo>
                  <a:lnTo>
                    <a:pt x="60" y="231"/>
                  </a:lnTo>
                  <a:lnTo>
                    <a:pt x="60" y="233"/>
                  </a:lnTo>
                  <a:lnTo>
                    <a:pt x="59" y="233"/>
                  </a:lnTo>
                  <a:lnTo>
                    <a:pt x="58" y="233"/>
                  </a:lnTo>
                  <a:lnTo>
                    <a:pt x="56" y="234"/>
                  </a:lnTo>
                  <a:lnTo>
                    <a:pt x="55" y="234"/>
                  </a:lnTo>
                  <a:lnTo>
                    <a:pt x="55" y="235"/>
                  </a:lnTo>
                  <a:lnTo>
                    <a:pt x="55" y="236"/>
                  </a:lnTo>
                  <a:lnTo>
                    <a:pt x="54" y="236"/>
                  </a:lnTo>
                  <a:lnTo>
                    <a:pt x="54" y="235"/>
                  </a:lnTo>
                  <a:lnTo>
                    <a:pt x="53" y="235"/>
                  </a:lnTo>
                  <a:lnTo>
                    <a:pt x="53" y="236"/>
                  </a:lnTo>
                  <a:lnTo>
                    <a:pt x="51" y="236"/>
                  </a:lnTo>
                  <a:lnTo>
                    <a:pt x="51" y="235"/>
                  </a:lnTo>
                  <a:lnTo>
                    <a:pt x="50" y="236"/>
                  </a:lnTo>
                  <a:lnTo>
                    <a:pt x="49" y="236"/>
                  </a:lnTo>
                  <a:lnTo>
                    <a:pt x="47" y="236"/>
                  </a:lnTo>
                  <a:lnTo>
                    <a:pt x="46" y="238"/>
                  </a:lnTo>
                  <a:lnTo>
                    <a:pt x="45" y="238"/>
                  </a:lnTo>
                  <a:lnTo>
                    <a:pt x="43" y="238"/>
                  </a:lnTo>
                  <a:lnTo>
                    <a:pt x="42" y="239"/>
                  </a:lnTo>
                  <a:lnTo>
                    <a:pt x="41" y="239"/>
                  </a:lnTo>
                  <a:lnTo>
                    <a:pt x="39" y="240"/>
                  </a:lnTo>
                  <a:lnTo>
                    <a:pt x="38" y="240"/>
                  </a:lnTo>
                  <a:lnTo>
                    <a:pt x="37" y="240"/>
                  </a:lnTo>
                  <a:lnTo>
                    <a:pt x="36" y="240"/>
                  </a:lnTo>
                  <a:lnTo>
                    <a:pt x="34" y="240"/>
                  </a:lnTo>
                  <a:lnTo>
                    <a:pt x="34" y="242"/>
                  </a:lnTo>
                  <a:lnTo>
                    <a:pt x="33" y="242"/>
                  </a:lnTo>
                  <a:lnTo>
                    <a:pt x="32" y="242"/>
                  </a:lnTo>
                  <a:lnTo>
                    <a:pt x="30" y="242"/>
                  </a:lnTo>
                  <a:lnTo>
                    <a:pt x="29" y="242"/>
                  </a:lnTo>
                  <a:lnTo>
                    <a:pt x="29" y="240"/>
                  </a:lnTo>
                  <a:lnTo>
                    <a:pt x="28" y="240"/>
                  </a:lnTo>
                  <a:lnTo>
                    <a:pt x="28" y="239"/>
                  </a:lnTo>
                  <a:lnTo>
                    <a:pt x="26" y="239"/>
                  </a:lnTo>
                  <a:lnTo>
                    <a:pt x="26" y="238"/>
                  </a:lnTo>
                  <a:lnTo>
                    <a:pt x="28" y="238"/>
                  </a:lnTo>
                  <a:lnTo>
                    <a:pt x="28" y="236"/>
                  </a:lnTo>
                  <a:lnTo>
                    <a:pt x="29" y="236"/>
                  </a:lnTo>
                  <a:lnTo>
                    <a:pt x="29" y="235"/>
                  </a:lnTo>
                  <a:lnTo>
                    <a:pt x="29" y="234"/>
                  </a:lnTo>
                  <a:lnTo>
                    <a:pt x="29" y="233"/>
                  </a:lnTo>
                  <a:lnTo>
                    <a:pt x="29" y="231"/>
                  </a:lnTo>
                  <a:lnTo>
                    <a:pt x="29" y="230"/>
                  </a:lnTo>
                  <a:lnTo>
                    <a:pt x="29" y="229"/>
                  </a:lnTo>
                  <a:lnTo>
                    <a:pt x="29" y="227"/>
                  </a:lnTo>
                  <a:lnTo>
                    <a:pt x="29" y="226"/>
                  </a:lnTo>
                  <a:lnTo>
                    <a:pt x="29" y="225"/>
                  </a:lnTo>
                  <a:lnTo>
                    <a:pt x="29" y="223"/>
                  </a:lnTo>
                  <a:lnTo>
                    <a:pt x="30" y="223"/>
                  </a:lnTo>
                  <a:lnTo>
                    <a:pt x="30" y="222"/>
                  </a:lnTo>
                  <a:lnTo>
                    <a:pt x="32" y="222"/>
                  </a:lnTo>
                  <a:lnTo>
                    <a:pt x="33" y="222"/>
                  </a:lnTo>
                  <a:lnTo>
                    <a:pt x="33" y="223"/>
                  </a:lnTo>
                  <a:lnTo>
                    <a:pt x="34" y="222"/>
                  </a:lnTo>
                  <a:lnTo>
                    <a:pt x="34" y="223"/>
                  </a:lnTo>
                  <a:lnTo>
                    <a:pt x="36" y="223"/>
                  </a:lnTo>
                  <a:lnTo>
                    <a:pt x="36" y="222"/>
                  </a:lnTo>
                  <a:lnTo>
                    <a:pt x="37" y="222"/>
                  </a:lnTo>
                  <a:lnTo>
                    <a:pt x="38" y="222"/>
                  </a:lnTo>
                  <a:lnTo>
                    <a:pt x="39" y="222"/>
                  </a:lnTo>
                  <a:lnTo>
                    <a:pt x="41" y="222"/>
                  </a:lnTo>
                  <a:lnTo>
                    <a:pt x="41" y="221"/>
                  </a:lnTo>
                  <a:lnTo>
                    <a:pt x="39" y="221"/>
                  </a:lnTo>
                  <a:lnTo>
                    <a:pt x="39" y="219"/>
                  </a:lnTo>
                  <a:lnTo>
                    <a:pt x="41" y="219"/>
                  </a:lnTo>
                  <a:lnTo>
                    <a:pt x="41" y="218"/>
                  </a:lnTo>
                  <a:lnTo>
                    <a:pt x="41" y="217"/>
                  </a:lnTo>
                  <a:lnTo>
                    <a:pt x="42" y="217"/>
                  </a:lnTo>
                  <a:lnTo>
                    <a:pt x="42" y="218"/>
                  </a:lnTo>
                  <a:lnTo>
                    <a:pt x="42" y="217"/>
                  </a:lnTo>
                  <a:lnTo>
                    <a:pt x="43" y="217"/>
                  </a:lnTo>
                  <a:lnTo>
                    <a:pt x="43" y="216"/>
                  </a:lnTo>
                  <a:lnTo>
                    <a:pt x="43" y="214"/>
                  </a:lnTo>
                  <a:lnTo>
                    <a:pt x="42" y="214"/>
                  </a:lnTo>
                  <a:lnTo>
                    <a:pt x="41" y="214"/>
                  </a:lnTo>
                  <a:lnTo>
                    <a:pt x="41" y="213"/>
                  </a:lnTo>
                  <a:lnTo>
                    <a:pt x="41" y="214"/>
                  </a:lnTo>
                  <a:lnTo>
                    <a:pt x="39" y="214"/>
                  </a:lnTo>
                  <a:lnTo>
                    <a:pt x="38" y="214"/>
                  </a:lnTo>
                  <a:lnTo>
                    <a:pt x="38" y="213"/>
                  </a:lnTo>
                  <a:lnTo>
                    <a:pt x="37" y="213"/>
                  </a:lnTo>
                  <a:lnTo>
                    <a:pt x="37" y="212"/>
                  </a:lnTo>
                  <a:lnTo>
                    <a:pt x="36" y="212"/>
                  </a:lnTo>
                  <a:lnTo>
                    <a:pt x="34" y="210"/>
                  </a:lnTo>
                  <a:lnTo>
                    <a:pt x="33" y="210"/>
                  </a:lnTo>
                  <a:lnTo>
                    <a:pt x="33" y="209"/>
                  </a:lnTo>
                  <a:lnTo>
                    <a:pt x="34" y="209"/>
                  </a:lnTo>
                  <a:lnTo>
                    <a:pt x="33" y="209"/>
                  </a:lnTo>
                  <a:lnTo>
                    <a:pt x="33" y="210"/>
                  </a:lnTo>
                  <a:lnTo>
                    <a:pt x="33" y="209"/>
                  </a:lnTo>
                  <a:lnTo>
                    <a:pt x="32" y="209"/>
                  </a:lnTo>
                  <a:lnTo>
                    <a:pt x="32" y="208"/>
                  </a:lnTo>
                  <a:lnTo>
                    <a:pt x="32" y="206"/>
                  </a:lnTo>
                  <a:lnTo>
                    <a:pt x="30" y="205"/>
                  </a:lnTo>
                  <a:lnTo>
                    <a:pt x="29" y="204"/>
                  </a:lnTo>
                  <a:lnTo>
                    <a:pt x="29" y="202"/>
                  </a:lnTo>
                  <a:lnTo>
                    <a:pt x="29" y="201"/>
                  </a:lnTo>
                  <a:lnTo>
                    <a:pt x="28" y="201"/>
                  </a:lnTo>
                  <a:lnTo>
                    <a:pt x="26" y="201"/>
                  </a:lnTo>
                  <a:lnTo>
                    <a:pt x="25" y="201"/>
                  </a:lnTo>
                  <a:lnTo>
                    <a:pt x="25" y="200"/>
                  </a:lnTo>
                  <a:lnTo>
                    <a:pt x="24" y="200"/>
                  </a:lnTo>
                  <a:lnTo>
                    <a:pt x="24" y="201"/>
                  </a:lnTo>
                  <a:lnTo>
                    <a:pt x="22" y="201"/>
                  </a:lnTo>
                  <a:lnTo>
                    <a:pt x="21" y="201"/>
                  </a:lnTo>
                  <a:lnTo>
                    <a:pt x="20" y="201"/>
                  </a:lnTo>
                  <a:lnTo>
                    <a:pt x="20" y="202"/>
                  </a:lnTo>
                  <a:lnTo>
                    <a:pt x="20" y="204"/>
                  </a:lnTo>
                  <a:lnTo>
                    <a:pt x="19" y="204"/>
                  </a:lnTo>
                  <a:lnTo>
                    <a:pt x="17" y="205"/>
                  </a:lnTo>
                  <a:lnTo>
                    <a:pt x="17" y="204"/>
                  </a:lnTo>
                  <a:lnTo>
                    <a:pt x="17" y="202"/>
                  </a:lnTo>
                  <a:lnTo>
                    <a:pt x="17" y="201"/>
                  </a:lnTo>
                  <a:lnTo>
                    <a:pt x="19" y="201"/>
                  </a:lnTo>
                  <a:lnTo>
                    <a:pt x="19" y="200"/>
                  </a:lnTo>
                  <a:lnTo>
                    <a:pt x="19" y="198"/>
                  </a:lnTo>
                  <a:lnTo>
                    <a:pt x="20" y="198"/>
                  </a:lnTo>
                  <a:lnTo>
                    <a:pt x="21" y="198"/>
                  </a:lnTo>
                  <a:lnTo>
                    <a:pt x="20" y="198"/>
                  </a:lnTo>
                  <a:lnTo>
                    <a:pt x="20" y="197"/>
                  </a:lnTo>
                  <a:lnTo>
                    <a:pt x="20" y="196"/>
                  </a:lnTo>
                  <a:lnTo>
                    <a:pt x="20" y="197"/>
                  </a:lnTo>
                  <a:lnTo>
                    <a:pt x="20" y="196"/>
                  </a:lnTo>
                  <a:lnTo>
                    <a:pt x="19" y="196"/>
                  </a:lnTo>
                  <a:lnTo>
                    <a:pt x="17" y="196"/>
                  </a:lnTo>
                  <a:lnTo>
                    <a:pt x="17" y="195"/>
                  </a:lnTo>
                  <a:lnTo>
                    <a:pt x="16" y="195"/>
                  </a:lnTo>
                  <a:lnTo>
                    <a:pt x="15" y="195"/>
                  </a:lnTo>
                  <a:lnTo>
                    <a:pt x="13" y="195"/>
                  </a:lnTo>
                  <a:lnTo>
                    <a:pt x="13" y="196"/>
                  </a:lnTo>
                  <a:lnTo>
                    <a:pt x="13" y="195"/>
                  </a:lnTo>
                  <a:lnTo>
                    <a:pt x="12" y="195"/>
                  </a:lnTo>
                  <a:lnTo>
                    <a:pt x="11" y="195"/>
                  </a:lnTo>
                  <a:lnTo>
                    <a:pt x="9" y="195"/>
                  </a:lnTo>
                  <a:lnTo>
                    <a:pt x="9" y="196"/>
                  </a:lnTo>
                  <a:lnTo>
                    <a:pt x="8" y="195"/>
                  </a:lnTo>
                  <a:lnTo>
                    <a:pt x="8" y="196"/>
                  </a:lnTo>
                  <a:lnTo>
                    <a:pt x="7" y="196"/>
                  </a:lnTo>
                  <a:lnTo>
                    <a:pt x="5" y="196"/>
                  </a:lnTo>
                  <a:lnTo>
                    <a:pt x="4" y="196"/>
                  </a:lnTo>
                  <a:lnTo>
                    <a:pt x="3" y="196"/>
                  </a:lnTo>
                  <a:lnTo>
                    <a:pt x="2" y="196"/>
                  </a:lnTo>
                  <a:lnTo>
                    <a:pt x="2" y="195"/>
                  </a:lnTo>
                  <a:lnTo>
                    <a:pt x="2" y="192"/>
                  </a:lnTo>
                  <a:lnTo>
                    <a:pt x="2" y="189"/>
                  </a:lnTo>
                  <a:lnTo>
                    <a:pt x="2" y="187"/>
                  </a:lnTo>
                  <a:lnTo>
                    <a:pt x="2" y="181"/>
                  </a:lnTo>
                  <a:lnTo>
                    <a:pt x="2" y="180"/>
                  </a:lnTo>
                  <a:lnTo>
                    <a:pt x="2" y="179"/>
                  </a:lnTo>
                  <a:lnTo>
                    <a:pt x="2" y="178"/>
                  </a:lnTo>
                  <a:lnTo>
                    <a:pt x="2" y="175"/>
                  </a:lnTo>
                  <a:lnTo>
                    <a:pt x="2" y="172"/>
                  </a:lnTo>
                  <a:lnTo>
                    <a:pt x="2" y="171"/>
                  </a:lnTo>
                  <a:lnTo>
                    <a:pt x="2" y="168"/>
                  </a:lnTo>
                  <a:lnTo>
                    <a:pt x="2" y="167"/>
                  </a:lnTo>
                  <a:lnTo>
                    <a:pt x="2" y="166"/>
                  </a:lnTo>
                  <a:lnTo>
                    <a:pt x="2" y="164"/>
                  </a:lnTo>
                  <a:lnTo>
                    <a:pt x="2" y="161"/>
                  </a:lnTo>
                  <a:lnTo>
                    <a:pt x="2" y="157"/>
                  </a:lnTo>
                  <a:lnTo>
                    <a:pt x="2" y="153"/>
                  </a:lnTo>
                  <a:lnTo>
                    <a:pt x="2" y="149"/>
                  </a:lnTo>
                  <a:lnTo>
                    <a:pt x="2" y="146"/>
                  </a:lnTo>
                  <a:lnTo>
                    <a:pt x="2" y="144"/>
                  </a:lnTo>
                  <a:lnTo>
                    <a:pt x="0" y="142"/>
                  </a:lnTo>
                  <a:lnTo>
                    <a:pt x="0" y="141"/>
                  </a:lnTo>
                  <a:lnTo>
                    <a:pt x="0" y="137"/>
                  </a:lnTo>
                  <a:lnTo>
                    <a:pt x="0" y="133"/>
                  </a:lnTo>
                  <a:lnTo>
                    <a:pt x="0" y="132"/>
                  </a:lnTo>
                  <a:lnTo>
                    <a:pt x="0" y="130"/>
                  </a:lnTo>
                  <a:lnTo>
                    <a:pt x="0" y="128"/>
                  </a:lnTo>
                  <a:lnTo>
                    <a:pt x="0" y="124"/>
                  </a:lnTo>
                  <a:lnTo>
                    <a:pt x="0" y="121"/>
                  </a:lnTo>
                  <a:lnTo>
                    <a:pt x="0" y="119"/>
                  </a:lnTo>
                  <a:lnTo>
                    <a:pt x="0" y="116"/>
                  </a:lnTo>
                  <a:lnTo>
                    <a:pt x="0" y="115"/>
                  </a:lnTo>
                  <a:lnTo>
                    <a:pt x="0" y="109"/>
                  </a:lnTo>
                  <a:lnTo>
                    <a:pt x="0" y="108"/>
                  </a:lnTo>
                  <a:lnTo>
                    <a:pt x="0" y="107"/>
                  </a:lnTo>
                  <a:lnTo>
                    <a:pt x="0" y="104"/>
                  </a:lnTo>
                  <a:lnTo>
                    <a:pt x="0" y="102"/>
                  </a:lnTo>
                  <a:lnTo>
                    <a:pt x="0" y="96"/>
                  </a:lnTo>
                  <a:lnTo>
                    <a:pt x="0" y="95"/>
                  </a:lnTo>
                  <a:lnTo>
                    <a:pt x="0" y="94"/>
                  </a:lnTo>
                  <a:lnTo>
                    <a:pt x="0" y="90"/>
                  </a:lnTo>
                  <a:lnTo>
                    <a:pt x="0" y="86"/>
                  </a:lnTo>
                  <a:lnTo>
                    <a:pt x="0" y="85"/>
                  </a:lnTo>
                  <a:lnTo>
                    <a:pt x="0" y="82"/>
                  </a:lnTo>
                  <a:lnTo>
                    <a:pt x="0" y="79"/>
                  </a:lnTo>
                  <a:lnTo>
                    <a:pt x="0" y="78"/>
                  </a:lnTo>
                  <a:lnTo>
                    <a:pt x="0" y="77"/>
                  </a:lnTo>
                  <a:lnTo>
                    <a:pt x="0" y="74"/>
                  </a:lnTo>
                  <a:lnTo>
                    <a:pt x="0" y="70"/>
                  </a:lnTo>
                  <a:lnTo>
                    <a:pt x="0" y="68"/>
                  </a:lnTo>
                  <a:lnTo>
                    <a:pt x="0" y="64"/>
                  </a:lnTo>
                  <a:lnTo>
                    <a:pt x="0" y="61"/>
                  </a:lnTo>
                  <a:lnTo>
                    <a:pt x="0" y="58"/>
                  </a:lnTo>
                  <a:lnTo>
                    <a:pt x="0" y="57"/>
                  </a:lnTo>
                  <a:lnTo>
                    <a:pt x="0" y="56"/>
                  </a:lnTo>
                  <a:lnTo>
                    <a:pt x="0" y="53"/>
                  </a:lnTo>
                  <a:lnTo>
                    <a:pt x="0" y="52"/>
                  </a:lnTo>
                  <a:lnTo>
                    <a:pt x="0" y="49"/>
                  </a:lnTo>
                  <a:lnTo>
                    <a:pt x="0" y="48"/>
                  </a:lnTo>
                  <a:lnTo>
                    <a:pt x="0" y="43"/>
                  </a:lnTo>
                  <a:lnTo>
                    <a:pt x="0" y="40"/>
                  </a:lnTo>
                  <a:lnTo>
                    <a:pt x="0" y="37"/>
                  </a:lnTo>
                  <a:lnTo>
                    <a:pt x="0" y="35"/>
                  </a:lnTo>
                  <a:lnTo>
                    <a:pt x="0" y="34"/>
                  </a:lnTo>
                  <a:lnTo>
                    <a:pt x="0" y="31"/>
                  </a:lnTo>
                  <a:lnTo>
                    <a:pt x="0" y="30"/>
                  </a:lnTo>
                  <a:lnTo>
                    <a:pt x="0" y="27"/>
                  </a:lnTo>
                  <a:lnTo>
                    <a:pt x="0" y="24"/>
                  </a:lnTo>
                  <a:lnTo>
                    <a:pt x="0" y="22"/>
                  </a:lnTo>
                  <a:lnTo>
                    <a:pt x="0" y="20"/>
                  </a:lnTo>
                  <a:lnTo>
                    <a:pt x="2" y="20"/>
                  </a:lnTo>
                  <a:lnTo>
                    <a:pt x="7" y="20"/>
                  </a:lnTo>
                  <a:lnTo>
                    <a:pt x="8" y="20"/>
                  </a:lnTo>
                  <a:lnTo>
                    <a:pt x="9" y="20"/>
                  </a:lnTo>
                  <a:lnTo>
                    <a:pt x="13" y="20"/>
                  </a:lnTo>
                  <a:lnTo>
                    <a:pt x="15" y="20"/>
                  </a:lnTo>
                  <a:lnTo>
                    <a:pt x="17" y="20"/>
                  </a:lnTo>
                  <a:lnTo>
                    <a:pt x="20" y="20"/>
                  </a:lnTo>
                  <a:lnTo>
                    <a:pt x="21" y="20"/>
                  </a:lnTo>
                  <a:lnTo>
                    <a:pt x="28" y="20"/>
                  </a:lnTo>
                  <a:lnTo>
                    <a:pt x="29" y="20"/>
                  </a:lnTo>
                  <a:lnTo>
                    <a:pt x="30" y="20"/>
                  </a:lnTo>
                  <a:lnTo>
                    <a:pt x="33" y="20"/>
                  </a:lnTo>
                  <a:lnTo>
                    <a:pt x="34" y="20"/>
                  </a:lnTo>
                  <a:lnTo>
                    <a:pt x="36" y="20"/>
                  </a:lnTo>
                  <a:lnTo>
                    <a:pt x="37" y="20"/>
                  </a:lnTo>
                  <a:lnTo>
                    <a:pt x="38" y="20"/>
                  </a:lnTo>
                  <a:lnTo>
                    <a:pt x="41" y="20"/>
                  </a:lnTo>
                  <a:lnTo>
                    <a:pt x="42" y="20"/>
                  </a:lnTo>
                  <a:lnTo>
                    <a:pt x="45" y="20"/>
                  </a:lnTo>
                  <a:lnTo>
                    <a:pt x="46" y="20"/>
                  </a:lnTo>
                  <a:lnTo>
                    <a:pt x="47" y="20"/>
                  </a:lnTo>
                  <a:lnTo>
                    <a:pt x="50" y="20"/>
                  </a:lnTo>
                  <a:lnTo>
                    <a:pt x="51" y="20"/>
                  </a:lnTo>
                  <a:lnTo>
                    <a:pt x="54" y="20"/>
                  </a:lnTo>
                  <a:lnTo>
                    <a:pt x="55" y="20"/>
                  </a:lnTo>
                  <a:lnTo>
                    <a:pt x="56" y="20"/>
                  </a:lnTo>
                  <a:lnTo>
                    <a:pt x="56" y="17"/>
                  </a:lnTo>
                  <a:lnTo>
                    <a:pt x="56" y="13"/>
                  </a:lnTo>
                  <a:lnTo>
                    <a:pt x="56" y="11"/>
                  </a:lnTo>
                  <a:lnTo>
                    <a:pt x="56" y="10"/>
                  </a:lnTo>
                  <a:lnTo>
                    <a:pt x="56" y="7"/>
                  </a:lnTo>
                  <a:lnTo>
                    <a:pt x="56" y="6"/>
                  </a:lnTo>
                  <a:lnTo>
                    <a:pt x="56" y="3"/>
                  </a:lnTo>
                  <a:lnTo>
                    <a:pt x="56" y="2"/>
                  </a:lnTo>
                  <a:lnTo>
                    <a:pt x="58" y="2"/>
                  </a:lnTo>
                  <a:lnTo>
                    <a:pt x="60" y="2"/>
                  </a:lnTo>
                  <a:lnTo>
                    <a:pt x="64" y="2"/>
                  </a:lnTo>
                  <a:lnTo>
                    <a:pt x="67" y="2"/>
                  </a:lnTo>
                  <a:lnTo>
                    <a:pt x="68" y="2"/>
                  </a:lnTo>
                  <a:lnTo>
                    <a:pt x="70" y="2"/>
                  </a:lnTo>
                  <a:lnTo>
                    <a:pt x="72" y="2"/>
                  </a:lnTo>
                  <a:lnTo>
                    <a:pt x="76" y="1"/>
                  </a:lnTo>
                  <a:lnTo>
                    <a:pt x="79" y="1"/>
                  </a:lnTo>
                  <a:lnTo>
                    <a:pt x="85" y="1"/>
                  </a:lnTo>
                  <a:lnTo>
                    <a:pt x="87" y="1"/>
                  </a:lnTo>
                  <a:lnTo>
                    <a:pt x="88" y="1"/>
                  </a:lnTo>
                  <a:lnTo>
                    <a:pt x="91" y="1"/>
                  </a:lnTo>
                  <a:lnTo>
                    <a:pt x="93" y="1"/>
                  </a:lnTo>
                  <a:lnTo>
                    <a:pt x="94" y="1"/>
                  </a:lnTo>
                  <a:lnTo>
                    <a:pt x="96" y="1"/>
                  </a:lnTo>
                  <a:lnTo>
                    <a:pt x="97" y="1"/>
                  </a:lnTo>
                  <a:lnTo>
                    <a:pt x="100" y="1"/>
                  </a:lnTo>
                  <a:lnTo>
                    <a:pt x="102" y="1"/>
                  </a:lnTo>
                  <a:lnTo>
                    <a:pt x="104" y="1"/>
                  </a:lnTo>
                  <a:lnTo>
                    <a:pt x="108" y="1"/>
                  </a:lnTo>
                  <a:lnTo>
                    <a:pt x="110" y="1"/>
                  </a:lnTo>
                  <a:lnTo>
                    <a:pt x="111" y="1"/>
                  </a:lnTo>
                  <a:lnTo>
                    <a:pt x="113" y="1"/>
                  </a:lnTo>
                  <a:lnTo>
                    <a:pt x="115" y="1"/>
                  </a:lnTo>
                  <a:lnTo>
                    <a:pt x="117" y="1"/>
                  </a:lnTo>
                  <a:lnTo>
                    <a:pt x="121" y="1"/>
                  </a:lnTo>
                  <a:lnTo>
                    <a:pt x="122" y="1"/>
                  </a:lnTo>
                  <a:lnTo>
                    <a:pt x="123" y="1"/>
                  </a:lnTo>
                  <a:lnTo>
                    <a:pt x="125" y="1"/>
                  </a:lnTo>
                  <a:lnTo>
                    <a:pt x="126" y="1"/>
                  </a:lnTo>
                  <a:lnTo>
                    <a:pt x="128" y="1"/>
                  </a:lnTo>
                  <a:lnTo>
                    <a:pt x="131" y="1"/>
                  </a:lnTo>
                  <a:lnTo>
                    <a:pt x="132" y="1"/>
                  </a:lnTo>
                  <a:lnTo>
                    <a:pt x="135" y="1"/>
                  </a:lnTo>
                  <a:lnTo>
                    <a:pt x="136" y="1"/>
                  </a:lnTo>
                  <a:lnTo>
                    <a:pt x="139" y="1"/>
                  </a:lnTo>
                  <a:lnTo>
                    <a:pt x="142" y="1"/>
                  </a:lnTo>
                  <a:lnTo>
                    <a:pt x="144" y="1"/>
                  </a:lnTo>
                  <a:lnTo>
                    <a:pt x="145" y="1"/>
                  </a:lnTo>
                  <a:lnTo>
                    <a:pt x="147" y="1"/>
                  </a:lnTo>
                  <a:lnTo>
                    <a:pt x="151" y="1"/>
                  </a:lnTo>
                  <a:lnTo>
                    <a:pt x="153" y="1"/>
                  </a:lnTo>
                  <a:lnTo>
                    <a:pt x="156" y="1"/>
                  </a:lnTo>
                  <a:lnTo>
                    <a:pt x="157" y="1"/>
                  </a:lnTo>
                  <a:lnTo>
                    <a:pt x="159" y="1"/>
                  </a:lnTo>
                  <a:lnTo>
                    <a:pt x="163" y="1"/>
                  </a:lnTo>
                  <a:lnTo>
                    <a:pt x="169" y="1"/>
                  </a:lnTo>
                  <a:lnTo>
                    <a:pt x="170" y="1"/>
                  </a:lnTo>
                  <a:lnTo>
                    <a:pt x="176" y="1"/>
                  </a:lnTo>
                  <a:lnTo>
                    <a:pt x="178" y="1"/>
                  </a:lnTo>
                  <a:lnTo>
                    <a:pt x="180" y="1"/>
                  </a:lnTo>
                  <a:lnTo>
                    <a:pt x="181" y="1"/>
                  </a:lnTo>
                  <a:lnTo>
                    <a:pt x="183" y="1"/>
                  </a:lnTo>
                  <a:lnTo>
                    <a:pt x="186" y="1"/>
                  </a:lnTo>
                  <a:lnTo>
                    <a:pt x="187" y="1"/>
                  </a:lnTo>
                  <a:lnTo>
                    <a:pt x="190" y="1"/>
                  </a:lnTo>
                  <a:lnTo>
                    <a:pt x="193" y="1"/>
                  </a:lnTo>
                  <a:lnTo>
                    <a:pt x="194" y="1"/>
                  </a:lnTo>
                  <a:lnTo>
                    <a:pt x="197" y="1"/>
                  </a:lnTo>
                  <a:lnTo>
                    <a:pt x="198" y="1"/>
                  </a:lnTo>
                  <a:lnTo>
                    <a:pt x="200" y="1"/>
                  </a:lnTo>
                  <a:lnTo>
                    <a:pt x="207" y="1"/>
                  </a:lnTo>
                  <a:lnTo>
                    <a:pt x="208" y="1"/>
                  </a:lnTo>
                  <a:lnTo>
                    <a:pt x="210" y="1"/>
                  </a:lnTo>
                  <a:lnTo>
                    <a:pt x="212" y="1"/>
                  </a:lnTo>
                  <a:lnTo>
                    <a:pt x="215" y="1"/>
                  </a:lnTo>
                  <a:lnTo>
                    <a:pt x="216" y="1"/>
                  </a:lnTo>
                  <a:lnTo>
                    <a:pt x="219" y="1"/>
                  </a:lnTo>
                  <a:lnTo>
                    <a:pt x="224" y="1"/>
                  </a:lnTo>
                  <a:lnTo>
                    <a:pt x="225" y="1"/>
                  </a:lnTo>
                  <a:lnTo>
                    <a:pt x="229" y="1"/>
                  </a:lnTo>
                  <a:lnTo>
                    <a:pt x="235" y="1"/>
                  </a:lnTo>
                  <a:lnTo>
                    <a:pt x="237" y="1"/>
                  </a:lnTo>
                  <a:lnTo>
                    <a:pt x="238" y="1"/>
                  </a:lnTo>
                  <a:lnTo>
                    <a:pt x="244" y="0"/>
                  </a:lnTo>
                  <a:lnTo>
                    <a:pt x="245" y="0"/>
                  </a:lnTo>
                  <a:lnTo>
                    <a:pt x="246" y="0"/>
                  </a:lnTo>
                  <a:lnTo>
                    <a:pt x="252" y="0"/>
                  </a:lnTo>
                  <a:lnTo>
                    <a:pt x="253" y="0"/>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94">
              <a:extLst>
                <a:ext uri="{FF2B5EF4-FFF2-40B4-BE49-F238E27FC236}">
                  <a16:creationId xmlns:a16="http://schemas.microsoft.com/office/drawing/2014/main" id="{6AF0A081-1B1F-4889-A092-2F645C03985F}"/>
                </a:ext>
              </a:extLst>
            </p:cNvPr>
            <p:cNvSpPr>
              <a:spLocks/>
            </p:cNvSpPr>
            <p:nvPr/>
          </p:nvSpPr>
          <p:spPr bwMode="auto">
            <a:xfrm>
              <a:off x="6199" y="3857"/>
              <a:ext cx="206" cy="304"/>
            </a:xfrm>
            <a:custGeom>
              <a:avLst/>
              <a:gdLst>
                <a:gd name="T0" fmla="*/ 49 w 206"/>
                <a:gd name="T1" fmla="*/ 95 h 304"/>
                <a:gd name="T2" fmla="*/ 82 w 206"/>
                <a:gd name="T3" fmla="*/ 76 h 304"/>
                <a:gd name="T4" fmla="*/ 82 w 206"/>
                <a:gd name="T5" fmla="*/ 38 h 304"/>
                <a:gd name="T6" fmla="*/ 82 w 206"/>
                <a:gd name="T7" fmla="*/ 0 h 304"/>
                <a:gd name="T8" fmla="*/ 127 w 206"/>
                <a:gd name="T9" fmla="*/ 0 h 304"/>
                <a:gd name="T10" fmla="*/ 158 w 206"/>
                <a:gd name="T11" fmla="*/ 0 h 304"/>
                <a:gd name="T12" fmla="*/ 188 w 206"/>
                <a:gd name="T13" fmla="*/ 0 h 304"/>
                <a:gd name="T14" fmla="*/ 194 w 206"/>
                <a:gd name="T15" fmla="*/ 20 h 304"/>
                <a:gd name="T16" fmla="*/ 194 w 206"/>
                <a:gd name="T17" fmla="*/ 50 h 304"/>
                <a:gd name="T18" fmla="*/ 194 w 206"/>
                <a:gd name="T19" fmla="*/ 82 h 304"/>
                <a:gd name="T20" fmla="*/ 194 w 206"/>
                <a:gd name="T21" fmla="*/ 112 h 304"/>
                <a:gd name="T22" fmla="*/ 196 w 206"/>
                <a:gd name="T23" fmla="*/ 146 h 304"/>
                <a:gd name="T24" fmla="*/ 196 w 206"/>
                <a:gd name="T25" fmla="*/ 172 h 304"/>
                <a:gd name="T26" fmla="*/ 188 w 206"/>
                <a:gd name="T27" fmla="*/ 180 h 304"/>
                <a:gd name="T28" fmla="*/ 181 w 206"/>
                <a:gd name="T29" fmla="*/ 190 h 304"/>
                <a:gd name="T30" fmla="*/ 175 w 206"/>
                <a:gd name="T31" fmla="*/ 197 h 304"/>
                <a:gd name="T32" fmla="*/ 181 w 206"/>
                <a:gd name="T33" fmla="*/ 201 h 304"/>
                <a:gd name="T34" fmla="*/ 189 w 206"/>
                <a:gd name="T35" fmla="*/ 198 h 304"/>
                <a:gd name="T36" fmla="*/ 199 w 206"/>
                <a:gd name="T37" fmla="*/ 198 h 304"/>
                <a:gd name="T38" fmla="*/ 203 w 206"/>
                <a:gd name="T39" fmla="*/ 207 h 304"/>
                <a:gd name="T40" fmla="*/ 203 w 206"/>
                <a:gd name="T41" fmla="*/ 218 h 304"/>
                <a:gd name="T42" fmla="*/ 197 w 206"/>
                <a:gd name="T43" fmla="*/ 226 h 304"/>
                <a:gd name="T44" fmla="*/ 185 w 206"/>
                <a:gd name="T45" fmla="*/ 231 h 304"/>
                <a:gd name="T46" fmla="*/ 176 w 206"/>
                <a:gd name="T47" fmla="*/ 240 h 304"/>
                <a:gd name="T48" fmla="*/ 165 w 206"/>
                <a:gd name="T49" fmla="*/ 247 h 304"/>
                <a:gd name="T50" fmla="*/ 154 w 206"/>
                <a:gd name="T51" fmla="*/ 252 h 304"/>
                <a:gd name="T52" fmla="*/ 150 w 206"/>
                <a:gd name="T53" fmla="*/ 262 h 304"/>
                <a:gd name="T54" fmla="*/ 147 w 206"/>
                <a:gd name="T55" fmla="*/ 271 h 304"/>
                <a:gd name="T56" fmla="*/ 141 w 206"/>
                <a:gd name="T57" fmla="*/ 281 h 304"/>
                <a:gd name="T58" fmla="*/ 135 w 206"/>
                <a:gd name="T59" fmla="*/ 288 h 304"/>
                <a:gd name="T60" fmla="*/ 134 w 206"/>
                <a:gd name="T61" fmla="*/ 298 h 304"/>
                <a:gd name="T62" fmla="*/ 125 w 206"/>
                <a:gd name="T63" fmla="*/ 303 h 304"/>
                <a:gd name="T64" fmla="*/ 129 w 206"/>
                <a:gd name="T65" fmla="*/ 294 h 304"/>
                <a:gd name="T66" fmla="*/ 118 w 206"/>
                <a:gd name="T67" fmla="*/ 292 h 304"/>
                <a:gd name="T68" fmla="*/ 106 w 206"/>
                <a:gd name="T69" fmla="*/ 299 h 304"/>
                <a:gd name="T70" fmla="*/ 95 w 206"/>
                <a:gd name="T71" fmla="*/ 298 h 304"/>
                <a:gd name="T72" fmla="*/ 87 w 206"/>
                <a:gd name="T73" fmla="*/ 291 h 304"/>
                <a:gd name="T74" fmla="*/ 76 w 206"/>
                <a:gd name="T75" fmla="*/ 296 h 304"/>
                <a:gd name="T76" fmla="*/ 65 w 206"/>
                <a:gd name="T77" fmla="*/ 299 h 304"/>
                <a:gd name="T78" fmla="*/ 58 w 206"/>
                <a:gd name="T79" fmla="*/ 288 h 304"/>
                <a:gd name="T80" fmla="*/ 52 w 206"/>
                <a:gd name="T81" fmla="*/ 278 h 304"/>
                <a:gd name="T82" fmla="*/ 42 w 206"/>
                <a:gd name="T83" fmla="*/ 269 h 304"/>
                <a:gd name="T84" fmla="*/ 41 w 206"/>
                <a:gd name="T85" fmla="*/ 257 h 304"/>
                <a:gd name="T86" fmla="*/ 34 w 206"/>
                <a:gd name="T87" fmla="*/ 249 h 304"/>
                <a:gd name="T88" fmla="*/ 34 w 206"/>
                <a:gd name="T89" fmla="*/ 241 h 304"/>
                <a:gd name="T90" fmla="*/ 28 w 206"/>
                <a:gd name="T91" fmla="*/ 231 h 304"/>
                <a:gd name="T92" fmla="*/ 29 w 206"/>
                <a:gd name="T93" fmla="*/ 224 h 304"/>
                <a:gd name="T94" fmla="*/ 33 w 206"/>
                <a:gd name="T95" fmla="*/ 218 h 304"/>
                <a:gd name="T96" fmla="*/ 33 w 206"/>
                <a:gd name="T97" fmla="*/ 210 h 304"/>
                <a:gd name="T98" fmla="*/ 34 w 206"/>
                <a:gd name="T99" fmla="*/ 202 h 304"/>
                <a:gd name="T100" fmla="*/ 28 w 206"/>
                <a:gd name="T101" fmla="*/ 194 h 304"/>
                <a:gd name="T102" fmla="*/ 23 w 206"/>
                <a:gd name="T103" fmla="*/ 189 h 304"/>
                <a:gd name="T104" fmla="*/ 19 w 206"/>
                <a:gd name="T105" fmla="*/ 180 h 304"/>
                <a:gd name="T106" fmla="*/ 15 w 206"/>
                <a:gd name="T107" fmla="*/ 173 h 304"/>
                <a:gd name="T108" fmla="*/ 10 w 206"/>
                <a:gd name="T109" fmla="*/ 164 h 304"/>
                <a:gd name="T110" fmla="*/ 4 w 206"/>
                <a:gd name="T111" fmla="*/ 154 h 304"/>
                <a:gd name="T112" fmla="*/ 7 w 206"/>
                <a:gd name="T113" fmla="*/ 148 h 304"/>
                <a:gd name="T114" fmla="*/ 4 w 206"/>
                <a:gd name="T115" fmla="*/ 137 h 304"/>
                <a:gd name="T116" fmla="*/ 3 w 206"/>
                <a:gd name="T117" fmla="*/ 12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 h="304">
                  <a:moveTo>
                    <a:pt x="2" y="122"/>
                  </a:moveTo>
                  <a:lnTo>
                    <a:pt x="8" y="122"/>
                  </a:lnTo>
                  <a:lnTo>
                    <a:pt x="25" y="122"/>
                  </a:lnTo>
                  <a:lnTo>
                    <a:pt x="25" y="113"/>
                  </a:lnTo>
                  <a:lnTo>
                    <a:pt x="25" y="106"/>
                  </a:lnTo>
                  <a:lnTo>
                    <a:pt x="25" y="96"/>
                  </a:lnTo>
                  <a:lnTo>
                    <a:pt x="25" y="93"/>
                  </a:lnTo>
                  <a:lnTo>
                    <a:pt x="29" y="95"/>
                  </a:lnTo>
                  <a:lnTo>
                    <a:pt x="34" y="95"/>
                  </a:lnTo>
                  <a:lnTo>
                    <a:pt x="37" y="95"/>
                  </a:lnTo>
                  <a:lnTo>
                    <a:pt x="45" y="95"/>
                  </a:lnTo>
                  <a:lnTo>
                    <a:pt x="49" y="95"/>
                  </a:lnTo>
                  <a:lnTo>
                    <a:pt x="54" y="95"/>
                  </a:lnTo>
                  <a:lnTo>
                    <a:pt x="54" y="92"/>
                  </a:lnTo>
                  <a:lnTo>
                    <a:pt x="54" y="87"/>
                  </a:lnTo>
                  <a:lnTo>
                    <a:pt x="54" y="86"/>
                  </a:lnTo>
                  <a:lnTo>
                    <a:pt x="65" y="84"/>
                  </a:lnTo>
                  <a:lnTo>
                    <a:pt x="70" y="84"/>
                  </a:lnTo>
                  <a:lnTo>
                    <a:pt x="72" y="84"/>
                  </a:lnTo>
                  <a:lnTo>
                    <a:pt x="82" y="84"/>
                  </a:lnTo>
                  <a:lnTo>
                    <a:pt x="82" y="82"/>
                  </a:lnTo>
                  <a:lnTo>
                    <a:pt x="82" y="80"/>
                  </a:lnTo>
                  <a:lnTo>
                    <a:pt x="82" y="79"/>
                  </a:lnTo>
                  <a:lnTo>
                    <a:pt x="82" y="76"/>
                  </a:lnTo>
                  <a:lnTo>
                    <a:pt x="82" y="75"/>
                  </a:lnTo>
                  <a:lnTo>
                    <a:pt x="82" y="74"/>
                  </a:lnTo>
                  <a:lnTo>
                    <a:pt x="82" y="71"/>
                  </a:lnTo>
                  <a:lnTo>
                    <a:pt x="82" y="67"/>
                  </a:lnTo>
                  <a:lnTo>
                    <a:pt x="82" y="66"/>
                  </a:lnTo>
                  <a:lnTo>
                    <a:pt x="82" y="62"/>
                  </a:lnTo>
                  <a:lnTo>
                    <a:pt x="82" y="57"/>
                  </a:lnTo>
                  <a:lnTo>
                    <a:pt x="82" y="52"/>
                  </a:lnTo>
                  <a:lnTo>
                    <a:pt x="82" y="46"/>
                  </a:lnTo>
                  <a:lnTo>
                    <a:pt x="82" y="42"/>
                  </a:lnTo>
                  <a:lnTo>
                    <a:pt x="82" y="41"/>
                  </a:lnTo>
                  <a:lnTo>
                    <a:pt x="82" y="38"/>
                  </a:lnTo>
                  <a:lnTo>
                    <a:pt x="82" y="34"/>
                  </a:lnTo>
                  <a:lnTo>
                    <a:pt x="82" y="31"/>
                  </a:lnTo>
                  <a:lnTo>
                    <a:pt x="82" y="28"/>
                  </a:lnTo>
                  <a:lnTo>
                    <a:pt x="82" y="24"/>
                  </a:lnTo>
                  <a:lnTo>
                    <a:pt x="82" y="20"/>
                  </a:lnTo>
                  <a:lnTo>
                    <a:pt x="82" y="19"/>
                  </a:lnTo>
                  <a:lnTo>
                    <a:pt x="82" y="16"/>
                  </a:lnTo>
                  <a:lnTo>
                    <a:pt x="82" y="14"/>
                  </a:lnTo>
                  <a:lnTo>
                    <a:pt x="82" y="8"/>
                  </a:lnTo>
                  <a:lnTo>
                    <a:pt x="82" y="6"/>
                  </a:lnTo>
                  <a:lnTo>
                    <a:pt x="82" y="4"/>
                  </a:lnTo>
                  <a:lnTo>
                    <a:pt x="82" y="0"/>
                  </a:lnTo>
                  <a:lnTo>
                    <a:pt x="92" y="0"/>
                  </a:lnTo>
                  <a:lnTo>
                    <a:pt x="95" y="0"/>
                  </a:lnTo>
                  <a:lnTo>
                    <a:pt x="105" y="0"/>
                  </a:lnTo>
                  <a:lnTo>
                    <a:pt x="110" y="0"/>
                  </a:lnTo>
                  <a:lnTo>
                    <a:pt x="112" y="0"/>
                  </a:lnTo>
                  <a:lnTo>
                    <a:pt x="114" y="0"/>
                  </a:lnTo>
                  <a:lnTo>
                    <a:pt x="116" y="0"/>
                  </a:lnTo>
                  <a:lnTo>
                    <a:pt x="118" y="0"/>
                  </a:lnTo>
                  <a:lnTo>
                    <a:pt x="120" y="0"/>
                  </a:lnTo>
                  <a:lnTo>
                    <a:pt x="121" y="0"/>
                  </a:lnTo>
                  <a:lnTo>
                    <a:pt x="126" y="0"/>
                  </a:lnTo>
                  <a:lnTo>
                    <a:pt x="127" y="0"/>
                  </a:lnTo>
                  <a:lnTo>
                    <a:pt x="129" y="0"/>
                  </a:lnTo>
                  <a:lnTo>
                    <a:pt x="131" y="0"/>
                  </a:lnTo>
                  <a:lnTo>
                    <a:pt x="134" y="0"/>
                  </a:lnTo>
                  <a:lnTo>
                    <a:pt x="138" y="0"/>
                  </a:lnTo>
                  <a:lnTo>
                    <a:pt x="141" y="0"/>
                  </a:lnTo>
                  <a:lnTo>
                    <a:pt x="146" y="0"/>
                  </a:lnTo>
                  <a:lnTo>
                    <a:pt x="147" y="0"/>
                  </a:lnTo>
                  <a:lnTo>
                    <a:pt x="148" y="0"/>
                  </a:lnTo>
                  <a:lnTo>
                    <a:pt x="150" y="0"/>
                  </a:lnTo>
                  <a:lnTo>
                    <a:pt x="154" y="0"/>
                  </a:lnTo>
                  <a:lnTo>
                    <a:pt x="156" y="0"/>
                  </a:lnTo>
                  <a:lnTo>
                    <a:pt x="158" y="0"/>
                  </a:lnTo>
                  <a:lnTo>
                    <a:pt x="160" y="0"/>
                  </a:lnTo>
                  <a:lnTo>
                    <a:pt x="161" y="0"/>
                  </a:lnTo>
                  <a:lnTo>
                    <a:pt x="167" y="0"/>
                  </a:lnTo>
                  <a:lnTo>
                    <a:pt x="168" y="0"/>
                  </a:lnTo>
                  <a:lnTo>
                    <a:pt x="173" y="0"/>
                  </a:lnTo>
                  <a:lnTo>
                    <a:pt x="176" y="0"/>
                  </a:lnTo>
                  <a:lnTo>
                    <a:pt x="178" y="0"/>
                  </a:lnTo>
                  <a:lnTo>
                    <a:pt x="180" y="0"/>
                  </a:lnTo>
                  <a:lnTo>
                    <a:pt x="182" y="0"/>
                  </a:lnTo>
                  <a:lnTo>
                    <a:pt x="184" y="0"/>
                  </a:lnTo>
                  <a:lnTo>
                    <a:pt x="185" y="0"/>
                  </a:lnTo>
                  <a:lnTo>
                    <a:pt x="188" y="0"/>
                  </a:lnTo>
                  <a:lnTo>
                    <a:pt x="190" y="0"/>
                  </a:lnTo>
                  <a:lnTo>
                    <a:pt x="193" y="0"/>
                  </a:lnTo>
                  <a:lnTo>
                    <a:pt x="194" y="0"/>
                  </a:lnTo>
                  <a:lnTo>
                    <a:pt x="194" y="2"/>
                  </a:lnTo>
                  <a:lnTo>
                    <a:pt x="194" y="4"/>
                  </a:lnTo>
                  <a:lnTo>
                    <a:pt x="194" y="7"/>
                  </a:lnTo>
                  <a:lnTo>
                    <a:pt x="194" y="10"/>
                  </a:lnTo>
                  <a:lnTo>
                    <a:pt x="194" y="11"/>
                  </a:lnTo>
                  <a:lnTo>
                    <a:pt x="194" y="14"/>
                  </a:lnTo>
                  <a:lnTo>
                    <a:pt x="194" y="15"/>
                  </a:lnTo>
                  <a:lnTo>
                    <a:pt x="194" y="17"/>
                  </a:lnTo>
                  <a:lnTo>
                    <a:pt x="194" y="20"/>
                  </a:lnTo>
                  <a:lnTo>
                    <a:pt x="194" y="23"/>
                  </a:lnTo>
                  <a:lnTo>
                    <a:pt x="194" y="28"/>
                  </a:lnTo>
                  <a:lnTo>
                    <a:pt x="194" y="29"/>
                  </a:lnTo>
                  <a:lnTo>
                    <a:pt x="194" y="32"/>
                  </a:lnTo>
                  <a:lnTo>
                    <a:pt x="194" y="33"/>
                  </a:lnTo>
                  <a:lnTo>
                    <a:pt x="194" y="36"/>
                  </a:lnTo>
                  <a:lnTo>
                    <a:pt x="194" y="37"/>
                  </a:lnTo>
                  <a:lnTo>
                    <a:pt x="194" y="38"/>
                  </a:lnTo>
                  <a:lnTo>
                    <a:pt x="194" y="41"/>
                  </a:lnTo>
                  <a:lnTo>
                    <a:pt x="194" y="44"/>
                  </a:lnTo>
                  <a:lnTo>
                    <a:pt x="194" y="48"/>
                  </a:lnTo>
                  <a:lnTo>
                    <a:pt x="194" y="50"/>
                  </a:lnTo>
                  <a:lnTo>
                    <a:pt x="194" y="54"/>
                  </a:lnTo>
                  <a:lnTo>
                    <a:pt x="194" y="57"/>
                  </a:lnTo>
                  <a:lnTo>
                    <a:pt x="194" y="58"/>
                  </a:lnTo>
                  <a:lnTo>
                    <a:pt x="194" y="59"/>
                  </a:lnTo>
                  <a:lnTo>
                    <a:pt x="194" y="62"/>
                  </a:lnTo>
                  <a:lnTo>
                    <a:pt x="194" y="65"/>
                  </a:lnTo>
                  <a:lnTo>
                    <a:pt x="194" y="66"/>
                  </a:lnTo>
                  <a:lnTo>
                    <a:pt x="194" y="70"/>
                  </a:lnTo>
                  <a:lnTo>
                    <a:pt x="194" y="74"/>
                  </a:lnTo>
                  <a:lnTo>
                    <a:pt x="194" y="75"/>
                  </a:lnTo>
                  <a:lnTo>
                    <a:pt x="194" y="76"/>
                  </a:lnTo>
                  <a:lnTo>
                    <a:pt x="194" y="82"/>
                  </a:lnTo>
                  <a:lnTo>
                    <a:pt x="194" y="84"/>
                  </a:lnTo>
                  <a:lnTo>
                    <a:pt x="194" y="87"/>
                  </a:lnTo>
                  <a:lnTo>
                    <a:pt x="194" y="88"/>
                  </a:lnTo>
                  <a:lnTo>
                    <a:pt x="194" y="89"/>
                  </a:lnTo>
                  <a:lnTo>
                    <a:pt x="194" y="95"/>
                  </a:lnTo>
                  <a:lnTo>
                    <a:pt x="194" y="96"/>
                  </a:lnTo>
                  <a:lnTo>
                    <a:pt x="194" y="99"/>
                  </a:lnTo>
                  <a:lnTo>
                    <a:pt x="194" y="101"/>
                  </a:lnTo>
                  <a:lnTo>
                    <a:pt x="194" y="104"/>
                  </a:lnTo>
                  <a:lnTo>
                    <a:pt x="194" y="108"/>
                  </a:lnTo>
                  <a:lnTo>
                    <a:pt x="194" y="110"/>
                  </a:lnTo>
                  <a:lnTo>
                    <a:pt x="194" y="112"/>
                  </a:lnTo>
                  <a:lnTo>
                    <a:pt x="194" y="113"/>
                  </a:lnTo>
                  <a:lnTo>
                    <a:pt x="194" y="117"/>
                  </a:lnTo>
                  <a:lnTo>
                    <a:pt x="194" y="121"/>
                  </a:lnTo>
                  <a:lnTo>
                    <a:pt x="194" y="122"/>
                  </a:lnTo>
                  <a:lnTo>
                    <a:pt x="196" y="124"/>
                  </a:lnTo>
                  <a:lnTo>
                    <a:pt x="196" y="126"/>
                  </a:lnTo>
                  <a:lnTo>
                    <a:pt x="196" y="129"/>
                  </a:lnTo>
                  <a:lnTo>
                    <a:pt x="196" y="133"/>
                  </a:lnTo>
                  <a:lnTo>
                    <a:pt x="196" y="137"/>
                  </a:lnTo>
                  <a:lnTo>
                    <a:pt x="196" y="141"/>
                  </a:lnTo>
                  <a:lnTo>
                    <a:pt x="196" y="144"/>
                  </a:lnTo>
                  <a:lnTo>
                    <a:pt x="196" y="146"/>
                  </a:lnTo>
                  <a:lnTo>
                    <a:pt x="196" y="147"/>
                  </a:lnTo>
                  <a:lnTo>
                    <a:pt x="196" y="148"/>
                  </a:lnTo>
                  <a:lnTo>
                    <a:pt x="196" y="151"/>
                  </a:lnTo>
                  <a:lnTo>
                    <a:pt x="196" y="152"/>
                  </a:lnTo>
                  <a:lnTo>
                    <a:pt x="196" y="155"/>
                  </a:lnTo>
                  <a:lnTo>
                    <a:pt x="196" y="158"/>
                  </a:lnTo>
                  <a:lnTo>
                    <a:pt x="196" y="159"/>
                  </a:lnTo>
                  <a:lnTo>
                    <a:pt x="196" y="160"/>
                  </a:lnTo>
                  <a:lnTo>
                    <a:pt x="196" y="161"/>
                  </a:lnTo>
                  <a:lnTo>
                    <a:pt x="196" y="167"/>
                  </a:lnTo>
                  <a:lnTo>
                    <a:pt x="196" y="169"/>
                  </a:lnTo>
                  <a:lnTo>
                    <a:pt x="196" y="172"/>
                  </a:lnTo>
                  <a:lnTo>
                    <a:pt x="196" y="175"/>
                  </a:lnTo>
                  <a:lnTo>
                    <a:pt x="196" y="176"/>
                  </a:lnTo>
                  <a:lnTo>
                    <a:pt x="196" y="177"/>
                  </a:lnTo>
                  <a:lnTo>
                    <a:pt x="194" y="177"/>
                  </a:lnTo>
                  <a:lnTo>
                    <a:pt x="193" y="177"/>
                  </a:lnTo>
                  <a:lnTo>
                    <a:pt x="192" y="178"/>
                  </a:lnTo>
                  <a:lnTo>
                    <a:pt x="190" y="178"/>
                  </a:lnTo>
                  <a:lnTo>
                    <a:pt x="190" y="177"/>
                  </a:lnTo>
                  <a:lnTo>
                    <a:pt x="190" y="178"/>
                  </a:lnTo>
                  <a:lnTo>
                    <a:pt x="189" y="178"/>
                  </a:lnTo>
                  <a:lnTo>
                    <a:pt x="188" y="178"/>
                  </a:lnTo>
                  <a:lnTo>
                    <a:pt x="188" y="180"/>
                  </a:lnTo>
                  <a:lnTo>
                    <a:pt x="188" y="181"/>
                  </a:lnTo>
                  <a:lnTo>
                    <a:pt x="186" y="181"/>
                  </a:lnTo>
                  <a:lnTo>
                    <a:pt x="186" y="182"/>
                  </a:lnTo>
                  <a:lnTo>
                    <a:pt x="185" y="184"/>
                  </a:lnTo>
                  <a:lnTo>
                    <a:pt x="185" y="185"/>
                  </a:lnTo>
                  <a:lnTo>
                    <a:pt x="184" y="185"/>
                  </a:lnTo>
                  <a:lnTo>
                    <a:pt x="184" y="186"/>
                  </a:lnTo>
                  <a:lnTo>
                    <a:pt x="182" y="186"/>
                  </a:lnTo>
                  <a:lnTo>
                    <a:pt x="182" y="188"/>
                  </a:lnTo>
                  <a:lnTo>
                    <a:pt x="182" y="189"/>
                  </a:lnTo>
                  <a:lnTo>
                    <a:pt x="181" y="189"/>
                  </a:lnTo>
                  <a:lnTo>
                    <a:pt x="181" y="190"/>
                  </a:lnTo>
                  <a:lnTo>
                    <a:pt x="181" y="189"/>
                  </a:lnTo>
                  <a:lnTo>
                    <a:pt x="180" y="189"/>
                  </a:lnTo>
                  <a:lnTo>
                    <a:pt x="180" y="190"/>
                  </a:lnTo>
                  <a:lnTo>
                    <a:pt x="178" y="190"/>
                  </a:lnTo>
                  <a:lnTo>
                    <a:pt x="178" y="192"/>
                  </a:lnTo>
                  <a:lnTo>
                    <a:pt x="177" y="192"/>
                  </a:lnTo>
                  <a:lnTo>
                    <a:pt x="176" y="192"/>
                  </a:lnTo>
                  <a:lnTo>
                    <a:pt x="176" y="193"/>
                  </a:lnTo>
                  <a:lnTo>
                    <a:pt x="176" y="194"/>
                  </a:lnTo>
                  <a:lnTo>
                    <a:pt x="176" y="196"/>
                  </a:lnTo>
                  <a:lnTo>
                    <a:pt x="175" y="196"/>
                  </a:lnTo>
                  <a:lnTo>
                    <a:pt x="175" y="197"/>
                  </a:lnTo>
                  <a:lnTo>
                    <a:pt x="176" y="198"/>
                  </a:lnTo>
                  <a:lnTo>
                    <a:pt x="176" y="199"/>
                  </a:lnTo>
                  <a:lnTo>
                    <a:pt x="175" y="199"/>
                  </a:lnTo>
                  <a:lnTo>
                    <a:pt x="175" y="202"/>
                  </a:lnTo>
                  <a:lnTo>
                    <a:pt x="176" y="202"/>
                  </a:lnTo>
                  <a:lnTo>
                    <a:pt x="176" y="203"/>
                  </a:lnTo>
                  <a:lnTo>
                    <a:pt x="177" y="203"/>
                  </a:lnTo>
                  <a:lnTo>
                    <a:pt x="177" y="202"/>
                  </a:lnTo>
                  <a:lnTo>
                    <a:pt x="178" y="202"/>
                  </a:lnTo>
                  <a:lnTo>
                    <a:pt x="178" y="201"/>
                  </a:lnTo>
                  <a:lnTo>
                    <a:pt x="180" y="201"/>
                  </a:lnTo>
                  <a:lnTo>
                    <a:pt x="181" y="201"/>
                  </a:lnTo>
                  <a:lnTo>
                    <a:pt x="181" y="199"/>
                  </a:lnTo>
                  <a:lnTo>
                    <a:pt x="182" y="199"/>
                  </a:lnTo>
                  <a:lnTo>
                    <a:pt x="184" y="199"/>
                  </a:lnTo>
                  <a:lnTo>
                    <a:pt x="184" y="201"/>
                  </a:lnTo>
                  <a:lnTo>
                    <a:pt x="184" y="199"/>
                  </a:lnTo>
                  <a:lnTo>
                    <a:pt x="184" y="201"/>
                  </a:lnTo>
                  <a:lnTo>
                    <a:pt x="185" y="201"/>
                  </a:lnTo>
                  <a:lnTo>
                    <a:pt x="185" y="199"/>
                  </a:lnTo>
                  <a:lnTo>
                    <a:pt x="185" y="198"/>
                  </a:lnTo>
                  <a:lnTo>
                    <a:pt x="186" y="198"/>
                  </a:lnTo>
                  <a:lnTo>
                    <a:pt x="188" y="198"/>
                  </a:lnTo>
                  <a:lnTo>
                    <a:pt x="189" y="198"/>
                  </a:lnTo>
                  <a:lnTo>
                    <a:pt x="189" y="197"/>
                  </a:lnTo>
                  <a:lnTo>
                    <a:pt x="190" y="197"/>
                  </a:lnTo>
                  <a:lnTo>
                    <a:pt x="192" y="197"/>
                  </a:lnTo>
                  <a:lnTo>
                    <a:pt x="192" y="196"/>
                  </a:lnTo>
                  <a:lnTo>
                    <a:pt x="193" y="196"/>
                  </a:lnTo>
                  <a:lnTo>
                    <a:pt x="194" y="196"/>
                  </a:lnTo>
                  <a:lnTo>
                    <a:pt x="196" y="196"/>
                  </a:lnTo>
                  <a:lnTo>
                    <a:pt x="197" y="196"/>
                  </a:lnTo>
                  <a:lnTo>
                    <a:pt x="197" y="197"/>
                  </a:lnTo>
                  <a:lnTo>
                    <a:pt x="198" y="197"/>
                  </a:lnTo>
                  <a:lnTo>
                    <a:pt x="198" y="198"/>
                  </a:lnTo>
                  <a:lnTo>
                    <a:pt x="199" y="198"/>
                  </a:lnTo>
                  <a:lnTo>
                    <a:pt x="199" y="199"/>
                  </a:lnTo>
                  <a:lnTo>
                    <a:pt x="201" y="199"/>
                  </a:lnTo>
                  <a:lnTo>
                    <a:pt x="201" y="201"/>
                  </a:lnTo>
                  <a:lnTo>
                    <a:pt x="201" y="202"/>
                  </a:lnTo>
                  <a:lnTo>
                    <a:pt x="201" y="203"/>
                  </a:lnTo>
                  <a:lnTo>
                    <a:pt x="201" y="205"/>
                  </a:lnTo>
                  <a:lnTo>
                    <a:pt x="201" y="206"/>
                  </a:lnTo>
                  <a:lnTo>
                    <a:pt x="202" y="206"/>
                  </a:lnTo>
                  <a:lnTo>
                    <a:pt x="202" y="207"/>
                  </a:lnTo>
                  <a:lnTo>
                    <a:pt x="203" y="207"/>
                  </a:lnTo>
                  <a:lnTo>
                    <a:pt x="202" y="207"/>
                  </a:lnTo>
                  <a:lnTo>
                    <a:pt x="203" y="207"/>
                  </a:lnTo>
                  <a:lnTo>
                    <a:pt x="203" y="209"/>
                  </a:lnTo>
                  <a:lnTo>
                    <a:pt x="203" y="207"/>
                  </a:lnTo>
                  <a:lnTo>
                    <a:pt x="203" y="209"/>
                  </a:lnTo>
                  <a:lnTo>
                    <a:pt x="205" y="209"/>
                  </a:lnTo>
                  <a:lnTo>
                    <a:pt x="205" y="210"/>
                  </a:lnTo>
                  <a:lnTo>
                    <a:pt x="206" y="210"/>
                  </a:lnTo>
                  <a:lnTo>
                    <a:pt x="206" y="211"/>
                  </a:lnTo>
                  <a:lnTo>
                    <a:pt x="206" y="213"/>
                  </a:lnTo>
                  <a:lnTo>
                    <a:pt x="205" y="214"/>
                  </a:lnTo>
                  <a:lnTo>
                    <a:pt x="205" y="215"/>
                  </a:lnTo>
                  <a:lnTo>
                    <a:pt x="205" y="216"/>
                  </a:lnTo>
                  <a:lnTo>
                    <a:pt x="203" y="218"/>
                  </a:lnTo>
                  <a:lnTo>
                    <a:pt x="203" y="219"/>
                  </a:lnTo>
                  <a:lnTo>
                    <a:pt x="202" y="219"/>
                  </a:lnTo>
                  <a:lnTo>
                    <a:pt x="202" y="220"/>
                  </a:lnTo>
                  <a:lnTo>
                    <a:pt x="202" y="222"/>
                  </a:lnTo>
                  <a:lnTo>
                    <a:pt x="203" y="222"/>
                  </a:lnTo>
                  <a:lnTo>
                    <a:pt x="202" y="222"/>
                  </a:lnTo>
                  <a:lnTo>
                    <a:pt x="201" y="222"/>
                  </a:lnTo>
                  <a:lnTo>
                    <a:pt x="199" y="223"/>
                  </a:lnTo>
                  <a:lnTo>
                    <a:pt x="198" y="224"/>
                  </a:lnTo>
                  <a:lnTo>
                    <a:pt x="198" y="226"/>
                  </a:lnTo>
                  <a:lnTo>
                    <a:pt x="197" y="224"/>
                  </a:lnTo>
                  <a:lnTo>
                    <a:pt x="197" y="226"/>
                  </a:lnTo>
                  <a:lnTo>
                    <a:pt x="196" y="226"/>
                  </a:lnTo>
                  <a:lnTo>
                    <a:pt x="194" y="227"/>
                  </a:lnTo>
                  <a:lnTo>
                    <a:pt x="193" y="227"/>
                  </a:lnTo>
                  <a:lnTo>
                    <a:pt x="193" y="228"/>
                  </a:lnTo>
                  <a:lnTo>
                    <a:pt x="192" y="228"/>
                  </a:lnTo>
                  <a:lnTo>
                    <a:pt x="190" y="228"/>
                  </a:lnTo>
                  <a:lnTo>
                    <a:pt x="190" y="230"/>
                  </a:lnTo>
                  <a:lnTo>
                    <a:pt x="189" y="230"/>
                  </a:lnTo>
                  <a:lnTo>
                    <a:pt x="188" y="230"/>
                  </a:lnTo>
                  <a:lnTo>
                    <a:pt x="186" y="230"/>
                  </a:lnTo>
                  <a:lnTo>
                    <a:pt x="186" y="231"/>
                  </a:lnTo>
                  <a:lnTo>
                    <a:pt x="185" y="231"/>
                  </a:lnTo>
                  <a:lnTo>
                    <a:pt x="184" y="231"/>
                  </a:lnTo>
                  <a:lnTo>
                    <a:pt x="184" y="232"/>
                  </a:lnTo>
                  <a:lnTo>
                    <a:pt x="182" y="232"/>
                  </a:lnTo>
                  <a:lnTo>
                    <a:pt x="182" y="233"/>
                  </a:lnTo>
                  <a:lnTo>
                    <a:pt x="181" y="233"/>
                  </a:lnTo>
                  <a:lnTo>
                    <a:pt x="181" y="235"/>
                  </a:lnTo>
                  <a:lnTo>
                    <a:pt x="180" y="235"/>
                  </a:lnTo>
                  <a:lnTo>
                    <a:pt x="178" y="236"/>
                  </a:lnTo>
                  <a:lnTo>
                    <a:pt x="178" y="237"/>
                  </a:lnTo>
                  <a:lnTo>
                    <a:pt x="177" y="237"/>
                  </a:lnTo>
                  <a:lnTo>
                    <a:pt x="177" y="239"/>
                  </a:lnTo>
                  <a:lnTo>
                    <a:pt x="176" y="240"/>
                  </a:lnTo>
                  <a:lnTo>
                    <a:pt x="176" y="241"/>
                  </a:lnTo>
                  <a:lnTo>
                    <a:pt x="175" y="241"/>
                  </a:lnTo>
                  <a:lnTo>
                    <a:pt x="175" y="243"/>
                  </a:lnTo>
                  <a:lnTo>
                    <a:pt x="173" y="243"/>
                  </a:lnTo>
                  <a:lnTo>
                    <a:pt x="172" y="244"/>
                  </a:lnTo>
                  <a:lnTo>
                    <a:pt x="171" y="244"/>
                  </a:lnTo>
                  <a:lnTo>
                    <a:pt x="171" y="245"/>
                  </a:lnTo>
                  <a:lnTo>
                    <a:pt x="169" y="245"/>
                  </a:lnTo>
                  <a:lnTo>
                    <a:pt x="168" y="245"/>
                  </a:lnTo>
                  <a:lnTo>
                    <a:pt x="168" y="247"/>
                  </a:lnTo>
                  <a:lnTo>
                    <a:pt x="167" y="247"/>
                  </a:lnTo>
                  <a:lnTo>
                    <a:pt x="165" y="247"/>
                  </a:lnTo>
                  <a:lnTo>
                    <a:pt x="165" y="248"/>
                  </a:lnTo>
                  <a:lnTo>
                    <a:pt x="165" y="247"/>
                  </a:lnTo>
                  <a:lnTo>
                    <a:pt x="164" y="248"/>
                  </a:lnTo>
                  <a:lnTo>
                    <a:pt x="163" y="248"/>
                  </a:lnTo>
                  <a:lnTo>
                    <a:pt x="161" y="248"/>
                  </a:lnTo>
                  <a:lnTo>
                    <a:pt x="161" y="249"/>
                  </a:lnTo>
                  <a:lnTo>
                    <a:pt x="160" y="249"/>
                  </a:lnTo>
                  <a:lnTo>
                    <a:pt x="159" y="249"/>
                  </a:lnTo>
                  <a:lnTo>
                    <a:pt x="158" y="249"/>
                  </a:lnTo>
                  <a:lnTo>
                    <a:pt x="156" y="250"/>
                  </a:lnTo>
                  <a:lnTo>
                    <a:pt x="155" y="250"/>
                  </a:lnTo>
                  <a:lnTo>
                    <a:pt x="154" y="252"/>
                  </a:lnTo>
                  <a:lnTo>
                    <a:pt x="152" y="252"/>
                  </a:lnTo>
                  <a:lnTo>
                    <a:pt x="152" y="253"/>
                  </a:lnTo>
                  <a:lnTo>
                    <a:pt x="151" y="253"/>
                  </a:lnTo>
                  <a:lnTo>
                    <a:pt x="151" y="254"/>
                  </a:lnTo>
                  <a:lnTo>
                    <a:pt x="150" y="256"/>
                  </a:lnTo>
                  <a:lnTo>
                    <a:pt x="150" y="257"/>
                  </a:lnTo>
                  <a:lnTo>
                    <a:pt x="150" y="258"/>
                  </a:lnTo>
                  <a:lnTo>
                    <a:pt x="148" y="258"/>
                  </a:lnTo>
                  <a:lnTo>
                    <a:pt x="148" y="260"/>
                  </a:lnTo>
                  <a:lnTo>
                    <a:pt x="148" y="261"/>
                  </a:lnTo>
                  <a:lnTo>
                    <a:pt x="148" y="262"/>
                  </a:lnTo>
                  <a:lnTo>
                    <a:pt x="150" y="262"/>
                  </a:lnTo>
                  <a:lnTo>
                    <a:pt x="150" y="264"/>
                  </a:lnTo>
                  <a:lnTo>
                    <a:pt x="151" y="264"/>
                  </a:lnTo>
                  <a:lnTo>
                    <a:pt x="151" y="265"/>
                  </a:lnTo>
                  <a:lnTo>
                    <a:pt x="151" y="266"/>
                  </a:lnTo>
                  <a:lnTo>
                    <a:pt x="152" y="266"/>
                  </a:lnTo>
                  <a:lnTo>
                    <a:pt x="152" y="268"/>
                  </a:lnTo>
                  <a:lnTo>
                    <a:pt x="151" y="268"/>
                  </a:lnTo>
                  <a:lnTo>
                    <a:pt x="151" y="269"/>
                  </a:lnTo>
                  <a:lnTo>
                    <a:pt x="150" y="270"/>
                  </a:lnTo>
                  <a:lnTo>
                    <a:pt x="148" y="270"/>
                  </a:lnTo>
                  <a:lnTo>
                    <a:pt x="148" y="271"/>
                  </a:lnTo>
                  <a:lnTo>
                    <a:pt x="147" y="271"/>
                  </a:lnTo>
                  <a:lnTo>
                    <a:pt x="146" y="271"/>
                  </a:lnTo>
                  <a:lnTo>
                    <a:pt x="146" y="273"/>
                  </a:lnTo>
                  <a:lnTo>
                    <a:pt x="146" y="274"/>
                  </a:lnTo>
                  <a:lnTo>
                    <a:pt x="144" y="274"/>
                  </a:lnTo>
                  <a:lnTo>
                    <a:pt x="144" y="275"/>
                  </a:lnTo>
                  <a:lnTo>
                    <a:pt x="143" y="275"/>
                  </a:lnTo>
                  <a:lnTo>
                    <a:pt x="143" y="277"/>
                  </a:lnTo>
                  <a:lnTo>
                    <a:pt x="143" y="278"/>
                  </a:lnTo>
                  <a:lnTo>
                    <a:pt x="142" y="278"/>
                  </a:lnTo>
                  <a:lnTo>
                    <a:pt x="142" y="279"/>
                  </a:lnTo>
                  <a:lnTo>
                    <a:pt x="141" y="279"/>
                  </a:lnTo>
                  <a:lnTo>
                    <a:pt x="141" y="281"/>
                  </a:lnTo>
                  <a:lnTo>
                    <a:pt x="139" y="281"/>
                  </a:lnTo>
                  <a:lnTo>
                    <a:pt x="139" y="282"/>
                  </a:lnTo>
                  <a:lnTo>
                    <a:pt x="138" y="282"/>
                  </a:lnTo>
                  <a:lnTo>
                    <a:pt x="138" y="283"/>
                  </a:lnTo>
                  <a:lnTo>
                    <a:pt x="137" y="283"/>
                  </a:lnTo>
                  <a:lnTo>
                    <a:pt x="137" y="285"/>
                  </a:lnTo>
                  <a:lnTo>
                    <a:pt x="137" y="286"/>
                  </a:lnTo>
                  <a:lnTo>
                    <a:pt x="135" y="286"/>
                  </a:lnTo>
                  <a:lnTo>
                    <a:pt x="135" y="287"/>
                  </a:lnTo>
                  <a:lnTo>
                    <a:pt x="137" y="287"/>
                  </a:lnTo>
                  <a:lnTo>
                    <a:pt x="135" y="287"/>
                  </a:lnTo>
                  <a:lnTo>
                    <a:pt x="135" y="288"/>
                  </a:lnTo>
                  <a:lnTo>
                    <a:pt x="137" y="288"/>
                  </a:lnTo>
                  <a:lnTo>
                    <a:pt x="137" y="290"/>
                  </a:lnTo>
                  <a:lnTo>
                    <a:pt x="137" y="291"/>
                  </a:lnTo>
                  <a:lnTo>
                    <a:pt x="137" y="292"/>
                  </a:lnTo>
                  <a:lnTo>
                    <a:pt x="138" y="292"/>
                  </a:lnTo>
                  <a:lnTo>
                    <a:pt x="138" y="294"/>
                  </a:lnTo>
                  <a:lnTo>
                    <a:pt x="138" y="295"/>
                  </a:lnTo>
                  <a:lnTo>
                    <a:pt x="138" y="296"/>
                  </a:lnTo>
                  <a:lnTo>
                    <a:pt x="137" y="296"/>
                  </a:lnTo>
                  <a:lnTo>
                    <a:pt x="135" y="296"/>
                  </a:lnTo>
                  <a:lnTo>
                    <a:pt x="135" y="298"/>
                  </a:lnTo>
                  <a:lnTo>
                    <a:pt x="134" y="298"/>
                  </a:lnTo>
                  <a:lnTo>
                    <a:pt x="134" y="299"/>
                  </a:lnTo>
                  <a:lnTo>
                    <a:pt x="133" y="299"/>
                  </a:lnTo>
                  <a:lnTo>
                    <a:pt x="131" y="300"/>
                  </a:lnTo>
                  <a:lnTo>
                    <a:pt x="131" y="302"/>
                  </a:lnTo>
                  <a:lnTo>
                    <a:pt x="130" y="302"/>
                  </a:lnTo>
                  <a:lnTo>
                    <a:pt x="130" y="303"/>
                  </a:lnTo>
                  <a:lnTo>
                    <a:pt x="129" y="303"/>
                  </a:lnTo>
                  <a:lnTo>
                    <a:pt x="129" y="304"/>
                  </a:lnTo>
                  <a:lnTo>
                    <a:pt x="127" y="304"/>
                  </a:lnTo>
                  <a:lnTo>
                    <a:pt x="126" y="304"/>
                  </a:lnTo>
                  <a:lnTo>
                    <a:pt x="126" y="303"/>
                  </a:lnTo>
                  <a:lnTo>
                    <a:pt x="125" y="303"/>
                  </a:lnTo>
                  <a:lnTo>
                    <a:pt x="126" y="303"/>
                  </a:lnTo>
                  <a:lnTo>
                    <a:pt x="127" y="303"/>
                  </a:lnTo>
                  <a:lnTo>
                    <a:pt x="127" y="302"/>
                  </a:lnTo>
                  <a:lnTo>
                    <a:pt x="129" y="302"/>
                  </a:lnTo>
                  <a:lnTo>
                    <a:pt x="129" y="300"/>
                  </a:lnTo>
                  <a:lnTo>
                    <a:pt x="129" y="299"/>
                  </a:lnTo>
                  <a:lnTo>
                    <a:pt x="130" y="299"/>
                  </a:lnTo>
                  <a:lnTo>
                    <a:pt x="130" y="298"/>
                  </a:lnTo>
                  <a:lnTo>
                    <a:pt x="130" y="296"/>
                  </a:lnTo>
                  <a:lnTo>
                    <a:pt x="130" y="295"/>
                  </a:lnTo>
                  <a:lnTo>
                    <a:pt x="129" y="295"/>
                  </a:lnTo>
                  <a:lnTo>
                    <a:pt x="129" y="294"/>
                  </a:lnTo>
                  <a:lnTo>
                    <a:pt x="127" y="294"/>
                  </a:lnTo>
                  <a:lnTo>
                    <a:pt x="127" y="292"/>
                  </a:lnTo>
                  <a:lnTo>
                    <a:pt x="126" y="292"/>
                  </a:lnTo>
                  <a:lnTo>
                    <a:pt x="126" y="291"/>
                  </a:lnTo>
                  <a:lnTo>
                    <a:pt x="125" y="291"/>
                  </a:lnTo>
                  <a:lnTo>
                    <a:pt x="125" y="292"/>
                  </a:lnTo>
                  <a:lnTo>
                    <a:pt x="124" y="292"/>
                  </a:lnTo>
                  <a:lnTo>
                    <a:pt x="122" y="292"/>
                  </a:lnTo>
                  <a:lnTo>
                    <a:pt x="121" y="292"/>
                  </a:lnTo>
                  <a:lnTo>
                    <a:pt x="120" y="292"/>
                  </a:lnTo>
                  <a:lnTo>
                    <a:pt x="118" y="291"/>
                  </a:lnTo>
                  <a:lnTo>
                    <a:pt x="118" y="292"/>
                  </a:lnTo>
                  <a:lnTo>
                    <a:pt x="117" y="292"/>
                  </a:lnTo>
                  <a:lnTo>
                    <a:pt x="116" y="292"/>
                  </a:lnTo>
                  <a:lnTo>
                    <a:pt x="114" y="294"/>
                  </a:lnTo>
                  <a:lnTo>
                    <a:pt x="113" y="294"/>
                  </a:lnTo>
                  <a:lnTo>
                    <a:pt x="113" y="295"/>
                  </a:lnTo>
                  <a:lnTo>
                    <a:pt x="112" y="296"/>
                  </a:lnTo>
                  <a:lnTo>
                    <a:pt x="112" y="298"/>
                  </a:lnTo>
                  <a:lnTo>
                    <a:pt x="112" y="299"/>
                  </a:lnTo>
                  <a:lnTo>
                    <a:pt x="110" y="299"/>
                  </a:lnTo>
                  <a:lnTo>
                    <a:pt x="109" y="299"/>
                  </a:lnTo>
                  <a:lnTo>
                    <a:pt x="108" y="299"/>
                  </a:lnTo>
                  <a:lnTo>
                    <a:pt x="106" y="299"/>
                  </a:lnTo>
                  <a:lnTo>
                    <a:pt x="105" y="299"/>
                  </a:lnTo>
                  <a:lnTo>
                    <a:pt x="104" y="299"/>
                  </a:lnTo>
                  <a:lnTo>
                    <a:pt x="103" y="299"/>
                  </a:lnTo>
                  <a:lnTo>
                    <a:pt x="103" y="298"/>
                  </a:lnTo>
                  <a:lnTo>
                    <a:pt x="101" y="298"/>
                  </a:lnTo>
                  <a:lnTo>
                    <a:pt x="100" y="298"/>
                  </a:lnTo>
                  <a:lnTo>
                    <a:pt x="99" y="298"/>
                  </a:lnTo>
                  <a:lnTo>
                    <a:pt x="99" y="299"/>
                  </a:lnTo>
                  <a:lnTo>
                    <a:pt x="97" y="299"/>
                  </a:lnTo>
                  <a:lnTo>
                    <a:pt x="96" y="299"/>
                  </a:lnTo>
                  <a:lnTo>
                    <a:pt x="95" y="299"/>
                  </a:lnTo>
                  <a:lnTo>
                    <a:pt x="95" y="298"/>
                  </a:lnTo>
                  <a:lnTo>
                    <a:pt x="95" y="299"/>
                  </a:lnTo>
                  <a:lnTo>
                    <a:pt x="93" y="299"/>
                  </a:lnTo>
                  <a:lnTo>
                    <a:pt x="92" y="298"/>
                  </a:lnTo>
                  <a:lnTo>
                    <a:pt x="92" y="296"/>
                  </a:lnTo>
                  <a:lnTo>
                    <a:pt x="92" y="295"/>
                  </a:lnTo>
                  <a:lnTo>
                    <a:pt x="91" y="295"/>
                  </a:lnTo>
                  <a:lnTo>
                    <a:pt x="91" y="294"/>
                  </a:lnTo>
                  <a:lnTo>
                    <a:pt x="91" y="292"/>
                  </a:lnTo>
                  <a:lnTo>
                    <a:pt x="89" y="292"/>
                  </a:lnTo>
                  <a:lnTo>
                    <a:pt x="89" y="291"/>
                  </a:lnTo>
                  <a:lnTo>
                    <a:pt x="88" y="291"/>
                  </a:lnTo>
                  <a:lnTo>
                    <a:pt x="87" y="291"/>
                  </a:lnTo>
                  <a:lnTo>
                    <a:pt x="86" y="291"/>
                  </a:lnTo>
                  <a:lnTo>
                    <a:pt x="84" y="291"/>
                  </a:lnTo>
                  <a:lnTo>
                    <a:pt x="83" y="291"/>
                  </a:lnTo>
                  <a:lnTo>
                    <a:pt x="82" y="291"/>
                  </a:lnTo>
                  <a:lnTo>
                    <a:pt x="82" y="292"/>
                  </a:lnTo>
                  <a:lnTo>
                    <a:pt x="80" y="292"/>
                  </a:lnTo>
                  <a:lnTo>
                    <a:pt x="80" y="294"/>
                  </a:lnTo>
                  <a:lnTo>
                    <a:pt x="79" y="294"/>
                  </a:lnTo>
                  <a:lnTo>
                    <a:pt x="79" y="295"/>
                  </a:lnTo>
                  <a:lnTo>
                    <a:pt x="78" y="295"/>
                  </a:lnTo>
                  <a:lnTo>
                    <a:pt x="78" y="296"/>
                  </a:lnTo>
                  <a:lnTo>
                    <a:pt x="76" y="296"/>
                  </a:lnTo>
                  <a:lnTo>
                    <a:pt x="76" y="298"/>
                  </a:lnTo>
                  <a:lnTo>
                    <a:pt x="75" y="298"/>
                  </a:lnTo>
                  <a:lnTo>
                    <a:pt x="74" y="298"/>
                  </a:lnTo>
                  <a:lnTo>
                    <a:pt x="74" y="299"/>
                  </a:lnTo>
                  <a:lnTo>
                    <a:pt x="72" y="299"/>
                  </a:lnTo>
                  <a:lnTo>
                    <a:pt x="71" y="299"/>
                  </a:lnTo>
                  <a:lnTo>
                    <a:pt x="70" y="300"/>
                  </a:lnTo>
                  <a:lnTo>
                    <a:pt x="69" y="300"/>
                  </a:lnTo>
                  <a:lnTo>
                    <a:pt x="67" y="300"/>
                  </a:lnTo>
                  <a:lnTo>
                    <a:pt x="66" y="300"/>
                  </a:lnTo>
                  <a:lnTo>
                    <a:pt x="66" y="299"/>
                  </a:lnTo>
                  <a:lnTo>
                    <a:pt x="65" y="299"/>
                  </a:lnTo>
                  <a:lnTo>
                    <a:pt x="65" y="298"/>
                  </a:lnTo>
                  <a:lnTo>
                    <a:pt x="63" y="298"/>
                  </a:lnTo>
                  <a:lnTo>
                    <a:pt x="62" y="296"/>
                  </a:lnTo>
                  <a:lnTo>
                    <a:pt x="62" y="295"/>
                  </a:lnTo>
                  <a:lnTo>
                    <a:pt x="61" y="295"/>
                  </a:lnTo>
                  <a:lnTo>
                    <a:pt x="61" y="294"/>
                  </a:lnTo>
                  <a:lnTo>
                    <a:pt x="59" y="294"/>
                  </a:lnTo>
                  <a:lnTo>
                    <a:pt x="59" y="292"/>
                  </a:lnTo>
                  <a:lnTo>
                    <a:pt x="59" y="291"/>
                  </a:lnTo>
                  <a:lnTo>
                    <a:pt x="58" y="291"/>
                  </a:lnTo>
                  <a:lnTo>
                    <a:pt x="58" y="290"/>
                  </a:lnTo>
                  <a:lnTo>
                    <a:pt x="58" y="288"/>
                  </a:lnTo>
                  <a:lnTo>
                    <a:pt x="58" y="287"/>
                  </a:lnTo>
                  <a:lnTo>
                    <a:pt x="57" y="287"/>
                  </a:lnTo>
                  <a:lnTo>
                    <a:pt x="57" y="286"/>
                  </a:lnTo>
                  <a:lnTo>
                    <a:pt x="57" y="285"/>
                  </a:lnTo>
                  <a:lnTo>
                    <a:pt x="55" y="285"/>
                  </a:lnTo>
                  <a:lnTo>
                    <a:pt x="55" y="283"/>
                  </a:lnTo>
                  <a:lnTo>
                    <a:pt x="54" y="282"/>
                  </a:lnTo>
                  <a:lnTo>
                    <a:pt x="54" y="281"/>
                  </a:lnTo>
                  <a:lnTo>
                    <a:pt x="53" y="281"/>
                  </a:lnTo>
                  <a:lnTo>
                    <a:pt x="53" y="279"/>
                  </a:lnTo>
                  <a:lnTo>
                    <a:pt x="52" y="279"/>
                  </a:lnTo>
                  <a:lnTo>
                    <a:pt x="52" y="278"/>
                  </a:lnTo>
                  <a:lnTo>
                    <a:pt x="50" y="278"/>
                  </a:lnTo>
                  <a:lnTo>
                    <a:pt x="50" y="277"/>
                  </a:lnTo>
                  <a:lnTo>
                    <a:pt x="49" y="277"/>
                  </a:lnTo>
                  <a:lnTo>
                    <a:pt x="48" y="277"/>
                  </a:lnTo>
                  <a:lnTo>
                    <a:pt x="46" y="277"/>
                  </a:lnTo>
                  <a:lnTo>
                    <a:pt x="45" y="275"/>
                  </a:lnTo>
                  <a:lnTo>
                    <a:pt x="44" y="275"/>
                  </a:lnTo>
                  <a:lnTo>
                    <a:pt x="44" y="274"/>
                  </a:lnTo>
                  <a:lnTo>
                    <a:pt x="42" y="273"/>
                  </a:lnTo>
                  <a:lnTo>
                    <a:pt x="42" y="271"/>
                  </a:lnTo>
                  <a:lnTo>
                    <a:pt x="42" y="270"/>
                  </a:lnTo>
                  <a:lnTo>
                    <a:pt x="42" y="269"/>
                  </a:lnTo>
                  <a:lnTo>
                    <a:pt x="42" y="268"/>
                  </a:lnTo>
                  <a:lnTo>
                    <a:pt x="42" y="266"/>
                  </a:lnTo>
                  <a:lnTo>
                    <a:pt x="42" y="265"/>
                  </a:lnTo>
                  <a:lnTo>
                    <a:pt x="42" y="264"/>
                  </a:lnTo>
                  <a:lnTo>
                    <a:pt x="44" y="264"/>
                  </a:lnTo>
                  <a:lnTo>
                    <a:pt x="44" y="262"/>
                  </a:lnTo>
                  <a:lnTo>
                    <a:pt x="44" y="261"/>
                  </a:lnTo>
                  <a:lnTo>
                    <a:pt x="44" y="260"/>
                  </a:lnTo>
                  <a:lnTo>
                    <a:pt x="44" y="258"/>
                  </a:lnTo>
                  <a:lnTo>
                    <a:pt x="42" y="258"/>
                  </a:lnTo>
                  <a:lnTo>
                    <a:pt x="42" y="257"/>
                  </a:lnTo>
                  <a:lnTo>
                    <a:pt x="41" y="257"/>
                  </a:lnTo>
                  <a:lnTo>
                    <a:pt x="40" y="257"/>
                  </a:lnTo>
                  <a:lnTo>
                    <a:pt x="40" y="256"/>
                  </a:lnTo>
                  <a:lnTo>
                    <a:pt x="38" y="256"/>
                  </a:lnTo>
                  <a:lnTo>
                    <a:pt x="37" y="256"/>
                  </a:lnTo>
                  <a:lnTo>
                    <a:pt x="36" y="254"/>
                  </a:lnTo>
                  <a:lnTo>
                    <a:pt x="36" y="253"/>
                  </a:lnTo>
                  <a:lnTo>
                    <a:pt x="34" y="253"/>
                  </a:lnTo>
                  <a:lnTo>
                    <a:pt x="34" y="252"/>
                  </a:lnTo>
                  <a:lnTo>
                    <a:pt x="33" y="252"/>
                  </a:lnTo>
                  <a:lnTo>
                    <a:pt x="33" y="250"/>
                  </a:lnTo>
                  <a:lnTo>
                    <a:pt x="33" y="249"/>
                  </a:lnTo>
                  <a:lnTo>
                    <a:pt x="34" y="249"/>
                  </a:lnTo>
                  <a:lnTo>
                    <a:pt x="34" y="248"/>
                  </a:lnTo>
                  <a:lnTo>
                    <a:pt x="36" y="248"/>
                  </a:lnTo>
                  <a:lnTo>
                    <a:pt x="37" y="248"/>
                  </a:lnTo>
                  <a:lnTo>
                    <a:pt x="37" y="247"/>
                  </a:lnTo>
                  <a:lnTo>
                    <a:pt x="37" y="245"/>
                  </a:lnTo>
                  <a:lnTo>
                    <a:pt x="36" y="245"/>
                  </a:lnTo>
                  <a:lnTo>
                    <a:pt x="34" y="245"/>
                  </a:lnTo>
                  <a:lnTo>
                    <a:pt x="34" y="244"/>
                  </a:lnTo>
                  <a:lnTo>
                    <a:pt x="33" y="244"/>
                  </a:lnTo>
                  <a:lnTo>
                    <a:pt x="33" y="243"/>
                  </a:lnTo>
                  <a:lnTo>
                    <a:pt x="33" y="241"/>
                  </a:lnTo>
                  <a:lnTo>
                    <a:pt x="34" y="241"/>
                  </a:lnTo>
                  <a:lnTo>
                    <a:pt x="34" y="240"/>
                  </a:lnTo>
                  <a:lnTo>
                    <a:pt x="34" y="239"/>
                  </a:lnTo>
                  <a:lnTo>
                    <a:pt x="34" y="237"/>
                  </a:lnTo>
                  <a:lnTo>
                    <a:pt x="34" y="236"/>
                  </a:lnTo>
                  <a:lnTo>
                    <a:pt x="33" y="236"/>
                  </a:lnTo>
                  <a:lnTo>
                    <a:pt x="33" y="235"/>
                  </a:lnTo>
                  <a:lnTo>
                    <a:pt x="32" y="235"/>
                  </a:lnTo>
                  <a:lnTo>
                    <a:pt x="31" y="233"/>
                  </a:lnTo>
                  <a:lnTo>
                    <a:pt x="31" y="232"/>
                  </a:lnTo>
                  <a:lnTo>
                    <a:pt x="31" y="231"/>
                  </a:lnTo>
                  <a:lnTo>
                    <a:pt x="29" y="231"/>
                  </a:lnTo>
                  <a:lnTo>
                    <a:pt x="28" y="231"/>
                  </a:lnTo>
                  <a:lnTo>
                    <a:pt x="28" y="232"/>
                  </a:lnTo>
                  <a:lnTo>
                    <a:pt x="27" y="232"/>
                  </a:lnTo>
                  <a:lnTo>
                    <a:pt x="27" y="231"/>
                  </a:lnTo>
                  <a:lnTo>
                    <a:pt x="25" y="231"/>
                  </a:lnTo>
                  <a:lnTo>
                    <a:pt x="25" y="230"/>
                  </a:lnTo>
                  <a:lnTo>
                    <a:pt x="25" y="228"/>
                  </a:lnTo>
                  <a:lnTo>
                    <a:pt x="27" y="228"/>
                  </a:lnTo>
                  <a:lnTo>
                    <a:pt x="28" y="228"/>
                  </a:lnTo>
                  <a:lnTo>
                    <a:pt x="28" y="227"/>
                  </a:lnTo>
                  <a:lnTo>
                    <a:pt x="29" y="227"/>
                  </a:lnTo>
                  <a:lnTo>
                    <a:pt x="29" y="226"/>
                  </a:lnTo>
                  <a:lnTo>
                    <a:pt x="29" y="224"/>
                  </a:lnTo>
                  <a:lnTo>
                    <a:pt x="29" y="223"/>
                  </a:lnTo>
                  <a:lnTo>
                    <a:pt x="29" y="222"/>
                  </a:lnTo>
                  <a:lnTo>
                    <a:pt x="28" y="222"/>
                  </a:lnTo>
                  <a:lnTo>
                    <a:pt x="28" y="220"/>
                  </a:lnTo>
                  <a:lnTo>
                    <a:pt x="28" y="219"/>
                  </a:lnTo>
                  <a:lnTo>
                    <a:pt x="29" y="219"/>
                  </a:lnTo>
                  <a:lnTo>
                    <a:pt x="31" y="219"/>
                  </a:lnTo>
                  <a:lnTo>
                    <a:pt x="32" y="219"/>
                  </a:lnTo>
                  <a:lnTo>
                    <a:pt x="33" y="219"/>
                  </a:lnTo>
                  <a:lnTo>
                    <a:pt x="33" y="218"/>
                  </a:lnTo>
                  <a:lnTo>
                    <a:pt x="32" y="218"/>
                  </a:lnTo>
                  <a:lnTo>
                    <a:pt x="33" y="218"/>
                  </a:lnTo>
                  <a:lnTo>
                    <a:pt x="34" y="218"/>
                  </a:lnTo>
                  <a:lnTo>
                    <a:pt x="34" y="216"/>
                  </a:lnTo>
                  <a:lnTo>
                    <a:pt x="36" y="216"/>
                  </a:lnTo>
                  <a:lnTo>
                    <a:pt x="36" y="215"/>
                  </a:lnTo>
                  <a:lnTo>
                    <a:pt x="37" y="215"/>
                  </a:lnTo>
                  <a:lnTo>
                    <a:pt x="37" y="214"/>
                  </a:lnTo>
                  <a:lnTo>
                    <a:pt x="36" y="214"/>
                  </a:lnTo>
                  <a:lnTo>
                    <a:pt x="36" y="213"/>
                  </a:lnTo>
                  <a:lnTo>
                    <a:pt x="34" y="213"/>
                  </a:lnTo>
                  <a:lnTo>
                    <a:pt x="34" y="211"/>
                  </a:lnTo>
                  <a:lnTo>
                    <a:pt x="33" y="211"/>
                  </a:lnTo>
                  <a:lnTo>
                    <a:pt x="33" y="210"/>
                  </a:lnTo>
                  <a:lnTo>
                    <a:pt x="32" y="210"/>
                  </a:lnTo>
                  <a:lnTo>
                    <a:pt x="33" y="210"/>
                  </a:lnTo>
                  <a:lnTo>
                    <a:pt x="34" y="210"/>
                  </a:lnTo>
                  <a:lnTo>
                    <a:pt x="34" y="209"/>
                  </a:lnTo>
                  <a:lnTo>
                    <a:pt x="34" y="207"/>
                  </a:lnTo>
                  <a:lnTo>
                    <a:pt x="36" y="207"/>
                  </a:lnTo>
                  <a:lnTo>
                    <a:pt x="36" y="206"/>
                  </a:lnTo>
                  <a:lnTo>
                    <a:pt x="34" y="206"/>
                  </a:lnTo>
                  <a:lnTo>
                    <a:pt x="33" y="206"/>
                  </a:lnTo>
                  <a:lnTo>
                    <a:pt x="33" y="205"/>
                  </a:lnTo>
                  <a:lnTo>
                    <a:pt x="34" y="203"/>
                  </a:lnTo>
                  <a:lnTo>
                    <a:pt x="34" y="202"/>
                  </a:lnTo>
                  <a:lnTo>
                    <a:pt x="34" y="201"/>
                  </a:lnTo>
                  <a:lnTo>
                    <a:pt x="34" y="199"/>
                  </a:lnTo>
                  <a:lnTo>
                    <a:pt x="34" y="198"/>
                  </a:lnTo>
                  <a:lnTo>
                    <a:pt x="33" y="198"/>
                  </a:lnTo>
                  <a:lnTo>
                    <a:pt x="33" y="197"/>
                  </a:lnTo>
                  <a:lnTo>
                    <a:pt x="32" y="197"/>
                  </a:lnTo>
                  <a:lnTo>
                    <a:pt x="32" y="196"/>
                  </a:lnTo>
                  <a:lnTo>
                    <a:pt x="31" y="196"/>
                  </a:lnTo>
                  <a:lnTo>
                    <a:pt x="31" y="194"/>
                  </a:lnTo>
                  <a:lnTo>
                    <a:pt x="31" y="193"/>
                  </a:lnTo>
                  <a:lnTo>
                    <a:pt x="29" y="194"/>
                  </a:lnTo>
                  <a:lnTo>
                    <a:pt x="28" y="194"/>
                  </a:lnTo>
                  <a:lnTo>
                    <a:pt x="28" y="193"/>
                  </a:lnTo>
                  <a:lnTo>
                    <a:pt x="28" y="192"/>
                  </a:lnTo>
                  <a:lnTo>
                    <a:pt x="28" y="193"/>
                  </a:lnTo>
                  <a:lnTo>
                    <a:pt x="27" y="193"/>
                  </a:lnTo>
                  <a:lnTo>
                    <a:pt x="27" y="192"/>
                  </a:lnTo>
                  <a:lnTo>
                    <a:pt x="27" y="190"/>
                  </a:lnTo>
                  <a:lnTo>
                    <a:pt x="25" y="190"/>
                  </a:lnTo>
                  <a:lnTo>
                    <a:pt x="24" y="189"/>
                  </a:lnTo>
                  <a:lnTo>
                    <a:pt x="23" y="189"/>
                  </a:lnTo>
                  <a:lnTo>
                    <a:pt x="23" y="188"/>
                  </a:lnTo>
                  <a:lnTo>
                    <a:pt x="21" y="188"/>
                  </a:lnTo>
                  <a:lnTo>
                    <a:pt x="23" y="189"/>
                  </a:lnTo>
                  <a:lnTo>
                    <a:pt x="21" y="189"/>
                  </a:lnTo>
                  <a:lnTo>
                    <a:pt x="21" y="188"/>
                  </a:lnTo>
                  <a:lnTo>
                    <a:pt x="20" y="188"/>
                  </a:lnTo>
                  <a:lnTo>
                    <a:pt x="20" y="186"/>
                  </a:lnTo>
                  <a:lnTo>
                    <a:pt x="19" y="186"/>
                  </a:lnTo>
                  <a:lnTo>
                    <a:pt x="19" y="185"/>
                  </a:lnTo>
                  <a:lnTo>
                    <a:pt x="19" y="184"/>
                  </a:lnTo>
                  <a:lnTo>
                    <a:pt x="19" y="182"/>
                  </a:lnTo>
                  <a:lnTo>
                    <a:pt x="17" y="182"/>
                  </a:lnTo>
                  <a:lnTo>
                    <a:pt x="17" y="181"/>
                  </a:lnTo>
                  <a:lnTo>
                    <a:pt x="19" y="181"/>
                  </a:lnTo>
                  <a:lnTo>
                    <a:pt x="19" y="180"/>
                  </a:lnTo>
                  <a:lnTo>
                    <a:pt x="19" y="178"/>
                  </a:lnTo>
                  <a:lnTo>
                    <a:pt x="17" y="178"/>
                  </a:lnTo>
                  <a:lnTo>
                    <a:pt x="16" y="178"/>
                  </a:lnTo>
                  <a:lnTo>
                    <a:pt x="16" y="177"/>
                  </a:lnTo>
                  <a:lnTo>
                    <a:pt x="17" y="177"/>
                  </a:lnTo>
                  <a:lnTo>
                    <a:pt x="17" y="176"/>
                  </a:lnTo>
                  <a:lnTo>
                    <a:pt x="16" y="176"/>
                  </a:lnTo>
                  <a:lnTo>
                    <a:pt x="15" y="176"/>
                  </a:lnTo>
                  <a:lnTo>
                    <a:pt x="16" y="176"/>
                  </a:lnTo>
                  <a:lnTo>
                    <a:pt x="16" y="175"/>
                  </a:lnTo>
                  <a:lnTo>
                    <a:pt x="15" y="175"/>
                  </a:lnTo>
                  <a:lnTo>
                    <a:pt x="15" y="173"/>
                  </a:lnTo>
                  <a:lnTo>
                    <a:pt x="16" y="173"/>
                  </a:lnTo>
                  <a:lnTo>
                    <a:pt x="15" y="173"/>
                  </a:lnTo>
                  <a:lnTo>
                    <a:pt x="14" y="172"/>
                  </a:lnTo>
                  <a:lnTo>
                    <a:pt x="12" y="172"/>
                  </a:lnTo>
                  <a:lnTo>
                    <a:pt x="12" y="171"/>
                  </a:lnTo>
                  <a:lnTo>
                    <a:pt x="12" y="169"/>
                  </a:lnTo>
                  <a:lnTo>
                    <a:pt x="12" y="168"/>
                  </a:lnTo>
                  <a:lnTo>
                    <a:pt x="11" y="168"/>
                  </a:lnTo>
                  <a:lnTo>
                    <a:pt x="11" y="167"/>
                  </a:lnTo>
                  <a:lnTo>
                    <a:pt x="11" y="165"/>
                  </a:lnTo>
                  <a:lnTo>
                    <a:pt x="11" y="164"/>
                  </a:lnTo>
                  <a:lnTo>
                    <a:pt x="10" y="164"/>
                  </a:lnTo>
                  <a:lnTo>
                    <a:pt x="8" y="164"/>
                  </a:lnTo>
                  <a:lnTo>
                    <a:pt x="8" y="163"/>
                  </a:lnTo>
                  <a:lnTo>
                    <a:pt x="8" y="161"/>
                  </a:lnTo>
                  <a:lnTo>
                    <a:pt x="8" y="160"/>
                  </a:lnTo>
                  <a:lnTo>
                    <a:pt x="7" y="160"/>
                  </a:lnTo>
                  <a:lnTo>
                    <a:pt x="7" y="159"/>
                  </a:lnTo>
                  <a:lnTo>
                    <a:pt x="7" y="158"/>
                  </a:lnTo>
                  <a:lnTo>
                    <a:pt x="6" y="158"/>
                  </a:lnTo>
                  <a:lnTo>
                    <a:pt x="6" y="156"/>
                  </a:lnTo>
                  <a:lnTo>
                    <a:pt x="4" y="156"/>
                  </a:lnTo>
                  <a:lnTo>
                    <a:pt x="4" y="155"/>
                  </a:lnTo>
                  <a:lnTo>
                    <a:pt x="4" y="154"/>
                  </a:lnTo>
                  <a:lnTo>
                    <a:pt x="6" y="154"/>
                  </a:lnTo>
                  <a:lnTo>
                    <a:pt x="6" y="152"/>
                  </a:lnTo>
                  <a:lnTo>
                    <a:pt x="4" y="152"/>
                  </a:lnTo>
                  <a:lnTo>
                    <a:pt x="4" y="151"/>
                  </a:lnTo>
                  <a:lnTo>
                    <a:pt x="6" y="151"/>
                  </a:lnTo>
                  <a:lnTo>
                    <a:pt x="6" y="152"/>
                  </a:lnTo>
                  <a:lnTo>
                    <a:pt x="7" y="152"/>
                  </a:lnTo>
                  <a:lnTo>
                    <a:pt x="7" y="151"/>
                  </a:lnTo>
                  <a:lnTo>
                    <a:pt x="7" y="150"/>
                  </a:lnTo>
                  <a:lnTo>
                    <a:pt x="7" y="148"/>
                  </a:lnTo>
                  <a:lnTo>
                    <a:pt x="8" y="148"/>
                  </a:lnTo>
                  <a:lnTo>
                    <a:pt x="7" y="148"/>
                  </a:lnTo>
                  <a:lnTo>
                    <a:pt x="7" y="147"/>
                  </a:lnTo>
                  <a:lnTo>
                    <a:pt x="7" y="146"/>
                  </a:lnTo>
                  <a:lnTo>
                    <a:pt x="7" y="144"/>
                  </a:lnTo>
                  <a:lnTo>
                    <a:pt x="6" y="144"/>
                  </a:lnTo>
                  <a:lnTo>
                    <a:pt x="7" y="143"/>
                  </a:lnTo>
                  <a:lnTo>
                    <a:pt x="7" y="142"/>
                  </a:lnTo>
                  <a:lnTo>
                    <a:pt x="7" y="141"/>
                  </a:lnTo>
                  <a:lnTo>
                    <a:pt x="7" y="139"/>
                  </a:lnTo>
                  <a:lnTo>
                    <a:pt x="7" y="138"/>
                  </a:lnTo>
                  <a:lnTo>
                    <a:pt x="6" y="138"/>
                  </a:lnTo>
                  <a:lnTo>
                    <a:pt x="4" y="138"/>
                  </a:lnTo>
                  <a:lnTo>
                    <a:pt x="4" y="137"/>
                  </a:lnTo>
                  <a:lnTo>
                    <a:pt x="4" y="135"/>
                  </a:lnTo>
                  <a:lnTo>
                    <a:pt x="4" y="134"/>
                  </a:lnTo>
                  <a:lnTo>
                    <a:pt x="4" y="133"/>
                  </a:lnTo>
                  <a:lnTo>
                    <a:pt x="6" y="133"/>
                  </a:lnTo>
                  <a:lnTo>
                    <a:pt x="6" y="131"/>
                  </a:lnTo>
                  <a:lnTo>
                    <a:pt x="6" y="130"/>
                  </a:lnTo>
                  <a:lnTo>
                    <a:pt x="4" y="130"/>
                  </a:lnTo>
                  <a:lnTo>
                    <a:pt x="4" y="129"/>
                  </a:lnTo>
                  <a:lnTo>
                    <a:pt x="4" y="127"/>
                  </a:lnTo>
                  <a:lnTo>
                    <a:pt x="4" y="126"/>
                  </a:lnTo>
                  <a:lnTo>
                    <a:pt x="3" y="126"/>
                  </a:lnTo>
                  <a:lnTo>
                    <a:pt x="3" y="125"/>
                  </a:lnTo>
                  <a:lnTo>
                    <a:pt x="3" y="126"/>
                  </a:lnTo>
                  <a:lnTo>
                    <a:pt x="2" y="126"/>
                  </a:lnTo>
                  <a:lnTo>
                    <a:pt x="2" y="125"/>
                  </a:lnTo>
                  <a:lnTo>
                    <a:pt x="0" y="125"/>
                  </a:lnTo>
                  <a:lnTo>
                    <a:pt x="2" y="125"/>
                  </a:lnTo>
                  <a:lnTo>
                    <a:pt x="2" y="124"/>
                  </a:lnTo>
                  <a:lnTo>
                    <a:pt x="0" y="124"/>
                  </a:lnTo>
                  <a:lnTo>
                    <a:pt x="0" y="122"/>
                  </a:lnTo>
                  <a:lnTo>
                    <a:pt x="2" y="122"/>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95">
              <a:extLst>
                <a:ext uri="{FF2B5EF4-FFF2-40B4-BE49-F238E27FC236}">
                  <a16:creationId xmlns:a16="http://schemas.microsoft.com/office/drawing/2014/main" id="{284BEDEC-2E85-4A54-A91F-36A8A1974B17}"/>
                </a:ext>
              </a:extLst>
            </p:cNvPr>
            <p:cNvSpPr>
              <a:spLocks noChangeArrowheads="1"/>
            </p:cNvSpPr>
            <p:nvPr/>
          </p:nvSpPr>
          <p:spPr bwMode="auto">
            <a:xfrm>
              <a:off x="5724" y="2798"/>
              <a:ext cx="12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Hinds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6">
              <a:extLst>
                <a:ext uri="{FF2B5EF4-FFF2-40B4-BE49-F238E27FC236}">
                  <a16:creationId xmlns:a16="http://schemas.microsoft.com/office/drawing/2014/main" id="{240ED5C1-DC72-4933-A9AF-9EA0B9415EC7}"/>
                </a:ext>
              </a:extLst>
            </p:cNvPr>
            <p:cNvSpPr>
              <a:spLocks noChangeArrowheads="1"/>
            </p:cNvSpPr>
            <p:nvPr/>
          </p:nvSpPr>
          <p:spPr bwMode="auto">
            <a:xfrm>
              <a:off x="5770" y="2458"/>
              <a:ext cx="13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Yazoo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7">
              <a:extLst>
                <a:ext uri="{FF2B5EF4-FFF2-40B4-BE49-F238E27FC236}">
                  <a16:creationId xmlns:a16="http://schemas.microsoft.com/office/drawing/2014/main" id="{8F1C1777-7552-4949-B6C5-5279CC365AD1}"/>
                </a:ext>
              </a:extLst>
            </p:cNvPr>
            <p:cNvSpPr>
              <a:spLocks noChangeArrowheads="1"/>
            </p:cNvSpPr>
            <p:nvPr/>
          </p:nvSpPr>
          <p:spPr bwMode="auto">
            <a:xfrm>
              <a:off x="5521" y="1817"/>
              <a:ext cx="14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Bolivar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98">
              <a:extLst>
                <a:ext uri="{FF2B5EF4-FFF2-40B4-BE49-F238E27FC236}">
                  <a16:creationId xmlns:a16="http://schemas.microsoft.com/office/drawing/2014/main" id="{7CD68DDE-C847-4743-A93D-36B7FA26B734}"/>
                </a:ext>
              </a:extLst>
            </p:cNvPr>
            <p:cNvSpPr>
              <a:spLocks noChangeArrowheads="1"/>
            </p:cNvSpPr>
            <p:nvPr/>
          </p:nvSpPr>
          <p:spPr bwMode="auto">
            <a:xfrm>
              <a:off x="6208" y="2275"/>
              <a:ext cx="12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Attala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2" name="Rectangle 99">
              <a:extLst>
                <a:ext uri="{FF2B5EF4-FFF2-40B4-BE49-F238E27FC236}">
                  <a16:creationId xmlns:a16="http://schemas.microsoft.com/office/drawing/2014/main" id="{258A2689-F59A-43C8-AF64-D34EB7B2932A}"/>
                </a:ext>
              </a:extLst>
            </p:cNvPr>
            <p:cNvSpPr>
              <a:spLocks noChangeArrowheads="1"/>
            </p:cNvSpPr>
            <p:nvPr/>
          </p:nvSpPr>
          <p:spPr bwMode="auto">
            <a:xfrm>
              <a:off x="5526" y="3497"/>
              <a:ext cx="12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Amite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100">
              <a:extLst>
                <a:ext uri="{FF2B5EF4-FFF2-40B4-BE49-F238E27FC236}">
                  <a16:creationId xmlns:a16="http://schemas.microsoft.com/office/drawing/2014/main" id="{28189BFD-0D30-4176-84FB-8C8B40998556}"/>
                </a:ext>
              </a:extLst>
            </p:cNvPr>
            <p:cNvSpPr>
              <a:spLocks noChangeArrowheads="1"/>
            </p:cNvSpPr>
            <p:nvPr/>
          </p:nvSpPr>
          <p:spPr bwMode="auto">
            <a:xfrm>
              <a:off x="6527" y="3500"/>
              <a:ext cx="1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Perry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1">
              <a:extLst>
                <a:ext uri="{FF2B5EF4-FFF2-40B4-BE49-F238E27FC236}">
                  <a16:creationId xmlns:a16="http://schemas.microsoft.com/office/drawing/2014/main" id="{F00C914C-16FF-4DB8-9B79-8F688D0E2990}"/>
                </a:ext>
              </a:extLst>
            </p:cNvPr>
            <p:cNvSpPr>
              <a:spLocks noChangeArrowheads="1"/>
            </p:cNvSpPr>
            <p:nvPr/>
          </p:nvSpPr>
          <p:spPr bwMode="auto">
            <a:xfrm>
              <a:off x="6690" y="1501"/>
              <a:ext cx="8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Lee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2">
              <a:extLst>
                <a:ext uri="{FF2B5EF4-FFF2-40B4-BE49-F238E27FC236}">
                  <a16:creationId xmlns:a16="http://schemas.microsoft.com/office/drawing/2014/main" id="{E1E07581-036A-4AF1-8417-08A26138A699}"/>
                </a:ext>
              </a:extLst>
            </p:cNvPr>
            <p:cNvSpPr>
              <a:spLocks noChangeArrowheads="1"/>
            </p:cNvSpPr>
            <p:nvPr/>
          </p:nvSpPr>
          <p:spPr bwMode="auto">
            <a:xfrm>
              <a:off x="6232" y="2711"/>
              <a:ext cx="1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Scott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3">
              <a:extLst>
                <a:ext uri="{FF2B5EF4-FFF2-40B4-BE49-F238E27FC236}">
                  <a16:creationId xmlns:a16="http://schemas.microsoft.com/office/drawing/2014/main" id="{100D4D39-A894-40BF-BE68-6E978F597E3E}"/>
                </a:ext>
              </a:extLst>
            </p:cNvPr>
            <p:cNvSpPr>
              <a:spLocks noChangeArrowheads="1"/>
            </p:cNvSpPr>
            <p:nvPr/>
          </p:nvSpPr>
          <p:spPr bwMode="auto">
            <a:xfrm>
              <a:off x="6668" y="3198"/>
              <a:ext cx="14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Wayne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104">
              <a:extLst>
                <a:ext uri="{FF2B5EF4-FFF2-40B4-BE49-F238E27FC236}">
                  <a16:creationId xmlns:a16="http://schemas.microsoft.com/office/drawing/2014/main" id="{5D12A91F-414E-40E8-B645-08B69ACA35C9}"/>
                </a:ext>
              </a:extLst>
            </p:cNvPr>
            <p:cNvSpPr>
              <a:spLocks noChangeArrowheads="1"/>
            </p:cNvSpPr>
            <p:nvPr/>
          </p:nvSpPr>
          <p:spPr bwMode="auto">
            <a:xfrm>
              <a:off x="6420" y="3212"/>
              <a:ext cx="12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Jones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105">
              <a:extLst>
                <a:ext uri="{FF2B5EF4-FFF2-40B4-BE49-F238E27FC236}">
                  <a16:creationId xmlns:a16="http://schemas.microsoft.com/office/drawing/2014/main" id="{E34ED1F0-5EDE-4EE0-9427-C9FD8644FEBA}"/>
                </a:ext>
              </a:extLst>
            </p:cNvPr>
            <p:cNvSpPr>
              <a:spLocks noChangeArrowheads="1"/>
            </p:cNvSpPr>
            <p:nvPr/>
          </p:nvSpPr>
          <p:spPr bwMode="auto">
            <a:xfrm>
              <a:off x="5990" y="2801"/>
              <a:ext cx="14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Rankin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6">
              <a:extLst>
                <a:ext uri="{FF2B5EF4-FFF2-40B4-BE49-F238E27FC236}">
                  <a16:creationId xmlns:a16="http://schemas.microsoft.com/office/drawing/2014/main" id="{359BBC48-B395-4AD0-8BA1-DF3379B1D124}"/>
                </a:ext>
              </a:extLst>
            </p:cNvPr>
            <p:cNvSpPr>
              <a:spLocks noChangeArrowheads="1"/>
            </p:cNvSpPr>
            <p:nvPr/>
          </p:nvSpPr>
          <p:spPr bwMode="auto">
            <a:xfrm>
              <a:off x="6248" y="2959"/>
              <a:ext cx="12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Smith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7">
              <a:extLst>
                <a:ext uri="{FF2B5EF4-FFF2-40B4-BE49-F238E27FC236}">
                  <a16:creationId xmlns:a16="http://schemas.microsoft.com/office/drawing/2014/main" id="{E49375F9-B3C6-4449-881A-C82E62349139}"/>
                </a:ext>
              </a:extLst>
            </p:cNvPr>
            <p:cNvSpPr>
              <a:spLocks noChangeArrowheads="1"/>
            </p:cNvSpPr>
            <p:nvPr/>
          </p:nvSpPr>
          <p:spPr bwMode="auto">
            <a:xfrm>
              <a:off x="5714" y="3050"/>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Copiah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8">
              <a:extLst>
                <a:ext uri="{FF2B5EF4-FFF2-40B4-BE49-F238E27FC236}">
                  <a16:creationId xmlns:a16="http://schemas.microsoft.com/office/drawing/2014/main" id="{A6CF3DA9-2D4E-4AB9-80A1-D164520ED36C}"/>
                </a:ext>
              </a:extLst>
            </p:cNvPr>
            <p:cNvSpPr>
              <a:spLocks noChangeArrowheads="1"/>
            </p:cNvSpPr>
            <p:nvPr/>
          </p:nvSpPr>
          <p:spPr bwMode="auto">
            <a:xfrm>
              <a:off x="6679" y="2945"/>
              <a:ext cx="13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Clarke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109">
              <a:extLst>
                <a:ext uri="{FF2B5EF4-FFF2-40B4-BE49-F238E27FC236}">
                  <a16:creationId xmlns:a16="http://schemas.microsoft.com/office/drawing/2014/main" id="{2B7E6E41-710D-4BDC-8EEF-D65EBF2850D0}"/>
                </a:ext>
              </a:extLst>
            </p:cNvPr>
            <p:cNvSpPr>
              <a:spLocks noChangeArrowheads="1"/>
            </p:cNvSpPr>
            <p:nvPr/>
          </p:nvSpPr>
          <p:spPr bwMode="auto">
            <a:xfrm>
              <a:off x="6769" y="1764"/>
              <a:ext cx="15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Monroe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110">
              <a:extLst>
                <a:ext uri="{FF2B5EF4-FFF2-40B4-BE49-F238E27FC236}">
                  <a16:creationId xmlns:a16="http://schemas.microsoft.com/office/drawing/2014/main" id="{C2FDE8E5-8E1E-4C00-9388-AE5999D9C195}"/>
                </a:ext>
              </a:extLst>
            </p:cNvPr>
            <p:cNvSpPr>
              <a:spLocks noChangeArrowheads="1"/>
            </p:cNvSpPr>
            <p:nvPr/>
          </p:nvSpPr>
          <p:spPr bwMode="auto">
            <a:xfrm>
              <a:off x="5983" y="1459"/>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Panola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111">
              <a:extLst>
                <a:ext uri="{FF2B5EF4-FFF2-40B4-BE49-F238E27FC236}">
                  <a16:creationId xmlns:a16="http://schemas.microsoft.com/office/drawing/2014/main" id="{506F0D27-0C5A-4664-823E-F83FD686C4C1}"/>
                </a:ext>
              </a:extLst>
            </p:cNvPr>
            <p:cNvSpPr>
              <a:spLocks noChangeArrowheads="1"/>
            </p:cNvSpPr>
            <p:nvPr/>
          </p:nvSpPr>
          <p:spPr bwMode="auto">
            <a:xfrm>
              <a:off x="6441" y="2958"/>
              <a:ext cx="14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Jasper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112">
              <a:extLst>
                <a:ext uri="{FF2B5EF4-FFF2-40B4-BE49-F238E27FC236}">
                  <a16:creationId xmlns:a16="http://schemas.microsoft.com/office/drawing/2014/main" id="{F22C13D0-E0C6-4B7B-A1C4-F8FE2F2BD7A4}"/>
                </a:ext>
              </a:extLst>
            </p:cNvPr>
            <p:cNvSpPr>
              <a:spLocks noChangeArrowheads="1"/>
            </p:cNvSpPr>
            <p:nvPr/>
          </p:nvSpPr>
          <p:spPr bwMode="auto">
            <a:xfrm>
              <a:off x="5910" y="2255"/>
              <a:ext cx="16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Holmes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 name="Rectangle 113">
              <a:extLst>
                <a:ext uri="{FF2B5EF4-FFF2-40B4-BE49-F238E27FC236}">
                  <a16:creationId xmlns:a16="http://schemas.microsoft.com/office/drawing/2014/main" id="{4DE8A814-6C5C-4367-84C8-B7D79C609A1A}"/>
                </a:ext>
              </a:extLst>
            </p:cNvPr>
            <p:cNvSpPr>
              <a:spLocks noChangeArrowheads="1"/>
            </p:cNvSpPr>
            <p:nvPr/>
          </p:nvSpPr>
          <p:spPr bwMode="auto">
            <a:xfrm>
              <a:off x="6684" y="2484"/>
              <a:ext cx="16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Kemper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 name="Rectangle 114">
              <a:extLst>
                <a:ext uri="{FF2B5EF4-FFF2-40B4-BE49-F238E27FC236}">
                  <a16:creationId xmlns:a16="http://schemas.microsoft.com/office/drawing/2014/main" id="{4E4746B0-7C19-4C30-A944-5CED99942A8D}"/>
                </a:ext>
              </a:extLst>
            </p:cNvPr>
            <p:cNvSpPr>
              <a:spLocks noChangeArrowheads="1"/>
            </p:cNvSpPr>
            <p:nvPr/>
          </p:nvSpPr>
          <p:spPr bwMode="auto">
            <a:xfrm>
              <a:off x="6016" y="1273"/>
              <a:ext cx="10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Tate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 name="Rectangle 115">
              <a:extLst>
                <a:ext uri="{FF2B5EF4-FFF2-40B4-BE49-F238E27FC236}">
                  <a16:creationId xmlns:a16="http://schemas.microsoft.com/office/drawing/2014/main" id="{3B21A328-F4A9-44FB-9AC4-D490F05D7A77}"/>
                </a:ext>
              </a:extLst>
            </p:cNvPr>
            <p:cNvSpPr>
              <a:spLocks noChangeArrowheads="1"/>
            </p:cNvSpPr>
            <p:nvPr/>
          </p:nvSpPr>
          <p:spPr bwMode="auto">
            <a:xfrm>
              <a:off x="6700" y="3471"/>
              <a:ext cx="15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Greene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 name="Rectangle 116">
              <a:extLst>
                <a:ext uri="{FF2B5EF4-FFF2-40B4-BE49-F238E27FC236}">
                  <a16:creationId xmlns:a16="http://schemas.microsoft.com/office/drawing/2014/main" id="{E9E3D9B9-5F98-417D-B89B-5638294A665E}"/>
                </a:ext>
              </a:extLst>
            </p:cNvPr>
            <p:cNvSpPr>
              <a:spLocks noChangeArrowheads="1"/>
            </p:cNvSpPr>
            <p:nvPr/>
          </p:nvSpPr>
          <p:spPr bwMode="auto">
            <a:xfrm>
              <a:off x="5992" y="2043"/>
              <a:ext cx="14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Carroll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0" name="Rectangle 117">
              <a:extLst>
                <a:ext uri="{FF2B5EF4-FFF2-40B4-BE49-F238E27FC236}">
                  <a16:creationId xmlns:a16="http://schemas.microsoft.com/office/drawing/2014/main" id="{A6678D7D-5527-4D91-87BC-697D4B9F044E}"/>
                </a:ext>
              </a:extLst>
            </p:cNvPr>
            <p:cNvSpPr>
              <a:spLocks noChangeArrowheads="1"/>
            </p:cNvSpPr>
            <p:nvPr/>
          </p:nvSpPr>
          <p:spPr bwMode="auto">
            <a:xfrm>
              <a:off x="6225" y="2488"/>
              <a:ext cx="13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Leake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 name="Rectangle 118">
              <a:extLst>
                <a:ext uri="{FF2B5EF4-FFF2-40B4-BE49-F238E27FC236}">
                  <a16:creationId xmlns:a16="http://schemas.microsoft.com/office/drawing/2014/main" id="{915441D1-E13E-480F-85AC-FA303C18B001}"/>
                </a:ext>
              </a:extLst>
            </p:cNvPr>
            <p:cNvSpPr>
              <a:spLocks noChangeArrowheads="1"/>
            </p:cNvSpPr>
            <p:nvPr/>
          </p:nvSpPr>
          <p:spPr bwMode="auto">
            <a:xfrm>
              <a:off x="5759" y="3499"/>
              <a:ext cx="9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Pike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 name="Rectangle 119">
              <a:extLst>
                <a:ext uri="{FF2B5EF4-FFF2-40B4-BE49-F238E27FC236}">
                  <a16:creationId xmlns:a16="http://schemas.microsoft.com/office/drawing/2014/main" id="{B1B18D88-BDB9-4DE4-981D-3EBEE728CBEC}"/>
                </a:ext>
              </a:extLst>
            </p:cNvPr>
            <p:cNvSpPr>
              <a:spLocks noChangeArrowheads="1"/>
            </p:cNvSpPr>
            <p:nvPr/>
          </p:nvSpPr>
          <p:spPr bwMode="auto">
            <a:xfrm>
              <a:off x="6584" y="1887"/>
              <a:ext cx="10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Clay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 name="Rectangle 120">
              <a:extLst>
                <a:ext uri="{FF2B5EF4-FFF2-40B4-BE49-F238E27FC236}">
                  <a16:creationId xmlns:a16="http://schemas.microsoft.com/office/drawing/2014/main" id="{158E25C4-A727-4B0A-84E3-0F52D64A23A9}"/>
                </a:ext>
              </a:extLst>
            </p:cNvPr>
            <p:cNvSpPr>
              <a:spLocks noChangeArrowheads="1"/>
            </p:cNvSpPr>
            <p:nvPr/>
          </p:nvSpPr>
          <p:spPr bwMode="auto">
            <a:xfrm>
              <a:off x="6694" y="3899"/>
              <a:ext cx="17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Jackson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121">
              <a:extLst>
                <a:ext uri="{FF2B5EF4-FFF2-40B4-BE49-F238E27FC236}">
                  <a16:creationId xmlns:a16="http://schemas.microsoft.com/office/drawing/2014/main" id="{11A87547-3A1A-410A-B856-19B3D365EC8F}"/>
                </a:ext>
              </a:extLst>
            </p:cNvPr>
            <p:cNvSpPr>
              <a:spLocks noChangeArrowheads="1"/>
            </p:cNvSpPr>
            <p:nvPr/>
          </p:nvSpPr>
          <p:spPr bwMode="auto">
            <a:xfrm>
              <a:off x="5811" y="1976"/>
              <a:ext cx="14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Leflore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 name="Rectangle 122">
              <a:extLst>
                <a:ext uri="{FF2B5EF4-FFF2-40B4-BE49-F238E27FC236}">
                  <a16:creationId xmlns:a16="http://schemas.microsoft.com/office/drawing/2014/main" id="{0AC03AAB-B68A-4351-B153-049AB79F1780}"/>
                </a:ext>
              </a:extLst>
            </p:cNvPr>
            <p:cNvSpPr>
              <a:spLocks noChangeArrowheads="1"/>
            </p:cNvSpPr>
            <p:nvPr/>
          </p:nvSpPr>
          <p:spPr bwMode="auto">
            <a:xfrm>
              <a:off x="5931" y="2573"/>
              <a:ext cx="17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Madison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 name="Rectangle 123">
              <a:extLst>
                <a:ext uri="{FF2B5EF4-FFF2-40B4-BE49-F238E27FC236}">
                  <a16:creationId xmlns:a16="http://schemas.microsoft.com/office/drawing/2014/main" id="{76B5F747-2F0F-4A92-B53B-F3947D89477A}"/>
                </a:ext>
              </a:extLst>
            </p:cNvPr>
            <p:cNvSpPr>
              <a:spLocks noChangeArrowheads="1"/>
            </p:cNvSpPr>
            <p:nvPr/>
          </p:nvSpPr>
          <p:spPr bwMode="auto">
            <a:xfrm rot="17220931">
              <a:off x="5530" y="2722"/>
              <a:ext cx="15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Warren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7" name="Rectangle 124">
              <a:extLst>
                <a:ext uri="{FF2B5EF4-FFF2-40B4-BE49-F238E27FC236}">
                  <a16:creationId xmlns:a16="http://schemas.microsoft.com/office/drawing/2014/main" id="{813DD3BF-49C1-4C0F-B2F3-662EE2B1D8F8}"/>
                </a:ext>
              </a:extLst>
            </p:cNvPr>
            <p:cNvSpPr>
              <a:spLocks noChangeArrowheads="1"/>
            </p:cNvSpPr>
            <p:nvPr/>
          </p:nvSpPr>
          <p:spPr bwMode="auto">
            <a:xfrm>
              <a:off x="6207" y="1200"/>
              <a:ext cx="17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Marshall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 name="Rectangle 125">
              <a:extLst>
                <a:ext uri="{FF2B5EF4-FFF2-40B4-BE49-F238E27FC236}">
                  <a16:creationId xmlns:a16="http://schemas.microsoft.com/office/drawing/2014/main" id="{D0FC9032-1A5E-40DC-A778-D09AE9FBE7E7}"/>
                </a:ext>
              </a:extLst>
            </p:cNvPr>
            <p:cNvSpPr>
              <a:spLocks noChangeArrowheads="1"/>
            </p:cNvSpPr>
            <p:nvPr/>
          </p:nvSpPr>
          <p:spPr bwMode="auto">
            <a:xfrm>
              <a:off x="5716" y="3270"/>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Lincoln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 name="Rectangle 126">
              <a:extLst>
                <a:ext uri="{FF2B5EF4-FFF2-40B4-BE49-F238E27FC236}">
                  <a16:creationId xmlns:a16="http://schemas.microsoft.com/office/drawing/2014/main" id="{3FED02BA-A00E-4A11-9AE7-9C701900FAE5}"/>
                </a:ext>
              </a:extLst>
            </p:cNvPr>
            <p:cNvSpPr>
              <a:spLocks noChangeArrowheads="1"/>
            </p:cNvSpPr>
            <p:nvPr/>
          </p:nvSpPr>
          <p:spPr bwMode="auto">
            <a:xfrm>
              <a:off x="6045" y="3463"/>
              <a:ext cx="14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Marion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 name="Rectangle 127">
              <a:extLst>
                <a:ext uri="{FF2B5EF4-FFF2-40B4-BE49-F238E27FC236}">
                  <a16:creationId xmlns:a16="http://schemas.microsoft.com/office/drawing/2014/main" id="{C0579D8B-DEA4-4031-A971-9C431853EB5A}"/>
                </a:ext>
              </a:extLst>
            </p:cNvPr>
            <p:cNvSpPr>
              <a:spLocks noChangeArrowheads="1"/>
            </p:cNvSpPr>
            <p:nvPr/>
          </p:nvSpPr>
          <p:spPr bwMode="auto">
            <a:xfrm>
              <a:off x="6236" y="3479"/>
              <a:ext cx="13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Lamar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 name="Rectangle 128">
              <a:extLst>
                <a:ext uri="{FF2B5EF4-FFF2-40B4-BE49-F238E27FC236}">
                  <a16:creationId xmlns:a16="http://schemas.microsoft.com/office/drawing/2014/main" id="{4EE864DE-E908-480B-88E7-9D3D80070D2C}"/>
                </a:ext>
              </a:extLst>
            </p:cNvPr>
            <p:cNvSpPr>
              <a:spLocks noChangeArrowheads="1"/>
            </p:cNvSpPr>
            <p:nvPr/>
          </p:nvSpPr>
          <p:spPr bwMode="auto">
            <a:xfrm>
              <a:off x="6712" y="2256"/>
              <a:ext cx="18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Noxubee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 name="Rectangle 129">
              <a:extLst>
                <a:ext uri="{FF2B5EF4-FFF2-40B4-BE49-F238E27FC236}">
                  <a16:creationId xmlns:a16="http://schemas.microsoft.com/office/drawing/2014/main" id="{B5776949-0700-46E2-8E13-13A0C1C69B76}"/>
                </a:ext>
              </a:extLst>
            </p:cNvPr>
            <p:cNvSpPr>
              <a:spLocks noChangeArrowheads="1"/>
            </p:cNvSpPr>
            <p:nvPr/>
          </p:nvSpPr>
          <p:spPr bwMode="auto">
            <a:xfrm>
              <a:off x="6456" y="3745"/>
              <a:ext cx="1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Stone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 name="Rectangle 130">
              <a:extLst>
                <a:ext uri="{FF2B5EF4-FFF2-40B4-BE49-F238E27FC236}">
                  <a16:creationId xmlns:a16="http://schemas.microsoft.com/office/drawing/2014/main" id="{5DE7257A-8057-4796-969A-33BDF62D69D0}"/>
                </a:ext>
              </a:extLst>
            </p:cNvPr>
            <p:cNvSpPr>
              <a:spLocks noChangeArrowheads="1"/>
            </p:cNvSpPr>
            <p:nvPr/>
          </p:nvSpPr>
          <p:spPr bwMode="auto">
            <a:xfrm>
              <a:off x="6432" y="2713"/>
              <a:ext cx="15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Newton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 name="Rectangle 131">
              <a:extLst>
                <a:ext uri="{FF2B5EF4-FFF2-40B4-BE49-F238E27FC236}">
                  <a16:creationId xmlns:a16="http://schemas.microsoft.com/office/drawing/2014/main" id="{E268974C-D0E9-45A4-978A-4BDCE4435173}"/>
                </a:ext>
              </a:extLst>
            </p:cNvPr>
            <p:cNvSpPr>
              <a:spLocks noChangeArrowheads="1"/>
            </p:cNvSpPr>
            <p:nvPr/>
          </p:nvSpPr>
          <p:spPr bwMode="auto">
            <a:xfrm>
              <a:off x="6482" y="2259"/>
              <a:ext cx="16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Winston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 name="Rectangle 132">
              <a:extLst>
                <a:ext uri="{FF2B5EF4-FFF2-40B4-BE49-F238E27FC236}">
                  <a16:creationId xmlns:a16="http://schemas.microsoft.com/office/drawing/2014/main" id="{2E9D2EDF-927D-4530-8367-ADAC29866589}"/>
                </a:ext>
              </a:extLst>
            </p:cNvPr>
            <p:cNvSpPr>
              <a:spLocks noChangeArrowheads="1"/>
            </p:cNvSpPr>
            <p:nvPr/>
          </p:nvSpPr>
          <p:spPr bwMode="auto">
            <a:xfrm>
              <a:off x="6216" y="1460"/>
              <a:ext cx="18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Lafayette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 name="Rectangle 133">
              <a:extLst>
                <a:ext uri="{FF2B5EF4-FFF2-40B4-BE49-F238E27FC236}">
                  <a16:creationId xmlns:a16="http://schemas.microsoft.com/office/drawing/2014/main" id="{F4AF1376-04E4-4002-BC5A-3D609B3CA1CB}"/>
                </a:ext>
              </a:extLst>
            </p:cNvPr>
            <p:cNvSpPr>
              <a:spLocks noChangeArrowheads="1"/>
            </p:cNvSpPr>
            <p:nvPr/>
          </p:nvSpPr>
          <p:spPr bwMode="auto">
            <a:xfrm>
              <a:off x="5766" y="1315"/>
              <a:ext cx="14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Tunica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 name="Rectangle 134">
              <a:extLst>
                <a:ext uri="{FF2B5EF4-FFF2-40B4-BE49-F238E27FC236}">
                  <a16:creationId xmlns:a16="http://schemas.microsoft.com/office/drawing/2014/main" id="{4F94E259-F060-4A71-B048-C375B0A3D682}"/>
                </a:ext>
              </a:extLst>
            </p:cNvPr>
            <p:cNvSpPr>
              <a:spLocks noChangeArrowheads="1"/>
            </p:cNvSpPr>
            <p:nvPr/>
          </p:nvSpPr>
          <p:spPr bwMode="auto">
            <a:xfrm>
              <a:off x="5203" y="3503"/>
              <a:ext cx="19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Wilkinson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 name="Rectangle 135">
              <a:extLst>
                <a:ext uri="{FF2B5EF4-FFF2-40B4-BE49-F238E27FC236}">
                  <a16:creationId xmlns:a16="http://schemas.microsoft.com/office/drawing/2014/main" id="{52479418-6A7B-4B43-96DB-8F5A55D457F7}"/>
                </a:ext>
              </a:extLst>
            </p:cNvPr>
            <p:cNvSpPr>
              <a:spLocks noChangeArrowheads="1"/>
            </p:cNvSpPr>
            <p:nvPr/>
          </p:nvSpPr>
          <p:spPr bwMode="auto">
            <a:xfrm>
              <a:off x="6493" y="1373"/>
              <a:ext cx="1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Union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 name="Rectangle 136">
              <a:extLst>
                <a:ext uri="{FF2B5EF4-FFF2-40B4-BE49-F238E27FC236}">
                  <a16:creationId xmlns:a16="http://schemas.microsoft.com/office/drawing/2014/main" id="{B53FB234-07D9-42C6-A570-0F45299C5C41}"/>
                </a:ext>
              </a:extLst>
            </p:cNvPr>
            <p:cNvSpPr>
              <a:spLocks noChangeArrowheads="1"/>
            </p:cNvSpPr>
            <p:nvPr/>
          </p:nvSpPr>
          <p:spPr bwMode="auto">
            <a:xfrm>
              <a:off x="5456" y="3302"/>
              <a:ext cx="16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Franklin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 name="Rectangle 137">
              <a:extLst>
                <a:ext uri="{FF2B5EF4-FFF2-40B4-BE49-F238E27FC236}">
                  <a16:creationId xmlns:a16="http://schemas.microsoft.com/office/drawing/2014/main" id="{3490164E-B4AF-497D-98E0-79D8CC7FEBA1}"/>
                </a:ext>
              </a:extLst>
            </p:cNvPr>
            <p:cNvSpPr>
              <a:spLocks noChangeArrowheads="1"/>
            </p:cNvSpPr>
            <p:nvPr/>
          </p:nvSpPr>
          <p:spPr bwMode="auto">
            <a:xfrm rot="16465232">
              <a:off x="5641" y="1924"/>
              <a:ext cx="20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Sunflower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1" name="Rectangle 138">
              <a:extLst>
                <a:ext uri="{FF2B5EF4-FFF2-40B4-BE49-F238E27FC236}">
                  <a16:creationId xmlns:a16="http://schemas.microsoft.com/office/drawing/2014/main" id="{8D415209-34C3-4A23-BD0C-C3CCC43B5067}"/>
                </a:ext>
              </a:extLst>
            </p:cNvPr>
            <p:cNvSpPr>
              <a:spLocks noChangeArrowheads="1"/>
            </p:cNvSpPr>
            <p:nvPr/>
          </p:nvSpPr>
          <p:spPr bwMode="auto">
            <a:xfrm>
              <a:off x="6309" y="1730"/>
              <a:ext cx="17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Calhoun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 name="Rectangle 139">
              <a:extLst>
                <a:ext uri="{FF2B5EF4-FFF2-40B4-BE49-F238E27FC236}">
                  <a16:creationId xmlns:a16="http://schemas.microsoft.com/office/drawing/2014/main" id="{E71F3C57-3A20-4D1D-A271-7BE55B84B7BA}"/>
                </a:ext>
              </a:extLst>
            </p:cNvPr>
            <p:cNvSpPr>
              <a:spLocks noChangeArrowheads="1"/>
            </p:cNvSpPr>
            <p:nvPr/>
          </p:nvSpPr>
          <p:spPr bwMode="auto">
            <a:xfrm>
              <a:off x="5980" y="1140"/>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Desoto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 name="Rectangle 140">
              <a:extLst>
                <a:ext uri="{FF2B5EF4-FFF2-40B4-BE49-F238E27FC236}">
                  <a16:creationId xmlns:a16="http://schemas.microsoft.com/office/drawing/2014/main" id="{15AD7450-8C89-467A-AD5E-5FE0814A9597}"/>
                </a:ext>
              </a:extLst>
            </p:cNvPr>
            <p:cNvSpPr>
              <a:spLocks noChangeArrowheads="1"/>
            </p:cNvSpPr>
            <p:nvPr/>
          </p:nvSpPr>
          <p:spPr bwMode="auto">
            <a:xfrm>
              <a:off x="6155" y="3759"/>
              <a:ext cx="22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Pearl River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 name="Rectangle 141">
              <a:extLst>
                <a:ext uri="{FF2B5EF4-FFF2-40B4-BE49-F238E27FC236}">
                  <a16:creationId xmlns:a16="http://schemas.microsoft.com/office/drawing/2014/main" id="{E5B0FF5B-BF38-44C6-8096-5A99E602E9EA}"/>
                </a:ext>
              </a:extLst>
            </p:cNvPr>
            <p:cNvSpPr>
              <a:spLocks noChangeArrowheads="1"/>
            </p:cNvSpPr>
            <p:nvPr/>
          </p:nvSpPr>
          <p:spPr bwMode="auto">
            <a:xfrm>
              <a:off x="5222" y="3296"/>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Adams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 name="Rectangle 142">
              <a:extLst>
                <a:ext uri="{FF2B5EF4-FFF2-40B4-BE49-F238E27FC236}">
                  <a16:creationId xmlns:a16="http://schemas.microsoft.com/office/drawing/2014/main" id="{79A02668-DDF8-4525-A039-B088F21FAB7E}"/>
                </a:ext>
              </a:extLst>
            </p:cNvPr>
            <p:cNvSpPr>
              <a:spLocks noChangeArrowheads="1"/>
            </p:cNvSpPr>
            <p:nvPr/>
          </p:nvSpPr>
          <p:spPr bwMode="auto">
            <a:xfrm>
              <a:off x="6434" y="3920"/>
              <a:ext cx="17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Harrison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 name="Rectangle 143">
              <a:extLst>
                <a:ext uri="{FF2B5EF4-FFF2-40B4-BE49-F238E27FC236}">
                  <a16:creationId xmlns:a16="http://schemas.microsoft.com/office/drawing/2014/main" id="{7D9A87F9-98B0-49CD-AA78-0F99DDC0873D}"/>
                </a:ext>
              </a:extLst>
            </p:cNvPr>
            <p:cNvSpPr>
              <a:spLocks noChangeArrowheads="1"/>
            </p:cNvSpPr>
            <p:nvPr/>
          </p:nvSpPr>
          <p:spPr bwMode="auto">
            <a:xfrm>
              <a:off x="6533" y="1195"/>
              <a:ext cx="14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Tippah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 name="Rectangle 144">
              <a:extLst>
                <a:ext uri="{FF2B5EF4-FFF2-40B4-BE49-F238E27FC236}">
                  <a16:creationId xmlns:a16="http://schemas.microsoft.com/office/drawing/2014/main" id="{34089F31-1719-47E7-A442-F1DDECD1217B}"/>
                </a:ext>
              </a:extLst>
            </p:cNvPr>
            <p:cNvSpPr>
              <a:spLocks noChangeArrowheads="1"/>
            </p:cNvSpPr>
            <p:nvPr/>
          </p:nvSpPr>
          <p:spPr bwMode="auto">
            <a:xfrm>
              <a:off x="5998" y="3026"/>
              <a:ext cx="17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Simpson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 name="Rectangle 145">
              <a:extLst>
                <a:ext uri="{FF2B5EF4-FFF2-40B4-BE49-F238E27FC236}">
                  <a16:creationId xmlns:a16="http://schemas.microsoft.com/office/drawing/2014/main" id="{B190C8D0-E6B5-48FF-B37E-F6C405895DFC}"/>
                </a:ext>
              </a:extLst>
            </p:cNvPr>
            <p:cNvSpPr>
              <a:spLocks noChangeArrowheads="1"/>
            </p:cNvSpPr>
            <p:nvPr/>
          </p:nvSpPr>
          <p:spPr bwMode="auto">
            <a:xfrm rot="16200000">
              <a:off x="6378" y="3453"/>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Forrest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9" name="Rectangle 146">
              <a:extLst>
                <a:ext uri="{FF2B5EF4-FFF2-40B4-BE49-F238E27FC236}">
                  <a16:creationId xmlns:a16="http://schemas.microsoft.com/office/drawing/2014/main" id="{ED31A476-2C6F-4726-907A-C5858EBBE670}"/>
                </a:ext>
              </a:extLst>
            </p:cNvPr>
            <p:cNvSpPr>
              <a:spLocks noChangeArrowheads="1"/>
            </p:cNvSpPr>
            <p:nvPr/>
          </p:nvSpPr>
          <p:spPr bwMode="auto">
            <a:xfrm rot="17558030">
              <a:off x="5415" y="2134"/>
              <a:ext cx="23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Washington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0" name="Rectangle 147">
              <a:extLst>
                <a:ext uri="{FF2B5EF4-FFF2-40B4-BE49-F238E27FC236}">
                  <a16:creationId xmlns:a16="http://schemas.microsoft.com/office/drawing/2014/main" id="{D9B6C05E-6FB0-4128-A7DE-E29D8A175BED}"/>
                </a:ext>
              </a:extLst>
            </p:cNvPr>
            <p:cNvSpPr>
              <a:spLocks noChangeArrowheads="1"/>
            </p:cNvSpPr>
            <p:nvPr/>
          </p:nvSpPr>
          <p:spPr bwMode="auto">
            <a:xfrm>
              <a:off x="6695" y="3694"/>
              <a:ext cx="15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George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 name="Rectangle 148">
              <a:extLst>
                <a:ext uri="{FF2B5EF4-FFF2-40B4-BE49-F238E27FC236}">
                  <a16:creationId xmlns:a16="http://schemas.microsoft.com/office/drawing/2014/main" id="{506402C6-E9E2-44E1-BF6B-3731F09F480B}"/>
                </a:ext>
              </a:extLst>
            </p:cNvPr>
            <p:cNvSpPr>
              <a:spLocks noChangeArrowheads="1"/>
            </p:cNvSpPr>
            <p:nvPr/>
          </p:nvSpPr>
          <p:spPr bwMode="auto">
            <a:xfrm>
              <a:off x="6644" y="2709"/>
              <a:ext cx="2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Lauderdale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 name="Rectangle 149">
              <a:extLst>
                <a:ext uri="{FF2B5EF4-FFF2-40B4-BE49-F238E27FC236}">
                  <a16:creationId xmlns:a16="http://schemas.microsoft.com/office/drawing/2014/main" id="{A51A174E-A31F-4E5D-996B-09BE95F00821}"/>
                </a:ext>
              </a:extLst>
            </p:cNvPr>
            <p:cNvSpPr>
              <a:spLocks noChangeArrowheads="1"/>
            </p:cNvSpPr>
            <p:nvPr/>
          </p:nvSpPr>
          <p:spPr bwMode="auto">
            <a:xfrm>
              <a:off x="6419" y="2487"/>
              <a:ext cx="18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Neshoba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 name="Rectangle 150">
              <a:extLst>
                <a:ext uri="{FF2B5EF4-FFF2-40B4-BE49-F238E27FC236}">
                  <a16:creationId xmlns:a16="http://schemas.microsoft.com/office/drawing/2014/main" id="{E036BECA-9AFE-4D6B-B6B0-B10FA1AAA0EC}"/>
                </a:ext>
              </a:extLst>
            </p:cNvPr>
            <p:cNvSpPr>
              <a:spLocks noChangeArrowheads="1"/>
            </p:cNvSpPr>
            <p:nvPr/>
          </p:nvSpPr>
          <p:spPr bwMode="auto">
            <a:xfrm>
              <a:off x="6728" y="1124"/>
              <a:ext cx="13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Alcorn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 name="Rectangle 151">
              <a:extLst>
                <a:ext uri="{FF2B5EF4-FFF2-40B4-BE49-F238E27FC236}">
                  <a16:creationId xmlns:a16="http://schemas.microsoft.com/office/drawing/2014/main" id="{CBA4F64D-E3F8-41CD-9CC9-19AD50B19EBA}"/>
                </a:ext>
              </a:extLst>
            </p:cNvPr>
            <p:cNvSpPr>
              <a:spLocks noChangeArrowheads="1"/>
            </p:cNvSpPr>
            <p:nvPr/>
          </p:nvSpPr>
          <p:spPr bwMode="auto">
            <a:xfrm>
              <a:off x="5593" y="1540"/>
              <a:ext cx="19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Coahoma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 name="Rectangle 152">
              <a:extLst>
                <a:ext uri="{FF2B5EF4-FFF2-40B4-BE49-F238E27FC236}">
                  <a16:creationId xmlns:a16="http://schemas.microsoft.com/office/drawing/2014/main" id="{EF586840-ACA8-4472-BB1B-F6AD154C0A05}"/>
                </a:ext>
              </a:extLst>
            </p:cNvPr>
            <p:cNvSpPr>
              <a:spLocks noChangeArrowheads="1"/>
            </p:cNvSpPr>
            <p:nvPr/>
          </p:nvSpPr>
          <p:spPr bwMode="auto">
            <a:xfrm>
              <a:off x="6764" y="2039"/>
              <a:ext cx="18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Lowndes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 name="Rectangle 153">
              <a:extLst>
                <a:ext uri="{FF2B5EF4-FFF2-40B4-BE49-F238E27FC236}">
                  <a16:creationId xmlns:a16="http://schemas.microsoft.com/office/drawing/2014/main" id="{3427CA3A-4A93-4A1C-B785-AB5B448A5B84}"/>
                </a:ext>
              </a:extLst>
            </p:cNvPr>
            <p:cNvSpPr>
              <a:spLocks noChangeArrowheads="1"/>
            </p:cNvSpPr>
            <p:nvPr/>
          </p:nvSpPr>
          <p:spPr bwMode="auto">
            <a:xfrm>
              <a:off x="5365" y="3145"/>
              <a:ext cx="19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Jefferson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 name="Rectangle 154">
              <a:extLst>
                <a:ext uri="{FF2B5EF4-FFF2-40B4-BE49-F238E27FC236}">
                  <a16:creationId xmlns:a16="http://schemas.microsoft.com/office/drawing/2014/main" id="{5F945B61-DD8B-4C08-AD15-E3DFA3FCA040}"/>
                </a:ext>
              </a:extLst>
            </p:cNvPr>
            <p:cNvSpPr>
              <a:spLocks noChangeArrowheads="1"/>
            </p:cNvSpPr>
            <p:nvPr/>
          </p:nvSpPr>
          <p:spPr bwMode="auto">
            <a:xfrm>
              <a:off x="6400" y="1136"/>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Benton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 name="Rectangle 155">
              <a:extLst>
                <a:ext uri="{FF2B5EF4-FFF2-40B4-BE49-F238E27FC236}">
                  <a16:creationId xmlns:a16="http://schemas.microsoft.com/office/drawing/2014/main" id="{BC8B63E4-6F5B-44F9-AFEA-8053B5F8E8DE}"/>
                </a:ext>
              </a:extLst>
            </p:cNvPr>
            <p:cNvSpPr>
              <a:spLocks noChangeArrowheads="1"/>
            </p:cNvSpPr>
            <p:nvPr/>
          </p:nvSpPr>
          <p:spPr bwMode="auto">
            <a:xfrm>
              <a:off x="6458" y="1543"/>
              <a:ext cx="18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Pontotoc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 name="Rectangle 156">
              <a:extLst>
                <a:ext uri="{FF2B5EF4-FFF2-40B4-BE49-F238E27FC236}">
                  <a16:creationId xmlns:a16="http://schemas.microsoft.com/office/drawing/2014/main" id="{E93B27A8-1508-4427-B08B-EF753120B761}"/>
                </a:ext>
              </a:extLst>
            </p:cNvPr>
            <p:cNvSpPr>
              <a:spLocks noChangeArrowheads="1"/>
            </p:cNvSpPr>
            <p:nvPr/>
          </p:nvSpPr>
          <p:spPr bwMode="auto">
            <a:xfrm>
              <a:off x="6807" y="1505"/>
              <a:ext cx="19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Itawamba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 name="Rectangle 157">
              <a:extLst>
                <a:ext uri="{FF2B5EF4-FFF2-40B4-BE49-F238E27FC236}">
                  <a16:creationId xmlns:a16="http://schemas.microsoft.com/office/drawing/2014/main" id="{C1CEA51E-41A3-441D-B1DD-7F6A8AC3C938}"/>
                </a:ext>
              </a:extLst>
            </p:cNvPr>
            <p:cNvSpPr>
              <a:spLocks noChangeArrowheads="1"/>
            </p:cNvSpPr>
            <p:nvPr/>
          </p:nvSpPr>
          <p:spPr bwMode="auto">
            <a:xfrm rot="18378828">
              <a:off x="6239" y="3954"/>
              <a:ext cx="18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Hancock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1" name="Rectangle 158">
              <a:extLst>
                <a:ext uri="{FF2B5EF4-FFF2-40B4-BE49-F238E27FC236}">
                  <a16:creationId xmlns:a16="http://schemas.microsoft.com/office/drawing/2014/main" id="{62A40743-4E0A-42A2-AC4D-BEDD910A143D}"/>
                </a:ext>
              </a:extLst>
            </p:cNvPr>
            <p:cNvSpPr>
              <a:spLocks noChangeArrowheads="1"/>
            </p:cNvSpPr>
            <p:nvPr/>
          </p:nvSpPr>
          <p:spPr bwMode="auto">
            <a:xfrm>
              <a:off x="5811" y="1721"/>
              <a:ext cx="24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Tallahatchie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 name="Rectangle 159">
              <a:extLst>
                <a:ext uri="{FF2B5EF4-FFF2-40B4-BE49-F238E27FC236}">
                  <a16:creationId xmlns:a16="http://schemas.microsoft.com/office/drawing/2014/main" id="{92A48D3A-D5CC-4DB2-9194-72290A69CB9B}"/>
                </a:ext>
              </a:extLst>
            </p:cNvPr>
            <p:cNvSpPr>
              <a:spLocks noChangeArrowheads="1"/>
            </p:cNvSpPr>
            <p:nvPr/>
          </p:nvSpPr>
          <p:spPr bwMode="auto">
            <a:xfrm rot="17808392">
              <a:off x="5519" y="2391"/>
              <a:ext cx="16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Sharkey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3" name="Rectangle 160">
              <a:extLst>
                <a:ext uri="{FF2B5EF4-FFF2-40B4-BE49-F238E27FC236}">
                  <a16:creationId xmlns:a16="http://schemas.microsoft.com/office/drawing/2014/main" id="{7CD9E810-43CF-4244-958A-771FEF9CC21E}"/>
                </a:ext>
              </a:extLst>
            </p:cNvPr>
            <p:cNvSpPr>
              <a:spLocks noChangeArrowheads="1"/>
            </p:cNvSpPr>
            <p:nvPr/>
          </p:nvSpPr>
          <p:spPr bwMode="auto">
            <a:xfrm>
              <a:off x="5437" y="2993"/>
              <a:ext cx="19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Claiborne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 name="Rectangle 161">
              <a:extLst>
                <a:ext uri="{FF2B5EF4-FFF2-40B4-BE49-F238E27FC236}">
                  <a16:creationId xmlns:a16="http://schemas.microsoft.com/office/drawing/2014/main" id="{E3219008-BBE3-4BF7-9720-457B756470AE}"/>
                </a:ext>
              </a:extLst>
            </p:cNvPr>
            <p:cNvSpPr>
              <a:spLocks noChangeArrowheads="1"/>
            </p:cNvSpPr>
            <p:nvPr/>
          </p:nvSpPr>
          <p:spPr bwMode="auto">
            <a:xfrm>
              <a:off x="6734" y="1289"/>
              <a:ext cx="16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Prentiss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 name="Rectangle 162">
              <a:extLst>
                <a:ext uri="{FF2B5EF4-FFF2-40B4-BE49-F238E27FC236}">
                  <a16:creationId xmlns:a16="http://schemas.microsoft.com/office/drawing/2014/main" id="{8E8DC756-9D4F-459A-81FB-CCC0ECE29BB1}"/>
                </a:ext>
              </a:extLst>
            </p:cNvPr>
            <p:cNvSpPr>
              <a:spLocks noChangeArrowheads="1"/>
            </p:cNvSpPr>
            <p:nvPr/>
          </p:nvSpPr>
          <p:spPr bwMode="auto">
            <a:xfrm>
              <a:off x="6040" y="1836"/>
              <a:ext cx="17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Grenada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 name="Rectangle 163">
              <a:extLst>
                <a:ext uri="{FF2B5EF4-FFF2-40B4-BE49-F238E27FC236}">
                  <a16:creationId xmlns:a16="http://schemas.microsoft.com/office/drawing/2014/main" id="{D7388B53-AC5B-432B-B50D-2B7C76726C62}"/>
                </a:ext>
              </a:extLst>
            </p:cNvPr>
            <p:cNvSpPr>
              <a:spLocks noChangeArrowheads="1"/>
            </p:cNvSpPr>
            <p:nvPr/>
          </p:nvSpPr>
          <p:spPr bwMode="auto">
            <a:xfrm>
              <a:off x="5913" y="3558"/>
              <a:ext cx="16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Walthall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7" name="Rectangle 164">
              <a:extLst>
                <a:ext uri="{FF2B5EF4-FFF2-40B4-BE49-F238E27FC236}">
                  <a16:creationId xmlns:a16="http://schemas.microsoft.com/office/drawing/2014/main" id="{5C32A6C5-A8C4-474E-BDC7-D847B05E35F3}"/>
                </a:ext>
              </a:extLst>
            </p:cNvPr>
            <p:cNvSpPr>
              <a:spLocks noChangeArrowheads="1"/>
            </p:cNvSpPr>
            <p:nvPr/>
          </p:nvSpPr>
          <p:spPr bwMode="auto">
            <a:xfrm>
              <a:off x="6337" y="1936"/>
              <a:ext cx="17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Webster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8" name="Rectangle 165">
              <a:extLst>
                <a:ext uri="{FF2B5EF4-FFF2-40B4-BE49-F238E27FC236}">
                  <a16:creationId xmlns:a16="http://schemas.microsoft.com/office/drawing/2014/main" id="{03F30237-FA68-45EE-9546-5C3DA4A26580}"/>
                </a:ext>
              </a:extLst>
            </p:cNvPr>
            <p:cNvSpPr>
              <a:spLocks noChangeArrowheads="1"/>
            </p:cNvSpPr>
            <p:nvPr/>
          </p:nvSpPr>
          <p:spPr bwMode="auto">
            <a:xfrm>
              <a:off x="6336" y="2107"/>
              <a:ext cx="17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Choctaw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 name="Rectangle 166">
              <a:extLst>
                <a:ext uri="{FF2B5EF4-FFF2-40B4-BE49-F238E27FC236}">
                  <a16:creationId xmlns:a16="http://schemas.microsoft.com/office/drawing/2014/main" id="{95121D19-4C85-4991-A824-084D179FE45D}"/>
                </a:ext>
              </a:extLst>
            </p:cNvPr>
            <p:cNvSpPr>
              <a:spLocks noChangeArrowheads="1"/>
            </p:cNvSpPr>
            <p:nvPr/>
          </p:nvSpPr>
          <p:spPr bwMode="auto">
            <a:xfrm>
              <a:off x="5805" y="1560"/>
              <a:ext cx="17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Quitman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0" name="Rectangle 167">
              <a:extLst>
                <a:ext uri="{FF2B5EF4-FFF2-40B4-BE49-F238E27FC236}">
                  <a16:creationId xmlns:a16="http://schemas.microsoft.com/office/drawing/2014/main" id="{FFAAA4D1-DA08-4835-BDDB-9C469F3DCA68}"/>
                </a:ext>
              </a:extLst>
            </p:cNvPr>
            <p:cNvSpPr>
              <a:spLocks noChangeArrowheads="1"/>
            </p:cNvSpPr>
            <p:nvPr/>
          </p:nvSpPr>
          <p:spPr bwMode="auto">
            <a:xfrm>
              <a:off x="6079" y="1671"/>
              <a:ext cx="21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Yalobusha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 name="Rectangle 168">
              <a:extLst>
                <a:ext uri="{FF2B5EF4-FFF2-40B4-BE49-F238E27FC236}">
                  <a16:creationId xmlns:a16="http://schemas.microsoft.com/office/drawing/2014/main" id="{ECBFA68D-B998-422A-A642-585FEF33AA40}"/>
                </a:ext>
              </a:extLst>
            </p:cNvPr>
            <p:cNvSpPr>
              <a:spLocks noChangeArrowheads="1"/>
            </p:cNvSpPr>
            <p:nvPr/>
          </p:nvSpPr>
          <p:spPr bwMode="auto">
            <a:xfrm>
              <a:off x="6513" y="1743"/>
              <a:ext cx="21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Chickasaw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2" name="Rectangle 169">
              <a:extLst>
                <a:ext uri="{FF2B5EF4-FFF2-40B4-BE49-F238E27FC236}">
                  <a16:creationId xmlns:a16="http://schemas.microsoft.com/office/drawing/2014/main" id="{DF5DF36D-AE24-4D70-B141-0B1C3D2E0D95}"/>
                </a:ext>
              </a:extLst>
            </p:cNvPr>
            <p:cNvSpPr>
              <a:spLocks noChangeArrowheads="1"/>
            </p:cNvSpPr>
            <p:nvPr/>
          </p:nvSpPr>
          <p:spPr bwMode="auto">
            <a:xfrm>
              <a:off x="6532" y="2040"/>
              <a:ext cx="20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Oktibbeha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 name="Rectangle 170">
              <a:extLst>
                <a:ext uri="{FF2B5EF4-FFF2-40B4-BE49-F238E27FC236}">
                  <a16:creationId xmlns:a16="http://schemas.microsoft.com/office/drawing/2014/main" id="{EFD1E811-B96E-4FF4-B0E8-78FDD72E7542}"/>
                </a:ext>
              </a:extLst>
            </p:cNvPr>
            <p:cNvSpPr>
              <a:spLocks noChangeArrowheads="1"/>
            </p:cNvSpPr>
            <p:nvPr/>
          </p:nvSpPr>
          <p:spPr bwMode="auto">
            <a:xfrm rot="16200000">
              <a:off x="6201" y="3205"/>
              <a:ext cx="20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Covington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4" name="Rectangle 171">
              <a:extLst>
                <a:ext uri="{FF2B5EF4-FFF2-40B4-BE49-F238E27FC236}">
                  <a16:creationId xmlns:a16="http://schemas.microsoft.com/office/drawing/2014/main" id="{8C14EA5F-78CE-4A1C-9B29-752F71617599}"/>
                </a:ext>
              </a:extLst>
            </p:cNvPr>
            <p:cNvSpPr>
              <a:spLocks noChangeArrowheads="1"/>
            </p:cNvSpPr>
            <p:nvPr/>
          </p:nvSpPr>
          <p:spPr bwMode="auto">
            <a:xfrm rot="16359648">
              <a:off x="5870" y="3259"/>
              <a:ext cx="19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Lawrence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5" name="Rectangle 172">
              <a:extLst>
                <a:ext uri="{FF2B5EF4-FFF2-40B4-BE49-F238E27FC236}">
                  <a16:creationId xmlns:a16="http://schemas.microsoft.com/office/drawing/2014/main" id="{F8C8A15A-3F3F-41E1-BA6C-DA73631862AE}"/>
                </a:ext>
              </a:extLst>
            </p:cNvPr>
            <p:cNvSpPr>
              <a:spLocks noChangeArrowheads="1"/>
            </p:cNvSpPr>
            <p:nvPr/>
          </p:nvSpPr>
          <p:spPr bwMode="auto">
            <a:xfrm rot="16200000">
              <a:off x="5386" y="2436"/>
              <a:ext cx="20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Issaquena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6" name="Rectangle 173">
              <a:extLst>
                <a:ext uri="{FF2B5EF4-FFF2-40B4-BE49-F238E27FC236}">
                  <a16:creationId xmlns:a16="http://schemas.microsoft.com/office/drawing/2014/main" id="{6953F82C-13ED-4206-B570-A0A2AC3A2318}"/>
                </a:ext>
              </a:extLst>
            </p:cNvPr>
            <p:cNvSpPr>
              <a:spLocks noChangeArrowheads="1"/>
            </p:cNvSpPr>
            <p:nvPr/>
          </p:nvSpPr>
          <p:spPr bwMode="auto">
            <a:xfrm rot="16200000">
              <a:off x="6863" y="1206"/>
              <a:ext cx="23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Tishomingo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7" name="Rectangle 174">
              <a:extLst>
                <a:ext uri="{FF2B5EF4-FFF2-40B4-BE49-F238E27FC236}">
                  <a16:creationId xmlns:a16="http://schemas.microsoft.com/office/drawing/2014/main" id="{1885BEFA-BF12-4184-A7EB-F92767DE31C0}"/>
                </a:ext>
              </a:extLst>
            </p:cNvPr>
            <p:cNvSpPr>
              <a:spLocks noChangeArrowheads="1"/>
            </p:cNvSpPr>
            <p:nvPr/>
          </p:nvSpPr>
          <p:spPr bwMode="auto">
            <a:xfrm rot="16352812">
              <a:off x="5633" y="2248"/>
              <a:ext cx="22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Humphreys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 name="Rectangle 175">
              <a:extLst>
                <a:ext uri="{FF2B5EF4-FFF2-40B4-BE49-F238E27FC236}">
                  <a16:creationId xmlns:a16="http://schemas.microsoft.com/office/drawing/2014/main" id="{67FB3B8B-7046-4982-8725-268A7646D560}"/>
                </a:ext>
              </a:extLst>
            </p:cNvPr>
            <p:cNvSpPr>
              <a:spLocks noChangeArrowheads="1"/>
            </p:cNvSpPr>
            <p:nvPr/>
          </p:nvSpPr>
          <p:spPr bwMode="auto">
            <a:xfrm rot="2640000">
              <a:off x="6127" y="2025"/>
              <a:ext cx="24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Montgomery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9" name="Rectangle 176">
              <a:extLst>
                <a:ext uri="{FF2B5EF4-FFF2-40B4-BE49-F238E27FC236}">
                  <a16:creationId xmlns:a16="http://schemas.microsoft.com/office/drawing/2014/main" id="{0BF5DF80-46F1-4174-B013-D3BD0791FF04}"/>
                </a:ext>
              </a:extLst>
            </p:cNvPr>
            <p:cNvSpPr>
              <a:spLocks noChangeArrowheads="1"/>
            </p:cNvSpPr>
            <p:nvPr/>
          </p:nvSpPr>
          <p:spPr bwMode="auto">
            <a:xfrm>
              <a:off x="6055" y="3270"/>
              <a:ext cx="19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Jefferson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0" name="Rectangle 177">
              <a:extLst>
                <a:ext uri="{FF2B5EF4-FFF2-40B4-BE49-F238E27FC236}">
                  <a16:creationId xmlns:a16="http://schemas.microsoft.com/office/drawing/2014/main" id="{099BF86F-273A-4166-82D0-70F380A6B436}"/>
                </a:ext>
              </a:extLst>
            </p:cNvPr>
            <p:cNvSpPr>
              <a:spLocks noChangeArrowheads="1"/>
            </p:cNvSpPr>
            <p:nvPr/>
          </p:nvSpPr>
          <p:spPr bwMode="auto">
            <a:xfrm>
              <a:off x="6112" y="3312"/>
              <a:ext cx="11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Davis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714965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Category Z</a:t>
            </a:r>
            <a:br>
              <a:rPr lang="en-US" sz="4800" dirty="0">
                <a:solidFill>
                  <a:schemeClr val="bg1"/>
                </a:solidFill>
                <a:latin typeface="Tw Cen MT Condensed" charset="0"/>
                <a:ea typeface="Tw Cen MT Condensed" charset="0"/>
                <a:cs typeface="Tw Cen MT Condensed" charset="0"/>
              </a:rPr>
            </a:br>
            <a:r>
              <a:rPr lang="en-US" sz="4800" dirty="0">
                <a:solidFill>
                  <a:schemeClr val="bg1"/>
                </a:solidFill>
                <a:latin typeface="Tw Cen MT Condensed" charset="0"/>
                <a:ea typeface="Tw Cen MT Condensed" charset="0"/>
                <a:cs typeface="Tw Cen MT Condensed" charset="0"/>
              </a:rPr>
              <a:t>Administrative Cost</a:t>
            </a:r>
          </a:p>
        </p:txBody>
      </p:sp>
      <p:sp>
        <p:nvSpPr>
          <p:cNvPr id="6" name="Rectangle 12">
            <a:extLst>
              <a:ext uri="{FF2B5EF4-FFF2-40B4-BE49-F238E27FC236}">
                <a16:creationId xmlns:a16="http://schemas.microsoft.com/office/drawing/2014/main" id="{14FF0D67-6C6D-4652-ABCA-AF609E776406}"/>
              </a:ext>
            </a:extLst>
          </p:cNvPr>
          <p:cNvSpPr>
            <a:spLocks noChangeArrowheads="1"/>
          </p:cNvSpPr>
          <p:nvPr/>
        </p:nvSpPr>
        <p:spPr bwMode="auto">
          <a:xfrm>
            <a:off x="76200" y="1694795"/>
            <a:ext cx="8534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None/>
            </a:pPr>
            <a:r>
              <a:rPr lang="en-US" altLang="en-US" sz="2800" dirty="0">
                <a:solidFill>
                  <a:prstClr val="black"/>
                </a:solidFill>
                <a:latin typeface="Times New Roman" panose="02020603050405020304" pitchFamily="18" charset="0"/>
                <a:ea typeface="+mn-ea"/>
                <a:cs typeface="+mn-cs"/>
              </a:rPr>
              <a:t> Stafford Act – Section 324 authorizes PA funding for management costs (indirect costs, administrative expenses, etc.)</a:t>
            </a:r>
          </a:p>
          <a:p>
            <a:pPr marL="457200" indent="-457200"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mn-cs"/>
              </a:rPr>
              <a:t>Preliminary Damage Assessments</a:t>
            </a:r>
          </a:p>
          <a:p>
            <a:pPr marL="457200" indent="-457200"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mn-cs"/>
              </a:rPr>
              <a:t>Meetings regarding the PA Program</a:t>
            </a:r>
          </a:p>
          <a:p>
            <a:pPr marL="457200" indent="-457200"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mn-cs"/>
              </a:rPr>
              <a:t>Organizing damage sites into logical groups</a:t>
            </a:r>
          </a:p>
          <a:p>
            <a:pPr marL="457200" indent="-457200"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mn-cs"/>
              </a:rPr>
              <a:t>Correspondence</a:t>
            </a:r>
          </a:p>
          <a:p>
            <a:pPr eaLnBrk="1" fontAlgn="auto" hangingPunct="1">
              <a:spcBef>
                <a:spcPct val="0"/>
              </a:spcBef>
              <a:spcAft>
                <a:spcPts val="0"/>
              </a:spcAft>
              <a:buFont typeface="Arial" panose="020B0604020202020204" pitchFamily="34" charset="0"/>
              <a:buNone/>
            </a:pPr>
            <a:endParaRPr lang="en-US" altLang="en-US" sz="2800" dirty="0">
              <a:solidFill>
                <a:prstClr val="black"/>
              </a:solidFill>
              <a:latin typeface="Times New Roman" panose="02020603050405020304" pitchFamily="18" charset="0"/>
              <a:ea typeface="+mn-ea"/>
              <a:cs typeface="+mn-cs"/>
            </a:endParaRPr>
          </a:p>
        </p:txBody>
      </p:sp>
      <p:pic>
        <p:nvPicPr>
          <p:cNvPr id="4" name="Picture 3">
            <a:extLst>
              <a:ext uri="{FF2B5EF4-FFF2-40B4-BE49-F238E27FC236}">
                <a16:creationId xmlns:a16="http://schemas.microsoft.com/office/drawing/2014/main" id="{9F9A1237-860D-4532-AEC3-FFE853AA1A8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62600" y="4696496"/>
            <a:ext cx="3295650" cy="1856704"/>
          </a:xfrm>
          <a:prstGeom prst="rect">
            <a:avLst/>
          </a:prstGeom>
        </p:spPr>
      </p:pic>
      <p:sp>
        <p:nvSpPr>
          <p:cNvPr id="5" name="TextBox 4">
            <a:extLst>
              <a:ext uri="{FF2B5EF4-FFF2-40B4-BE49-F238E27FC236}">
                <a16:creationId xmlns:a16="http://schemas.microsoft.com/office/drawing/2014/main" id="{A7302E48-34DD-4751-B8FB-44B1DA200BB0}"/>
              </a:ext>
            </a:extLst>
          </p:cNvPr>
          <p:cNvSpPr txBox="1"/>
          <p:nvPr/>
        </p:nvSpPr>
        <p:spPr>
          <a:xfrm>
            <a:off x="152400" y="5339714"/>
            <a:ext cx="5486400" cy="1477328"/>
          </a:xfrm>
          <a:prstGeom prst="rect">
            <a:avLst/>
          </a:prstGeom>
          <a:noFill/>
        </p:spPr>
        <p:txBody>
          <a:bodyPr wrap="square" rtlCol="0">
            <a:spAutoFit/>
          </a:bodyPr>
          <a:lstStyle/>
          <a:p>
            <a:r>
              <a:rPr lang="en-US" altLang="en-US" sz="2400" dirty="0">
                <a:solidFill>
                  <a:prstClr val="black"/>
                </a:solidFill>
                <a:latin typeface="Times New Roman" panose="02020603050405020304" pitchFamily="18" charset="0"/>
              </a:rPr>
              <a:t>Funding is based on actual costs up to a </a:t>
            </a:r>
            <a:r>
              <a:rPr lang="en-US" altLang="en-US" sz="2400" b="1" u="sng" dirty="0">
                <a:solidFill>
                  <a:prstClr val="black"/>
                </a:solidFill>
                <a:latin typeface="Times New Roman" panose="02020603050405020304" pitchFamily="18" charset="0"/>
              </a:rPr>
              <a:t>specified amount</a:t>
            </a:r>
            <a:r>
              <a:rPr lang="en-US" altLang="en-US" sz="2400" dirty="0">
                <a:solidFill>
                  <a:prstClr val="black"/>
                </a:solidFill>
                <a:latin typeface="Times New Roman" panose="02020603050405020304" pitchFamily="18" charset="0"/>
              </a:rPr>
              <a:t> at 100% federal funding.  Applicant must track costs.</a:t>
            </a:r>
          </a:p>
          <a:p>
            <a:endParaRPr lang="en-US" dirty="0"/>
          </a:p>
        </p:txBody>
      </p:sp>
    </p:spTree>
    <p:extLst>
      <p:ext uri="{BB962C8B-B14F-4D97-AF65-F5344CB8AC3E}">
        <p14:creationId xmlns:p14="http://schemas.microsoft.com/office/powerpoint/2010/main" val="934871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Cost Eligibility</a:t>
            </a:r>
          </a:p>
        </p:txBody>
      </p:sp>
      <p:sp>
        <p:nvSpPr>
          <p:cNvPr id="12" name="Rectangle 1027">
            <a:extLst>
              <a:ext uri="{FF2B5EF4-FFF2-40B4-BE49-F238E27FC236}">
                <a16:creationId xmlns:a16="http://schemas.microsoft.com/office/drawing/2014/main" id="{6C1C52C6-E2CD-41C6-B485-9F92FCFAFB3B}"/>
              </a:ext>
            </a:extLst>
          </p:cNvPr>
          <p:cNvSpPr>
            <a:spLocks noChangeArrowheads="1"/>
          </p:cNvSpPr>
          <p:nvPr/>
        </p:nvSpPr>
        <p:spPr bwMode="auto">
          <a:xfrm>
            <a:off x="228600" y="1752600"/>
            <a:ext cx="8305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571500" indent="-223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dirty="0">
                <a:solidFill>
                  <a:srgbClr val="333333"/>
                </a:solidFill>
                <a:latin typeface="Times New Roman" panose="02020603050405020304" pitchFamily="18" charset="0"/>
                <a:ea typeface="+mn-ea"/>
                <a:cs typeface="Times New Roman" panose="02020603050405020304" pitchFamily="18" charset="0"/>
              </a:rPr>
              <a:t>To be eligible for reimbursement, costs must: </a:t>
            </a:r>
          </a:p>
          <a:p>
            <a:pPr lvl="1" eaLnBrk="1" fontAlgn="auto" hangingPunct="1">
              <a:spcBef>
                <a:spcPct val="30000"/>
              </a:spcBef>
              <a:spcAft>
                <a:spcPts val="0"/>
              </a:spcAft>
              <a:buClr>
                <a:srgbClr val="B0B1B3"/>
              </a:buClr>
              <a:buFont typeface="Wingdings" panose="05000000000000000000" pitchFamily="2" charset="2"/>
              <a:buChar char="§"/>
            </a:pPr>
            <a:r>
              <a:rPr lang="en-US" altLang="en-US" sz="3200" dirty="0">
                <a:solidFill>
                  <a:srgbClr val="333333"/>
                </a:solidFill>
                <a:latin typeface="Times New Roman" panose="02020603050405020304" pitchFamily="18" charset="0"/>
                <a:ea typeface="+mn-ea"/>
                <a:cs typeface="Times New Roman" panose="02020603050405020304" pitchFamily="18" charset="0"/>
              </a:rPr>
              <a:t>Be reasonable and necessary to accomplish eligible work</a:t>
            </a:r>
          </a:p>
          <a:p>
            <a:pPr lvl="2" eaLnBrk="1" fontAlgn="auto" hangingPunct="1">
              <a:spcBef>
                <a:spcPct val="30000"/>
              </a:spcBef>
              <a:spcAft>
                <a:spcPts val="0"/>
              </a:spcAft>
              <a:buClr>
                <a:srgbClr val="B0B1B3"/>
              </a:buClr>
              <a:buFont typeface="Wingdings" panose="05000000000000000000" pitchFamily="2" charset="2"/>
              <a:buChar char="§"/>
            </a:pPr>
            <a:r>
              <a:rPr lang="en-US" altLang="en-US" sz="3200" dirty="0">
                <a:solidFill>
                  <a:prstClr val="black"/>
                </a:solidFill>
                <a:latin typeface="Times New Roman" panose="02020603050405020304" pitchFamily="18" charset="0"/>
                <a:ea typeface="+mn-ea"/>
                <a:cs typeface="Times New Roman" panose="02020603050405020304" pitchFamily="18" charset="0"/>
              </a:rPr>
              <a:t>A cost is reasonable if, in its nature and amount, it does not exceed that which would be incurred by a prudent person under the circumstances prevailing at the time the Applicant makes the decision to incur the cost</a:t>
            </a:r>
            <a:endParaRPr lang="en-US" altLang="en-US" sz="3200" dirty="0">
              <a:solidFill>
                <a:srgbClr val="333333"/>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4085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Cost Eligibility</a:t>
            </a:r>
          </a:p>
        </p:txBody>
      </p:sp>
      <p:sp>
        <p:nvSpPr>
          <p:cNvPr id="4" name="Rectangle 1027">
            <a:extLst>
              <a:ext uri="{FF2B5EF4-FFF2-40B4-BE49-F238E27FC236}">
                <a16:creationId xmlns:a16="http://schemas.microsoft.com/office/drawing/2014/main" id="{2942B177-EA7F-43F2-8885-574B92E6048C}"/>
              </a:ext>
            </a:extLst>
          </p:cNvPr>
          <p:cNvSpPr>
            <a:spLocks noChangeArrowheads="1"/>
          </p:cNvSpPr>
          <p:nvPr/>
        </p:nvSpPr>
        <p:spPr bwMode="auto">
          <a:xfrm>
            <a:off x="228600" y="1752600"/>
            <a:ext cx="8686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571500" indent="-223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sz="2800" dirty="0">
                <a:solidFill>
                  <a:srgbClr val="333333"/>
                </a:solidFill>
                <a:latin typeface="Times New Roman" panose="02020603050405020304" pitchFamily="18" charset="0"/>
                <a:ea typeface="+mn-ea"/>
                <a:cs typeface="Times New Roman" panose="02020603050405020304" pitchFamily="18" charset="0"/>
              </a:rPr>
              <a:t>To be eligible for reimbursement, costs must: </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Comply with federal, state, and local laws and regulations.</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Authorized and not prohibited under Federal, State, Territorial, Tribal, or local government laws or regulations.</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Consistent with the Applicant’s internal policies, regulations, and procedures that apply uniformly to both Federal awards and other activities of the Applicant.</a:t>
            </a:r>
          </a:p>
        </p:txBody>
      </p:sp>
    </p:spTree>
    <p:extLst>
      <p:ext uri="{BB962C8B-B14F-4D97-AF65-F5344CB8AC3E}">
        <p14:creationId xmlns:p14="http://schemas.microsoft.com/office/powerpoint/2010/main" val="100668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Cost Eligibility</a:t>
            </a:r>
          </a:p>
        </p:txBody>
      </p:sp>
      <p:sp>
        <p:nvSpPr>
          <p:cNvPr id="5" name="Rectangle 1027">
            <a:extLst>
              <a:ext uri="{FF2B5EF4-FFF2-40B4-BE49-F238E27FC236}">
                <a16:creationId xmlns:a16="http://schemas.microsoft.com/office/drawing/2014/main" id="{17594CF4-B257-415F-85C4-516DD4857392}"/>
              </a:ext>
            </a:extLst>
          </p:cNvPr>
          <p:cNvSpPr>
            <a:spLocks noChangeArrowheads="1"/>
          </p:cNvSpPr>
          <p:nvPr/>
        </p:nvSpPr>
        <p:spPr bwMode="auto">
          <a:xfrm>
            <a:off x="152400" y="1905000"/>
            <a:ext cx="81359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571500" indent="-223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dirty="0">
                <a:solidFill>
                  <a:srgbClr val="333333"/>
                </a:solidFill>
                <a:latin typeface="Times New Roman" panose="02020603050405020304" pitchFamily="18" charset="0"/>
                <a:ea typeface="+mn-ea"/>
                <a:cs typeface="Times New Roman" panose="02020603050405020304" pitchFamily="18" charset="0"/>
              </a:rPr>
              <a:t>To be eligible for reimbursement, costs must: </a:t>
            </a:r>
          </a:p>
          <a:p>
            <a:pPr lvl="1" eaLnBrk="1" fontAlgn="auto" hangingPunct="1">
              <a:spcBef>
                <a:spcPct val="30000"/>
              </a:spcBef>
              <a:spcAft>
                <a:spcPts val="0"/>
              </a:spcAft>
              <a:buClr>
                <a:srgbClr val="B0B1B3"/>
              </a:buClr>
              <a:buFont typeface="Wingdings" panose="05000000000000000000" pitchFamily="2" charset="2"/>
              <a:buChar char="§"/>
            </a:pPr>
            <a:r>
              <a:rPr lang="en-US" altLang="en-US" sz="3200" dirty="0">
                <a:solidFill>
                  <a:srgbClr val="333333"/>
                </a:solidFill>
                <a:latin typeface="Times New Roman" panose="02020603050405020304" pitchFamily="18" charset="0"/>
                <a:ea typeface="+mn-ea"/>
                <a:cs typeface="Times New Roman" panose="02020603050405020304" pitchFamily="18" charset="0"/>
              </a:rPr>
              <a:t>Include deductions of insurance proceeds, salvage value, and purchase discounts.</a:t>
            </a:r>
          </a:p>
        </p:txBody>
      </p:sp>
    </p:spTree>
    <p:extLst>
      <p:ext uri="{BB962C8B-B14F-4D97-AF65-F5344CB8AC3E}">
        <p14:creationId xmlns:p14="http://schemas.microsoft.com/office/powerpoint/2010/main" val="3221467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Eligible Cost</a:t>
            </a:r>
          </a:p>
        </p:txBody>
      </p:sp>
      <p:sp>
        <p:nvSpPr>
          <p:cNvPr id="4" name="Rectangle 3">
            <a:extLst>
              <a:ext uri="{FF2B5EF4-FFF2-40B4-BE49-F238E27FC236}">
                <a16:creationId xmlns:a16="http://schemas.microsoft.com/office/drawing/2014/main" id="{B4F2857D-FDFE-44D2-A58F-F11E9FDF5FDB}"/>
              </a:ext>
            </a:extLst>
          </p:cNvPr>
          <p:cNvSpPr>
            <a:spLocks noChangeArrowheads="1"/>
          </p:cNvSpPr>
          <p:nvPr/>
        </p:nvSpPr>
        <p:spPr bwMode="auto">
          <a:xfrm>
            <a:off x="304800" y="1776412"/>
            <a:ext cx="8458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lnSpc>
                <a:spcPct val="95000"/>
              </a:lnSpc>
              <a:spcBef>
                <a:spcPct val="80000"/>
              </a:spcBef>
              <a:spcAft>
                <a:spcPts val="0"/>
              </a:spcAft>
              <a:buFontTx/>
              <a:buNone/>
            </a:pPr>
            <a:r>
              <a:rPr lang="en-US" altLang="en-US" sz="2400" b="1" u="sng" dirty="0">
                <a:solidFill>
                  <a:prstClr val="black"/>
                </a:solidFill>
                <a:latin typeface="Times New Roman" panose="02020603050405020304" pitchFamily="18" charset="0"/>
                <a:ea typeface="+mn-ea"/>
                <a:cs typeface="Times New Roman" panose="02020603050405020304" pitchFamily="18" charset="0"/>
              </a:rPr>
              <a:t>Force Account “LABOR” </a:t>
            </a:r>
            <a:endParaRPr lang="en-US" altLang="en-US" sz="2400" b="1" dirty="0">
              <a:solidFill>
                <a:prstClr val="black"/>
              </a:solidFill>
              <a:latin typeface="Times New Roman" panose="02020603050405020304" pitchFamily="18" charset="0"/>
              <a:ea typeface="+mn-ea"/>
              <a:cs typeface="Times New Roman" panose="02020603050405020304" pitchFamily="18" charset="0"/>
            </a:endParaRPr>
          </a:p>
          <a:p>
            <a:pPr eaLnBrk="1" fontAlgn="auto" hangingPunct="1">
              <a:lnSpc>
                <a:spcPct val="95000"/>
              </a:lnSpc>
              <a:spcBef>
                <a:spcPct val="80000"/>
              </a:spcBef>
              <a:spcAft>
                <a:spcPts val="0"/>
              </a:spcAft>
              <a:buFontTx/>
              <a:buNone/>
            </a:pPr>
            <a:r>
              <a:rPr lang="en-US" altLang="en-US" sz="2400" b="1" dirty="0">
                <a:solidFill>
                  <a:prstClr val="black"/>
                </a:solidFill>
                <a:latin typeface="Times New Roman" panose="02020603050405020304" pitchFamily="18" charset="0"/>
                <a:ea typeface="+mn-ea"/>
                <a:cs typeface="Times New Roman" panose="02020603050405020304" pitchFamily="18" charset="0"/>
              </a:rPr>
              <a:t>Category A</a:t>
            </a:r>
            <a:r>
              <a:rPr lang="en-US" altLang="en-US" sz="2400" dirty="0">
                <a:solidFill>
                  <a:prstClr val="black"/>
                </a:solidFill>
                <a:latin typeface="Times New Roman" panose="02020603050405020304" pitchFamily="18" charset="0"/>
                <a:ea typeface="+mn-ea"/>
                <a:cs typeface="Times New Roman" panose="02020603050405020304" pitchFamily="18" charset="0"/>
              </a:rPr>
              <a:t> – Debris Removal/Clearance – Regular/Straight Time and Overtime (including Fringe Benefits) are eligible (Sandy Recovery Improvement Act of 2013).</a:t>
            </a:r>
          </a:p>
          <a:p>
            <a:pPr eaLnBrk="1" fontAlgn="auto" hangingPunct="1">
              <a:lnSpc>
                <a:spcPct val="95000"/>
              </a:lnSpc>
              <a:spcBef>
                <a:spcPct val="80000"/>
              </a:spcBef>
              <a:spcAft>
                <a:spcPts val="0"/>
              </a:spcAft>
              <a:buFontTx/>
              <a:buNone/>
            </a:pPr>
            <a:r>
              <a:rPr lang="en-US" altLang="en-US" sz="2400" b="1" dirty="0">
                <a:solidFill>
                  <a:prstClr val="black"/>
                </a:solidFill>
                <a:latin typeface="Times New Roman" panose="02020603050405020304" pitchFamily="18" charset="0"/>
                <a:ea typeface="+mn-ea"/>
                <a:cs typeface="Times New Roman" panose="02020603050405020304" pitchFamily="18" charset="0"/>
              </a:rPr>
              <a:t>Category B</a:t>
            </a:r>
            <a:r>
              <a:rPr lang="en-US" altLang="en-US" sz="2400" dirty="0">
                <a:solidFill>
                  <a:prstClr val="black"/>
                </a:solidFill>
                <a:latin typeface="Times New Roman" panose="02020603050405020304" pitchFamily="18" charset="0"/>
                <a:ea typeface="+mn-ea"/>
                <a:cs typeface="Times New Roman" panose="02020603050405020304" pitchFamily="18" charset="0"/>
              </a:rPr>
              <a:t> – Emergency Protective Measures – </a:t>
            </a:r>
            <a:r>
              <a:rPr lang="en-US" altLang="en-US" sz="2400" u="sng" dirty="0">
                <a:solidFill>
                  <a:prstClr val="black"/>
                </a:solidFill>
                <a:latin typeface="Times New Roman" panose="02020603050405020304" pitchFamily="18" charset="0"/>
                <a:ea typeface="+mn-ea"/>
                <a:cs typeface="Times New Roman" panose="02020603050405020304" pitchFamily="18" charset="0"/>
              </a:rPr>
              <a:t>Only</a:t>
            </a:r>
            <a:r>
              <a:rPr lang="en-US" altLang="en-US" sz="2400" dirty="0">
                <a:solidFill>
                  <a:prstClr val="black"/>
                </a:solidFill>
                <a:latin typeface="Times New Roman" panose="02020603050405020304" pitchFamily="18" charset="0"/>
                <a:ea typeface="+mn-ea"/>
                <a:cs typeface="Times New Roman" panose="02020603050405020304" pitchFamily="18" charset="0"/>
              </a:rPr>
              <a:t> Overtime is eligible (including Fringe Benefits). </a:t>
            </a:r>
          </a:p>
          <a:p>
            <a:pPr eaLnBrk="1" fontAlgn="auto" hangingPunct="1">
              <a:lnSpc>
                <a:spcPct val="95000"/>
              </a:lnSpc>
              <a:spcBef>
                <a:spcPct val="80000"/>
              </a:spcBef>
              <a:spcAft>
                <a:spcPts val="0"/>
              </a:spcAft>
              <a:buFontTx/>
              <a:buNone/>
            </a:pPr>
            <a:r>
              <a:rPr lang="en-US" altLang="en-US" sz="2400" b="1" dirty="0">
                <a:solidFill>
                  <a:prstClr val="black"/>
                </a:solidFill>
                <a:latin typeface="Times New Roman" panose="02020603050405020304" pitchFamily="18" charset="0"/>
                <a:ea typeface="+mn-ea"/>
                <a:cs typeface="Times New Roman" panose="02020603050405020304" pitchFamily="18" charset="0"/>
              </a:rPr>
              <a:t>Category C-G </a:t>
            </a:r>
            <a:r>
              <a:rPr lang="en-US" altLang="en-US" sz="2400" dirty="0">
                <a:solidFill>
                  <a:prstClr val="black"/>
                </a:solidFill>
                <a:latin typeface="Times New Roman" panose="02020603050405020304" pitchFamily="18" charset="0"/>
                <a:ea typeface="+mn-ea"/>
                <a:cs typeface="Times New Roman" panose="02020603050405020304" pitchFamily="18" charset="0"/>
              </a:rPr>
              <a:t>– Regular/Straight Time and Overtime (including Fringe Benefits) are eligible.</a:t>
            </a:r>
          </a:p>
        </p:txBody>
      </p:sp>
    </p:spTree>
    <p:extLst>
      <p:ext uri="{BB962C8B-B14F-4D97-AF65-F5344CB8AC3E}">
        <p14:creationId xmlns:p14="http://schemas.microsoft.com/office/powerpoint/2010/main" val="3061716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Eligible Cost</a:t>
            </a:r>
          </a:p>
        </p:txBody>
      </p:sp>
      <p:sp>
        <p:nvSpPr>
          <p:cNvPr id="5" name="Rectangle 3">
            <a:extLst>
              <a:ext uri="{FF2B5EF4-FFF2-40B4-BE49-F238E27FC236}">
                <a16:creationId xmlns:a16="http://schemas.microsoft.com/office/drawing/2014/main" id="{820E47BE-D613-427C-95B7-B9A6C33A03C8}"/>
              </a:ext>
            </a:extLst>
          </p:cNvPr>
          <p:cNvSpPr>
            <a:spLocks noChangeArrowheads="1"/>
          </p:cNvSpPr>
          <p:nvPr/>
        </p:nvSpPr>
        <p:spPr bwMode="auto">
          <a:xfrm>
            <a:off x="304800" y="1917700"/>
            <a:ext cx="8458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auto" hangingPunct="1">
              <a:spcBef>
                <a:spcPct val="0"/>
              </a:spcBef>
              <a:spcAft>
                <a:spcPts val="0"/>
              </a:spcAft>
              <a:defRPr/>
            </a:pPr>
            <a:r>
              <a:rPr lang="en-US" altLang="en-US" sz="2800" dirty="0">
                <a:solidFill>
                  <a:prstClr val="black"/>
                </a:solidFill>
                <a:latin typeface="Times New Roman" pitchFamily="18" charset="0"/>
                <a:ea typeface="+mn-ea"/>
                <a:cs typeface="Times New Roman" pitchFamily="18" charset="0"/>
              </a:rPr>
              <a:t>Materials – The costs for items used from applicant’s inventory and for items purchased to make authorized repairs to meet the scope of work are eligible.</a:t>
            </a:r>
          </a:p>
          <a:p>
            <a:pPr marL="0" indent="0" eaLnBrk="1" fontAlgn="auto" hangingPunct="1">
              <a:spcBef>
                <a:spcPct val="0"/>
              </a:spcBef>
              <a:spcAft>
                <a:spcPts val="0"/>
              </a:spcAft>
              <a:buNone/>
              <a:defRPr/>
            </a:pPr>
            <a:endParaRPr lang="en-US" altLang="en-US" sz="2800" dirty="0">
              <a:solidFill>
                <a:prstClr val="black"/>
              </a:solidFill>
              <a:latin typeface="Times New Roman" pitchFamily="18" charset="0"/>
              <a:ea typeface="+mn-ea"/>
              <a:cs typeface="Times New Roman" pitchFamily="18" charset="0"/>
            </a:endParaRPr>
          </a:p>
          <a:p>
            <a:pPr eaLnBrk="1" fontAlgn="auto" hangingPunct="1">
              <a:spcBef>
                <a:spcPct val="0"/>
              </a:spcBef>
              <a:spcAft>
                <a:spcPts val="0"/>
              </a:spcAft>
              <a:defRPr/>
            </a:pPr>
            <a:r>
              <a:rPr lang="en-US" altLang="en-US" sz="2800" dirty="0">
                <a:solidFill>
                  <a:prstClr val="black"/>
                </a:solidFill>
                <a:latin typeface="Times New Roman" pitchFamily="18" charset="0"/>
                <a:ea typeface="+mn-ea"/>
                <a:cs typeface="Times New Roman" pitchFamily="18" charset="0"/>
              </a:rPr>
              <a:t>Applicant owned Equipment – The costs associated with the equipment used to perform authorized repairs, all operating equipment hours are eligible, should be supported by Labor Time Sheets.  Rates based on FEMA Schedule of Equipment Rates.</a:t>
            </a:r>
          </a:p>
          <a:p>
            <a:pPr marL="0" indent="0" eaLnBrk="1" fontAlgn="auto" hangingPunct="1">
              <a:spcBef>
                <a:spcPct val="0"/>
              </a:spcBef>
              <a:spcAft>
                <a:spcPts val="0"/>
              </a:spcAft>
              <a:buFont typeface="Arial" pitchFamily="34" charset="0"/>
              <a:buNone/>
              <a:defRPr/>
            </a:pPr>
            <a:r>
              <a:rPr lang="en-US" altLang="en-US" sz="2800" dirty="0">
                <a:solidFill>
                  <a:prstClr val="black"/>
                </a:solidFill>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3156003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Types of Projects</a:t>
            </a:r>
          </a:p>
        </p:txBody>
      </p:sp>
      <p:sp>
        <p:nvSpPr>
          <p:cNvPr id="4" name="Rectangle 12">
            <a:extLst>
              <a:ext uri="{FF2B5EF4-FFF2-40B4-BE49-F238E27FC236}">
                <a16:creationId xmlns:a16="http://schemas.microsoft.com/office/drawing/2014/main" id="{7117D73B-9265-461E-987F-0F0D21762EC0}"/>
              </a:ext>
            </a:extLst>
          </p:cNvPr>
          <p:cNvSpPr>
            <a:spLocks noChangeArrowheads="1"/>
          </p:cNvSpPr>
          <p:nvPr/>
        </p:nvSpPr>
        <p:spPr bwMode="auto">
          <a:xfrm>
            <a:off x="685800" y="2209800"/>
            <a:ext cx="6781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Times New Roman" panose="02020603050405020304" pitchFamily="18" charset="0"/>
              </a:rPr>
              <a:t>  Small Projects</a:t>
            </a:r>
          </a:p>
          <a:p>
            <a:pPr eaLnBrk="1" fontAlgn="auto" hangingPunct="1">
              <a:spcBef>
                <a:spcPct val="0"/>
              </a:spcBef>
              <a:spcAft>
                <a:spcPts val="0"/>
              </a:spcAft>
            </a:pPr>
            <a:endParaRPr lang="en-US" altLang="en-US" sz="2800" dirty="0">
              <a:solidFill>
                <a:prstClr val="black"/>
              </a:solidFill>
              <a:latin typeface="Times New Roman" panose="02020603050405020304" pitchFamily="18" charset="0"/>
              <a:ea typeface="+mn-ea"/>
              <a:cs typeface="Times New Roman" panose="02020603050405020304" pitchFamily="18" charset="0"/>
            </a:endParaRPr>
          </a:p>
          <a:p>
            <a:pPr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Times New Roman" panose="02020603050405020304" pitchFamily="18" charset="0"/>
              </a:rPr>
              <a:t>  Large Projects</a:t>
            </a:r>
          </a:p>
          <a:p>
            <a:pPr eaLnBrk="1" fontAlgn="auto" hangingPunct="1">
              <a:spcBef>
                <a:spcPct val="0"/>
              </a:spcBef>
              <a:spcAft>
                <a:spcPts val="0"/>
              </a:spcAft>
            </a:pPr>
            <a:endParaRPr lang="en-US" altLang="en-US" sz="2800" dirty="0">
              <a:solidFill>
                <a:prstClr val="black"/>
              </a:solidFill>
              <a:latin typeface="Times New Roman" panose="02020603050405020304" pitchFamily="18" charset="0"/>
              <a:ea typeface="+mn-ea"/>
              <a:cs typeface="Times New Roman" panose="02020603050405020304" pitchFamily="18" charset="0"/>
            </a:endParaRPr>
          </a:p>
          <a:p>
            <a:pPr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Times New Roman" panose="02020603050405020304" pitchFamily="18" charset="0"/>
              </a:rPr>
              <a:t>  Improved Projects</a:t>
            </a:r>
          </a:p>
          <a:p>
            <a:pPr eaLnBrk="1" fontAlgn="auto" hangingPunct="1">
              <a:spcBef>
                <a:spcPct val="0"/>
              </a:spcBef>
              <a:spcAft>
                <a:spcPts val="0"/>
              </a:spcAft>
            </a:pPr>
            <a:endParaRPr lang="en-US" altLang="en-US" sz="2800" dirty="0">
              <a:solidFill>
                <a:prstClr val="black"/>
              </a:solidFill>
              <a:latin typeface="Times New Roman" panose="02020603050405020304" pitchFamily="18" charset="0"/>
              <a:ea typeface="+mn-ea"/>
              <a:cs typeface="Times New Roman" panose="02020603050405020304" pitchFamily="18" charset="0"/>
            </a:endParaRPr>
          </a:p>
          <a:p>
            <a:pPr eaLnBrk="1" fontAlgn="auto" hangingPunct="1">
              <a:spcBef>
                <a:spcPct val="0"/>
              </a:spcBef>
              <a:spcAft>
                <a:spcPts val="0"/>
              </a:spcAft>
            </a:pPr>
            <a:r>
              <a:rPr lang="en-US" altLang="en-US" sz="2800" dirty="0">
                <a:solidFill>
                  <a:prstClr val="black"/>
                </a:solidFill>
                <a:latin typeface="Times New Roman" panose="02020603050405020304" pitchFamily="18" charset="0"/>
                <a:ea typeface="+mn-ea"/>
                <a:cs typeface="Times New Roman" panose="02020603050405020304" pitchFamily="18" charset="0"/>
              </a:rPr>
              <a:t>  Alternate Projects</a:t>
            </a:r>
          </a:p>
        </p:txBody>
      </p:sp>
    </p:spTree>
    <p:extLst>
      <p:ext uri="{BB962C8B-B14F-4D97-AF65-F5344CB8AC3E}">
        <p14:creationId xmlns:p14="http://schemas.microsoft.com/office/powerpoint/2010/main" val="3436830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Thresholds</a:t>
            </a:r>
          </a:p>
        </p:txBody>
      </p:sp>
      <p:sp>
        <p:nvSpPr>
          <p:cNvPr id="5" name="Rectangle 1031">
            <a:extLst>
              <a:ext uri="{FF2B5EF4-FFF2-40B4-BE49-F238E27FC236}">
                <a16:creationId xmlns:a16="http://schemas.microsoft.com/office/drawing/2014/main" id="{C054B046-CD6D-43E2-95DA-5807BD96EBBD}"/>
              </a:ext>
            </a:extLst>
          </p:cNvPr>
          <p:cNvSpPr>
            <a:spLocks noChangeArrowheads="1"/>
          </p:cNvSpPr>
          <p:nvPr/>
        </p:nvSpPr>
        <p:spPr bwMode="auto">
          <a:xfrm>
            <a:off x="444500" y="1828800"/>
            <a:ext cx="82264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dirty="0">
                <a:solidFill>
                  <a:srgbClr val="333333"/>
                </a:solidFill>
                <a:latin typeface="Times New Roman" panose="02020603050405020304" pitchFamily="18" charset="0"/>
                <a:ea typeface="+mn-ea"/>
                <a:cs typeface="Times New Roman" panose="02020603050405020304" pitchFamily="18" charset="0"/>
              </a:rPr>
              <a:t>Public Assistance projects are processed as either small or large projects.  If the project cost is less than the annually updated cost threshold amount </a:t>
            </a:r>
            <a:r>
              <a:rPr lang="en-US" altLang="en-US" dirty="0">
                <a:solidFill>
                  <a:srgbClr val="FF0000"/>
                </a:solidFill>
                <a:latin typeface="Times New Roman" panose="02020603050405020304" pitchFamily="18" charset="0"/>
                <a:ea typeface="+mn-ea"/>
                <a:cs typeface="Times New Roman" panose="02020603050405020304" pitchFamily="18" charset="0"/>
              </a:rPr>
              <a:t>(currently $132,800) </a:t>
            </a:r>
            <a:r>
              <a:rPr lang="en-US" altLang="en-US" dirty="0">
                <a:solidFill>
                  <a:srgbClr val="333333"/>
                </a:solidFill>
                <a:latin typeface="Times New Roman" panose="02020603050405020304" pitchFamily="18" charset="0"/>
                <a:ea typeface="+mn-ea"/>
                <a:cs typeface="Times New Roman" panose="02020603050405020304" pitchFamily="18" charset="0"/>
              </a:rPr>
              <a:t>the project is processed as a small project.  If the project cost equals or exceeds the threshold the project is processed as a large project.</a:t>
            </a:r>
            <a:r>
              <a:rPr lang="en-US" altLang="en-US" dirty="0">
                <a:solidFill>
                  <a:srgbClr val="B0B1B3"/>
                </a:solidFill>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965060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Types of Projects</a:t>
            </a:r>
          </a:p>
        </p:txBody>
      </p:sp>
      <p:sp>
        <p:nvSpPr>
          <p:cNvPr id="4" name="Rectangle 1027">
            <a:extLst>
              <a:ext uri="{FF2B5EF4-FFF2-40B4-BE49-F238E27FC236}">
                <a16:creationId xmlns:a16="http://schemas.microsoft.com/office/drawing/2014/main" id="{5DB0AC3B-DAB8-49FF-A429-26AE49E66C23}"/>
              </a:ext>
            </a:extLst>
          </p:cNvPr>
          <p:cNvSpPr>
            <a:spLocks noChangeArrowheads="1"/>
          </p:cNvSpPr>
          <p:nvPr/>
        </p:nvSpPr>
        <p:spPr bwMode="auto">
          <a:xfrm>
            <a:off x="465138" y="1828800"/>
            <a:ext cx="38290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60000"/>
              </a:spcBef>
              <a:spcAft>
                <a:spcPts val="0"/>
              </a:spcAft>
              <a:buClr>
                <a:srgbClr val="B0B1B3"/>
              </a:buClr>
              <a:buFont typeface="Wingdings" panose="05000000000000000000" pitchFamily="2" charset="2"/>
              <a:buNone/>
            </a:pPr>
            <a:r>
              <a:rPr lang="en-US" altLang="en-US" sz="2400" b="1" dirty="0">
                <a:solidFill>
                  <a:srgbClr val="333333"/>
                </a:solidFill>
                <a:latin typeface="Times New Roman" panose="02020603050405020304" pitchFamily="18" charset="0"/>
                <a:ea typeface="+mn-ea"/>
                <a:cs typeface="Times New Roman" panose="02020603050405020304" pitchFamily="18" charset="0"/>
              </a:rPr>
              <a:t>Small Projects</a:t>
            </a:r>
          </a:p>
          <a:p>
            <a:pPr eaLnBrk="1" fontAlgn="auto" hangingPunct="1">
              <a:spcBef>
                <a:spcPct val="60000"/>
              </a:spcBef>
              <a:spcAft>
                <a:spcPts val="0"/>
              </a:spcAft>
              <a:buClr>
                <a:srgbClr val="B0B1B3"/>
              </a:buClr>
              <a:buFont typeface="Wingdings" panose="05000000000000000000" pitchFamily="2" charset="2"/>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Funding is based on work completed (if available) or initial cost estimate.</a:t>
            </a:r>
          </a:p>
          <a:p>
            <a:pPr eaLnBrk="1" fontAlgn="auto" hangingPunct="1">
              <a:spcBef>
                <a:spcPct val="60000"/>
              </a:spcBef>
              <a:spcAft>
                <a:spcPts val="0"/>
              </a:spcAft>
              <a:buClr>
                <a:srgbClr val="B0B1B3"/>
              </a:buClr>
              <a:buFont typeface="Wingdings" panose="05000000000000000000" pitchFamily="2" charset="2"/>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Federal cost share is paid upon project approval.</a:t>
            </a:r>
          </a:p>
          <a:p>
            <a:pPr eaLnBrk="1" fontAlgn="auto" hangingPunct="1">
              <a:spcBef>
                <a:spcPct val="60000"/>
              </a:spcBef>
              <a:spcAft>
                <a:spcPts val="0"/>
              </a:spcAft>
              <a:buClr>
                <a:srgbClr val="B0B1B3"/>
              </a:buClr>
              <a:buFont typeface="Wingdings" panose="05000000000000000000" pitchFamily="2" charset="2"/>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When the cost of work is less than $3,320 that work is not eligible.</a:t>
            </a:r>
          </a:p>
        </p:txBody>
      </p:sp>
      <p:sp>
        <p:nvSpPr>
          <p:cNvPr id="6" name="Rectangle 1029">
            <a:extLst>
              <a:ext uri="{FF2B5EF4-FFF2-40B4-BE49-F238E27FC236}">
                <a16:creationId xmlns:a16="http://schemas.microsoft.com/office/drawing/2014/main" id="{2936AB5D-658E-4FE2-9795-6741C52E72F5}"/>
              </a:ext>
            </a:extLst>
          </p:cNvPr>
          <p:cNvSpPr>
            <a:spLocks noChangeArrowheads="1"/>
          </p:cNvSpPr>
          <p:nvPr/>
        </p:nvSpPr>
        <p:spPr bwMode="auto">
          <a:xfrm>
            <a:off x="4446588" y="1828800"/>
            <a:ext cx="4240212"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60000"/>
              </a:spcBef>
              <a:spcAft>
                <a:spcPts val="0"/>
              </a:spcAft>
              <a:buClr>
                <a:srgbClr val="B0B1B3"/>
              </a:buClr>
              <a:buFont typeface="Wingdings" panose="05000000000000000000" pitchFamily="2" charset="2"/>
              <a:buNone/>
            </a:pPr>
            <a:r>
              <a:rPr lang="en-US" altLang="en-US" sz="2400" b="1" dirty="0">
                <a:solidFill>
                  <a:srgbClr val="333333"/>
                </a:solidFill>
                <a:latin typeface="Times New Roman" panose="02020603050405020304" pitchFamily="18" charset="0"/>
                <a:ea typeface="+mn-ea"/>
                <a:cs typeface="Times New Roman" panose="02020603050405020304" pitchFamily="18" charset="0"/>
              </a:rPr>
              <a:t>Large Projects</a:t>
            </a:r>
          </a:p>
          <a:p>
            <a:pPr eaLnBrk="1" fontAlgn="auto" hangingPunct="1">
              <a:spcBef>
                <a:spcPct val="60000"/>
              </a:spcBef>
              <a:spcAft>
                <a:spcPts val="0"/>
              </a:spcAft>
              <a:buClr>
                <a:srgbClr val="B0B1B3"/>
              </a:buClr>
              <a:buFont typeface="Wingdings" panose="05000000000000000000" pitchFamily="2" charset="2"/>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Initially approved based on estimated costs.</a:t>
            </a:r>
          </a:p>
          <a:p>
            <a:pPr eaLnBrk="1" fontAlgn="auto" hangingPunct="1">
              <a:spcBef>
                <a:spcPct val="60000"/>
              </a:spcBef>
              <a:spcAft>
                <a:spcPts val="0"/>
              </a:spcAft>
              <a:buClr>
                <a:srgbClr val="B0B1B3"/>
              </a:buClr>
              <a:buFont typeface="Wingdings" panose="05000000000000000000" pitchFamily="2" charset="2"/>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Funding is based on documented actual costs.</a:t>
            </a:r>
          </a:p>
          <a:p>
            <a:pPr eaLnBrk="1" fontAlgn="auto" hangingPunct="1">
              <a:spcBef>
                <a:spcPct val="60000"/>
              </a:spcBef>
              <a:spcAft>
                <a:spcPts val="0"/>
              </a:spcAft>
              <a:buClr>
                <a:srgbClr val="B0B1B3"/>
              </a:buClr>
              <a:buFont typeface="Wingdings" panose="05000000000000000000" pitchFamily="2" charset="2"/>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Federal cost share is paid as work is accomplished.</a:t>
            </a:r>
          </a:p>
          <a:p>
            <a:pPr eaLnBrk="1" fontAlgn="auto" hangingPunct="1">
              <a:spcBef>
                <a:spcPct val="60000"/>
              </a:spcBef>
              <a:spcAft>
                <a:spcPts val="0"/>
              </a:spcAft>
              <a:buClr>
                <a:srgbClr val="B0B1B3"/>
              </a:buClr>
              <a:buNone/>
            </a:pPr>
            <a:r>
              <a:rPr lang="en-US" altLang="en-US" sz="2400" dirty="0">
                <a:solidFill>
                  <a:srgbClr val="333333"/>
                </a:solidFill>
                <a:latin typeface="Times New Roman" panose="02020603050405020304" pitchFamily="18" charset="0"/>
                <a:cs typeface="Times New Roman" panose="02020603050405020304" pitchFamily="18" charset="0"/>
              </a:rPr>
              <a:t>Threshold - $132,800</a:t>
            </a:r>
          </a:p>
          <a:p>
            <a:pPr eaLnBrk="1" fontAlgn="auto" hangingPunct="1">
              <a:spcBef>
                <a:spcPct val="60000"/>
              </a:spcBef>
              <a:spcAft>
                <a:spcPts val="0"/>
              </a:spcAft>
              <a:buClr>
                <a:srgbClr val="B0B1B3"/>
              </a:buClr>
              <a:buFont typeface="Wingdings" panose="05000000000000000000" pitchFamily="2" charset="2"/>
              <a:buNone/>
            </a:pPr>
            <a:endParaRPr lang="en-US" altLang="en-US" sz="2400" dirty="0">
              <a:solidFill>
                <a:srgbClr val="333333"/>
              </a:solidFill>
              <a:latin typeface="Times New Roman" panose="02020603050405020304" pitchFamily="18" charset="0"/>
              <a:ea typeface="+mn-ea"/>
              <a:cs typeface="Times New Roman" panose="02020603050405020304" pitchFamily="18" charset="0"/>
            </a:endParaRPr>
          </a:p>
        </p:txBody>
      </p:sp>
      <p:sp>
        <p:nvSpPr>
          <p:cNvPr id="7" name="Line 1032">
            <a:extLst>
              <a:ext uri="{FF2B5EF4-FFF2-40B4-BE49-F238E27FC236}">
                <a16:creationId xmlns:a16="http://schemas.microsoft.com/office/drawing/2014/main" id="{0FF26F72-A29D-4B74-9FC3-5A52F456C11B}"/>
              </a:ext>
            </a:extLst>
          </p:cNvPr>
          <p:cNvSpPr>
            <a:spLocks noChangeShapeType="1"/>
          </p:cNvSpPr>
          <p:nvPr/>
        </p:nvSpPr>
        <p:spPr bwMode="auto">
          <a:xfrm>
            <a:off x="533400" y="2362200"/>
            <a:ext cx="8001000" cy="0"/>
          </a:xfrm>
          <a:prstGeom prst="line">
            <a:avLst/>
          </a:prstGeom>
          <a:noFill/>
          <a:ln w="15875">
            <a:solidFill>
              <a:srgbClr val="333333"/>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8" name="Line 1033">
            <a:extLst>
              <a:ext uri="{FF2B5EF4-FFF2-40B4-BE49-F238E27FC236}">
                <a16:creationId xmlns:a16="http://schemas.microsoft.com/office/drawing/2014/main" id="{64DFB3EF-B788-4CA4-B1CA-D40C6CC04F0C}"/>
              </a:ext>
            </a:extLst>
          </p:cNvPr>
          <p:cNvSpPr>
            <a:spLocks noChangeShapeType="1"/>
          </p:cNvSpPr>
          <p:nvPr/>
        </p:nvSpPr>
        <p:spPr bwMode="auto">
          <a:xfrm>
            <a:off x="4286250" y="1905000"/>
            <a:ext cx="7938" cy="4343400"/>
          </a:xfrm>
          <a:prstGeom prst="line">
            <a:avLst/>
          </a:prstGeom>
          <a:noFill/>
          <a:ln w="15875">
            <a:solidFill>
              <a:srgbClr val="333333"/>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788417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Improved Projects</a:t>
            </a:r>
          </a:p>
        </p:txBody>
      </p:sp>
      <p:sp>
        <p:nvSpPr>
          <p:cNvPr id="10" name="Rectangle 3">
            <a:extLst>
              <a:ext uri="{FF2B5EF4-FFF2-40B4-BE49-F238E27FC236}">
                <a16:creationId xmlns:a16="http://schemas.microsoft.com/office/drawing/2014/main" id="{92BE2109-1AB4-4981-BB10-4059E8C0E09C}"/>
              </a:ext>
            </a:extLst>
          </p:cNvPr>
          <p:cNvSpPr>
            <a:spLocks noChangeArrowheads="1"/>
          </p:cNvSpPr>
          <p:nvPr/>
        </p:nvSpPr>
        <p:spPr bwMode="auto">
          <a:xfrm>
            <a:off x="228600" y="1644650"/>
            <a:ext cx="88249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571500" indent="-223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Applicants performing restoration work on a damaged facility may use the opportunity to make </a:t>
            </a:r>
            <a:r>
              <a:rPr lang="en-US" altLang="en-US" sz="2400" u="sng" dirty="0">
                <a:solidFill>
                  <a:srgbClr val="333333"/>
                </a:solidFill>
                <a:latin typeface="Times New Roman" panose="02020603050405020304" pitchFamily="18" charset="0"/>
                <a:ea typeface="+mn-ea"/>
                <a:cs typeface="Times New Roman" panose="02020603050405020304" pitchFamily="18" charset="0"/>
              </a:rPr>
              <a:t>improvements</a:t>
            </a:r>
            <a:r>
              <a:rPr lang="en-US" altLang="en-US" sz="2400" dirty="0">
                <a:solidFill>
                  <a:srgbClr val="333333"/>
                </a:solidFill>
                <a:latin typeface="Times New Roman" panose="02020603050405020304" pitchFamily="18" charset="0"/>
                <a:ea typeface="+mn-ea"/>
                <a:cs typeface="Times New Roman" panose="02020603050405020304" pitchFamily="18" charset="0"/>
              </a:rPr>
              <a:t> to the facility while restoring the facility to its pre-disaster function.</a:t>
            </a:r>
          </a:p>
          <a:p>
            <a:pPr lvl="1" eaLnBrk="1" fontAlgn="auto" hangingPunct="1">
              <a:spcBef>
                <a:spcPct val="3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The improvements </a:t>
            </a:r>
            <a:r>
              <a:rPr lang="en-US" altLang="en-US" sz="2400" b="1" u="sng" dirty="0">
                <a:solidFill>
                  <a:srgbClr val="333333"/>
                </a:solidFill>
                <a:latin typeface="Times New Roman" panose="02020603050405020304" pitchFamily="18" charset="0"/>
                <a:ea typeface="+mn-ea"/>
                <a:cs typeface="Times New Roman" panose="02020603050405020304" pitchFamily="18" charset="0"/>
              </a:rPr>
              <a:t>must be approved by the State</a:t>
            </a:r>
            <a:r>
              <a:rPr lang="en-US" altLang="en-US" sz="2400" b="1" dirty="0">
                <a:solidFill>
                  <a:srgbClr val="333333"/>
                </a:solidFill>
                <a:latin typeface="Times New Roman" panose="02020603050405020304" pitchFamily="18" charset="0"/>
                <a:ea typeface="+mn-ea"/>
                <a:cs typeface="Times New Roman" panose="02020603050405020304" pitchFamily="18" charset="0"/>
              </a:rPr>
              <a:t> </a:t>
            </a:r>
            <a:r>
              <a:rPr lang="en-US" altLang="en-US" sz="2400" dirty="0">
                <a:solidFill>
                  <a:srgbClr val="333333"/>
                </a:solidFill>
                <a:latin typeface="Times New Roman" panose="02020603050405020304" pitchFamily="18" charset="0"/>
                <a:ea typeface="+mn-ea"/>
                <a:cs typeface="Times New Roman" panose="02020603050405020304" pitchFamily="18" charset="0"/>
              </a:rPr>
              <a:t>prior to construction.</a:t>
            </a:r>
          </a:p>
          <a:p>
            <a:pPr lvl="1" eaLnBrk="1" fontAlgn="auto" hangingPunct="1">
              <a:spcBef>
                <a:spcPct val="3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May require a FEMA Environmental and Historical Assessment. </a:t>
            </a:r>
          </a:p>
          <a:p>
            <a:pPr lvl="1" eaLnBrk="1" fontAlgn="auto" hangingPunct="1">
              <a:spcBef>
                <a:spcPct val="3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The applicant is responsible for the cost of the improvements.  Federal funding is limited to the cost of restoration.</a:t>
            </a:r>
          </a:p>
        </p:txBody>
      </p:sp>
      <p:sp>
        <p:nvSpPr>
          <p:cNvPr id="11" name="WordArt 69">
            <a:extLst>
              <a:ext uri="{FF2B5EF4-FFF2-40B4-BE49-F238E27FC236}">
                <a16:creationId xmlns:a16="http://schemas.microsoft.com/office/drawing/2014/main" id="{C444A470-76EF-4368-AD22-57391E8CFDB1}"/>
              </a:ext>
            </a:extLst>
          </p:cNvPr>
          <p:cNvSpPr>
            <a:spLocks noChangeArrowheads="1" noChangeShapeType="1" noTextEdit="1"/>
          </p:cNvSpPr>
          <p:nvPr/>
        </p:nvSpPr>
        <p:spPr bwMode="auto">
          <a:xfrm rot="16200000">
            <a:off x="117475" y="5878513"/>
            <a:ext cx="1450975" cy="314325"/>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pPr>
            <a:r>
              <a:rPr lang="en-US" kern="10">
                <a:ln w="9525">
                  <a:solidFill>
                    <a:srgbClr val="000000"/>
                  </a:solidFill>
                  <a:round/>
                  <a:headEnd/>
                  <a:tailEnd/>
                </a:ln>
                <a:solidFill>
                  <a:prstClr val="black"/>
                </a:solidFill>
                <a:latin typeface="Arial Black" panose="020B0A04020102020204" pitchFamily="34" charset="0"/>
                <a:ea typeface="+mn-ea"/>
                <a:cs typeface="+mn-cs"/>
              </a:rPr>
              <a:t>Before</a:t>
            </a:r>
          </a:p>
        </p:txBody>
      </p:sp>
      <p:sp>
        <p:nvSpPr>
          <p:cNvPr id="12" name="AutoShape 159">
            <a:extLst>
              <a:ext uri="{FF2B5EF4-FFF2-40B4-BE49-F238E27FC236}">
                <a16:creationId xmlns:a16="http://schemas.microsoft.com/office/drawing/2014/main" id="{5C380B45-A7F5-43D4-A5A1-F6A9A48F3041}"/>
              </a:ext>
            </a:extLst>
          </p:cNvPr>
          <p:cNvSpPr>
            <a:spLocks noChangeArrowheads="1"/>
          </p:cNvSpPr>
          <p:nvPr/>
        </p:nvSpPr>
        <p:spPr bwMode="auto">
          <a:xfrm>
            <a:off x="4038600" y="5454650"/>
            <a:ext cx="838200" cy="522288"/>
          </a:xfrm>
          <a:prstGeom prst="rightArrow">
            <a:avLst>
              <a:gd name="adj1" fmla="val 50000"/>
              <a:gd name="adj2" fmla="val 25002"/>
            </a:avLst>
          </a:prstGeom>
          <a:gradFill rotWithShape="0">
            <a:gsLst>
              <a:gs pos="0">
                <a:srgbClr val="44546A"/>
              </a:gs>
              <a:gs pos="100000">
                <a:srgbClr val="FFCC66"/>
              </a:gs>
            </a:gsLst>
            <a:lin ang="0" scaled="1"/>
          </a:gra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 name="AutoShape 160">
            <a:extLst>
              <a:ext uri="{FF2B5EF4-FFF2-40B4-BE49-F238E27FC236}">
                <a16:creationId xmlns:a16="http://schemas.microsoft.com/office/drawing/2014/main" id="{06BC00A1-D040-4746-B6A6-B0C1FDB6C8FA}"/>
              </a:ext>
            </a:extLst>
          </p:cNvPr>
          <p:cNvSpPr>
            <a:spLocks noChangeArrowheads="1"/>
          </p:cNvSpPr>
          <p:nvPr/>
        </p:nvSpPr>
        <p:spPr bwMode="auto">
          <a:xfrm>
            <a:off x="4038600" y="6140450"/>
            <a:ext cx="838200" cy="522288"/>
          </a:xfrm>
          <a:prstGeom prst="rightArrow">
            <a:avLst>
              <a:gd name="adj1" fmla="val 50000"/>
              <a:gd name="adj2" fmla="val 25002"/>
            </a:avLst>
          </a:prstGeom>
          <a:gradFill rotWithShape="0">
            <a:gsLst>
              <a:gs pos="0">
                <a:srgbClr val="44546A"/>
              </a:gs>
              <a:gs pos="100000">
                <a:srgbClr val="FFCC66"/>
              </a:gs>
            </a:gsLst>
            <a:lin ang="0" scaled="1"/>
          </a:gra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4" name="WordArt 158">
            <a:extLst>
              <a:ext uri="{FF2B5EF4-FFF2-40B4-BE49-F238E27FC236}">
                <a16:creationId xmlns:a16="http://schemas.microsoft.com/office/drawing/2014/main" id="{1BA197CA-9BC1-4616-A036-C5407F6DEF8D}"/>
              </a:ext>
            </a:extLst>
          </p:cNvPr>
          <p:cNvSpPr>
            <a:spLocks noChangeArrowheads="1" noChangeShapeType="1" noTextEdit="1"/>
          </p:cNvSpPr>
          <p:nvPr/>
        </p:nvSpPr>
        <p:spPr bwMode="auto">
          <a:xfrm rot="16200000">
            <a:off x="4871243" y="5758657"/>
            <a:ext cx="1236663" cy="603250"/>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pPr>
            <a:r>
              <a:rPr lang="en-US" sz="3600" kern="10">
                <a:ln w="9525">
                  <a:solidFill>
                    <a:srgbClr val="000000"/>
                  </a:solidFill>
                  <a:round/>
                  <a:headEnd/>
                  <a:tailEnd/>
                </a:ln>
                <a:solidFill>
                  <a:prstClr val="black"/>
                </a:solidFill>
                <a:latin typeface="Arial Black" panose="020B0A04020102020204" pitchFamily="34" charset="0"/>
                <a:ea typeface="+mn-ea"/>
                <a:cs typeface="+mn-cs"/>
              </a:rPr>
              <a:t>After</a:t>
            </a:r>
          </a:p>
        </p:txBody>
      </p:sp>
      <p:pic>
        <p:nvPicPr>
          <p:cNvPr id="15" name="Picture 1">
            <a:extLst>
              <a:ext uri="{FF2B5EF4-FFF2-40B4-BE49-F238E27FC236}">
                <a16:creationId xmlns:a16="http://schemas.microsoft.com/office/drawing/2014/main" id="{DDF3380D-4F26-4421-9792-B532A44BF46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0" y="5099050"/>
            <a:ext cx="2376488"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2">
            <a:extLst>
              <a:ext uri="{FF2B5EF4-FFF2-40B4-BE49-F238E27FC236}">
                <a16:creationId xmlns:a16="http://schemas.microsoft.com/office/drawing/2014/main" id="{3937B259-D538-4422-9C69-CF7CC34C92AF}"/>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43000" y="5099050"/>
            <a:ext cx="2522538"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455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52CED671-D4FD-40C1-ABDA-ADE5286D00AA}"/>
              </a:ext>
            </a:extLst>
          </p:cNvPr>
          <p:cNvSpPr txBox="1">
            <a:spLocks noChangeArrowheads="1"/>
          </p:cNvSpPr>
          <p:nvPr/>
        </p:nvSpPr>
        <p:spPr bwMode="auto">
          <a:xfrm>
            <a:off x="152400" y="1970949"/>
            <a:ext cx="8763000" cy="3896451"/>
          </a:xfrm>
          <a:prstGeom prst="rect">
            <a:avLst/>
          </a:prstGeom>
          <a:noFill/>
          <a:ln w="9525">
            <a:noFill/>
            <a:miter lim="800000"/>
            <a:headEnd/>
            <a:tailEnd/>
          </a:ln>
          <a:effectLst>
            <a:innerShdw blurRad="63500" dist="50800" dir="2700000">
              <a:prstClr val="black">
                <a:alpha val="50000"/>
              </a:prstClr>
            </a:innerShdw>
          </a:effectLst>
        </p:spPr>
        <p:txBody>
          <a:bodyPr>
            <a:spAutoFit/>
          </a:bodyPr>
          <a:lstStyle/>
          <a:p>
            <a:pPr marL="571500" indent="-571500" eaLnBrk="1" fontAlgn="auto" hangingPunct="1">
              <a:spcBef>
                <a:spcPct val="20000"/>
              </a:spcBef>
              <a:spcAft>
                <a:spcPts val="0"/>
              </a:spcAft>
              <a:buFont typeface="Arial" panose="020B0604020202020204" pitchFamily="34" charset="0"/>
              <a:buChar char="•"/>
              <a:defRPr/>
            </a:pPr>
            <a:r>
              <a:rPr lang="en-US" sz="3600" kern="0" dirty="0">
                <a:solidFill>
                  <a:prstClr val="black"/>
                </a:solidFill>
                <a:latin typeface="Times New Roman" panose="02020603050405020304" pitchFamily="18" charset="0"/>
                <a:ea typeface="+mn-ea"/>
                <a:cs typeface="Times New Roman" panose="02020603050405020304" pitchFamily="18" charset="0"/>
              </a:rPr>
              <a:t>Public Assistance Definition</a:t>
            </a:r>
          </a:p>
          <a:p>
            <a:pPr marL="571500" indent="-571500" eaLnBrk="1" fontAlgn="auto" hangingPunct="1">
              <a:spcBef>
                <a:spcPct val="20000"/>
              </a:spcBef>
              <a:spcAft>
                <a:spcPts val="0"/>
              </a:spcAft>
              <a:buFont typeface="Arial" panose="020B0604020202020204" pitchFamily="34" charset="0"/>
              <a:buChar char="•"/>
              <a:defRPr/>
            </a:pPr>
            <a:r>
              <a:rPr lang="en-US" sz="3600" kern="0" dirty="0">
                <a:solidFill>
                  <a:prstClr val="black"/>
                </a:solidFill>
                <a:latin typeface="Times New Roman" panose="02020603050405020304" pitchFamily="18" charset="0"/>
                <a:ea typeface="+mn-ea"/>
                <a:cs typeface="Times New Roman" panose="02020603050405020304" pitchFamily="18" charset="0"/>
              </a:rPr>
              <a:t>Applicant</a:t>
            </a:r>
          </a:p>
          <a:p>
            <a:pPr marL="571500" indent="-571500" eaLnBrk="1" fontAlgn="auto" hangingPunct="1">
              <a:spcBef>
                <a:spcPct val="20000"/>
              </a:spcBef>
              <a:spcAft>
                <a:spcPts val="0"/>
              </a:spcAft>
              <a:buFont typeface="Arial" panose="020B0604020202020204" pitchFamily="34" charset="0"/>
              <a:buChar char="•"/>
              <a:defRPr/>
            </a:pPr>
            <a:r>
              <a:rPr lang="en-US" sz="3600" kern="0" dirty="0">
                <a:solidFill>
                  <a:prstClr val="black"/>
                </a:solidFill>
                <a:latin typeface="Times New Roman" panose="02020603050405020304" pitchFamily="18" charset="0"/>
                <a:ea typeface="+mn-ea"/>
                <a:cs typeface="Times New Roman" panose="02020603050405020304" pitchFamily="18" charset="0"/>
              </a:rPr>
              <a:t>Facility</a:t>
            </a:r>
          </a:p>
          <a:p>
            <a:pPr marL="571500" indent="-571500" eaLnBrk="1" fontAlgn="auto" hangingPunct="1">
              <a:spcBef>
                <a:spcPct val="20000"/>
              </a:spcBef>
              <a:spcAft>
                <a:spcPts val="0"/>
              </a:spcAft>
              <a:buFont typeface="Arial" panose="020B0604020202020204" pitchFamily="34" charset="0"/>
              <a:buChar char="•"/>
              <a:defRPr/>
            </a:pPr>
            <a:r>
              <a:rPr lang="en-US" sz="3600" kern="0" dirty="0">
                <a:solidFill>
                  <a:prstClr val="black"/>
                </a:solidFill>
                <a:latin typeface="Times New Roman" panose="02020603050405020304" pitchFamily="18" charset="0"/>
                <a:ea typeface="+mn-ea"/>
                <a:cs typeface="Times New Roman" panose="02020603050405020304" pitchFamily="18" charset="0"/>
              </a:rPr>
              <a:t>Work</a:t>
            </a:r>
          </a:p>
          <a:p>
            <a:pPr marL="571500" indent="-571500" eaLnBrk="1" fontAlgn="auto" hangingPunct="1">
              <a:spcBef>
                <a:spcPct val="20000"/>
              </a:spcBef>
              <a:spcAft>
                <a:spcPts val="0"/>
              </a:spcAft>
              <a:buFont typeface="Arial" panose="020B0604020202020204" pitchFamily="34" charset="0"/>
              <a:buChar char="•"/>
              <a:defRPr/>
            </a:pPr>
            <a:r>
              <a:rPr lang="en-US" sz="3600" kern="0" dirty="0">
                <a:solidFill>
                  <a:prstClr val="black"/>
                </a:solidFill>
                <a:latin typeface="Times New Roman" panose="02020603050405020304" pitchFamily="18" charset="0"/>
                <a:ea typeface="+mn-ea"/>
                <a:cs typeface="Times New Roman" panose="02020603050405020304" pitchFamily="18" charset="0"/>
              </a:rPr>
              <a:t>Cost</a:t>
            </a:r>
          </a:p>
          <a:p>
            <a:pPr marL="342900" indent="-342900" algn="ctr" eaLnBrk="1" fontAlgn="auto" hangingPunct="1">
              <a:spcBef>
                <a:spcPct val="20000"/>
              </a:spcBef>
              <a:spcAft>
                <a:spcPts val="0"/>
              </a:spcAft>
              <a:buFont typeface="Wingdings" pitchFamily="2" charset="2"/>
              <a:buNone/>
              <a:defRPr/>
            </a:pPr>
            <a:endParaRPr lang="en-US" sz="3200" kern="0" dirty="0">
              <a:solidFill>
                <a:prstClr val="black"/>
              </a:solidFill>
              <a:latin typeface="Times New Roman" panose="020206030504050203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FBB6D479-3897-4A8F-8C26-CCC94C682918}"/>
              </a:ext>
            </a:extLst>
          </p:cNvPr>
          <p:cNvSpPr>
            <a:spLocks noGrp="1"/>
          </p:cNvSpPr>
          <p:nvPr>
            <p:ph type="title"/>
          </p:nvPr>
        </p:nvSpPr>
        <p:spPr>
          <a:xfrm>
            <a:off x="2895600" y="3810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Overview</a:t>
            </a:r>
          </a:p>
        </p:txBody>
      </p:sp>
    </p:spTree>
    <p:extLst>
      <p:ext uri="{BB962C8B-B14F-4D97-AF65-F5344CB8AC3E}">
        <p14:creationId xmlns:p14="http://schemas.microsoft.com/office/powerpoint/2010/main" val="1686277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Alternate Projects</a:t>
            </a:r>
          </a:p>
        </p:txBody>
      </p:sp>
      <p:sp>
        <p:nvSpPr>
          <p:cNvPr id="17" name="Rectangle 3">
            <a:extLst>
              <a:ext uri="{FF2B5EF4-FFF2-40B4-BE49-F238E27FC236}">
                <a16:creationId xmlns:a16="http://schemas.microsoft.com/office/drawing/2014/main" id="{EA057B60-8C28-4A6F-A7DB-0BE2FB78047E}"/>
              </a:ext>
            </a:extLst>
          </p:cNvPr>
          <p:cNvSpPr>
            <a:spLocks noChangeArrowheads="1"/>
          </p:cNvSpPr>
          <p:nvPr/>
        </p:nvSpPr>
        <p:spPr bwMode="auto">
          <a:xfrm>
            <a:off x="457200" y="1752600"/>
            <a:ext cx="81359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571500" indent="-223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When restoration of a damaged facility or function does not serve the public welfare, an applicant may use a Public Assistance grant for another public facility.</a:t>
            </a:r>
          </a:p>
          <a:p>
            <a:pPr lvl="1" eaLnBrk="1" fontAlgn="auto" hangingPunct="1">
              <a:spcBef>
                <a:spcPct val="3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The alternate project </a:t>
            </a:r>
            <a:r>
              <a:rPr lang="en-US" altLang="en-US" sz="2400" u="sng" dirty="0">
                <a:solidFill>
                  <a:srgbClr val="333333"/>
                </a:solidFill>
                <a:latin typeface="Times New Roman" panose="02020603050405020304" pitchFamily="18" charset="0"/>
                <a:ea typeface="+mn-ea"/>
                <a:cs typeface="Times New Roman" panose="02020603050405020304" pitchFamily="18" charset="0"/>
              </a:rPr>
              <a:t>must be approved by FEMA prior to construction</a:t>
            </a:r>
            <a:r>
              <a:rPr lang="en-US" altLang="en-US" sz="2400" dirty="0">
                <a:solidFill>
                  <a:srgbClr val="333333"/>
                </a:solidFill>
                <a:latin typeface="Times New Roman" panose="02020603050405020304" pitchFamily="18" charset="0"/>
                <a:ea typeface="+mn-ea"/>
                <a:cs typeface="Times New Roman" panose="02020603050405020304" pitchFamily="18" charset="0"/>
              </a:rPr>
              <a:t>.</a:t>
            </a:r>
          </a:p>
          <a:p>
            <a:pPr lvl="1" eaLnBrk="1" fontAlgn="auto" hangingPunct="1">
              <a:spcBef>
                <a:spcPct val="3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A request for the Alternate Project must be made within 12 months of the Recovery Scoping Meeting.</a:t>
            </a:r>
          </a:p>
        </p:txBody>
      </p:sp>
      <p:sp>
        <p:nvSpPr>
          <p:cNvPr id="18" name="Rectangle 10">
            <a:extLst>
              <a:ext uri="{FF2B5EF4-FFF2-40B4-BE49-F238E27FC236}">
                <a16:creationId xmlns:a16="http://schemas.microsoft.com/office/drawing/2014/main" id="{EB2167B3-8199-413D-B480-1DF17AA19FA2}"/>
              </a:ext>
            </a:extLst>
          </p:cNvPr>
          <p:cNvSpPr>
            <a:spLocks noChangeArrowheads="1"/>
          </p:cNvSpPr>
          <p:nvPr/>
        </p:nvSpPr>
        <p:spPr bwMode="auto">
          <a:xfrm>
            <a:off x="1143000" y="52578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800">
              <a:solidFill>
                <a:prstClr val="white"/>
              </a:solidFill>
              <a:latin typeface="Times New Roman" panose="02020603050405020304" pitchFamily="18" charset="0"/>
              <a:ea typeface="+mn-ea"/>
              <a:cs typeface="+mn-cs"/>
            </a:endParaRPr>
          </a:p>
        </p:txBody>
      </p:sp>
      <p:sp>
        <p:nvSpPr>
          <p:cNvPr id="19" name="AutoShape 68">
            <a:extLst>
              <a:ext uri="{FF2B5EF4-FFF2-40B4-BE49-F238E27FC236}">
                <a16:creationId xmlns:a16="http://schemas.microsoft.com/office/drawing/2014/main" id="{C2D59DCC-E72C-4761-9D55-6BE2C866B0F2}"/>
              </a:ext>
            </a:extLst>
          </p:cNvPr>
          <p:cNvSpPr>
            <a:spLocks noChangeArrowheads="1"/>
          </p:cNvSpPr>
          <p:nvPr/>
        </p:nvSpPr>
        <p:spPr bwMode="auto">
          <a:xfrm>
            <a:off x="3276600" y="5181600"/>
            <a:ext cx="2133600" cy="522288"/>
          </a:xfrm>
          <a:prstGeom prst="rightArrow">
            <a:avLst>
              <a:gd name="adj1" fmla="val 50000"/>
              <a:gd name="adj2" fmla="val 102128"/>
            </a:avLst>
          </a:prstGeom>
          <a:gradFill rotWithShape="0">
            <a:gsLst>
              <a:gs pos="0">
                <a:srgbClr val="44546A"/>
              </a:gs>
              <a:gs pos="100000">
                <a:srgbClr val="FFCC66"/>
              </a:gs>
            </a:gsLst>
            <a:lin ang="0" scaled="1"/>
          </a:gra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 name="AutoShape 69">
            <a:extLst>
              <a:ext uri="{FF2B5EF4-FFF2-40B4-BE49-F238E27FC236}">
                <a16:creationId xmlns:a16="http://schemas.microsoft.com/office/drawing/2014/main" id="{9B5FFE39-086E-4AF1-B712-292FCDAF9C7B}"/>
              </a:ext>
            </a:extLst>
          </p:cNvPr>
          <p:cNvSpPr>
            <a:spLocks noChangeArrowheads="1"/>
          </p:cNvSpPr>
          <p:nvPr/>
        </p:nvSpPr>
        <p:spPr bwMode="auto">
          <a:xfrm>
            <a:off x="3276600" y="5715000"/>
            <a:ext cx="2209800" cy="598488"/>
          </a:xfrm>
          <a:prstGeom prst="rightArrow">
            <a:avLst>
              <a:gd name="adj1" fmla="val 50000"/>
              <a:gd name="adj2" fmla="val 92308"/>
            </a:avLst>
          </a:prstGeom>
          <a:gradFill rotWithShape="0">
            <a:gsLst>
              <a:gs pos="0">
                <a:srgbClr val="44546A"/>
              </a:gs>
              <a:gs pos="100000">
                <a:srgbClr val="FFCC66"/>
              </a:gs>
            </a:gsLst>
            <a:lin ang="0" scaled="1"/>
          </a:gra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21" name="Picture 159" descr="j0399724">
            <a:extLst>
              <a:ext uri="{FF2B5EF4-FFF2-40B4-BE49-F238E27FC236}">
                <a16:creationId xmlns:a16="http://schemas.microsoft.com/office/drawing/2014/main" id="{FCBFFEEF-9AC2-48F1-85E3-276DF93DE50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2200" y="4876800"/>
            <a:ext cx="259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a:extLst>
              <a:ext uri="{FF2B5EF4-FFF2-40B4-BE49-F238E27FC236}">
                <a16:creationId xmlns:a16="http://schemas.microsoft.com/office/drawing/2014/main" id="{66196229-51EB-43D2-8245-D468E48DB3D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00" y="4862513"/>
            <a:ext cx="2522538"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974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Alternate Projects</a:t>
            </a:r>
          </a:p>
        </p:txBody>
      </p:sp>
      <p:sp>
        <p:nvSpPr>
          <p:cNvPr id="18" name="Rectangle 10">
            <a:extLst>
              <a:ext uri="{FF2B5EF4-FFF2-40B4-BE49-F238E27FC236}">
                <a16:creationId xmlns:a16="http://schemas.microsoft.com/office/drawing/2014/main" id="{EB2167B3-8199-413D-B480-1DF17AA19FA2}"/>
              </a:ext>
            </a:extLst>
          </p:cNvPr>
          <p:cNvSpPr>
            <a:spLocks noChangeArrowheads="1"/>
          </p:cNvSpPr>
          <p:nvPr/>
        </p:nvSpPr>
        <p:spPr bwMode="auto">
          <a:xfrm>
            <a:off x="1143000" y="52578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800">
              <a:solidFill>
                <a:prstClr val="white"/>
              </a:solidFill>
              <a:latin typeface="Times New Roman" panose="02020603050405020304" pitchFamily="18" charset="0"/>
              <a:ea typeface="+mn-ea"/>
              <a:cs typeface="+mn-cs"/>
            </a:endParaRPr>
          </a:p>
        </p:txBody>
      </p:sp>
      <p:sp>
        <p:nvSpPr>
          <p:cNvPr id="9" name="Rectangle 3">
            <a:extLst>
              <a:ext uri="{FF2B5EF4-FFF2-40B4-BE49-F238E27FC236}">
                <a16:creationId xmlns:a16="http://schemas.microsoft.com/office/drawing/2014/main" id="{04E2977E-4A05-4215-BBC3-A2CADD899459}"/>
              </a:ext>
            </a:extLst>
          </p:cNvPr>
          <p:cNvSpPr>
            <a:spLocks noChangeArrowheads="1"/>
          </p:cNvSpPr>
          <p:nvPr/>
        </p:nvSpPr>
        <p:spPr bwMode="auto">
          <a:xfrm>
            <a:off x="0" y="2057400"/>
            <a:ext cx="8915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571500" indent="-223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The alternate project may require an environmental assessment.</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Federal funding is limited to 90% of the federal share of the original project estimate or actual Alternate Project costs (whichever is less) for State and local governments, or 75% for PNP applicants, utilizing the traditional Alternate Project program.</a:t>
            </a:r>
          </a:p>
        </p:txBody>
      </p:sp>
    </p:spTree>
    <p:extLst>
      <p:ext uri="{BB962C8B-B14F-4D97-AF65-F5344CB8AC3E}">
        <p14:creationId xmlns:p14="http://schemas.microsoft.com/office/powerpoint/2010/main" val="1078513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Alternative Procedures Projects</a:t>
            </a: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pic>
        <p:nvPicPr>
          <p:cNvPr id="7" name="Picture 2">
            <a:extLst>
              <a:ext uri="{FF2B5EF4-FFF2-40B4-BE49-F238E27FC236}">
                <a16:creationId xmlns:a16="http://schemas.microsoft.com/office/drawing/2014/main" id="{AD001BC0-137C-4AEC-858D-87252F4D4D6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l="7678" r="7175"/>
          <a:stretch>
            <a:fillRect/>
          </a:stretch>
        </p:blipFill>
        <p:spPr bwMode="auto">
          <a:xfrm>
            <a:off x="6181725" y="2362200"/>
            <a:ext cx="2724150" cy="3632200"/>
          </a:xfrm>
          <a:prstGeom prst="rect">
            <a:avLst/>
          </a:prstGeom>
          <a:noFill/>
          <a:ln w="12700">
            <a:solidFill>
              <a:sysClr val="windowText" lastClr="000000"/>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3">
            <a:extLst>
              <a:ext uri="{FF2B5EF4-FFF2-40B4-BE49-F238E27FC236}">
                <a16:creationId xmlns:a16="http://schemas.microsoft.com/office/drawing/2014/main" id="{51BF2A16-99B5-4B4E-815F-D0F5200A0D0C}"/>
              </a:ext>
            </a:extLst>
          </p:cNvPr>
          <p:cNvSpPr>
            <a:spLocks noChangeArrowheads="1"/>
          </p:cNvSpPr>
          <p:nvPr/>
        </p:nvSpPr>
        <p:spPr bwMode="auto">
          <a:xfrm>
            <a:off x="21248" y="1589205"/>
            <a:ext cx="61722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57300" indent="-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pPr>
            <a:r>
              <a:rPr lang="en-US" altLang="en-US" sz="2800" b="1" dirty="0">
                <a:solidFill>
                  <a:prstClr val="black"/>
                </a:solidFill>
                <a:latin typeface="Times New Roman" panose="02020603050405020304" pitchFamily="18" charset="0"/>
                <a:ea typeface="+mn-ea"/>
                <a:cs typeface="Times New Roman" panose="02020603050405020304" pitchFamily="18" charset="0"/>
              </a:rPr>
              <a:t>Permanent Work – Section 428</a:t>
            </a:r>
          </a:p>
          <a:p>
            <a:pPr lvl="1" eaLnBrk="1" fontAlgn="auto" hangingPunct="1">
              <a:spcBef>
                <a:spcPct val="0"/>
              </a:spcBef>
              <a:spcAft>
                <a:spcPts val="0"/>
              </a:spcAft>
              <a:buFont typeface="Arial" panose="020B0604020202020204" pitchFamily="34" charset="0"/>
              <a:buChar char="•"/>
            </a:pPr>
            <a:r>
              <a:rPr lang="en-US" altLang="en-US" sz="2400" dirty="0">
                <a:solidFill>
                  <a:prstClr val="black"/>
                </a:solidFill>
                <a:latin typeface="Times New Roman" panose="02020603050405020304" pitchFamily="18" charset="0"/>
                <a:ea typeface="+mn-ea"/>
                <a:cs typeface="Times New Roman" panose="02020603050405020304" pitchFamily="18" charset="0"/>
              </a:rPr>
              <a:t>Grants Based on Estimates (Capped)</a:t>
            </a:r>
          </a:p>
          <a:p>
            <a:pPr lvl="2" eaLnBrk="1" fontAlgn="auto" hangingPunct="1">
              <a:spcBef>
                <a:spcPct val="0"/>
              </a:spcBef>
              <a:spcAft>
                <a:spcPts val="0"/>
              </a:spcAft>
            </a:pPr>
            <a:r>
              <a:rPr lang="en-US" altLang="en-US" dirty="0">
                <a:solidFill>
                  <a:prstClr val="black"/>
                </a:solidFill>
                <a:latin typeface="Times New Roman" panose="02020603050405020304" pitchFamily="18" charset="0"/>
                <a:ea typeface="+mn-ea"/>
                <a:cs typeface="Times New Roman" panose="02020603050405020304" pitchFamily="18" charset="0"/>
              </a:rPr>
              <a:t>Cost overrun absorbed by applicant</a:t>
            </a:r>
          </a:p>
          <a:p>
            <a:pPr lvl="2" eaLnBrk="1" fontAlgn="auto" hangingPunct="1">
              <a:spcBef>
                <a:spcPct val="0"/>
              </a:spcBef>
              <a:spcAft>
                <a:spcPts val="0"/>
              </a:spcAft>
            </a:pPr>
            <a:r>
              <a:rPr lang="en-US" altLang="en-US" dirty="0">
                <a:solidFill>
                  <a:prstClr val="black"/>
                </a:solidFill>
                <a:latin typeface="Times New Roman" panose="02020603050405020304" pitchFamily="18" charset="0"/>
                <a:ea typeface="+mn-ea"/>
                <a:cs typeface="Times New Roman" panose="02020603050405020304" pitchFamily="18" charset="0"/>
              </a:rPr>
              <a:t>Under run can be used by applicant for specific mitigation uses (must be approved by FEMA)</a:t>
            </a:r>
          </a:p>
          <a:p>
            <a:pPr lvl="2" eaLnBrk="1" fontAlgn="auto" hangingPunct="1">
              <a:spcBef>
                <a:spcPct val="0"/>
              </a:spcBef>
              <a:spcAft>
                <a:spcPts val="0"/>
              </a:spcAft>
            </a:pPr>
            <a:r>
              <a:rPr lang="en-US" altLang="en-US" dirty="0">
                <a:solidFill>
                  <a:prstClr val="black"/>
                </a:solidFill>
                <a:latin typeface="Times New Roman" panose="02020603050405020304" pitchFamily="18" charset="0"/>
                <a:ea typeface="+mn-ea"/>
                <a:cs typeface="Times New Roman" panose="02020603050405020304" pitchFamily="18" charset="0"/>
              </a:rPr>
              <a:t>Applicant may consolidate multiple projects in one Project Worksheet</a:t>
            </a:r>
          </a:p>
          <a:p>
            <a:pPr lvl="2" eaLnBrk="1" fontAlgn="auto" hangingPunct="1">
              <a:spcBef>
                <a:spcPct val="0"/>
              </a:spcBef>
              <a:spcAft>
                <a:spcPts val="0"/>
              </a:spcAft>
            </a:pPr>
            <a:r>
              <a:rPr lang="en-US" altLang="en-US" dirty="0">
                <a:solidFill>
                  <a:prstClr val="black"/>
                </a:solidFill>
                <a:latin typeface="Times New Roman" panose="02020603050405020304" pitchFamily="18" charset="0"/>
                <a:ea typeface="+mn-ea"/>
                <a:cs typeface="Times New Roman" panose="02020603050405020304" pitchFamily="18" charset="0"/>
              </a:rPr>
              <a:t>FEMA may accept applicant’s licensed engineer’s cost estimates</a:t>
            </a:r>
          </a:p>
          <a:p>
            <a:pPr lvl="2" eaLnBrk="1" fontAlgn="auto" hangingPunct="1">
              <a:spcBef>
                <a:spcPct val="0"/>
              </a:spcBef>
              <a:spcAft>
                <a:spcPts val="0"/>
              </a:spcAft>
            </a:pPr>
            <a:r>
              <a:rPr lang="en-US" altLang="en-US" dirty="0">
                <a:solidFill>
                  <a:prstClr val="black"/>
                </a:solidFill>
                <a:latin typeface="Times New Roman" panose="02020603050405020304" pitchFamily="18" charset="0"/>
                <a:ea typeface="+mn-ea"/>
                <a:cs typeface="Times New Roman" panose="02020603050405020304" pitchFamily="18" charset="0"/>
              </a:rPr>
              <a:t>Must be very sure of costs</a:t>
            </a:r>
          </a:p>
          <a:p>
            <a:pPr lvl="2" eaLnBrk="1" fontAlgn="auto" hangingPunct="1">
              <a:spcBef>
                <a:spcPct val="0"/>
              </a:spcBef>
              <a:spcAft>
                <a:spcPts val="0"/>
              </a:spcAft>
            </a:pPr>
            <a:r>
              <a:rPr lang="en-US" altLang="en-US" dirty="0">
                <a:solidFill>
                  <a:prstClr val="black"/>
                </a:solidFill>
                <a:latin typeface="Times New Roman" panose="02020603050405020304" pitchFamily="18" charset="0"/>
                <a:ea typeface="+mn-ea"/>
                <a:cs typeface="Times New Roman" panose="02020603050405020304" pitchFamily="18" charset="0"/>
              </a:rPr>
              <a:t>Over runs in permanent work is common </a:t>
            </a:r>
          </a:p>
        </p:txBody>
      </p:sp>
    </p:spTree>
    <p:extLst>
      <p:ext uri="{BB962C8B-B14F-4D97-AF65-F5344CB8AC3E}">
        <p14:creationId xmlns:p14="http://schemas.microsoft.com/office/powerpoint/2010/main" val="1076010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149603"/>
            <a:ext cx="64770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Alternative Procedures for Debris Removal</a:t>
            </a: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9" name="Rectangle 8">
            <a:extLst>
              <a:ext uri="{FF2B5EF4-FFF2-40B4-BE49-F238E27FC236}">
                <a16:creationId xmlns:a16="http://schemas.microsoft.com/office/drawing/2014/main" id="{FDA478C2-C118-4DCC-BE46-F3692CC64D50}"/>
              </a:ext>
            </a:extLst>
          </p:cNvPr>
          <p:cNvSpPr/>
          <p:nvPr/>
        </p:nvSpPr>
        <p:spPr>
          <a:xfrm>
            <a:off x="533400" y="1784866"/>
            <a:ext cx="5029200" cy="3785652"/>
          </a:xfrm>
          <a:prstGeom prst="rect">
            <a:avLst/>
          </a:prstGeom>
        </p:spPr>
        <p:txBody>
          <a:bodyPr wrap="square">
            <a:spAutoFit/>
          </a:bodyPr>
          <a:lstStyle/>
          <a:p>
            <a:pPr eaLnBrk="1" fontAlgn="auto" hangingPunct="1">
              <a:spcBef>
                <a:spcPts val="0"/>
              </a:spcBef>
              <a:spcAft>
                <a:spcPts val="0"/>
              </a:spcAft>
              <a:defRPr/>
            </a:pPr>
            <a:r>
              <a:rPr lang="en-US" sz="2400" dirty="0">
                <a:solidFill>
                  <a:prstClr val="black"/>
                </a:solidFill>
                <a:latin typeface="Times New Roman" panose="02020603050405020304" pitchFamily="18" charset="0"/>
                <a:ea typeface="+mn-ea"/>
                <a:cs typeface="Times New Roman" panose="02020603050405020304" pitchFamily="18" charset="0"/>
              </a:rPr>
              <a:t>Due to The Sandy Recovery Act Applicants may elect to participate in Debris Removal Operations.  </a:t>
            </a:r>
          </a:p>
          <a:p>
            <a:pPr eaLnBrk="1" fontAlgn="auto" hangingPunct="1">
              <a:spcBef>
                <a:spcPts val="0"/>
              </a:spcBef>
              <a:spcAft>
                <a:spcPts val="0"/>
              </a:spcAft>
              <a:defRPr/>
            </a:pPr>
            <a:endParaRPr lang="en-US" sz="2400" dirty="0">
              <a:solidFill>
                <a:prstClr val="black"/>
              </a:solidFill>
              <a:latin typeface="Times New Roman" panose="02020603050405020304" pitchFamily="18" charset="0"/>
              <a:ea typeface="+mn-ea"/>
              <a:cs typeface="Times New Roman" panose="02020603050405020304" pitchFamily="18" charset="0"/>
            </a:endParaRPr>
          </a:p>
          <a:p>
            <a:pPr eaLnBrk="1" fontAlgn="auto" hangingPunct="1">
              <a:spcBef>
                <a:spcPts val="0"/>
              </a:spcBef>
              <a:spcAft>
                <a:spcPts val="0"/>
              </a:spcAft>
              <a:defRPr/>
            </a:pPr>
            <a:r>
              <a:rPr lang="en-US" sz="2400" dirty="0">
                <a:solidFill>
                  <a:prstClr val="black"/>
                </a:solidFill>
                <a:latin typeface="Times New Roman" panose="02020603050405020304" pitchFamily="18" charset="0"/>
                <a:ea typeface="+mn-ea"/>
                <a:cs typeface="Times New Roman" panose="02020603050405020304" pitchFamily="18" charset="0"/>
              </a:rPr>
              <a:t>Debris Removal Operations allows for: </a:t>
            </a:r>
          </a:p>
          <a:p>
            <a:pPr marL="342900" indent="-342900" eaLnBrk="1" fontAlgn="auto" hangingPunct="1">
              <a:spcBef>
                <a:spcPts val="0"/>
              </a:spcBef>
              <a:spcAft>
                <a:spcPts val="0"/>
              </a:spcAft>
              <a:buFont typeface="Arial" pitchFamily="34" charset="0"/>
              <a:buChar char="•"/>
              <a:defRPr/>
            </a:pPr>
            <a:r>
              <a:rPr lang="en-US" sz="2400" dirty="0">
                <a:solidFill>
                  <a:prstClr val="black"/>
                </a:solidFill>
                <a:latin typeface="Times New Roman" panose="02020603050405020304" pitchFamily="18" charset="0"/>
                <a:ea typeface="+mn-ea"/>
                <a:cs typeface="Times New Roman" panose="02020603050405020304" pitchFamily="18" charset="0"/>
              </a:rPr>
              <a:t>Straight time F/A Labor eligible.</a:t>
            </a:r>
          </a:p>
          <a:p>
            <a:pPr marL="342900" indent="-342900" eaLnBrk="1" fontAlgn="auto" hangingPunct="1">
              <a:spcBef>
                <a:spcPts val="0"/>
              </a:spcBef>
              <a:spcAft>
                <a:spcPts val="0"/>
              </a:spcAft>
              <a:buFont typeface="Arial" pitchFamily="34" charset="0"/>
              <a:buChar char="•"/>
              <a:defRPr/>
            </a:pPr>
            <a:r>
              <a:rPr lang="en-US" sz="2400" dirty="0">
                <a:solidFill>
                  <a:prstClr val="black"/>
                </a:solidFill>
                <a:latin typeface="Times New Roman" panose="02020603050405020304" pitchFamily="18" charset="0"/>
                <a:ea typeface="+mn-ea"/>
                <a:cs typeface="Times New Roman" panose="02020603050405020304" pitchFamily="18" charset="0"/>
              </a:rPr>
              <a:t>Applicant can retain earnings from recycling. However, FEMA reduces PA funding by the amount of revenue received (V4 2020 p105). </a:t>
            </a:r>
          </a:p>
        </p:txBody>
      </p:sp>
      <p:pic>
        <p:nvPicPr>
          <p:cNvPr id="6" name="Picture 2">
            <a:extLst>
              <a:ext uri="{FF2B5EF4-FFF2-40B4-BE49-F238E27FC236}">
                <a16:creationId xmlns:a16="http://schemas.microsoft.com/office/drawing/2014/main" id="{4326F1DB-16CB-4A47-A37D-B47D2AA8EF8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l="7678" r="7175"/>
          <a:stretch>
            <a:fillRect/>
          </a:stretch>
        </p:blipFill>
        <p:spPr bwMode="auto">
          <a:xfrm>
            <a:off x="6019800" y="1861592"/>
            <a:ext cx="2724150" cy="3632200"/>
          </a:xfrm>
          <a:prstGeom prst="rect">
            <a:avLst/>
          </a:prstGeom>
          <a:noFill/>
          <a:ln w="12700">
            <a:solidFill>
              <a:sysClr val="windowText" lastClr="0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16031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Project Period of Performance</a:t>
            </a:r>
          </a:p>
        </p:txBody>
      </p:sp>
      <p:sp>
        <p:nvSpPr>
          <p:cNvPr id="18" name="Rectangle 10">
            <a:extLst>
              <a:ext uri="{FF2B5EF4-FFF2-40B4-BE49-F238E27FC236}">
                <a16:creationId xmlns:a16="http://schemas.microsoft.com/office/drawing/2014/main" id="{EB2167B3-8199-413D-B480-1DF17AA19FA2}"/>
              </a:ext>
            </a:extLst>
          </p:cNvPr>
          <p:cNvSpPr>
            <a:spLocks noChangeArrowheads="1"/>
          </p:cNvSpPr>
          <p:nvPr/>
        </p:nvSpPr>
        <p:spPr bwMode="auto">
          <a:xfrm>
            <a:off x="1143000" y="52578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800">
              <a:solidFill>
                <a:prstClr val="white"/>
              </a:solidFill>
              <a:latin typeface="Times New Roman" panose="02020603050405020304" pitchFamily="18" charset="0"/>
              <a:ea typeface="+mn-ea"/>
              <a:cs typeface="+mn-cs"/>
            </a:endParaRPr>
          </a:p>
        </p:txBody>
      </p:sp>
      <p:sp>
        <p:nvSpPr>
          <p:cNvPr id="5" name="Rectangle 5">
            <a:extLst>
              <a:ext uri="{FF2B5EF4-FFF2-40B4-BE49-F238E27FC236}">
                <a16:creationId xmlns:a16="http://schemas.microsoft.com/office/drawing/2014/main" id="{18AC532A-3BE0-45A3-8DC6-4B6B72692C62}"/>
              </a:ext>
            </a:extLst>
          </p:cNvPr>
          <p:cNvSpPr>
            <a:spLocks noChangeArrowheads="1"/>
          </p:cNvSpPr>
          <p:nvPr/>
        </p:nvSpPr>
        <p:spPr bwMode="auto">
          <a:xfrm>
            <a:off x="79990" y="3314700"/>
            <a:ext cx="85772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571500" indent="-223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endParaRPr lang="en-US" altLang="en-US" sz="2800" dirty="0">
              <a:solidFill>
                <a:srgbClr val="333333"/>
              </a:solidFill>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E1A65FFF-92B0-4DC1-A605-D91CEBE2EFB7}"/>
              </a:ext>
            </a:extLst>
          </p:cNvPr>
          <p:cNvSpPr>
            <a:spLocks noChangeArrowheads="1"/>
          </p:cNvSpPr>
          <p:nvPr/>
        </p:nvSpPr>
        <p:spPr bwMode="auto">
          <a:xfrm>
            <a:off x="107982" y="1447800"/>
            <a:ext cx="92210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571500" indent="-223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sz="2200" u="sng" dirty="0">
                <a:solidFill>
                  <a:srgbClr val="333333"/>
                </a:solidFill>
                <a:latin typeface="Times New Roman" panose="02020603050405020304" pitchFamily="18" charset="0"/>
                <a:ea typeface="+mn-ea"/>
                <a:cs typeface="Times New Roman" panose="02020603050405020304" pitchFamily="18" charset="0"/>
              </a:rPr>
              <a:t>Time limits for project completion begin on the disaster declaration date.</a:t>
            </a:r>
          </a:p>
          <a:p>
            <a:pPr lvl="1" eaLnBrk="1" fontAlgn="auto" hangingPunct="1">
              <a:spcBef>
                <a:spcPts val="2400"/>
              </a:spcBef>
              <a:spcAft>
                <a:spcPts val="0"/>
              </a:spcAft>
              <a:buClr>
                <a:srgbClr val="B0B1B3"/>
              </a:buClr>
              <a:buFont typeface="Wingdings" panose="05000000000000000000" pitchFamily="2" charset="2"/>
              <a:buChar char="§"/>
            </a:pPr>
            <a:r>
              <a:rPr lang="en-US" altLang="en-US" sz="2200" dirty="0">
                <a:solidFill>
                  <a:srgbClr val="333333"/>
                </a:solidFill>
                <a:latin typeface="Times New Roman" panose="02020603050405020304" pitchFamily="18" charset="0"/>
                <a:ea typeface="+mn-ea"/>
                <a:cs typeface="Times New Roman" panose="02020603050405020304" pitchFamily="18" charset="0"/>
              </a:rPr>
              <a:t>Emergency work must be completed within 6 months</a:t>
            </a:r>
          </a:p>
          <a:p>
            <a:pPr lvl="1" eaLnBrk="1" fontAlgn="auto" hangingPunct="1">
              <a:spcBef>
                <a:spcPts val="0"/>
              </a:spcBef>
              <a:spcAft>
                <a:spcPts val="0"/>
              </a:spcAft>
              <a:buClr>
                <a:srgbClr val="B0B1B3"/>
              </a:buClr>
              <a:buFont typeface="Wingdings" panose="05000000000000000000" pitchFamily="2" charset="2"/>
              <a:buChar char="§"/>
            </a:pPr>
            <a:r>
              <a:rPr lang="en-US" altLang="en-US" sz="2200" dirty="0">
                <a:solidFill>
                  <a:srgbClr val="333333"/>
                </a:solidFill>
                <a:latin typeface="Times New Roman" panose="02020603050405020304" pitchFamily="18" charset="0"/>
                <a:cs typeface="Times New Roman" panose="02020603050405020304" pitchFamily="18" charset="0"/>
              </a:rPr>
              <a:t>Permanent work must be completed within 18 months</a:t>
            </a:r>
          </a:p>
          <a:p>
            <a:pPr marL="347662" lvl="1" indent="0" eaLnBrk="1" fontAlgn="auto" hangingPunct="1">
              <a:spcBef>
                <a:spcPct val="60000"/>
              </a:spcBef>
              <a:spcAft>
                <a:spcPts val="0"/>
              </a:spcAft>
              <a:buClr>
                <a:srgbClr val="B0B1B3"/>
              </a:buClr>
              <a:buNone/>
            </a:pPr>
            <a:endParaRPr lang="en-US" altLang="en-US" sz="2200" dirty="0">
              <a:solidFill>
                <a:srgbClr val="333333"/>
              </a:solidFill>
              <a:latin typeface="Times New Roman" panose="02020603050405020304" pitchFamily="18" charset="0"/>
              <a:ea typeface="+mn-ea"/>
              <a:cs typeface="Times New Roman" panose="02020603050405020304" pitchFamily="18" charset="0"/>
            </a:endParaRPr>
          </a:p>
          <a:p>
            <a:pPr eaLnBrk="1" fontAlgn="auto" hangingPunct="1">
              <a:spcBef>
                <a:spcPct val="60000"/>
              </a:spcBef>
              <a:spcAft>
                <a:spcPts val="0"/>
              </a:spcAft>
              <a:buClr>
                <a:srgbClr val="B0B1B3"/>
              </a:buClr>
              <a:buFont typeface="Wingdings" panose="05000000000000000000" pitchFamily="2" charset="2"/>
              <a:buNone/>
            </a:pPr>
            <a:endParaRPr lang="en-US" altLang="en-US" sz="2800" dirty="0">
              <a:solidFill>
                <a:srgbClr val="333333"/>
              </a:solidFill>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01B59F07-D4C9-45BC-8E58-12F2F26DF520}"/>
              </a:ext>
            </a:extLst>
          </p:cNvPr>
          <p:cNvSpPr>
            <a:spLocks noChangeArrowheads="1"/>
          </p:cNvSpPr>
          <p:nvPr/>
        </p:nvSpPr>
        <p:spPr bwMode="auto">
          <a:xfrm>
            <a:off x="107982" y="2971800"/>
            <a:ext cx="88836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571500" indent="-223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Clr>
                <a:srgbClr val="B0B1B3"/>
              </a:buClr>
              <a:buFont typeface="Wingdings" panose="05000000000000000000" pitchFamily="2" charset="2"/>
              <a:buNone/>
            </a:pPr>
            <a:r>
              <a:rPr lang="en-US" altLang="en-US" sz="2200" dirty="0">
                <a:solidFill>
                  <a:srgbClr val="333333"/>
                </a:solidFill>
                <a:latin typeface="Times New Roman" panose="02020603050405020304" pitchFamily="18" charset="0"/>
                <a:ea typeface="+mn-ea"/>
                <a:cs typeface="Times New Roman" panose="02020603050405020304" pitchFamily="18" charset="0"/>
              </a:rPr>
              <a:t>The Recipient can grant time extension for extenuating circumstances.  </a:t>
            </a:r>
          </a:p>
          <a:p>
            <a:pPr eaLnBrk="1" fontAlgn="auto" hangingPunct="1">
              <a:spcBef>
                <a:spcPct val="0"/>
              </a:spcBef>
              <a:spcAft>
                <a:spcPts val="0"/>
              </a:spcAft>
              <a:buClr>
                <a:srgbClr val="B0B1B3"/>
              </a:buClr>
              <a:buFont typeface="Wingdings" panose="05000000000000000000" pitchFamily="2" charset="2"/>
              <a:buNone/>
            </a:pPr>
            <a:r>
              <a:rPr lang="en-US" altLang="en-US" sz="2200" dirty="0">
                <a:solidFill>
                  <a:srgbClr val="333333"/>
                </a:solidFill>
                <a:latin typeface="Times New Roman" panose="02020603050405020304" pitchFamily="18" charset="0"/>
                <a:ea typeface="+mn-ea"/>
                <a:cs typeface="Times New Roman" panose="02020603050405020304" pitchFamily="18" charset="0"/>
              </a:rPr>
              <a:t>  Those extensions are:</a:t>
            </a:r>
            <a:br>
              <a:rPr lang="en-US" altLang="en-US" sz="2200" dirty="0">
                <a:solidFill>
                  <a:srgbClr val="333333"/>
                </a:solidFill>
                <a:latin typeface="Times New Roman" panose="02020603050405020304" pitchFamily="18" charset="0"/>
                <a:ea typeface="+mn-ea"/>
                <a:cs typeface="Times New Roman" panose="02020603050405020304" pitchFamily="18" charset="0"/>
              </a:rPr>
            </a:br>
            <a:endParaRPr lang="en-US" altLang="en-US" sz="2200" u="sng" dirty="0">
              <a:solidFill>
                <a:srgbClr val="333333"/>
              </a:solidFill>
              <a:latin typeface="Times New Roman" panose="02020603050405020304" pitchFamily="18" charset="0"/>
              <a:ea typeface="+mn-ea"/>
              <a:cs typeface="Times New Roman" panose="02020603050405020304" pitchFamily="18" charset="0"/>
            </a:endParaRPr>
          </a:p>
          <a:p>
            <a:pPr lvl="1" eaLnBrk="1" fontAlgn="auto" hangingPunct="1">
              <a:spcBef>
                <a:spcPct val="0"/>
              </a:spcBef>
              <a:spcAft>
                <a:spcPts val="0"/>
              </a:spcAft>
              <a:buClr>
                <a:srgbClr val="B0B1B3"/>
              </a:buClr>
              <a:buFont typeface="Wingdings" panose="05000000000000000000" pitchFamily="2" charset="2"/>
              <a:buChar char="§"/>
            </a:pPr>
            <a:r>
              <a:rPr lang="en-US" altLang="en-US" sz="2200" dirty="0">
                <a:solidFill>
                  <a:srgbClr val="333333"/>
                </a:solidFill>
                <a:latin typeface="Times New Roman" panose="02020603050405020304" pitchFamily="18" charset="0"/>
                <a:ea typeface="+mn-ea"/>
                <a:cs typeface="Times New Roman" panose="02020603050405020304" pitchFamily="18" charset="0"/>
              </a:rPr>
              <a:t>Emergency work:     up to  6 additional months</a:t>
            </a:r>
          </a:p>
          <a:p>
            <a:pPr lvl="1" eaLnBrk="1" fontAlgn="auto" hangingPunct="1">
              <a:spcBef>
                <a:spcPct val="0"/>
              </a:spcBef>
              <a:spcAft>
                <a:spcPts val="0"/>
              </a:spcAft>
              <a:buClr>
                <a:srgbClr val="B0B1B3"/>
              </a:buClr>
              <a:buFont typeface="Wingdings" panose="05000000000000000000" pitchFamily="2" charset="2"/>
              <a:buChar char="§"/>
            </a:pPr>
            <a:r>
              <a:rPr lang="en-US" altLang="en-US" sz="2200" dirty="0">
                <a:solidFill>
                  <a:srgbClr val="333333"/>
                </a:solidFill>
                <a:latin typeface="Times New Roman" panose="02020603050405020304" pitchFamily="18" charset="0"/>
                <a:cs typeface="Times New Roman" panose="02020603050405020304" pitchFamily="18" charset="0"/>
              </a:rPr>
              <a:t>Permanent work:      up to 30 additional months</a:t>
            </a:r>
            <a:endParaRPr lang="en-US" altLang="en-US" sz="2200" dirty="0">
              <a:solidFill>
                <a:srgbClr val="FF0000"/>
              </a:solidFill>
              <a:latin typeface="Times New Roman" panose="02020603050405020304" pitchFamily="18" charset="0"/>
              <a:cs typeface="Times New Roman" panose="02020603050405020304" pitchFamily="18" charset="0"/>
            </a:endParaRPr>
          </a:p>
          <a:p>
            <a:pPr marL="347662" lvl="1" indent="0" eaLnBrk="1" fontAlgn="auto" hangingPunct="1">
              <a:spcBef>
                <a:spcPct val="0"/>
              </a:spcBef>
              <a:spcAft>
                <a:spcPts val="0"/>
              </a:spcAft>
              <a:buClr>
                <a:srgbClr val="B0B1B3"/>
              </a:buClr>
              <a:buNone/>
            </a:pPr>
            <a:endParaRPr lang="en-US" altLang="en-US" sz="2200" dirty="0">
              <a:solidFill>
                <a:srgbClr val="333333"/>
              </a:solidFill>
              <a:latin typeface="Times New Roman" panose="02020603050405020304" pitchFamily="18" charset="0"/>
              <a:ea typeface="+mn-ea"/>
              <a:cs typeface="Times New Roman" panose="02020603050405020304" pitchFamily="18" charset="0"/>
            </a:endParaRPr>
          </a:p>
          <a:p>
            <a:pPr eaLnBrk="1" fontAlgn="auto" hangingPunct="1">
              <a:spcBef>
                <a:spcPct val="0"/>
              </a:spcBef>
              <a:spcAft>
                <a:spcPts val="0"/>
              </a:spcAft>
              <a:buClr>
                <a:srgbClr val="B0B1B3"/>
              </a:buClr>
              <a:buFont typeface="Wingdings" panose="05000000000000000000" pitchFamily="2" charset="2"/>
              <a:buNone/>
            </a:pPr>
            <a:r>
              <a:rPr lang="en-US" altLang="en-US" sz="2200" dirty="0">
                <a:solidFill>
                  <a:srgbClr val="333333"/>
                </a:solidFill>
                <a:latin typeface="Times New Roman" panose="02020603050405020304" pitchFamily="18" charset="0"/>
                <a:ea typeface="+mn-ea"/>
                <a:cs typeface="Times New Roman" panose="02020603050405020304" pitchFamily="18" charset="0"/>
              </a:rPr>
              <a:t>The Regional Administrator may increase these time extensions on a </a:t>
            </a:r>
          </a:p>
          <a:p>
            <a:pPr eaLnBrk="1" fontAlgn="auto" hangingPunct="1">
              <a:spcBef>
                <a:spcPct val="0"/>
              </a:spcBef>
              <a:spcAft>
                <a:spcPts val="0"/>
              </a:spcAft>
              <a:buClr>
                <a:srgbClr val="B0B1B3"/>
              </a:buClr>
              <a:buFont typeface="Wingdings" panose="05000000000000000000" pitchFamily="2" charset="2"/>
              <a:buNone/>
            </a:pPr>
            <a:r>
              <a:rPr lang="en-US" altLang="en-US" sz="2200" dirty="0">
                <a:solidFill>
                  <a:srgbClr val="333333"/>
                </a:solidFill>
                <a:latin typeface="Times New Roman" panose="02020603050405020304" pitchFamily="18" charset="0"/>
                <a:ea typeface="+mn-ea"/>
                <a:cs typeface="Times New Roman" panose="02020603050405020304" pitchFamily="18" charset="0"/>
              </a:rPr>
              <a:t>case-by-case basis.</a:t>
            </a:r>
          </a:p>
          <a:p>
            <a:pPr eaLnBrk="1" fontAlgn="auto" hangingPunct="1">
              <a:spcBef>
                <a:spcPct val="0"/>
              </a:spcBef>
              <a:spcAft>
                <a:spcPts val="0"/>
              </a:spcAft>
              <a:buClr>
                <a:srgbClr val="B0B1B3"/>
              </a:buClr>
              <a:buFont typeface="Wingdings" panose="05000000000000000000" pitchFamily="2" charset="2"/>
              <a:buNone/>
            </a:pPr>
            <a:endParaRPr lang="en-US" altLang="en-US" sz="1500" dirty="0">
              <a:solidFill>
                <a:srgbClr val="333333"/>
              </a:solidFill>
              <a:latin typeface="Times New Roman" panose="02020603050405020304" pitchFamily="18" charset="0"/>
              <a:ea typeface="+mn-ea"/>
              <a:cs typeface="Times New Roman" panose="02020603050405020304" pitchFamily="18" charset="0"/>
            </a:endParaRPr>
          </a:p>
          <a:p>
            <a:pPr eaLnBrk="1" fontAlgn="auto" hangingPunct="1">
              <a:spcBef>
                <a:spcPct val="0"/>
              </a:spcBef>
              <a:spcAft>
                <a:spcPts val="0"/>
              </a:spcAft>
              <a:buClr>
                <a:srgbClr val="B0B1B3"/>
              </a:buClr>
              <a:buFont typeface="Wingdings" panose="05000000000000000000" pitchFamily="2" charset="2"/>
              <a:buNone/>
            </a:pPr>
            <a:r>
              <a:rPr lang="en-US" altLang="en-US" sz="1800" b="1" u="sng" dirty="0">
                <a:solidFill>
                  <a:srgbClr val="333333"/>
                </a:solidFill>
                <a:latin typeface="Times New Roman" panose="02020603050405020304" pitchFamily="18" charset="0"/>
                <a:ea typeface="+mn-ea"/>
                <a:cs typeface="Times New Roman" panose="02020603050405020304" pitchFamily="18" charset="0"/>
              </a:rPr>
              <a:t>NOTE:  If the deadline for any project has been reached, without an approved time extension, no costs past the deadline date will be eligible for funding!</a:t>
            </a:r>
          </a:p>
        </p:txBody>
      </p:sp>
    </p:spTree>
    <p:extLst>
      <p:ext uri="{BB962C8B-B14F-4D97-AF65-F5344CB8AC3E}">
        <p14:creationId xmlns:p14="http://schemas.microsoft.com/office/powerpoint/2010/main" val="2093117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Special Considerations</a:t>
            </a:r>
          </a:p>
        </p:txBody>
      </p:sp>
      <p:sp>
        <p:nvSpPr>
          <p:cNvPr id="18" name="Rectangle 10">
            <a:extLst>
              <a:ext uri="{FF2B5EF4-FFF2-40B4-BE49-F238E27FC236}">
                <a16:creationId xmlns:a16="http://schemas.microsoft.com/office/drawing/2014/main" id="{EB2167B3-8199-413D-B480-1DF17AA19FA2}"/>
              </a:ext>
            </a:extLst>
          </p:cNvPr>
          <p:cNvSpPr>
            <a:spLocks noChangeArrowheads="1"/>
          </p:cNvSpPr>
          <p:nvPr/>
        </p:nvSpPr>
        <p:spPr bwMode="auto">
          <a:xfrm>
            <a:off x="1143000" y="52578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800">
              <a:solidFill>
                <a:prstClr val="white"/>
              </a:solidFill>
              <a:latin typeface="Times New Roman" panose="02020603050405020304" pitchFamily="18" charset="0"/>
              <a:ea typeface="+mn-ea"/>
              <a:cs typeface="+mn-cs"/>
            </a:endParaRPr>
          </a:p>
        </p:txBody>
      </p:sp>
      <p:sp>
        <p:nvSpPr>
          <p:cNvPr id="5" name="Rectangle 1027">
            <a:extLst>
              <a:ext uri="{FF2B5EF4-FFF2-40B4-BE49-F238E27FC236}">
                <a16:creationId xmlns:a16="http://schemas.microsoft.com/office/drawing/2014/main" id="{2DC5B0C1-7BE6-429B-AF71-871A84C81423}"/>
              </a:ext>
            </a:extLst>
          </p:cNvPr>
          <p:cNvSpPr>
            <a:spLocks noChangeArrowheads="1"/>
          </p:cNvSpPr>
          <p:nvPr/>
        </p:nvSpPr>
        <p:spPr bwMode="auto">
          <a:xfrm>
            <a:off x="457200" y="1905000"/>
            <a:ext cx="81359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571500" indent="-223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sz="2800" dirty="0">
                <a:solidFill>
                  <a:srgbClr val="333333"/>
                </a:solidFill>
                <a:latin typeface="Times New Roman" panose="02020603050405020304" pitchFamily="18" charset="0"/>
                <a:ea typeface="+mn-ea"/>
                <a:cs typeface="Times New Roman" panose="02020603050405020304" pitchFamily="18" charset="0"/>
              </a:rPr>
              <a:t>Special considerations are issues other than program eligibility that could affect the scope of work and funding of a project.  These issues include:</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Insurance</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Hazard Mitigation</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Environmental Protection</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Floodplain Management</a:t>
            </a:r>
          </a:p>
          <a:p>
            <a:pPr lvl="1" eaLnBrk="1" fontAlgn="auto" hangingPunct="1">
              <a:spcBef>
                <a:spcPct val="30000"/>
              </a:spcBef>
              <a:spcAft>
                <a:spcPts val="0"/>
              </a:spcAft>
              <a:buClr>
                <a:srgbClr val="B0B1B3"/>
              </a:buClr>
              <a:buFont typeface="Wingdings" panose="05000000000000000000" pitchFamily="2" charset="2"/>
              <a:buChar char="§"/>
            </a:pPr>
            <a:r>
              <a:rPr lang="en-US" altLang="en-US" dirty="0">
                <a:solidFill>
                  <a:srgbClr val="333333"/>
                </a:solidFill>
                <a:latin typeface="Times New Roman" panose="02020603050405020304" pitchFamily="18" charset="0"/>
                <a:ea typeface="+mn-ea"/>
                <a:cs typeface="Times New Roman" panose="02020603050405020304" pitchFamily="18" charset="0"/>
              </a:rPr>
              <a:t>Historic Preservation and Cultural Resources</a:t>
            </a:r>
          </a:p>
        </p:txBody>
      </p:sp>
    </p:spTree>
    <p:extLst>
      <p:ext uri="{BB962C8B-B14F-4D97-AF65-F5344CB8AC3E}">
        <p14:creationId xmlns:p14="http://schemas.microsoft.com/office/powerpoint/2010/main" val="2868950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Insurance</a:t>
            </a:r>
          </a:p>
        </p:txBody>
      </p:sp>
      <p:sp>
        <p:nvSpPr>
          <p:cNvPr id="11" name="Rectangle 1027">
            <a:extLst>
              <a:ext uri="{FF2B5EF4-FFF2-40B4-BE49-F238E27FC236}">
                <a16:creationId xmlns:a16="http://schemas.microsoft.com/office/drawing/2014/main" id="{1A57CF46-2662-4078-884F-E982F9F93B40}"/>
              </a:ext>
            </a:extLst>
          </p:cNvPr>
          <p:cNvSpPr>
            <a:spLocks noChangeArrowheads="1"/>
          </p:cNvSpPr>
          <p:nvPr/>
        </p:nvSpPr>
        <p:spPr bwMode="auto">
          <a:xfrm>
            <a:off x="457200" y="1676400"/>
            <a:ext cx="81359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Actual or anticipated insurance proceeds will be deducted from the eligible project costs for facilities that are insured.</a:t>
            </a:r>
          </a:p>
          <a:p>
            <a:pPr eaLnBrk="1" fontAlgn="auto" hangingPunct="1">
              <a:spcBef>
                <a:spcPct val="6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All applicants are required to obtain and maintain insurance coverage on all insurable facilities as a condition of Public Assistance funding.</a:t>
            </a:r>
          </a:p>
          <a:p>
            <a:pPr eaLnBrk="1" fontAlgn="auto" hangingPunct="1">
              <a:spcBef>
                <a:spcPct val="6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For flood damaged facilities located within a Special Flood Hazard Area that are not covered by flood insurance, </a:t>
            </a:r>
            <a:r>
              <a:rPr lang="en-US" altLang="en-US" sz="2200" u="sng" dirty="0">
                <a:solidFill>
                  <a:srgbClr val="333333"/>
                </a:solidFill>
                <a:latin typeface="Times New Roman" panose="02020603050405020304" pitchFamily="18" charset="0"/>
                <a:ea typeface="+mn-ea"/>
                <a:cs typeface="Times New Roman" panose="02020603050405020304" pitchFamily="18" charset="0"/>
              </a:rPr>
              <a:t>FEDERAL ASSISTANCE WILL BE REDUCED BY THE MAXIMUM FLOOD INSURANCE PROCEEDS THAT WOULD HAVE BEEN PAYABLE HAD THE FACILITY BEEN INSURED.</a:t>
            </a:r>
          </a:p>
        </p:txBody>
      </p:sp>
    </p:spTree>
    <p:extLst>
      <p:ext uri="{BB962C8B-B14F-4D97-AF65-F5344CB8AC3E}">
        <p14:creationId xmlns:p14="http://schemas.microsoft.com/office/powerpoint/2010/main" val="3337210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406 Hazard Mitigation</a:t>
            </a:r>
          </a:p>
        </p:txBody>
      </p:sp>
      <p:sp>
        <p:nvSpPr>
          <p:cNvPr id="4" name="Rectangle 12">
            <a:extLst>
              <a:ext uri="{FF2B5EF4-FFF2-40B4-BE49-F238E27FC236}">
                <a16:creationId xmlns:a16="http://schemas.microsoft.com/office/drawing/2014/main" id="{546087D8-ABA1-4E1F-B0CF-CF0BA9F90EA5}"/>
              </a:ext>
            </a:extLst>
          </p:cNvPr>
          <p:cNvSpPr>
            <a:spLocks noChangeArrowheads="1"/>
          </p:cNvSpPr>
          <p:nvPr/>
        </p:nvSpPr>
        <p:spPr bwMode="auto">
          <a:xfrm>
            <a:off x="838200" y="2209800"/>
            <a:ext cx="6781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 typeface="Wingdings" panose="05000000000000000000" pitchFamily="2" charset="2"/>
              <a:buNone/>
            </a:pPr>
            <a:endParaRPr lang="en-US" altLang="en-US" sz="2400">
              <a:solidFill>
                <a:prstClr val="black"/>
              </a:solidFill>
              <a:latin typeface="Times New Roman" panose="02020603050405020304" pitchFamily="18" charset="0"/>
              <a:ea typeface="+mn-ea"/>
              <a:cs typeface="+mn-cs"/>
            </a:endParaRPr>
          </a:p>
          <a:p>
            <a:pPr eaLnBrk="1" fontAlgn="auto" hangingPunct="1">
              <a:spcBef>
                <a:spcPct val="0"/>
              </a:spcBef>
              <a:spcAft>
                <a:spcPts val="0"/>
              </a:spcAft>
              <a:buFont typeface="Wingdings" panose="05000000000000000000" pitchFamily="2" charset="2"/>
              <a:buNone/>
            </a:pPr>
            <a:endParaRPr lang="en-US" altLang="en-US" sz="2400">
              <a:solidFill>
                <a:prstClr val="black"/>
              </a:solidFill>
              <a:latin typeface="Times New Roman" panose="02020603050405020304" pitchFamily="18" charset="0"/>
              <a:ea typeface="+mn-ea"/>
              <a:cs typeface="+mn-cs"/>
            </a:endParaRPr>
          </a:p>
          <a:p>
            <a:pPr eaLnBrk="1" fontAlgn="auto" hangingPunct="1">
              <a:spcBef>
                <a:spcPct val="0"/>
              </a:spcBef>
              <a:spcAft>
                <a:spcPts val="0"/>
              </a:spcAft>
              <a:buFont typeface="Wingdings" panose="05000000000000000000" pitchFamily="2" charset="2"/>
              <a:buNone/>
            </a:pPr>
            <a:endParaRPr lang="en-US" altLang="en-US" sz="2400" b="1" u="sng">
              <a:solidFill>
                <a:prstClr val="black"/>
              </a:solidFill>
              <a:latin typeface="Times New Roman" panose="02020603050405020304" pitchFamily="18" charset="0"/>
              <a:ea typeface="+mn-ea"/>
              <a:cs typeface="+mn-cs"/>
            </a:endParaRPr>
          </a:p>
          <a:p>
            <a:pPr eaLnBrk="1" fontAlgn="auto" hangingPunct="1">
              <a:spcBef>
                <a:spcPct val="0"/>
              </a:spcBef>
              <a:spcAft>
                <a:spcPts val="0"/>
              </a:spcAft>
              <a:buFont typeface="Wingdings" panose="05000000000000000000" pitchFamily="2" charset="2"/>
              <a:buNone/>
            </a:pPr>
            <a:endParaRPr lang="en-US" altLang="en-US" sz="2400" b="1" u="sng">
              <a:solidFill>
                <a:prstClr val="black"/>
              </a:solidFill>
              <a:latin typeface="Times New Roman" panose="02020603050405020304" pitchFamily="18" charset="0"/>
              <a:ea typeface="+mn-ea"/>
              <a:cs typeface="+mn-cs"/>
            </a:endParaRPr>
          </a:p>
        </p:txBody>
      </p:sp>
      <p:sp>
        <p:nvSpPr>
          <p:cNvPr id="5" name="Rectangle 10">
            <a:extLst>
              <a:ext uri="{FF2B5EF4-FFF2-40B4-BE49-F238E27FC236}">
                <a16:creationId xmlns:a16="http://schemas.microsoft.com/office/drawing/2014/main" id="{651CE54E-08D4-4AB7-84EB-08306AD1ACBC}"/>
              </a:ext>
            </a:extLst>
          </p:cNvPr>
          <p:cNvSpPr>
            <a:spLocks noChangeArrowheads="1"/>
          </p:cNvSpPr>
          <p:nvPr/>
        </p:nvSpPr>
        <p:spPr bwMode="auto">
          <a:xfrm>
            <a:off x="1447800" y="46482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800">
              <a:solidFill>
                <a:prstClr val="black"/>
              </a:solidFill>
              <a:latin typeface="Times New Roman" panose="02020603050405020304" pitchFamily="18" charset="0"/>
              <a:ea typeface="+mn-ea"/>
              <a:cs typeface="+mn-cs"/>
            </a:endParaRPr>
          </a:p>
        </p:txBody>
      </p:sp>
      <p:sp>
        <p:nvSpPr>
          <p:cNvPr id="6" name="Rectangle 13">
            <a:extLst>
              <a:ext uri="{FF2B5EF4-FFF2-40B4-BE49-F238E27FC236}">
                <a16:creationId xmlns:a16="http://schemas.microsoft.com/office/drawing/2014/main" id="{833168A9-09E1-4C69-B49F-512FAE1EEDEE}"/>
              </a:ext>
            </a:extLst>
          </p:cNvPr>
          <p:cNvSpPr>
            <a:spLocks noChangeArrowheads="1"/>
          </p:cNvSpPr>
          <p:nvPr/>
        </p:nvSpPr>
        <p:spPr bwMode="auto">
          <a:xfrm>
            <a:off x="762000" y="28956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400">
              <a:solidFill>
                <a:prstClr val="black"/>
              </a:solidFill>
              <a:latin typeface="Times New Roman" panose="02020603050405020304" pitchFamily="18" charset="0"/>
              <a:ea typeface="+mn-ea"/>
              <a:cs typeface="+mn-cs"/>
            </a:endParaRPr>
          </a:p>
        </p:txBody>
      </p:sp>
      <p:sp>
        <p:nvSpPr>
          <p:cNvPr id="7" name="Rectangle 172">
            <a:extLst>
              <a:ext uri="{FF2B5EF4-FFF2-40B4-BE49-F238E27FC236}">
                <a16:creationId xmlns:a16="http://schemas.microsoft.com/office/drawing/2014/main" id="{5B3F8CD9-6A84-47DA-9248-D5C7C075E3E6}"/>
              </a:ext>
            </a:extLst>
          </p:cNvPr>
          <p:cNvSpPr>
            <a:spLocks noChangeArrowheads="1"/>
          </p:cNvSpPr>
          <p:nvPr/>
        </p:nvSpPr>
        <p:spPr bwMode="auto">
          <a:xfrm>
            <a:off x="1447800" y="2971800"/>
            <a:ext cx="617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 typeface="Wingdings" panose="05000000000000000000" pitchFamily="2" charset="2"/>
              <a:buNone/>
            </a:pPr>
            <a:endParaRPr lang="en-US" altLang="en-US" sz="2400">
              <a:solidFill>
                <a:prstClr val="black"/>
              </a:solidFill>
              <a:latin typeface="Times New Roman" panose="02020603050405020304" pitchFamily="18" charset="0"/>
              <a:ea typeface="+mn-ea"/>
              <a:cs typeface="+mn-cs"/>
            </a:endParaRPr>
          </a:p>
          <a:p>
            <a:pPr eaLnBrk="1" fontAlgn="auto" hangingPunct="1">
              <a:spcBef>
                <a:spcPct val="0"/>
              </a:spcBef>
              <a:spcAft>
                <a:spcPts val="0"/>
              </a:spcAft>
              <a:buFont typeface="Wingdings" panose="05000000000000000000" pitchFamily="2" charset="2"/>
              <a:buNone/>
            </a:pPr>
            <a:endParaRPr lang="en-US" altLang="en-US" sz="2400">
              <a:solidFill>
                <a:prstClr val="black"/>
              </a:solidFill>
              <a:latin typeface="Times New Roman" panose="02020603050405020304" pitchFamily="18" charset="0"/>
              <a:ea typeface="+mn-ea"/>
              <a:cs typeface="+mn-cs"/>
            </a:endParaRP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 typeface="Wingdings" panose="05000000000000000000" pitchFamily="2" charset="2"/>
              <a:buNone/>
            </a:pPr>
            <a:endParaRPr lang="en-US" altLang="en-US" sz="2400">
              <a:solidFill>
                <a:prstClr val="black"/>
              </a:solidFill>
              <a:latin typeface="Times New Roman" panose="02020603050405020304" pitchFamily="18" charset="0"/>
              <a:ea typeface="+mn-ea"/>
              <a:cs typeface="+mn-cs"/>
            </a:endParaRPr>
          </a:p>
        </p:txBody>
      </p:sp>
      <p:grpSp>
        <p:nvGrpSpPr>
          <p:cNvPr id="9" name="Group 3">
            <a:extLst>
              <a:ext uri="{FF2B5EF4-FFF2-40B4-BE49-F238E27FC236}">
                <a16:creationId xmlns:a16="http://schemas.microsoft.com/office/drawing/2014/main" id="{BE32813F-801A-4316-8805-30BFD2635C04}"/>
              </a:ext>
            </a:extLst>
          </p:cNvPr>
          <p:cNvGrpSpPr>
            <a:grpSpLocks/>
          </p:cNvGrpSpPr>
          <p:nvPr/>
        </p:nvGrpSpPr>
        <p:grpSpPr bwMode="auto">
          <a:xfrm>
            <a:off x="5334000" y="1820862"/>
            <a:ext cx="1993900" cy="2293938"/>
            <a:chOff x="3353" y="739"/>
            <a:chExt cx="1256" cy="1445"/>
          </a:xfrm>
        </p:grpSpPr>
        <p:grpSp>
          <p:nvGrpSpPr>
            <p:cNvPr id="10" name="Group 4">
              <a:extLst>
                <a:ext uri="{FF2B5EF4-FFF2-40B4-BE49-F238E27FC236}">
                  <a16:creationId xmlns:a16="http://schemas.microsoft.com/office/drawing/2014/main" id="{8635F01C-0FB1-429C-AB34-84CFC1C935D6}"/>
                </a:ext>
              </a:extLst>
            </p:cNvPr>
            <p:cNvGrpSpPr>
              <a:grpSpLocks/>
            </p:cNvGrpSpPr>
            <p:nvPr/>
          </p:nvGrpSpPr>
          <p:grpSpPr bwMode="auto">
            <a:xfrm>
              <a:off x="3564" y="739"/>
              <a:ext cx="949" cy="1164"/>
              <a:chOff x="3174" y="726"/>
              <a:chExt cx="949" cy="1164"/>
            </a:xfrm>
          </p:grpSpPr>
          <p:sp>
            <p:nvSpPr>
              <p:cNvPr id="18" name="Freeform 5">
                <a:extLst>
                  <a:ext uri="{FF2B5EF4-FFF2-40B4-BE49-F238E27FC236}">
                    <a16:creationId xmlns:a16="http://schemas.microsoft.com/office/drawing/2014/main" id="{05F59DED-7B99-4424-925A-BEA4168389DF}"/>
                  </a:ext>
                </a:extLst>
              </p:cNvPr>
              <p:cNvSpPr>
                <a:spLocks/>
              </p:cNvSpPr>
              <p:nvPr/>
            </p:nvSpPr>
            <p:spPr bwMode="auto">
              <a:xfrm>
                <a:off x="3174" y="1229"/>
                <a:ext cx="946" cy="656"/>
              </a:xfrm>
              <a:custGeom>
                <a:avLst/>
                <a:gdLst>
                  <a:gd name="T0" fmla="*/ 1 w 1290"/>
                  <a:gd name="T1" fmla="*/ 1 h 1006"/>
                  <a:gd name="T2" fmla="*/ 0 w 1290"/>
                  <a:gd name="T3" fmla="*/ 1 h 1006"/>
                  <a:gd name="T4" fmla="*/ 1 w 1290"/>
                  <a:gd name="T5" fmla="*/ 1 h 1006"/>
                  <a:gd name="T6" fmla="*/ 1 w 1290"/>
                  <a:gd name="T7" fmla="*/ 1 h 1006"/>
                  <a:gd name="T8" fmla="*/ 1 w 1290"/>
                  <a:gd name="T9" fmla="*/ 1 h 1006"/>
                  <a:gd name="T10" fmla="*/ 1 w 1290"/>
                  <a:gd name="T11" fmla="*/ 0 h 1006"/>
                  <a:gd name="T12" fmla="*/ 1 w 1290"/>
                  <a:gd name="T13" fmla="*/ 1 h 1006"/>
                  <a:gd name="T14" fmla="*/ 1 w 1290"/>
                  <a:gd name="T15" fmla="*/ 1 h 1006"/>
                  <a:gd name="T16" fmla="*/ 0 60000 65536"/>
                  <a:gd name="T17" fmla="*/ 0 60000 65536"/>
                  <a:gd name="T18" fmla="*/ 0 60000 65536"/>
                  <a:gd name="T19" fmla="*/ 0 60000 65536"/>
                  <a:gd name="T20" fmla="*/ 0 60000 65536"/>
                  <a:gd name="T21" fmla="*/ 0 60000 65536"/>
                  <a:gd name="T22" fmla="*/ 0 60000 65536"/>
                  <a:gd name="T23" fmla="*/ 0 60000 65536"/>
                  <a:gd name="T24" fmla="*/ 0 w 1290"/>
                  <a:gd name="T25" fmla="*/ 0 h 1006"/>
                  <a:gd name="T26" fmla="*/ 1290 w 1290"/>
                  <a:gd name="T27" fmla="*/ 1006 h 10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0" h="1006">
                    <a:moveTo>
                      <a:pt x="7" y="280"/>
                    </a:moveTo>
                    <a:lnTo>
                      <a:pt x="0" y="1005"/>
                    </a:lnTo>
                    <a:lnTo>
                      <a:pt x="1289" y="999"/>
                    </a:lnTo>
                    <a:lnTo>
                      <a:pt x="1287" y="275"/>
                    </a:lnTo>
                    <a:lnTo>
                      <a:pt x="991" y="256"/>
                    </a:lnTo>
                    <a:lnTo>
                      <a:pt x="633" y="0"/>
                    </a:lnTo>
                    <a:lnTo>
                      <a:pt x="273" y="242"/>
                    </a:lnTo>
                    <a:lnTo>
                      <a:pt x="7" y="280"/>
                    </a:lnTo>
                  </a:path>
                </a:pathLst>
              </a:custGeom>
              <a:solidFill>
                <a:srgbClr val="808080"/>
              </a:solidFill>
              <a:ln w="12700" cap="rnd">
                <a:solidFill>
                  <a:srgbClr val="003333"/>
                </a:solidFill>
                <a:round/>
                <a:headEnd/>
                <a:tailEnd/>
              </a:ln>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9" name="Freeform 6">
                <a:extLst>
                  <a:ext uri="{FF2B5EF4-FFF2-40B4-BE49-F238E27FC236}">
                    <a16:creationId xmlns:a16="http://schemas.microsoft.com/office/drawing/2014/main" id="{3AE02235-A81C-4F41-85A3-CC2B16529C61}"/>
                  </a:ext>
                </a:extLst>
              </p:cNvPr>
              <p:cNvSpPr>
                <a:spLocks/>
              </p:cNvSpPr>
              <p:nvPr/>
            </p:nvSpPr>
            <p:spPr bwMode="auto">
              <a:xfrm>
                <a:off x="3174" y="726"/>
                <a:ext cx="949" cy="661"/>
              </a:xfrm>
              <a:custGeom>
                <a:avLst/>
                <a:gdLst>
                  <a:gd name="T0" fmla="*/ 0 w 1294"/>
                  <a:gd name="T1" fmla="*/ 1 h 1013"/>
                  <a:gd name="T2" fmla="*/ 0 w 1294"/>
                  <a:gd name="T3" fmla="*/ 0 h 1013"/>
                  <a:gd name="T4" fmla="*/ 1 w 1294"/>
                  <a:gd name="T5" fmla="*/ 1 h 1013"/>
                  <a:gd name="T6" fmla="*/ 1 w 1294"/>
                  <a:gd name="T7" fmla="*/ 1 h 1013"/>
                  <a:gd name="T8" fmla="*/ 1 w 1294"/>
                  <a:gd name="T9" fmla="*/ 1 h 1013"/>
                  <a:gd name="T10" fmla="*/ 1 w 1294"/>
                  <a:gd name="T11" fmla="*/ 1 h 1013"/>
                  <a:gd name="T12" fmla="*/ 1 w 1294"/>
                  <a:gd name="T13" fmla="*/ 1 h 1013"/>
                  <a:gd name="T14" fmla="*/ 0 w 1294"/>
                  <a:gd name="T15" fmla="*/ 1 h 1013"/>
                  <a:gd name="T16" fmla="*/ 0 60000 65536"/>
                  <a:gd name="T17" fmla="*/ 0 60000 65536"/>
                  <a:gd name="T18" fmla="*/ 0 60000 65536"/>
                  <a:gd name="T19" fmla="*/ 0 60000 65536"/>
                  <a:gd name="T20" fmla="*/ 0 60000 65536"/>
                  <a:gd name="T21" fmla="*/ 0 60000 65536"/>
                  <a:gd name="T22" fmla="*/ 0 60000 65536"/>
                  <a:gd name="T23" fmla="*/ 0 60000 65536"/>
                  <a:gd name="T24" fmla="*/ 0 w 1294"/>
                  <a:gd name="T25" fmla="*/ 0 h 1013"/>
                  <a:gd name="T26" fmla="*/ 1294 w 1294"/>
                  <a:gd name="T27" fmla="*/ 1013 h 10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4" h="1013">
                    <a:moveTo>
                      <a:pt x="0" y="740"/>
                    </a:moveTo>
                    <a:lnTo>
                      <a:pt x="0" y="0"/>
                    </a:lnTo>
                    <a:lnTo>
                      <a:pt x="1289" y="6"/>
                    </a:lnTo>
                    <a:lnTo>
                      <a:pt x="1293" y="749"/>
                    </a:lnTo>
                    <a:lnTo>
                      <a:pt x="1004" y="781"/>
                    </a:lnTo>
                    <a:lnTo>
                      <a:pt x="618" y="1012"/>
                    </a:lnTo>
                    <a:lnTo>
                      <a:pt x="238" y="764"/>
                    </a:lnTo>
                    <a:lnTo>
                      <a:pt x="0" y="740"/>
                    </a:lnTo>
                  </a:path>
                </a:pathLst>
              </a:custGeom>
              <a:solidFill>
                <a:srgbClr val="808080"/>
              </a:solidFill>
              <a:ln w="12700" cap="rnd">
                <a:solidFill>
                  <a:srgbClr val="003333"/>
                </a:solidFill>
                <a:round/>
                <a:headEnd/>
                <a:tailEnd/>
              </a:ln>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20" name="Freeform 7">
                <a:extLst>
                  <a:ext uri="{FF2B5EF4-FFF2-40B4-BE49-F238E27FC236}">
                    <a16:creationId xmlns:a16="http://schemas.microsoft.com/office/drawing/2014/main" id="{F21AE8A1-61AD-47D5-B180-E75C49A8B6A7}"/>
                  </a:ext>
                </a:extLst>
              </p:cNvPr>
              <p:cNvSpPr>
                <a:spLocks/>
              </p:cNvSpPr>
              <p:nvPr/>
            </p:nvSpPr>
            <p:spPr bwMode="auto">
              <a:xfrm>
                <a:off x="3424" y="1279"/>
                <a:ext cx="421" cy="76"/>
              </a:xfrm>
              <a:custGeom>
                <a:avLst/>
                <a:gdLst>
                  <a:gd name="T0" fmla="*/ 1 w 574"/>
                  <a:gd name="T1" fmla="*/ 1 h 117"/>
                  <a:gd name="T2" fmla="*/ 1 w 574"/>
                  <a:gd name="T3" fmla="*/ 0 h 117"/>
                  <a:gd name="T4" fmla="*/ 0 w 574"/>
                  <a:gd name="T5" fmla="*/ 0 h 117"/>
                  <a:gd name="T6" fmla="*/ 0 w 574"/>
                  <a:gd name="T7" fmla="*/ 1 h 117"/>
                  <a:gd name="T8" fmla="*/ 1 w 574"/>
                  <a:gd name="T9" fmla="*/ 1 h 117"/>
                  <a:gd name="T10" fmla="*/ 0 60000 65536"/>
                  <a:gd name="T11" fmla="*/ 0 60000 65536"/>
                  <a:gd name="T12" fmla="*/ 0 60000 65536"/>
                  <a:gd name="T13" fmla="*/ 0 60000 65536"/>
                  <a:gd name="T14" fmla="*/ 0 60000 65536"/>
                  <a:gd name="T15" fmla="*/ 0 w 574"/>
                  <a:gd name="T16" fmla="*/ 0 h 117"/>
                  <a:gd name="T17" fmla="*/ 574 w 574"/>
                  <a:gd name="T18" fmla="*/ 117 h 117"/>
                </a:gdLst>
                <a:ahLst/>
                <a:cxnLst>
                  <a:cxn ang="T10">
                    <a:pos x="T0" y="T1"/>
                  </a:cxn>
                  <a:cxn ang="T11">
                    <a:pos x="T2" y="T3"/>
                  </a:cxn>
                  <a:cxn ang="T12">
                    <a:pos x="T4" y="T5"/>
                  </a:cxn>
                  <a:cxn ang="T13">
                    <a:pos x="T6" y="T7"/>
                  </a:cxn>
                  <a:cxn ang="T14">
                    <a:pos x="T8" y="T9"/>
                  </a:cxn>
                </a:cxnLst>
                <a:rect l="T15" t="T16" r="T17" b="T18"/>
                <a:pathLst>
                  <a:path w="574" h="117">
                    <a:moveTo>
                      <a:pt x="573" y="116"/>
                    </a:moveTo>
                    <a:lnTo>
                      <a:pt x="573" y="0"/>
                    </a:lnTo>
                    <a:lnTo>
                      <a:pt x="0" y="0"/>
                    </a:lnTo>
                    <a:lnTo>
                      <a:pt x="0" y="116"/>
                    </a:lnTo>
                    <a:lnTo>
                      <a:pt x="573" y="116"/>
                    </a:lnTo>
                  </a:path>
                </a:pathLst>
              </a:custGeom>
              <a:solidFill>
                <a:srgbClr val="CCCCCC"/>
              </a:solidFill>
              <a:ln w="12700" cap="rnd">
                <a:solidFill>
                  <a:srgbClr val="003333"/>
                </a:solidFill>
                <a:round/>
                <a:headEnd/>
                <a:tailEnd/>
              </a:ln>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21" name="Freeform 8">
                <a:extLst>
                  <a:ext uri="{FF2B5EF4-FFF2-40B4-BE49-F238E27FC236}">
                    <a16:creationId xmlns:a16="http://schemas.microsoft.com/office/drawing/2014/main" id="{55110A7B-A0CC-40F7-AE0A-0E158B940AE7}"/>
                  </a:ext>
                </a:extLst>
              </p:cNvPr>
              <p:cNvSpPr>
                <a:spLocks/>
              </p:cNvSpPr>
              <p:nvPr/>
            </p:nvSpPr>
            <p:spPr bwMode="auto">
              <a:xfrm>
                <a:off x="3468" y="735"/>
                <a:ext cx="340" cy="1152"/>
              </a:xfrm>
              <a:custGeom>
                <a:avLst/>
                <a:gdLst>
                  <a:gd name="T0" fmla="*/ 0 w 464"/>
                  <a:gd name="T1" fmla="*/ 1 h 1764"/>
                  <a:gd name="T2" fmla="*/ 0 w 464"/>
                  <a:gd name="T3" fmla="*/ 0 h 1764"/>
                  <a:gd name="T4" fmla="*/ 1 w 464"/>
                  <a:gd name="T5" fmla="*/ 0 h 1764"/>
                  <a:gd name="T6" fmla="*/ 1 w 464"/>
                  <a:gd name="T7" fmla="*/ 1 h 1764"/>
                  <a:gd name="T8" fmla="*/ 0 w 464"/>
                  <a:gd name="T9" fmla="*/ 1 h 1764"/>
                  <a:gd name="T10" fmla="*/ 0 60000 65536"/>
                  <a:gd name="T11" fmla="*/ 0 60000 65536"/>
                  <a:gd name="T12" fmla="*/ 0 60000 65536"/>
                  <a:gd name="T13" fmla="*/ 0 60000 65536"/>
                  <a:gd name="T14" fmla="*/ 0 60000 65536"/>
                  <a:gd name="T15" fmla="*/ 0 w 464"/>
                  <a:gd name="T16" fmla="*/ 0 h 1764"/>
                  <a:gd name="T17" fmla="*/ 464 w 464"/>
                  <a:gd name="T18" fmla="*/ 1764 h 1764"/>
                </a:gdLst>
                <a:ahLst/>
                <a:cxnLst>
                  <a:cxn ang="T10">
                    <a:pos x="T0" y="T1"/>
                  </a:cxn>
                  <a:cxn ang="T11">
                    <a:pos x="T2" y="T3"/>
                  </a:cxn>
                  <a:cxn ang="T12">
                    <a:pos x="T4" y="T5"/>
                  </a:cxn>
                  <a:cxn ang="T13">
                    <a:pos x="T6" y="T7"/>
                  </a:cxn>
                  <a:cxn ang="T14">
                    <a:pos x="T8" y="T9"/>
                  </a:cxn>
                </a:cxnLst>
                <a:rect l="T15" t="T16" r="T17" b="T18"/>
                <a:pathLst>
                  <a:path w="464" h="1764">
                    <a:moveTo>
                      <a:pt x="0" y="1763"/>
                    </a:moveTo>
                    <a:lnTo>
                      <a:pt x="0" y="0"/>
                    </a:lnTo>
                    <a:lnTo>
                      <a:pt x="463" y="0"/>
                    </a:lnTo>
                    <a:lnTo>
                      <a:pt x="463" y="1763"/>
                    </a:lnTo>
                    <a:lnTo>
                      <a:pt x="0" y="1763"/>
                    </a:lnTo>
                  </a:path>
                </a:pathLst>
              </a:custGeom>
              <a:solidFill>
                <a:srgbClr val="4D4D4D"/>
              </a:solidFill>
              <a:ln w="12700" cap="rnd">
                <a:solidFill>
                  <a:srgbClr val="003333"/>
                </a:solidFill>
                <a:round/>
                <a:headEnd/>
                <a:tailEnd/>
              </a:ln>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22" name="Freeform 9">
                <a:extLst>
                  <a:ext uri="{FF2B5EF4-FFF2-40B4-BE49-F238E27FC236}">
                    <a16:creationId xmlns:a16="http://schemas.microsoft.com/office/drawing/2014/main" id="{35BBB196-6024-4120-851A-AA504A50811F}"/>
                  </a:ext>
                </a:extLst>
              </p:cNvPr>
              <p:cNvSpPr>
                <a:spLocks/>
              </p:cNvSpPr>
              <p:nvPr/>
            </p:nvSpPr>
            <p:spPr bwMode="auto">
              <a:xfrm>
                <a:off x="3632" y="738"/>
                <a:ext cx="1" cy="1152"/>
              </a:xfrm>
              <a:custGeom>
                <a:avLst/>
                <a:gdLst>
                  <a:gd name="T0" fmla="*/ 0 w 1"/>
                  <a:gd name="T1" fmla="*/ 0 h 1764"/>
                  <a:gd name="T2" fmla="*/ 0 w 1"/>
                  <a:gd name="T3" fmla="*/ 1 h 1764"/>
                  <a:gd name="T4" fmla="*/ 0 w 1"/>
                  <a:gd name="T5" fmla="*/ 1 h 1764"/>
                  <a:gd name="T6" fmla="*/ 0 w 1"/>
                  <a:gd name="T7" fmla="*/ 1 h 1764"/>
                  <a:gd name="T8" fmla="*/ 0 w 1"/>
                  <a:gd name="T9" fmla="*/ 1 h 1764"/>
                  <a:gd name="T10" fmla="*/ 0 60000 65536"/>
                  <a:gd name="T11" fmla="*/ 0 60000 65536"/>
                  <a:gd name="T12" fmla="*/ 0 60000 65536"/>
                  <a:gd name="T13" fmla="*/ 0 60000 65536"/>
                  <a:gd name="T14" fmla="*/ 0 60000 65536"/>
                  <a:gd name="T15" fmla="*/ 0 w 1"/>
                  <a:gd name="T16" fmla="*/ 0 h 1764"/>
                  <a:gd name="T17" fmla="*/ 1 w 1"/>
                  <a:gd name="T18" fmla="*/ 1764 h 1764"/>
                </a:gdLst>
                <a:ahLst/>
                <a:cxnLst>
                  <a:cxn ang="T10">
                    <a:pos x="T0" y="T1"/>
                  </a:cxn>
                  <a:cxn ang="T11">
                    <a:pos x="T2" y="T3"/>
                  </a:cxn>
                  <a:cxn ang="T12">
                    <a:pos x="T4" y="T5"/>
                  </a:cxn>
                  <a:cxn ang="T13">
                    <a:pos x="T6" y="T7"/>
                  </a:cxn>
                  <a:cxn ang="T14">
                    <a:pos x="T8" y="T9"/>
                  </a:cxn>
                </a:cxnLst>
                <a:rect l="T15" t="T16" r="T17" b="T18"/>
                <a:pathLst>
                  <a:path w="1" h="1764">
                    <a:moveTo>
                      <a:pt x="0" y="0"/>
                    </a:moveTo>
                    <a:lnTo>
                      <a:pt x="0" y="1019"/>
                    </a:lnTo>
                    <a:lnTo>
                      <a:pt x="0" y="1542"/>
                    </a:lnTo>
                    <a:lnTo>
                      <a:pt x="0" y="1735"/>
                    </a:lnTo>
                    <a:lnTo>
                      <a:pt x="0" y="1763"/>
                    </a:lnTo>
                  </a:path>
                </a:pathLst>
              </a:custGeom>
              <a:noFill/>
              <a:ln w="127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23" name="Freeform 10">
                <a:extLst>
                  <a:ext uri="{FF2B5EF4-FFF2-40B4-BE49-F238E27FC236}">
                    <a16:creationId xmlns:a16="http://schemas.microsoft.com/office/drawing/2014/main" id="{1D3E8613-E52C-48A6-90C7-C9C2A7A3D8F0}"/>
                  </a:ext>
                </a:extLst>
              </p:cNvPr>
              <p:cNvSpPr>
                <a:spLocks/>
              </p:cNvSpPr>
              <p:nvPr/>
            </p:nvSpPr>
            <p:spPr bwMode="auto">
              <a:xfrm>
                <a:off x="3528" y="1218"/>
                <a:ext cx="10" cy="22"/>
              </a:xfrm>
              <a:custGeom>
                <a:avLst/>
                <a:gdLst>
                  <a:gd name="T0" fmla="*/ 0 w 13"/>
                  <a:gd name="T1" fmla="*/ 1 h 33"/>
                  <a:gd name="T2" fmla="*/ 0 w 13"/>
                  <a:gd name="T3" fmla="*/ 1 h 33"/>
                  <a:gd name="T4" fmla="*/ 2 w 13"/>
                  <a:gd name="T5" fmla="*/ 1 h 33"/>
                  <a:gd name="T6" fmla="*/ 2 w 13"/>
                  <a:gd name="T7" fmla="*/ 1 h 33"/>
                  <a:gd name="T8" fmla="*/ 2 w 13"/>
                  <a:gd name="T9" fmla="*/ 1 h 33"/>
                  <a:gd name="T10" fmla="*/ 2 w 13"/>
                  <a:gd name="T11" fmla="*/ 1 h 33"/>
                  <a:gd name="T12" fmla="*/ 2 w 13"/>
                  <a:gd name="T13" fmla="*/ 1 h 33"/>
                  <a:gd name="T14" fmla="*/ 2 w 13"/>
                  <a:gd name="T15" fmla="*/ 1 h 33"/>
                  <a:gd name="T16" fmla="*/ 2 w 13"/>
                  <a:gd name="T17" fmla="*/ 1 h 33"/>
                  <a:gd name="T18" fmla="*/ 2 w 13"/>
                  <a:gd name="T19" fmla="*/ 1 h 33"/>
                  <a:gd name="T20" fmla="*/ 2 w 13"/>
                  <a:gd name="T21" fmla="*/ 1 h 33"/>
                  <a:gd name="T22" fmla="*/ 2 w 13"/>
                  <a:gd name="T23" fmla="*/ 1 h 33"/>
                  <a:gd name="T24" fmla="*/ 2 w 13"/>
                  <a:gd name="T25" fmla="*/ 0 h 33"/>
                  <a:gd name="T26" fmla="*/ 2 w 13"/>
                  <a:gd name="T27" fmla="*/ 1 h 33"/>
                  <a:gd name="T28" fmla="*/ 2 w 13"/>
                  <a:gd name="T29" fmla="*/ 1 h 33"/>
                  <a:gd name="T30" fmla="*/ 0 w 13"/>
                  <a:gd name="T31" fmla="*/ 1 h 33"/>
                  <a:gd name="T32" fmla="*/ 0 w 1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33"/>
                  <a:gd name="T53" fmla="*/ 13 w 13"/>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33">
                    <a:moveTo>
                      <a:pt x="0" y="16"/>
                    </a:moveTo>
                    <a:lnTo>
                      <a:pt x="0" y="22"/>
                    </a:lnTo>
                    <a:lnTo>
                      <a:pt x="2" y="27"/>
                    </a:lnTo>
                    <a:lnTo>
                      <a:pt x="5" y="31"/>
                    </a:lnTo>
                    <a:lnTo>
                      <a:pt x="7" y="32"/>
                    </a:lnTo>
                    <a:lnTo>
                      <a:pt x="9" y="31"/>
                    </a:lnTo>
                    <a:lnTo>
                      <a:pt x="11" y="27"/>
                    </a:lnTo>
                    <a:lnTo>
                      <a:pt x="12" y="22"/>
                    </a:lnTo>
                    <a:lnTo>
                      <a:pt x="12" y="16"/>
                    </a:lnTo>
                    <a:lnTo>
                      <a:pt x="12" y="10"/>
                    </a:lnTo>
                    <a:lnTo>
                      <a:pt x="11" y="5"/>
                    </a:lnTo>
                    <a:lnTo>
                      <a:pt x="9" y="1"/>
                    </a:lnTo>
                    <a:lnTo>
                      <a:pt x="7" y="0"/>
                    </a:lnTo>
                    <a:lnTo>
                      <a:pt x="5" y="1"/>
                    </a:lnTo>
                    <a:lnTo>
                      <a:pt x="2" y="5"/>
                    </a:lnTo>
                    <a:lnTo>
                      <a:pt x="0" y="10"/>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24" name="Freeform 11">
                <a:extLst>
                  <a:ext uri="{FF2B5EF4-FFF2-40B4-BE49-F238E27FC236}">
                    <a16:creationId xmlns:a16="http://schemas.microsoft.com/office/drawing/2014/main" id="{4B752B98-9104-4123-A590-57A0FB84FBD2}"/>
                  </a:ext>
                </a:extLst>
              </p:cNvPr>
              <p:cNvSpPr>
                <a:spLocks/>
              </p:cNvSpPr>
              <p:nvPr/>
            </p:nvSpPr>
            <p:spPr bwMode="auto">
              <a:xfrm>
                <a:off x="3510" y="1040"/>
                <a:ext cx="6" cy="31"/>
              </a:xfrm>
              <a:custGeom>
                <a:avLst/>
                <a:gdLst>
                  <a:gd name="T0" fmla="*/ 0 w 9"/>
                  <a:gd name="T1" fmla="*/ 1 h 47"/>
                  <a:gd name="T2" fmla="*/ 0 w 9"/>
                  <a:gd name="T3" fmla="*/ 1 h 47"/>
                  <a:gd name="T4" fmla="*/ 1 w 9"/>
                  <a:gd name="T5" fmla="*/ 1 h 47"/>
                  <a:gd name="T6" fmla="*/ 1 w 9"/>
                  <a:gd name="T7" fmla="*/ 1 h 47"/>
                  <a:gd name="T8" fmla="*/ 1 w 9"/>
                  <a:gd name="T9" fmla="*/ 1 h 47"/>
                  <a:gd name="T10" fmla="*/ 1 w 9"/>
                  <a:gd name="T11" fmla="*/ 1 h 47"/>
                  <a:gd name="T12" fmla="*/ 1 w 9"/>
                  <a:gd name="T13" fmla="*/ 1 h 47"/>
                  <a:gd name="T14" fmla="*/ 1 w 9"/>
                  <a:gd name="T15" fmla="*/ 1 h 47"/>
                  <a:gd name="T16" fmla="*/ 1 w 9"/>
                  <a:gd name="T17" fmla="*/ 1 h 47"/>
                  <a:gd name="T18" fmla="*/ 1 w 9"/>
                  <a:gd name="T19" fmla="*/ 1 h 47"/>
                  <a:gd name="T20" fmla="*/ 1 w 9"/>
                  <a:gd name="T21" fmla="*/ 1 h 47"/>
                  <a:gd name="T22" fmla="*/ 1 w 9"/>
                  <a:gd name="T23" fmla="*/ 1 h 47"/>
                  <a:gd name="T24" fmla="*/ 1 w 9"/>
                  <a:gd name="T25" fmla="*/ 0 h 47"/>
                  <a:gd name="T26" fmla="*/ 1 w 9"/>
                  <a:gd name="T27" fmla="*/ 1 h 47"/>
                  <a:gd name="T28" fmla="*/ 1 w 9"/>
                  <a:gd name="T29" fmla="*/ 1 h 47"/>
                  <a:gd name="T30" fmla="*/ 0 w 9"/>
                  <a:gd name="T31" fmla="*/ 1 h 47"/>
                  <a:gd name="T32" fmla="*/ 0 w 9"/>
                  <a:gd name="T33" fmla="*/ 1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7"/>
                  <a:gd name="T53" fmla="*/ 9 w 9"/>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7">
                    <a:moveTo>
                      <a:pt x="0" y="23"/>
                    </a:moveTo>
                    <a:lnTo>
                      <a:pt x="0" y="33"/>
                    </a:lnTo>
                    <a:lnTo>
                      <a:pt x="1" y="40"/>
                    </a:lnTo>
                    <a:lnTo>
                      <a:pt x="2" y="44"/>
                    </a:lnTo>
                    <a:lnTo>
                      <a:pt x="5" y="46"/>
                    </a:lnTo>
                    <a:lnTo>
                      <a:pt x="6" y="44"/>
                    </a:lnTo>
                    <a:lnTo>
                      <a:pt x="7" y="40"/>
                    </a:lnTo>
                    <a:lnTo>
                      <a:pt x="8" y="33"/>
                    </a:lnTo>
                    <a:lnTo>
                      <a:pt x="8" y="23"/>
                    </a:lnTo>
                    <a:lnTo>
                      <a:pt x="8" y="12"/>
                    </a:lnTo>
                    <a:lnTo>
                      <a:pt x="7" y="6"/>
                    </a:lnTo>
                    <a:lnTo>
                      <a:pt x="6" y="2"/>
                    </a:lnTo>
                    <a:lnTo>
                      <a:pt x="5" y="0"/>
                    </a:lnTo>
                    <a:lnTo>
                      <a:pt x="2" y="2"/>
                    </a:lnTo>
                    <a:lnTo>
                      <a:pt x="1" y="6"/>
                    </a:lnTo>
                    <a:lnTo>
                      <a:pt x="0" y="12"/>
                    </a:lnTo>
                    <a:lnTo>
                      <a:pt x="0" y="23"/>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25" name="Freeform 12">
                <a:extLst>
                  <a:ext uri="{FF2B5EF4-FFF2-40B4-BE49-F238E27FC236}">
                    <a16:creationId xmlns:a16="http://schemas.microsoft.com/office/drawing/2014/main" id="{122B8BF7-1E5A-41FD-A7B0-A79CC50696DD}"/>
                  </a:ext>
                </a:extLst>
              </p:cNvPr>
              <p:cNvSpPr>
                <a:spLocks/>
              </p:cNvSpPr>
              <p:nvPr/>
            </p:nvSpPr>
            <p:spPr bwMode="auto">
              <a:xfrm>
                <a:off x="3548" y="1499"/>
                <a:ext cx="10" cy="26"/>
              </a:xfrm>
              <a:custGeom>
                <a:avLst/>
                <a:gdLst>
                  <a:gd name="T0" fmla="*/ 0 w 14"/>
                  <a:gd name="T1" fmla="*/ 1 h 40"/>
                  <a:gd name="T2" fmla="*/ 1 w 14"/>
                  <a:gd name="T3" fmla="*/ 1 h 40"/>
                  <a:gd name="T4" fmla="*/ 1 w 14"/>
                  <a:gd name="T5" fmla="*/ 1 h 40"/>
                  <a:gd name="T6" fmla="*/ 1 w 14"/>
                  <a:gd name="T7" fmla="*/ 1 h 40"/>
                  <a:gd name="T8" fmla="*/ 1 w 14"/>
                  <a:gd name="T9" fmla="*/ 1 h 40"/>
                  <a:gd name="T10" fmla="*/ 1 w 14"/>
                  <a:gd name="T11" fmla="*/ 1 h 40"/>
                  <a:gd name="T12" fmla="*/ 1 w 14"/>
                  <a:gd name="T13" fmla="*/ 1 h 40"/>
                  <a:gd name="T14" fmla="*/ 1 w 14"/>
                  <a:gd name="T15" fmla="*/ 1 h 40"/>
                  <a:gd name="T16" fmla="*/ 1 w 14"/>
                  <a:gd name="T17" fmla="*/ 1 h 40"/>
                  <a:gd name="T18" fmla="*/ 1 w 14"/>
                  <a:gd name="T19" fmla="*/ 1 h 40"/>
                  <a:gd name="T20" fmla="*/ 1 w 14"/>
                  <a:gd name="T21" fmla="*/ 1 h 40"/>
                  <a:gd name="T22" fmla="*/ 1 w 14"/>
                  <a:gd name="T23" fmla="*/ 1 h 40"/>
                  <a:gd name="T24" fmla="*/ 1 w 14"/>
                  <a:gd name="T25" fmla="*/ 0 h 40"/>
                  <a:gd name="T26" fmla="*/ 1 w 14"/>
                  <a:gd name="T27" fmla="*/ 1 h 40"/>
                  <a:gd name="T28" fmla="*/ 1 w 14"/>
                  <a:gd name="T29" fmla="*/ 1 h 40"/>
                  <a:gd name="T30" fmla="*/ 1 w 14"/>
                  <a:gd name="T31" fmla="*/ 1 h 40"/>
                  <a:gd name="T32" fmla="*/ 0 w 14"/>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40"/>
                  <a:gd name="T53" fmla="*/ 14 w 14"/>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40">
                    <a:moveTo>
                      <a:pt x="0" y="16"/>
                    </a:moveTo>
                    <a:lnTo>
                      <a:pt x="1" y="26"/>
                    </a:lnTo>
                    <a:lnTo>
                      <a:pt x="2" y="33"/>
                    </a:lnTo>
                    <a:lnTo>
                      <a:pt x="5" y="37"/>
                    </a:lnTo>
                    <a:lnTo>
                      <a:pt x="7" y="39"/>
                    </a:lnTo>
                    <a:lnTo>
                      <a:pt x="10" y="37"/>
                    </a:lnTo>
                    <a:lnTo>
                      <a:pt x="11" y="33"/>
                    </a:lnTo>
                    <a:lnTo>
                      <a:pt x="12" y="26"/>
                    </a:lnTo>
                    <a:lnTo>
                      <a:pt x="13" y="16"/>
                    </a:lnTo>
                    <a:lnTo>
                      <a:pt x="12" y="10"/>
                    </a:lnTo>
                    <a:lnTo>
                      <a:pt x="11" y="5"/>
                    </a:lnTo>
                    <a:lnTo>
                      <a:pt x="10" y="2"/>
                    </a:lnTo>
                    <a:lnTo>
                      <a:pt x="7" y="0"/>
                    </a:lnTo>
                    <a:lnTo>
                      <a:pt x="5" y="2"/>
                    </a:lnTo>
                    <a:lnTo>
                      <a:pt x="2" y="5"/>
                    </a:lnTo>
                    <a:lnTo>
                      <a:pt x="1" y="10"/>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26" name="Freeform 13">
                <a:extLst>
                  <a:ext uri="{FF2B5EF4-FFF2-40B4-BE49-F238E27FC236}">
                    <a16:creationId xmlns:a16="http://schemas.microsoft.com/office/drawing/2014/main" id="{699CB2CA-46C1-4FBF-8F65-88A88CC33F60}"/>
                  </a:ext>
                </a:extLst>
              </p:cNvPr>
              <p:cNvSpPr>
                <a:spLocks/>
              </p:cNvSpPr>
              <p:nvPr/>
            </p:nvSpPr>
            <p:spPr bwMode="auto">
              <a:xfrm>
                <a:off x="3544" y="902"/>
                <a:ext cx="4" cy="26"/>
              </a:xfrm>
              <a:custGeom>
                <a:avLst/>
                <a:gdLst>
                  <a:gd name="T0" fmla="*/ 0 w 5"/>
                  <a:gd name="T1" fmla="*/ 1 h 40"/>
                  <a:gd name="T2" fmla="*/ 1 w 5"/>
                  <a:gd name="T3" fmla="*/ 1 h 40"/>
                  <a:gd name="T4" fmla="*/ 1 w 5"/>
                  <a:gd name="T5" fmla="*/ 1 h 40"/>
                  <a:gd name="T6" fmla="*/ 2 w 5"/>
                  <a:gd name="T7" fmla="*/ 1 h 40"/>
                  <a:gd name="T8" fmla="*/ 2 w 5"/>
                  <a:gd name="T9" fmla="*/ 1 h 40"/>
                  <a:gd name="T10" fmla="*/ 2 w 5"/>
                  <a:gd name="T11" fmla="*/ 1 h 40"/>
                  <a:gd name="T12" fmla="*/ 2 w 5"/>
                  <a:gd name="T13" fmla="*/ 1 h 40"/>
                  <a:gd name="T14" fmla="*/ 2 w 5"/>
                  <a:gd name="T15" fmla="*/ 1 h 40"/>
                  <a:gd name="T16" fmla="*/ 2 w 5"/>
                  <a:gd name="T17" fmla="*/ 1 h 40"/>
                  <a:gd name="T18" fmla="*/ 2 w 5"/>
                  <a:gd name="T19" fmla="*/ 0 h 40"/>
                  <a:gd name="T20" fmla="*/ 2 w 5"/>
                  <a:gd name="T21" fmla="*/ 1 h 40"/>
                  <a:gd name="T22" fmla="*/ 1 w 5"/>
                  <a:gd name="T23" fmla="*/ 1 h 40"/>
                  <a:gd name="T24" fmla="*/ 1 w 5"/>
                  <a:gd name="T25" fmla="*/ 1 h 40"/>
                  <a:gd name="T26" fmla="*/ 0 w 5"/>
                  <a:gd name="T27" fmla="*/ 1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40"/>
                  <a:gd name="T44" fmla="*/ 5 w 5"/>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40">
                    <a:moveTo>
                      <a:pt x="0" y="16"/>
                    </a:moveTo>
                    <a:lnTo>
                      <a:pt x="1" y="26"/>
                    </a:lnTo>
                    <a:lnTo>
                      <a:pt x="1" y="33"/>
                    </a:lnTo>
                    <a:lnTo>
                      <a:pt x="2" y="37"/>
                    </a:lnTo>
                    <a:lnTo>
                      <a:pt x="2" y="39"/>
                    </a:lnTo>
                    <a:lnTo>
                      <a:pt x="2" y="36"/>
                    </a:lnTo>
                    <a:lnTo>
                      <a:pt x="3" y="30"/>
                    </a:lnTo>
                    <a:lnTo>
                      <a:pt x="4" y="22"/>
                    </a:lnTo>
                    <a:lnTo>
                      <a:pt x="4" y="16"/>
                    </a:lnTo>
                    <a:lnTo>
                      <a:pt x="2" y="0"/>
                    </a:lnTo>
                    <a:lnTo>
                      <a:pt x="2" y="1"/>
                    </a:lnTo>
                    <a:lnTo>
                      <a:pt x="1" y="5"/>
                    </a:lnTo>
                    <a:lnTo>
                      <a:pt x="1" y="10"/>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27" name="Freeform 14">
                <a:extLst>
                  <a:ext uri="{FF2B5EF4-FFF2-40B4-BE49-F238E27FC236}">
                    <a16:creationId xmlns:a16="http://schemas.microsoft.com/office/drawing/2014/main" id="{8E5CBA8B-83D6-4DFF-9553-D8513C61FFF5}"/>
                  </a:ext>
                </a:extLst>
              </p:cNvPr>
              <p:cNvSpPr>
                <a:spLocks/>
              </p:cNvSpPr>
              <p:nvPr/>
            </p:nvSpPr>
            <p:spPr bwMode="auto">
              <a:xfrm>
                <a:off x="3488" y="744"/>
                <a:ext cx="7" cy="31"/>
              </a:xfrm>
              <a:custGeom>
                <a:avLst/>
                <a:gdLst>
                  <a:gd name="T0" fmla="*/ 0 w 10"/>
                  <a:gd name="T1" fmla="*/ 1 h 48"/>
                  <a:gd name="T2" fmla="*/ 1 w 10"/>
                  <a:gd name="T3" fmla="*/ 1 h 48"/>
                  <a:gd name="T4" fmla="*/ 1 w 10"/>
                  <a:gd name="T5" fmla="*/ 1 h 48"/>
                  <a:gd name="T6" fmla="*/ 1 w 10"/>
                  <a:gd name="T7" fmla="*/ 1 h 48"/>
                  <a:gd name="T8" fmla="*/ 1 w 10"/>
                  <a:gd name="T9" fmla="*/ 1 h 48"/>
                  <a:gd name="T10" fmla="*/ 1 w 10"/>
                  <a:gd name="T11" fmla="*/ 1 h 48"/>
                  <a:gd name="T12" fmla="*/ 1 w 10"/>
                  <a:gd name="T13" fmla="*/ 1 h 48"/>
                  <a:gd name="T14" fmla="*/ 1 w 10"/>
                  <a:gd name="T15" fmla="*/ 1 h 48"/>
                  <a:gd name="T16" fmla="*/ 1 w 10"/>
                  <a:gd name="T17" fmla="*/ 1 h 48"/>
                  <a:gd name="T18" fmla="*/ 1 w 10"/>
                  <a:gd name="T19" fmla="*/ 1 h 48"/>
                  <a:gd name="T20" fmla="*/ 1 w 10"/>
                  <a:gd name="T21" fmla="*/ 1 h 48"/>
                  <a:gd name="T22" fmla="*/ 1 w 10"/>
                  <a:gd name="T23" fmla="*/ 1 h 48"/>
                  <a:gd name="T24" fmla="*/ 1 w 10"/>
                  <a:gd name="T25" fmla="*/ 0 h 48"/>
                  <a:gd name="T26" fmla="*/ 1 w 10"/>
                  <a:gd name="T27" fmla="*/ 1 h 48"/>
                  <a:gd name="T28" fmla="*/ 1 w 10"/>
                  <a:gd name="T29" fmla="*/ 1 h 48"/>
                  <a:gd name="T30" fmla="*/ 1 w 10"/>
                  <a:gd name="T31" fmla="*/ 1 h 48"/>
                  <a:gd name="T32" fmla="*/ 0 w 10"/>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48"/>
                  <a:gd name="T53" fmla="*/ 10 w 10"/>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48">
                    <a:moveTo>
                      <a:pt x="0" y="24"/>
                    </a:moveTo>
                    <a:lnTo>
                      <a:pt x="1" y="34"/>
                    </a:lnTo>
                    <a:lnTo>
                      <a:pt x="2" y="42"/>
                    </a:lnTo>
                    <a:lnTo>
                      <a:pt x="3" y="46"/>
                    </a:lnTo>
                    <a:lnTo>
                      <a:pt x="6" y="47"/>
                    </a:lnTo>
                    <a:lnTo>
                      <a:pt x="7" y="46"/>
                    </a:lnTo>
                    <a:lnTo>
                      <a:pt x="8" y="42"/>
                    </a:lnTo>
                    <a:lnTo>
                      <a:pt x="9" y="34"/>
                    </a:lnTo>
                    <a:lnTo>
                      <a:pt x="9" y="24"/>
                    </a:lnTo>
                    <a:lnTo>
                      <a:pt x="9" y="14"/>
                    </a:lnTo>
                    <a:lnTo>
                      <a:pt x="8" y="6"/>
                    </a:lnTo>
                    <a:lnTo>
                      <a:pt x="7" y="2"/>
                    </a:lnTo>
                    <a:lnTo>
                      <a:pt x="6" y="0"/>
                    </a:lnTo>
                    <a:lnTo>
                      <a:pt x="3" y="2"/>
                    </a:lnTo>
                    <a:lnTo>
                      <a:pt x="2" y="6"/>
                    </a:lnTo>
                    <a:lnTo>
                      <a:pt x="1" y="14"/>
                    </a:lnTo>
                    <a:lnTo>
                      <a:pt x="0" y="24"/>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28" name="Freeform 15">
                <a:extLst>
                  <a:ext uri="{FF2B5EF4-FFF2-40B4-BE49-F238E27FC236}">
                    <a16:creationId xmlns:a16="http://schemas.microsoft.com/office/drawing/2014/main" id="{2B8E47E0-09AD-46B4-98B0-1B2FDAC195DB}"/>
                  </a:ext>
                </a:extLst>
              </p:cNvPr>
              <p:cNvSpPr>
                <a:spLocks/>
              </p:cNvSpPr>
              <p:nvPr/>
            </p:nvSpPr>
            <p:spPr bwMode="auto">
              <a:xfrm>
                <a:off x="3587" y="1076"/>
                <a:ext cx="11" cy="31"/>
              </a:xfrm>
              <a:custGeom>
                <a:avLst/>
                <a:gdLst>
                  <a:gd name="T0" fmla="*/ 0 w 15"/>
                  <a:gd name="T1" fmla="*/ 1 h 47"/>
                  <a:gd name="T2" fmla="*/ 1 w 15"/>
                  <a:gd name="T3" fmla="*/ 1 h 47"/>
                  <a:gd name="T4" fmla="*/ 1 w 15"/>
                  <a:gd name="T5" fmla="*/ 1 h 47"/>
                  <a:gd name="T6" fmla="*/ 1 w 15"/>
                  <a:gd name="T7" fmla="*/ 1 h 47"/>
                  <a:gd name="T8" fmla="*/ 1 w 15"/>
                  <a:gd name="T9" fmla="*/ 1 h 47"/>
                  <a:gd name="T10" fmla="*/ 1 w 15"/>
                  <a:gd name="T11" fmla="*/ 1 h 47"/>
                  <a:gd name="T12" fmla="*/ 1 w 15"/>
                  <a:gd name="T13" fmla="*/ 1 h 47"/>
                  <a:gd name="T14" fmla="*/ 1 w 15"/>
                  <a:gd name="T15" fmla="*/ 1 h 47"/>
                  <a:gd name="T16" fmla="*/ 1 w 15"/>
                  <a:gd name="T17" fmla="*/ 1 h 47"/>
                  <a:gd name="T18" fmla="*/ 1 w 15"/>
                  <a:gd name="T19" fmla="*/ 1 h 47"/>
                  <a:gd name="T20" fmla="*/ 1 w 15"/>
                  <a:gd name="T21" fmla="*/ 1 h 47"/>
                  <a:gd name="T22" fmla="*/ 1 w 15"/>
                  <a:gd name="T23" fmla="*/ 1 h 47"/>
                  <a:gd name="T24" fmla="*/ 1 w 15"/>
                  <a:gd name="T25" fmla="*/ 0 h 47"/>
                  <a:gd name="T26" fmla="*/ 1 w 15"/>
                  <a:gd name="T27" fmla="*/ 1 h 47"/>
                  <a:gd name="T28" fmla="*/ 1 w 15"/>
                  <a:gd name="T29" fmla="*/ 1 h 47"/>
                  <a:gd name="T30" fmla="*/ 1 w 15"/>
                  <a:gd name="T31" fmla="*/ 1 h 47"/>
                  <a:gd name="T32" fmla="*/ 0 w 15"/>
                  <a:gd name="T33" fmla="*/ 1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47"/>
                  <a:gd name="T53" fmla="*/ 15 w 15"/>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47">
                    <a:moveTo>
                      <a:pt x="0" y="23"/>
                    </a:moveTo>
                    <a:lnTo>
                      <a:pt x="1" y="34"/>
                    </a:lnTo>
                    <a:lnTo>
                      <a:pt x="2" y="40"/>
                    </a:lnTo>
                    <a:lnTo>
                      <a:pt x="4" y="44"/>
                    </a:lnTo>
                    <a:lnTo>
                      <a:pt x="7" y="46"/>
                    </a:lnTo>
                    <a:lnTo>
                      <a:pt x="10" y="44"/>
                    </a:lnTo>
                    <a:lnTo>
                      <a:pt x="12" y="40"/>
                    </a:lnTo>
                    <a:lnTo>
                      <a:pt x="14" y="34"/>
                    </a:lnTo>
                    <a:lnTo>
                      <a:pt x="14" y="23"/>
                    </a:lnTo>
                    <a:lnTo>
                      <a:pt x="14" y="13"/>
                    </a:lnTo>
                    <a:lnTo>
                      <a:pt x="12" y="5"/>
                    </a:lnTo>
                    <a:lnTo>
                      <a:pt x="10" y="1"/>
                    </a:lnTo>
                    <a:lnTo>
                      <a:pt x="7" y="0"/>
                    </a:lnTo>
                    <a:lnTo>
                      <a:pt x="4" y="1"/>
                    </a:lnTo>
                    <a:lnTo>
                      <a:pt x="2" y="5"/>
                    </a:lnTo>
                    <a:lnTo>
                      <a:pt x="1" y="13"/>
                    </a:lnTo>
                    <a:lnTo>
                      <a:pt x="0" y="23"/>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29" name="Freeform 16">
                <a:extLst>
                  <a:ext uri="{FF2B5EF4-FFF2-40B4-BE49-F238E27FC236}">
                    <a16:creationId xmlns:a16="http://schemas.microsoft.com/office/drawing/2014/main" id="{D155C2C4-1224-4B0A-B0CC-A36483FC4BCE}"/>
                  </a:ext>
                </a:extLst>
              </p:cNvPr>
              <p:cNvSpPr>
                <a:spLocks/>
              </p:cNvSpPr>
              <p:nvPr/>
            </p:nvSpPr>
            <p:spPr bwMode="auto">
              <a:xfrm>
                <a:off x="3735" y="1216"/>
                <a:ext cx="10" cy="21"/>
              </a:xfrm>
              <a:custGeom>
                <a:avLst/>
                <a:gdLst>
                  <a:gd name="T0" fmla="*/ 1 w 14"/>
                  <a:gd name="T1" fmla="*/ 1 h 33"/>
                  <a:gd name="T2" fmla="*/ 1 w 14"/>
                  <a:gd name="T3" fmla="*/ 1 h 33"/>
                  <a:gd name="T4" fmla="*/ 1 w 14"/>
                  <a:gd name="T5" fmla="*/ 1 h 33"/>
                  <a:gd name="T6" fmla="*/ 1 w 14"/>
                  <a:gd name="T7" fmla="*/ 1 h 33"/>
                  <a:gd name="T8" fmla="*/ 1 w 14"/>
                  <a:gd name="T9" fmla="*/ 1 h 33"/>
                  <a:gd name="T10" fmla="*/ 1 w 14"/>
                  <a:gd name="T11" fmla="*/ 1 h 33"/>
                  <a:gd name="T12" fmla="*/ 1 w 14"/>
                  <a:gd name="T13" fmla="*/ 1 h 33"/>
                  <a:gd name="T14" fmla="*/ 1 w 14"/>
                  <a:gd name="T15" fmla="*/ 1 h 33"/>
                  <a:gd name="T16" fmla="*/ 0 w 14"/>
                  <a:gd name="T17" fmla="*/ 1 h 33"/>
                  <a:gd name="T18" fmla="*/ 1 w 14"/>
                  <a:gd name="T19" fmla="*/ 1 h 33"/>
                  <a:gd name="T20" fmla="*/ 1 w 14"/>
                  <a:gd name="T21" fmla="*/ 1 h 33"/>
                  <a:gd name="T22" fmla="*/ 1 w 14"/>
                  <a:gd name="T23" fmla="*/ 1 h 33"/>
                  <a:gd name="T24" fmla="*/ 1 w 14"/>
                  <a:gd name="T25" fmla="*/ 0 h 33"/>
                  <a:gd name="T26" fmla="*/ 1 w 14"/>
                  <a:gd name="T27" fmla="*/ 1 h 33"/>
                  <a:gd name="T28" fmla="*/ 1 w 14"/>
                  <a:gd name="T29" fmla="*/ 1 h 33"/>
                  <a:gd name="T30" fmla="*/ 1 w 14"/>
                  <a:gd name="T31" fmla="*/ 1 h 33"/>
                  <a:gd name="T32" fmla="*/ 1 w 1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33"/>
                  <a:gd name="T53" fmla="*/ 14 w 14"/>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33">
                    <a:moveTo>
                      <a:pt x="13" y="16"/>
                    </a:moveTo>
                    <a:lnTo>
                      <a:pt x="12" y="22"/>
                    </a:lnTo>
                    <a:lnTo>
                      <a:pt x="11" y="27"/>
                    </a:lnTo>
                    <a:lnTo>
                      <a:pt x="8" y="31"/>
                    </a:lnTo>
                    <a:lnTo>
                      <a:pt x="5" y="32"/>
                    </a:lnTo>
                    <a:lnTo>
                      <a:pt x="3" y="31"/>
                    </a:lnTo>
                    <a:lnTo>
                      <a:pt x="2" y="27"/>
                    </a:lnTo>
                    <a:lnTo>
                      <a:pt x="1" y="22"/>
                    </a:lnTo>
                    <a:lnTo>
                      <a:pt x="0" y="16"/>
                    </a:lnTo>
                    <a:lnTo>
                      <a:pt x="1" y="10"/>
                    </a:lnTo>
                    <a:lnTo>
                      <a:pt x="2" y="5"/>
                    </a:lnTo>
                    <a:lnTo>
                      <a:pt x="3" y="2"/>
                    </a:lnTo>
                    <a:lnTo>
                      <a:pt x="5" y="0"/>
                    </a:lnTo>
                    <a:lnTo>
                      <a:pt x="8" y="2"/>
                    </a:lnTo>
                    <a:lnTo>
                      <a:pt x="11" y="5"/>
                    </a:lnTo>
                    <a:lnTo>
                      <a:pt x="12" y="10"/>
                    </a:lnTo>
                    <a:lnTo>
                      <a:pt x="13"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30" name="Freeform 17">
                <a:extLst>
                  <a:ext uri="{FF2B5EF4-FFF2-40B4-BE49-F238E27FC236}">
                    <a16:creationId xmlns:a16="http://schemas.microsoft.com/office/drawing/2014/main" id="{124FF37D-3D67-4826-B249-64E34CA8DB83}"/>
                  </a:ext>
                </a:extLst>
              </p:cNvPr>
              <p:cNvSpPr>
                <a:spLocks/>
              </p:cNvSpPr>
              <p:nvPr/>
            </p:nvSpPr>
            <p:spPr bwMode="auto">
              <a:xfrm>
                <a:off x="3757" y="1037"/>
                <a:ext cx="7" cy="32"/>
              </a:xfrm>
              <a:custGeom>
                <a:avLst/>
                <a:gdLst>
                  <a:gd name="T0" fmla="*/ 2 w 9"/>
                  <a:gd name="T1" fmla="*/ 1 h 48"/>
                  <a:gd name="T2" fmla="*/ 2 w 9"/>
                  <a:gd name="T3" fmla="*/ 1 h 48"/>
                  <a:gd name="T4" fmla="*/ 2 w 9"/>
                  <a:gd name="T5" fmla="*/ 1 h 48"/>
                  <a:gd name="T6" fmla="*/ 2 w 9"/>
                  <a:gd name="T7" fmla="*/ 1 h 48"/>
                  <a:gd name="T8" fmla="*/ 2 w 9"/>
                  <a:gd name="T9" fmla="*/ 1 h 48"/>
                  <a:gd name="T10" fmla="*/ 2 w 9"/>
                  <a:gd name="T11" fmla="*/ 1 h 48"/>
                  <a:gd name="T12" fmla="*/ 1 w 9"/>
                  <a:gd name="T13" fmla="*/ 1 h 48"/>
                  <a:gd name="T14" fmla="*/ 0 w 9"/>
                  <a:gd name="T15" fmla="*/ 1 h 48"/>
                  <a:gd name="T16" fmla="*/ 0 w 9"/>
                  <a:gd name="T17" fmla="*/ 1 h 48"/>
                  <a:gd name="T18" fmla="*/ 0 w 9"/>
                  <a:gd name="T19" fmla="*/ 1 h 48"/>
                  <a:gd name="T20" fmla="*/ 1 w 9"/>
                  <a:gd name="T21" fmla="*/ 1 h 48"/>
                  <a:gd name="T22" fmla="*/ 2 w 9"/>
                  <a:gd name="T23" fmla="*/ 1 h 48"/>
                  <a:gd name="T24" fmla="*/ 2 w 9"/>
                  <a:gd name="T25" fmla="*/ 0 h 48"/>
                  <a:gd name="T26" fmla="*/ 2 w 9"/>
                  <a:gd name="T27" fmla="*/ 1 h 48"/>
                  <a:gd name="T28" fmla="*/ 2 w 9"/>
                  <a:gd name="T29" fmla="*/ 1 h 48"/>
                  <a:gd name="T30" fmla="*/ 2 w 9"/>
                  <a:gd name="T31" fmla="*/ 1 h 48"/>
                  <a:gd name="T32" fmla="*/ 2 w 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8"/>
                  <a:gd name="T53" fmla="*/ 9 w 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8">
                    <a:moveTo>
                      <a:pt x="8" y="23"/>
                    </a:moveTo>
                    <a:lnTo>
                      <a:pt x="7" y="33"/>
                    </a:lnTo>
                    <a:lnTo>
                      <a:pt x="7" y="41"/>
                    </a:lnTo>
                    <a:lnTo>
                      <a:pt x="5" y="45"/>
                    </a:lnTo>
                    <a:lnTo>
                      <a:pt x="3" y="47"/>
                    </a:lnTo>
                    <a:lnTo>
                      <a:pt x="2" y="45"/>
                    </a:lnTo>
                    <a:lnTo>
                      <a:pt x="1" y="41"/>
                    </a:lnTo>
                    <a:lnTo>
                      <a:pt x="0" y="33"/>
                    </a:lnTo>
                    <a:lnTo>
                      <a:pt x="0" y="23"/>
                    </a:lnTo>
                    <a:lnTo>
                      <a:pt x="0" y="13"/>
                    </a:lnTo>
                    <a:lnTo>
                      <a:pt x="1" y="6"/>
                    </a:lnTo>
                    <a:lnTo>
                      <a:pt x="2" y="2"/>
                    </a:lnTo>
                    <a:lnTo>
                      <a:pt x="3" y="0"/>
                    </a:lnTo>
                    <a:lnTo>
                      <a:pt x="5" y="2"/>
                    </a:lnTo>
                    <a:lnTo>
                      <a:pt x="7" y="6"/>
                    </a:lnTo>
                    <a:lnTo>
                      <a:pt x="7" y="13"/>
                    </a:lnTo>
                    <a:lnTo>
                      <a:pt x="8" y="23"/>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31" name="Freeform 18">
                <a:extLst>
                  <a:ext uri="{FF2B5EF4-FFF2-40B4-BE49-F238E27FC236}">
                    <a16:creationId xmlns:a16="http://schemas.microsoft.com/office/drawing/2014/main" id="{5673D86B-508E-464E-8E70-F7DA9F25AA44}"/>
                  </a:ext>
                </a:extLst>
              </p:cNvPr>
              <p:cNvSpPr>
                <a:spLocks/>
              </p:cNvSpPr>
              <p:nvPr/>
            </p:nvSpPr>
            <p:spPr bwMode="auto">
              <a:xfrm>
                <a:off x="3715" y="1496"/>
                <a:ext cx="10" cy="27"/>
              </a:xfrm>
              <a:custGeom>
                <a:avLst/>
                <a:gdLst>
                  <a:gd name="T0" fmla="*/ 2 w 13"/>
                  <a:gd name="T1" fmla="*/ 1 h 41"/>
                  <a:gd name="T2" fmla="*/ 2 w 13"/>
                  <a:gd name="T3" fmla="*/ 1 h 41"/>
                  <a:gd name="T4" fmla="*/ 2 w 13"/>
                  <a:gd name="T5" fmla="*/ 1 h 41"/>
                  <a:gd name="T6" fmla="*/ 2 w 13"/>
                  <a:gd name="T7" fmla="*/ 1 h 41"/>
                  <a:gd name="T8" fmla="*/ 2 w 13"/>
                  <a:gd name="T9" fmla="*/ 1 h 41"/>
                  <a:gd name="T10" fmla="*/ 2 w 13"/>
                  <a:gd name="T11" fmla="*/ 1 h 41"/>
                  <a:gd name="T12" fmla="*/ 2 w 13"/>
                  <a:gd name="T13" fmla="*/ 1 h 41"/>
                  <a:gd name="T14" fmla="*/ 1 w 13"/>
                  <a:gd name="T15" fmla="*/ 1 h 41"/>
                  <a:gd name="T16" fmla="*/ 0 w 13"/>
                  <a:gd name="T17" fmla="*/ 1 h 41"/>
                  <a:gd name="T18" fmla="*/ 1 w 13"/>
                  <a:gd name="T19" fmla="*/ 1 h 41"/>
                  <a:gd name="T20" fmla="*/ 2 w 13"/>
                  <a:gd name="T21" fmla="*/ 1 h 41"/>
                  <a:gd name="T22" fmla="*/ 2 w 13"/>
                  <a:gd name="T23" fmla="*/ 1 h 41"/>
                  <a:gd name="T24" fmla="*/ 2 w 13"/>
                  <a:gd name="T25" fmla="*/ 0 h 41"/>
                  <a:gd name="T26" fmla="*/ 2 w 13"/>
                  <a:gd name="T27" fmla="*/ 1 h 41"/>
                  <a:gd name="T28" fmla="*/ 2 w 13"/>
                  <a:gd name="T29" fmla="*/ 1 h 41"/>
                  <a:gd name="T30" fmla="*/ 2 w 13"/>
                  <a:gd name="T31" fmla="*/ 1 h 41"/>
                  <a:gd name="T32" fmla="*/ 2 w 13"/>
                  <a:gd name="T33" fmla="*/ 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41"/>
                  <a:gd name="T53" fmla="*/ 13 w 13"/>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41">
                    <a:moveTo>
                      <a:pt x="12" y="16"/>
                    </a:moveTo>
                    <a:lnTo>
                      <a:pt x="12" y="26"/>
                    </a:lnTo>
                    <a:lnTo>
                      <a:pt x="10" y="34"/>
                    </a:lnTo>
                    <a:lnTo>
                      <a:pt x="8" y="39"/>
                    </a:lnTo>
                    <a:lnTo>
                      <a:pt x="5" y="40"/>
                    </a:lnTo>
                    <a:lnTo>
                      <a:pt x="3" y="39"/>
                    </a:lnTo>
                    <a:lnTo>
                      <a:pt x="2" y="34"/>
                    </a:lnTo>
                    <a:lnTo>
                      <a:pt x="1" y="26"/>
                    </a:lnTo>
                    <a:lnTo>
                      <a:pt x="0" y="16"/>
                    </a:lnTo>
                    <a:lnTo>
                      <a:pt x="1" y="10"/>
                    </a:lnTo>
                    <a:lnTo>
                      <a:pt x="2" y="5"/>
                    </a:lnTo>
                    <a:lnTo>
                      <a:pt x="3" y="2"/>
                    </a:lnTo>
                    <a:lnTo>
                      <a:pt x="5" y="0"/>
                    </a:lnTo>
                    <a:lnTo>
                      <a:pt x="8" y="2"/>
                    </a:lnTo>
                    <a:lnTo>
                      <a:pt x="10" y="5"/>
                    </a:lnTo>
                    <a:lnTo>
                      <a:pt x="12" y="10"/>
                    </a:lnTo>
                    <a:lnTo>
                      <a:pt x="12"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32" name="Freeform 19">
                <a:extLst>
                  <a:ext uri="{FF2B5EF4-FFF2-40B4-BE49-F238E27FC236}">
                    <a16:creationId xmlns:a16="http://schemas.microsoft.com/office/drawing/2014/main" id="{9BD336F5-A4AF-4AED-955A-FFF320D6AAFF}"/>
                  </a:ext>
                </a:extLst>
              </p:cNvPr>
              <p:cNvSpPr>
                <a:spLocks/>
              </p:cNvSpPr>
              <p:nvPr/>
            </p:nvSpPr>
            <p:spPr bwMode="auto">
              <a:xfrm>
                <a:off x="3652" y="789"/>
                <a:ext cx="7" cy="26"/>
              </a:xfrm>
              <a:custGeom>
                <a:avLst/>
                <a:gdLst>
                  <a:gd name="T0" fmla="*/ 0 w 9"/>
                  <a:gd name="T1" fmla="*/ 1 h 40"/>
                  <a:gd name="T2" fmla="*/ 1 w 9"/>
                  <a:gd name="T3" fmla="*/ 1 h 40"/>
                  <a:gd name="T4" fmla="*/ 1 w 9"/>
                  <a:gd name="T5" fmla="*/ 1 h 40"/>
                  <a:gd name="T6" fmla="*/ 2 w 9"/>
                  <a:gd name="T7" fmla="*/ 1 h 40"/>
                  <a:gd name="T8" fmla="*/ 2 w 9"/>
                  <a:gd name="T9" fmla="*/ 1 h 40"/>
                  <a:gd name="T10" fmla="*/ 2 w 9"/>
                  <a:gd name="T11" fmla="*/ 1 h 40"/>
                  <a:gd name="T12" fmla="*/ 2 w 9"/>
                  <a:gd name="T13" fmla="*/ 1 h 40"/>
                  <a:gd name="T14" fmla="*/ 2 w 9"/>
                  <a:gd name="T15" fmla="*/ 1 h 40"/>
                  <a:gd name="T16" fmla="*/ 2 w 9"/>
                  <a:gd name="T17" fmla="*/ 1 h 40"/>
                  <a:gd name="T18" fmla="*/ 2 w 9"/>
                  <a:gd name="T19" fmla="*/ 1 h 40"/>
                  <a:gd name="T20" fmla="*/ 2 w 9"/>
                  <a:gd name="T21" fmla="*/ 1 h 40"/>
                  <a:gd name="T22" fmla="*/ 2 w 9"/>
                  <a:gd name="T23" fmla="*/ 1 h 40"/>
                  <a:gd name="T24" fmla="*/ 2 w 9"/>
                  <a:gd name="T25" fmla="*/ 0 h 40"/>
                  <a:gd name="T26" fmla="*/ 2 w 9"/>
                  <a:gd name="T27" fmla="*/ 1 h 40"/>
                  <a:gd name="T28" fmla="*/ 1 w 9"/>
                  <a:gd name="T29" fmla="*/ 1 h 40"/>
                  <a:gd name="T30" fmla="*/ 1 w 9"/>
                  <a:gd name="T31" fmla="*/ 1 h 40"/>
                  <a:gd name="T32" fmla="*/ 0 w 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0"/>
                  <a:gd name="T53" fmla="*/ 9 w 9"/>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0">
                    <a:moveTo>
                      <a:pt x="0" y="23"/>
                    </a:moveTo>
                    <a:lnTo>
                      <a:pt x="1" y="30"/>
                    </a:lnTo>
                    <a:lnTo>
                      <a:pt x="1" y="35"/>
                    </a:lnTo>
                    <a:lnTo>
                      <a:pt x="3" y="38"/>
                    </a:lnTo>
                    <a:lnTo>
                      <a:pt x="5" y="39"/>
                    </a:lnTo>
                    <a:lnTo>
                      <a:pt x="6" y="38"/>
                    </a:lnTo>
                    <a:lnTo>
                      <a:pt x="7" y="35"/>
                    </a:lnTo>
                    <a:lnTo>
                      <a:pt x="8" y="30"/>
                    </a:lnTo>
                    <a:lnTo>
                      <a:pt x="8" y="23"/>
                    </a:lnTo>
                    <a:lnTo>
                      <a:pt x="8" y="14"/>
                    </a:lnTo>
                    <a:lnTo>
                      <a:pt x="7" y="6"/>
                    </a:lnTo>
                    <a:lnTo>
                      <a:pt x="6" y="2"/>
                    </a:lnTo>
                    <a:lnTo>
                      <a:pt x="5" y="0"/>
                    </a:lnTo>
                    <a:lnTo>
                      <a:pt x="3" y="2"/>
                    </a:lnTo>
                    <a:lnTo>
                      <a:pt x="1" y="6"/>
                    </a:lnTo>
                    <a:lnTo>
                      <a:pt x="1" y="14"/>
                    </a:lnTo>
                    <a:lnTo>
                      <a:pt x="0" y="23"/>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33" name="Freeform 20">
                <a:extLst>
                  <a:ext uri="{FF2B5EF4-FFF2-40B4-BE49-F238E27FC236}">
                    <a16:creationId xmlns:a16="http://schemas.microsoft.com/office/drawing/2014/main" id="{20587605-C250-4BAC-A742-65FA1E522D96}"/>
                  </a:ext>
                </a:extLst>
              </p:cNvPr>
              <p:cNvSpPr>
                <a:spLocks/>
              </p:cNvSpPr>
              <p:nvPr/>
            </p:nvSpPr>
            <p:spPr bwMode="auto">
              <a:xfrm>
                <a:off x="3753" y="1550"/>
                <a:ext cx="10" cy="27"/>
              </a:xfrm>
              <a:custGeom>
                <a:avLst/>
                <a:gdLst>
                  <a:gd name="T0" fmla="*/ 0 w 13"/>
                  <a:gd name="T1" fmla="*/ 1 h 41"/>
                  <a:gd name="T2" fmla="*/ 1 w 13"/>
                  <a:gd name="T3" fmla="*/ 1 h 41"/>
                  <a:gd name="T4" fmla="*/ 2 w 13"/>
                  <a:gd name="T5" fmla="*/ 1 h 41"/>
                  <a:gd name="T6" fmla="*/ 2 w 13"/>
                  <a:gd name="T7" fmla="*/ 1 h 41"/>
                  <a:gd name="T8" fmla="*/ 2 w 13"/>
                  <a:gd name="T9" fmla="*/ 1 h 41"/>
                  <a:gd name="T10" fmla="*/ 2 w 13"/>
                  <a:gd name="T11" fmla="*/ 1 h 41"/>
                  <a:gd name="T12" fmla="*/ 2 w 13"/>
                  <a:gd name="T13" fmla="*/ 1 h 41"/>
                  <a:gd name="T14" fmla="*/ 2 w 13"/>
                  <a:gd name="T15" fmla="*/ 1 h 41"/>
                  <a:gd name="T16" fmla="*/ 2 w 13"/>
                  <a:gd name="T17" fmla="*/ 1 h 41"/>
                  <a:gd name="T18" fmla="*/ 2 w 13"/>
                  <a:gd name="T19" fmla="*/ 1 h 41"/>
                  <a:gd name="T20" fmla="*/ 2 w 13"/>
                  <a:gd name="T21" fmla="*/ 1 h 41"/>
                  <a:gd name="T22" fmla="*/ 2 w 13"/>
                  <a:gd name="T23" fmla="*/ 1 h 41"/>
                  <a:gd name="T24" fmla="*/ 2 w 13"/>
                  <a:gd name="T25" fmla="*/ 0 h 41"/>
                  <a:gd name="T26" fmla="*/ 2 w 13"/>
                  <a:gd name="T27" fmla="*/ 1 h 41"/>
                  <a:gd name="T28" fmla="*/ 2 w 13"/>
                  <a:gd name="T29" fmla="*/ 1 h 41"/>
                  <a:gd name="T30" fmla="*/ 1 w 13"/>
                  <a:gd name="T31" fmla="*/ 1 h 41"/>
                  <a:gd name="T32" fmla="*/ 0 w 13"/>
                  <a:gd name="T33" fmla="*/ 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41"/>
                  <a:gd name="T53" fmla="*/ 13 w 13"/>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41">
                    <a:moveTo>
                      <a:pt x="0" y="24"/>
                    </a:moveTo>
                    <a:lnTo>
                      <a:pt x="1" y="30"/>
                    </a:lnTo>
                    <a:lnTo>
                      <a:pt x="2" y="35"/>
                    </a:lnTo>
                    <a:lnTo>
                      <a:pt x="5" y="39"/>
                    </a:lnTo>
                    <a:lnTo>
                      <a:pt x="7" y="40"/>
                    </a:lnTo>
                    <a:lnTo>
                      <a:pt x="9" y="39"/>
                    </a:lnTo>
                    <a:lnTo>
                      <a:pt x="11" y="35"/>
                    </a:lnTo>
                    <a:lnTo>
                      <a:pt x="12" y="30"/>
                    </a:lnTo>
                    <a:lnTo>
                      <a:pt x="12" y="24"/>
                    </a:lnTo>
                    <a:lnTo>
                      <a:pt x="12" y="14"/>
                    </a:lnTo>
                    <a:lnTo>
                      <a:pt x="11" y="6"/>
                    </a:lnTo>
                    <a:lnTo>
                      <a:pt x="9" y="1"/>
                    </a:lnTo>
                    <a:lnTo>
                      <a:pt x="7" y="0"/>
                    </a:lnTo>
                    <a:lnTo>
                      <a:pt x="5" y="1"/>
                    </a:lnTo>
                    <a:lnTo>
                      <a:pt x="2" y="6"/>
                    </a:lnTo>
                    <a:lnTo>
                      <a:pt x="1" y="14"/>
                    </a:lnTo>
                    <a:lnTo>
                      <a:pt x="0" y="24"/>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34" name="Freeform 21">
                <a:extLst>
                  <a:ext uri="{FF2B5EF4-FFF2-40B4-BE49-F238E27FC236}">
                    <a16:creationId xmlns:a16="http://schemas.microsoft.com/office/drawing/2014/main" id="{D918C482-5695-4B76-9946-8BC2A24D5B41}"/>
                  </a:ext>
                </a:extLst>
              </p:cNvPr>
              <p:cNvSpPr>
                <a:spLocks/>
              </p:cNvSpPr>
              <p:nvPr/>
            </p:nvSpPr>
            <p:spPr bwMode="auto">
              <a:xfrm>
                <a:off x="3693" y="1259"/>
                <a:ext cx="8" cy="21"/>
              </a:xfrm>
              <a:custGeom>
                <a:avLst/>
                <a:gdLst>
                  <a:gd name="T0" fmla="*/ 0 w 12"/>
                  <a:gd name="T1" fmla="*/ 1 h 33"/>
                  <a:gd name="T2" fmla="*/ 0 w 12"/>
                  <a:gd name="T3" fmla="*/ 1 h 33"/>
                  <a:gd name="T4" fmla="*/ 1 w 12"/>
                  <a:gd name="T5" fmla="*/ 1 h 33"/>
                  <a:gd name="T6" fmla="*/ 1 w 12"/>
                  <a:gd name="T7" fmla="*/ 1 h 33"/>
                  <a:gd name="T8" fmla="*/ 1 w 12"/>
                  <a:gd name="T9" fmla="*/ 1 h 33"/>
                  <a:gd name="T10" fmla="*/ 1 w 12"/>
                  <a:gd name="T11" fmla="*/ 1 h 33"/>
                  <a:gd name="T12" fmla="*/ 1 w 12"/>
                  <a:gd name="T13" fmla="*/ 1 h 33"/>
                  <a:gd name="T14" fmla="*/ 1 w 12"/>
                  <a:gd name="T15" fmla="*/ 1 h 33"/>
                  <a:gd name="T16" fmla="*/ 1 w 12"/>
                  <a:gd name="T17" fmla="*/ 1 h 33"/>
                  <a:gd name="T18" fmla="*/ 1 w 12"/>
                  <a:gd name="T19" fmla="*/ 1 h 33"/>
                  <a:gd name="T20" fmla="*/ 1 w 12"/>
                  <a:gd name="T21" fmla="*/ 1 h 33"/>
                  <a:gd name="T22" fmla="*/ 1 w 12"/>
                  <a:gd name="T23" fmla="*/ 1 h 33"/>
                  <a:gd name="T24" fmla="*/ 1 w 12"/>
                  <a:gd name="T25" fmla="*/ 0 h 33"/>
                  <a:gd name="T26" fmla="*/ 1 w 12"/>
                  <a:gd name="T27" fmla="*/ 1 h 33"/>
                  <a:gd name="T28" fmla="*/ 1 w 12"/>
                  <a:gd name="T29" fmla="*/ 1 h 33"/>
                  <a:gd name="T30" fmla="*/ 0 w 12"/>
                  <a:gd name="T31" fmla="*/ 1 h 33"/>
                  <a:gd name="T32" fmla="*/ 0 w 1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33"/>
                  <a:gd name="T53" fmla="*/ 12 w 12"/>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33">
                    <a:moveTo>
                      <a:pt x="0" y="16"/>
                    </a:moveTo>
                    <a:lnTo>
                      <a:pt x="0" y="22"/>
                    </a:lnTo>
                    <a:lnTo>
                      <a:pt x="1" y="27"/>
                    </a:lnTo>
                    <a:lnTo>
                      <a:pt x="2" y="31"/>
                    </a:lnTo>
                    <a:lnTo>
                      <a:pt x="5" y="32"/>
                    </a:lnTo>
                    <a:lnTo>
                      <a:pt x="7" y="31"/>
                    </a:lnTo>
                    <a:lnTo>
                      <a:pt x="9" y="27"/>
                    </a:lnTo>
                    <a:lnTo>
                      <a:pt x="11" y="22"/>
                    </a:lnTo>
                    <a:lnTo>
                      <a:pt x="11" y="16"/>
                    </a:lnTo>
                    <a:lnTo>
                      <a:pt x="11" y="11"/>
                    </a:lnTo>
                    <a:lnTo>
                      <a:pt x="9" y="6"/>
                    </a:lnTo>
                    <a:lnTo>
                      <a:pt x="7" y="2"/>
                    </a:lnTo>
                    <a:lnTo>
                      <a:pt x="5" y="0"/>
                    </a:lnTo>
                    <a:lnTo>
                      <a:pt x="2" y="2"/>
                    </a:lnTo>
                    <a:lnTo>
                      <a:pt x="1" y="6"/>
                    </a:lnTo>
                    <a:lnTo>
                      <a:pt x="0" y="11"/>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35" name="Freeform 22">
                <a:extLst>
                  <a:ext uri="{FF2B5EF4-FFF2-40B4-BE49-F238E27FC236}">
                    <a16:creationId xmlns:a16="http://schemas.microsoft.com/office/drawing/2014/main" id="{9EF5EAB3-EBCD-46E9-A94A-B809BAED2DF2}"/>
                  </a:ext>
                </a:extLst>
              </p:cNvPr>
              <p:cNvSpPr>
                <a:spLocks/>
              </p:cNvSpPr>
              <p:nvPr/>
            </p:nvSpPr>
            <p:spPr bwMode="auto">
              <a:xfrm>
                <a:off x="3770" y="871"/>
                <a:ext cx="7" cy="52"/>
              </a:xfrm>
              <a:custGeom>
                <a:avLst/>
                <a:gdLst>
                  <a:gd name="T0" fmla="*/ 0 w 10"/>
                  <a:gd name="T1" fmla="*/ 1 h 80"/>
                  <a:gd name="T2" fmla="*/ 1 w 10"/>
                  <a:gd name="T3" fmla="*/ 1 h 80"/>
                  <a:gd name="T4" fmla="*/ 1 w 10"/>
                  <a:gd name="T5" fmla="*/ 1 h 80"/>
                  <a:gd name="T6" fmla="*/ 1 w 10"/>
                  <a:gd name="T7" fmla="*/ 1 h 80"/>
                  <a:gd name="T8" fmla="*/ 1 w 10"/>
                  <a:gd name="T9" fmla="*/ 1 h 80"/>
                  <a:gd name="T10" fmla="*/ 1 w 10"/>
                  <a:gd name="T11" fmla="*/ 1 h 80"/>
                  <a:gd name="T12" fmla="*/ 1 w 10"/>
                  <a:gd name="T13" fmla="*/ 1 h 80"/>
                  <a:gd name="T14" fmla="*/ 1 w 10"/>
                  <a:gd name="T15" fmla="*/ 1 h 80"/>
                  <a:gd name="T16" fmla="*/ 1 w 10"/>
                  <a:gd name="T17" fmla="*/ 1 h 80"/>
                  <a:gd name="T18" fmla="*/ 1 w 10"/>
                  <a:gd name="T19" fmla="*/ 1 h 80"/>
                  <a:gd name="T20" fmla="*/ 1 w 10"/>
                  <a:gd name="T21" fmla="*/ 1 h 80"/>
                  <a:gd name="T22" fmla="*/ 1 w 10"/>
                  <a:gd name="T23" fmla="*/ 1 h 80"/>
                  <a:gd name="T24" fmla="*/ 1 w 10"/>
                  <a:gd name="T25" fmla="*/ 0 h 80"/>
                  <a:gd name="T26" fmla="*/ 1 w 10"/>
                  <a:gd name="T27" fmla="*/ 1 h 80"/>
                  <a:gd name="T28" fmla="*/ 1 w 10"/>
                  <a:gd name="T29" fmla="*/ 1 h 80"/>
                  <a:gd name="T30" fmla="*/ 1 w 10"/>
                  <a:gd name="T31" fmla="*/ 1 h 80"/>
                  <a:gd name="T32" fmla="*/ 0 w 10"/>
                  <a:gd name="T33" fmla="*/ 1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80"/>
                  <a:gd name="T53" fmla="*/ 10 w 10"/>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80">
                    <a:moveTo>
                      <a:pt x="0" y="40"/>
                    </a:moveTo>
                    <a:lnTo>
                      <a:pt x="1" y="56"/>
                    </a:lnTo>
                    <a:lnTo>
                      <a:pt x="1" y="68"/>
                    </a:lnTo>
                    <a:lnTo>
                      <a:pt x="3" y="76"/>
                    </a:lnTo>
                    <a:lnTo>
                      <a:pt x="4" y="79"/>
                    </a:lnTo>
                    <a:lnTo>
                      <a:pt x="6" y="76"/>
                    </a:lnTo>
                    <a:lnTo>
                      <a:pt x="8" y="68"/>
                    </a:lnTo>
                    <a:lnTo>
                      <a:pt x="8" y="56"/>
                    </a:lnTo>
                    <a:lnTo>
                      <a:pt x="9" y="40"/>
                    </a:lnTo>
                    <a:lnTo>
                      <a:pt x="8" y="24"/>
                    </a:lnTo>
                    <a:lnTo>
                      <a:pt x="8" y="11"/>
                    </a:lnTo>
                    <a:lnTo>
                      <a:pt x="6" y="3"/>
                    </a:lnTo>
                    <a:lnTo>
                      <a:pt x="4" y="0"/>
                    </a:lnTo>
                    <a:lnTo>
                      <a:pt x="3" y="3"/>
                    </a:lnTo>
                    <a:lnTo>
                      <a:pt x="1" y="11"/>
                    </a:lnTo>
                    <a:lnTo>
                      <a:pt x="1" y="24"/>
                    </a:lnTo>
                    <a:lnTo>
                      <a:pt x="0" y="40"/>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36" name="Freeform 23">
                <a:extLst>
                  <a:ext uri="{FF2B5EF4-FFF2-40B4-BE49-F238E27FC236}">
                    <a16:creationId xmlns:a16="http://schemas.microsoft.com/office/drawing/2014/main" id="{3E9B8B95-D6C9-4BEE-ACC3-CCEDC5724F96}"/>
                  </a:ext>
                </a:extLst>
              </p:cNvPr>
              <p:cNvSpPr>
                <a:spLocks/>
              </p:cNvSpPr>
              <p:nvPr/>
            </p:nvSpPr>
            <p:spPr bwMode="auto">
              <a:xfrm>
                <a:off x="3709" y="949"/>
                <a:ext cx="3" cy="20"/>
              </a:xfrm>
              <a:custGeom>
                <a:avLst/>
                <a:gdLst>
                  <a:gd name="T0" fmla="*/ 0 w 4"/>
                  <a:gd name="T1" fmla="*/ 1 h 31"/>
                  <a:gd name="T2" fmla="*/ 0 w 4"/>
                  <a:gd name="T3" fmla="*/ 1 h 31"/>
                  <a:gd name="T4" fmla="*/ 1 w 4"/>
                  <a:gd name="T5" fmla="*/ 1 h 31"/>
                  <a:gd name="T6" fmla="*/ 1 w 4"/>
                  <a:gd name="T7" fmla="*/ 1 h 31"/>
                  <a:gd name="T8" fmla="*/ 1 w 4"/>
                  <a:gd name="T9" fmla="*/ 1 h 31"/>
                  <a:gd name="T10" fmla="*/ 2 w 4"/>
                  <a:gd name="T11" fmla="*/ 1 h 31"/>
                  <a:gd name="T12" fmla="*/ 2 w 4"/>
                  <a:gd name="T13" fmla="*/ 1 h 31"/>
                  <a:gd name="T14" fmla="*/ 2 w 4"/>
                  <a:gd name="T15" fmla="*/ 1 h 31"/>
                  <a:gd name="T16" fmla="*/ 2 w 4"/>
                  <a:gd name="T17" fmla="*/ 1 h 31"/>
                  <a:gd name="T18" fmla="*/ 1 w 4"/>
                  <a:gd name="T19" fmla="*/ 0 h 31"/>
                  <a:gd name="T20" fmla="*/ 0 w 4"/>
                  <a:gd name="T21" fmla="*/ 1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1"/>
                  <a:gd name="T35" fmla="*/ 4 w 4"/>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1">
                    <a:moveTo>
                      <a:pt x="0" y="15"/>
                    </a:moveTo>
                    <a:lnTo>
                      <a:pt x="0" y="17"/>
                    </a:lnTo>
                    <a:lnTo>
                      <a:pt x="1" y="22"/>
                    </a:lnTo>
                    <a:lnTo>
                      <a:pt x="1" y="28"/>
                    </a:lnTo>
                    <a:lnTo>
                      <a:pt x="1" y="30"/>
                    </a:lnTo>
                    <a:lnTo>
                      <a:pt x="2" y="28"/>
                    </a:lnTo>
                    <a:lnTo>
                      <a:pt x="2" y="22"/>
                    </a:lnTo>
                    <a:lnTo>
                      <a:pt x="3" y="17"/>
                    </a:lnTo>
                    <a:lnTo>
                      <a:pt x="3" y="15"/>
                    </a:lnTo>
                    <a:lnTo>
                      <a:pt x="1" y="0"/>
                    </a:lnTo>
                    <a:lnTo>
                      <a:pt x="0" y="15"/>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37" name="Freeform 24">
                <a:extLst>
                  <a:ext uri="{FF2B5EF4-FFF2-40B4-BE49-F238E27FC236}">
                    <a16:creationId xmlns:a16="http://schemas.microsoft.com/office/drawing/2014/main" id="{BE194698-5C37-4F5E-B317-72761419C8B1}"/>
                  </a:ext>
                </a:extLst>
              </p:cNvPr>
              <p:cNvSpPr>
                <a:spLocks/>
              </p:cNvSpPr>
              <p:nvPr/>
            </p:nvSpPr>
            <p:spPr bwMode="auto">
              <a:xfrm>
                <a:off x="3174" y="1008"/>
                <a:ext cx="948" cy="578"/>
              </a:xfrm>
              <a:custGeom>
                <a:avLst/>
                <a:gdLst>
                  <a:gd name="T0" fmla="*/ 45 w 948"/>
                  <a:gd name="T1" fmla="*/ 101 h 578"/>
                  <a:gd name="T2" fmla="*/ 100 w 948"/>
                  <a:gd name="T3" fmla="*/ 100 h 578"/>
                  <a:gd name="T4" fmla="*/ 153 w 948"/>
                  <a:gd name="T5" fmla="*/ 104 h 578"/>
                  <a:gd name="T6" fmla="*/ 199 w 948"/>
                  <a:gd name="T7" fmla="*/ 105 h 578"/>
                  <a:gd name="T8" fmla="*/ 246 w 948"/>
                  <a:gd name="T9" fmla="*/ 97 h 578"/>
                  <a:gd name="T10" fmla="*/ 290 w 948"/>
                  <a:gd name="T11" fmla="*/ 87 h 578"/>
                  <a:gd name="T12" fmla="*/ 318 w 948"/>
                  <a:gd name="T13" fmla="*/ 71 h 578"/>
                  <a:gd name="T14" fmla="*/ 336 w 948"/>
                  <a:gd name="T15" fmla="*/ 34 h 578"/>
                  <a:gd name="T16" fmla="*/ 387 w 948"/>
                  <a:gd name="T17" fmla="*/ 21 h 578"/>
                  <a:gd name="T18" fmla="*/ 454 w 948"/>
                  <a:gd name="T19" fmla="*/ 6 h 578"/>
                  <a:gd name="T20" fmla="*/ 523 w 948"/>
                  <a:gd name="T21" fmla="*/ 1 h 578"/>
                  <a:gd name="T22" fmla="*/ 562 w 948"/>
                  <a:gd name="T23" fmla="*/ 10 h 578"/>
                  <a:gd name="T24" fmla="*/ 585 w 948"/>
                  <a:gd name="T25" fmla="*/ 21 h 578"/>
                  <a:gd name="T26" fmla="*/ 605 w 948"/>
                  <a:gd name="T27" fmla="*/ 30 h 578"/>
                  <a:gd name="T28" fmla="*/ 618 w 948"/>
                  <a:gd name="T29" fmla="*/ 45 h 578"/>
                  <a:gd name="T30" fmla="*/ 651 w 948"/>
                  <a:gd name="T31" fmla="*/ 75 h 578"/>
                  <a:gd name="T32" fmla="*/ 691 w 948"/>
                  <a:gd name="T33" fmla="*/ 104 h 578"/>
                  <a:gd name="T34" fmla="*/ 711 w 948"/>
                  <a:gd name="T35" fmla="*/ 128 h 578"/>
                  <a:gd name="T36" fmla="*/ 744 w 948"/>
                  <a:gd name="T37" fmla="*/ 162 h 578"/>
                  <a:gd name="T38" fmla="*/ 766 w 948"/>
                  <a:gd name="T39" fmla="*/ 189 h 578"/>
                  <a:gd name="T40" fmla="*/ 820 w 948"/>
                  <a:gd name="T41" fmla="*/ 187 h 578"/>
                  <a:gd name="T42" fmla="*/ 882 w 948"/>
                  <a:gd name="T43" fmla="*/ 187 h 578"/>
                  <a:gd name="T44" fmla="*/ 914 w 948"/>
                  <a:gd name="T45" fmla="*/ 200 h 578"/>
                  <a:gd name="T46" fmla="*/ 933 w 948"/>
                  <a:gd name="T47" fmla="*/ 198 h 578"/>
                  <a:gd name="T48" fmla="*/ 944 w 948"/>
                  <a:gd name="T49" fmla="*/ 400 h 578"/>
                  <a:gd name="T50" fmla="*/ 915 w 948"/>
                  <a:gd name="T51" fmla="*/ 412 h 578"/>
                  <a:gd name="T52" fmla="*/ 898 w 948"/>
                  <a:gd name="T53" fmla="*/ 445 h 578"/>
                  <a:gd name="T54" fmla="*/ 872 w 948"/>
                  <a:gd name="T55" fmla="*/ 467 h 578"/>
                  <a:gd name="T56" fmla="*/ 839 w 948"/>
                  <a:gd name="T57" fmla="*/ 481 h 578"/>
                  <a:gd name="T58" fmla="*/ 811 w 948"/>
                  <a:gd name="T59" fmla="*/ 512 h 578"/>
                  <a:gd name="T60" fmla="*/ 777 w 948"/>
                  <a:gd name="T61" fmla="*/ 549 h 578"/>
                  <a:gd name="T62" fmla="*/ 760 w 948"/>
                  <a:gd name="T63" fmla="*/ 571 h 578"/>
                  <a:gd name="T64" fmla="*/ 717 w 948"/>
                  <a:gd name="T65" fmla="*/ 575 h 578"/>
                  <a:gd name="T66" fmla="*/ 661 w 948"/>
                  <a:gd name="T67" fmla="*/ 578 h 578"/>
                  <a:gd name="T68" fmla="*/ 598 w 948"/>
                  <a:gd name="T69" fmla="*/ 577 h 578"/>
                  <a:gd name="T70" fmla="*/ 540 w 948"/>
                  <a:gd name="T71" fmla="*/ 565 h 578"/>
                  <a:gd name="T72" fmla="*/ 493 w 948"/>
                  <a:gd name="T73" fmla="*/ 536 h 578"/>
                  <a:gd name="T74" fmla="*/ 467 w 948"/>
                  <a:gd name="T75" fmla="*/ 485 h 578"/>
                  <a:gd name="T76" fmla="*/ 458 w 948"/>
                  <a:gd name="T77" fmla="*/ 452 h 578"/>
                  <a:gd name="T78" fmla="*/ 447 w 948"/>
                  <a:gd name="T79" fmla="*/ 441 h 578"/>
                  <a:gd name="T80" fmla="*/ 430 w 948"/>
                  <a:gd name="T81" fmla="*/ 415 h 578"/>
                  <a:gd name="T82" fmla="*/ 395 w 948"/>
                  <a:gd name="T83" fmla="*/ 381 h 578"/>
                  <a:gd name="T84" fmla="*/ 363 w 948"/>
                  <a:gd name="T85" fmla="*/ 362 h 578"/>
                  <a:gd name="T86" fmla="*/ 321 w 948"/>
                  <a:gd name="T87" fmla="*/ 374 h 578"/>
                  <a:gd name="T88" fmla="*/ 268 w 948"/>
                  <a:gd name="T89" fmla="*/ 386 h 578"/>
                  <a:gd name="T90" fmla="*/ 210 w 948"/>
                  <a:gd name="T91" fmla="*/ 397 h 578"/>
                  <a:gd name="T92" fmla="*/ 150 w 948"/>
                  <a:gd name="T93" fmla="*/ 404 h 578"/>
                  <a:gd name="T94" fmla="*/ 92 w 948"/>
                  <a:gd name="T95" fmla="*/ 410 h 578"/>
                  <a:gd name="T96" fmla="*/ 37 w 948"/>
                  <a:gd name="T97" fmla="*/ 414 h 578"/>
                  <a:gd name="T98" fmla="*/ 7 w 948"/>
                  <a:gd name="T99" fmla="*/ 408 h 578"/>
                  <a:gd name="T100" fmla="*/ 6 w 948"/>
                  <a:gd name="T101" fmla="*/ 383 h 578"/>
                  <a:gd name="T102" fmla="*/ 5 w 948"/>
                  <a:gd name="T103" fmla="*/ 378 h 578"/>
                  <a:gd name="T104" fmla="*/ 8 w 948"/>
                  <a:gd name="T105" fmla="*/ 346 h 578"/>
                  <a:gd name="T106" fmla="*/ 5 w 948"/>
                  <a:gd name="T107" fmla="*/ 180 h 578"/>
                  <a:gd name="T108" fmla="*/ 0 w 948"/>
                  <a:gd name="T109" fmla="*/ 127 h 5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8"/>
                  <a:gd name="T166" fmla="*/ 0 h 578"/>
                  <a:gd name="T167" fmla="*/ 948 w 948"/>
                  <a:gd name="T168" fmla="*/ 578 h 5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8" h="578">
                    <a:moveTo>
                      <a:pt x="5" y="105"/>
                    </a:moveTo>
                    <a:lnTo>
                      <a:pt x="15" y="104"/>
                    </a:lnTo>
                    <a:lnTo>
                      <a:pt x="25" y="102"/>
                    </a:lnTo>
                    <a:lnTo>
                      <a:pt x="35" y="101"/>
                    </a:lnTo>
                    <a:lnTo>
                      <a:pt x="45" y="101"/>
                    </a:lnTo>
                    <a:lnTo>
                      <a:pt x="56" y="100"/>
                    </a:lnTo>
                    <a:lnTo>
                      <a:pt x="67" y="99"/>
                    </a:lnTo>
                    <a:lnTo>
                      <a:pt x="78" y="99"/>
                    </a:lnTo>
                    <a:lnTo>
                      <a:pt x="89" y="100"/>
                    </a:lnTo>
                    <a:lnTo>
                      <a:pt x="100" y="100"/>
                    </a:lnTo>
                    <a:lnTo>
                      <a:pt x="111" y="101"/>
                    </a:lnTo>
                    <a:lnTo>
                      <a:pt x="122" y="101"/>
                    </a:lnTo>
                    <a:lnTo>
                      <a:pt x="133" y="101"/>
                    </a:lnTo>
                    <a:lnTo>
                      <a:pt x="143" y="102"/>
                    </a:lnTo>
                    <a:lnTo>
                      <a:pt x="153" y="104"/>
                    </a:lnTo>
                    <a:lnTo>
                      <a:pt x="164" y="105"/>
                    </a:lnTo>
                    <a:lnTo>
                      <a:pt x="173" y="105"/>
                    </a:lnTo>
                    <a:lnTo>
                      <a:pt x="182" y="107"/>
                    </a:lnTo>
                    <a:lnTo>
                      <a:pt x="191" y="107"/>
                    </a:lnTo>
                    <a:lnTo>
                      <a:pt x="199" y="105"/>
                    </a:lnTo>
                    <a:lnTo>
                      <a:pt x="209" y="105"/>
                    </a:lnTo>
                    <a:lnTo>
                      <a:pt x="218" y="103"/>
                    </a:lnTo>
                    <a:lnTo>
                      <a:pt x="227" y="101"/>
                    </a:lnTo>
                    <a:lnTo>
                      <a:pt x="236" y="99"/>
                    </a:lnTo>
                    <a:lnTo>
                      <a:pt x="246" y="97"/>
                    </a:lnTo>
                    <a:lnTo>
                      <a:pt x="254" y="95"/>
                    </a:lnTo>
                    <a:lnTo>
                      <a:pt x="264" y="92"/>
                    </a:lnTo>
                    <a:lnTo>
                      <a:pt x="273" y="90"/>
                    </a:lnTo>
                    <a:lnTo>
                      <a:pt x="282" y="89"/>
                    </a:lnTo>
                    <a:lnTo>
                      <a:pt x="290" y="87"/>
                    </a:lnTo>
                    <a:lnTo>
                      <a:pt x="298" y="86"/>
                    </a:lnTo>
                    <a:lnTo>
                      <a:pt x="307" y="85"/>
                    </a:lnTo>
                    <a:lnTo>
                      <a:pt x="314" y="84"/>
                    </a:lnTo>
                    <a:lnTo>
                      <a:pt x="315" y="78"/>
                    </a:lnTo>
                    <a:lnTo>
                      <a:pt x="318" y="71"/>
                    </a:lnTo>
                    <a:lnTo>
                      <a:pt x="321" y="63"/>
                    </a:lnTo>
                    <a:lnTo>
                      <a:pt x="326" y="56"/>
                    </a:lnTo>
                    <a:lnTo>
                      <a:pt x="330" y="48"/>
                    </a:lnTo>
                    <a:lnTo>
                      <a:pt x="334" y="41"/>
                    </a:lnTo>
                    <a:lnTo>
                      <a:pt x="336" y="34"/>
                    </a:lnTo>
                    <a:lnTo>
                      <a:pt x="337" y="27"/>
                    </a:lnTo>
                    <a:lnTo>
                      <a:pt x="349" y="27"/>
                    </a:lnTo>
                    <a:lnTo>
                      <a:pt x="362" y="25"/>
                    </a:lnTo>
                    <a:lnTo>
                      <a:pt x="374" y="23"/>
                    </a:lnTo>
                    <a:lnTo>
                      <a:pt x="387" y="21"/>
                    </a:lnTo>
                    <a:lnTo>
                      <a:pt x="400" y="18"/>
                    </a:lnTo>
                    <a:lnTo>
                      <a:pt x="414" y="15"/>
                    </a:lnTo>
                    <a:lnTo>
                      <a:pt x="427" y="11"/>
                    </a:lnTo>
                    <a:lnTo>
                      <a:pt x="441" y="8"/>
                    </a:lnTo>
                    <a:lnTo>
                      <a:pt x="454" y="6"/>
                    </a:lnTo>
                    <a:lnTo>
                      <a:pt x="468" y="3"/>
                    </a:lnTo>
                    <a:lnTo>
                      <a:pt x="482" y="1"/>
                    </a:lnTo>
                    <a:lnTo>
                      <a:pt x="496" y="0"/>
                    </a:lnTo>
                    <a:lnTo>
                      <a:pt x="509" y="0"/>
                    </a:lnTo>
                    <a:lnTo>
                      <a:pt x="523" y="1"/>
                    </a:lnTo>
                    <a:lnTo>
                      <a:pt x="537" y="3"/>
                    </a:lnTo>
                    <a:lnTo>
                      <a:pt x="551" y="6"/>
                    </a:lnTo>
                    <a:lnTo>
                      <a:pt x="554" y="8"/>
                    </a:lnTo>
                    <a:lnTo>
                      <a:pt x="558" y="9"/>
                    </a:lnTo>
                    <a:lnTo>
                      <a:pt x="562" y="10"/>
                    </a:lnTo>
                    <a:lnTo>
                      <a:pt x="566" y="12"/>
                    </a:lnTo>
                    <a:lnTo>
                      <a:pt x="571" y="15"/>
                    </a:lnTo>
                    <a:lnTo>
                      <a:pt x="575" y="17"/>
                    </a:lnTo>
                    <a:lnTo>
                      <a:pt x="580" y="19"/>
                    </a:lnTo>
                    <a:lnTo>
                      <a:pt x="585" y="21"/>
                    </a:lnTo>
                    <a:lnTo>
                      <a:pt x="588" y="23"/>
                    </a:lnTo>
                    <a:lnTo>
                      <a:pt x="593" y="25"/>
                    </a:lnTo>
                    <a:lnTo>
                      <a:pt x="597" y="27"/>
                    </a:lnTo>
                    <a:lnTo>
                      <a:pt x="601" y="29"/>
                    </a:lnTo>
                    <a:lnTo>
                      <a:pt x="605" y="30"/>
                    </a:lnTo>
                    <a:lnTo>
                      <a:pt x="608" y="32"/>
                    </a:lnTo>
                    <a:lnTo>
                      <a:pt x="612" y="32"/>
                    </a:lnTo>
                    <a:lnTo>
                      <a:pt x="614" y="32"/>
                    </a:lnTo>
                    <a:lnTo>
                      <a:pt x="615" y="39"/>
                    </a:lnTo>
                    <a:lnTo>
                      <a:pt x="618" y="45"/>
                    </a:lnTo>
                    <a:lnTo>
                      <a:pt x="623" y="52"/>
                    </a:lnTo>
                    <a:lnTo>
                      <a:pt x="629" y="59"/>
                    </a:lnTo>
                    <a:lnTo>
                      <a:pt x="635" y="64"/>
                    </a:lnTo>
                    <a:lnTo>
                      <a:pt x="642" y="70"/>
                    </a:lnTo>
                    <a:lnTo>
                      <a:pt x="651" y="75"/>
                    </a:lnTo>
                    <a:lnTo>
                      <a:pt x="660" y="81"/>
                    </a:lnTo>
                    <a:lnTo>
                      <a:pt x="668" y="87"/>
                    </a:lnTo>
                    <a:lnTo>
                      <a:pt x="676" y="92"/>
                    </a:lnTo>
                    <a:lnTo>
                      <a:pt x="684" y="98"/>
                    </a:lnTo>
                    <a:lnTo>
                      <a:pt x="691" y="104"/>
                    </a:lnTo>
                    <a:lnTo>
                      <a:pt x="697" y="109"/>
                    </a:lnTo>
                    <a:lnTo>
                      <a:pt x="701" y="115"/>
                    </a:lnTo>
                    <a:lnTo>
                      <a:pt x="704" y="121"/>
                    </a:lnTo>
                    <a:lnTo>
                      <a:pt x="705" y="127"/>
                    </a:lnTo>
                    <a:lnTo>
                      <a:pt x="711" y="128"/>
                    </a:lnTo>
                    <a:lnTo>
                      <a:pt x="719" y="134"/>
                    </a:lnTo>
                    <a:lnTo>
                      <a:pt x="725" y="140"/>
                    </a:lnTo>
                    <a:lnTo>
                      <a:pt x="732" y="148"/>
                    </a:lnTo>
                    <a:lnTo>
                      <a:pt x="738" y="155"/>
                    </a:lnTo>
                    <a:lnTo>
                      <a:pt x="744" y="162"/>
                    </a:lnTo>
                    <a:lnTo>
                      <a:pt x="750" y="167"/>
                    </a:lnTo>
                    <a:lnTo>
                      <a:pt x="755" y="169"/>
                    </a:lnTo>
                    <a:lnTo>
                      <a:pt x="755" y="189"/>
                    </a:lnTo>
                    <a:lnTo>
                      <a:pt x="760" y="189"/>
                    </a:lnTo>
                    <a:lnTo>
                      <a:pt x="766" y="189"/>
                    </a:lnTo>
                    <a:lnTo>
                      <a:pt x="774" y="189"/>
                    </a:lnTo>
                    <a:lnTo>
                      <a:pt x="785" y="188"/>
                    </a:lnTo>
                    <a:lnTo>
                      <a:pt x="796" y="188"/>
                    </a:lnTo>
                    <a:lnTo>
                      <a:pt x="807" y="187"/>
                    </a:lnTo>
                    <a:lnTo>
                      <a:pt x="820" y="187"/>
                    </a:lnTo>
                    <a:lnTo>
                      <a:pt x="833" y="187"/>
                    </a:lnTo>
                    <a:lnTo>
                      <a:pt x="846" y="187"/>
                    </a:lnTo>
                    <a:lnTo>
                      <a:pt x="859" y="187"/>
                    </a:lnTo>
                    <a:lnTo>
                      <a:pt x="871" y="187"/>
                    </a:lnTo>
                    <a:lnTo>
                      <a:pt x="882" y="187"/>
                    </a:lnTo>
                    <a:lnTo>
                      <a:pt x="893" y="189"/>
                    </a:lnTo>
                    <a:lnTo>
                      <a:pt x="901" y="190"/>
                    </a:lnTo>
                    <a:lnTo>
                      <a:pt x="909" y="192"/>
                    </a:lnTo>
                    <a:lnTo>
                      <a:pt x="914" y="195"/>
                    </a:lnTo>
                    <a:lnTo>
                      <a:pt x="914" y="200"/>
                    </a:lnTo>
                    <a:lnTo>
                      <a:pt x="916" y="202"/>
                    </a:lnTo>
                    <a:lnTo>
                      <a:pt x="920" y="202"/>
                    </a:lnTo>
                    <a:lnTo>
                      <a:pt x="924" y="201"/>
                    </a:lnTo>
                    <a:lnTo>
                      <a:pt x="928" y="199"/>
                    </a:lnTo>
                    <a:lnTo>
                      <a:pt x="933" y="198"/>
                    </a:lnTo>
                    <a:lnTo>
                      <a:pt x="938" y="196"/>
                    </a:lnTo>
                    <a:lnTo>
                      <a:pt x="942" y="195"/>
                    </a:lnTo>
                    <a:lnTo>
                      <a:pt x="945" y="195"/>
                    </a:lnTo>
                    <a:lnTo>
                      <a:pt x="948" y="399"/>
                    </a:lnTo>
                    <a:lnTo>
                      <a:pt x="944" y="400"/>
                    </a:lnTo>
                    <a:lnTo>
                      <a:pt x="938" y="401"/>
                    </a:lnTo>
                    <a:lnTo>
                      <a:pt x="931" y="404"/>
                    </a:lnTo>
                    <a:lnTo>
                      <a:pt x="926" y="407"/>
                    </a:lnTo>
                    <a:lnTo>
                      <a:pt x="920" y="410"/>
                    </a:lnTo>
                    <a:lnTo>
                      <a:pt x="915" y="412"/>
                    </a:lnTo>
                    <a:lnTo>
                      <a:pt x="910" y="414"/>
                    </a:lnTo>
                    <a:lnTo>
                      <a:pt x="905" y="415"/>
                    </a:lnTo>
                    <a:lnTo>
                      <a:pt x="904" y="424"/>
                    </a:lnTo>
                    <a:lnTo>
                      <a:pt x="901" y="434"/>
                    </a:lnTo>
                    <a:lnTo>
                      <a:pt x="898" y="445"/>
                    </a:lnTo>
                    <a:lnTo>
                      <a:pt x="896" y="456"/>
                    </a:lnTo>
                    <a:lnTo>
                      <a:pt x="892" y="457"/>
                    </a:lnTo>
                    <a:lnTo>
                      <a:pt x="886" y="461"/>
                    </a:lnTo>
                    <a:lnTo>
                      <a:pt x="879" y="463"/>
                    </a:lnTo>
                    <a:lnTo>
                      <a:pt x="872" y="467"/>
                    </a:lnTo>
                    <a:lnTo>
                      <a:pt x="864" y="472"/>
                    </a:lnTo>
                    <a:lnTo>
                      <a:pt x="857" y="474"/>
                    </a:lnTo>
                    <a:lnTo>
                      <a:pt x="849" y="477"/>
                    </a:lnTo>
                    <a:lnTo>
                      <a:pt x="841" y="478"/>
                    </a:lnTo>
                    <a:lnTo>
                      <a:pt x="839" y="481"/>
                    </a:lnTo>
                    <a:lnTo>
                      <a:pt x="835" y="486"/>
                    </a:lnTo>
                    <a:lnTo>
                      <a:pt x="830" y="492"/>
                    </a:lnTo>
                    <a:lnTo>
                      <a:pt x="824" y="498"/>
                    </a:lnTo>
                    <a:lnTo>
                      <a:pt x="818" y="505"/>
                    </a:lnTo>
                    <a:lnTo>
                      <a:pt x="811" y="512"/>
                    </a:lnTo>
                    <a:lnTo>
                      <a:pt x="804" y="519"/>
                    </a:lnTo>
                    <a:lnTo>
                      <a:pt x="797" y="527"/>
                    </a:lnTo>
                    <a:lnTo>
                      <a:pt x="790" y="534"/>
                    </a:lnTo>
                    <a:lnTo>
                      <a:pt x="783" y="542"/>
                    </a:lnTo>
                    <a:lnTo>
                      <a:pt x="777" y="549"/>
                    </a:lnTo>
                    <a:lnTo>
                      <a:pt x="771" y="555"/>
                    </a:lnTo>
                    <a:lnTo>
                      <a:pt x="766" y="561"/>
                    </a:lnTo>
                    <a:lnTo>
                      <a:pt x="763" y="566"/>
                    </a:lnTo>
                    <a:lnTo>
                      <a:pt x="761" y="569"/>
                    </a:lnTo>
                    <a:lnTo>
                      <a:pt x="760" y="571"/>
                    </a:lnTo>
                    <a:lnTo>
                      <a:pt x="753" y="571"/>
                    </a:lnTo>
                    <a:lnTo>
                      <a:pt x="745" y="572"/>
                    </a:lnTo>
                    <a:lnTo>
                      <a:pt x="736" y="573"/>
                    </a:lnTo>
                    <a:lnTo>
                      <a:pt x="728" y="573"/>
                    </a:lnTo>
                    <a:lnTo>
                      <a:pt x="717" y="575"/>
                    </a:lnTo>
                    <a:lnTo>
                      <a:pt x="707" y="576"/>
                    </a:lnTo>
                    <a:lnTo>
                      <a:pt x="696" y="576"/>
                    </a:lnTo>
                    <a:lnTo>
                      <a:pt x="685" y="577"/>
                    </a:lnTo>
                    <a:lnTo>
                      <a:pt x="673" y="578"/>
                    </a:lnTo>
                    <a:lnTo>
                      <a:pt x="661" y="578"/>
                    </a:lnTo>
                    <a:lnTo>
                      <a:pt x="649" y="578"/>
                    </a:lnTo>
                    <a:lnTo>
                      <a:pt x="637" y="578"/>
                    </a:lnTo>
                    <a:lnTo>
                      <a:pt x="624" y="578"/>
                    </a:lnTo>
                    <a:lnTo>
                      <a:pt x="611" y="578"/>
                    </a:lnTo>
                    <a:lnTo>
                      <a:pt x="598" y="577"/>
                    </a:lnTo>
                    <a:lnTo>
                      <a:pt x="587" y="576"/>
                    </a:lnTo>
                    <a:lnTo>
                      <a:pt x="574" y="573"/>
                    </a:lnTo>
                    <a:lnTo>
                      <a:pt x="563" y="571"/>
                    </a:lnTo>
                    <a:lnTo>
                      <a:pt x="551" y="568"/>
                    </a:lnTo>
                    <a:lnTo>
                      <a:pt x="540" y="565"/>
                    </a:lnTo>
                    <a:lnTo>
                      <a:pt x="530" y="560"/>
                    </a:lnTo>
                    <a:lnTo>
                      <a:pt x="519" y="555"/>
                    </a:lnTo>
                    <a:lnTo>
                      <a:pt x="510" y="550"/>
                    </a:lnTo>
                    <a:lnTo>
                      <a:pt x="501" y="543"/>
                    </a:lnTo>
                    <a:lnTo>
                      <a:pt x="493" y="536"/>
                    </a:lnTo>
                    <a:lnTo>
                      <a:pt x="486" y="527"/>
                    </a:lnTo>
                    <a:lnTo>
                      <a:pt x="480" y="518"/>
                    </a:lnTo>
                    <a:lnTo>
                      <a:pt x="475" y="508"/>
                    </a:lnTo>
                    <a:lnTo>
                      <a:pt x="470" y="497"/>
                    </a:lnTo>
                    <a:lnTo>
                      <a:pt x="467" y="485"/>
                    </a:lnTo>
                    <a:lnTo>
                      <a:pt x="465" y="472"/>
                    </a:lnTo>
                    <a:lnTo>
                      <a:pt x="464" y="456"/>
                    </a:lnTo>
                    <a:lnTo>
                      <a:pt x="463" y="456"/>
                    </a:lnTo>
                    <a:lnTo>
                      <a:pt x="461" y="454"/>
                    </a:lnTo>
                    <a:lnTo>
                      <a:pt x="458" y="452"/>
                    </a:lnTo>
                    <a:lnTo>
                      <a:pt x="455" y="448"/>
                    </a:lnTo>
                    <a:lnTo>
                      <a:pt x="452" y="446"/>
                    </a:lnTo>
                    <a:lnTo>
                      <a:pt x="450" y="443"/>
                    </a:lnTo>
                    <a:lnTo>
                      <a:pt x="448" y="442"/>
                    </a:lnTo>
                    <a:lnTo>
                      <a:pt x="447" y="441"/>
                    </a:lnTo>
                    <a:lnTo>
                      <a:pt x="445" y="437"/>
                    </a:lnTo>
                    <a:lnTo>
                      <a:pt x="443" y="433"/>
                    </a:lnTo>
                    <a:lnTo>
                      <a:pt x="440" y="428"/>
                    </a:lnTo>
                    <a:lnTo>
                      <a:pt x="436" y="421"/>
                    </a:lnTo>
                    <a:lnTo>
                      <a:pt x="430" y="415"/>
                    </a:lnTo>
                    <a:lnTo>
                      <a:pt x="424" y="408"/>
                    </a:lnTo>
                    <a:lnTo>
                      <a:pt x="417" y="401"/>
                    </a:lnTo>
                    <a:lnTo>
                      <a:pt x="410" y="393"/>
                    </a:lnTo>
                    <a:lnTo>
                      <a:pt x="402" y="388"/>
                    </a:lnTo>
                    <a:lnTo>
                      <a:pt x="395" y="381"/>
                    </a:lnTo>
                    <a:lnTo>
                      <a:pt x="388" y="375"/>
                    </a:lnTo>
                    <a:lnTo>
                      <a:pt x="381" y="370"/>
                    </a:lnTo>
                    <a:lnTo>
                      <a:pt x="374" y="366"/>
                    </a:lnTo>
                    <a:lnTo>
                      <a:pt x="369" y="364"/>
                    </a:lnTo>
                    <a:lnTo>
                      <a:pt x="363" y="362"/>
                    </a:lnTo>
                    <a:lnTo>
                      <a:pt x="359" y="363"/>
                    </a:lnTo>
                    <a:lnTo>
                      <a:pt x="351" y="365"/>
                    </a:lnTo>
                    <a:lnTo>
                      <a:pt x="341" y="368"/>
                    </a:lnTo>
                    <a:lnTo>
                      <a:pt x="331" y="371"/>
                    </a:lnTo>
                    <a:lnTo>
                      <a:pt x="321" y="374"/>
                    </a:lnTo>
                    <a:lnTo>
                      <a:pt x="311" y="376"/>
                    </a:lnTo>
                    <a:lnTo>
                      <a:pt x="301" y="379"/>
                    </a:lnTo>
                    <a:lnTo>
                      <a:pt x="290" y="381"/>
                    </a:lnTo>
                    <a:lnTo>
                      <a:pt x="279" y="383"/>
                    </a:lnTo>
                    <a:lnTo>
                      <a:pt x="268" y="386"/>
                    </a:lnTo>
                    <a:lnTo>
                      <a:pt x="257" y="388"/>
                    </a:lnTo>
                    <a:lnTo>
                      <a:pt x="245" y="390"/>
                    </a:lnTo>
                    <a:lnTo>
                      <a:pt x="233" y="392"/>
                    </a:lnTo>
                    <a:lnTo>
                      <a:pt x="221" y="394"/>
                    </a:lnTo>
                    <a:lnTo>
                      <a:pt x="210" y="397"/>
                    </a:lnTo>
                    <a:lnTo>
                      <a:pt x="198" y="398"/>
                    </a:lnTo>
                    <a:lnTo>
                      <a:pt x="186" y="400"/>
                    </a:lnTo>
                    <a:lnTo>
                      <a:pt x="175" y="401"/>
                    </a:lnTo>
                    <a:lnTo>
                      <a:pt x="163" y="403"/>
                    </a:lnTo>
                    <a:lnTo>
                      <a:pt x="150" y="404"/>
                    </a:lnTo>
                    <a:lnTo>
                      <a:pt x="139" y="406"/>
                    </a:lnTo>
                    <a:lnTo>
                      <a:pt x="127" y="408"/>
                    </a:lnTo>
                    <a:lnTo>
                      <a:pt x="115" y="408"/>
                    </a:lnTo>
                    <a:lnTo>
                      <a:pt x="103" y="410"/>
                    </a:lnTo>
                    <a:lnTo>
                      <a:pt x="92" y="410"/>
                    </a:lnTo>
                    <a:lnTo>
                      <a:pt x="81" y="412"/>
                    </a:lnTo>
                    <a:lnTo>
                      <a:pt x="70" y="412"/>
                    </a:lnTo>
                    <a:lnTo>
                      <a:pt x="58" y="413"/>
                    </a:lnTo>
                    <a:lnTo>
                      <a:pt x="47" y="413"/>
                    </a:lnTo>
                    <a:lnTo>
                      <a:pt x="37" y="414"/>
                    </a:lnTo>
                    <a:lnTo>
                      <a:pt x="26" y="414"/>
                    </a:lnTo>
                    <a:lnTo>
                      <a:pt x="16" y="415"/>
                    </a:lnTo>
                    <a:lnTo>
                      <a:pt x="6" y="415"/>
                    </a:lnTo>
                    <a:lnTo>
                      <a:pt x="6" y="412"/>
                    </a:lnTo>
                    <a:lnTo>
                      <a:pt x="7" y="408"/>
                    </a:lnTo>
                    <a:lnTo>
                      <a:pt x="11" y="403"/>
                    </a:lnTo>
                    <a:lnTo>
                      <a:pt x="8" y="398"/>
                    </a:lnTo>
                    <a:lnTo>
                      <a:pt x="8" y="392"/>
                    </a:lnTo>
                    <a:lnTo>
                      <a:pt x="8" y="398"/>
                    </a:lnTo>
                    <a:lnTo>
                      <a:pt x="6" y="383"/>
                    </a:lnTo>
                    <a:lnTo>
                      <a:pt x="6" y="384"/>
                    </a:lnTo>
                    <a:lnTo>
                      <a:pt x="8" y="369"/>
                    </a:lnTo>
                    <a:lnTo>
                      <a:pt x="5" y="372"/>
                    </a:lnTo>
                    <a:lnTo>
                      <a:pt x="6" y="389"/>
                    </a:lnTo>
                    <a:lnTo>
                      <a:pt x="5" y="378"/>
                    </a:lnTo>
                    <a:lnTo>
                      <a:pt x="6" y="369"/>
                    </a:lnTo>
                    <a:lnTo>
                      <a:pt x="15" y="383"/>
                    </a:lnTo>
                    <a:lnTo>
                      <a:pt x="12" y="383"/>
                    </a:lnTo>
                    <a:lnTo>
                      <a:pt x="9" y="383"/>
                    </a:lnTo>
                    <a:lnTo>
                      <a:pt x="8" y="346"/>
                    </a:lnTo>
                    <a:lnTo>
                      <a:pt x="7" y="301"/>
                    </a:lnTo>
                    <a:lnTo>
                      <a:pt x="6" y="254"/>
                    </a:lnTo>
                    <a:lnTo>
                      <a:pt x="5" y="211"/>
                    </a:lnTo>
                    <a:lnTo>
                      <a:pt x="6" y="198"/>
                    </a:lnTo>
                    <a:lnTo>
                      <a:pt x="5" y="180"/>
                    </a:lnTo>
                    <a:lnTo>
                      <a:pt x="5" y="165"/>
                    </a:lnTo>
                    <a:lnTo>
                      <a:pt x="5" y="153"/>
                    </a:lnTo>
                    <a:lnTo>
                      <a:pt x="1" y="153"/>
                    </a:lnTo>
                    <a:lnTo>
                      <a:pt x="1" y="143"/>
                    </a:lnTo>
                    <a:lnTo>
                      <a:pt x="0" y="127"/>
                    </a:lnTo>
                    <a:lnTo>
                      <a:pt x="1" y="112"/>
                    </a:lnTo>
                    <a:lnTo>
                      <a:pt x="5" y="105"/>
                    </a:lnTo>
                  </a:path>
                </a:pathLst>
              </a:custGeom>
              <a:solidFill>
                <a:srgbClr val="00CC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38" name="Rectangle 25">
                <a:extLst>
                  <a:ext uri="{FF2B5EF4-FFF2-40B4-BE49-F238E27FC236}">
                    <a16:creationId xmlns:a16="http://schemas.microsoft.com/office/drawing/2014/main" id="{C2CDB54E-5EA4-4C64-986C-80EDC4C3A35C}"/>
                  </a:ext>
                </a:extLst>
              </p:cNvPr>
              <p:cNvSpPr>
                <a:spLocks noChangeArrowheads="1"/>
              </p:cNvSpPr>
              <p:nvPr/>
            </p:nvSpPr>
            <p:spPr bwMode="auto">
              <a:xfrm>
                <a:off x="3179" y="740"/>
                <a:ext cx="935" cy="1146"/>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400">
                  <a:solidFill>
                    <a:prstClr val="black"/>
                  </a:solidFill>
                  <a:latin typeface="Times New Roman" panose="02020603050405020304" pitchFamily="18" charset="0"/>
                  <a:ea typeface="+mn-ea"/>
                  <a:cs typeface="+mn-cs"/>
                </a:endParaRPr>
              </a:p>
            </p:txBody>
          </p:sp>
        </p:grpSp>
        <p:sp>
          <p:nvSpPr>
            <p:cNvPr id="12" name="Text Box 26">
              <a:extLst>
                <a:ext uri="{FF2B5EF4-FFF2-40B4-BE49-F238E27FC236}">
                  <a16:creationId xmlns:a16="http://schemas.microsoft.com/office/drawing/2014/main" id="{30F4F7FD-D4D2-472F-9B28-D2E61AC4CF0D}"/>
                </a:ext>
              </a:extLst>
            </p:cNvPr>
            <p:cNvSpPr txBox="1">
              <a:spLocks noChangeArrowheads="1"/>
            </p:cNvSpPr>
            <p:nvPr/>
          </p:nvSpPr>
          <p:spPr bwMode="auto">
            <a:xfrm>
              <a:off x="3353" y="1913"/>
              <a:ext cx="125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lnSpc>
                  <a:spcPct val="110000"/>
                </a:lnSpc>
                <a:spcBef>
                  <a:spcPct val="0"/>
                </a:spcBef>
                <a:spcAft>
                  <a:spcPts val="0"/>
                </a:spcAft>
                <a:buFontTx/>
                <a:buNone/>
              </a:pPr>
              <a:r>
                <a:rPr lang="en-US" altLang="en-US" sz="2000" b="1">
                  <a:solidFill>
                    <a:prstClr val="black"/>
                  </a:solidFill>
                  <a:latin typeface="Times New Roman" panose="02020603050405020304" pitchFamily="18" charset="0"/>
                  <a:ea typeface="+mn-ea"/>
                  <a:cs typeface="+mn-cs"/>
                </a:rPr>
                <a:t>Disaster damage</a:t>
              </a:r>
            </a:p>
          </p:txBody>
        </p:sp>
        <p:sp>
          <p:nvSpPr>
            <p:cNvPr id="13" name="Freeform 27">
              <a:extLst>
                <a:ext uri="{FF2B5EF4-FFF2-40B4-BE49-F238E27FC236}">
                  <a16:creationId xmlns:a16="http://schemas.microsoft.com/office/drawing/2014/main" id="{E0D05677-3E27-4710-8C97-26CB5ED1AD19}"/>
                </a:ext>
              </a:extLst>
            </p:cNvPr>
            <p:cNvSpPr>
              <a:spLocks/>
            </p:cNvSpPr>
            <p:nvPr/>
          </p:nvSpPr>
          <p:spPr bwMode="auto">
            <a:xfrm>
              <a:off x="3574" y="1264"/>
              <a:ext cx="490" cy="64"/>
            </a:xfrm>
            <a:custGeom>
              <a:avLst/>
              <a:gdLst>
                <a:gd name="T0" fmla="*/ 4 w 546"/>
                <a:gd name="T1" fmla="*/ 1 h 128"/>
                <a:gd name="T2" fmla="*/ 4 w 546"/>
                <a:gd name="T3" fmla="*/ 0 h 128"/>
                <a:gd name="T4" fmla="*/ 4 w 546"/>
                <a:gd name="T5" fmla="*/ 1 h 128"/>
                <a:gd name="T6" fmla="*/ 4 w 546"/>
                <a:gd name="T7" fmla="*/ 1 h 128"/>
                <a:gd name="T8" fmla="*/ 4 w 546"/>
                <a:gd name="T9" fmla="*/ 1 h 128"/>
                <a:gd name="T10" fmla="*/ 4 w 546"/>
                <a:gd name="T11" fmla="*/ 1 h 128"/>
                <a:gd name="T12" fmla="*/ 4 w 546"/>
                <a:gd name="T13" fmla="*/ 1 h 128"/>
                <a:gd name="T14" fmla="*/ 4 w 546"/>
                <a:gd name="T15" fmla="*/ 1 h 128"/>
                <a:gd name="T16" fmla="*/ 4 w 546"/>
                <a:gd name="T17" fmla="*/ 1 h 128"/>
                <a:gd name="T18" fmla="*/ 4 w 546"/>
                <a:gd name="T19" fmla="*/ 1 h 128"/>
                <a:gd name="T20" fmla="*/ 4 w 546"/>
                <a:gd name="T21" fmla="*/ 1 h 128"/>
                <a:gd name="T22" fmla="*/ 4 w 546"/>
                <a:gd name="T23" fmla="*/ 1 h 128"/>
                <a:gd name="T24" fmla="*/ 4 w 546"/>
                <a:gd name="T25" fmla="*/ 1 h 128"/>
                <a:gd name="T26" fmla="*/ 4 w 546"/>
                <a:gd name="T27" fmla="*/ 1 h 128"/>
                <a:gd name="T28" fmla="*/ 4 w 546"/>
                <a:gd name="T29" fmla="*/ 1 h 128"/>
                <a:gd name="T30" fmla="*/ 4 w 546"/>
                <a:gd name="T31" fmla="*/ 1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4" name="Freeform 28">
              <a:extLst>
                <a:ext uri="{FF2B5EF4-FFF2-40B4-BE49-F238E27FC236}">
                  <a16:creationId xmlns:a16="http://schemas.microsoft.com/office/drawing/2014/main" id="{4D5C9F89-7CF3-4F58-ADE4-2A82E84CAFB2}"/>
                </a:ext>
              </a:extLst>
            </p:cNvPr>
            <p:cNvSpPr>
              <a:spLocks/>
            </p:cNvSpPr>
            <p:nvPr/>
          </p:nvSpPr>
          <p:spPr bwMode="auto">
            <a:xfrm>
              <a:off x="3734" y="1160"/>
              <a:ext cx="490" cy="64"/>
            </a:xfrm>
            <a:custGeom>
              <a:avLst/>
              <a:gdLst>
                <a:gd name="T0" fmla="*/ 4 w 546"/>
                <a:gd name="T1" fmla="*/ 1 h 128"/>
                <a:gd name="T2" fmla="*/ 4 w 546"/>
                <a:gd name="T3" fmla="*/ 0 h 128"/>
                <a:gd name="T4" fmla="*/ 4 w 546"/>
                <a:gd name="T5" fmla="*/ 1 h 128"/>
                <a:gd name="T6" fmla="*/ 4 w 546"/>
                <a:gd name="T7" fmla="*/ 1 h 128"/>
                <a:gd name="T8" fmla="*/ 4 w 546"/>
                <a:gd name="T9" fmla="*/ 1 h 128"/>
                <a:gd name="T10" fmla="*/ 4 w 546"/>
                <a:gd name="T11" fmla="*/ 1 h 128"/>
                <a:gd name="T12" fmla="*/ 4 w 546"/>
                <a:gd name="T13" fmla="*/ 1 h 128"/>
                <a:gd name="T14" fmla="*/ 4 w 546"/>
                <a:gd name="T15" fmla="*/ 1 h 128"/>
                <a:gd name="T16" fmla="*/ 4 w 546"/>
                <a:gd name="T17" fmla="*/ 1 h 128"/>
                <a:gd name="T18" fmla="*/ 4 w 546"/>
                <a:gd name="T19" fmla="*/ 1 h 128"/>
                <a:gd name="T20" fmla="*/ 4 w 546"/>
                <a:gd name="T21" fmla="*/ 1 h 128"/>
                <a:gd name="T22" fmla="*/ 4 w 546"/>
                <a:gd name="T23" fmla="*/ 1 h 128"/>
                <a:gd name="T24" fmla="*/ 4 w 546"/>
                <a:gd name="T25" fmla="*/ 1 h 128"/>
                <a:gd name="T26" fmla="*/ 4 w 546"/>
                <a:gd name="T27" fmla="*/ 1 h 128"/>
                <a:gd name="T28" fmla="*/ 4 w 546"/>
                <a:gd name="T29" fmla="*/ 1 h 128"/>
                <a:gd name="T30" fmla="*/ 4 w 546"/>
                <a:gd name="T31" fmla="*/ 1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5" name="Freeform 29">
              <a:extLst>
                <a:ext uri="{FF2B5EF4-FFF2-40B4-BE49-F238E27FC236}">
                  <a16:creationId xmlns:a16="http://schemas.microsoft.com/office/drawing/2014/main" id="{5B38FABC-7908-45C1-B6A5-8439CEA5DC01}"/>
                </a:ext>
              </a:extLst>
            </p:cNvPr>
            <p:cNvSpPr>
              <a:spLocks/>
            </p:cNvSpPr>
            <p:nvPr/>
          </p:nvSpPr>
          <p:spPr bwMode="auto">
            <a:xfrm>
              <a:off x="3990" y="1320"/>
              <a:ext cx="490" cy="64"/>
            </a:xfrm>
            <a:custGeom>
              <a:avLst/>
              <a:gdLst>
                <a:gd name="T0" fmla="*/ 4 w 546"/>
                <a:gd name="T1" fmla="*/ 1 h 128"/>
                <a:gd name="T2" fmla="*/ 4 w 546"/>
                <a:gd name="T3" fmla="*/ 0 h 128"/>
                <a:gd name="T4" fmla="*/ 4 w 546"/>
                <a:gd name="T5" fmla="*/ 1 h 128"/>
                <a:gd name="T6" fmla="*/ 4 w 546"/>
                <a:gd name="T7" fmla="*/ 1 h 128"/>
                <a:gd name="T8" fmla="*/ 4 w 546"/>
                <a:gd name="T9" fmla="*/ 1 h 128"/>
                <a:gd name="T10" fmla="*/ 4 w 546"/>
                <a:gd name="T11" fmla="*/ 1 h 128"/>
                <a:gd name="T12" fmla="*/ 4 w 546"/>
                <a:gd name="T13" fmla="*/ 1 h 128"/>
                <a:gd name="T14" fmla="*/ 4 w 546"/>
                <a:gd name="T15" fmla="*/ 1 h 128"/>
                <a:gd name="T16" fmla="*/ 4 w 546"/>
                <a:gd name="T17" fmla="*/ 1 h 128"/>
                <a:gd name="T18" fmla="*/ 4 w 546"/>
                <a:gd name="T19" fmla="*/ 1 h 128"/>
                <a:gd name="T20" fmla="*/ 4 w 546"/>
                <a:gd name="T21" fmla="*/ 1 h 128"/>
                <a:gd name="T22" fmla="*/ 4 w 546"/>
                <a:gd name="T23" fmla="*/ 1 h 128"/>
                <a:gd name="T24" fmla="*/ 4 w 546"/>
                <a:gd name="T25" fmla="*/ 1 h 128"/>
                <a:gd name="T26" fmla="*/ 4 w 546"/>
                <a:gd name="T27" fmla="*/ 1 h 128"/>
                <a:gd name="T28" fmla="*/ 4 w 546"/>
                <a:gd name="T29" fmla="*/ 1 h 128"/>
                <a:gd name="T30" fmla="*/ 4 w 546"/>
                <a:gd name="T31" fmla="*/ 1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6" name="Freeform 30">
              <a:extLst>
                <a:ext uri="{FF2B5EF4-FFF2-40B4-BE49-F238E27FC236}">
                  <a16:creationId xmlns:a16="http://schemas.microsoft.com/office/drawing/2014/main" id="{F34297D5-F0C2-4058-9CC1-95B3CC91A35C}"/>
                </a:ext>
              </a:extLst>
            </p:cNvPr>
            <p:cNvSpPr>
              <a:spLocks/>
            </p:cNvSpPr>
            <p:nvPr/>
          </p:nvSpPr>
          <p:spPr bwMode="auto">
            <a:xfrm>
              <a:off x="4102" y="1432"/>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7" name="Freeform 31">
              <a:extLst>
                <a:ext uri="{FF2B5EF4-FFF2-40B4-BE49-F238E27FC236}">
                  <a16:creationId xmlns:a16="http://schemas.microsoft.com/office/drawing/2014/main" id="{21AE578A-5906-4327-86BD-B0CBD12255E6}"/>
                </a:ext>
              </a:extLst>
            </p:cNvPr>
            <p:cNvSpPr>
              <a:spLocks/>
            </p:cNvSpPr>
            <p:nvPr/>
          </p:nvSpPr>
          <p:spPr bwMode="auto">
            <a:xfrm>
              <a:off x="4198" y="1216"/>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grpSp>
      <p:grpSp>
        <p:nvGrpSpPr>
          <p:cNvPr id="39" name="Group 98">
            <a:extLst>
              <a:ext uri="{FF2B5EF4-FFF2-40B4-BE49-F238E27FC236}">
                <a16:creationId xmlns:a16="http://schemas.microsoft.com/office/drawing/2014/main" id="{E6523CF5-B064-48AF-9306-A42FD5E9E073}"/>
              </a:ext>
            </a:extLst>
          </p:cNvPr>
          <p:cNvGrpSpPr>
            <a:grpSpLocks/>
          </p:cNvGrpSpPr>
          <p:nvPr/>
        </p:nvGrpSpPr>
        <p:grpSpPr bwMode="auto">
          <a:xfrm>
            <a:off x="1600200" y="1831975"/>
            <a:ext cx="1550988" cy="2282825"/>
            <a:chOff x="1160" y="737"/>
            <a:chExt cx="977" cy="1438"/>
          </a:xfrm>
        </p:grpSpPr>
        <p:grpSp>
          <p:nvGrpSpPr>
            <p:cNvPr id="40" name="Group 99">
              <a:extLst>
                <a:ext uri="{FF2B5EF4-FFF2-40B4-BE49-F238E27FC236}">
                  <a16:creationId xmlns:a16="http://schemas.microsoft.com/office/drawing/2014/main" id="{4F75F351-A17B-4F4C-BE52-3054BB53EDBA}"/>
                </a:ext>
              </a:extLst>
            </p:cNvPr>
            <p:cNvGrpSpPr>
              <a:grpSpLocks/>
            </p:cNvGrpSpPr>
            <p:nvPr/>
          </p:nvGrpSpPr>
          <p:grpSpPr bwMode="auto">
            <a:xfrm>
              <a:off x="1253" y="737"/>
              <a:ext cx="884" cy="1169"/>
              <a:chOff x="427" y="748"/>
              <a:chExt cx="884" cy="1169"/>
            </a:xfrm>
          </p:grpSpPr>
          <p:sp>
            <p:nvSpPr>
              <p:cNvPr id="46" name="Freeform 100">
                <a:extLst>
                  <a:ext uri="{FF2B5EF4-FFF2-40B4-BE49-F238E27FC236}">
                    <a16:creationId xmlns:a16="http://schemas.microsoft.com/office/drawing/2014/main" id="{87365B18-62BE-4C3E-9D8D-FD5D3819DC9A}"/>
                  </a:ext>
                </a:extLst>
              </p:cNvPr>
              <p:cNvSpPr>
                <a:spLocks/>
              </p:cNvSpPr>
              <p:nvPr/>
            </p:nvSpPr>
            <p:spPr bwMode="auto">
              <a:xfrm>
                <a:off x="427" y="1086"/>
                <a:ext cx="884" cy="645"/>
              </a:xfrm>
              <a:custGeom>
                <a:avLst/>
                <a:gdLst>
                  <a:gd name="T0" fmla="*/ 1 w 1320"/>
                  <a:gd name="T1" fmla="*/ 1 h 997"/>
                  <a:gd name="T2" fmla="*/ 1 w 1320"/>
                  <a:gd name="T3" fmla="*/ 0 h 997"/>
                  <a:gd name="T4" fmla="*/ 0 w 1320"/>
                  <a:gd name="T5" fmla="*/ 0 h 997"/>
                  <a:gd name="T6" fmla="*/ 0 w 1320"/>
                  <a:gd name="T7" fmla="*/ 1 h 997"/>
                  <a:gd name="T8" fmla="*/ 1 w 1320"/>
                  <a:gd name="T9" fmla="*/ 1 h 997"/>
                  <a:gd name="T10" fmla="*/ 0 60000 65536"/>
                  <a:gd name="T11" fmla="*/ 0 60000 65536"/>
                  <a:gd name="T12" fmla="*/ 0 60000 65536"/>
                  <a:gd name="T13" fmla="*/ 0 60000 65536"/>
                  <a:gd name="T14" fmla="*/ 0 60000 65536"/>
                  <a:gd name="T15" fmla="*/ 0 w 1320"/>
                  <a:gd name="T16" fmla="*/ 0 h 997"/>
                  <a:gd name="T17" fmla="*/ 1320 w 1320"/>
                  <a:gd name="T18" fmla="*/ 997 h 997"/>
                </a:gdLst>
                <a:ahLst/>
                <a:cxnLst>
                  <a:cxn ang="T10">
                    <a:pos x="T0" y="T1"/>
                  </a:cxn>
                  <a:cxn ang="T11">
                    <a:pos x="T2" y="T3"/>
                  </a:cxn>
                  <a:cxn ang="T12">
                    <a:pos x="T4" y="T5"/>
                  </a:cxn>
                  <a:cxn ang="T13">
                    <a:pos x="T6" y="T7"/>
                  </a:cxn>
                  <a:cxn ang="T14">
                    <a:pos x="T8" y="T9"/>
                  </a:cxn>
                </a:cxnLst>
                <a:rect l="T15" t="T16" r="T17" b="T18"/>
                <a:pathLst>
                  <a:path w="1320" h="997">
                    <a:moveTo>
                      <a:pt x="1319" y="996"/>
                    </a:moveTo>
                    <a:lnTo>
                      <a:pt x="1319" y="0"/>
                    </a:lnTo>
                    <a:lnTo>
                      <a:pt x="0" y="0"/>
                    </a:lnTo>
                    <a:lnTo>
                      <a:pt x="0" y="996"/>
                    </a:lnTo>
                    <a:lnTo>
                      <a:pt x="1319" y="996"/>
                    </a:lnTo>
                  </a:path>
                </a:pathLst>
              </a:custGeom>
              <a:solidFill>
                <a:srgbClr val="00CCFF"/>
              </a:solidFill>
              <a:ln w="12700" cap="rnd">
                <a:solidFill>
                  <a:srgbClr val="4472C4"/>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 name="Freeform 101">
                <a:extLst>
                  <a:ext uri="{FF2B5EF4-FFF2-40B4-BE49-F238E27FC236}">
                    <a16:creationId xmlns:a16="http://schemas.microsoft.com/office/drawing/2014/main" id="{8F09C190-BACE-4CB1-8E40-B1EABE4C4684}"/>
                  </a:ext>
                </a:extLst>
              </p:cNvPr>
              <p:cNvSpPr>
                <a:spLocks/>
              </p:cNvSpPr>
              <p:nvPr/>
            </p:nvSpPr>
            <p:spPr bwMode="auto">
              <a:xfrm>
                <a:off x="427" y="1248"/>
                <a:ext cx="883" cy="664"/>
              </a:xfrm>
              <a:custGeom>
                <a:avLst/>
                <a:gdLst>
                  <a:gd name="T0" fmla="*/ 1 w 1319"/>
                  <a:gd name="T1" fmla="*/ 1 h 1027"/>
                  <a:gd name="T2" fmla="*/ 0 w 1319"/>
                  <a:gd name="T3" fmla="*/ 1 h 1027"/>
                  <a:gd name="T4" fmla="*/ 1 w 1319"/>
                  <a:gd name="T5" fmla="*/ 1 h 1027"/>
                  <a:gd name="T6" fmla="*/ 1 w 1319"/>
                  <a:gd name="T7" fmla="*/ 1 h 1027"/>
                  <a:gd name="T8" fmla="*/ 1 w 1319"/>
                  <a:gd name="T9" fmla="*/ 1 h 1027"/>
                  <a:gd name="T10" fmla="*/ 1 w 1319"/>
                  <a:gd name="T11" fmla="*/ 0 h 1027"/>
                  <a:gd name="T12" fmla="*/ 1 w 1319"/>
                  <a:gd name="T13" fmla="*/ 1 h 1027"/>
                  <a:gd name="T14" fmla="*/ 1 w 1319"/>
                  <a:gd name="T15" fmla="*/ 1 h 1027"/>
                  <a:gd name="T16" fmla="*/ 0 60000 65536"/>
                  <a:gd name="T17" fmla="*/ 0 60000 65536"/>
                  <a:gd name="T18" fmla="*/ 0 60000 65536"/>
                  <a:gd name="T19" fmla="*/ 0 60000 65536"/>
                  <a:gd name="T20" fmla="*/ 0 60000 65536"/>
                  <a:gd name="T21" fmla="*/ 0 60000 65536"/>
                  <a:gd name="T22" fmla="*/ 0 60000 65536"/>
                  <a:gd name="T23" fmla="*/ 0 60000 65536"/>
                  <a:gd name="T24" fmla="*/ 0 w 1319"/>
                  <a:gd name="T25" fmla="*/ 0 h 1027"/>
                  <a:gd name="T26" fmla="*/ 1319 w 1319"/>
                  <a:gd name="T27" fmla="*/ 1027 h 10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9" h="1027">
                    <a:moveTo>
                      <a:pt x="7" y="286"/>
                    </a:moveTo>
                    <a:lnTo>
                      <a:pt x="0" y="1026"/>
                    </a:lnTo>
                    <a:lnTo>
                      <a:pt x="1318" y="1020"/>
                    </a:lnTo>
                    <a:lnTo>
                      <a:pt x="1316" y="281"/>
                    </a:lnTo>
                    <a:lnTo>
                      <a:pt x="1013" y="262"/>
                    </a:lnTo>
                    <a:lnTo>
                      <a:pt x="647" y="0"/>
                    </a:lnTo>
                    <a:lnTo>
                      <a:pt x="279" y="247"/>
                    </a:lnTo>
                    <a:lnTo>
                      <a:pt x="7" y="286"/>
                    </a:lnTo>
                  </a:path>
                </a:pathLst>
              </a:custGeom>
              <a:solidFill>
                <a:srgbClr val="808080"/>
              </a:solidFill>
              <a:ln w="12700" cap="rnd">
                <a:solidFill>
                  <a:srgbClr val="00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 name="Freeform 102">
                <a:extLst>
                  <a:ext uri="{FF2B5EF4-FFF2-40B4-BE49-F238E27FC236}">
                    <a16:creationId xmlns:a16="http://schemas.microsoft.com/office/drawing/2014/main" id="{A109D19A-69CC-4645-A506-4655348FDE5E}"/>
                  </a:ext>
                </a:extLst>
              </p:cNvPr>
              <p:cNvSpPr>
                <a:spLocks/>
              </p:cNvSpPr>
              <p:nvPr/>
            </p:nvSpPr>
            <p:spPr bwMode="auto">
              <a:xfrm>
                <a:off x="427" y="749"/>
                <a:ext cx="884" cy="659"/>
              </a:xfrm>
              <a:custGeom>
                <a:avLst/>
                <a:gdLst>
                  <a:gd name="T0" fmla="*/ 0 w 1320"/>
                  <a:gd name="T1" fmla="*/ 1 h 1019"/>
                  <a:gd name="T2" fmla="*/ 0 w 1320"/>
                  <a:gd name="T3" fmla="*/ 0 h 1019"/>
                  <a:gd name="T4" fmla="*/ 1 w 1320"/>
                  <a:gd name="T5" fmla="*/ 1 h 1019"/>
                  <a:gd name="T6" fmla="*/ 1 w 1320"/>
                  <a:gd name="T7" fmla="*/ 1 h 1019"/>
                  <a:gd name="T8" fmla="*/ 1 w 1320"/>
                  <a:gd name="T9" fmla="*/ 1 h 1019"/>
                  <a:gd name="T10" fmla="*/ 1 w 1320"/>
                  <a:gd name="T11" fmla="*/ 1 h 1019"/>
                  <a:gd name="T12" fmla="*/ 1 w 1320"/>
                  <a:gd name="T13" fmla="*/ 1 h 1019"/>
                  <a:gd name="T14" fmla="*/ 0 w 1320"/>
                  <a:gd name="T15" fmla="*/ 1 h 1019"/>
                  <a:gd name="T16" fmla="*/ 0 60000 65536"/>
                  <a:gd name="T17" fmla="*/ 0 60000 65536"/>
                  <a:gd name="T18" fmla="*/ 0 60000 65536"/>
                  <a:gd name="T19" fmla="*/ 0 60000 65536"/>
                  <a:gd name="T20" fmla="*/ 0 60000 65536"/>
                  <a:gd name="T21" fmla="*/ 0 60000 65536"/>
                  <a:gd name="T22" fmla="*/ 0 60000 65536"/>
                  <a:gd name="T23" fmla="*/ 0 60000 65536"/>
                  <a:gd name="T24" fmla="*/ 0 w 1320"/>
                  <a:gd name="T25" fmla="*/ 0 h 1019"/>
                  <a:gd name="T26" fmla="*/ 1320 w 1320"/>
                  <a:gd name="T27" fmla="*/ 1019 h 10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0" h="1019">
                    <a:moveTo>
                      <a:pt x="0" y="745"/>
                    </a:moveTo>
                    <a:lnTo>
                      <a:pt x="0" y="0"/>
                    </a:lnTo>
                    <a:lnTo>
                      <a:pt x="1318" y="6"/>
                    </a:lnTo>
                    <a:lnTo>
                      <a:pt x="1319" y="754"/>
                    </a:lnTo>
                    <a:lnTo>
                      <a:pt x="1027" y="786"/>
                    </a:lnTo>
                    <a:lnTo>
                      <a:pt x="632" y="1018"/>
                    </a:lnTo>
                    <a:lnTo>
                      <a:pt x="243" y="768"/>
                    </a:lnTo>
                    <a:lnTo>
                      <a:pt x="0" y="745"/>
                    </a:lnTo>
                  </a:path>
                </a:pathLst>
              </a:custGeom>
              <a:solidFill>
                <a:srgbClr val="808080"/>
              </a:solidFill>
              <a:ln w="12700" cap="rnd">
                <a:solidFill>
                  <a:srgbClr val="00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 name="Freeform 103">
                <a:extLst>
                  <a:ext uri="{FF2B5EF4-FFF2-40B4-BE49-F238E27FC236}">
                    <a16:creationId xmlns:a16="http://schemas.microsoft.com/office/drawing/2014/main" id="{11F212B5-678F-4A8E-96F3-6886E87DE980}"/>
                  </a:ext>
                </a:extLst>
              </p:cNvPr>
              <p:cNvSpPr>
                <a:spLocks/>
              </p:cNvSpPr>
              <p:nvPr/>
            </p:nvSpPr>
            <p:spPr bwMode="auto">
              <a:xfrm>
                <a:off x="660" y="1299"/>
                <a:ext cx="394" cy="77"/>
              </a:xfrm>
              <a:custGeom>
                <a:avLst/>
                <a:gdLst>
                  <a:gd name="T0" fmla="*/ 1 w 588"/>
                  <a:gd name="T1" fmla="*/ 1 h 119"/>
                  <a:gd name="T2" fmla="*/ 1 w 588"/>
                  <a:gd name="T3" fmla="*/ 0 h 119"/>
                  <a:gd name="T4" fmla="*/ 0 w 588"/>
                  <a:gd name="T5" fmla="*/ 0 h 119"/>
                  <a:gd name="T6" fmla="*/ 0 w 588"/>
                  <a:gd name="T7" fmla="*/ 1 h 119"/>
                  <a:gd name="T8" fmla="*/ 1 w 588"/>
                  <a:gd name="T9" fmla="*/ 1 h 119"/>
                  <a:gd name="T10" fmla="*/ 0 60000 65536"/>
                  <a:gd name="T11" fmla="*/ 0 60000 65536"/>
                  <a:gd name="T12" fmla="*/ 0 60000 65536"/>
                  <a:gd name="T13" fmla="*/ 0 60000 65536"/>
                  <a:gd name="T14" fmla="*/ 0 60000 65536"/>
                  <a:gd name="T15" fmla="*/ 0 w 588"/>
                  <a:gd name="T16" fmla="*/ 0 h 119"/>
                  <a:gd name="T17" fmla="*/ 588 w 588"/>
                  <a:gd name="T18" fmla="*/ 119 h 119"/>
                </a:gdLst>
                <a:ahLst/>
                <a:cxnLst>
                  <a:cxn ang="T10">
                    <a:pos x="T0" y="T1"/>
                  </a:cxn>
                  <a:cxn ang="T11">
                    <a:pos x="T2" y="T3"/>
                  </a:cxn>
                  <a:cxn ang="T12">
                    <a:pos x="T4" y="T5"/>
                  </a:cxn>
                  <a:cxn ang="T13">
                    <a:pos x="T6" y="T7"/>
                  </a:cxn>
                  <a:cxn ang="T14">
                    <a:pos x="T8" y="T9"/>
                  </a:cxn>
                </a:cxnLst>
                <a:rect l="T15" t="T16" r="T17" b="T18"/>
                <a:pathLst>
                  <a:path w="588" h="119">
                    <a:moveTo>
                      <a:pt x="587" y="118"/>
                    </a:moveTo>
                    <a:lnTo>
                      <a:pt x="587" y="0"/>
                    </a:lnTo>
                    <a:lnTo>
                      <a:pt x="0" y="0"/>
                    </a:lnTo>
                    <a:lnTo>
                      <a:pt x="0" y="118"/>
                    </a:lnTo>
                    <a:lnTo>
                      <a:pt x="587" y="118"/>
                    </a:lnTo>
                  </a:path>
                </a:pathLst>
              </a:custGeom>
              <a:solidFill>
                <a:srgbClr val="CCCCCC"/>
              </a:solidFill>
              <a:ln w="12700" cap="rnd">
                <a:solidFill>
                  <a:srgbClr val="00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0" name="Freeform 104">
                <a:extLst>
                  <a:ext uri="{FF2B5EF4-FFF2-40B4-BE49-F238E27FC236}">
                    <a16:creationId xmlns:a16="http://schemas.microsoft.com/office/drawing/2014/main" id="{5FE3DA62-3DC0-4146-868F-CA686584492D}"/>
                  </a:ext>
                </a:extLst>
              </p:cNvPr>
              <p:cNvSpPr>
                <a:spLocks/>
              </p:cNvSpPr>
              <p:nvPr/>
            </p:nvSpPr>
            <p:spPr bwMode="auto">
              <a:xfrm>
                <a:off x="702" y="748"/>
                <a:ext cx="317" cy="1166"/>
              </a:xfrm>
              <a:custGeom>
                <a:avLst/>
                <a:gdLst>
                  <a:gd name="T0" fmla="*/ 0 w 473"/>
                  <a:gd name="T1" fmla="*/ 1 h 1801"/>
                  <a:gd name="T2" fmla="*/ 0 w 473"/>
                  <a:gd name="T3" fmla="*/ 0 h 1801"/>
                  <a:gd name="T4" fmla="*/ 1 w 473"/>
                  <a:gd name="T5" fmla="*/ 0 h 1801"/>
                  <a:gd name="T6" fmla="*/ 1 w 473"/>
                  <a:gd name="T7" fmla="*/ 1 h 1801"/>
                  <a:gd name="T8" fmla="*/ 0 w 473"/>
                  <a:gd name="T9" fmla="*/ 1 h 1801"/>
                  <a:gd name="T10" fmla="*/ 0 60000 65536"/>
                  <a:gd name="T11" fmla="*/ 0 60000 65536"/>
                  <a:gd name="T12" fmla="*/ 0 60000 65536"/>
                  <a:gd name="T13" fmla="*/ 0 60000 65536"/>
                  <a:gd name="T14" fmla="*/ 0 60000 65536"/>
                  <a:gd name="T15" fmla="*/ 0 w 473"/>
                  <a:gd name="T16" fmla="*/ 0 h 1801"/>
                  <a:gd name="T17" fmla="*/ 473 w 473"/>
                  <a:gd name="T18" fmla="*/ 1801 h 1801"/>
                </a:gdLst>
                <a:ahLst/>
                <a:cxnLst>
                  <a:cxn ang="T10">
                    <a:pos x="T0" y="T1"/>
                  </a:cxn>
                  <a:cxn ang="T11">
                    <a:pos x="T2" y="T3"/>
                  </a:cxn>
                  <a:cxn ang="T12">
                    <a:pos x="T4" y="T5"/>
                  </a:cxn>
                  <a:cxn ang="T13">
                    <a:pos x="T6" y="T7"/>
                  </a:cxn>
                  <a:cxn ang="T14">
                    <a:pos x="T8" y="T9"/>
                  </a:cxn>
                </a:cxnLst>
                <a:rect l="T15" t="T16" r="T17" b="T18"/>
                <a:pathLst>
                  <a:path w="473" h="1801">
                    <a:moveTo>
                      <a:pt x="0" y="1800"/>
                    </a:moveTo>
                    <a:lnTo>
                      <a:pt x="0" y="0"/>
                    </a:lnTo>
                    <a:lnTo>
                      <a:pt x="472" y="0"/>
                    </a:lnTo>
                    <a:lnTo>
                      <a:pt x="472" y="1800"/>
                    </a:lnTo>
                    <a:lnTo>
                      <a:pt x="0" y="1800"/>
                    </a:lnTo>
                  </a:path>
                </a:pathLst>
              </a:custGeom>
              <a:solidFill>
                <a:srgbClr val="4D4D4D"/>
              </a:solidFill>
              <a:ln w="12700" cap="rnd">
                <a:solidFill>
                  <a:srgbClr val="00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 name="Freeform 105">
                <a:extLst>
                  <a:ext uri="{FF2B5EF4-FFF2-40B4-BE49-F238E27FC236}">
                    <a16:creationId xmlns:a16="http://schemas.microsoft.com/office/drawing/2014/main" id="{19EA545F-84C7-473E-938B-66D67197548F}"/>
                  </a:ext>
                </a:extLst>
              </p:cNvPr>
              <p:cNvSpPr>
                <a:spLocks/>
              </p:cNvSpPr>
              <p:nvPr/>
            </p:nvSpPr>
            <p:spPr bwMode="auto">
              <a:xfrm>
                <a:off x="855" y="751"/>
                <a:ext cx="1" cy="1166"/>
              </a:xfrm>
              <a:custGeom>
                <a:avLst/>
                <a:gdLst>
                  <a:gd name="T0" fmla="*/ 0 w 1"/>
                  <a:gd name="T1" fmla="*/ 0 h 1801"/>
                  <a:gd name="T2" fmla="*/ 0 w 1"/>
                  <a:gd name="T3" fmla="*/ 1 h 1801"/>
                  <a:gd name="T4" fmla="*/ 0 w 1"/>
                  <a:gd name="T5" fmla="*/ 1 h 1801"/>
                  <a:gd name="T6" fmla="*/ 0 w 1"/>
                  <a:gd name="T7" fmla="*/ 1 h 1801"/>
                  <a:gd name="T8" fmla="*/ 0 w 1"/>
                  <a:gd name="T9" fmla="*/ 1 h 1801"/>
                  <a:gd name="T10" fmla="*/ 0 60000 65536"/>
                  <a:gd name="T11" fmla="*/ 0 60000 65536"/>
                  <a:gd name="T12" fmla="*/ 0 60000 65536"/>
                  <a:gd name="T13" fmla="*/ 0 60000 65536"/>
                  <a:gd name="T14" fmla="*/ 0 60000 65536"/>
                  <a:gd name="T15" fmla="*/ 0 w 1"/>
                  <a:gd name="T16" fmla="*/ 0 h 1801"/>
                  <a:gd name="T17" fmla="*/ 1 w 1"/>
                  <a:gd name="T18" fmla="*/ 1801 h 1801"/>
                </a:gdLst>
                <a:ahLst/>
                <a:cxnLst>
                  <a:cxn ang="T10">
                    <a:pos x="T0" y="T1"/>
                  </a:cxn>
                  <a:cxn ang="T11">
                    <a:pos x="T2" y="T3"/>
                  </a:cxn>
                  <a:cxn ang="T12">
                    <a:pos x="T4" y="T5"/>
                  </a:cxn>
                  <a:cxn ang="T13">
                    <a:pos x="T6" y="T7"/>
                  </a:cxn>
                  <a:cxn ang="T14">
                    <a:pos x="T8" y="T9"/>
                  </a:cxn>
                </a:cxnLst>
                <a:rect l="T15" t="T16" r="T17" b="T18"/>
                <a:pathLst>
                  <a:path w="1" h="1801">
                    <a:moveTo>
                      <a:pt x="0" y="0"/>
                    </a:moveTo>
                    <a:lnTo>
                      <a:pt x="0" y="1041"/>
                    </a:lnTo>
                    <a:lnTo>
                      <a:pt x="0" y="1575"/>
                    </a:lnTo>
                    <a:lnTo>
                      <a:pt x="0" y="1772"/>
                    </a:lnTo>
                    <a:lnTo>
                      <a:pt x="0" y="1800"/>
                    </a:lnTo>
                  </a:path>
                </a:pathLst>
              </a:custGeom>
              <a:noFill/>
              <a:ln w="127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2" name="Freeform 106">
                <a:extLst>
                  <a:ext uri="{FF2B5EF4-FFF2-40B4-BE49-F238E27FC236}">
                    <a16:creationId xmlns:a16="http://schemas.microsoft.com/office/drawing/2014/main" id="{69D53B82-5C24-4971-B274-1AB06F5ADD0C}"/>
                  </a:ext>
                </a:extLst>
              </p:cNvPr>
              <p:cNvSpPr>
                <a:spLocks/>
              </p:cNvSpPr>
              <p:nvPr/>
            </p:nvSpPr>
            <p:spPr bwMode="auto">
              <a:xfrm>
                <a:off x="758" y="1237"/>
                <a:ext cx="9" cy="22"/>
              </a:xfrm>
              <a:custGeom>
                <a:avLst/>
                <a:gdLst>
                  <a:gd name="T0" fmla="*/ 0 w 14"/>
                  <a:gd name="T1" fmla="*/ 1 h 34"/>
                  <a:gd name="T2" fmla="*/ 1 w 14"/>
                  <a:gd name="T3" fmla="*/ 1 h 34"/>
                  <a:gd name="T4" fmla="*/ 1 w 14"/>
                  <a:gd name="T5" fmla="*/ 1 h 34"/>
                  <a:gd name="T6" fmla="*/ 1 w 14"/>
                  <a:gd name="T7" fmla="*/ 1 h 34"/>
                  <a:gd name="T8" fmla="*/ 1 w 14"/>
                  <a:gd name="T9" fmla="*/ 1 h 34"/>
                  <a:gd name="T10" fmla="*/ 1 w 14"/>
                  <a:gd name="T11" fmla="*/ 1 h 34"/>
                  <a:gd name="T12" fmla="*/ 1 w 14"/>
                  <a:gd name="T13" fmla="*/ 1 h 34"/>
                  <a:gd name="T14" fmla="*/ 1 w 14"/>
                  <a:gd name="T15" fmla="*/ 1 h 34"/>
                  <a:gd name="T16" fmla="*/ 1 w 14"/>
                  <a:gd name="T17" fmla="*/ 1 h 34"/>
                  <a:gd name="T18" fmla="*/ 1 w 14"/>
                  <a:gd name="T19" fmla="*/ 1 h 34"/>
                  <a:gd name="T20" fmla="*/ 1 w 14"/>
                  <a:gd name="T21" fmla="*/ 1 h 34"/>
                  <a:gd name="T22" fmla="*/ 1 w 14"/>
                  <a:gd name="T23" fmla="*/ 1 h 34"/>
                  <a:gd name="T24" fmla="*/ 1 w 14"/>
                  <a:gd name="T25" fmla="*/ 0 h 34"/>
                  <a:gd name="T26" fmla="*/ 1 w 14"/>
                  <a:gd name="T27" fmla="*/ 1 h 34"/>
                  <a:gd name="T28" fmla="*/ 1 w 14"/>
                  <a:gd name="T29" fmla="*/ 1 h 34"/>
                  <a:gd name="T30" fmla="*/ 1 w 14"/>
                  <a:gd name="T31" fmla="*/ 1 h 34"/>
                  <a:gd name="T32" fmla="*/ 0 w 1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34"/>
                  <a:gd name="T53" fmla="*/ 14 w 14"/>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34">
                    <a:moveTo>
                      <a:pt x="0" y="17"/>
                    </a:moveTo>
                    <a:lnTo>
                      <a:pt x="1" y="23"/>
                    </a:lnTo>
                    <a:lnTo>
                      <a:pt x="2" y="28"/>
                    </a:lnTo>
                    <a:lnTo>
                      <a:pt x="5" y="32"/>
                    </a:lnTo>
                    <a:lnTo>
                      <a:pt x="8" y="33"/>
                    </a:lnTo>
                    <a:lnTo>
                      <a:pt x="10" y="32"/>
                    </a:lnTo>
                    <a:lnTo>
                      <a:pt x="11" y="28"/>
                    </a:lnTo>
                    <a:lnTo>
                      <a:pt x="12" y="23"/>
                    </a:lnTo>
                    <a:lnTo>
                      <a:pt x="13" y="17"/>
                    </a:lnTo>
                    <a:lnTo>
                      <a:pt x="12" y="11"/>
                    </a:lnTo>
                    <a:lnTo>
                      <a:pt x="11" y="5"/>
                    </a:lnTo>
                    <a:lnTo>
                      <a:pt x="10" y="2"/>
                    </a:lnTo>
                    <a:lnTo>
                      <a:pt x="8" y="0"/>
                    </a:lnTo>
                    <a:lnTo>
                      <a:pt x="5" y="2"/>
                    </a:lnTo>
                    <a:lnTo>
                      <a:pt x="2" y="5"/>
                    </a:lnTo>
                    <a:lnTo>
                      <a:pt x="1" y="11"/>
                    </a:lnTo>
                    <a:lnTo>
                      <a:pt x="0" y="17"/>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Freeform 107">
                <a:extLst>
                  <a:ext uri="{FF2B5EF4-FFF2-40B4-BE49-F238E27FC236}">
                    <a16:creationId xmlns:a16="http://schemas.microsoft.com/office/drawing/2014/main" id="{99A5177E-73E7-474C-97BF-5BD19B6FE772}"/>
                  </a:ext>
                </a:extLst>
              </p:cNvPr>
              <p:cNvSpPr>
                <a:spLocks/>
              </p:cNvSpPr>
              <p:nvPr/>
            </p:nvSpPr>
            <p:spPr bwMode="auto">
              <a:xfrm>
                <a:off x="740" y="1057"/>
                <a:ext cx="7" cy="31"/>
              </a:xfrm>
              <a:custGeom>
                <a:avLst/>
                <a:gdLst>
                  <a:gd name="T0" fmla="*/ 0 w 10"/>
                  <a:gd name="T1" fmla="*/ 1 h 48"/>
                  <a:gd name="T2" fmla="*/ 1 w 10"/>
                  <a:gd name="T3" fmla="*/ 1 h 48"/>
                  <a:gd name="T4" fmla="*/ 1 w 10"/>
                  <a:gd name="T5" fmla="*/ 1 h 48"/>
                  <a:gd name="T6" fmla="*/ 1 w 10"/>
                  <a:gd name="T7" fmla="*/ 1 h 48"/>
                  <a:gd name="T8" fmla="*/ 1 w 10"/>
                  <a:gd name="T9" fmla="*/ 1 h 48"/>
                  <a:gd name="T10" fmla="*/ 1 w 10"/>
                  <a:gd name="T11" fmla="*/ 1 h 48"/>
                  <a:gd name="T12" fmla="*/ 1 w 10"/>
                  <a:gd name="T13" fmla="*/ 1 h 48"/>
                  <a:gd name="T14" fmla="*/ 1 w 10"/>
                  <a:gd name="T15" fmla="*/ 1 h 48"/>
                  <a:gd name="T16" fmla="*/ 1 w 10"/>
                  <a:gd name="T17" fmla="*/ 1 h 48"/>
                  <a:gd name="T18" fmla="*/ 1 w 10"/>
                  <a:gd name="T19" fmla="*/ 1 h 48"/>
                  <a:gd name="T20" fmla="*/ 1 w 10"/>
                  <a:gd name="T21" fmla="*/ 1 h 48"/>
                  <a:gd name="T22" fmla="*/ 1 w 10"/>
                  <a:gd name="T23" fmla="*/ 1 h 48"/>
                  <a:gd name="T24" fmla="*/ 1 w 10"/>
                  <a:gd name="T25" fmla="*/ 0 h 48"/>
                  <a:gd name="T26" fmla="*/ 1 w 10"/>
                  <a:gd name="T27" fmla="*/ 1 h 48"/>
                  <a:gd name="T28" fmla="*/ 1 w 10"/>
                  <a:gd name="T29" fmla="*/ 1 h 48"/>
                  <a:gd name="T30" fmla="*/ 1 w 10"/>
                  <a:gd name="T31" fmla="*/ 1 h 48"/>
                  <a:gd name="T32" fmla="*/ 0 w 10"/>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48"/>
                  <a:gd name="T53" fmla="*/ 10 w 10"/>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48">
                    <a:moveTo>
                      <a:pt x="0" y="23"/>
                    </a:moveTo>
                    <a:lnTo>
                      <a:pt x="1" y="34"/>
                    </a:lnTo>
                    <a:lnTo>
                      <a:pt x="1" y="41"/>
                    </a:lnTo>
                    <a:lnTo>
                      <a:pt x="3" y="45"/>
                    </a:lnTo>
                    <a:lnTo>
                      <a:pt x="6" y="47"/>
                    </a:lnTo>
                    <a:lnTo>
                      <a:pt x="7" y="45"/>
                    </a:lnTo>
                    <a:lnTo>
                      <a:pt x="8" y="41"/>
                    </a:lnTo>
                    <a:lnTo>
                      <a:pt x="8" y="34"/>
                    </a:lnTo>
                    <a:lnTo>
                      <a:pt x="9" y="23"/>
                    </a:lnTo>
                    <a:lnTo>
                      <a:pt x="8" y="13"/>
                    </a:lnTo>
                    <a:lnTo>
                      <a:pt x="8" y="6"/>
                    </a:lnTo>
                    <a:lnTo>
                      <a:pt x="7" y="2"/>
                    </a:lnTo>
                    <a:lnTo>
                      <a:pt x="6" y="0"/>
                    </a:lnTo>
                    <a:lnTo>
                      <a:pt x="3" y="2"/>
                    </a:lnTo>
                    <a:lnTo>
                      <a:pt x="1" y="6"/>
                    </a:lnTo>
                    <a:lnTo>
                      <a:pt x="1" y="13"/>
                    </a:lnTo>
                    <a:lnTo>
                      <a:pt x="0" y="23"/>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 name="Freeform 108">
                <a:extLst>
                  <a:ext uri="{FF2B5EF4-FFF2-40B4-BE49-F238E27FC236}">
                    <a16:creationId xmlns:a16="http://schemas.microsoft.com/office/drawing/2014/main" id="{CDC1BCB4-F0B6-4F28-AD7D-426A5B119981}"/>
                  </a:ext>
                </a:extLst>
              </p:cNvPr>
              <p:cNvSpPr>
                <a:spLocks/>
              </p:cNvSpPr>
              <p:nvPr/>
            </p:nvSpPr>
            <p:spPr bwMode="auto">
              <a:xfrm>
                <a:off x="777" y="1522"/>
                <a:ext cx="9" cy="25"/>
              </a:xfrm>
              <a:custGeom>
                <a:avLst/>
                <a:gdLst>
                  <a:gd name="T0" fmla="*/ 0 w 14"/>
                  <a:gd name="T1" fmla="*/ 1 h 40"/>
                  <a:gd name="T2" fmla="*/ 0 w 14"/>
                  <a:gd name="T3" fmla="*/ 1 h 40"/>
                  <a:gd name="T4" fmla="*/ 1 w 14"/>
                  <a:gd name="T5" fmla="*/ 1 h 40"/>
                  <a:gd name="T6" fmla="*/ 1 w 14"/>
                  <a:gd name="T7" fmla="*/ 1 h 40"/>
                  <a:gd name="T8" fmla="*/ 1 w 14"/>
                  <a:gd name="T9" fmla="*/ 1 h 40"/>
                  <a:gd name="T10" fmla="*/ 1 w 14"/>
                  <a:gd name="T11" fmla="*/ 1 h 40"/>
                  <a:gd name="T12" fmla="*/ 1 w 14"/>
                  <a:gd name="T13" fmla="*/ 1 h 40"/>
                  <a:gd name="T14" fmla="*/ 1 w 14"/>
                  <a:gd name="T15" fmla="*/ 1 h 40"/>
                  <a:gd name="T16" fmla="*/ 1 w 14"/>
                  <a:gd name="T17" fmla="*/ 1 h 40"/>
                  <a:gd name="T18" fmla="*/ 1 w 14"/>
                  <a:gd name="T19" fmla="*/ 1 h 40"/>
                  <a:gd name="T20" fmla="*/ 1 w 14"/>
                  <a:gd name="T21" fmla="*/ 1 h 40"/>
                  <a:gd name="T22" fmla="*/ 1 w 14"/>
                  <a:gd name="T23" fmla="*/ 1 h 40"/>
                  <a:gd name="T24" fmla="*/ 1 w 14"/>
                  <a:gd name="T25" fmla="*/ 0 h 40"/>
                  <a:gd name="T26" fmla="*/ 1 w 14"/>
                  <a:gd name="T27" fmla="*/ 1 h 40"/>
                  <a:gd name="T28" fmla="*/ 1 w 14"/>
                  <a:gd name="T29" fmla="*/ 1 h 40"/>
                  <a:gd name="T30" fmla="*/ 0 w 14"/>
                  <a:gd name="T31" fmla="*/ 1 h 40"/>
                  <a:gd name="T32" fmla="*/ 0 w 14"/>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40"/>
                  <a:gd name="T53" fmla="*/ 14 w 14"/>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40">
                    <a:moveTo>
                      <a:pt x="0" y="16"/>
                    </a:moveTo>
                    <a:lnTo>
                      <a:pt x="0" y="26"/>
                    </a:lnTo>
                    <a:lnTo>
                      <a:pt x="2" y="33"/>
                    </a:lnTo>
                    <a:lnTo>
                      <a:pt x="5" y="38"/>
                    </a:lnTo>
                    <a:lnTo>
                      <a:pt x="7" y="39"/>
                    </a:lnTo>
                    <a:lnTo>
                      <a:pt x="9" y="38"/>
                    </a:lnTo>
                    <a:lnTo>
                      <a:pt x="11" y="33"/>
                    </a:lnTo>
                    <a:lnTo>
                      <a:pt x="12" y="26"/>
                    </a:lnTo>
                    <a:lnTo>
                      <a:pt x="13" y="16"/>
                    </a:lnTo>
                    <a:lnTo>
                      <a:pt x="12" y="10"/>
                    </a:lnTo>
                    <a:lnTo>
                      <a:pt x="11" y="5"/>
                    </a:lnTo>
                    <a:lnTo>
                      <a:pt x="9" y="1"/>
                    </a:lnTo>
                    <a:lnTo>
                      <a:pt x="7" y="0"/>
                    </a:lnTo>
                    <a:lnTo>
                      <a:pt x="5" y="1"/>
                    </a:lnTo>
                    <a:lnTo>
                      <a:pt x="2" y="5"/>
                    </a:lnTo>
                    <a:lnTo>
                      <a:pt x="0" y="10"/>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Freeform 109">
                <a:extLst>
                  <a:ext uri="{FF2B5EF4-FFF2-40B4-BE49-F238E27FC236}">
                    <a16:creationId xmlns:a16="http://schemas.microsoft.com/office/drawing/2014/main" id="{5EFB2348-5DAC-4E90-885C-7AA8AB4E9EFC}"/>
                  </a:ext>
                </a:extLst>
              </p:cNvPr>
              <p:cNvSpPr>
                <a:spLocks/>
              </p:cNvSpPr>
              <p:nvPr/>
            </p:nvSpPr>
            <p:spPr bwMode="auto">
              <a:xfrm>
                <a:off x="773" y="917"/>
                <a:ext cx="3" cy="26"/>
              </a:xfrm>
              <a:custGeom>
                <a:avLst/>
                <a:gdLst>
                  <a:gd name="T0" fmla="*/ 0 w 4"/>
                  <a:gd name="T1" fmla="*/ 1 h 41"/>
                  <a:gd name="T2" fmla="*/ 0 w 4"/>
                  <a:gd name="T3" fmla="*/ 1 h 41"/>
                  <a:gd name="T4" fmla="*/ 1 w 4"/>
                  <a:gd name="T5" fmla="*/ 1 h 41"/>
                  <a:gd name="T6" fmla="*/ 1 w 4"/>
                  <a:gd name="T7" fmla="*/ 1 h 41"/>
                  <a:gd name="T8" fmla="*/ 2 w 4"/>
                  <a:gd name="T9" fmla="*/ 1 h 41"/>
                  <a:gd name="T10" fmla="*/ 2 w 4"/>
                  <a:gd name="T11" fmla="*/ 1 h 41"/>
                  <a:gd name="T12" fmla="*/ 2 w 4"/>
                  <a:gd name="T13" fmla="*/ 1 h 41"/>
                  <a:gd name="T14" fmla="*/ 2 w 4"/>
                  <a:gd name="T15" fmla="*/ 1 h 41"/>
                  <a:gd name="T16" fmla="*/ 2 w 4"/>
                  <a:gd name="T17" fmla="*/ 1 h 41"/>
                  <a:gd name="T18" fmla="*/ 2 w 4"/>
                  <a:gd name="T19" fmla="*/ 0 h 41"/>
                  <a:gd name="T20" fmla="*/ 1 w 4"/>
                  <a:gd name="T21" fmla="*/ 1 h 41"/>
                  <a:gd name="T22" fmla="*/ 1 w 4"/>
                  <a:gd name="T23" fmla="*/ 1 h 41"/>
                  <a:gd name="T24" fmla="*/ 0 w 4"/>
                  <a:gd name="T25" fmla="*/ 1 h 41"/>
                  <a:gd name="T26" fmla="*/ 0 w 4"/>
                  <a:gd name="T27" fmla="*/ 1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41"/>
                  <a:gd name="T44" fmla="*/ 4 w 4"/>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41">
                    <a:moveTo>
                      <a:pt x="0" y="16"/>
                    </a:moveTo>
                    <a:lnTo>
                      <a:pt x="0" y="27"/>
                    </a:lnTo>
                    <a:lnTo>
                      <a:pt x="1" y="34"/>
                    </a:lnTo>
                    <a:lnTo>
                      <a:pt x="1" y="38"/>
                    </a:lnTo>
                    <a:lnTo>
                      <a:pt x="2" y="40"/>
                    </a:lnTo>
                    <a:lnTo>
                      <a:pt x="2" y="37"/>
                    </a:lnTo>
                    <a:lnTo>
                      <a:pt x="3" y="31"/>
                    </a:lnTo>
                    <a:lnTo>
                      <a:pt x="3" y="23"/>
                    </a:lnTo>
                    <a:lnTo>
                      <a:pt x="3" y="16"/>
                    </a:lnTo>
                    <a:lnTo>
                      <a:pt x="2" y="0"/>
                    </a:lnTo>
                    <a:lnTo>
                      <a:pt x="1" y="2"/>
                    </a:lnTo>
                    <a:lnTo>
                      <a:pt x="1" y="5"/>
                    </a:lnTo>
                    <a:lnTo>
                      <a:pt x="0" y="11"/>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 name="Freeform 110">
                <a:extLst>
                  <a:ext uri="{FF2B5EF4-FFF2-40B4-BE49-F238E27FC236}">
                    <a16:creationId xmlns:a16="http://schemas.microsoft.com/office/drawing/2014/main" id="{A8066E46-39D7-4DA1-BC17-1D10EFBCA217}"/>
                  </a:ext>
                </a:extLst>
              </p:cNvPr>
              <p:cNvSpPr>
                <a:spLocks/>
              </p:cNvSpPr>
              <p:nvPr/>
            </p:nvSpPr>
            <p:spPr bwMode="auto">
              <a:xfrm>
                <a:off x="720" y="757"/>
                <a:ext cx="7" cy="32"/>
              </a:xfrm>
              <a:custGeom>
                <a:avLst/>
                <a:gdLst>
                  <a:gd name="T0" fmla="*/ 0 w 10"/>
                  <a:gd name="T1" fmla="*/ 1 h 49"/>
                  <a:gd name="T2" fmla="*/ 1 w 10"/>
                  <a:gd name="T3" fmla="*/ 1 h 49"/>
                  <a:gd name="T4" fmla="*/ 1 w 10"/>
                  <a:gd name="T5" fmla="*/ 1 h 49"/>
                  <a:gd name="T6" fmla="*/ 1 w 10"/>
                  <a:gd name="T7" fmla="*/ 1 h 49"/>
                  <a:gd name="T8" fmla="*/ 1 w 10"/>
                  <a:gd name="T9" fmla="*/ 1 h 49"/>
                  <a:gd name="T10" fmla="*/ 1 w 10"/>
                  <a:gd name="T11" fmla="*/ 1 h 49"/>
                  <a:gd name="T12" fmla="*/ 1 w 10"/>
                  <a:gd name="T13" fmla="*/ 1 h 49"/>
                  <a:gd name="T14" fmla="*/ 1 w 10"/>
                  <a:gd name="T15" fmla="*/ 1 h 49"/>
                  <a:gd name="T16" fmla="*/ 1 w 10"/>
                  <a:gd name="T17" fmla="*/ 1 h 49"/>
                  <a:gd name="T18" fmla="*/ 1 w 10"/>
                  <a:gd name="T19" fmla="*/ 1 h 49"/>
                  <a:gd name="T20" fmla="*/ 1 w 10"/>
                  <a:gd name="T21" fmla="*/ 1 h 49"/>
                  <a:gd name="T22" fmla="*/ 1 w 10"/>
                  <a:gd name="T23" fmla="*/ 1 h 49"/>
                  <a:gd name="T24" fmla="*/ 1 w 10"/>
                  <a:gd name="T25" fmla="*/ 0 h 49"/>
                  <a:gd name="T26" fmla="*/ 1 w 10"/>
                  <a:gd name="T27" fmla="*/ 1 h 49"/>
                  <a:gd name="T28" fmla="*/ 1 w 10"/>
                  <a:gd name="T29" fmla="*/ 1 h 49"/>
                  <a:gd name="T30" fmla="*/ 1 w 10"/>
                  <a:gd name="T31" fmla="*/ 1 h 49"/>
                  <a:gd name="T32" fmla="*/ 0 w 10"/>
                  <a:gd name="T33" fmla="*/ 1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49"/>
                  <a:gd name="T53" fmla="*/ 10 w 10"/>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49">
                    <a:moveTo>
                      <a:pt x="0" y="24"/>
                    </a:moveTo>
                    <a:lnTo>
                      <a:pt x="1" y="34"/>
                    </a:lnTo>
                    <a:lnTo>
                      <a:pt x="1" y="42"/>
                    </a:lnTo>
                    <a:lnTo>
                      <a:pt x="3" y="46"/>
                    </a:lnTo>
                    <a:lnTo>
                      <a:pt x="6" y="48"/>
                    </a:lnTo>
                    <a:lnTo>
                      <a:pt x="7" y="46"/>
                    </a:lnTo>
                    <a:lnTo>
                      <a:pt x="8" y="42"/>
                    </a:lnTo>
                    <a:lnTo>
                      <a:pt x="9" y="34"/>
                    </a:lnTo>
                    <a:lnTo>
                      <a:pt x="9" y="24"/>
                    </a:lnTo>
                    <a:lnTo>
                      <a:pt x="9" y="13"/>
                    </a:lnTo>
                    <a:lnTo>
                      <a:pt x="8" y="6"/>
                    </a:lnTo>
                    <a:lnTo>
                      <a:pt x="7" y="1"/>
                    </a:lnTo>
                    <a:lnTo>
                      <a:pt x="6" y="0"/>
                    </a:lnTo>
                    <a:lnTo>
                      <a:pt x="3" y="1"/>
                    </a:lnTo>
                    <a:lnTo>
                      <a:pt x="1" y="6"/>
                    </a:lnTo>
                    <a:lnTo>
                      <a:pt x="1" y="13"/>
                    </a:lnTo>
                    <a:lnTo>
                      <a:pt x="0" y="24"/>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 name="Freeform 111">
                <a:extLst>
                  <a:ext uri="{FF2B5EF4-FFF2-40B4-BE49-F238E27FC236}">
                    <a16:creationId xmlns:a16="http://schemas.microsoft.com/office/drawing/2014/main" id="{D29AA3FE-9A27-41D5-BE62-14FBB4609A6F}"/>
                  </a:ext>
                </a:extLst>
              </p:cNvPr>
              <p:cNvSpPr>
                <a:spLocks/>
              </p:cNvSpPr>
              <p:nvPr/>
            </p:nvSpPr>
            <p:spPr bwMode="auto">
              <a:xfrm>
                <a:off x="792" y="1842"/>
                <a:ext cx="3" cy="21"/>
              </a:xfrm>
              <a:custGeom>
                <a:avLst/>
                <a:gdLst>
                  <a:gd name="T0" fmla="*/ 0 w 4"/>
                  <a:gd name="T1" fmla="*/ 1 h 33"/>
                  <a:gd name="T2" fmla="*/ 0 w 4"/>
                  <a:gd name="T3" fmla="*/ 1 h 33"/>
                  <a:gd name="T4" fmla="*/ 1 w 4"/>
                  <a:gd name="T5" fmla="*/ 1 h 33"/>
                  <a:gd name="T6" fmla="*/ 2 w 4"/>
                  <a:gd name="T7" fmla="*/ 1 h 33"/>
                  <a:gd name="T8" fmla="*/ 2 w 4"/>
                  <a:gd name="T9" fmla="*/ 1 h 33"/>
                  <a:gd name="T10" fmla="*/ 2 w 4"/>
                  <a:gd name="T11" fmla="*/ 1 h 33"/>
                  <a:gd name="T12" fmla="*/ 2 w 4"/>
                  <a:gd name="T13" fmla="*/ 1 h 33"/>
                  <a:gd name="T14" fmla="*/ 2 w 4"/>
                  <a:gd name="T15" fmla="*/ 1 h 33"/>
                  <a:gd name="T16" fmla="*/ 2 w 4"/>
                  <a:gd name="T17" fmla="*/ 1 h 33"/>
                  <a:gd name="T18" fmla="*/ 2 w 4"/>
                  <a:gd name="T19" fmla="*/ 1 h 33"/>
                  <a:gd name="T20" fmla="*/ 2 w 4"/>
                  <a:gd name="T21" fmla="*/ 1 h 33"/>
                  <a:gd name="T22" fmla="*/ 2 w 4"/>
                  <a:gd name="T23" fmla="*/ 1 h 33"/>
                  <a:gd name="T24" fmla="*/ 2 w 4"/>
                  <a:gd name="T25" fmla="*/ 0 h 33"/>
                  <a:gd name="T26" fmla="*/ 0 w 4"/>
                  <a:gd name="T27" fmla="*/ 1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33"/>
                  <a:gd name="T44" fmla="*/ 4 w 4"/>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33">
                    <a:moveTo>
                      <a:pt x="0" y="16"/>
                    </a:moveTo>
                    <a:lnTo>
                      <a:pt x="0" y="18"/>
                    </a:lnTo>
                    <a:lnTo>
                      <a:pt x="1" y="24"/>
                    </a:lnTo>
                    <a:lnTo>
                      <a:pt x="2" y="29"/>
                    </a:lnTo>
                    <a:lnTo>
                      <a:pt x="2" y="32"/>
                    </a:lnTo>
                    <a:lnTo>
                      <a:pt x="2" y="31"/>
                    </a:lnTo>
                    <a:lnTo>
                      <a:pt x="3" y="27"/>
                    </a:lnTo>
                    <a:lnTo>
                      <a:pt x="3" y="22"/>
                    </a:lnTo>
                    <a:lnTo>
                      <a:pt x="3" y="16"/>
                    </a:lnTo>
                    <a:lnTo>
                      <a:pt x="3" y="10"/>
                    </a:lnTo>
                    <a:lnTo>
                      <a:pt x="3" y="5"/>
                    </a:lnTo>
                    <a:lnTo>
                      <a:pt x="2" y="1"/>
                    </a:lnTo>
                    <a:lnTo>
                      <a:pt x="2" y="0"/>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 name="Freeform 112">
                <a:extLst>
                  <a:ext uri="{FF2B5EF4-FFF2-40B4-BE49-F238E27FC236}">
                    <a16:creationId xmlns:a16="http://schemas.microsoft.com/office/drawing/2014/main" id="{870A7D09-05F6-4EE1-8E05-FEC2E1E2AA9E}"/>
                  </a:ext>
                </a:extLst>
              </p:cNvPr>
              <p:cNvSpPr>
                <a:spLocks/>
              </p:cNvSpPr>
              <p:nvPr/>
            </p:nvSpPr>
            <p:spPr bwMode="auto">
              <a:xfrm>
                <a:off x="813" y="1093"/>
                <a:ext cx="10" cy="31"/>
              </a:xfrm>
              <a:custGeom>
                <a:avLst/>
                <a:gdLst>
                  <a:gd name="T0" fmla="*/ 0 w 15"/>
                  <a:gd name="T1" fmla="*/ 1 h 48"/>
                  <a:gd name="T2" fmla="*/ 1 w 15"/>
                  <a:gd name="T3" fmla="*/ 1 h 48"/>
                  <a:gd name="T4" fmla="*/ 1 w 15"/>
                  <a:gd name="T5" fmla="*/ 1 h 48"/>
                  <a:gd name="T6" fmla="*/ 1 w 15"/>
                  <a:gd name="T7" fmla="*/ 1 h 48"/>
                  <a:gd name="T8" fmla="*/ 1 w 15"/>
                  <a:gd name="T9" fmla="*/ 1 h 48"/>
                  <a:gd name="T10" fmla="*/ 1 w 15"/>
                  <a:gd name="T11" fmla="*/ 1 h 48"/>
                  <a:gd name="T12" fmla="*/ 1 w 15"/>
                  <a:gd name="T13" fmla="*/ 1 h 48"/>
                  <a:gd name="T14" fmla="*/ 1 w 15"/>
                  <a:gd name="T15" fmla="*/ 1 h 48"/>
                  <a:gd name="T16" fmla="*/ 1 w 15"/>
                  <a:gd name="T17" fmla="*/ 1 h 48"/>
                  <a:gd name="T18" fmla="*/ 1 w 15"/>
                  <a:gd name="T19" fmla="*/ 1 h 48"/>
                  <a:gd name="T20" fmla="*/ 1 w 15"/>
                  <a:gd name="T21" fmla="*/ 1 h 48"/>
                  <a:gd name="T22" fmla="*/ 1 w 15"/>
                  <a:gd name="T23" fmla="*/ 1 h 48"/>
                  <a:gd name="T24" fmla="*/ 1 w 15"/>
                  <a:gd name="T25" fmla="*/ 0 h 48"/>
                  <a:gd name="T26" fmla="*/ 1 w 15"/>
                  <a:gd name="T27" fmla="*/ 1 h 48"/>
                  <a:gd name="T28" fmla="*/ 1 w 15"/>
                  <a:gd name="T29" fmla="*/ 1 h 48"/>
                  <a:gd name="T30" fmla="*/ 1 w 15"/>
                  <a:gd name="T31" fmla="*/ 1 h 48"/>
                  <a:gd name="T32" fmla="*/ 0 w 15"/>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48"/>
                  <a:gd name="T53" fmla="*/ 15 w 15"/>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48">
                    <a:moveTo>
                      <a:pt x="0" y="24"/>
                    </a:moveTo>
                    <a:lnTo>
                      <a:pt x="1" y="34"/>
                    </a:lnTo>
                    <a:lnTo>
                      <a:pt x="2" y="41"/>
                    </a:lnTo>
                    <a:lnTo>
                      <a:pt x="4" y="45"/>
                    </a:lnTo>
                    <a:lnTo>
                      <a:pt x="7" y="47"/>
                    </a:lnTo>
                    <a:lnTo>
                      <a:pt x="10" y="45"/>
                    </a:lnTo>
                    <a:lnTo>
                      <a:pt x="12" y="41"/>
                    </a:lnTo>
                    <a:lnTo>
                      <a:pt x="14" y="34"/>
                    </a:lnTo>
                    <a:lnTo>
                      <a:pt x="14" y="24"/>
                    </a:lnTo>
                    <a:lnTo>
                      <a:pt x="14" y="13"/>
                    </a:lnTo>
                    <a:lnTo>
                      <a:pt x="12" y="5"/>
                    </a:lnTo>
                    <a:lnTo>
                      <a:pt x="10" y="1"/>
                    </a:lnTo>
                    <a:lnTo>
                      <a:pt x="7" y="0"/>
                    </a:lnTo>
                    <a:lnTo>
                      <a:pt x="4" y="1"/>
                    </a:lnTo>
                    <a:lnTo>
                      <a:pt x="2" y="5"/>
                    </a:lnTo>
                    <a:lnTo>
                      <a:pt x="1" y="13"/>
                    </a:lnTo>
                    <a:lnTo>
                      <a:pt x="0" y="24"/>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Freeform 113">
                <a:extLst>
                  <a:ext uri="{FF2B5EF4-FFF2-40B4-BE49-F238E27FC236}">
                    <a16:creationId xmlns:a16="http://schemas.microsoft.com/office/drawing/2014/main" id="{14476E21-8259-49BE-AB4D-F88A57389120}"/>
                  </a:ext>
                </a:extLst>
              </p:cNvPr>
              <p:cNvSpPr>
                <a:spLocks/>
              </p:cNvSpPr>
              <p:nvPr/>
            </p:nvSpPr>
            <p:spPr bwMode="auto">
              <a:xfrm>
                <a:off x="951" y="1235"/>
                <a:ext cx="9" cy="21"/>
              </a:xfrm>
              <a:custGeom>
                <a:avLst/>
                <a:gdLst>
                  <a:gd name="T0" fmla="*/ 1 w 13"/>
                  <a:gd name="T1" fmla="*/ 1 h 33"/>
                  <a:gd name="T2" fmla="*/ 1 w 13"/>
                  <a:gd name="T3" fmla="*/ 1 h 33"/>
                  <a:gd name="T4" fmla="*/ 1 w 13"/>
                  <a:gd name="T5" fmla="*/ 1 h 33"/>
                  <a:gd name="T6" fmla="*/ 1 w 13"/>
                  <a:gd name="T7" fmla="*/ 1 h 33"/>
                  <a:gd name="T8" fmla="*/ 1 w 13"/>
                  <a:gd name="T9" fmla="*/ 1 h 33"/>
                  <a:gd name="T10" fmla="*/ 1 w 13"/>
                  <a:gd name="T11" fmla="*/ 1 h 33"/>
                  <a:gd name="T12" fmla="*/ 1 w 13"/>
                  <a:gd name="T13" fmla="*/ 1 h 33"/>
                  <a:gd name="T14" fmla="*/ 0 w 13"/>
                  <a:gd name="T15" fmla="*/ 1 h 33"/>
                  <a:gd name="T16" fmla="*/ 0 w 13"/>
                  <a:gd name="T17" fmla="*/ 1 h 33"/>
                  <a:gd name="T18" fmla="*/ 0 w 13"/>
                  <a:gd name="T19" fmla="*/ 1 h 33"/>
                  <a:gd name="T20" fmla="*/ 1 w 13"/>
                  <a:gd name="T21" fmla="*/ 1 h 33"/>
                  <a:gd name="T22" fmla="*/ 1 w 13"/>
                  <a:gd name="T23" fmla="*/ 1 h 33"/>
                  <a:gd name="T24" fmla="*/ 1 w 13"/>
                  <a:gd name="T25" fmla="*/ 0 h 33"/>
                  <a:gd name="T26" fmla="*/ 1 w 13"/>
                  <a:gd name="T27" fmla="*/ 1 h 33"/>
                  <a:gd name="T28" fmla="*/ 1 w 13"/>
                  <a:gd name="T29" fmla="*/ 1 h 33"/>
                  <a:gd name="T30" fmla="*/ 1 w 13"/>
                  <a:gd name="T31" fmla="*/ 1 h 33"/>
                  <a:gd name="T32" fmla="*/ 1 w 1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33"/>
                  <a:gd name="T53" fmla="*/ 13 w 13"/>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33">
                    <a:moveTo>
                      <a:pt x="12" y="16"/>
                    </a:moveTo>
                    <a:lnTo>
                      <a:pt x="12" y="22"/>
                    </a:lnTo>
                    <a:lnTo>
                      <a:pt x="10" y="27"/>
                    </a:lnTo>
                    <a:lnTo>
                      <a:pt x="8" y="31"/>
                    </a:lnTo>
                    <a:lnTo>
                      <a:pt x="5" y="32"/>
                    </a:lnTo>
                    <a:lnTo>
                      <a:pt x="3" y="31"/>
                    </a:lnTo>
                    <a:lnTo>
                      <a:pt x="1" y="27"/>
                    </a:lnTo>
                    <a:lnTo>
                      <a:pt x="0" y="22"/>
                    </a:lnTo>
                    <a:lnTo>
                      <a:pt x="0" y="16"/>
                    </a:lnTo>
                    <a:lnTo>
                      <a:pt x="0" y="10"/>
                    </a:lnTo>
                    <a:lnTo>
                      <a:pt x="1" y="5"/>
                    </a:lnTo>
                    <a:lnTo>
                      <a:pt x="3" y="1"/>
                    </a:lnTo>
                    <a:lnTo>
                      <a:pt x="5" y="0"/>
                    </a:lnTo>
                    <a:lnTo>
                      <a:pt x="8" y="1"/>
                    </a:lnTo>
                    <a:lnTo>
                      <a:pt x="10" y="5"/>
                    </a:lnTo>
                    <a:lnTo>
                      <a:pt x="12" y="10"/>
                    </a:lnTo>
                    <a:lnTo>
                      <a:pt x="12"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 name="Freeform 114">
                <a:extLst>
                  <a:ext uri="{FF2B5EF4-FFF2-40B4-BE49-F238E27FC236}">
                    <a16:creationId xmlns:a16="http://schemas.microsoft.com/office/drawing/2014/main" id="{737A1411-1040-4063-A106-4D6E9140D681}"/>
                  </a:ext>
                </a:extLst>
              </p:cNvPr>
              <p:cNvSpPr>
                <a:spLocks/>
              </p:cNvSpPr>
              <p:nvPr/>
            </p:nvSpPr>
            <p:spPr bwMode="auto">
              <a:xfrm>
                <a:off x="971" y="1054"/>
                <a:ext cx="6" cy="32"/>
              </a:xfrm>
              <a:custGeom>
                <a:avLst/>
                <a:gdLst>
                  <a:gd name="T0" fmla="*/ 1 w 9"/>
                  <a:gd name="T1" fmla="*/ 1 h 49"/>
                  <a:gd name="T2" fmla="*/ 1 w 9"/>
                  <a:gd name="T3" fmla="*/ 1 h 49"/>
                  <a:gd name="T4" fmla="*/ 1 w 9"/>
                  <a:gd name="T5" fmla="*/ 1 h 49"/>
                  <a:gd name="T6" fmla="*/ 1 w 9"/>
                  <a:gd name="T7" fmla="*/ 1 h 49"/>
                  <a:gd name="T8" fmla="*/ 1 w 9"/>
                  <a:gd name="T9" fmla="*/ 1 h 49"/>
                  <a:gd name="T10" fmla="*/ 1 w 9"/>
                  <a:gd name="T11" fmla="*/ 1 h 49"/>
                  <a:gd name="T12" fmla="*/ 1 w 9"/>
                  <a:gd name="T13" fmla="*/ 1 h 49"/>
                  <a:gd name="T14" fmla="*/ 0 w 9"/>
                  <a:gd name="T15" fmla="*/ 1 h 49"/>
                  <a:gd name="T16" fmla="*/ 0 w 9"/>
                  <a:gd name="T17" fmla="*/ 1 h 49"/>
                  <a:gd name="T18" fmla="*/ 0 w 9"/>
                  <a:gd name="T19" fmla="*/ 1 h 49"/>
                  <a:gd name="T20" fmla="*/ 1 w 9"/>
                  <a:gd name="T21" fmla="*/ 1 h 49"/>
                  <a:gd name="T22" fmla="*/ 1 w 9"/>
                  <a:gd name="T23" fmla="*/ 1 h 49"/>
                  <a:gd name="T24" fmla="*/ 1 w 9"/>
                  <a:gd name="T25" fmla="*/ 0 h 49"/>
                  <a:gd name="T26" fmla="*/ 1 w 9"/>
                  <a:gd name="T27" fmla="*/ 1 h 49"/>
                  <a:gd name="T28" fmla="*/ 1 w 9"/>
                  <a:gd name="T29" fmla="*/ 1 h 49"/>
                  <a:gd name="T30" fmla="*/ 1 w 9"/>
                  <a:gd name="T31" fmla="*/ 1 h 49"/>
                  <a:gd name="T32" fmla="*/ 1 w 9"/>
                  <a:gd name="T33" fmla="*/ 1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9"/>
                  <a:gd name="T53" fmla="*/ 9 w 9"/>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9">
                    <a:moveTo>
                      <a:pt x="8" y="23"/>
                    </a:moveTo>
                    <a:lnTo>
                      <a:pt x="7" y="34"/>
                    </a:lnTo>
                    <a:lnTo>
                      <a:pt x="7" y="42"/>
                    </a:lnTo>
                    <a:lnTo>
                      <a:pt x="5" y="46"/>
                    </a:lnTo>
                    <a:lnTo>
                      <a:pt x="3" y="48"/>
                    </a:lnTo>
                    <a:lnTo>
                      <a:pt x="2" y="46"/>
                    </a:lnTo>
                    <a:lnTo>
                      <a:pt x="1" y="42"/>
                    </a:lnTo>
                    <a:lnTo>
                      <a:pt x="0" y="34"/>
                    </a:lnTo>
                    <a:lnTo>
                      <a:pt x="0" y="23"/>
                    </a:lnTo>
                    <a:lnTo>
                      <a:pt x="0" y="13"/>
                    </a:lnTo>
                    <a:lnTo>
                      <a:pt x="1" y="6"/>
                    </a:lnTo>
                    <a:lnTo>
                      <a:pt x="2" y="2"/>
                    </a:lnTo>
                    <a:lnTo>
                      <a:pt x="3" y="0"/>
                    </a:lnTo>
                    <a:lnTo>
                      <a:pt x="5" y="2"/>
                    </a:lnTo>
                    <a:lnTo>
                      <a:pt x="7" y="6"/>
                    </a:lnTo>
                    <a:lnTo>
                      <a:pt x="7" y="13"/>
                    </a:lnTo>
                    <a:lnTo>
                      <a:pt x="8" y="23"/>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1" name="Freeform 115">
                <a:extLst>
                  <a:ext uri="{FF2B5EF4-FFF2-40B4-BE49-F238E27FC236}">
                    <a16:creationId xmlns:a16="http://schemas.microsoft.com/office/drawing/2014/main" id="{A24F7AC4-486C-48E9-9EC3-F3B6676CC447}"/>
                  </a:ext>
                </a:extLst>
              </p:cNvPr>
              <p:cNvSpPr>
                <a:spLocks/>
              </p:cNvSpPr>
              <p:nvPr/>
            </p:nvSpPr>
            <p:spPr bwMode="auto">
              <a:xfrm>
                <a:off x="933" y="1519"/>
                <a:ext cx="8" cy="27"/>
              </a:xfrm>
              <a:custGeom>
                <a:avLst/>
                <a:gdLst>
                  <a:gd name="T0" fmla="*/ 1 w 13"/>
                  <a:gd name="T1" fmla="*/ 1 h 42"/>
                  <a:gd name="T2" fmla="*/ 1 w 13"/>
                  <a:gd name="T3" fmla="*/ 1 h 42"/>
                  <a:gd name="T4" fmla="*/ 1 w 13"/>
                  <a:gd name="T5" fmla="*/ 1 h 42"/>
                  <a:gd name="T6" fmla="*/ 1 w 13"/>
                  <a:gd name="T7" fmla="*/ 1 h 42"/>
                  <a:gd name="T8" fmla="*/ 1 w 13"/>
                  <a:gd name="T9" fmla="*/ 1 h 42"/>
                  <a:gd name="T10" fmla="*/ 1 w 13"/>
                  <a:gd name="T11" fmla="*/ 1 h 42"/>
                  <a:gd name="T12" fmla="*/ 1 w 13"/>
                  <a:gd name="T13" fmla="*/ 1 h 42"/>
                  <a:gd name="T14" fmla="*/ 0 w 13"/>
                  <a:gd name="T15" fmla="*/ 1 h 42"/>
                  <a:gd name="T16" fmla="*/ 0 w 13"/>
                  <a:gd name="T17" fmla="*/ 1 h 42"/>
                  <a:gd name="T18" fmla="*/ 0 w 13"/>
                  <a:gd name="T19" fmla="*/ 1 h 42"/>
                  <a:gd name="T20" fmla="*/ 1 w 13"/>
                  <a:gd name="T21" fmla="*/ 1 h 42"/>
                  <a:gd name="T22" fmla="*/ 1 w 13"/>
                  <a:gd name="T23" fmla="*/ 1 h 42"/>
                  <a:gd name="T24" fmla="*/ 1 w 13"/>
                  <a:gd name="T25" fmla="*/ 0 h 42"/>
                  <a:gd name="T26" fmla="*/ 1 w 13"/>
                  <a:gd name="T27" fmla="*/ 1 h 42"/>
                  <a:gd name="T28" fmla="*/ 1 w 13"/>
                  <a:gd name="T29" fmla="*/ 1 h 42"/>
                  <a:gd name="T30" fmla="*/ 1 w 13"/>
                  <a:gd name="T31" fmla="*/ 1 h 42"/>
                  <a:gd name="T32" fmla="*/ 1 w 13"/>
                  <a:gd name="T33" fmla="*/ 1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42"/>
                  <a:gd name="T53" fmla="*/ 13 w 13"/>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42">
                    <a:moveTo>
                      <a:pt x="12" y="16"/>
                    </a:moveTo>
                    <a:lnTo>
                      <a:pt x="12" y="26"/>
                    </a:lnTo>
                    <a:lnTo>
                      <a:pt x="10" y="34"/>
                    </a:lnTo>
                    <a:lnTo>
                      <a:pt x="8" y="39"/>
                    </a:lnTo>
                    <a:lnTo>
                      <a:pt x="5" y="41"/>
                    </a:lnTo>
                    <a:lnTo>
                      <a:pt x="3" y="39"/>
                    </a:lnTo>
                    <a:lnTo>
                      <a:pt x="1" y="34"/>
                    </a:lnTo>
                    <a:lnTo>
                      <a:pt x="0" y="26"/>
                    </a:lnTo>
                    <a:lnTo>
                      <a:pt x="0" y="16"/>
                    </a:lnTo>
                    <a:lnTo>
                      <a:pt x="0" y="10"/>
                    </a:lnTo>
                    <a:lnTo>
                      <a:pt x="1" y="5"/>
                    </a:lnTo>
                    <a:lnTo>
                      <a:pt x="3" y="1"/>
                    </a:lnTo>
                    <a:lnTo>
                      <a:pt x="5" y="0"/>
                    </a:lnTo>
                    <a:lnTo>
                      <a:pt x="8" y="1"/>
                    </a:lnTo>
                    <a:lnTo>
                      <a:pt x="10" y="5"/>
                    </a:lnTo>
                    <a:lnTo>
                      <a:pt x="12" y="10"/>
                    </a:lnTo>
                    <a:lnTo>
                      <a:pt x="12"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Freeform 116">
                <a:extLst>
                  <a:ext uri="{FF2B5EF4-FFF2-40B4-BE49-F238E27FC236}">
                    <a16:creationId xmlns:a16="http://schemas.microsoft.com/office/drawing/2014/main" id="{1A6B3AF7-7844-4969-8636-80B12837C230}"/>
                  </a:ext>
                </a:extLst>
              </p:cNvPr>
              <p:cNvSpPr>
                <a:spLocks/>
              </p:cNvSpPr>
              <p:nvPr/>
            </p:nvSpPr>
            <p:spPr bwMode="auto">
              <a:xfrm>
                <a:off x="874" y="803"/>
                <a:ext cx="6" cy="27"/>
              </a:xfrm>
              <a:custGeom>
                <a:avLst/>
                <a:gdLst>
                  <a:gd name="T0" fmla="*/ 0 w 9"/>
                  <a:gd name="T1" fmla="*/ 1 h 41"/>
                  <a:gd name="T2" fmla="*/ 1 w 9"/>
                  <a:gd name="T3" fmla="*/ 1 h 41"/>
                  <a:gd name="T4" fmla="*/ 1 w 9"/>
                  <a:gd name="T5" fmla="*/ 1 h 41"/>
                  <a:gd name="T6" fmla="*/ 1 w 9"/>
                  <a:gd name="T7" fmla="*/ 1 h 41"/>
                  <a:gd name="T8" fmla="*/ 1 w 9"/>
                  <a:gd name="T9" fmla="*/ 1 h 41"/>
                  <a:gd name="T10" fmla="*/ 1 w 9"/>
                  <a:gd name="T11" fmla="*/ 1 h 41"/>
                  <a:gd name="T12" fmla="*/ 1 w 9"/>
                  <a:gd name="T13" fmla="*/ 1 h 41"/>
                  <a:gd name="T14" fmla="*/ 1 w 9"/>
                  <a:gd name="T15" fmla="*/ 1 h 41"/>
                  <a:gd name="T16" fmla="*/ 1 w 9"/>
                  <a:gd name="T17" fmla="*/ 1 h 41"/>
                  <a:gd name="T18" fmla="*/ 1 w 9"/>
                  <a:gd name="T19" fmla="*/ 1 h 41"/>
                  <a:gd name="T20" fmla="*/ 1 w 9"/>
                  <a:gd name="T21" fmla="*/ 1 h 41"/>
                  <a:gd name="T22" fmla="*/ 1 w 9"/>
                  <a:gd name="T23" fmla="*/ 1 h 41"/>
                  <a:gd name="T24" fmla="*/ 1 w 9"/>
                  <a:gd name="T25" fmla="*/ 0 h 41"/>
                  <a:gd name="T26" fmla="*/ 1 w 9"/>
                  <a:gd name="T27" fmla="*/ 1 h 41"/>
                  <a:gd name="T28" fmla="*/ 1 w 9"/>
                  <a:gd name="T29" fmla="*/ 1 h 41"/>
                  <a:gd name="T30" fmla="*/ 1 w 9"/>
                  <a:gd name="T31" fmla="*/ 1 h 41"/>
                  <a:gd name="T32" fmla="*/ 0 w 9"/>
                  <a:gd name="T33" fmla="*/ 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1"/>
                  <a:gd name="T53" fmla="*/ 9 w 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1">
                    <a:moveTo>
                      <a:pt x="0" y="24"/>
                    </a:moveTo>
                    <a:lnTo>
                      <a:pt x="1" y="30"/>
                    </a:lnTo>
                    <a:lnTo>
                      <a:pt x="1" y="35"/>
                    </a:lnTo>
                    <a:lnTo>
                      <a:pt x="3" y="39"/>
                    </a:lnTo>
                    <a:lnTo>
                      <a:pt x="5" y="40"/>
                    </a:lnTo>
                    <a:lnTo>
                      <a:pt x="6" y="39"/>
                    </a:lnTo>
                    <a:lnTo>
                      <a:pt x="7" y="35"/>
                    </a:lnTo>
                    <a:lnTo>
                      <a:pt x="8" y="30"/>
                    </a:lnTo>
                    <a:lnTo>
                      <a:pt x="8" y="24"/>
                    </a:lnTo>
                    <a:lnTo>
                      <a:pt x="8" y="14"/>
                    </a:lnTo>
                    <a:lnTo>
                      <a:pt x="7" y="6"/>
                    </a:lnTo>
                    <a:lnTo>
                      <a:pt x="6" y="2"/>
                    </a:lnTo>
                    <a:lnTo>
                      <a:pt x="5" y="0"/>
                    </a:lnTo>
                    <a:lnTo>
                      <a:pt x="3" y="2"/>
                    </a:lnTo>
                    <a:lnTo>
                      <a:pt x="1" y="6"/>
                    </a:lnTo>
                    <a:lnTo>
                      <a:pt x="1" y="14"/>
                    </a:lnTo>
                    <a:lnTo>
                      <a:pt x="0" y="24"/>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3" name="Freeform 117">
                <a:extLst>
                  <a:ext uri="{FF2B5EF4-FFF2-40B4-BE49-F238E27FC236}">
                    <a16:creationId xmlns:a16="http://schemas.microsoft.com/office/drawing/2014/main" id="{44D827E6-603E-4496-AF75-CE97D2C8E1AD}"/>
                  </a:ext>
                </a:extLst>
              </p:cNvPr>
              <p:cNvSpPr>
                <a:spLocks/>
              </p:cNvSpPr>
              <p:nvPr/>
            </p:nvSpPr>
            <p:spPr bwMode="auto">
              <a:xfrm>
                <a:off x="968" y="1573"/>
                <a:ext cx="9" cy="27"/>
              </a:xfrm>
              <a:custGeom>
                <a:avLst/>
                <a:gdLst>
                  <a:gd name="T0" fmla="*/ 0 w 13"/>
                  <a:gd name="T1" fmla="*/ 1 h 42"/>
                  <a:gd name="T2" fmla="*/ 1 w 13"/>
                  <a:gd name="T3" fmla="*/ 1 h 42"/>
                  <a:gd name="T4" fmla="*/ 1 w 13"/>
                  <a:gd name="T5" fmla="*/ 1 h 42"/>
                  <a:gd name="T6" fmla="*/ 1 w 13"/>
                  <a:gd name="T7" fmla="*/ 1 h 42"/>
                  <a:gd name="T8" fmla="*/ 1 w 13"/>
                  <a:gd name="T9" fmla="*/ 1 h 42"/>
                  <a:gd name="T10" fmla="*/ 1 w 13"/>
                  <a:gd name="T11" fmla="*/ 1 h 42"/>
                  <a:gd name="T12" fmla="*/ 1 w 13"/>
                  <a:gd name="T13" fmla="*/ 1 h 42"/>
                  <a:gd name="T14" fmla="*/ 1 w 13"/>
                  <a:gd name="T15" fmla="*/ 1 h 42"/>
                  <a:gd name="T16" fmla="*/ 1 w 13"/>
                  <a:gd name="T17" fmla="*/ 1 h 42"/>
                  <a:gd name="T18" fmla="*/ 1 w 13"/>
                  <a:gd name="T19" fmla="*/ 1 h 42"/>
                  <a:gd name="T20" fmla="*/ 1 w 13"/>
                  <a:gd name="T21" fmla="*/ 1 h 42"/>
                  <a:gd name="T22" fmla="*/ 1 w 13"/>
                  <a:gd name="T23" fmla="*/ 1 h 42"/>
                  <a:gd name="T24" fmla="*/ 1 w 13"/>
                  <a:gd name="T25" fmla="*/ 0 h 42"/>
                  <a:gd name="T26" fmla="*/ 1 w 13"/>
                  <a:gd name="T27" fmla="*/ 1 h 42"/>
                  <a:gd name="T28" fmla="*/ 1 w 13"/>
                  <a:gd name="T29" fmla="*/ 1 h 42"/>
                  <a:gd name="T30" fmla="*/ 1 w 13"/>
                  <a:gd name="T31" fmla="*/ 1 h 42"/>
                  <a:gd name="T32" fmla="*/ 0 w 13"/>
                  <a:gd name="T33" fmla="*/ 1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42"/>
                  <a:gd name="T53" fmla="*/ 13 w 13"/>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42">
                    <a:moveTo>
                      <a:pt x="0" y="25"/>
                    </a:moveTo>
                    <a:lnTo>
                      <a:pt x="1" y="31"/>
                    </a:lnTo>
                    <a:lnTo>
                      <a:pt x="2" y="36"/>
                    </a:lnTo>
                    <a:lnTo>
                      <a:pt x="5" y="40"/>
                    </a:lnTo>
                    <a:lnTo>
                      <a:pt x="7" y="41"/>
                    </a:lnTo>
                    <a:lnTo>
                      <a:pt x="9" y="40"/>
                    </a:lnTo>
                    <a:lnTo>
                      <a:pt x="11" y="36"/>
                    </a:lnTo>
                    <a:lnTo>
                      <a:pt x="12" y="31"/>
                    </a:lnTo>
                    <a:lnTo>
                      <a:pt x="12" y="25"/>
                    </a:lnTo>
                    <a:lnTo>
                      <a:pt x="12" y="14"/>
                    </a:lnTo>
                    <a:lnTo>
                      <a:pt x="11" y="6"/>
                    </a:lnTo>
                    <a:lnTo>
                      <a:pt x="9" y="2"/>
                    </a:lnTo>
                    <a:lnTo>
                      <a:pt x="7" y="0"/>
                    </a:lnTo>
                    <a:lnTo>
                      <a:pt x="5" y="2"/>
                    </a:lnTo>
                    <a:lnTo>
                      <a:pt x="2" y="6"/>
                    </a:lnTo>
                    <a:lnTo>
                      <a:pt x="1" y="14"/>
                    </a:lnTo>
                    <a:lnTo>
                      <a:pt x="0" y="25"/>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4" name="Freeform 118">
                <a:extLst>
                  <a:ext uri="{FF2B5EF4-FFF2-40B4-BE49-F238E27FC236}">
                    <a16:creationId xmlns:a16="http://schemas.microsoft.com/office/drawing/2014/main" id="{71924F23-2092-40C7-B334-D537364DF5A3}"/>
                  </a:ext>
                </a:extLst>
              </p:cNvPr>
              <p:cNvSpPr>
                <a:spLocks/>
              </p:cNvSpPr>
              <p:nvPr/>
            </p:nvSpPr>
            <p:spPr bwMode="auto">
              <a:xfrm>
                <a:off x="911" y="1278"/>
                <a:ext cx="9" cy="21"/>
              </a:xfrm>
              <a:custGeom>
                <a:avLst/>
                <a:gdLst>
                  <a:gd name="T0" fmla="*/ 0 w 13"/>
                  <a:gd name="T1" fmla="*/ 1 h 33"/>
                  <a:gd name="T2" fmla="*/ 0 w 13"/>
                  <a:gd name="T3" fmla="*/ 1 h 33"/>
                  <a:gd name="T4" fmla="*/ 1 w 13"/>
                  <a:gd name="T5" fmla="*/ 1 h 33"/>
                  <a:gd name="T6" fmla="*/ 1 w 13"/>
                  <a:gd name="T7" fmla="*/ 1 h 33"/>
                  <a:gd name="T8" fmla="*/ 1 w 13"/>
                  <a:gd name="T9" fmla="*/ 1 h 33"/>
                  <a:gd name="T10" fmla="*/ 1 w 13"/>
                  <a:gd name="T11" fmla="*/ 1 h 33"/>
                  <a:gd name="T12" fmla="*/ 1 w 13"/>
                  <a:gd name="T13" fmla="*/ 1 h 33"/>
                  <a:gd name="T14" fmla="*/ 1 w 13"/>
                  <a:gd name="T15" fmla="*/ 1 h 33"/>
                  <a:gd name="T16" fmla="*/ 1 w 13"/>
                  <a:gd name="T17" fmla="*/ 1 h 33"/>
                  <a:gd name="T18" fmla="*/ 1 w 13"/>
                  <a:gd name="T19" fmla="*/ 1 h 33"/>
                  <a:gd name="T20" fmla="*/ 1 w 13"/>
                  <a:gd name="T21" fmla="*/ 1 h 33"/>
                  <a:gd name="T22" fmla="*/ 1 w 13"/>
                  <a:gd name="T23" fmla="*/ 1 h 33"/>
                  <a:gd name="T24" fmla="*/ 1 w 13"/>
                  <a:gd name="T25" fmla="*/ 0 h 33"/>
                  <a:gd name="T26" fmla="*/ 1 w 13"/>
                  <a:gd name="T27" fmla="*/ 1 h 33"/>
                  <a:gd name="T28" fmla="*/ 1 w 13"/>
                  <a:gd name="T29" fmla="*/ 1 h 33"/>
                  <a:gd name="T30" fmla="*/ 0 w 13"/>
                  <a:gd name="T31" fmla="*/ 1 h 33"/>
                  <a:gd name="T32" fmla="*/ 0 w 1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33"/>
                  <a:gd name="T53" fmla="*/ 13 w 13"/>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33">
                    <a:moveTo>
                      <a:pt x="0" y="17"/>
                    </a:moveTo>
                    <a:lnTo>
                      <a:pt x="0" y="22"/>
                    </a:lnTo>
                    <a:lnTo>
                      <a:pt x="1" y="28"/>
                    </a:lnTo>
                    <a:lnTo>
                      <a:pt x="2" y="31"/>
                    </a:lnTo>
                    <a:lnTo>
                      <a:pt x="5" y="32"/>
                    </a:lnTo>
                    <a:lnTo>
                      <a:pt x="8" y="31"/>
                    </a:lnTo>
                    <a:lnTo>
                      <a:pt x="10" y="28"/>
                    </a:lnTo>
                    <a:lnTo>
                      <a:pt x="11" y="22"/>
                    </a:lnTo>
                    <a:lnTo>
                      <a:pt x="12" y="17"/>
                    </a:lnTo>
                    <a:lnTo>
                      <a:pt x="11" y="11"/>
                    </a:lnTo>
                    <a:lnTo>
                      <a:pt x="10" y="6"/>
                    </a:lnTo>
                    <a:lnTo>
                      <a:pt x="8" y="2"/>
                    </a:lnTo>
                    <a:lnTo>
                      <a:pt x="5" y="0"/>
                    </a:lnTo>
                    <a:lnTo>
                      <a:pt x="2" y="2"/>
                    </a:lnTo>
                    <a:lnTo>
                      <a:pt x="1" y="6"/>
                    </a:lnTo>
                    <a:lnTo>
                      <a:pt x="0" y="11"/>
                    </a:lnTo>
                    <a:lnTo>
                      <a:pt x="0" y="17"/>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5" name="Freeform 119">
                <a:extLst>
                  <a:ext uri="{FF2B5EF4-FFF2-40B4-BE49-F238E27FC236}">
                    <a16:creationId xmlns:a16="http://schemas.microsoft.com/office/drawing/2014/main" id="{B0036DCB-1230-47DA-AF34-749E75BFEF5E}"/>
                  </a:ext>
                </a:extLst>
              </p:cNvPr>
              <p:cNvSpPr>
                <a:spLocks/>
              </p:cNvSpPr>
              <p:nvPr/>
            </p:nvSpPr>
            <p:spPr bwMode="auto">
              <a:xfrm>
                <a:off x="984" y="886"/>
                <a:ext cx="6" cy="52"/>
              </a:xfrm>
              <a:custGeom>
                <a:avLst/>
                <a:gdLst>
                  <a:gd name="T0" fmla="*/ 0 w 10"/>
                  <a:gd name="T1" fmla="*/ 1 h 81"/>
                  <a:gd name="T2" fmla="*/ 0 w 10"/>
                  <a:gd name="T3" fmla="*/ 1 h 81"/>
                  <a:gd name="T4" fmla="*/ 1 w 10"/>
                  <a:gd name="T5" fmla="*/ 1 h 81"/>
                  <a:gd name="T6" fmla="*/ 1 w 10"/>
                  <a:gd name="T7" fmla="*/ 1 h 81"/>
                  <a:gd name="T8" fmla="*/ 1 w 10"/>
                  <a:gd name="T9" fmla="*/ 1 h 81"/>
                  <a:gd name="T10" fmla="*/ 1 w 10"/>
                  <a:gd name="T11" fmla="*/ 1 h 81"/>
                  <a:gd name="T12" fmla="*/ 1 w 10"/>
                  <a:gd name="T13" fmla="*/ 1 h 81"/>
                  <a:gd name="T14" fmla="*/ 1 w 10"/>
                  <a:gd name="T15" fmla="*/ 1 h 81"/>
                  <a:gd name="T16" fmla="*/ 1 w 10"/>
                  <a:gd name="T17" fmla="*/ 1 h 81"/>
                  <a:gd name="T18" fmla="*/ 1 w 10"/>
                  <a:gd name="T19" fmla="*/ 1 h 81"/>
                  <a:gd name="T20" fmla="*/ 1 w 10"/>
                  <a:gd name="T21" fmla="*/ 1 h 81"/>
                  <a:gd name="T22" fmla="*/ 1 w 10"/>
                  <a:gd name="T23" fmla="*/ 1 h 81"/>
                  <a:gd name="T24" fmla="*/ 1 w 10"/>
                  <a:gd name="T25" fmla="*/ 0 h 81"/>
                  <a:gd name="T26" fmla="*/ 1 w 10"/>
                  <a:gd name="T27" fmla="*/ 1 h 81"/>
                  <a:gd name="T28" fmla="*/ 1 w 10"/>
                  <a:gd name="T29" fmla="*/ 1 h 81"/>
                  <a:gd name="T30" fmla="*/ 0 w 10"/>
                  <a:gd name="T31" fmla="*/ 1 h 81"/>
                  <a:gd name="T32" fmla="*/ 0 w 10"/>
                  <a:gd name="T33" fmla="*/ 1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81"/>
                  <a:gd name="T53" fmla="*/ 10 w 10"/>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81">
                    <a:moveTo>
                      <a:pt x="0" y="40"/>
                    </a:moveTo>
                    <a:lnTo>
                      <a:pt x="0" y="57"/>
                    </a:lnTo>
                    <a:lnTo>
                      <a:pt x="1" y="69"/>
                    </a:lnTo>
                    <a:lnTo>
                      <a:pt x="2" y="77"/>
                    </a:lnTo>
                    <a:lnTo>
                      <a:pt x="3" y="80"/>
                    </a:lnTo>
                    <a:lnTo>
                      <a:pt x="6" y="77"/>
                    </a:lnTo>
                    <a:lnTo>
                      <a:pt x="7" y="69"/>
                    </a:lnTo>
                    <a:lnTo>
                      <a:pt x="8" y="57"/>
                    </a:lnTo>
                    <a:lnTo>
                      <a:pt x="9" y="40"/>
                    </a:lnTo>
                    <a:lnTo>
                      <a:pt x="8" y="24"/>
                    </a:lnTo>
                    <a:lnTo>
                      <a:pt x="7" y="11"/>
                    </a:lnTo>
                    <a:lnTo>
                      <a:pt x="6" y="3"/>
                    </a:lnTo>
                    <a:lnTo>
                      <a:pt x="3" y="0"/>
                    </a:lnTo>
                    <a:lnTo>
                      <a:pt x="2" y="3"/>
                    </a:lnTo>
                    <a:lnTo>
                      <a:pt x="1" y="11"/>
                    </a:lnTo>
                    <a:lnTo>
                      <a:pt x="0" y="24"/>
                    </a:lnTo>
                    <a:lnTo>
                      <a:pt x="0" y="40"/>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6" name="Freeform 120">
                <a:extLst>
                  <a:ext uri="{FF2B5EF4-FFF2-40B4-BE49-F238E27FC236}">
                    <a16:creationId xmlns:a16="http://schemas.microsoft.com/office/drawing/2014/main" id="{386920B4-2ADD-4718-A722-4E190C1E9488}"/>
                  </a:ext>
                </a:extLst>
              </p:cNvPr>
              <p:cNvSpPr>
                <a:spLocks/>
              </p:cNvSpPr>
              <p:nvPr/>
            </p:nvSpPr>
            <p:spPr bwMode="auto">
              <a:xfrm>
                <a:off x="984" y="1894"/>
                <a:ext cx="2" cy="20"/>
              </a:xfrm>
              <a:custGeom>
                <a:avLst/>
                <a:gdLst>
                  <a:gd name="T0" fmla="*/ 0 w 4"/>
                  <a:gd name="T1" fmla="*/ 1 h 32"/>
                  <a:gd name="T2" fmla="*/ 0 w 4"/>
                  <a:gd name="T3" fmla="*/ 1 h 32"/>
                  <a:gd name="T4" fmla="*/ 1 w 4"/>
                  <a:gd name="T5" fmla="*/ 1 h 32"/>
                  <a:gd name="T6" fmla="*/ 1 w 4"/>
                  <a:gd name="T7" fmla="*/ 1 h 32"/>
                  <a:gd name="T8" fmla="*/ 1 w 4"/>
                  <a:gd name="T9" fmla="*/ 1 h 32"/>
                  <a:gd name="T10" fmla="*/ 1 w 4"/>
                  <a:gd name="T11" fmla="*/ 1 h 32"/>
                  <a:gd name="T12" fmla="*/ 1 w 4"/>
                  <a:gd name="T13" fmla="*/ 1 h 32"/>
                  <a:gd name="T14" fmla="*/ 1 w 4"/>
                  <a:gd name="T15" fmla="*/ 1 h 32"/>
                  <a:gd name="T16" fmla="*/ 1 w 4"/>
                  <a:gd name="T17" fmla="*/ 1 h 32"/>
                  <a:gd name="T18" fmla="*/ 1 w 4"/>
                  <a:gd name="T19" fmla="*/ 0 h 32"/>
                  <a:gd name="T20" fmla="*/ 1 w 4"/>
                  <a:gd name="T21" fmla="*/ 1 h 32"/>
                  <a:gd name="T22" fmla="*/ 1 w 4"/>
                  <a:gd name="T23" fmla="*/ 1 h 32"/>
                  <a:gd name="T24" fmla="*/ 0 w 4"/>
                  <a:gd name="T25" fmla="*/ 1 h 32"/>
                  <a:gd name="T26" fmla="*/ 0 w 4"/>
                  <a:gd name="T27" fmla="*/ 1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32"/>
                  <a:gd name="T44" fmla="*/ 4 w 4"/>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32">
                    <a:moveTo>
                      <a:pt x="0" y="15"/>
                    </a:moveTo>
                    <a:lnTo>
                      <a:pt x="0" y="25"/>
                    </a:lnTo>
                    <a:lnTo>
                      <a:pt x="1" y="29"/>
                    </a:lnTo>
                    <a:lnTo>
                      <a:pt x="1" y="31"/>
                    </a:lnTo>
                    <a:lnTo>
                      <a:pt x="2" y="31"/>
                    </a:lnTo>
                    <a:lnTo>
                      <a:pt x="2" y="30"/>
                    </a:lnTo>
                    <a:lnTo>
                      <a:pt x="3" y="26"/>
                    </a:lnTo>
                    <a:lnTo>
                      <a:pt x="3" y="21"/>
                    </a:lnTo>
                    <a:lnTo>
                      <a:pt x="3" y="15"/>
                    </a:lnTo>
                    <a:lnTo>
                      <a:pt x="2" y="0"/>
                    </a:lnTo>
                    <a:lnTo>
                      <a:pt x="1" y="1"/>
                    </a:lnTo>
                    <a:lnTo>
                      <a:pt x="1" y="5"/>
                    </a:lnTo>
                    <a:lnTo>
                      <a:pt x="0" y="9"/>
                    </a:lnTo>
                    <a:lnTo>
                      <a:pt x="0" y="15"/>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7" name="Freeform 121">
                <a:extLst>
                  <a:ext uri="{FF2B5EF4-FFF2-40B4-BE49-F238E27FC236}">
                    <a16:creationId xmlns:a16="http://schemas.microsoft.com/office/drawing/2014/main" id="{463B1AB6-F675-4B74-95C4-D98BAD6B6EBE}"/>
                  </a:ext>
                </a:extLst>
              </p:cNvPr>
              <p:cNvSpPr>
                <a:spLocks/>
              </p:cNvSpPr>
              <p:nvPr/>
            </p:nvSpPr>
            <p:spPr bwMode="auto">
              <a:xfrm>
                <a:off x="926" y="964"/>
                <a:ext cx="3" cy="21"/>
              </a:xfrm>
              <a:custGeom>
                <a:avLst/>
                <a:gdLst>
                  <a:gd name="T0" fmla="*/ 0 w 5"/>
                  <a:gd name="T1" fmla="*/ 1 h 32"/>
                  <a:gd name="T2" fmla="*/ 0 w 5"/>
                  <a:gd name="T3" fmla="*/ 1 h 32"/>
                  <a:gd name="T4" fmla="*/ 1 w 5"/>
                  <a:gd name="T5" fmla="*/ 1 h 32"/>
                  <a:gd name="T6" fmla="*/ 1 w 5"/>
                  <a:gd name="T7" fmla="*/ 1 h 32"/>
                  <a:gd name="T8" fmla="*/ 1 w 5"/>
                  <a:gd name="T9" fmla="*/ 1 h 32"/>
                  <a:gd name="T10" fmla="*/ 1 w 5"/>
                  <a:gd name="T11" fmla="*/ 1 h 32"/>
                  <a:gd name="T12" fmla="*/ 1 w 5"/>
                  <a:gd name="T13" fmla="*/ 1 h 32"/>
                  <a:gd name="T14" fmla="*/ 1 w 5"/>
                  <a:gd name="T15" fmla="*/ 1 h 32"/>
                  <a:gd name="T16" fmla="*/ 1 w 5"/>
                  <a:gd name="T17" fmla="*/ 1 h 32"/>
                  <a:gd name="T18" fmla="*/ 1 w 5"/>
                  <a:gd name="T19" fmla="*/ 0 h 32"/>
                  <a:gd name="T20" fmla="*/ 0 w 5"/>
                  <a:gd name="T21" fmla="*/ 1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2"/>
                  <a:gd name="T35" fmla="*/ 5 w 5"/>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2">
                    <a:moveTo>
                      <a:pt x="0" y="15"/>
                    </a:moveTo>
                    <a:lnTo>
                      <a:pt x="0" y="17"/>
                    </a:lnTo>
                    <a:lnTo>
                      <a:pt x="1" y="23"/>
                    </a:lnTo>
                    <a:lnTo>
                      <a:pt x="2" y="28"/>
                    </a:lnTo>
                    <a:lnTo>
                      <a:pt x="2" y="31"/>
                    </a:lnTo>
                    <a:lnTo>
                      <a:pt x="2" y="28"/>
                    </a:lnTo>
                    <a:lnTo>
                      <a:pt x="3" y="23"/>
                    </a:lnTo>
                    <a:lnTo>
                      <a:pt x="4" y="17"/>
                    </a:lnTo>
                    <a:lnTo>
                      <a:pt x="4" y="15"/>
                    </a:lnTo>
                    <a:lnTo>
                      <a:pt x="2" y="0"/>
                    </a:lnTo>
                    <a:lnTo>
                      <a:pt x="0" y="15"/>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8" name="Freeform 122">
                <a:extLst>
                  <a:ext uri="{FF2B5EF4-FFF2-40B4-BE49-F238E27FC236}">
                    <a16:creationId xmlns:a16="http://schemas.microsoft.com/office/drawing/2014/main" id="{CE17425A-A28E-4D06-BFCE-B3F9DA255C29}"/>
                  </a:ext>
                </a:extLst>
              </p:cNvPr>
              <p:cNvSpPr>
                <a:spLocks/>
              </p:cNvSpPr>
              <p:nvPr/>
            </p:nvSpPr>
            <p:spPr bwMode="auto">
              <a:xfrm>
                <a:off x="947" y="1702"/>
                <a:ext cx="10" cy="27"/>
              </a:xfrm>
              <a:custGeom>
                <a:avLst/>
                <a:gdLst>
                  <a:gd name="T0" fmla="*/ 0 w 15"/>
                  <a:gd name="T1" fmla="*/ 1 h 41"/>
                  <a:gd name="T2" fmla="*/ 0 w 15"/>
                  <a:gd name="T3" fmla="*/ 1 h 41"/>
                  <a:gd name="T4" fmla="*/ 1 w 15"/>
                  <a:gd name="T5" fmla="*/ 1 h 41"/>
                  <a:gd name="T6" fmla="*/ 1 w 15"/>
                  <a:gd name="T7" fmla="*/ 1 h 41"/>
                  <a:gd name="T8" fmla="*/ 1 w 15"/>
                  <a:gd name="T9" fmla="*/ 1 h 41"/>
                  <a:gd name="T10" fmla="*/ 1 w 15"/>
                  <a:gd name="T11" fmla="*/ 1 h 41"/>
                  <a:gd name="T12" fmla="*/ 1 w 15"/>
                  <a:gd name="T13" fmla="*/ 1 h 41"/>
                  <a:gd name="T14" fmla="*/ 1 w 15"/>
                  <a:gd name="T15" fmla="*/ 1 h 41"/>
                  <a:gd name="T16" fmla="*/ 1 w 15"/>
                  <a:gd name="T17" fmla="*/ 1 h 41"/>
                  <a:gd name="T18" fmla="*/ 1 w 15"/>
                  <a:gd name="T19" fmla="*/ 1 h 41"/>
                  <a:gd name="T20" fmla="*/ 1 w 15"/>
                  <a:gd name="T21" fmla="*/ 1 h 41"/>
                  <a:gd name="T22" fmla="*/ 1 w 15"/>
                  <a:gd name="T23" fmla="*/ 0 h 41"/>
                  <a:gd name="T24" fmla="*/ 1 w 15"/>
                  <a:gd name="T25" fmla="*/ 0 h 41"/>
                  <a:gd name="T26" fmla="*/ 1 w 15"/>
                  <a:gd name="T27" fmla="*/ 0 h 41"/>
                  <a:gd name="T28" fmla="*/ 1 w 15"/>
                  <a:gd name="T29" fmla="*/ 1 h 41"/>
                  <a:gd name="T30" fmla="*/ 0 w 15"/>
                  <a:gd name="T31" fmla="*/ 1 h 41"/>
                  <a:gd name="T32" fmla="*/ 0 w 15"/>
                  <a:gd name="T33" fmla="*/ 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41"/>
                  <a:gd name="T53" fmla="*/ 15 w 15"/>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41">
                    <a:moveTo>
                      <a:pt x="0" y="16"/>
                    </a:moveTo>
                    <a:lnTo>
                      <a:pt x="0" y="27"/>
                    </a:lnTo>
                    <a:lnTo>
                      <a:pt x="2" y="34"/>
                    </a:lnTo>
                    <a:lnTo>
                      <a:pt x="4" y="38"/>
                    </a:lnTo>
                    <a:lnTo>
                      <a:pt x="7" y="40"/>
                    </a:lnTo>
                    <a:lnTo>
                      <a:pt x="9" y="38"/>
                    </a:lnTo>
                    <a:lnTo>
                      <a:pt x="12" y="34"/>
                    </a:lnTo>
                    <a:lnTo>
                      <a:pt x="13" y="27"/>
                    </a:lnTo>
                    <a:lnTo>
                      <a:pt x="14" y="16"/>
                    </a:lnTo>
                    <a:lnTo>
                      <a:pt x="13" y="7"/>
                    </a:lnTo>
                    <a:lnTo>
                      <a:pt x="12" y="2"/>
                    </a:lnTo>
                    <a:lnTo>
                      <a:pt x="9" y="0"/>
                    </a:lnTo>
                    <a:lnTo>
                      <a:pt x="7" y="0"/>
                    </a:lnTo>
                    <a:lnTo>
                      <a:pt x="4" y="0"/>
                    </a:lnTo>
                    <a:lnTo>
                      <a:pt x="2" y="2"/>
                    </a:lnTo>
                    <a:lnTo>
                      <a:pt x="0" y="7"/>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9" name="Freeform 123">
                <a:extLst>
                  <a:ext uri="{FF2B5EF4-FFF2-40B4-BE49-F238E27FC236}">
                    <a16:creationId xmlns:a16="http://schemas.microsoft.com/office/drawing/2014/main" id="{E9A562CB-F585-4BBA-AD2E-A075F45229BE}"/>
                  </a:ext>
                </a:extLst>
              </p:cNvPr>
              <p:cNvSpPr>
                <a:spLocks/>
              </p:cNvSpPr>
              <p:nvPr/>
            </p:nvSpPr>
            <p:spPr bwMode="auto">
              <a:xfrm>
                <a:off x="874" y="1738"/>
                <a:ext cx="8" cy="28"/>
              </a:xfrm>
              <a:custGeom>
                <a:avLst/>
                <a:gdLst>
                  <a:gd name="T0" fmla="*/ 0 w 12"/>
                  <a:gd name="T1" fmla="*/ 1 h 42"/>
                  <a:gd name="T2" fmla="*/ 1 w 12"/>
                  <a:gd name="T3" fmla="*/ 1 h 42"/>
                  <a:gd name="T4" fmla="*/ 1 w 12"/>
                  <a:gd name="T5" fmla="*/ 1 h 42"/>
                  <a:gd name="T6" fmla="*/ 1 w 12"/>
                  <a:gd name="T7" fmla="*/ 1 h 42"/>
                  <a:gd name="T8" fmla="*/ 1 w 12"/>
                  <a:gd name="T9" fmla="*/ 1 h 42"/>
                  <a:gd name="T10" fmla="*/ 1 w 12"/>
                  <a:gd name="T11" fmla="*/ 1 h 42"/>
                  <a:gd name="T12" fmla="*/ 1 w 12"/>
                  <a:gd name="T13" fmla="*/ 1 h 42"/>
                  <a:gd name="T14" fmla="*/ 1 w 12"/>
                  <a:gd name="T15" fmla="*/ 1 h 42"/>
                  <a:gd name="T16" fmla="*/ 1 w 12"/>
                  <a:gd name="T17" fmla="*/ 1 h 42"/>
                  <a:gd name="T18" fmla="*/ 1 w 12"/>
                  <a:gd name="T19" fmla="*/ 1 h 42"/>
                  <a:gd name="T20" fmla="*/ 1 w 12"/>
                  <a:gd name="T21" fmla="*/ 1 h 42"/>
                  <a:gd name="T22" fmla="*/ 1 w 12"/>
                  <a:gd name="T23" fmla="*/ 1 h 42"/>
                  <a:gd name="T24" fmla="*/ 1 w 12"/>
                  <a:gd name="T25" fmla="*/ 0 h 42"/>
                  <a:gd name="T26" fmla="*/ 1 w 12"/>
                  <a:gd name="T27" fmla="*/ 1 h 42"/>
                  <a:gd name="T28" fmla="*/ 1 w 12"/>
                  <a:gd name="T29" fmla="*/ 1 h 42"/>
                  <a:gd name="T30" fmla="*/ 1 w 12"/>
                  <a:gd name="T31" fmla="*/ 1 h 42"/>
                  <a:gd name="T32" fmla="*/ 0 w 12"/>
                  <a:gd name="T33" fmla="*/ 1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42"/>
                  <a:gd name="T53" fmla="*/ 12 w 12"/>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42">
                    <a:moveTo>
                      <a:pt x="0" y="24"/>
                    </a:moveTo>
                    <a:lnTo>
                      <a:pt x="1" y="30"/>
                    </a:lnTo>
                    <a:lnTo>
                      <a:pt x="1" y="36"/>
                    </a:lnTo>
                    <a:lnTo>
                      <a:pt x="3" y="39"/>
                    </a:lnTo>
                    <a:lnTo>
                      <a:pt x="5" y="41"/>
                    </a:lnTo>
                    <a:lnTo>
                      <a:pt x="7" y="39"/>
                    </a:lnTo>
                    <a:lnTo>
                      <a:pt x="9" y="36"/>
                    </a:lnTo>
                    <a:lnTo>
                      <a:pt x="10" y="30"/>
                    </a:lnTo>
                    <a:lnTo>
                      <a:pt x="11" y="24"/>
                    </a:lnTo>
                    <a:lnTo>
                      <a:pt x="10" y="13"/>
                    </a:lnTo>
                    <a:lnTo>
                      <a:pt x="9" y="6"/>
                    </a:lnTo>
                    <a:lnTo>
                      <a:pt x="7" y="2"/>
                    </a:lnTo>
                    <a:lnTo>
                      <a:pt x="5" y="0"/>
                    </a:lnTo>
                    <a:lnTo>
                      <a:pt x="3" y="2"/>
                    </a:lnTo>
                    <a:lnTo>
                      <a:pt x="1" y="6"/>
                    </a:lnTo>
                    <a:lnTo>
                      <a:pt x="1" y="13"/>
                    </a:lnTo>
                    <a:lnTo>
                      <a:pt x="0" y="24"/>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 name="Rectangle 124">
                <a:extLst>
                  <a:ext uri="{FF2B5EF4-FFF2-40B4-BE49-F238E27FC236}">
                    <a16:creationId xmlns:a16="http://schemas.microsoft.com/office/drawing/2014/main" id="{0FA66149-42AE-44FF-BACD-D60C62AABF9C}"/>
                  </a:ext>
                </a:extLst>
              </p:cNvPr>
              <p:cNvSpPr>
                <a:spLocks noChangeArrowheads="1"/>
              </p:cNvSpPr>
              <p:nvPr/>
            </p:nvSpPr>
            <p:spPr bwMode="auto">
              <a:xfrm>
                <a:off x="429" y="756"/>
                <a:ext cx="880" cy="1153"/>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mn-cs"/>
                </a:endParaRPr>
              </a:p>
            </p:txBody>
          </p:sp>
        </p:grpSp>
        <p:sp>
          <p:nvSpPr>
            <p:cNvPr id="41" name="Text Box 125">
              <a:extLst>
                <a:ext uri="{FF2B5EF4-FFF2-40B4-BE49-F238E27FC236}">
                  <a16:creationId xmlns:a16="http://schemas.microsoft.com/office/drawing/2014/main" id="{D4B46601-E24B-4602-81BC-3D06669A8DC3}"/>
                </a:ext>
              </a:extLst>
            </p:cNvPr>
            <p:cNvSpPr txBox="1">
              <a:spLocks noChangeArrowheads="1"/>
            </p:cNvSpPr>
            <p:nvPr/>
          </p:nvSpPr>
          <p:spPr bwMode="auto">
            <a:xfrm>
              <a:off x="1160" y="1904"/>
              <a:ext cx="94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10000"/>
                </a:lnSpc>
                <a:spcBef>
                  <a:spcPct val="0"/>
                </a:spcBef>
                <a:spcAft>
                  <a:spcPts val="0"/>
                </a:spcAft>
                <a:buClrTx/>
                <a:buSzTx/>
                <a:buFontTx/>
                <a:buNone/>
                <a:tabLst/>
                <a:defRPr/>
              </a:pPr>
              <a:r>
                <a:rPr kumimoji="0" lang="en-US" altLang="en-US" sz="2000" b="1"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Pre-disaster</a:t>
              </a:r>
            </a:p>
          </p:txBody>
        </p:sp>
        <p:sp>
          <p:nvSpPr>
            <p:cNvPr id="42" name="Freeform 126">
              <a:extLst>
                <a:ext uri="{FF2B5EF4-FFF2-40B4-BE49-F238E27FC236}">
                  <a16:creationId xmlns:a16="http://schemas.microsoft.com/office/drawing/2014/main" id="{23FBB265-A0D5-4664-B3C7-051736AE765B}"/>
                </a:ext>
              </a:extLst>
            </p:cNvPr>
            <p:cNvSpPr>
              <a:spLocks/>
            </p:cNvSpPr>
            <p:nvPr/>
          </p:nvSpPr>
          <p:spPr bwMode="auto">
            <a:xfrm>
              <a:off x="1918" y="1248"/>
              <a:ext cx="194"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Freeform 127">
              <a:extLst>
                <a:ext uri="{FF2B5EF4-FFF2-40B4-BE49-F238E27FC236}">
                  <a16:creationId xmlns:a16="http://schemas.microsoft.com/office/drawing/2014/main" id="{B9FB95F5-2C6A-4BEC-997C-F52278EB4703}"/>
                </a:ext>
              </a:extLst>
            </p:cNvPr>
            <p:cNvSpPr>
              <a:spLocks/>
            </p:cNvSpPr>
            <p:nvPr/>
          </p:nvSpPr>
          <p:spPr bwMode="auto">
            <a:xfrm>
              <a:off x="1279" y="1286"/>
              <a:ext cx="194"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Freeform 128">
              <a:extLst>
                <a:ext uri="{FF2B5EF4-FFF2-40B4-BE49-F238E27FC236}">
                  <a16:creationId xmlns:a16="http://schemas.microsoft.com/office/drawing/2014/main" id="{E642C394-2DC4-4658-B623-74D58AC10190}"/>
                </a:ext>
              </a:extLst>
            </p:cNvPr>
            <p:cNvSpPr>
              <a:spLocks/>
            </p:cNvSpPr>
            <p:nvPr/>
          </p:nvSpPr>
          <p:spPr bwMode="auto">
            <a:xfrm flipH="1">
              <a:off x="1274" y="1241"/>
              <a:ext cx="141" cy="56"/>
            </a:xfrm>
            <a:custGeom>
              <a:avLst/>
              <a:gdLst>
                <a:gd name="T0" fmla="*/ 0 w 546"/>
                <a:gd name="T1" fmla="*/ 0 h 128"/>
                <a:gd name="T2" fmla="*/ 0 w 546"/>
                <a:gd name="T3" fmla="*/ 0 h 128"/>
                <a:gd name="T4" fmla="*/ 0 w 546"/>
                <a:gd name="T5" fmla="*/ 0 h 128"/>
                <a:gd name="T6" fmla="*/ 0 w 546"/>
                <a:gd name="T7" fmla="*/ 0 h 128"/>
                <a:gd name="T8" fmla="*/ 0 w 546"/>
                <a:gd name="T9" fmla="*/ 0 h 128"/>
                <a:gd name="T10" fmla="*/ 0 w 546"/>
                <a:gd name="T11" fmla="*/ 0 h 128"/>
                <a:gd name="T12" fmla="*/ 0 w 546"/>
                <a:gd name="T13" fmla="*/ 0 h 128"/>
                <a:gd name="T14" fmla="*/ 0 w 546"/>
                <a:gd name="T15" fmla="*/ 0 h 128"/>
                <a:gd name="T16" fmla="*/ 0 w 546"/>
                <a:gd name="T17" fmla="*/ 0 h 128"/>
                <a:gd name="T18" fmla="*/ 0 w 546"/>
                <a:gd name="T19" fmla="*/ 0 h 128"/>
                <a:gd name="T20" fmla="*/ 0 w 546"/>
                <a:gd name="T21" fmla="*/ 0 h 128"/>
                <a:gd name="T22" fmla="*/ 0 w 546"/>
                <a:gd name="T23" fmla="*/ 0 h 128"/>
                <a:gd name="T24" fmla="*/ 0 w 546"/>
                <a:gd name="T25" fmla="*/ 0 h 128"/>
                <a:gd name="T26" fmla="*/ 0 w 546"/>
                <a:gd name="T27" fmla="*/ 0 h 128"/>
                <a:gd name="T28" fmla="*/ 0 w 546"/>
                <a:gd name="T29" fmla="*/ 0 h 128"/>
                <a:gd name="T30" fmla="*/ 0 w 546"/>
                <a:gd name="T31" fmla="*/ 0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 name="Freeform 129">
              <a:extLst>
                <a:ext uri="{FF2B5EF4-FFF2-40B4-BE49-F238E27FC236}">
                  <a16:creationId xmlns:a16="http://schemas.microsoft.com/office/drawing/2014/main" id="{557A3045-751E-4AFC-A0C3-2962288599CE}"/>
                </a:ext>
              </a:extLst>
            </p:cNvPr>
            <p:cNvSpPr>
              <a:spLocks/>
            </p:cNvSpPr>
            <p:nvPr/>
          </p:nvSpPr>
          <p:spPr bwMode="auto">
            <a:xfrm flipH="1">
              <a:off x="1978" y="1337"/>
              <a:ext cx="141" cy="56"/>
            </a:xfrm>
            <a:custGeom>
              <a:avLst/>
              <a:gdLst>
                <a:gd name="T0" fmla="*/ 0 w 546"/>
                <a:gd name="T1" fmla="*/ 0 h 128"/>
                <a:gd name="T2" fmla="*/ 0 w 546"/>
                <a:gd name="T3" fmla="*/ 0 h 128"/>
                <a:gd name="T4" fmla="*/ 0 w 546"/>
                <a:gd name="T5" fmla="*/ 0 h 128"/>
                <a:gd name="T6" fmla="*/ 0 w 546"/>
                <a:gd name="T7" fmla="*/ 0 h 128"/>
                <a:gd name="T8" fmla="*/ 0 w 546"/>
                <a:gd name="T9" fmla="*/ 0 h 128"/>
                <a:gd name="T10" fmla="*/ 0 w 546"/>
                <a:gd name="T11" fmla="*/ 0 h 128"/>
                <a:gd name="T12" fmla="*/ 0 w 546"/>
                <a:gd name="T13" fmla="*/ 0 h 128"/>
                <a:gd name="T14" fmla="*/ 0 w 546"/>
                <a:gd name="T15" fmla="*/ 0 h 128"/>
                <a:gd name="T16" fmla="*/ 0 w 546"/>
                <a:gd name="T17" fmla="*/ 0 h 128"/>
                <a:gd name="T18" fmla="*/ 0 w 546"/>
                <a:gd name="T19" fmla="*/ 0 h 128"/>
                <a:gd name="T20" fmla="*/ 0 w 546"/>
                <a:gd name="T21" fmla="*/ 0 h 128"/>
                <a:gd name="T22" fmla="*/ 0 w 546"/>
                <a:gd name="T23" fmla="*/ 0 h 128"/>
                <a:gd name="T24" fmla="*/ 0 w 546"/>
                <a:gd name="T25" fmla="*/ 0 h 128"/>
                <a:gd name="T26" fmla="*/ 0 w 546"/>
                <a:gd name="T27" fmla="*/ 0 h 128"/>
                <a:gd name="T28" fmla="*/ 0 w 546"/>
                <a:gd name="T29" fmla="*/ 0 h 128"/>
                <a:gd name="T30" fmla="*/ 0 w 546"/>
                <a:gd name="T31" fmla="*/ 0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71" name="Group 32">
            <a:extLst>
              <a:ext uri="{FF2B5EF4-FFF2-40B4-BE49-F238E27FC236}">
                <a16:creationId xmlns:a16="http://schemas.microsoft.com/office/drawing/2014/main" id="{D1DCD515-AEFC-420D-B1E1-C2A50B1CB0CA}"/>
              </a:ext>
            </a:extLst>
          </p:cNvPr>
          <p:cNvGrpSpPr>
            <a:grpSpLocks/>
          </p:cNvGrpSpPr>
          <p:nvPr/>
        </p:nvGrpSpPr>
        <p:grpSpPr bwMode="auto">
          <a:xfrm>
            <a:off x="0" y="4092575"/>
            <a:ext cx="7278688" cy="2765425"/>
            <a:chOff x="158" y="2415"/>
            <a:chExt cx="4585" cy="1742"/>
          </a:xfrm>
        </p:grpSpPr>
        <p:grpSp>
          <p:nvGrpSpPr>
            <p:cNvPr id="72" name="Group 33">
              <a:extLst>
                <a:ext uri="{FF2B5EF4-FFF2-40B4-BE49-F238E27FC236}">
                  <a16:creationId xmlns:a16="http://schemas.microsoft.com/office/drawing/2014/main" id="{C84ABBD4-5E57-4483-AD3F-EAF8CCD63534}"/>
                </a:ext>
              </a:extLst>
            </p:cNvPr>
            <p:cNvGrpSpPr>
              <a:grpSpLocks/>
            </p:cNvGrpSpPr>
            <p:nvPr/>
          </p:nvGrpSpPr>
          <p:grpSpPr bwMode="auto">
            <a:xfrm>
              <a:off x="462" y="2636"/>
              <a:ext cx="1002" cy="1002"/>
              <a:chOff x="508" y="1455"/>
              <a:chExt cx="1354" cy="1354"/>
            </a:xfrm>
          </p:grpSpPr>
          <p:grpSp>
            <p:nvGrpSpPr>
              <p:cNvPr id="122" name="Group 34">
                <a:extLst>
                  <a:ext uri="{FF2B5EF4-FFF2-40B4-BE49-F238E27FC236}">
                    <a16:creationId xmlns:a16="http://schemas.microsoft.com/office/drawing/2014/main" id="{399192DE-C75F-4EB4-8B27-BDFFE20174ED}"/>
                  </a:ext>
                </a:extLst>
              </p:cNvPr>
              <p:cNvGrpSpPr>
                <a:grpSpLocks/>
              </p:cNvGrpSpPr>
              <p:nvPr/>
            </p:nvGrpSpPr>
            <p:grpSpPr bwMode="auto">
              <a:xfrm>
                <a:off x="508" y="1455"/>
                <a:ext cx="1354" cy="1354"/>
                <a:chOff x="409" y="1664"/>
                <a:chExt cx="1354" cy="1354"/>
              </a:xfrm>
            </p:grpSpPr>
            <p:sp>
              <p:nvSpPr>
                <p:cNvPr id="124" name="Oval 35">
                  <a:extLst>
                    <a:ext uri="{FF2B5EF4-FFF2-40B4-BE49-F238E27FC236}">
                      <a16:creationId xmlns:a16="http://schemas.microsoft.com/office/drawing/2014/main" id="{2643C903-4A94-41F8-867D-56B3077563D7}"/>
                    </a:ext>
                  </a:extLst>
                </p:cNvPr>
                <p:cNvSpPr>
                  <a:spLocks noChangeArrowheads="1"/>
                </p:cNvSpPr>
                <p:nvPr/>
              </p:nvSpPr>
              <p:spPr bwMode="auto">
                <a:xfrm>
                  <a:off x="409" y="1664"/>
                  <a:ext cx="1354" cy="1354"/>
                </a:xfrm>
                <a:prstGeom prst="ellipse">
                  <a:avLst/>
                </a:prstGeom>
                <a:solidFill>
                  <a:srgbClr val="FFCC00"/>
                </a:solidFill>
                <a:ln w="12700">
                  <a:solidFill>
                    <a:srgbClr val="FFCC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400">
                    <a:solidFill>
                      <a:prstClr val="black"/>
                    </a:solidFill>
                    <a:latin typeface="Times New Roman" panose="02020603050405020304" pitchFamily="18" charset="0"/>
                    <a:ea typeface="+mn-ea"/>
                    <a:cs typeface="+mn-cs"/>
                  </a:endParaRPr>
                </a:p>
              </p:txBody>
            </p:sp>
            <p:sp>
              <p:nvSpPr>
                <p:cNvPr id="125" name="WordArt 36">
                  <a:extLst>
                    <a:ext uri="{FF2B5EF4-FFF2-40B4-BE49-F238E27FC236}">
                      <a16:creationId xmlns:a16="http://schemas.microsoft.com/office/drawing/2014/main" id="{38024101-A5B9-4B1B-A784-F8C885CCFD65}"/>
                    </a:ext>
                  </a:extLst>
                </p:cNvPr>
                <p:cNvSpPr>
                  <a:spLocks noChangeArrowheads="1" noChangeShapeType="1" noTextEdit="1"/>
                </p:cNvSpPr>
                <p:nvPr/>
              </p:nvSpPr>
              <p:spPr bwMode="auto">
                <a:xfrm>
                  <a:off x="549" y="2019"/>
                  <a:ext cx="1052" cy="671"/>
                </a:xfrm>
                <a:prstGeom prst="rect">
                  <a:avLst/>
                </a:prstGeom>
              </p:spPr>
              <p:txBody>
                <a:bodyPr wrap="none" fromWordArt="1">
                  <a:prstTxWarp prst="textDeflate">
                    <a:avLst>
                      <a:gd name="adj" fmla="val 26227"/>
                    </a:avLst>
                  </a:prstTxWarp>
                </a:bodyPr>
                <a:lstStyle/>
                <a:p>
                  <a:pPr algn="ctr" eaLnBrk="1" fontAlgn="auto" hangingPunct="1">
                    <a:spcBef>
                      <a:spcPts val="0"/>
                    </a:spcBef>
                    <a:spcAft>
                      <a:spcPts val="0"/>
                    </a:spcAft>
                  </a:pPr>
                  <a:r>
                    <a:rPr lang="en-US" sz="3600" b="1" kern="10">
                      <a:ln w="9525">
                        <a:solidFill>
                          <a:srgbClr val="000000"/>
                        </a:solidFill>
                        <a:round/>
                        <a:headEnd/>
                        <a:tailEnd/>
                      </a:ln>
                      <a:solidFill>
                        <a:prstClr val="black"/>
                      </a:solidFill>
                      <a:latin typeface="Impact" panose="020B0806030902050204" pitchFamily="34" charset="0"/>
                      <a:ea typeface="+mn-ea"/>
                      <a:cs typeface="+mn-cs"/>
                    </a:rPr>
                    <a:t>406</a:t>
                  </a:r>
                </a:p>
              </p:txBody>
            </p:sp>
          </p:grpSp>
          <p:sp>
            <p:nvSpPr>
              <p:cNvPr id="123" name="WordArt 37">
                <a:extLst>
                  <a:ext uri="{FF2B5EF4-FFF2-40B4-BE49-F238E27FC236}">
                    <a16:creationId xmlns:a16="http://schemas.microsoft.com/office/drawing/2014/main" id="{CAE240DF-E6DE-45B4-B00B-51E87DFF008C}"/>
                  </a:ext>
                </a:extLst>
              </p:cNvPr>
              <p:cNvSpPr>
                <a:spLocks noChangeArrowheads="1" noChangeShapeType="1" noTextEdit="1"/>
              </p:cNvSpPr>
              <p:nvPr/>
            </p:nvSpPr>
            <p:spPr bwMode="auto">
              <a:xfrm>
                <a:off x="790" y="1618"/>
                <a:ext cx="800" cy="317"/>
              </a:xfrm>
              <a:prstGeom prst="rect">
                <a:avLst/>
              </a:prstGeom>
            </p:spPr>
            <p:txBody>
              <a:bodyPr spcFirstLastPara="1" wrap="none" fromWordArt="1">
                <a:prstTxWarp prst="textArchUp">
                  <a:avLst>
                    <a:gd name="adj" fmla="val 10800004"/>
                  </a:avLst>
                </a:prstTxWarp>
              </a:bodyPr>
              <a:lstStyle/>
              <a:p>
                <a:pPr algn="ctr" eaLnBrk="1" fontAlgn="auto" hangingPunct="1">
                  <a:spcBef>
                    <a:spcPts val="0"/>
                  </a:spcBef>
                  <a:spcAft>
                    <a:spcPts val="0"/>
                  </a:spcAft>
                </a:pPr>
                <a:r>
                  <a:rPr lang="en-US" sz="3600" kern="10">
                    <a:ln w="9525">
                      <a:solidFill>
                        <a:srgbClr val="000000"/>
                      </a:solidFill>
                      <a:round/>
                      <a:headEnd/>
                      <a:tailEnd/>
                    </a:ln>
                    <a:solidFill>
                      <a:prstClr val="black"/>
                    </a:solidFill>
                    <a:latin typeface="Arial Black" panose="020B0A04020102020204" pitchFamily="34" charset="0"/>
                    <a:ea typeface="+mn-ea"/>
                    <a:cs typeface="+mn-cs"/>
                  </a:rPr>
                  <a:t>Section</a:t>
                </a:r>
              </a:p>
            </p:txBody>
          </p:sp>
        </p:grpSp>
        <p:grpSp>
          <p:nvGrpSpPr>
            <p:cNvPr id="73" name="Group 43">
              <a:extLst>
                <a:ext uri="{FF2B5EF4-FFF2-40B4-BE49-F238E27FC236}">
                  <a16:creationId xmlns:a16="http://schemas.microsoft.com/office/drawing/2014/main" id="{DF8EB7B5-29E6-4BC8-BA8D-CAD409522299}"/>
                </a:ext>
              </a:extLst>
            </p:cNvPr>
            <p:cNvGrpSpPr>
              <a:grpSpLocks/>
            </p:cNvGrpSpPr>
            <p:nvPr/>
          </p:nvGrpSpPr>
          <p:grpSpPr bwMode="auto">
            <a:xfrm>
              <a:off x="2103" y="2415"/>
              <a:ext cx="2640" cy="1508"/>
              <a:chOff x="2592" y="2283"/>
              <a:chExt cx="2640" cy="1840"/>
            </a:xfrm>
          </p:grpSpPr>
          <p:sp>
            <p:nvSpPr>
              <p:cNvPr id="88" name="Freeform 44">
                <a:extLst>
                  <a:ext uri="{FF2B5EF4-FFF2-40B4-BE49-F238E27FC236}">
                    <a16:creationId xmlns:a16="http://schemas.microsoft.com/office/drawing/2014/main" id="{91643ACE-0624-4F51-B3C2-CA8A9E76F6CE}"/>
                  </a:ext>
                </a:extLst>
              </p:cNvPr>
              <p:cNvSpPr>
                <a:spLocks/>
              </p:cNvSpPr>
              <p:nvPr/>
            </p:nvSpPr>
            <p:spPr bwMode="auto">
              <a:xfrm>
                <a:off x="2872" y="2629"/>
                <a:ext cx="4" cy="33"/>
              </a:xfrm>
              <a:custGeom>
                <a:avLst/>
                <a:gdLst>
                  <a:gd name="T0" fmla="*/ 0 w 4"/>
                  <a:gd name="T1" fmla="*/ 16 h 33"/>
                  <a:gd name="T2" fmla="*/ 0 w 4"/>
                  <a:gd name="T3" fmla="*/ 18 h 33"/>
                  <a:gd name="T4" fmla="*/ 1 w 4"/>
                  <a:gd name="T5" fmla="*/ 24 h 33"/>
                  <a:gd name="T6" fmla="*/ 1 w 4"/>
                  <a:gd name="T7" fmla="*/ 29 h 33"/>
                  <a:gd name="T8" fmla="*/ 1 w 4"/>
                  <a:gd name="T9" fmla="*/ 32 h 33"/>
                  <a:gd name="T10" fmla="*/ 1 w 4"/>
                  <a:gd name="T11" fmla="*/ 30 h 33"/>
                  <a:gd name="T12" fmla="*/ 2 w 4"/>
                  <a:gd name="T13" fmla="*/ 27 h 33"/>
                  <a:gd name="T14" fmla="*/ 3 w 4"/>
                  <a:gd name="T15" fmla="*/ 22 h 33"/>
                  <a:gd name="T16" fmla="*/ 3 w 4"/>
                  <a:gd name="T17" fmla="*/ 16 h 33"/>
                  <a:gd name="T18" fmla="*/ 3 w 4"/>
                  <a:gd name="T19" fmla="*/ 10 h 33"/>
                  <a:gd name="T20" fmla="*/ 2 w 4"/>
                  <a:gd name="T21" fmla="*/ 5 h 33"/>
                  <a:gd name="T22" fmla="*/ 1 w 4"/>
                  <a:gd name="T23" fmla="*/ 1 h 33"/>
                  <a:gd name="T24" fmla="*/ 1 w 4"/>
                  <a:gd name="T25" fmla="*/ 0 h 33"/>
                  <a:gd name="T26" fmla="*/ 0 w 4"/>
                  <a:gd name="T27" fmla="*/ 16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33"/>
                  <a:gd name="T44" fmla="*/ 4 w 4"/>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33">
                    <a:moveTo>
                      <a:pt x="0" y="16"/>
                    </a:moveTo>
                    <a:lnTo>
                      <a:pt x="0" y="18"/>
                    </a:lnTo>
                    <a:lnTo>
                      <a:pt x="1" y="24"/>
                    </a:lnTo>
                    <a:lnTo>
                      <a:pt x="1" y="29"/>
                    </a:lnTo>
                    <a:lnTo>
                      <a:pt x="1" y="32"/>
                    </a:lnTo>
                    <a:lnTo>
                      <a:pt x="1" y="30"/>
                    </a:lnTo>
                    <a:lnTo>
                      <a:pt x="2" y="27"/>
                    </a:lnTo>
                    <a:lnTo>
                      <a:pt x="3" y="22"/>
                    </a:lnTo>
                    <a:lnTo>
                      <a:pt x="3" y="16"/>
                    </a:lnTo>
                    <a:lnTo>
                      <a:pt x="3" y="10"/>
                    </a:lnTo>
                    <a:lnTo>
                      <a:pt x="2" y="5"/>
                    </a:lnTo>
                    <a:lnTo>
                      <a:pt x="1" y="1"/>
                    </a:lnTo>
                    <a:lnTo>
                      <a:pt x="1" y="0"/>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89" name="Freeform 45">
                <a:extLst>
                  <a:ext uri="{FF2B5EF4-FFF2-40B4-BE49-F238E27FC236}">
                    <a16:creationId xmlns:a16="http://schemas.microsoft.com/office/drawing/2014/main" id="{116386E8-F770-4658-AD7F-072A025D9089}"/>
                  </a:ext>
                </a:extLst>
              </p:cNvPr>
              <p:cNvSpPr>
                <a:spLocks/>
              </p:cNvSpPr>
              <p:nvPr/>
            </p:nvSpPr>
            <p:spPr bwMode="auto">
              <a:xfrm>
                <a:off x="3099" y="2418"/>
                <a:ext cx="14" cy="40"/>
              </a:xfrm>
              <a:custGeom>
                <a:avLst/>
                <a:gdLst>
                  <a:gd name="T0" fmla="*/ 0 w 14"/>
                  <a:gd name="T1" fmla="*/ 15 h 40"/>
                  <a:gd name="T2" fmla="*/ 0 w 14"/>
                  <a:gd name="T3" fmla="*/ 26 h 40"/>
                  <a:gd name="T4" fmla="*/ 2 w 14"/>
                  <a:gd name="T5" fmla="*/ 33 h 40"/>
                  <a:gd name="T6" fmla="*/ 4 w 14"/>
                  <a:gd name="T7" fmla="*/ 38 h 40"/>
                  <a:gd name="T8" fmla="*/ 6 w 14"/>
                  <a:gd name="T9" fmla="*/ 39 h 40"/>
                  <a:gd name="T10" fmla="*/ 9 w 14"/>
                  <a:gd name="T11" fmla="*/ 38 h 40"/>
                  <a:gd name="T12" fmla="*/ 11 w 14"/>
                  <a:gd name="T13" fmla="*/ 33 h 40"/>
                  <a:gd name="T14" fmla="*/ 13 w 14"/>
                  <a:gd name="T15" fmla="*/ 26 h 40"/>
                  <a:gd name="T16" fmla="*/ 13 w 14"/>
                  <a:gd name="T17" fmla="*/ 15 h 40"/>
                  <a:gd name="T18" fmla="*/ 13 w 14"/>
                  <a:gd name="T19" fmla="*/ 7 h 40"/>
                  <a:gd name="T20" fmla="*/ 11 w 14"/>
                  <a:gd name="T21" fmla="*/ 2 h 40"/>
                  <a:gd name="T22" fmla="*/ 9 w 14"/>
                  <a:gd name="T23" fmla="*/ 0 h 40"/>
                  <a:gd name="T24" fmla="*/ 6 w 14"/>
                  <a:gd name="T25" fmla="*/ 0 h 40"/>
                  <a:gd name="T26" fmla="*/ 4 w 14"/>
                  <a:gd name="T27" fmla="*/ 0 h 40"/>
                  <a:gd name="T28" fmla="*/ 2 w 14"/>
                  <a:gd name="T29" fmla="*/ 2 h 40"/>
                  <a:gd name="T30" fmla="*/ 0 w 14"/>
                  <a:gd name="T31" fmla="*/ 7 h 40"/>
                  <a:gd name="T32" fmla="*/ 0 w 14"/>
                  <a:gd name="T33" fmla="*/ 15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40"/>
                  <a:gd name="T53" fmla="*/ 14 w 14"/>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40">
                    <a:moveTo>
                      <a:pt x="0" y="15"/>
                    </a:moveTo>
                    <a:lnTo>
                      <a:pt x="0" y="26"/>
                    </a:lnTo>
                    <a:lnTo>
                      <a:pt x="2" y="33"/>
                    </a:lnTo>
                    <a:lnTo>
                      <a:pt x="4" y="38"/>
                    </a:lnTo>
                    <a:lnTo>
                      <a:pt x="6" y="39"/>
                    </a:lnTo>
                    <a:lnTo>
                      <a:pt x="9" y="38"/>
                    </a:lnTo>
                    <a:lnTo>
                      <a:pt x="11" y="33"/>
                    </a:lnTo>
                    <a:lnTo>
                      <a:pt x="13" y="26"/>
                    </a:lnTo>
                    <a:lnTo>
                      <a:pt x="13" y="15"/>
                    </a:lnTo>
                    <a:lnTo>
                      <a:pt x="13" y="7"/>
                    </a:lnTo>
                    <a:lnTo>
                      <a:pt x="11" y="2"/>
                    </a:lnTo>
                    <a:lnTo>
                      <a:pt x="9" y="0"/>
                    </a:lnTo>
                    <a:lnTo>
                      <a:pt x="6" y="0"/>
                    </a:lnTo>
                    <a:lnTo>
                      <a:pt x="4" y="0"/>
                    </a:lnTo>
                    <a:lnTo>
                      <a:pt x="2" y="2"/>
                    </a:lnTo>
                    <a:lnTo>
                      <a:pt x="0" y="7"/>
                    </a:lnTo>
                    <a:lnTo>
                      <a:pt x="0" y="15"/>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90" name="Freeform 46">
                <a:extLst>
                  <a:ext uri="{FF2B5EF4-FFF2-40B4-BE49-F238E27FC236}">
                    <a16:creationId xmlns:a16="http://schemas.microsoft.com/office/drawing/2014/main" id="{6AEF8D79-A86B-4F2A-A7B4-A4439D095385}"/>
                  </a:ext>
                </a:extLst>
              </p:cNvPr>
              <p:cNvSpPr>
                <a:spLocks/>
              </p:cNvSpPr>
              <p:nvPr/>
            </p:nvSpPr>
            <p:spPr bwMode="auto">
              <a:xfrm>
                <a:off x="2991" y="2473"/>
                <a:ext cx="11" cy="41"/>
              </a:xfrm>
              <a:custGeom>
                <a:avLst/>
                <a:gdLst>
                  <a:gd name="T0" fmla="*/ 0 w 11"/>
                  <a:gd name="T1" fmla="*/ 23 h 41"/>
                  <a:gd name="T2" fmla="*/ 1 w 11"/>
                  <a:gd name="T3" fmla="*/ 29 h 41"/>
                  <a:gd name="T4" fmla="*/ 1 w 11"/>
                  <a:gd name="T5" fmla="*/ 34 h 41"/>
                  <a:gd name="T6" fmla="*/ 3 w 11"/>
                  <a:gd name="T7" fmla="*/ 38 h 41"/>
                  <a:gd name="T8" fmla="*/ 5 w 11"/>
                  <a:gd name="T9" fmla="*/ 40 h 41"/>
                  <a:gd name="T10" fmla="*/ 7 w 11"/>
                  <a:gd name="T11" fmla="*/ 38 h 41"/>
                  <a:gd name="T12" fmla="*/ 9 w 11"/>
                  <a:gd name="T13" fmla="*/ 34 h 41"/>
                  <a:gd name="T14" fmla="*/ 10 w 11"/>
                  <a:gd name="T15" fmla="*/ 29 h 41"/>
                  <a:gd name="T16" fmla="*/ 10 w 11"/>
                  <a:gd name="T17" fmla="*/ 23 h 41"/>
                  <a:gd name="T18" fmla="*/ 10 w 11"/>
                  <a:gd name="T19" fmla="*/ 13 h 41"/>
                  <a:gd name="T20" fmla="*/ 9 w 11"/>
                  <a:gd name="T21" fmla="*/ 6 h 41"/>
                  <a:gd name="T22" fmla="*/ 7 w 11"/>
                  <a:gd name="T23" fmla="*/ 2 h 41"/>
                  <a:gd name="T24" fmla="*/ 5 w 11"/>
                  <a:gd name="T25" fmla="*/ 0 h 41"/>
                  <a:gd name="T26" fmla="*/ 3 w 11"/>
                  <a:gd name="T27" fmla="*/ 2 h 41"/>
                  <a:gd name="T28" fmla="*/ 1 w 11"/>
                  <a:gd name="T29" fmla="*/ 6 h 41"/>
                  <a:gd name="T30" fmla="*/ 1 w 11"/>
                  <a:gd name="T31" fmla="*/ 13 h 41"/>
                  <a:gd name="T32" fmla="*/ 0 w 11"/>
                  <a:gd name="T33" fmla="*/ 23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41"/>
                  <a:gd name="T53" fmla="*/ 11 w 11"/>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41">
                    <a:moveTo>
                      <a:pt x="0" y="23"/>
                    </a:moveTo>
                    <a:lnTo>
                      <a:pt x="1" y="29"/>
                    </a:lnTo>
                    <a:lnTo>
                      <a:pt x="1" y="34"/>
                    </a:lnTo>
                    <a:lnTo>
                      <a:pt x="3" y="38"/>
                    </a:lnTo>
                    <a:lnTo>
                      <a:pt x="5" y="40"/>
                    </a:lnTo>
                    <a:lnTo>
                      <a:pt x="7" y="38"/>
                    </a:lnTo>
                    <a:lnTo>
                      <a:pt x="9" y="34"/>
                    </a:lnTo>
                    <a:lnTo>
                      <a:pt x="10" y="29"/>
                    </a:lnTo>
                    <a:lnTo>
                      <a:pt x="10" y="23"/>
                    </a:lnTo>
                    <a:lnTo>
                      <a:pt x="10" y="13"/>
                    </a:lnTo>
                    <a:lnTo>
                      <a:pt x="9" y="6"/>
                    </a:lnTo>
                    <a:lnTo>
                      <a:pt x="7" y="2"/>
                    </a:lnTo>
                    <a:lnTo>
                      <a:pt x="5" y="0"/>
                    </a:lnTo>
                    <a:lnTo>
                      <a:pt x="3" y="2"/>
                    </a:lnTo>
                    <a:lnTo>
                      <a:pt x="1" y="6"/>
                    </a:lnTo>
                    <a:lnTo>
                      <a:pt x="1" y="13"/>
                    </a:lnTo>
                    <a:lnTo>
                      <a:pt x="0" y="23"/>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91" name="Freeform 47">
                <a:extLst>
                  <a:ext uri="{FF2B5EF4-FFF2-40B4-BE49-F238E27FC236}">
                    <a16:creationId xmlns:a16="http://schemas.microsoft.com/office/drawing/2014/main" id="{1FE8A03C-8070-4358-8346-7F283B2804C0}"/>
                  </a:ext>
                </a:extLst>
              </p:cNvPr>
              <p:cNvSpPr>
                <a:spLocks/>
              </p:cNvSpPr>
              <p:nvPr/>
            </p:nvSpPr>
            <p:spPr bwMode="auto">
              <a:xfrm>
                <a:off x="2592" y="2818"/>
                <a:ext cx="2632" cy="1007"/>
              </a:xfrm>
              <a:custGeom>
                <a:avLst/>
                <a:gdLst>
                  <a:gd name="T0" fmla="*/ 2631 w 2632"/>
                  <a:gd name="T1" fmla="*/ 1006 h 1007"/>
                  <a:gd name="T2" fmla="*/ 2631 w 2632"/>
                  <a:gd name="T3" fmla="*/ 0 h 1007"/>
                  <a:gd name="T4" fmla="*/ 0 w 2632"/>
                  <a:gd name="T5" fmla="*/ 0 h 1007"/>
                  <a:gd name="T6" fmla="*/ 0 w 2632"/>
                  <a:gd name="T7" fmla="*/ 1006 h 1007"/>
                  <a:gd name="T8" fmla="*/ 2631 w 2632"/>
                  <a:gd name="T9" fmla="*/ 1006 h 1007"/>
                  <a:gd name="T10" fmla="*/ 0 60000 65536"/>
                  <a:gd name="T11" fmla="*/ 0 60000 65536"/>
                  <a:gd name="T12" fmla="*/ 0 60000 65536"/>
                  <a:gd name="T13" fmla="*/ 0 60000 65536"/>
                  <a:gd name="T14" fmla="*/ 0 60000 65536"/>
                  <a:gd name="T15" fmla="*/ 0 w 2632"/>
                  <a:gd name="T16" fmla="*/ 0 h 1007"/>
                  <a:gd name="T17" fmla="*/ 2632 w 2632"/>
                  <a:gd name="T18" fmla="*/ 1007 h 1007"/>
                </a:gdLst>
                <a:ahLst/>
                <a:cxnLst>
                  <a:cxn ang="T10">
                    <a:pos x="T0" y="T1"/>
                  </a:cxn>
                  <a:cxn ang="T11">
                    <a:pos x="T2" y="T3"/>
                  </a:cxn>
                  <a:cxn ang="T12">
                    <a:pos x="T4" y="T5"/>
                  </a:cxn>
                  <a:cxn ang="T13">
                    <a:pos x="T6" y="T7"/>
                  </a:cxn>
                  <a:cxn ang="T14">
                    <a:pos x="T8" y="T9"/>
                  </a:cxn>
                </a:cxnLst>
                <a:rect l="T15" t="T16" r="T17" b="T18"/>
                <a:pathLst>
                  <a:path w="2632" h="1007">
                    <a:moveTo>
                      <a:pt x="2631" y="1006"/>
                    </a:moveTo>
                    <a:lnTo>
                      <a:pt x="2631" y="0"/>
                    </a:lnTo>
                    <a:lnTo>
                      <a:pt x="0" y="0"/>
                    </a:lnTo>
                    <a:lnTo>
                      <a:pt x="0" y="1006"/>
                    </a:lnTo>
                    <a:lnTo>
                      <a:pt x="2631" y="1006"/>
                    </a:lnTo>
                  </a:path>
                </a:pathLst>
              </a:custGeom>
              <a:solidFill>
                <a:srgbClr val="00CC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92" name="Freeform 48">
                <a:extLst>
                  <a:ext uri="{FF2B5EF4-FFF2-40B4-BE49-F238E27FC236}">
                    <a16:creationId xmlns:a16="http://schemas.microsoft.com/office/drawing/2014/main" id="{D7F1B41A-50E9-41F0-A08E-9DD83D61555F}"/>
                  </a:ext>
                </a:extLst>
              </p:cNvPr>
              <p:cNvSpPr>
                <a:spLocks/>
              </p:cNvSpPr>
              <p:nvPr/>
            </p:nvSpPr>
            <p:spPr bwMode="auto">
              <a:xfrm>
                <a:off x="2592" y="3072"/>
                <a:ext cx="1344" cy="1038"/>
              </a:xfrm>
              <a:custGeom>
                <a:avLst/>
                <a:gdLst>
                  <a:gd name="T0" fmla="*/ 7 w 1344"/>
                  <a:gd name="T1" fmla="*/ 289 h 1038"/>
                  <a:gd name="T2" fmla="*/ 0 w 1344"/>
                  <a:gd name="T3" fmla="*/ 1037 h 1038"/>
                  <a:gd name="T4" fmla="*/ 1331 w 1344"/>
                  <a:gd name="T5" fmla="*/ 1031 h 1038"/>
                  <a:gd name="T6" fmla="*/ 1343 w 1344"/>
                  <a:gd name="T7" fmla="*/ 262 h 1038"/>
                  <a:gd name="T8" fmla="*/ 1023 w 1344"/>
                  <a:gd name="T9" fmla="*/ 264 h 1038"/>
                  <a:gd name="T10" fmla="*/ 653 w 1344"/>
                  <a:gd name="T11" fmla="*/ 0 h 1038"/>
                  <a:gd name="T12" fmla="*/ 282 w 1344"/>
                  <a:gd name="T13" fmla="*/ 251 h 1038"/>
                  <a:gd name="T14" fmla="*/ 7 w 1344"/>
                  <a:gd name="T15" fmla="*/ 289 h 1038"/>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1038"/>
                  <a:gd name="T26" fmla="*/ 1344 w 1344"/>
                  <a:gd name="T27" fmla="*/ 1038 h 10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1038">
                    <a:moveTo>
                      <a:pt x="7" y="289"/>
                    </a:moveTo>
                    <a:lnTo>
                      <a:pt x="0" y="1037"/>
                    </a:lnTo>
                    <a:lnTo>
                      <a:pt x="1331" y="1031"/>
                    </a:lnTo>
                    <a:lnTo>
                      <a:pt x="1343" y="262"/>
                    </a:lnTo>
                    <a:lnTo>
                      <a:pt x="1023" y="264"/>
                    </a:lnTo>
                    <a:lnTo>
                      <a:pt x="653" y="0"/>
                    </a:lnTo>
                    <a:lnTo>
                      <a:pt x="282" y="251"/>
                    </a:lnTo>
                    <a:lnTo>
                      <a:pt x="7" y="289"/>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93" name="Freeform 49">
                <a:extLst>
                  <a:ext uri="{FF2B5EF4-FFF2-40B4-BE49-F238E27FC236}">
                    <a16:creationId xmlns:a16="http://schemas.microsoft.com/office/drawing/2014/main" id="{CD6ED64A-297D-4353-86FD-26F8001146B7}"/>
                  </a:ext>
                </a:extLst>
              </p:cNvPr>
              <p:cNvSpPr>
                <a:spLocks/>
              </p:cNvSpPr>
              <p:nvPr/>
            </p:nvSpPr>
            <p:spPr bwMode="auto">
              <a:xfrm>
                <a:off x="2592" y="2289"/>
                <a:ext cx="1343" cy="1030"/>
              </a:xfrm>
              <a:custGeom>
                <a:avLst/>
                <a:gdLst>
                  <a:gd name="T0" fmla="*/ 0 w 1343"/>
                  <a:gd name="T1" fmla="*/ 752 h 1030"/>
                  <a:gd name="T2" fmla="*/ 0 w 1343"/>
                  <a:gd name="T3" fmla="*/ 0 h 1030"/>
                  <a:gd name="T4" fmla="*/ 1331 w 1343"/>
                  <a:gd name="T5" fmla="*/ 6 h 1030"/>
                  <a:gd name="T6" fmla="*/ 1342 w 1343"/>
                  <a:gd name="T7" fmla="*/ 804 h 1030"/>
                  <a:gd name="T8" fmla="*/ 1036 w 1343"/>
                  <a:gd name="T9" fmla="*/ 793 h 1030"/>
                  <a:gd name="T10" fmla="*/ 638 w 1343"/>
                  <a:gd name="T11" fmla="*/ 1029 h 1030"/>
                  <a:gd name="T12" fmla="*/ 246 w 1343"/>
                  <a:gd name="T13" fmla="*/ 775 h 1030"/>
                  <a:gd name="T14" fmla="*/ 0 w 1343"/>
                  <a:gd name="T15" fmla="*/ 752 h 1030"/>
                  <a:gd name="T16" fmla="*/ 0 60000 65536"/>
                  <a:gd name="T17" fmla="*/ 0 60000 65536"/>
                  <a:gd name="T18" fmla="*/ 0 60000 65536"/>
                  <a:gd name="T19" fmla="*/ 0 60000 65536"/>
                  <a:gd name="T20" fmla="*/ 0 60000 65536"/>
                  <a:gd name="T21" fmla="*/ 0 60000 65536"/>
                  <a:gd name="T22" fmla="*/ 0 60000 65536"/>
                  <a:gd name="T23" fmla="*/ 0 60000 65536"/>
                  <a:gd name="T24" fmla="*/ 0 w 1343"/>
                  <a:gd name="T25" fmla="*/ 0 h 1030"/>
                  <a:gd name="T26" fmla="*/ 1343 w 1343"/>
                  <a:gd name="T27" fmla="*/ 1030 h 10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3" h="1030">
                    <a:moveTo>
                      <a:pt x="0" y="752"/>
                    </a:moveTo>
                    <a:lnTo>
                      <a:pt x="0" y="0"/>
                    </a:lnTo>
                    <a:lnTo>
                      <a:pt x="1331" y="6"/>
                    </a:lnTo>
                    <a:lnTo>
                      <a:pt x="1342" y="804"/>
                    </a:lnTo>
                    <a:lnTo>
                      <a:pt x="1036" y="793"/>
                    </a:lnTo>
                    <a:lnTo>
                      <a:pt x="638" y="1029"/>
                    </a:lnTo>
                    <a:lnTo>
                      <a:pt x="246" y="775"/>
                    </a:lnTo>
                    <a:lnTo>
                      <a:pt x="0" y="752"/>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94" name="Freeform 50">
                <a:extLst>
                  <a:ext uri="{FF2B5EF4-FFF2-40B4-BE49-F238E27FC236}">
                    <a16:creationId xmlns:a16="http://schemas.microsoft.com/office/drawing/2014/main" id="{097F606D-1C8E-488F-8361-288D17721B8C}"/>
                  </a:ext>
                </a:extLst>
              </p:cNvPr>
              <p:cNvSpPr>
                <a:spLocks/>
              </p:cNvSpPr>
              <p:nvPr/>
            </p:nvSpPr>
            <p:spPr bwMode="auto">
              <a:xfrm>
                <a:off x="3915" y="2286"/>
                <a:ext cx="1308" cy="823"/>
              </a:xfrm>
              <a:custGeom>
                <a:avLst/>
                <a:gdLst>
                  <a:gd name="T0" fmla="*/ 0 w 1308"/>
                  <a:gd name="T1" fmla="*/ 0 h 823"/>
                  <a:gd name="T2" fmla="*/ 1296 w 1308"/>
                  <a:gd name="T3" fmla="*/ 822 h 823"/>
                  <a:gd name="T4" fmla="*/ 1272 w 1308"/>
                  <a:gd name="T5" fmla="*/ 791 h 823"/>
                  <a:gd name="T6" fmla="*/ 1243 w 1308"/>
                  <a:gd name="T7" fmla="*/ 759 h 823"/>
                  <a:gd name="T8" fmla="*/ 1209 w 1308"/>
                  <a:gd name="T9" fmla="*/ 728 h 823"/>
                  <a:gd name="T10" fmla="*/ 1174 w 1308"/>
                  <a:gd name="T11" fmla="*/ 698 h 823"/>
                  <a:gd name="T12" fmla="*/ 1136 w 1308"/>
                  <a:gd name="T13" fmla="*/ 672 h 823"/>
                  <a:gd name="T14" fmla="*/ 1098 w 1308"/>
                  <a:gd name="T15" fmla="*/ 648 h 823"/>
                  <a:gd name="T16" fmla="*/ 1061 w 1308"/>
                  <a:gd name="T17" fmla="*/ 631 h 823"/>
                  <a:gd name="T18" fmla="*/ 1025 w 1308"/>
                  <a:gd name="T19" fmla="*/ 619 h 823"/>
                  <a:gd name="T20" fmla="*/ 990 w 1308"/>
                  <a:gd name="T21" fmla="*/ 602 h 823"/>
                  <a:gd name="T22" fmla="*/ 966 w 1308"/>
                  <a:gd name="T23" fmla="*/ 590 h 823"/>
                  <a:gd name="T24" fmla="*/ 946 w 1308"/>
                  <a:gd name="T25" fmla="*/ 581 h 823"/>
                  <a:gd name="T26" fmla="*/ 930 w 1308"/>
                  <a:gd name="T27" fmla="*/ 575 h 823"/>
                  <a:gd name="T28" fmla="*/ 913 w 1308"/>
                  <a:gd name="T29" fmla="*/ 571 h 823"/>
                  <a:gd name="T30" fmla="*/ 894 w 1308"/>
                  <a:gd name="T31" fmla="*/ 568 h 823"/>
                  <a:gd name="T32" fmla="*/ 871 w 1308"/>
                  <a:gd name="T33" fmla="*/ 564 h 823"/>
                  <a:gd name="T34" fmla="*/ 839 w 1308"/>
                  <a:gd name="T35" fmla="*/ 558 h 823"/>
                  <a:gd name="T36" fmla="*/ 781 w 1308"/>
                  <a:gd name="T37" fmla="*/ 546 h 823"/>
                  <a:gd name="T38" fmla="*/ 726 w 1308"/>
                  <a:gd name="T39" fmla="*/ 541 h 823"/>
                  <a:gd name="T40" fmla="*/ 673 w 1308"/>
                  <a:gd name="T41" fmla="*/ 542 h 823"/>
                  <a:gd name="T42" fmla="*/ 624 w 1308"/>
                  <a:gd name="T43" fmla="*/ 549 h 823"/>
                  <a:gd name="T44" fmla="*/ 577 w 1308"/>
                  <a:gd name="T45" fmla="*/ 561 h 823"/>
                  <a:gd name="T46" fmla="*/ 536 w 1308"/>
                  <a:gd name="T47" fmla="*/ 576 h 823"/>
                  <a:gd name="T48" fmla="*/ 497 w 1308"/>
                  <a:gd name="T49" fmla="*/ 595 h 823"/>
                  <a:gd name="T50" fmla="*/ 461 w 1308"/>
                  <a:gd name="T51" fmla="*/ 616 h 823"/>
                  <a:gd name="T52" fmla="*/ 430 w 1308"/>
                  <a:gd name="T53" fmla="*/ 639 h 823"/>
                  <a:gd name="T54" fmla="*/ 403 w 1308"/>
                  <a:gd name="T55" fmla="*/ 664 h 823"/>
                  <a:gd name="T56" fmla="*/ 379 w 1308"/>
                  <a:gd name="T57" fmla="*/ 690 h 823"/>
                  <a:gd name="T58" fmla="*/ 360 w 1308"/>
                  <a:gd name="T59" fmla="*/ 716 h 823"/>
                  <a:gd name="T60" fmla="*/ 347 w 1308"/>
                  <a:gd name="T61" fmla="*/ 741 h 823"/>
                  <a:gd name="T62" fmla="*/ 337 w 1308"/>
                  <a:gd name="T63" fmla="*/ 765 h 823"/>
                  <a:gd name="T64" fmla="*/ 332 w 1308"/>
                  <a:gd name="T65" fmla="*/ 787 h 823"/>
                  <a:gd name="T66" fmla="*/ 333 w 1308"/>
                  <a:gd name="T67" fmla="*/ 806 h 8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08"/>
                  <a:gd name="T103" fmla="*/ 0 h 823"/>
                  <a:gd name="T104" fmla="*/ 1308 w 1308"/>
                  <a:gd name="T105" fmla="*/ 823 h 8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08" h="823">
                    <a:moveTo>
                      <a:pt x="7" y="805"/>
                    </a:moveTo>
                    <a:lnTo>
                      <a:pt x="0" y="0"/>
                    </a:lnTo>
                    <a:lnTo>
                      <a:pt x="1307" y="6"/>
                    </a:lnTo>
                    <a:lnTo>
                      <a:pt x="1296" y="822"/>
                    </a:lnTo>
                    <a:lnTo>
                      <a:pt x="1285" y="806"/>
                    </a:lnTo>
                    <a:lnTo>
                      <a:pt x="1272" y="791"/>
                    </a:lnTo>
                    <a:lnTo>
                      <a:pt x="1258" y="775"/>
                    </a:lnTo>
                    <a:lnTo>
                      <a:pt x="1243" y="759"/>
                    </a:lnTo>
                    <a:lnTo>
                      <a:pt x="1226" y="744"/>
                    </a:lnTo>
                    <a:lnTo>
                      <a:pt x="1209" y="728"/>
                    </a:lnTo>
                    <a:lnTo>
                      <a:pt x="1192" y="713"/>
                    </a:lnTo>
                    <a:lnTo>
                      <a:pt x="1174" y="698"/>
                    </a:lnTo>
                    <a:lnTo>
                      <a:pt x="1156" y="684"/>
                    </a:lnTo>
                    <a:lnTo>
                      <a:pt x="1136" y="672"/>
                    </a:lnTo>
                    <a:lnTo>
                      <a:pt x="1117" y="659"/>
                    </a:lnTo>
                    <a:lnTo>
                      <a:pt x="1098" y="648"/>
                    </a:lnTo>
                    <a:lnTo>
                      <a:pt x="1079" y="639"/>
                    </a:lnTo>
                    <a:lnTo>
                      <a:pt x="1061" y="631"/>
                    </a:lnTo>
                    <a:lnTo>
                      <a:pt x="1042" y="624"/>
                    </a:lnTo>
                    <a:lnTo>
                      <a:pt x="1025" y="619"/>
                    </a:lnTo>
                    <a:lnTo>
                      <a:pt x="1006" y="610"/>
                    </a:lnTo>
                    <a:lnTo>
                      <a:pt x="990" y="602"/>
                    </a:lnTo>
                    <a:lnTo>
                      <a:pt x="978" y="595"/>
                    </a:lnTo>
                    <a:lnTo>
                      <a:pt x="966" y="590"/>
                    </a:lnTo>
                    <a:lnTo>
                      <a:pt x="956" y="585"/>
                    </a:lnTo>
                    <a:lnTo>
                      <a:pt x="946" y="581"/>
                    </a:lnTo>
                    <a:lnTo>
                      <a:pt x="937" y="578"/>
                    </a:lnTo>
                    <a:lnTo>
                      <a:pt x="930" y="575"/>
                    </a:lnTo>
                    <a:lnTo>
                      <a:pt x="921" y="573"/>
                    </a:lnTo>
                    <a:lnTo>
                      <a:pt x="913" y="571"/>
                    </a:lnTo>
                    <a:lnTo>
                      <a:pt x="904" y="569"/>
                    </a:lnTo>
                    <a:lnTo>
                      <a:pt x="894" y="568"/>
                    </a:lnTo>
                    <a:lnTo>
                      <a:pt x="883" y="566"/>
                    </a:lnTo>
                    <a:lnTo>
                      <a:pt x="871" y="564"/>
                    </a:lnTo>
                    <a:lnTo>
                      <a:pt x="856" y="561"/>
                    </a:lnTo>
                    <a:lnTo>
                      <a:pt x="839" y="558"/>
                    </a:lnTo>
                    <a:lnTo>
                      <a:pt x="809" y="551"/>
                    </a:lnTo>
                    <a:lnTo>
                      <a:pt x="781" y="546"/>
                    </a:lnTo>
                    <a:lnTo>
                      <a:pt x="753" y="543"/>
                    </a:lnTo>
                    <a:lnTo>
                      <a:pt x="726" y="541"/>
                    </a:lnTo>
                    <a:lnTo>
                      <a:pt x="699" y="541"/>
                    </a:lnTo>
                    <a:lnTo>
                      <a:pt x="673" y="542"/>
                    </a:lnTo>
                    <a:lnTo>
                      <a:pt x="648" y="545"/>
                    </a:lnTo>
                    <a:lnTo>
                      <a:pt x="624" y="549"/>
                    </a:lnTo>
                    <a:lnTo>
                      <a:pt x="600" y="554"/>
                    </a:lnTo>
                    <a:lnTo>
                      <a:pt x="577" y="561"/>
                    </a:lnTo>
                    <a:lnTo>
                      <a:pt x="556" y="568"/>
                    </a:lnTo>
                    <a:lnTo>
                      <a:pt x="536" y="576"/>
                    </a:lnTo>
                    <a:lnTo>
                      <a:pt x="516" y="585"/>
                    </a:lnTo>
                    <a:lnTo>
                      <a:pt x="497" y="595"/>
                    </a:lnTo>
                    <a:lnTo>
                      <a:pt x="479" y="605"/>
                    </a:lnTo>
                    <a:lnTo>
                      <a:pt x="461" y="616"/>
                    </a:lnTo>
                    <a:lnTo>
                      <a:pt x="445" y="627"/>
                    </a:lnTo>
                    <a:lnTo>
                      <a:pt x="430" y="639"/>
                    </a:lnTo>
                    <a:lnTo>
                      <a:pt x="416" y="652"/>
                    </a:lnTo>
                    <a:lnTo>
                      <a:pt x="403" y="664"/>
                    </a:lnTo>
                    <a:lnTo>
                      <a:pt x="390" y="677"/>
                    </a:lnTo>
                    <a:lnTo>
                      <a:pt x="379" y="690"/>
                    </a:lnTo>
                    <a:lnTo>
                      <a:pt x="369" y="703"/>
                    </a:lnTo>
                    <a:lnTo>
                      <a:pt x="360" y="716"/>
                    </a:lnTo>
                    <a:lnTo>
                      <a:pt x="353" y="729"/>
                    </a:lnTo>
                    <a:lnTo>
                      <a:pt x="347" y="741"/>
                    </a:lnTo>
                    <a:lnTo>
                      <a:pt x="341" y="753"/>
                    </a:lnTo>
                    <a:lnTo>
                      <a:pt x="337" y="765"/>
                    </a:lnTo>
                    <a:lnTo>
                      <a:pt x="334" y="776"/>
                    </a:lnTo>
                    <a:lnTo>
                      <a:pt x="332" y="787"/>
                    </a:lnTo>
                    <a:lnTo>
                      <a:pt x="332" y="797"/>
                    </a:lnTo>
                    <a:lnTo>
                      <a:pt x="333" y="806"/>
                    </a:lnTo>
                    <a:lnTo>
                      <a:pt x="7" y="805"/>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95" name="Freeform 51">
                <a:extLst>
                  <a:ext uri="{FF2B5EF4-FFF2-40B4-BE49-F238E27FC236}">
                    <a16:creationId xmlns:a16="http://schemas.microsoft.com/office/drawing/2014/main" id="{65E1BFFA-166C-4858-9221-56C474EC7CED}"/>
                  </a:ext>
                </a:extLst>
              </p:cNvPr>
              <p:cNvSpPr>
                <a:spLocks/>
              </p:cNvSpPr>
              <p:nvPr/>
            </p:nvSpPr>
            <p:spPr bwMode="auto">
              <a:xfrm>
                <a:off x="3904" y="3286"/>
                <a:ext cx="1328" cy="825"/>
              </a:xfrm>
              <a:custGeom>
                <a:avLst/>
                <a:gdLst>
                  <a:gd name="T0" fmla="*/ 0 w 1328"/>
                  <a:gd name="T1" fmla="*/ 824 h 825"/>
                  <a:gd name="T2" fmla="*/ 1313 w 1328"/>
                  <a:gd name="T3" fmla="*/ 0 h 825"/>
                  <a:gd name="T4" fmla="*/ 1289 w 1328"/>
                  <a:gd name="T5" fmla="*/ 31 h 825"/>
                  <a:gd name="T6" fmla="*/ 1259 w 1328"/>
                  <a:gd name="T7" fmla="*/ 64 h 825"/>
                  <a:gd name="T8" fmla="*/ 1226 w 1328"/>
                  <a:gd name="T9" fmla="*/ 97 h 825"/>
                  <a:gd name="T10" fmla="*/ 1192 w 1328"/>
                  <a:gd name="T11" fmla="*/ 131 h 825"/>
                  <a:gd name="T12" fmla="*/ 1155 w 1328"/>
                  <a:gd name="T13" fmla="*/ 161 h 825"/>
                  <a:gd name="T14" fmla="*/ 1118 w 1328"/>
                  <a:gd name="T15" fmla="*/ 187 h 825"/>
                  <a:gd name="T16" fmla="*/ 1080 w 1328"/>
                  <a:gd name="T17" fmla="*/ 206 h 825"/>
                  <a:gd name="T18" fmla="*/ 1043 w 1328"/>
                  <a:gd name="T19" fmla="*/ 218 h 825"/>
                  <a:gd name="T20" fmla="*/ 1009 w 1328"/>
                  <a:gd name="T21" fmla="*/ 236 h 825"/>
                  <a:gd name="T22" fmla="*/ 984 w 1328"/>
                  <a:gd name="T23" fmla="*/ 248 h 825"/>
                  <a:gd name="T24" fmla="*/ 963 w 1328"/>
                  <a:gd name="T25" fmla="*/ 256 h 825"/>
                  <a:gd name="T26" fmla="*/ 947 w 1328"/>
                  <a:gd name="T27" fmla="*/ 262 h 825"/>
                  <a:gd name="T28" fmla="*/ 930 w 1328"/>
                  <a:gd name="T29" fmla="*/ 266 h 825"/>
                  <a:gd name="T30" fmla="*/ 911 w 1328"/>
                  <a:gd name="T31" fmla="*/ 269 h 825"/>
                  <a:gd name="T32" fmla="*/ 887 w 1328"/>
                  <a:gd name="T33" fmla="*/ 273 h 825"/>
                  <a:gd name="T34" fmla="*/ 854 w 1328"/>
                  <a:gd name="T35" fmla="*/ 279 h 825"/>
                  <a:gd name="T36" fmla="*/ 795 w 1328"/>
                  <a:gd name="T37" fmla="*/ 290 h 825"/>
                  <a:gd name="T38" fmla="*/ 739 w 1328"/>
                  <a:gd name="T39" fmla="*/ 295 h 825"/>
                  <a:gd name="T40" fmla="*/ 685 w 1328"/>
                  <a:gd name="T41" fmla="*/ 294 h 825"/>
                  <a:gd name="T42" fmla="*/ 635 w 1328"/>
                  <a:gd name="T43" fmla="*/ 288 h 825"/>
                  <a:gd name="T44" fmla="*/ 588 w 1328"/>
                  <a:gd name="T45" fmla="*/ 276 h 825"/>
                  <a:gd name="T46" fmla="*/ 546 w 1328"/>
                  <a:gd name="T47" fmla="*/ 261 h 825"/>
                  <a:gd name="T48" fmla="*/ 506 w 1328"/>
                  <a:gd name="T49" fmla="*/ 243 h 825"/>
                  <a:gd name="T50" fmla="*/ 470 w 1328"/>
                  <a:gd name="T51" fmla="*/ 222 h 825"/>
                  <a:gd name="T52" fmla="*/ 437 w 1328"/>
                  <a:gd name="T53" fmla="*/ 199 h 825"/>
                  <a:gd name="T54" fmla="*/ 410 w 1328"/>
                  <a:gd name="T55" fmla="*/ 175 h 825"/>
                  <a:gd name="T56" fmla="*/ 386 w 1328"/>
                  <a:gd name="T57" fmla="*/ 150 h 825"/>
                  <a:gd name="T58" fmla="*/ 367 w 1328"/>
                  <a:gd name="T59" fmla="*/ 124 h 825"/>
                  <a:gd name="T60" fmla="*/ 353 w 1328"/>
                  <a:gd name="T61" fmla="*/ 100 h 825"/>
                  <a:gd name="T62" fmla="*/ 343 w 1328"/>
                  <a:gd name="T63" fmla="*/ 76 h 825"/>
                  <a:gd name="T64" fmla="*/ 338 w 1328"/>
                  <a:gd name="T65" fmla="*/ 55 h 825"/>
                  <a:gd name="T66" fmla="*/ 339 w 1328"/>
                  <a:gd name="T67" fmla="*/ 36 h 8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825"/>
                  <a:gd name="T104" fmla="*/ 1328 w 1328"/>
                  <a:gd name="T105" fmla="*/ 825 h 8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825">
                    <a:moveTo>
                      <a:pt x="7" y="59"/>
                    </a:moveTo>
                    <a:lnTo>
                      <a:pt x="0" y="824"/>
                    </a:lnTo>
                    <a:lnTo>
                      <a:pt x="1327" y="818"/>
                    </a:lnTo>
                    <a:lnTo>
                      <a:pt x="1313" y="0"/>
                    </a:lnTo>
                    <a:lnTo>
                      <a:pt x="1301" y="15"/>
                    </a:lnTo>
                    <a:lnTo>
                      <a:pt x="1289" y="31"/>
                    </a:lnTo>
                    <a:lnTo>
                      <a:pt x="1274" y="48"/>
                    </a:lnTo>
                    <a:lnTo>
                      <a:pt x="1259" y="64"/>
                    </a:lnTo>
                    <a:lnTo>
                      <a:pt x="1243" y="81"/>
                    </a:lnTo>
                    <a:lnTo>
                      <a:pt x="1226" y="97"/>
                    </a:lnTo>
                    <a:lnTo>
                      <a:pt x="1210" y="115"/>
                    </a:lnTo>
                    <a:lnTo>
                      <a:pt x="1192" y="131"/>
                    </a:lnTo>
                    <a:lnTo>
                      <a:pt x="1174" y="147"/>
                    </a:lnTo>
                    <a:lnTo>
                      <a:pt x="1155" y="161"/>
                    </a:lnTo>
                    <a:lnTo>
                      <a:pt x="1136" y="175"/>
                    </a:lnTo>
                    <a:lnTo>
                      <a:pt x="1118" y="187"/>
                    </a:lnTo>
                    <a:lnTo>
                      <a:pt x="1098" y="198"/>
                    </a:lnTo>
                    <a:lnTo>
                      <a:pt x="1080" y="206"/>
                    </a:lnTo>
                    <a:lnTo>
                      <a:pt x="1062" y="213"/>
                    </a:lnTo>
                    <a:lnTo>
                      <a:pt x="1043" y="218"/>
                    </a:lnTo>
                    <a:lnTo>
                      <a:pt x="1025" y="228"/>
                    </a:lnTo>
                    <a:lnTo>
                      <a:pt x="1009" y="236"/>
                    </a:lnTo>
                    <a:lnTo>
                      <a:pt x="995" y="242"/>
                    </a:lnTo>
                    <a:lnTo>
                      <a:pt x="984" y="248"/>
                    </a:lnTo>
                    <a:lnTo>
                      <a:pt x="973" y="252"/>
                    </a:lnTo>
                    <a:lnTo>
                      <a:pt x="963" y="256"/>
                    </a:lnTo>
                    <a:lnTo>
                      <a:pt x="955" y="259"/>
                    </a:lnTo>
                    <a:lnTo>
                      <a:pt x="947" y="262"/>
                    </a:lnTo>
                    <a:lnTo>
                      <a:pt x="938" y="264"/>
                    </a:lnTo>
                    <a:lnTo>
                      <a:pt x="930" y="266"/>
                    </a:lnTo>
                    <a:lnTo>
                      <a:pt x="921" y="268"/>
                    </a:lnTo>
                    <a:lnTo>
                      <a:pt x="911" y="269"/>
                    </a:lnTo>
                    <a:lnTo>
                      <a:pt x="899" y="272"/>
                    </a:lnTo>
                    <a:lnTo>
                      <a:pt x="887" y="273"/>
                    </a:lnTo>
                    <a:lnTo>
                      <a:pt x="872" y="276"/>
                    </a:lnTo>
                    <a:lnTo>
                      <a:pt x="854" y="279"/>
                    </a:lnTo>
                    <a:lnTo>
                      <a:pt x="824" y="285"/>
                    </a:lnTo>
                    <a:lnTo>
                      <a:pt x="795" y="290"/>
                    </a:lnTo>
                    <a:lnTo>
                      <a:pt x="767" y="294"/>
                    </a:lnTo>
                    <a:lnTo>
                      <a:pt x="739" y="295"/>
                    </a:lnTo>
                    <a:lnTo>
                      <a:pt x="712" y="295"/>
                    </a:lnTo>
                    <a:lnTo>
                      <a:pt x="685" y="294"/>
                    </a:lnTo>
                    <a:lnTo>
                      <a:pt x="660" y="292"/>
                    </a:lnTo>
                    <a:lnTo>
                      <a:pt x="635" y="288"/>
                    </a:lnTo>
                    <a:lnTo>
                      <a:pt x="611" y="283"/>
                    </a:lnTo>
                    <a:lnTo>
                      <a:pt x="588" y="276"/>
                    </a:lnTo>
                    <a:lnTo>
                      <a:pt x="566" y="269"/>
                    </a:lnTo>
                    <a:lnTo>
                      <a:pt x="546" y="261"/>
                    </a:lnTo>
                    <a:lnTo>
                      <a:pt x="525" y="252"/>
                    </a:lnTo>
                    <a:lnTo>
                      <a:pt x="506" y="243"/>
                    </a:lnTo>
                    <a:lnTo>
                      <a:pt x="487" y="233"/>
                    </a:lnTo>
                    <a:lnTo>
                      <a:pt x="470" y="222"/>
                    </a:lnTo>
                    <a:lnTo>
                      <a:pt x="453" y="210"/>
                    </a:lnTo>
                    <a:lnTo>
                      <a:pt x="437" y="199"/>
                    </a:lnTo>
                    <a:lnTo>
                      <a:pt x="423" y="187"/>
                    </a:lnTo>
                    <a:lnTo>
                      <a:pt x="410" y="175"/>
                    </a:lnTo>
                    <a:lnTo>
                      <a:pt x="397" y="162"/>
                    </a:lnTo>
                    <a:lnTo>
                      <a:pt x="386" y="150"/>
                    </a:lnTo>
                    <a:lnTo>
                      <a:pt x="376" y="137"/>
                    </a:lnTo>
                    <a:lnTo>
                      <a:pt x="367" y="124"/>
                    </a:lnTo>
                    <a:lnTo>
                      <a:pt x="359" y="112"/>
                    </a:lnTo>
                    <a:lnTo>
                      <a:pt x="353" y="100"/>
                    </a:lnTo>
                    <a:lnTo>
                      <a:pt x="347" y="87"/>
                    </a:lnTo>
                    <a:lnTo>
                      <a:pt x="343" y="76"/>
                    </a:lnTo>
                    <a:lnTo>
                      <a:pt x="340" y="66"/>
                    </a:lnTo>
                    <a:lnTo>
                      <a:pt x="338" y="55"/>
                    </a:lnTo>
                    <a:lnTo>
                      <a:pt x="338" y="45"/>
                    </a:lnTo>
                    <a:lnTo>
                      <a:pt x="339" y="36"/>
                    </a:lnTo>
                    <a:lnTo>
                      <a:pt x="7" y="59"/>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96" name="Freeform 52">
                <a:extLst>
                  <a:ext uri="{FF2B5EF4-FFF2-40B4-BE49-F238E27FC236}">
                    <a16:creationId xmlns:a16="http://schemas.microsoft.com/office/drawing/2014/main" id="{A7803768-372C-41B3-ADDA-0FD097718BF5}"/>
                  </a:ext>
                </a:extLst>
              </p:cNvPr>
              <p:cNvSpPr>
                <a:spLocks/>
              </p:cNvSpPr>
              <p:nvPr/>
            </p:nvSpPr>
            <p:spPr bwMode="auto">
              <a:xfrm>
                <a:off x="2789" y="3310"/>
                <a:ext cx="223" cy="283"/>
              </a:xfrm>
              <a:custGeom>
                <a:avLst/>
                <a:gdLst>
                  <a:gd name="T0" fmla="*/ 0 w 223"/>
                  <a:gd name="T1" fmla="*/ 246 h 283"/>
                  <a:gd name="T2" fmla="*/ 45 w 223"/>
                  <a:gd name="T3" fmla="*/ 282 h 283"/>
                  <a:gd name="T4" fmla="*/ 217 w 223"/>
                  <a:gd name="T5" fmla="*/ 32 h 283"/>
                  <a:gd name="T6" fmla="*/ 222 w 223"/>
                  <a:gd name="T7" fmla="*/ 2 h 283"/>
                  <a:gd name="T8" fmla="*/ 168 w 223"/>
                  <a:gd name="T9" fmla="*/ 0 h 283"/>
                  <a:gd name="T10" fmla="*/ 0 w 223"/>
                  <a:gd name="T11" fmla="*/ 246 h 283"/>
                  <a:gd name="T12" fmla="*/ 0 60000 65536"/>
                  <a:gd name="T13" fmla="*/ 0 60000 65536"/>
                  <a:gd name="T14" fmla="*/ 0 60000 65536"/>
                  <a:gd name="T15" fmla="*/ 0 60000 65536"/>
                  <a:gd name="T16" fmla="*/ 0 60000 65536"/>
                  <a:gd name="T17" fmla="*/ 0 60000 65536"/>
                  <a:gd name="T18" fmla="*/ 0 w 223"/>
                  <a:gd name="T19" fmla="*/ 0 h 283"/>
                  <a:gd name="T20" fmla="*/ 223 w 223"/>
                  <a:gd name="T21" fmla="*/ 283 h 283"/>
                </a:gdLst>
                <a:ahLst/>
                <a:cxnLst>
                  <a:cxn ang="T12">
                    <a:pos x="T0" y="T1"/>
                  </a:cxn>
                  <a:cxn ang="T13">
                    <a:pos x="T2" y="T3"/>
                  </a:cxn>
                  <a:cxn ang="T14">
                    <a:pos x="T4" y="T5"/>
                  </a:cxn>
                  <a:cxn ang="T15">
                    <a:pos x="T6" y="T7"/>
                  </a:cxn>
                  <a:cxn ang="T16">
                    <a:pos x="T8" y="T9"/>
                  </a:cxn>
                  <a:cxn ang="T17">
                    <a:pos x="T10" y="T11"/>
                  </a:cxn>
                </a:cxnLst>
                <a:rect l="T18" t="T19" r="T20" b="T21"/>
                <a:pathLst>
                  <a:path w="223" h="283">
                    <a:moveTo>
                      <a:pt x="0" y="246"/>
                    </a:moveTo>
                    <a:lnTo>
                      <a:pt x="45" y="282"/>
                    </a:lnTo>
                    <a:lnTo>
                      <a:pt x="217" y="32"/>
                    </a:lnTo>
                    <a:lnTo>
                      <a:pt x="222" y="2"/>
                    </a:lnTo>
                    <a:lnTo>
                      <a:pt x="168" y="0"/>
                    </a:lnTo>
                    <a:lnTo>
                      <a:pt x="0" y="246"/>
                    </a:lnTo>
                  </a:path>
                </a:pathLst>
              </a:custGeom>
              <a:solidFill>
                <a:srgbClr val="999999"/>
              </a:solidFill>
              <a:ln w="12700" cap="rnd">
                <a:solidFill>
                  <a:srgbClr val="000000"/>
                </a:solidFill>
                <a:round/>
                <a:headEnd/>
                <a:tailEnd/>
              </a:ln>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97" name="Freeform 53">
                <a:extLst>
                  <a:ext uri="{FF2B5EF4-FFF2-40B4-BE49-F238E27FC236}">
                    <a16:creationId xmlns:a16="http://schemas.microsoft.com/office/drawing/2014/main" id="{D9F6626A-D970-4841-9B4A-719BADAFE3D2}"/>
                  </a:ext>
                </a:extLst>
              </p:cNvPr>
              <p:cNvSpPr>
                <a:spLocks/>
              </p:cNvSpPr>
              <p:nvPr/>
            </p:nvSpPr>
            <p:spPr bwMode="auto">
              <a:xfrm>
                <a:off x="3472" y="3310"/>
                <a:ext cx="215" cy="265"/>
              </a:xfrm>
              <a:custGeom>
                <a:avLst/>
                <a:gdLst>
                  <a:gd name="T0" fmla="*/ 214 w 215"/>
                  <a:gd name="T1" fmla="*/ 232 h 265"/>
                  <a:gd name="T2" fmla="*/ 165 w 215"/>
                  <a:gd name="T3" fmla="*/ 264 h 265"/>
                  <a:gd name="T4" fmla="*/ 4 w 215"/>
                  <a:gd name="T5" fmla="*/ 33 h 265"/>
                  <a:gd name="T6" fmla="*/ 0 w 215"/>
                  <a:gd name="T7" fmla="*/ 3 h 265"/>
                  <a:gd name="T8" fmla="*/ 54 w 215"/>
                  <a:gd name="T9" fmla="*/ 0 h 265"/>
                  <a:gd name="T10" fmla="*/ 214 w 215"/>
                  <a:gd name="T11" fmla="*/ 232 h 265"/>
                  <a:gd name="T12" fmla="*/ 0 60000 65536"/>
                  <a:gd name="T13" fmla="*/ 0 60000 65536"/>
                  <a:gd name="T14" fmla="*/ 0 60000 65536"/>
                  <a:gd name="T15" fmla="*/ 0 60000 65536"/>
                  <a:gd name="T16" fmla="*/ 0 60000 65536"/>
                  <a:gd name="T17" fmla="*/ 0 60000 65536"/>
                  <a:gd name="T18" fmla="*/ 0 w 215"/>
                  <a:gd name="T19" fmla="*/ 0 h 265"/>
                  <a:gd name="T20" fmla="*/ 215 w 215"/>
                  <a:gd name="T21" fmla="*/ 265 h 265"/>
                </a:gdLst>
                <a:ahLst/>
                <a:cxnLst>
                  <a:cxn ang="T12">
                    <a:pos x="T0" y="T1"/>
                  </a:cxn>
                  <a:cxn ang="T13">
                    <a:pos x="T2" y="T3"/>
                  </a:cxn>
                  <a:cxn ang="T14">
                    <a:pos x="T4" y="T5"/>
                  </a:cxn>
                  <a:cxn ang="T15">
                    <a:pos x="T6" y="T7"/>
                  </a:cxn>
                  <a:cxn ang="T16">
                    <a:pos x="T8" y="T9"/>
                  </a:cxn>
                  <a:cxn ang="T17">
                    <a:pos x="T10" y="T11"/>
                  </a:cxn>
                </a:cxnLst>
                <a:rect l="T18" t="T19" r="T20" b="T21"/>
                <a:pathLst>
                  <a:path w="215" h="265">
                    <a:moveTo>
                      <a:pt x="214" y="232"/>
                    </a:moveTo>
                    <a:lnTo>
                      <a:pt x="165" y="264"/>
                    </a:lnTo>
                    <a:lnTo>
                      <a:pt x="4" y="33"/>
                    </a:lnTo>
                    <a:lnTo>
                      <a:pt x="0" y="3"/>
                    </a:lnTo>
                    <a:lnTo>
                      <a:pt x="54" y="0"/>
                    </a:lnTo>
                    <a:lnTo>
                      <a:pt x="214" y="232"/>
                    </a:lnTo>
                  </a:path>
                </a:pathLst>
              </a:custGeom>
              <a:solidFill>
                <a:srgbClr val="999999"/>
              </a:solidFill>
              <a:ln w="12700" cap="rnd">
                <a:solidFill>
                  <a:srgbClr val="000000"/>
                </a:solidFill>
                <a:round/>
                <a:headEnd/>
                <a:tailEnd/>
              </a:ln>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98" name="Freeform 54">
                <a:extLst>
                  <a:ext uri="{FF2B5EF4-FFF2-40B4-BE49-F238E27FC236}">
                    <a16:creationId xmlns:a16="http://schemas.microsoft.com/office/drawing/2014/main" id="{CCC04138-813A-4B41-959C-844AEBF06170}"/>
                  </a:ext>
                </a:extLst>
              </p:cNvPr>
              <p:cNvSpPr>
                <a:spLocks/>
              </p:cNvSpPr>
              <p:nvPr/>
            </p:nvSpPr>
            <p:spPr bwMode="auto">
              <a:xfrm>
                <a:off x="2789" y="2821"/>
                <a:ext cx="223" cy="283"/>
              </a:xfrm>
              <a:custGeom>
                <a:avLst/>
                <a:gdLst>
                  <a:gd name="T0" fmla="*/ 0 w 223"/>
                  <a:gd name="T1" fmla="*/ 36 h 283"/>
                  <a:gd name="T2" fmla="*/ 45 w 223"/>
                  <a:gd name="T3" fmla="*/ 0 h 283"/>
                  <a:gd name="T4" fmla="*/ 217 w 223"/>
                  <a:gd name="T5" fmla="*/ 250 h 283"/>
                  <a:gd name="T6" fmla="*/ 222 w 223"/>
                  <a:gd name="T7" fmla="*/ 280 h 283"/>
                  <a:gd name="T8" fmla="*/ 168 w 223"/>
                  <a:gd name="T9" fmla="*/ 282 h 283"/>
                  <a:gd name="T10" fmla="*/ 0 w 223"/>
                  <a:gd name="T11" fmla="*/ 36 h 283"/>
                  <a:gd name="T12" fmla="*/ 0 60000 65536"/>
                  <a:gd name="T13" fmla="*/ 0 60000 65536"/>
                  <a:gd name="T14" fmla="*/ 0 60000 65536"/>
                  <a:gd name="T15" fmla="*/ 0 60000 65536"/>
                  <a:gd name="T16" fmla="*/ 0 60000 65536"/>
                  <a:gd name="T17" fmla="*/ 0 60000 65536"/>
                  <a:gd name="T18" fmla="*/ 0 w 223"/>
                  <a:gd name="T19" fmla="*/ 0 h 283"/>
                  <a:gd name="T20" fmla="*/ 223 w 223"/>
                  <a:gd name="T21" fmla="*/ 283 h 283"/>
                </a:gdLst>
                <a:ahLst/>
                <a:cxnLst>
                  <a:cxn ang="T12">
                    <a:pos x="T0" y="T1"/>
                  </a:cxn>
                  <a:cxn ang="T13">
                    <a:pos x="T2" y="T3"/>
                  </a:cxn>
                  <a:cxn ang="T14">
                    <a:pos x="T4" y="T5"/>
                  </a:cxn>
                  <a:cxn ang="T15">
                    <a:pos x="T6" y="T7"/>
                  </a:cxn>
                  <a:cxn ang="T16">
                    <a:pos x="T8" y="T9"/>
                  </a:cxn>
                  <a:cxn ang="T17">
                    <a:pos x="T10" y="T11"/>
                  </a:cxn>
                </a:cxnLst>
                <a:rect l="T18" t="T19" r="T20" b="T21"/>
                <a:pathLst>
                  <a:path w="223" h="283">
                    <a:moveTo>
                      <a:pt x="0" y="36"/>
                    </a:moveTo>
                    <a:lnTo>
                      <a:pt x="45" y="0"/>
                    </a:lnTo>
                    <a:lnTo>
                      <a:pt x="217" y="250"/>
                    </a:lnTo>
                    <a:lnTo>
                      <a:pt x="222" y="280"/>
                    </a:lnTo>
                    <a:lnTo>
                      <a:pt x="168" y="282"/>
                    </a:lnTo>
                    <a:lnTo>
                      <a:pt x="0" y="36"/>
                    </a:lnTo>
                  </a:path>
                </a:pathLst>
              </a:custGeom>
              <a:solidFill>
                <a:srgbClr val="999999"/>
              </a:solidFill>
              <a:ln w="12700" cap="rnd">
                <a:solidFill>
                  <a:srgbClr val="000000"/>
                </a:solidFill>
                <a:round/>
                <a:headEnd/>
                <a:tailEnd/>
              </a:ln>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99" name="Freeform 55">
                <a:extLst>
                  <a:ext uri="{FF2B5EF4-FFF2-40B4-BE49-F238E27FC236}">
                    <a16:creationId xmlns:a16="http://schemas.microsoft.com/office/drawing/2014/main" id="{325A3AFA-6DC0-49E9-8FED-AD6A305FCEF6}"/>
                  </a:ext>
                </a:extLst>
              </p:cNvPr>
              <p:cNvSpPr>
                <a:spLocks/>
              </p:cNvSpPr>
              <p:nvPr/>
            </p:nvSpPr>
            <p:spPr bwMode="auto">
              <a:xfrm>
                <a:off x="3480" y="2829"/>
                <a:ext cx="222" cy="282"/>
              </a:xfrm>
              <a:custGeom>
                <a:avLst/>
                <a:gdLst>
                  <a:gd name="T0" fmla="*/ 221 w 222"/>
                  <a:gd name="T1" fmla="*/ 36 h 282"/>
                  <a:gd name="T2" fmla="*/ 177 w 222"/>
                  <a:gd name="T3" fmla="*/ 0 h 282"/>
                  <a:gd name="T4" fmla="*/ 4 w 222"/>
                  <a:gd name="T5" fmla="*/ 249 h 282"/>
                  <a:gd name="T6" fmla="*/ 0 w 222"/>
                  <a:gd name="T7" fmla="*/ 279 h 282"/>
                  <a:gd name="T8" fmla="*/ 54 w 222"/>
                  <a:gd name="T9" fmla="*/ 281 h 282"/>
                  <a:gd name="T10" fmla="*/ 221 w 222"/>
                  <a:gd name="T11" fmla="*/ 36 h 282"/>
                  <a:gd name="T12" fmla="*/ 0 60000 65536"/>
                  <a:gd name="T13" fmla="*/ 0 60000 65536"/>
                  <a:gd name="T14" fmla="*/ 0 60000 65536"/>
                  <a:gd name="T15" fmla="*/ 0 60000 65536"/>
                  <a:gd name="T16" fmla="*/ 0 60000 65536"/>
                  <a:gd name="T17" fmla="*/ 0 60000 65536"/>
                  <a:gd name="T18" fmla="*/ 0 w 222"/>
                  <a:gd name="T19" fmla="*/ 0 h 282"/>
                  <a:gd name="T20" fmla="*/ 222 w 222"/>
                  <a:gd name="T21" fmla="*/ 282 h 282"/>
                </a:gdLst>
                <a:ahLst/>
                <a:cxnLst>
                  <a:cxn ang="T12">
                    <a:pos x="T0" y="T1"/>
                  </a:cxn>
                  <a:cxn ang="T13">
                    <a:pos x="T2" y="T3"/>
                  </a:cxn>
                  <a:cxn ang="T14">
                    <a:pos x="T4" y="T5"/>
                  </a:cxn>
                  <a:cxn ang="T15">
                    <a:pos x="T6" y="T7"/>
                  </a:cxn>
                  <a:cxn ang="T16">
                    <a:pos x="T8" y="T9"/>
                  </a:cxn>
                  <a:cxn ang="T17">
                    <a:pos x="T10" y="T11"/>
                  </a:cxn>
                </a:cxnLst>
                <a:rect l="T18" t="T19" r="T20" b="T21"/>
                <a:pathLst>
                  <a:path w="222" h="282">
                    <a:moveTo>
                      <a:pt x="221" y="36"/>
                    </a:moveTo>
                    <a:lnTo>
                      <a:pt x="177" y="0"/>
                    </a:lnTo>
                    <a:lnTo>
                      <a:pt x="4" y="249"/>
                    </a:lnTo>
                    <a:lnTo>
                      <a:pt x="0" y="279"/>
                    </a:lnTo>
                    <a:lnTo>
                      <a:pt x="54" y="281"/>
                    </a:lnTo>
                    <a:lnTo>
                      <a:pt x="221" y="36"/>
                    </a:lnTo>
                  </a:path>
                </a:pathLst>
              </a:custGeom>
              <a:solidFill>
                <a:srgbClr val="999999"/>
              </a:solidFill>
              <a:ln w="12700" cap="rnd">
                <a:solidFill>
                  <a:srgbClr val="000000"/>
                </a:solidFill>
                <a:round/>
                <a:headEnd/>
                <a:tailEnd/>
              </a:ln>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00" name="Freeform 56">
                <a:extLst>
                  <a:ext uri="{FF2B5EF4-FFF2-40B4-BE49-F238E27FC236}">
                    <a16:creationId xmlns:a16="http://schemas.microsoft.com/office/drawing/2014/main" id="{80218D04-F78E-46E0-B976-30C1073F0716}"/>
                  </a:ext>
                </a:extLst>
              </p:cNvPr>
              <p:cNvSpPr>
                <a:spLocks/>
              </p:cNvSpPr>
              <p:nvPr/>
            </p:nvSpPr>
            <p:spPr bwMode="auto">
              <a:xfrm>
                <a:off x="2945" y="3073"/>
                <a:ext cx="616" cy="251"/>
              </a:xfrm>
              <a:custGeom>
                <a:avLst/>
                <a:gdLst>
                  <a:gd name="T0" fmla="*/ 615 w 616"/>
                  <a:gd name="T1" fmla="*/ 250 h 251"/>
                  <a:gd name="T2" fmla="*/ 615 w 616"/>
                  <a:gd name="T3" fmla="*/ 0 h 251"/>
                  <a:gd name="T4" fmla="*/ 0 w 616"/>
                  <a:gd name="T5" fmla="*/ 0 h 251"/>
                  <a:gd name="T6" fmla="*/ 0 w 616"/>
                  <a:gd name="T7" fmla="*/ 250 h 251"/>
                  <a:gd name="T8" fmla="*/ 615 w 616"/>
                  <a:gd name="T9" fmla="*/ 250 h 251"/>
                  <a:gd name="T10" fmla="*/ 0 60000 65536"/>
                  <a:gd name="T11" fmla="*/ 0 60000 65536"/>
                  <a:gd name="T12" fmla="*/ 0 60000 65536"/>
                  <a:gd name="T13" fmla="*/ 0 60000 65536"/>
                  <a:gd name="T14" fmla="*/ 0 60000 65536"/>
                  <a:gd name="T15" fmla="*/ 0 w 616"/>
                  <a:gd name="T16" fmla="*/ 0 h 251"/>
                  <a:gd name="T17" fmla="*/ 616 w 616"/>
                  <a:gd name="T18" fmla="*/ 251 h 251"/>
                </a:gdLst>
                <a:ahLst/>
                <a:cxnLst>
                  <a:cxn ang="T10">
                    <a:pos x="T0" y="T1"/>
                  </a:cxn>
                  <a:cxn ang="T11">
                    <a:pos x="T2" y="T3"/>
                  </a:cxn>
                  <a:cxn ang="T12">
                    <a:pos x="T4" y="T5"/>
                  </a:cxn>
                  <a:cxn ang="T13">
                    <a:pos x="T6" y="T7"/>
                  </a:cxn>
                  <a:cxn ang="T14">
                    <a:pos x="T8" y="T9"/>
                  </a:cxn>
                </a:cxnLst>
                <a:rect l="T15" t="T16" r="T17" b="T18"/>
                <a:pathLst>
                  <a:path w="616" h="251">
                    <a:moveTo>
                      <a:pt x="615" y="250"/>
                    </a:moveTo>
                    <a:lnTo>
                      <a:pt x="615" y="0"/>
                    </a:lnTo>
                    <a:lnTo>
                      <a:pt x="0" y="0"/>
                    </a:lnTo>
                    <a:lnTo>
                      <a:pt x="0" y="250"/>
                    </a:lnTo>
                    <a:lnTo>
                      <a:pt x="615" y="250"/>
                    </a:lnTo>
                  </a:path>
                </a:pathLst>
              </a:custGeom>
              <a:solidFill>
                <a:srgbClr val="CCCCCC"/>
              </a:solidFill>
              <a:ln w="12700" cap="rnd">
                <a:solidFill>
                  <a:srgbClr val="003333"/>
                </a:solidFill>
                <a:round/>
                <a:headEnd/>
                <a:tailEnd/>
              </a:ln>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01" name="Freeform 57">
                <a:extLst>
                  <a:ext uri="{FF2B5EF4-FFF2-40B4-BE49-F238E27FC236}">
                    <a16:creationId xmlns:a16="http://schemas.microsoft.com/office/drawing/2014/main" id="{1FD67F2B-120B-4F30-88D7-FBCBFFA9C377}"/>
                  </a:ext>
                </a:extLst>
              </p:cNvPr>
              <p:cNvSpPr>
                <a:spLocks/>
              </p:cNvSpPr>
              <p:nvPr/>
            </p:nvSpPr>
            <p:spPr bwMode="auto">
              <a:xfrm>
                <a:off x="3008" y="2288"/>
                <a:ext cx="481" cy="1830"/>
              </a:xfrm>
              <a:custGeom>
                <a:avLst/>
                <a:gdLst>
                  <a:gd name="T0" fmla="*/ 0 w 481"/>
                  <a:gd name="T1" fmla="*/ 1829 h 1830"/>
                  <a:gd name="T2" fmla="*/ 0 w 481"/>
                  <a:gd name="T3" fmla="*/ 0 h 1830"/>
                  <a:gd name="T4" fmla="*/ 480 w 481"/>
                  <a:gd name="T5" fmla="*/ 0 h 1830"/>
                  <a:gd name="T6" fmla="*/ 480 w 481"/>
                  <a:gd name="T7" fmla="*/ 1829 h 1830"/>
                  <a:gd name="T8" fmla="*/ 0 w 481"/>
                  <a:gd name="T9" fmla="*/ 1829 h 1830"/>
                  <a:gd name="T10" fmla="*/ 0 60000 65536"/>
                  <a:gd name="T11" fmla="*/ 0 60000 65536"/>
                  <a:gd name="T12" fmla="*/ 0 60000 65536"/>
                  <a:gd name="T13" fmla="*/ 0 60000 65536"/>
                  <a:gd name="T14" fmla="*/ 0 60000 65536"/>
                  <a:gd name="T15" fmla="*/ 0 w 481"/>
                  <a:gd name="T16" fmla="*/ 0 h 1830"/>
                  <a:gd name="T17" fmla="*/ 481 w 481"/>
                  <a:gd name="T18" fmla="*/ 1830 h 1830"/>
                </a:gdLst>
                <a:ahLst/>
                <a:cxnLst>
                  <a:cxn ang="T10">
                    <a:pos x="T0" y="T1"/>
                  </a:cxn>
                  <a:cxn ang="T11">
                    <a:pos x="T2" y="T3"/>
                  </a:cxn>
                  <a:cxn ang="T12">
                    <a:pos x="T4" y="T5"/>
                  </a:cxn>
                  <a:cxn ang="T13">
                    <a:pos x="T6" y="T7"/>
                  </a:cxn>
                  <a:cxn ang="T14">
                    <a:pos x="T8" y="T9"/>
                  </a:cxn>
                </a:cxnLst>
                <a:rect l="T15" t="T16" r="T17" b="T18"/>
                <a:pathLst>
                  <a:path w="481" h="1830">
                    <a:moveTo>
                      <a:pt x="0" y="1829"/>
                    </a:moveTo>
                    <a:lnTo>
                      <a:pt x="0" y="0"/>
                    </a:lnTo>
                    <a:lnTo>
                      <a:pt x="480" y="0"/>
                    </a:lnTo>
                    <a:lnTo>
                      <a:pt x="480" y="1829"/>
                    </a:lnTo>
                    <a:lnTo>
                      <a:pt x="0" y="1829"/>
                    </a:lnTo>
                  </a:path>
                </a:pathLst>
              </a:custGeom>
              <a:solidFill>
                <a:srgbClr val="4D4D4D"/>
              </a:solidFill>
              <a:ln w="12700" cap="rnd">
                <a:solidFill>
                  <a:srgbClr val="003333"/>
                </a:solidFill>
                <a:round/>
                <a:headEnd/>
                <a:tailEnd/>
              </a:ln>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02" name="Freeform 58">
                <a:extLst>
                  <a:ext uri="{FF2B5EF4-FFF2-40B4-BE49-F238E27FC236}">
                    <a16:creationId xmlns:a16="http://schemas.microsoft.com/office/drawing/2014/main" id="{DCCEC8C0-D23F-4DBB-90B1-F9B908091065}"/>
                  </a:ext>
                </a:extLst>
              </p:cNvPr>
              <p:cNvSpPr>
                <a:spLocks/>
              </p:cNvSpPr>
              <p:nvPr/>
            </p:nvSpPr>
            <p:spPr bwMode="auto">
              <a:xfrm>
                <a:off x="3240" y="2292"/>
                <a:ext cx="1" cy="1831"/>
              </a:xfrm>
              <a:custGeom>
                <a:avLst/>
                <a:gdLst>
                  <a:gd name="T0" fmla="*/ 0 w 1"/>
                  <a:gd name="T1" fmla="*/ 0 h 1831"/>
                  <a:gd name="T2" fmla="*/ 0 w 1"/>
                  <a:gd name="T3" fmla="*/ 1058 h 1831"/>
                  <a:gd name="T4" fmla="*/ 0 w 1"/>
                  <a:gd name="T5" fmla="*/ 1601 h 1831"/>
                  <a:gd name="T6" fmla="*/ 0 w 1"/>
                  <a:gd name="T7" fmla="*/ 1801 h 1831"/>
                  <a:gd name="T8" fmla="*/ 0 w 1"/>
                  <a:gd name="T9" fmla="*/ 1830 h 1831"/>
                  <a:gd name="T10" fmla="*/ 0 60000 65536"/>
                  <a:gd name="T11" fmla="*/ 0 60000 65536"/>
                  <a:gd name="T12" fmla="*/ 0 60000 65536"/>
                  <a:gd name="T13" fmla="*/ 0 60000 65536"/>
                  <a:gd name="T14" fmla="*/ 0 60000 65536"/>
                  <a:gd name="T15" fmla="*/ 0 w 1"/>
                  <a:gd name="T16" fmla="*/ 0 h 1831"/>
                  <a:gd name="T17" fmla="*/ 1 w 1"/>
                  <a:gd name="T18" fmla="*/ 1831 h 1831"/>
                </a:gdLst>
                <a:ahLst/>
                <a:cxnLst>
                  <a:cxn ang="T10">
                    <a:pos x="T0" y="T1"/>
                  </a:cxn>
                  <a:cxn ang="T11">
                    <a:pos x="T2" y="T3"/>
                  </a:cxn>
                  <a:cxn ang="T12">
                    <a:pos x="T4" y="T5"/>
                  </a:cxn>
                  <a:cxn ang="T13">
                    <a:pos x="T6" y="T7"/>
                  </a:cxn>
                  <a:cxn ang="T14">
                    <a:pos x="T8" y="T9"/>
                  </a:cxn>
                </a:cxnLst>
                <a:rect l="T15" t="T16" r="T17" b="T18"/>
                <a:pathLst>
                  <a:path w="1" h="1831">
                    <a:moveTo>
                      <a:pt x="0" y="0"/>
                    </a:moveTo>
                    <a:lnTo>
                      <a:pt x="0" y="1058"/>
                    </a:lnTo>
                    <a:lnTo>
                      <a:pt x="0" y="1601"/>
                    </a:lnTo>
                    <a:lnTo>
                      <a:pt x="0" y="1801"/>
                    </a:lnTo>
                    <a:lnTo>
                      <a:pt x="0" y="1830"/>
                    </a:lnTo>
                  </a:path>
                </a:pathLst>
              </a:custGeom>
              <a:noFill/>
              <a:ln w="127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03" name="Freeform 59">
                <a:extLst>
                  <a:ext uri="{FF2B5EF4-FFF2-40B4-BE49-F238E27FC236}">
                    <a16:creationId xmlns:a16="http://schemas.microsoft.com/office/drawing/2014/main" id="{132565CC-346F-4AA6-9C4D-C89B787C17A9}"/>
                  </a:ext>
                </a:extLst>
              </p:cNvPr>
              <p:cNvSpPr>
                <a:spLocks/>
              </p:cNvSpPr>
              <p:nvPr/>
            </p:nvSpPr>
            <p:spPr bwMode="auto">
              <a:xfrm>
                <a:off x="3093" y="3055"/>
                <a:ext cx="14" cy="35"/>
              </a:xfrm>
              <a:custGeom>
                <a:avLst/>
                <a:gdLst>
                  <a:gd name="T0" fmla="*/ 0 w 14"/>
                  <a:gd name="T1" fmla="*/ 17 h 35"/>
                  <a:gd name="T2" fmla="*/ 1 w 14"/>
                  <a:gd name="T3" fmla="*/ 23 h 35"/>
                  <a:gd name="T4" fmla="*/ 2 w 14"/>
                  <a:gd name="T5" fmla="*/ 28 h 35"/>
                  <a:gd name="T6" fmla="*/ 5 w 14"/>
                  <a:gd name="T7" fmla="*/ 32 h 35"/>
                  <a:gd name="T8" fmla="*/ 7 w 14"/>
                  <a:gd name="T9" fmla="*/ 34 h 35"/>
                  <a:gd name="T10" fmla="*/ 10 w 14"/>
                  <a:gd name="T11" fmla="*/ 32 h 35"/>
                  <a:gd name="T12" fmla="*/ 11 w 14"/>
                  <a:gd name="T13" fmla="*/ 28 h 35"/>
                  <a:gd name="T14" fmla="*/ 12 w 14"/>
                  <a:gd name="T15" fmla="*/ 23 h 35"/>
                  <a:gd name="T16" fmla="*/ 13 w 14"/>
                  <a:gd name="T17" fmla="*/ 17 h 35"/>
                  <a:gd name="T18" fmla="*/ 12 w 14"/>
                  <a:gd name="T19" fmla="*/ 11 h 35"/>
                  <a:gd name="T20" fmla="*/ 11 w 14"/>
                  <a:gd name="T21" fmla="*/ 5 h 35"/>
                  <a:gd name="T22" fmla="*/ 10 w 14"/>
                  <a:gd name="T23" fmla="*/ 2 h 35"/>
                  <a:gd name="T24" fmla="*/ 7 w 14"/>
                  <a:gd name="T25" fmla="*/ 0 h 35"/>
                  <a:gd name="T26" fmla="*/ 5 w 14"/>
                  <a:gd name="T27" fmla="*/ 2 h 35"/>
                  <a:gd name="T28" fmla="*/ 2 w 14"/>
                  <a:gd name="T29" fmla="*/ 5 h 35"/>
                  <a:gd name="T30" fmla="*/ 1 w 14"/>
                  <a:gd name="T31" fmla="*/ 11 h 35"/>
                  <a:gd name="T32" fmla="*/ 0 w 14"/>
                  <a:gd name="T33" fmla="*/ 17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35"/>
                  <a:gd name="T53" fmla="*/ 14 w 14"/>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35">
                    <a:moveTo>
                      <a:pt x="0" y="17"/>
                    </a:moveTo>
                    <a:lnTo>
                      <a:pt x="1" y="23"/>
                    </a:lnTo>
                    <a:lnTo>
                      <a:pt x="2" y="28"/>
                    </a:lnTo>
                    <a:lnTo>
                      <a:pt x="5" y="32"/>
                    </a:lnTo>
                    <a:lnTo>
                      <a:pt x="7" y="34"/>
                    </a:lnTo>
                    <a:lnTo>
                      <a:pt x="10" y="32"/>
                    </a:lnTo>
                    <a:lnTo>
                      <a:pt x="11" y="28"/>
                    </a:lnTo>
                    <a:lnTo>
                      <a:pt x="12" y="23"/>
                    </a:lnTo>
                    <a:lnTo>
                      <a:pt x="13" y="17"/>
                    </a:lnTo>
                    <a:lnTo>
                      <a:pt x="12" y="11"/>
                    </a:lnTo>
                    <a:lnTo>
                      <a:pt x="11" y="5"/>
                    </a:lnTo>
                    <a:lnTo>
                      <a:pt x="10" y="2"/>
                    </a:lnTo>
                    <a:lnTo>
                      <a:pt x="7" y="0"/>
                    </a:lnTo>
                    <a:lnTo>
                      <a:pt x="5" y="2"/>
                    </a:lnTo>
                    <a:lnTo>
                      <a:pt x="2" y="5"/>
                    </a:lnTo>
                    <a:lnTo>
                      <a:pt x="1" y="11"/>
                    </a:lnTo>
                    <a:lnTo>
                      <a:pt x="0" y="17"/>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04" name="Freeform 60">
                <a:extLst>
                  <a:ext uri="{FF2B5EF4-FFF2-40B4-BE49-F238E27FC236}">
                    <a16:creationId xmlns:a16="http://schemas.microsoft.com/office/drawing/2014/main" id="{202403B7-D3AF-44DB-A26D-82EF9F482D9A}"/>
                  </a:ext>
                </a:extLst>
              </p:cNvPr>
              <p:cNvSpPr>
                <a:spLocks/>
              </p:cNvSpPr>
              <p:nvPr/>
            </p:nvSpPr>
            <p:spPr bwMode="auto">
              <a:xfrm>
                <a:off x="3067" y="2772"/>
                <a:ext cx="9" cy="49"/>
              </a:xfrm>
              <a:custGeom>
                <a:avLst/>
                <a:gdLst>
                  <a:gd name="T0" fmla="*/ 0 w 9"/>
                  <a:gd name="T1" fmla="*/ 24 h 49"/>
                  <a:gd name="T2" fmla="*/ 1 w 9"/>
                  <a:gd name="T3" fmla="*/ 35 h 49"/>
                  <a:gd name="T4" fmla="*/ 1 w 9"/>
                  <a:gd name="T5" fmla="*/ 42 h 49"/>
                  <a:gd name="T6" fmla="*/ 3 w 9"/>
                  <a:gd name="T7" fmla="*/ 46 h 49"/>
                  <a:gd name="T8" fmla="*/ 5 w 9"/>
                  <a:gd name="T9" fmla="*/ 48 h 49"/>
                  <a:gd name="T10" fmla="*/ 6 w 9"/>
                  <a:gd name="T11" fmla="*/ 46 h 49"/>
                  <a:gd name="T12" fmla="*/ 7 w 9"/>
                  <a:gd name="T13" fmla="*/ 42 h 49"/>
                  <a:gd name="T14" fmla="*/ 8 w 9"/>
                  <a:gd name="T15" fmla="*/ 35 h 49"/>
                  <a:gd name="T16" fmla="*/ 8 w 9"/>
                  <a:gd name="T17" fmla="*/ 24 h 49"/>
                  <a:gd name="T18" fmla="*/ 8 w 9"/>
                  <a:gd name="T19" fmla="*/ 13 h 49"/>
                  <a:gd name="T20" fmla="*/ 7 w 9"/>
                  <a:gd name="T21" fmla="*/ 6 h 49"/>
                  <a:gd name="T22" fmla="*/ 6 w 9"/>
                  <a:gd name="T23" fmla="*/ 2 h 49"/>
                  <a:gd name="T24" fmla="*/ 5 w 9"/>
                  <a:gd name="T25" fmla="*/ 0 h 49"/>
                  <a:gd name="T26" fmla="*/ 3 w 9"/>
                  <a:gd name="T27" fmla="*/ 2 h 49"/>
                  <a:gd name="T28" fmla="*/ 1 w 9"/>
                  <a:gd name="T29" fmla="*/ 6 h 49"/>
                  <a:gd name="T30" fmla="*/ 1 w 9"/>
                  <a:gd name="T31" fmla="*/ 13 h 49"/>
                  <a:gd name="T32" fmla="*/ 0 w 9"/>
                  <a:gd name="T33" fmla="*/ 24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9"/>
                  <a:gd name="T53" fmla="*/ 9 w 9"/>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9">
                    <a:moveTo>
                      <a:pt x="0" y="24"/>
                    </a:moveTo>
                    <a:lnTo>
                      <a:pt x="1" y="35"/>
                    </a:lnTo>
                    <a:lnTo>
                      <a:pt x="1" y="42"/>
                    </a:lnTo>
                    <a:lnTo>
                      <a:pt x="3" y="46"/>
                    </a:lnTo>
                    <a:lnTo>
                      <a:pt x="5" y="48"/>
                    </a:lnTo>
                    <a:lnTo>
                      <a:pt x="6" y="46"/>
                    </a:lnTo>
                    <a:lnTo>
                      <a:pt x="7" y="42"/>
                    </a:lnTo>
                    <a:lnTo>
                      <a:pt x="8" y="35"/>
                    </a:lnTo>
                    <a:lnTo>
                      <a:pt x="8" y="24"/>
                    </a:lnTo>
                    <a:lnTo>
                      <a:pt x="8" y="13"/>
                    </a:lnTo>
                    <a:lnTo>
                      <a:pt x="7" y="6"/>
                    </a:lnTo>
                    <a:lnTo>
                      <a:pt x="6" y="2"/>
                    </a:lnTo>
                    <a:lnTo>
                      <a:pt x="5" y="0"/>
                    </a:lnTo>
                    <a:lnTo>
                      <a:pt x="3" y="2"/>
                    </a:lnTo>
                    <a:lnTo>
                      <a:pt x="1" y="6"/>
                    </a:lnTo>
                    <a:lnTo>
                      <a:pt x="1" y="13"/>
                    </a:lnTo>
                    <a:lnTo>
                      <a:pt x="0" y="24"/>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05" name="Freeform 61">
                <a:extLst>
                  <a:ext uri="{FF2B5EF4-FFF2-40B4-BE49-F238E27FC236}">
                    <a16:creationId xmlns:a16="http://schemas.microsoft.com/office/drawing/2014/main" id="{99F24743-173E-4517-A08A-D845012044D0}"/>
                  </a:ext>
                </a:extLst>
              </p:cNvPr>
              <p:cNvSpPr>
                <a:spLocks/>
              </p:cNvSpPr>
              <p:nvPr/>
            </p:nvSpPr>
            <p:spPr bwMode="auto">
              <a:xfrm>
                <a:off x="3121" y="3502"/>
                <a:ext cx="14" cy="41"/>
              </a:xfrm>
              <a:custGeom>
                <a:avLst/>
                <a:gdLst>
                  <a:gd name="T0" fmla="*/ 0 w 14"/>
                  <a:gd name="T1" fmla="*/ 16 h 41"/>
                  <a:gd name="T2" fmla="*/ 1 w 14"/>
                  <a:gd name="T3" fmla="*/ 27 h 41"/>
                  <a:gd name="T4" fmla="*/ 3 w 14"/>
                  <a:gd name="T5" fmla="*/ 34 h 41"/>
                  <a:gd name="T6" fmla="*/ 5 w 14"/>
                  <a:gd name="T7" fmla="*/ 38 h 41"/>
                  <a:gd name="T8" fmla="*/ 8 w 14"/>
                  <a:gd name="T9" fmla="*/ 40 h 41"/>
                  <a:gd name="T10" fmla="*/ 10 w 14"/>
                  <a:gd name="T11" fmla="*/ 38 h 41"/>
                  <a:gd name="T12" fmla="*/ 12 w 14"/>
                  <a:gd name="T13" fmla="*/ 34 h 41"/>
                  <a:gd name="T14" fmla="*/ 13 w 14"/>
                  <a:gd name="T15" fmla="*/ 27 h 41"/>
                  <a:gd name="T16" fmla="*/ 13 w 14"/>
                  <a:gd name="T17" fmla="*/ 16 h 41"/>
                  <a:gd name="T18" fmla="*/ 13 w 14"/>
                  <a:gd name="T19" fmla="*/ 10 h 41"/>
                  <a:gd name="T20" fmla="*/ 12 w 14"/>
                  <a:gd name="T21" fmla="*/ 5 h 41"/>
                  <a:gd name="T22" fmla="*/ 10 w 14"/>
                  <a:gd name="T23" fmla="*/ 2 h 41"/>
                  <a:gd name="T24" fmla="*/ 8 w 14"/>
                  <a:gd name="T25" fmla="*/ 0 h 41"/>
                  <a:gd name="T26" fmla="*/ 5 w 14"/>
                  <a:gd name="T27" fmla="*/ 2 h 41"/>
                  <a:gd name="T28" fmla="*/ 3 w 14"/>
                  <a:gd name="T29" fmla="*/ 5 h 41"/>
                  <a:gd name="T30" fmla="*/ 1 w 14"/>
                  <a:gd name="T31" fmla="*/ 10 h 41"/>
                  <a:gd name="T32" fmla="*/ 0 w 14"/>
                  <a:gd name="T33" fmla="*/ 16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41"/>
                  <a:gd name="T53" fmla="*/ 14 w 14"/>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41">
                    <a:moveTo>
                      <a:pt x="0" y="16"/>
                    </a:moveTo>
                    <a:lnTo>
                      <a:pt x="1" y="27"/>
                    </a:lnTo>
                    <a:lnTo>
                      <a:pt x="3" y="34"/>
                    </a:lnTo>
                    <a:lnTo>
                      <a:pt x="5" y="38"/>
                    </a:lnTo>
                    <a:lnTo>
                      <a:pt x="8" y="40"/>
                    </a:lnTo>
                    <a:lnTo>
                      <a:pt x="10" y="38"/>
                    </a:lnTo>
                    <a:lnTo>
                      <a:pt x="12" y="34"/>
                    </a:lnTo>
                    <a:lnTo>
                      <a:pt x="13" y="27"/>
                    </a:lnTo>
                    <a:lnTo>
                      <a:pt x="13" y="16"/>
                    </a:lnTo>
                    <a:lnTo>
                      <a:pt x="13" y="10"/>
                    </a:lnTo>
                    <a:lnTo>
                      <a:pt x="12" y="5"/>
                    </a:lnTo>
                    <a:lnTo>
                      <a:pt x="10" y="2"/>
                    </a:lnTo>
                    <a:lnTo>
                      <a:pt x="8" y="0"/>
                    </a:lnTo>
                    <a:lnTo>
                      <a:pt x="5" y="2"/>
                    </a:lnTo>
                    <a:lnTo>
                      <a:pt x="3" y="5"/>
                    </a:lnTo>
                    <a:lnTo>
                      <a:pt x="1" y="10"/>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06" name="Freeform 62">
                <a:extLst>
                  <a:ext uri="{FF2B5EF4-FFF2-40B4-BE49-F238E27FC236}">
                    <a16:creationId xmlns:a16="http://schemas.microsoft.com/office/drawing/2014/main" id="{71E21A05-8767-48DF-802B-45D139CEE822}"/>
                  </a:ext>
                </a:extLst>
              </p:cNvPr>
              <p:cNvSpPr>
                <a:spLocks/>
              </p:cNvSpPr>
              <p:nvPr/>
            </p:nvSpPr>
            <p:spPr bwMode="auto">
              <a:xfrm>
                <a:off x="3116" y="2553"/>
                <a:ext cx="5" cy="41"/>
              </a:xfrm>
              <a:custGeom>
                <a:avLst/>
                <a:gdLst>
                  <a:gd name="T0" fmla="*/ 0 w 5"/>
                  <a:gd name="T1" fmla="*/ 16 h 41"/>
                  <a:gd name="T2" fmla="*/ 1 w 5"/>
                  <a:gd name="T3" fmla="*/ 27 h 41"/>
                  <a:gd name="T4" fmla="*/ 1 w 5"/>
                  <a:gd name="T5" fmla="*/ 34 h 41"/>
                  <a:gd name="T6" fmla="*/ 2 w 5"/>
                  <a:gd name="T7" fmla="*/ 39 h 41"/>
                  <a:gd name="T8" fmla="*/ 2 w 5"/>
                  <a:gd name="T9" fmla="*/ 40 h 41"/>
                  <a:gd name="T10" fmla="*/ 2 w 5"/>
                  <a:gd name="T11" fmla="*/ 38 h 41"/>
                  <a:gd name="T12" fmla="*/ 3 w 5"/>
                  <a:gd name="T13" fmla="*/ 31 h 41"/>
                  <a:gd name="T14" fmla="*/ 4 w 5"/>
                  <a:gd name="T15" fmla="*/ 23 h 41"/>
                  <a:gd name="T16" fmla="*/ 4 w 5"/>
                  <a:gd name="T17" fmla="*/ 16 h 41"/>
                  <a:gd name="T18" fmla="*/ 2 w 5"/>
                  <a:gd name="T19" fmla="*/ 0 h 41"/>
                  <a:gd name="T20" fmla="*/ 2 w 5"/>
                  <a:gd name="T21" fmla="*/ 1 h 41"/>
                  <a:gd name="T22" fmla="*/ 1 w 5"/>
                  <a:gd name="T23" fmla="*/ 5 h 41"/>
                  <a:gd name="T24" fmla="*/ 1 w 5"/>
                  <a:gd name="T25" fmla="*/ 11 h 41"/>
                  <a:gd name="T26" fmla="*/ 0 w 5"/>
                  <a:gd name="T27" fmla="*/ 16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41"/>
                  <a:gd name="T44" fmla="*/ 5 w 5"/>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41">
                    <a:moveTo>
                      <a:pt x="0" y="16"/>
                    </a:moveTo>
                    <a:lnTo>
                      <a:pt x="1" y="27"/>
                    </a:lnTo>
                    <a:lnTo>
                      <a:pt x="1" y="34"/>
                    </a:lnTo>
                    <a:lnTo>
                      <a:pt x="2" y="39"/>
                    </a:lnTo>
                    <a:lnTo>
                      <a:pt x="2" y="40"/>
                    </a:lnTo>
                    <a:lnTo>
                      <a:pt x="2" y="38"/>
                    </a:lnTo>
                    <a:lnTo>
                      <a:pt x="3" y="31"/>
                    </a:lnTo>
                    <a:lnTo>
                      <a:pt x="4" y="23"/>
                    </a:lnTo>
                    <a:lnTo>
                      <a:pt x="4" y="16"/>
                    </a:lnTo>
                    <a:lnTo>
                      <a:pt x="2" y="0"/>
                    </a:lnTo>
                    <a:lnTo>
                      <a:pt x="2" y="1"/>
                    </a:lnTo>
                    <a:lnTo>
                      <a:pt x="1" y="5"/>
                    </a:lnTo>
                    <a:lnTo>
                      <a:pt x="1" y="11"/>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07" name="Freeform 63">
                <a:extLst>
                  <a:ext uri="{FF2B5EF4-FFF2-40B4-BE49-F238E27FC236}">
                    <a16:creationId xmlns:a16="http://schemas.microsoft.com/office/drawing/2014/main" id="{F0DEF604-88A0-4168-947F-2795D7657A70}"/>
                  </a:ext>
                </a:extLst>
              </p:cNvPr>
              <p:cNvSpPr>
                <a:spLocks/>
              </p:cNvSpPr>
              <p:nvPr/>
            </p:nvSpPr>
            <p:spPr bwMode="auto">
              <a:xfrm>
                <a:off x="3037" y="2301"/>
                <a:ext cx="10" cy="50"/>
              </a:xfrm>
              <a:custGeom>
                <a:avLst/>
                <a:gdLst>
                  <a:gd name="T0" fmla="*/ 0 w 10"/>
                  <a:gd name="T1" fmla="*/ 25 h 50"/>
                  <a:gd name="T2" fmla="*/ 0 w 10"/>
                  <a:gd name="T3" fmla="*/ 36 h 50"/>
                  <a:gd name="T4" fmla="*/ 1 w 10"/>
                  <a:gd name="T5" fmla="*/ 43 h 50"/>
                  <a:gd name="T6" fmla="*/ 2 w 10"/>
                  <a:gd name="T7" fmla="*/ 47 h 50"/>
                  <a:gd name="T8" fmla="*/ 5 w 10"/>
                  <a:gd name="T9" fmla="*/ 49 h 50"/>
                  <a:gd name="T10" fmla="*/ 6 w 10"/>
                  <a:gd name="T11" fmla="*/ 47 h 50"/>
                  <a:gd name="T12" fmla="*/ 8 w 10"/>
                  <a:gd name="T13" fmla="*/ 43 h 50"/>
                  <a:gd name="T14" fmla="*/ 8 w 10"/>
                  <a:gd name="T15" fmla="*/ 36 h 50"/>
                  <a:gd name="T16" fmla="*/ 9 w 10"/>
                  <a:gd name="T17" fmla="*/ 25 h 50"/>
                  <a:gd name="T18" fmla="*/ 8 w 10"/>
                  <a:gd name="T19" fmla="*/ 14 h 50"/>
                  <a:gd name="T20" fmla="*/ 8 w 10"/>
                  <a:gd name="T21" fmla="*/ 6 h 50"/>
                  <a:gd name="T22" fmla="*/ 6 w 10"/>
                  <a:gd name="T23" fmla="*/ 2 h 50"/>
                  <a:gd name="T24" fmla="*/ 5 w 10"/>
                  <a:gd name="T25" fmla="*/ 0 h 50"/>
                  <a:gd name="T26" fmla="*/ 2 w 10"/>
                  <a:gd name="T27" fmla="*/ 2 h 50"/>
                  <a:gd name="T28" fmla="*/ 1 w 10"/>
                  <a:gd name="T29" fmla="*/ 6 h 50"/>
                  <a:gd name="T30" fmla="*/ 0 w 10"/>
                  <a:gd name="T31" fmla="*/ 14 h 50"/>
                  <a:gd name="T32" fmla="*/ 0 w 10"/>
                  <a:gd name="T33" fmla="*/ 25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50"/>
                  <a:gd name="T53" fmla="*/ 10 w 10"/>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50">
                    <a:moveTo>
                      <a:pt x="0" y="25"/>
                    </a:moveTo>
                    <a:lnTo>
                      <a:pt x="0" y="36"/>
                    </a:lnTo>
                    <a:lnTo>
                      <a:pt x="1" y="43"/>
                    </a:lnTo>
                    <a:lnTo>
                      <a:pt x="2" y="47"/>
                    </a:lnTo>
                    <a:lnTo>
                      <a:pt x="5" y="49"/>
                    </a:lnTo>
                    <a:lnTo>
                      <a:pt x="6" y="47"/>
                    </a:lnTo>
                    <a:lnTo>
                      <a:pt x="8" y="43"/>
                    </a:lnTo>
                    <a:lnTo>
                      <a:pt x="8" y="36"/>
                    </a:lnTo>
                    <a:lnTo>
                      <a:pt x="9" y="25"/>
                    </a:lnTo>
                    <a:lnTo>
                      <a:pt x="8" y="14"/>
                    </a:lnTo>
                    <a:lnTo>
                      <a:pt x="8" y="6"/>
                    </a:lnTo>
                    <a:lnTo>
                      <a:pt x="6" y="2"/>
                    </a:lnTo>
                    <a:lnTo>
                      <a:pt x="5" y="0"/>
                    </a:lnTo>
                    <a:lnTo>
                      <a:pt x="2" y="2"/>
                    </a:lnTo>
                    <a:lnTo>
                      <a:pt x="1" y="6"/>
                    </a:lnTo>
                    <a:lnTo>
                      <a:pt x="0" y="14"/>
                    </a:lnTo>
                    <a:lnTo>
                      <a:pt x="0" y="25"/>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08" name="Freeform 64">
                <a:extLst>
                  <a:ext uri="{FF2B5EF4-FFF2-40B4-BE49-F238E27FC236}">
                    <a16:creationId xmlns:a16="http://schemas.microsoft.com/office/drawing/2014/main" id="{165D9673-0EBF-4019-8D7E-D4BF4F797AEE}"/>
                  </a:ext>
                </a:extLst>
              </p:cNvPr>
              <p:cNvSpPr>
                <a:spLocks/>
              </p:cNvSpPr>
              <p:nvPr/>
            </p:nvSpPr>
            <p:spPr bwMode="auto">
              <a:xfrm>
                <a:off x="3145" y="4005"/>
                <a:ext cx="4" cy="34"/>
              </a:xfrm>
              <a:custGeom>
                <a:avLst/>
                <a:gdLst>
                  <a:gd name="T0" fmla="*/ 0 w 4"/>
                  <a:gd name="T1" fmla="*/ 16 h 34"/>
                  <a:gd name="T2" fmla="*/ 0 w 4"/>
                  <a:gd name="T3" fmla="*/ 19 h 34"/>
                  <a:gd name="T4" fmla="*/ 1 w 4"/>
                  <a:gd name="T5" fmla="*/ 24 h 34"/>
                  <a:gd name="T6" fmla="*/ 1 w 4"/>
                  <a:gd name="T7" fmla="*/ 30 h 34"/>
                  <a:gd name="T8" fmla="*/ 1 w 4"/>
                  <a:gd name="T9" fmla="*/ 33 h 34"/>
                  <a:gd name="T10" fmla="*/ 1 w 4"/>
                  <a:gd name="T11" fmla="*/ 31 h 34"/>
                  <a:gd name="T12" fmla="*/ 3 w 4"/>
                  <a:gd name="T13" fmla="*/ 27 h 34"/>
                  <a:gd name="T14" fmla="*/ 3 w 4"/>
                  <a:gd name="T15" fmla="*/ 23 h 34"/>
                  <a:gd name="T16" fmla="*/ 3 w 4"/>
                  <a:gd name="T17" fmla="*/ 16 h 34"/>
                  <a:gd name="T18" fmla="*/ 3 w 4"/>
                  <a:gd name="T19" fmla="*/ 10 h 34"/>
                  <a:gd name="T20" fmla="*/ 3 w 4"/>
                  <a:gd name="T21" fmla="*/ 5 h 34"/>
                  <a:gd name="T22" fmla="*/ 1 w 4"/>
                  <a:gd name="T23" fmla="*/ 1 h 34"/>
                  <a:gd name="T24" fmla="*/ 1 w 4"/>
                  <a:gd name="T25" fmla="*/ 0 h 34"/>
                  <a:gd name="T26" fmla="*/ 0 w 4"/>
                  <a:gd name="T27" fmla="*/ 16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34"/>
                  <a:gd name="T44" fmla="*/ 4 w 4"/>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34">
                    <a:moveTo>
                      <a:pt x="0" y="16"/>
                    </a:moveTo>
                    <a:lnTo>
                      <a:pt x="0" y="19"/>
                    </a:lnTo>
                    <a:lnTo>
                      <a:pt x="1" y="24"/>
                    </a:lnTo>
                    <a:lnTo>
                      <a:pt x="1" y="30"/>
                    </a:lnTo>
                    <a:lnTo>
                      <a:pt x="1" y="33"/>
                    </a:lnTo>
                    <a:lnTo>
                      <a:pt x="1" y="31"/>
                    </a:lnTo>
                    <a:lnTo>
                      <a:pt x="3" y="27"/>
                    </a:lnTo>
                    <a:lnTo>
                      <a:pt x="3" y="23"/>
                    </a:lnTo>
                    <a:lnTo>
                      <a:pt x="3" y="16"/>
                    </a:lnTo>
                    <a:lnTo>
                      <a:pt x="3" y="10"/>
                    </a:lnTo>
                    <a:lnTo>
                      <a:pt x="3" y="5"/>
                    </a:lnTo>
                    <a:lnTo>
                      <a:pt x="1" y="1"/>
                    </a:lnTo>
                    <a:lnTo>
                      <a:pt x="1" y="0"/>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09" name="Freeform 65">
                <a:extLst>
                  <a:ext uri="{FF2B5EF4-FFF2-40B4-BE49-F238E27FC236}">
                    <a16:creationId xmlns:a16="http://schemas.microsoft.com/office/drawing/2014/main" id="{2B590305-14DD-43B9-85A0-66ACBEFBBE9C}"/>
                  </a:ext>
                </a:extLst>
              </p:cNvPr>
              <p:cNvSpPr>
                <a:spLocks/>
              </p:cNvSpPr>
              <p:nvPr/>
            </p:nvSpPr>
            <p:spPr bwMode="auto">
              <a:xfrm>
                <a:off x="3176" y="2829"/>
                <a:ext cx="16" cy="49"/>
              </a:xfrm>
              <a:custGeom>
                <a:avLst/>
                <a:gdLst>
                  <a:gd name="T0" fmla="*/ 0 w 16"/>
                  <a:gd name="T1" fmla="*/ 24 h 49"/>
                  <a:gd name="T2" fmla="*/ 1 w 16"/>
                  <a:gd name="T3" fmla="*/ 35 h 49"/>
                  <a:gd name="T4" fmla="*/ 3 w 16"/>
                  <a:gd name="T5" fmla="*/ 42 h 49"/>
                  <a:gd name="T6" fmla="*/ 5 w 16"/>
                  <a:gd name="T7" fmla="*/ 46 h 49"/>
                  <a:gd name="T8" fmla="*/ 7 w 16"/>
                  <a:gd name="T9" fmla="*/ 48 h 49"/>
                  <a:gd name="T10" fmla="*/ 10 w 16"/>
                  <a:gd name="T11" fmla="*/ 46 h 49"/>
                  <a:gd name="T12" fmla="*/ 13 w 16"/>
                  <a:gd name="T13" fmla="*/ 42 h 49"/>
                  <a:gd name="T14" fmla="*/ 14 w 16"/>
                  <a:gd name="T15" fmla="*/ 35 h 49"/>
                  <a:gd name="T16" fmla="*/ 15 w 16"/>
                  <a:gd name="T17" fmla="*/ 24 h 49"/>
                  <a:gd name="T18" fmla="*/ 14 w 16"/>
                  <a:gd name="T19" fmla="*/ 14 h 49"/>
                  <a:gd name="T20" fmla="*/ 13 w 16"/>
                  <a:gd name="T21" fmla="*/ 6 h 49"/>
                  <a:gd name="T22" fmla="*/ 10 w 16"/>
                  <a:gd name="T23" fmla="*/ 1 h 49"/>
                  <a:gd name="T24" fmla="*/ 7 w 16"/>
                  <a:gd name="T25" fmla="*/ 0 h 49"/>
                  <a:gd name="T26" fmla="*/ 5 w 16"/>
                  <a:gd name="T27" fmla="*/ 1 h 49"/>
                  <a:gd name="T28" fmla="*/ 3 w 16"/>
                  <a:gd name="T29" fmla="*/ 6 h 49"/>
                  <a:gd name="T30" fmla="*/ 1 w 16"/>
                  <a:gd name="T31" fmla="*/ 14 h 49"/>
                  <a:gd name="T32" fmla="*/ 0 w 16"/>
                  <a:gd name="T33" fmla="*/ 24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49"/>
                  <a:gd name="T53" fmla="*/ 16 w 16"/>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49">
                    <a:moveTo>
                      <a:pt x="0" y="24"/>
                    </a:moveTo>
                    <a:lnTo>
                      <a:pt x="1" y="35"/>
                    </a:lnTo>
                    <a:lnTo>
                      <a:pt x="3" y="42"/>
                    </a:lnTo>
                    <a:lnTo>
                      <a:pt x="5" y="46"/>
                    </a:lnTo>
                    <a:lnTo>
                      <a:pt x="7" y="48"/>
                    </a:lnTo>
                    <a:lnTo>
                      <a:pt x="10" y="46"/>
                    </a:lnTo>
                    <a:lnTo>
                      <a:pt x="13" y="42"/>
                    </a:lnTo>
                    <a:lnTo>
                      <a:pt x="14" y="35"/>
                    </a:lnTo>
                    <a:lnTo>
                      <a:pt x="15" y="24"/>
                    </a:lnTo>
                    <a:lnTo>
                      <a:pt x="14" y="14"/>
                    </a:lnTo>
                    <a:lnTo>
                      <a:pt x="13" y="6"/>
                    </a:lnTo>
                    <a:lnTo>
                      <a:pt x="10" y="1"/>
                    </a:lnTo>
                    <a:lnTo>
                      <a:pt x="7" y="0"/>
                    </a:lnTo>
                    <a:lnTo>
                      <a:pt x="5" y="1"/>
                    </a:lnTo>
                    <a:lnTo>
                      <a:pt x="3" y="6"/>
                    </a:lnTo>
                    <a:lnTo>
                      <a:pt x="1" y="14"/>
                    </a:lnTo>
                    <a:lnTo>
                      <a:pt x="0" y="24"/>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10" name="Freeform 66">
                <a:extLst>
                  <a:ext uri="{FF2B5EF4-FFF2-40B4-BE49-F238E27FC236}">
                    <a16:creationId xmlns:a16="http://schemas.microsoft.com/office/drawing/2014/main" id="{43E00710-BD45-4665-9E07-D09FD30BFFD8}"/>
                  </a:ext>
                </a:extLst>
              </p:cNvPr>
              <p:cNvSpPr>
                <a:spLocks/>
              </p:cNvSpPr>
              <p:nvPr/>
            </p:nvSpPr>
            <p:spPr bwMode="auto">
              <a:xfrm>
                <a:off x="3386" y="3051"/>
                <a:ext cx="14" cy="35"/>
              </a:xfrm>
              <a:custGeom>
                <a:avLst/>
                <a:gdLst>
                  <a:gd name="T0" fmla="*/ 13 w 14"/>
                  <a:gd name="T1" fmla="*/ 17 h 35"/>
                  <a:gd name="T2" fmla="*/ 12 w 14"/>
                  <a:gd name="T3" fmla="*/ 23 h 35"/>
                  <a:gd name="T4" fmla="*/ 11 w 14"/>
                  <a:gd name="T5" fmla="*/ 29 h 35"/>
                  <a:gd name="T6" fmla="*/ 8 w 14"/>
                  <a:gd name="T7" fmla="*/ 32 h 35"/>
                  <a:gd name="T8" fmla="*/ 5 w 14"/>
                  <a:gd name="T9" fmla="*/ 34 h 35"/>
                  <a:gd name="T10" fmla="*/ 3 w 14"/>
                  <a:gd name="T11" fmla="*/ 32 h 35"/>
                  <a:gd name="T12" fmla="*/ 1 w 14"/>
                  <a:gd name="T13" fmla="*/ 29 h 35"/>
                  <a:gd name="T14" fmla="*/ 0 w 14"/>
                  <a:gd name="T15" fmla="*/ 23 h 35"/>
                  <a:gd name="T16" fmla="*/ 0 w 14"/>
                  <a:gd name="T17" fmla="*/ 17 h 35"/>
                  <a:gd name="T18" fmla="*/ 0 w 14"/>
                  <a:gd name="T19" fmla="*/ 11 h 35"/>
                  <a:gd name="T20" fmla="*/ 1 w 14"/>
                  <a:gd name="T21" fmla="*/ 6 h 35"/>
                  <a:gd name="T22" fmla="*/ 3 w 14"/>
                  <a:gd name="T23" fmla="*/ 2 h 35"/>
                  <a:gd name="T24" fmla="*/ 5 w 14"/>
                  <a:gd name="T25" fmla="*/ 0 h 35"/>
                  <a:gd name="T26" fmla="*/ 8 w 14"/>
                  <a:gd name="T27" fmla="*/ 2 h 35"/>
                  <a:gd name="T28" fmla="*/ 11 w 14"/>
                  <a:gd name="T29" fmla="*/ 6 h 35"/>
                  <a:gd name="T30" fmla="*/ 12 w 14"/>
                  <a:gd name="T31" fmla="*/ 11 h 35"/>
                  <a:gd name="T32" fmla="*/ 13 w 14"/>
                  <a:gd name="T33" fmla="*/ 17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35"/>
                  <a:gd name="T53" fmla="*/ 14 w 14"/>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35">
                    <a:moveTo>
                      <a:pt x="13" y="17"/>
                    </a:moveTo>
                    <a:lnTo>
                      <a:pt x="12" y="23"/>
                    </a:lnTo>
                    <a:lnTo>
                      <a:pt x="11" y="29"/>
                    </a:lnTo>
                    <a:lnTo>
                      <a:pt x="8" y="32"/>
                    </a:lnTo>
                    <a:lnTo>
                      <a:pt x="5" y="34"/>
                    </a:lnTo>
                    <a:lnTo>
                      <a:pt x="3" y="32"/>
                    </a:lnTo>
                    <a:lnTo>
                      <a:pt x="1" y="29"/>
                    </a:lnTo>
                    <a:lnTo>
                      <a:pt x="0" y="23"/>
                    </a:lnTo>
                    <a:lnTo>
                      <a:pt x="0" y="17"/>
                    </a:lnTo>
                    <a:lnTo>
                      <a:pt x="0" y="11"/>
                    </a:lnTo>
                    <a:lnTo>
                      <a:pt x="1" y="6"/>
                    </a:lnTo>
                    <a:lnTo>
                      <a:pt x="3" y="2"/>
                    </a:lnTo>
                    <a:lnTo>
                      <a:pt x="5" y="0"/>
                    </a:lnTo>
                    <a:lnTo>
                      <a:pt x="8" y="2"/>
                    </a:lnTo>
                    <a:lnTo>
                      <a:pt x="11" y="6"/>
                    </a:lnTo>
                    <a:lnTo>
                      <a:pt x="12" y="11"/>
                    </a:lnTo>
                    <a:lnTo>
                      <a:pt x="13" y="17"/>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11" name="Freeform 67">
                <a:extLst>
                  <a:ext uri="{FF2B5EF4-FFF2-40B4-BE49-F238E27FC236}">
                    <a16:creationId xmlns:a16="http://schemas.microsoft.com/office/drawing/2014/main" id="{4D2A64DA-43CB-451F-A9E8-0CE381098E14}"/>
                  </a:ext>
                </a:extLst>
              </p:cNvPr>
              <p:cNvSpPr>
                <a:spLocks/>
              </p:cNvSpPr>
              <p:nvPr/>
            </p:nvSpPr>
            <p:spPr bwMode="auto">
              <a:xfrm>
                <a:off x="3416" y="2769"/>
                <a:ext cx="10" cy="48"/>
              </a:xfrm>
              <a:custGeom>
                <a:avLst/>
                <a:gdLst>
                  <a:gd name="T0" fmla="*/ 9 w 10"/>
                  <a:gd name="T1" fmla="*/ 23 h 48"/>
                  <a:gd name="T2" fmla="*/ 8 w 10"/>
                  <a:gd name="T3" fmla="*/ 34 h 48"/>
                  <a:gd name="T4" fmla="*/ 8 w 10"/>
                  <a:gd name="T5" fmla="*/ 42 h 48"/>
                  <a:gd name="T6" fmla="*/ 6 w 10"/>
                  <a:gd name="T7" fmla="*/ 46 h 48"/>
                  <a:gd name="T8" fmla="*/ 3 w 10"/>
                  <a:gd name="T9" fmla="*/ 47 h 48"/>
                  <a:gd name="T10" fmla="*/ 2 w 10"/>
                  <a:gd name="T11" fmla="*/ 46 h 48"/>
                  <a:gd name="T12" fmla="*/ 1 w 10"/>
                  <a:gd name="T13" fmla="*/ 42 h 48"/>
                  <a:gd name="T14" fmla="*/ 1 w 10"/>
                  <a:gd name="T15" fmla="*/ 34 h 48"/>
                  <a:gd name="T16" fmla="*/ 0 w 10"/>
                  <a:gd name="T17" fmla="*/ 23 h 48"/>
                  <a:gd name="T18" fmla="*/ 1 w 10"/>
                  <a:gd name="T19" fmla="*/ 12 h 48"/>
                  <a:gd name="T20" fmla="*/ 1 w 10"/>
                  <a:gd name="T21" fmla="*/ 5 h 48"/>
                  <a:gd name="T22" fmla="*/ 2 w 10"/>
                  <a:gd name="T23" fmla="*/ 1 h 48"/>
                  <a:gd name="T24" fmla="*/ 3 w 10"/>
                  <a:gd name="T25" fmla="*/ 0 h 48"/>
                  <a:gd name="T26" fmla="*/ 6 w 10"/>
                  <a:gd name="T27" fmla="*/ 1 h 48"/>
                  <a:gd name="T28" fmla="*/ 8 w 10"/>
                  <a:gd name="T29" fmla="*/ 5 h 48"/>
                  <a:gd name="T30" fmla="*/ 8 w 10"/>
                  <a:gd name="T31" fmla="*/ 12 h 48"/>
                  <a:gd name="T32" fmla="*/ 9 w 10"/>
                  <a:gd name="T33" fmla="*/ 23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48"/>
                  <a:gd name="T53" fmla="*/ 10 w 10"/>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48">
                    <a:moveTo>
                      <a:pt x="9" y="23"/>
                    </a:moveTo>
                    <a:lnTo>
                      <a:pt x="8" y="34"/>
                    </a:lnTo>
                    <a:lnTo>
                      <a:pt x="8" y="42"/>
                    </a:lnTo>
                    <a:lnTo>
                      <a:pt x="6" y="46"/>
                    </a:lnTo>
                    <a:lnTo>
                      <a:pt x="3" y="47"/>
                    </a:lnTo>
                    <a:lnTo>
                      <a:pt x="2" y="46"/>
                    </a:lnTo>
                    <a:lnTo>
                      <a:pt x="1" y="42"/>
                    </a:lnTo>
                    <a:lnTo>
                      <a:pt x="1" y="34"/>
                    </a:lnTo>
                    <a:lnTo>
                      <a:pt x="0" y="23"/>
                    </a:lnTo>
                    <a:lnTo>
                      <a:pt x="1" y="12"/>
                    </a:lnTo>
                    <a:lnTo>
                      <a:pt x="1" y="5"/>
                    </a:lnTo>
                    <a:lnTo>
                      <a:pt x="2" y="1"/>
                    </a:lnTo>
                    <a:lnTo>
                      <a:pt x="3" y="0"/>
                    </a:lnTo>
                    <a:lnTo>
                      <a:pt x="6" y="1"/>
                    </a:lnTo>
                    <a:lnTo>
                      <a:pt x="8" y="5"/>
                    </a:lnTo>
                    <a:lnTo>
                      <a:pt x="8" y="12"/>
                    </a:lnTo>
                    <a:lnTo>
                      <a:pt x="9" y="23"/>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12" name="Freeform 68">
                <a:extLst>
                  <a:ext uri="{FF2B5EF4-FFF2-40B4-BE49-F238E27FC236}">
                    <a16:creationId xmlns:a16="http://schemas.microsoft.com/office/drawing/2014/main" id="{A92D36A7-699C-4055-A34C-FEDDAD795C60}"/>
                  </a:ext>
                </a:extLst>
              </p:cNvPr>
              <p:cNvSpPr>
                <a:spLocks/>
              </p:cNvSpPr>
              <p:nvPr/>
            </p:nvSpPr>
            <p:spPr bwMode="auto">
              <a:xfrm>
                <a:off x="3358" y="3498"/>
                <a:ext cx="13" cy="42"/>
              </a:xfrm>
              <a:custGeom>
                <a:avLst/>
                <a:gdLst>
                  <a:gd name="T0" fmla="*/ 12 w 13"/>
                  <a:gd name="T1" fmla="*/ 16 h 42"/>
                  <a:gd name="T2" fmla="*/ 12 w 13"/>
                  <a:gd name="T3" fmla="*/ 27 h 42"/>
                  <a:gd name="T4" fmla="*/ 10 w 13"/>
                  <a:gd name="T5" fmla="*/ 35 h 42"/>
                  <a:gd name="T6" fmla="*/ 8 w 13"/>
                  <a:gd name="T7" fmla="*/ 40 h 42"/>
                  <a:gd name="T8" fmla="*/ 5 w 13"/>
                  <a:gd name="T9" fmla="*/ 41 h 42"/>
                  <a:gd name="T10" fmla="*/ 3 w 13"/>
                  <a:gd name="T11" fmla="*/ 40 h 42"/>
                  <a:gd name="T12" fmla="*/ 1 w 13"/>
                  <a:gd name="T13" fmla="*/ 35 h 42"/>
                  <a:gd name="T14" fmla="*/ 0 w 13"/>
                  <a:gd name="T15" fmla="*/ 27 h 42"/>
                  <a:gd name="T16" fmla="*/ 0 w 13"/>
                  <a:gd name="T17" fmla="*/ 16 h 42"/>
                  <a:gd name="T18" fmla="*/ 0 w 13"/>
                  <a:gd name="T19" fmla="*/ 10 h 42"/>
                  <a:gd name="T20" fmla="*/ 1 w 13"/>
                  <a:gd name="T21" fmla="*/ 5 h 42"/>
                  <a:gd name="T22" fmla="*/ 3 w 13"/>
                  <a:gd name="T23" fmla="*/ 1 h 42"/>
                  <a:gd name="T24" fmla="*/ 5 w 13"/>
                  <a:gd name="T25" fmla="*/ 0 h 42"/>
                  <a:gd name="T26" fmla="*/ 8 w 13"/>
                  <a:gd name="T27" fmla="*/ 1 h 42"/>
                  <a:gd name="T28" fmla="*/ 10 w 13"/>
                  <a:gd name="T29" fmla="*/ 5 h 42"/>
                  <a:gd name="T30" fmla="*/ 12 w 13"/>
                  <a:gd name="T31" fmla="*/ 10 h 42"/>
                  <a:gd name="T32" fmla="*/ 12 w 13"/>
                  <a:gd name="T33" fmla="*/ 16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42"/>
                  <a:gd name="T53" fmla="*/ 13 w 13"/>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42">
                    <a:moveTo>
                      <a:pt x="12" y="16"/>
                    </a:moveTo>
                    <a:lnTo>
                      <a:pt x="12" y="27"/>
                    </a:lnTo>
                    <a:lnTo>
                      <a:pt x="10" y="35"/>
                    </a:lnTo>
                    <a:lnTo>
                      <a:pt x="8" y="40"/>
                    </a:lnTo>
                    <a:lnTo>
                      <a:pt x="5" y="41"/>
                    </a:lnTo>
                    <a:lnTo>
                      <a:pt x="3" y="40"/>
                    </a:lnTo>
                    <a:lnTo>
                      <a:pt x="1" y="35"/>
                    </a:lnTo>
                    <a:lnTo>
                      <a:pt x="0" y="27"/>
                    </a:lnTo>
                    <a:lnTo>
                      <a:pt x="0" y="16"/>
                    </a:lnTo>
                    <a:lnTo>
                      <a:pt x="0" y="10"/>
                    </a:lnTo>
                    <a:lnTo>
                      <a:pt x="1" y="5"/>
                    </a:lnTo>
                    <a:lnTo>
                      <a:pt x="3" y="1"/>
                    </a:lnTo>
                    <a:lnTo>
                      <a:pt x="5" y="0"/>
                    </a:lnTo>
                    <a:lnTo>
                      <a:pt x="8" y="1"/>
                    </a:lnTo>
                    <a:lnTo>
                      <a:pt x="10" y="5"/>
                    </a:lnTo>
                    <a:lnTo>
                      <a:pt x="12" y="10"/>
                    </a:lnTo>
                    <a:lnTo>
                      <a:pt x="12"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13" name="Freeform 69">
                <a:extLst>
                  <a:ext uri="{FF2B5EF4-FFF2-40B4-BE49-F238E27FC236}">
                    <a16:creationId xmlns:a16="http://schemas.microsoft.com/office/drawing/2014/main" id="{6C6AB484-FE12-4F65-A1C6-12776450D26E}"/>
                  </a:ext>
                </a:extLst>
              </p:cNvPr>
              <p:cNvSpPr>
                <a:spLocks/>
              </p:cNvSpPr>
              <p:nvPr/>
            </p:nvSpPr>
            <p:spPr bwMode="auto">
              <a:xfrm>
                <a:off x="3268" y="2374"/>
                <a:ext cx="10" cy="42"/>
              </a:xfrm>
              <a:custGeom>
                <a:avLst/>
                <a:gdLst>
                  <a:gd name="T0" fmla="*/ 0 w 10"/>
                  <a:gd name="T1" fmla="*/ 24 h 42"/>
                  <a:gd name="T2" fmla="*/ 1 w 10"/>
                  <a:gd name="T3" fmla="*/ 30 h 42"/>
                  <a:gd name="T4" fmla="*/ 2 w 10"/>
                  <a:gd name="T5" fmla="*/ 36 h 42"/>
                  <a:gd name="T6" fmla="*/ 3 w 10"/>
                  <a:gd name="T7" fmla="*/ 39 h 42"/>
                  <a:gd name="T8" fmla="*/ 6 w 10"/>
                  <a:gd name="T9" fmla="*/ 41 h 42"/>
                  <a:gd name="T10" fmla="*/ 7 w 10"/>
                  <a:gd name="T11" fmla="*/ 39 h 42"/>
                  <a:gd name="T12" fmla="*/ 8 w 10"/>
                  <a:gd name="T13" fmla="*/ 36 h 42"/>
                  <a:gd name="T14" fmla="*/ 9 w 10"/>
                  <a:gd name="T15" fmla="*/ 30 h 42"/>
                  <a:gd name="T16" fmla="*/ 9 w 10"/>
                  <a:gd name="T17" fmla="*/ 24 h 42"/>
                  <a:gd name="T18" fmla="*/ 9 w 10"/>
                  <a:gd name="T19" fmla="*/ 14 h 42"/>
                  <a:gd name="T20" fmla="*/ 8 w 10"/>
                  <a:gd name="T21" fmla="*/ 6 h 42"/>
                  <a:gd name="T22" fmla="*/ 7 w 10"/>
                  <a:gd name="T23" fmla="*/ 2 h 42"/>
                  <a:gd name="T24" fmla="*/ 6 w 10"/>
                  <a:gd name="T25" fmla="*/ 0 h 42"/>
                  <a:gd name="T26" fmla="*/ 3 w 10"/>
                  <a:gd name="T27" fmla="*/ 2 h 42"/>
                  <a:gd name="T28" fmla="*/ 2 w 10"/>
                  <a:gd name="T29" fmla="*/ 6 h 42"/>
                  <a:gd name="T30" fmla="*/ 1 w 10"/>
                  <a:gd name="T31" fmla="*/ 14 h 42"/>
                  <a:gd name="T32" fmla="*/ 0 w 10"/>
                  <a:gd name="T33" fmla="*/ 24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42"/>
                  <a:gd name="T53" fmla="*/ 10 w 10"/>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42">
                    <a:moveTo>
                      <a:pt x="0" y="24"/>
                    </a:moveTo>
                    <a:lnTo>
                      <a:pt x="1" y="30"/>
                    </a:lnTo>
                    <a:lnTo>
                      <a:pt x="2" y="36"/>
                    </a:lnTo>
                    <a:lnTo>
                      <a:pt x="3" y="39"/>
                    </a:lnTo>
                    <a:lnTo>
                      <a:pt x="6" y="41"/>
                    </a:lnTo>
                    <a:lnTo>
                      <a:pt x="7" y="39"/>
                    </a:lnTo>
                    <a:lnTo>
                      <a:pt x="8" y="36"/>
                    </a:lnTo>
                    <a:lnTo>
                      <a:pt x="9" y="30"/>
                    </a:lnTo>
                    <a:lnTo>
                      <a:pt x="9" y="24"/>
                    </a:lnTo>
                    <a:lnTo>
                      <a:pt x="9" y="14"/>
                    </a:lnTo>
                    <a:lnTo>
                      <a:pt x="8" y="6"/>
                    </a:lnTo>
                    <a:lnTo>
                      <a:pt x="7" y="2"/>
                    </a:lnTo>
                    <a:lnTo>
                      <a:pt x="6" y="0"/>
                    </a:lnTo>
                    <a:lnTo>
                      <a:pt x="3" y="2"/>
                    </a:lnTo>
                    <a:lnTo>
                      <a:pt x="2" y="6"/>
                    </a:lnTo>
                    <a:lnTo>
                      <a:pt x="1" y="14"/>
                    </a:lnTo>
                    <a:lnTo>
                      <a:pt x="0" y="24"/>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14" name="Freeform 70">
                <a:extLst>
                  <a:ext uri="{FF2B5EF4-FFF2-40B4-BE49-F238E27FC236}">
                    <a16:creationId xmlns:a16="http://schemas.microsoft.com/office/drawing/2014/main" id="{7179E1F3-69A6-4F07-A699-E127C5C99486}"/>
                  </a:ext>
                </a:extLst>
              </p:cNvPr>
              <p:cNvSpPr>
                <a:spLocks/>
              </p:cNvSpPr>
              <p:nvPr/>
            </p:nvSpPr>
            <p:spPr bwMode="auto">
              <a:xfrm>
                <a:off x="3412" y="3582"/>
                <a:ext cx="13" cy="43"/>
              </a:xfrm>
              <a:custGeom>
                <a:avLst/>
                <a:gdLst>
                  <a:gd name="T0" fmla="*/ 0 w 13"/>
                  <a:gd name="T1" fmla="*/ 26 h 43"/>
                  <a:gd name="T2" fmla="*/ 0 w 13"/>
                  <a:gd name="T3" fmla="*/ 31 h 43"/>
                  <a:gd name="T4" fmla="*/ 2 w 13"/>
                  <a:gd name="T5" fmla="*/ 37 h 43"/>
                  <a:gd name="T6" fmla="*/ 4 w 13"/>
                  <a:gd name="T7" fmla="*/ 40 h 43"/>
                  <a:gd name="T8" fmla="*/ 7 w 13"/>
                  <a:gd name="T9" fmla="*/ 42 h 43"/>
                  <a:gd name="T10" fmla="*/ 9 w 13"/>
                  <a:gd name="T11" fmla="*/ 40 h 43"/>
                  <a:gd name="T12" fmla="*/ 11 w 13"/>
                  <a:gd name="T13" fmla="*/ 37 h 43"/>
                  <a:gd name="T14" fmla="*/ 12 w 13"/>
                  <a:gd name="T15" fmla="*/ 31 h 43"/>
                  <a:gd name="T16" fmla="*/ 12 w 13"/>
                  <a:gd name="T17" fmla="*/ 26 h 43"/>
                  <a:gd name="T18" fmla="*/ 12 w 13"/>
                  <a:gd name="T19" fmla="*/ 15 h 43"/>
                  <a:gd name="T20" fmla="*/ 11 w 13"/>
                  <a:gd name="T21" fmla="*/ 7 h 43"/>
                  <a:gd name="T22" fmla="*/ 9 w 13"/>
                  <a:gd name="T23" fmla="*/ 2 h 43"/>
                  <a:gd name="T24" fmla="*/ 7 w 13"/>
                  <a:gd name="T25" fmla="*/ 0 h 43"/>
                  <a:gd name="T26" fmla="*/ 4 w 13"/>
                  <a:gd name="T27" fmla="*/ 2 h 43"/>
                  <a:gd name="T28" fmla="*/ 2 w 13"/>
                  <a:gd name="T29" fmla="*/ 7 h 43"/>
                  <a:gd name="T30" fmla="*/ 0 w 13"/>
                  <a:gd name="T31" fmla="*/ 15 h 43"/>
                  <a:gd name="T32" fmla="*/ 0 w 13"/>
                  <a:gd name="T33" fmla="*/ 26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43"/>
                  <a:gd name="T53" fmla="*/ 13 w 13"/>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43">
                    <a:moveTo>
                      <a:pt x="0" y="26"/>
                    </a:moveTo>
                    <a:lnTo>
                      <a:pt x="0" y="31"/>
                    </a:lnTo>
                    <a:lnTo>
                      <a:pt x="2" y="37"/>
                    </a:lnTo>
                    <a:lnTo>
                      <a:pt x="4" y="40"/>
                    </a:lnTo>
                    <a:lnTo>
                      <a:pt x="7" y="42"/>
                    </a:lnTo>
                    <a:lnTo>
                      <a:pt x="9" y="40"/>
                    </a:lnTo>
                    <a:lnTo>
                      <a:pt x="11" y="37"/>
                    </a:lnTo>
                    <a:lnTo>
                      <a:pt x="12" y="31"/>
                    </a:lnTo>
                    <a:lnTo>
                      <a:pt x="12" y="26"/>
                    </a:lnTo>
                    <a:lnTo>
                      <a:pt x="12" y="15"/>
                    </a:lnTo>
                    <a:lnTo>
                      <a:pt x="11" y="7"/>
                    </a:lnTo>
                    <a:lnTo>
                      <a:pt x="9" y="2"/>
                    </a:lnTo>
                    <a:lnTo>
                      <a:pt x="7" y="0"/>
                    </a:lnTo>
                    <a:lnTo>
                      <a:pt x="4" y="2"/>
                    </a:lnTo>
                    <a:lnTo>
                      <a:pt x="2" y="7"/>
                    </a:lnTo>
                    <a:lnTo>
                      <a:pt x="0" y="15"/>
                    </a:lnTo>
                    <a:lnTo>
                      <a:pt x="0" y="2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15" name="Freeform 71">
                <a:extLst>
                  <a:ext uri="{FF2B5EF4-FFF2-40B4-BE49-F238E27FC236}">
                    <a16:creationId xmlns:a16="http://schemas.microsoft.com/office/drawing/2014/main" id="{E02E4701-07F2-49E8-A57E-D0ABB8A33B36}"/>
                  </a:ext>
                </a:extLst>
              </p:cNvPr>
              <p:cNvSpPr>
                <a:spLocks/>
              </p:cNvSpPr>
              <p:nvPr/>
            </p:nvSpPr>
            <p:spPr bwMode="auto">
              <a:xfrm>
                <a:off x="3325" y="3120"/>
                <a:ext cx="13" cy="34"/>
              </a:xfrm>
              <a:custGeom>
                <a:avLst/>
                <a:gdLst>
                  <a:gd name="T0" fmla="*/ 0 w 13"/>
                  <a:gd name="T1" fmla="*/ 17 h 34"/>
                  <a:gd name="T2" fmla="*/ 1 w 13"/>
                  <a:gd name="T3" fmla="*/ 23 h 34"/>
                  <a:gd name="T4" fmla="*/ 1 w 13"/>
                  <a:gd name="T5" fmla="*/ 28 h 34"/>
                  <a:gd name="T6" fmla="*/ 3 w 13"/>
                  <a:gd name="T7" fmla="*/ 32 h 34"/>
                  <a:gd name="T8" fmla="*/ 5 w 13"/>
                  <a:gd name="T9" fmla="*/ 33 h 34"/>
                  <a:gd name="T10" fmla="*/ 8 w 13"/>
                  <a:gd name="T11" fmla="*/ 32 h 34"/>
                  <a:gd name="T12" fmla="*/ 10 w 13"/>
                  <a:gd name="T13" fmla="*/ 28 h 34"/>
                  <a:gd name="T14" fmla="*/ 12 w 13"/>
                  <a:gd name="T15" fmla="*/ 23 h 34"/>
                  <a:gd name="T16" fmla="*/ 12 w 13"/>
                  <a:gd name="T17" fmla="*/ 17 h 34"/>
                  <a:gd name="T18" fmla="*/ 12 w 13"/>
                  <a:gd name="T19" fmla="*/ 11 h 34"/>
                  <a:gd name="T20" fmla="*/ 10 w 13"/>
                  <a:gd name="T21" fmla="*/ 6 h 34"/>
                  <a:gd name="T22" fmla="*/ 8 w 13"/>
                  <a:gd name="T23" fmla="*/ 2 h 34"/>
                  <a:gd name="T24" fmla="*/ 5 w 13"/>
                  <a:gd name="T25" fmla="*/ 0 h 34"/>
                  <a:gd name="T26" fmla="*/ 3 w 13"/>
                  <a:gd name="T27" fmla="*/ 2 h 34"/>
                  <a:gd name="T28" fmla="*/ 1 w 13"/>
                  <a:gd name="T29" fmla="*/ 6 h 34"/>
                  <a:gd name="T30" fmla="*/ 1 w 13"/>
                  <a:gd name="T31" fmla="*/ 11 h 34"/>
                  <a:gd name="T32" fmla="*/ 0 w 13"/>
                  <a:gd name="T33" fmla="*/ 17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34"/>
                  <a:gd name="T53" fmla="*/ 13 w 13"/>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34">
                    <a:moveTo>
                      <a:pt x="0" y="17"/>
                    </a:moveTo>
                    <a:lnTo>
                      <a:pt x="1" y="23"/>
                    </a:lnTo>
                    <a:lnTo>
                      <a:pt x="1" y="28"/>
                    </a:lnTo>
                    <a:lnTo>
                      <a:pt x="3" y="32"/>
                    </a:lnTo>
                    <a:lnTo>
                      <a:pt x="5" y="33"/>
                    </a:lnTo>
                    <a:lnTo>
                      <a:pt x="8" y="32"/>
                    </a:lnTo>
                    <a:lnTo>
                      <a:pt x="10" y="28"/>
                    </a:lnTo>
                    <a:lnTo>
                      <a:pt x="12" y="23"/>
                    </a:lnTo>
                    <a:lnTo>
                      <a:pt x="12" y="17"/>
                    </a:lnTo>
                    <a:lnTo>
                      <a:pt x="12" y="11"/>
                    </a:lnTo>
                    <a:lnTo>
                      <a:pt x="10" y="6"/>
                    </a:lnTo>
                    <a:lnTo>
                      <a:pt x="8" y="2"/>
                    </a:lnTo>
                    <a:lnTo>
                      <a:pt x="5" y="0"/>
                    </a:lnTo>
                    <a:lnTo>
                      <a:pt x="3" y="2"/>
                    </a:lnTo>
                    <a:lnTo>
                      <a:pt x="1" y="6"/>
                    </a:lnTo>
                    <a:lnTo>
                      <a:pt x="1" y="11"/>
                    </a:lnTo>
                    <a:lnTo>
                      <a:pt x="0" y="17"/>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16" name="Freeform 72">
                <a:extLst>
                  <a:ext uri="{FF2B5EF4-FFF2-40B4-BE49-F238E27FC236}">
                    <a16:creationId xmlns:a16="http://schemas.microsoft.com/office/drawing/2014/main" id="{49BC8C56-B88D-48F7-8395-97D52E07D952}"/>
                  </a:ext>
                </a:extLst>
              </p:cNvPr>
              <p:cNvSpPr>
                <a:spLocks/>
              </p:cNvSpPr>
              <p:nvPr/>
            </p:nvSpPr>
            <p:spPr bwMode="auto">
              <a:xfrm>
                <a:off x="3434" y="2504"/>
                <a:ext cx="10" cy="82"/>
              </a:xfrm>
              <a:custGeom>
                <a:avLst/>
                <a:gdLst>
                  <a:gd name="T0" fmla="*/ 0 w 10"/>
                  <a:gd name="T1" fmla="*/ 41 h 82"/>
                  <a:gd name="T2" fmla="*/ 1 w 10"/>
                  <a:gd name="T3" fmla="*/ 57 h 82"/>
                  <a:gd name="T4" fmla="*/ 1 w 10"/>
                  <a:gd name="T5" fmla="*/ 70 h 82"/>
                  <a:gd name="T6" fmla="*/ 3 w 10"/>
                  <a:gd name="T7" fmla="*/ 79 h 82"/>
                  <a:gd name="T8" fmla="*/ 4 w 10"/>
                  <a:gd name="T9" fmla="*/ 81 h 82"/>
                  <a:gd name="T10" fmla="*/ 7 w 10"/>
                  <a:gd name="T11" fmla="*/ 79 h 82"/>
                  <a:gd name="T12" fmla="*/ 8 w 10"/>
                  <a:gd name="T13" fmla="*/ 70 h 82"/>
                  <a:gd name="T14" fmla="*/ 9 w 10"/>
                  <a:gd name="T15" fmla="*/ 57 h 82"/>
                  <a:gd name="T16" fmla="*/ 9 w 10"/>
                  <a:gd name="T17" fmla="*/ 41 h 82"/>
                  <a:gd name="T18" fmla="*/ 9 w 10"/>
                  <a:gd name="T19" fmla="*/ 24 h 82"/>
                  <a:gd name="T20" fmla="*/ 8 w 10"/>
                  <a:gd name="T21" fmla="*/ 11 h 82"/>
                  <a:gd name="T22" fmla="*/ 7 w 10"/>
                  <a:gd name="T23" fmla="*/ 3 h 82"/>
                  <a:gd name="T24" fmla="*/ 4 w 10"/>
                  <a:gd name="T25" fmla="*/ 0 h 82"/>
                  <a:gd name="T26" fmla="*/ 3 w 10"/>
                  <a:gd name="T27" fmla="*/ 3 h 82"/>
                  <a:gd name="T28" fmla="*/ 1 w 10"/>
                  <a:gd name="T29" fmla="*/ 11 h 82"/>
                  <a:gd name="T30" fmla="*/ 1 w 10"/>
                  <a:gd name="T31" fmla="*/ 24 h 82"/>
                  <a:gd name="T32" fmla="*/ 0 w 10"/>
                  <a:gd name="T33" fmla="*/ 41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82"/>
                  <a:gd name="T53" fmla="*/ 10 w 10"/>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82">
                    <a:moveTo>
                      <a:pt x="0" y="41"/>
                    </a:moveTo>
                    <a:lnTo>
                      <a:pt x="1" y="57"/>
                    </a:lnTo>
                    <a:lnTo>
                      <a:pt x="1" y="70"/>
                    </a:lnTo>
                    <a:lnTo>
                      <a:pt x="3" y="79"/>
                    </a:lnTo>
                    <a:lnTo>
                      <a:pt x="4" y="81"/>
                    </a:lnTo>
                    <a:lnTo>
                      <a:pt x="7" y="79"/>
                    </a:lnTo>
                    <a:lnTo>
                      <a:pt x="8" y="70"/>
                    </a:lnTo>
                    <a:lnTo>
                      <a:pt x="9" y="57"/>
                    </a:lnTo>
                    <a:lnTo>
                      <a:pt x="9" y="41"/>
                    </a:lnTo>
                    <a:lnTo>
                      <a:pt x="9" y="24"/>
                    </a:lnTo>
                    <a:lnTo>
                      <a:pt x="8" y="11"/>
                    </a:lnTo>
                    <a:lnTo>
                      <a:pt x="7" y="3"/>
                    </a:lnTo>
                    <a:lnTo>
                      <a:pt x="4" y="0"/>
                    </a:lnTo>
                    <a:lnTo>
                      <a:pt x="3" y="3"/>
                    </a:lnTo>
                    <a:lnTo>
                      <a:pt x="1" y="11"/>
                    </a:lnTo>
                    <a:lnTo>
                      <a:pt x="1" y="24"/>
                    </a:lnTo>
                    <a:lnTo>
                      <a:pt x="0" y="41"/>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17" name="Freeform 73">
                <a:extLst>
                  <a:ext uri="{FF2B5EF4-FFF2-40B4-BE49-F238E27FC236}">
                    <a16:creationId xmlns:a16="http://schemas.microsoft.com/office/drawing/2014/main" id="{C805B35F-A933-4D98-AEC1-98DE04EEDCBC}"/>
                  </a:ext>
                </a:extLst>
              </p:cNvPr>
              <p:cNvSpPr>
                <a:spLocks/>
              </p:cNvSpPr>
              <p:nvPr/>
            </p:nvSpPr>
            <p:spPr bwMode="auto">
              <a:xfrm>
                <a:off x="3434" y="4086"/>
                <a:ext cx="5" cy="33"/>
              </a:xfrm>
              <a:custGeom>
                <a:avLst/>
                <a:gdLst>
                  <a:gd name="T0" fmla="*/ 0 w 5"/>
                  <a:gd name="T1" fmla="*/ 16 h 33"/>
                  <a:gd name="T2" fmla="*/ 1 w 5"/>
                  <a:gd name="T3" fmla="*/ 25 h 33"/>
                  <a:gd name="T4" fmla="*/ 1 w 5"/>
                  <a:gd name="T5" fmla="*/ 30 h 33"/>
                  <a:gd name="T6" fmla="*/ 2 w 5"/>
                  <a:gd name="T7" fmla="*/ 32 h 33"/>
                  <a:gd name="T8" fmla="*/ 3 w 5"/>
                  <a:gd name="T9" fmla="*/ 32 h 33"/>
                  <a:gd name="T10" fmla="*/ 3 w 5"/>
                  <a:gd name="T11" fmla="*/ 31 h 33"/>
                  <a:gd name="T12" fmla="*/ 4 w 5"/>
                  <a:gd name="T13" fmla="*/ 27 h 33"/>
                  <a:gd name="T14" fmla="*/ 4 w 5"/>
                  <a:gd name="T15" fmla="*/ 22 h 33"/>
                  <a:gd name="T16" fmla="*/ 4 w 5"/>
                  <a:gd name="T17" fmla="*/ 16 h 33"/>
                  <a:gd name="T18" fmla="*/ 3 w 5"/>
                  <a:gd name="T19" fmla="*/ 0 h 33"/>
                  <a:gd name="T20" fmla="*/ 2 w 5"/>
                  <a:gd name="T21" fmla="*/ 1 h 33"/>
                  <a:gd name="T22" fmla="*/ 1 w 5"/>
                  <a:gd name="T23" fmla="*/ 5 h 33"/>
                  <a:gd name="T24" fmla="*/ 1 w 5"/>
                  <a:gd name="T25" fmla="*/ 10 h 33"/>
                  <a:gd name="T26" fmla="*/ 0 w 5"/>
                  <a:gd name="T27" fmla="*/ 16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33"/>
                  <a:gd name="T44" fmla="*/ 5 w 5"/>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33">
                    <a:moveTo>
                      <a:pt x="0" y="16"/>
                    </a:moveTo>
                    <a:lnTo>
                      <a:pt x="1" y="25"/>
                    </a:lnTo>
                    <a:lnTo>
                      <a:pt x="1" y="30"/>
                    </a:lnTo>
                    <a:lnTo>
                      <a:pt x="2" y="32"/>
                    </a:lnTo>
                    <a:lnTo>
                      <a:pt x="3" y="32"/>
                    </a:lnTo>
                    <a:lnTo>
                      <a:pt x="3" y="31"/>
                    </a:lnTo>
                    <a:lnTo>
                      <a:pt x="4" y="27"/>
                    </a:lnTo>
                    <a:lnTo>
                      <a:pt x="4" y="22"/>
                    </a:lnTo>
                    <a:lnTo>
                      <a:pt x="4" y="16"/>
                    </a:lnTo>
                    <a:lnTo>
                      <a:pt x="3" y="0"/>
                    </a:lnTo>
                    <a:lnTo>
                      <a:pt x="2" y="1"/>
                    </a:lnTo>
                    <a:lnTo>
                      <a:pt x="1" y="5"/>
                    </a:lnTo>
                    <a:lnTo>
                      <a:pt x="1" y="10"/>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18" name="Freeform 74">
                <a:extLst>
                  <a:ext uri="{FF2B5EF4-FFF2-40B4-BE49-F238E27FC236}">
                    <a16:creationId xmlns:a16="http://schemas.microsoft.com/office/drawing/2014/main" id="{5FFB2BC0-DE56-4D8F-BC91-21D6C43B3C73}"/>
                  </a:ext>
                </a:extLst>
              </p:cNvPr>
              <p:cNvSpPr>
                <a:spLocks/>
              </p:cNvSpPr>
              <p:nvPr/>
            </p:nvSpPr>
            <p:spPr bwMode="auto">
              <a:xfrm>
                <a:off x="3348" y="2626"/>
                <a:ext cx="5" cy="33"/>
              </a:xfrm>
              <a:custGeom>
                <a:avLst/>
                <a:gdLst>
                  <a:gd name="T0" fmla="*/ 0 w 5"/>
                  <a:gd name="T1" fmla="*/ 16 h 33"/>
                  <a:gd name="T2" fmla="*/ 0 w 5"/>
                  <a:gd name="T3" fmla="*/ 19 h 33"/>
                  <a:gd name="T4" fmla="*/ 1 w 5"/>
                  <a:gd name="T5" fmla="*/ 24 h 33"/>
                  <a:gd name="T6" fmla="*/ 2 w 5"/>
                  <a:gd name="T7" fmla="*/ 30 h 33"/>
                  <a:gd name="T8" fmla="*/ 2 w 5"/>
                  <a:gd name="T9" fmla="*/ 32 h 33"/>
                  <a:gd name="T10" fmla="*/ 2 w 5"/>
                  <a:gd name="T11" fmla="*/ 30 h 33"/>
                  <a:gd name="T12" fmla="*/ 3 w 5"/>
                  <a:gd name="T13" fmla="*/ 24 h 33"/>
                  <a:gd name="T14" fmla="*/ 3 w 5"/>
                  <a:gd name="T15" fmla="*/ 19 h 33"/>
                  <a:gd name="T16" fmla="*/ 4 w 5"/>
                  <a:gd name="T17" fmla="*/ 16 h 33"/>
                  <a:gd name="T18" fmla="*/ 2 w 5"/>
                  <a:gd name="T19" fmla="*/ 0 h 33"/>
                  <a:gd name="T20" fmla="*/ 0 w 5"/>
                  <a:gd name="T21" fmla="*/ 16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3"/>
                  <a:gd name="T35" fmla="*/ 5 w 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3">
                    <a:moveTo>
                      <a:pt x="0" y="16"/>
                    </a:moveTo>
                    <a:lnTo>
                      <a:pt x="0" y="19"/>
                    </a:lnTo>
                    <a:lnTo>
                      <a:pt x="1" y="24"/>
                    </a:lnTo>
                    <a:lnTo>
                      <a:pt x="2" y="30"/>
                    </a:lnTo>
                    <a:lnTo>
                      <a:pt x="2" y="32"/>
                    </a:lnTo>
                    <a:lnTo>
                      <a:pt x="2" y="30"/>
                    </a:lnTo>
                    <a:lnTo>
                      <a:pt x="3" y="24"/>
                    </a:lnTo>
                    <a:lnTo>
                      <a:pt x="3" y="19"/>
                    </a:lnTo>
                    <a:lnTo>
                      <a:pt x="4" y="16"/>
                    </a:lnTo>
                    <a:lnTo>
                      <a:pt x="2" y="0"/>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19" name="Freeform 75">
                <a:extLst>
                  <a:ext uri="{FF2B5EF4-FFF2-40B4-BE49-F238E27FC236}">
                    <a16:creationId xmlns:a16="http://schemas.microsoft.com/office/drawing/2014/main" id="{6D405166-19DE-4B0C-B1FD-ADE8B4B30812}"/>
                  </a:ext>
                </a:extLst>
              </p:cNvPr>
              <p:cNvSpPr>
                <a:spLocks/>
              </p:cNvSpPr>
              <p:nvPr/>
            </p:nvSpPr>
            <p:spPr bwMode="auto">
              <a:xfrm>
                <a:off x="3380" y="3786"/>
                <a:ext cx="15" cy="41"/>
              </a:xfrm>
              <a:custGeom>
                <a:avLst/>
                <a:gdLst>
                  <a:gd name="T0" fmla="*/ 0 w 15"/>
                  <a:gd name="T1" fmla="*/ 16 h 41"/>
                  <a:gd name="T2" fmla="*/ 1 w 15"/>
                  <a:gd name="T3" fmla="*/ 26 h 41"/>
                  <a:gd name="T4" fmla="*/ 2 w 15"/>
                  <a:gd name="T5" fmla="*/ 34 h 41"/>
                  <a:gd name="T6" fmla="*/ 4 w 15"/>
                  <a:gd name="T7" fmla="*/ 39 h 41"/>
                  <a:gd name="T8" fmla="*/ 7 w 15"/>
                  <a:gd name="T9" fmla="*/ 40 h 41"/>
                  <a:gd name="T10" fmla="*/ 10 w 15"/>
                  <a:gd name="T11" fmla="*/ 39 h 41"/>
                  <a:gd name="T12" fmla="*/ 12 w 15"/>
                  <a:gd name="T13" fmla="*/ 34 h 41"/>
                  <a:gd name="T14" fmla="*/ 13 w 15"/>
                  <a:gd name="T15" fmla="*/ 26 h 41"/>
                  <a:gd name="T16" fmla="*/ 14 w 15"/>
                  <a:gd name="T17" fmla="*/ 16 h 41"/>
                  <a:gd name="T18" fmla="*/ 13 w 15"/>
                  <a:gd name="T19" fmla="*/ 7 h 41"/>
                  <a:gd name="T20" fmla="*/ 12 w 15"/>
                  <a:gd name="T21" fmla="*/ 2 h 41"/>
                  <a:gd name="T22" fmla="*/ 10 w 15"/>
                  <a:gd name="T23" fmla="*/ 0 h 41"/>
                  <a:gd name="T24" fmla="*/ 7 w 15"/>
                  <a:gd name="T25" fmla="*/ 0 h 41"/>
                  <a:gd name="T26" fmla="*/ 4 w 15"/>
                  <a:gd name="T27" fmla="*/ 0 h 41"/>
                  <a:gd name="T28" fmla="*/ 2 w 15"/>
                  <a:gd name="T29" fmla="*/ 2 h 41"/>
                  <a:gd name="T30" fmla="*/ 1 w 15"/>
                  <a:gd name="T31" fmla="*/ 7 h 41"/>
                  <a:gd name="T32" fmla="*/ 0 w 15"/>
                  <a:gd name="T33" fmla="*/ 16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41"/>
                  <a:gd name="T53" fmla="*/ 15 w 15"/>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41">
                    <a:moveTo>
                      <a:pt x="0" y="16"/>
                    </a:moveTo>
                    <a:lnTo>
                      <a:pt x="1" y="26"/>
                    </a:lnTo>
                    <a:lnTo>
                      <a:pt x="2" y="34"/>
                    </a:lnTo>
                    <a:lnTo>
                      <a:pt x="4" y="39"/>
                    </a:lnTo>
                    <a:lnTo>
                      <a:pt x="7" y="40"/>
                    </a:lnTo>
                    <a:lnTo>
                      <a:pt x="10" y="39"/>
                    </a:lnTo>
                    <a:lnTo>
                      <a:pt x="12" y="34"/>
                    </a:lnTo>
                    <a:lnTo>
                      <a:pt x="13" y="26"/>
                    </a:lnTo>
                    <a:lnTo>
                      <a:pt x="14" y="16"/>
                    </a:lnTo>
                    <a:lnTo>
                      <a:pt x="13" y="7"/>
                    </a:lnTo>
                    <a:lnTo>
                      <a:pt x="12" y="2"/>
                    </a:lnTo>
                    <a:lnTo>
                      <a:pt x="10" y="0"/>
                    </a:lnTo>
                    <a:lnTo>
                      <a:pt x="7" y="0"/>
                    </a:lnTo>
                    <a:lnTo>
                      <a:pt x="4" y="0"/>
                    </a:lnTo>
                    <a:lnTo>
                      <a:pt x="2" y="2"/>
                    </a:lnTo>
                    <a:lnTo>
                      <a:pt x="1" y="7"/>
                    </a:lnTo>
                    <a:lnTo>
                      <a:pt x="0" y="16"/>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20" name="Freeform 76">
                <a:extLst>
                  <a:ext uri="{FF2B5EF4-FFF2-40B4-BE49-F238E27FC236}">
                    <a16:creationId xmlns:a16="http://schemas.microsoft.com/office/drawing/2014/main" id="{82A8FA3D-5A70-409E-9100-D337F7A45414}"/>
                  </a:ext>
                </a:extLst>
              </p:cNvPr>
              <p:cNvSpPr>
                <a:spLocks/>
              </p:cNvSpPr>
              <p:nvPr/>
            </p:nvSpPr>
            <p:spPr bwMode="auto">
              <a:xfrm>
                <a:off x="3268" y="3843"/>
                <a:ext cx="12" cy="42"/>
              </a:xfrm>
              <a:custGeom>
                <a:avLst/>
                <a:gdLst>
                  <a:gd name="T0" fmla="*/ 0 w 12"/>
                  <a:gd name="T1" fmla="*/ 24 h 42"/>
                  <a:gd name="T2" fmla="*/ 1 w 12"/>
                  <a:gd name="T3" fmla="*/ 30 h 42"/>
                  <a:gd name="T4" fmla="*/ 2 w 12"/>
                  <a:gd name="T5" fmla="*/ 36 h 42"/>
                  <a:gd name="T6" fmla="*/ 3 w 12"/>
                  <a:gd name="T7" fmla="*/ 39 h 42"/>
                  <a:gd name="T8" fmla="*/ 6 w 12"/>
                  <a:gd name="T9" fmla="*/ 41 h 42"/>
                  <a:gd name="T10" fmla="*/ 8 w 12"/>
                  <a:gd name="T11" fmla="*/ 39 h 42"/>
                  <a:gd name="T12" fmla="*/ 10 w 12"/>
                  <a:gd name="T13" fmla="*/ 36 h 42"/>
                  <a:gd name="T14" fmla="*/ 11 w 12"/>
                  <a:gd name="T15" fmla="*/ 30 h 42"/>
                  <a:gd name="T16" fmla="*/ 11 w 12"/>
                  <a:gd name="T17" fmla="*/ 24 h 42"/>
                  <a:gd name="T18" fmla="*/ 11 w 12"/>
                  <a:gd name="T19" fmla="*/ 13 h 42"/>
                  <a:gd name="T20" fmla="*/ 10 w 12"/>
                  <a:gd name="T21" fmla="*/ 6 h 42"/>
                  <a:gd name="T22" fmla="*/ 8 w 12"/>
                  <a:gd name="T23" fmla="*/ 2 h 42"/>
                  <a:gd name="T24" fmla="*/ 6 w 12"/>
                  <a:gd name="T25" fmla="*/ 0 h 42"/>
                  <a:gd name="T26" fmla="*/ 3 w 12"/>
                  <a:gd name="T27" fmla="*/ 2 h 42"/>
                  <a:gd name="T28" fmla="*/ 2 w 12"/>
                  <a:gd name="T29" fmla="*/ 6 h 42"/>
                  <a:gd name="T30" fmla="*/ 1 w 12"/>
                  <a:gd name="T31" fmla="*/ 13 h 42"/>
                  <a:gd name="T32" fmla="*/ 0 w 12"/>
                  <a:gd name="T33" fmla="*/ 24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42"/>
                  <a:gd name="T53" fmla="*/ 12 w 12"/>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42">
                    <a:moveTo>
                      <a:pt x="0" y="24"/>
                    </a:moveTo>
                    <a:lnTo>
                      <a:pt x="1" y="30"/>
                    </a:lnTo>
                    <a:lnTo>
                      <a:pt x="2" y="36"/>
                    </a:lnTo>
                    <a:lnTo>
                      <a:pt x="3" y="39"/>
                    </a:lnTo>
                    <a:lnTo>
                      <a:pt x="6" y="41"/>
                    </a:lnTo>
                    <a:lnTo>
                      <a:pt x="8" y="39"/>
                    </a:lnTo>
                    <a:lnTo>
                      <a:pt x="10" y="36"/>
                    </a:lnTo>
                    <a:lnTo>
                      <a:pt x="11" y="30"/>
                    </a:lnTo>
                    <a:lnTo>
                      <a:pt x="11" y="24"/>
                    </a:lnTo>
                    <a:lnTo>
                      <a:pt x="11" y="13"/>
                    </a:lnTo>
                    <a:lnTo>
                      <a:pt x="10" y="6"/>
                    </a:lnTo>
                    <a:lnTo>
                      <a:pt x="8" y="2"/>
                    </a:lnTo>
                    <a:lnTo>
                      <a:pt x="6" y="0"/>
                    </a:lnTo>
                    <a:lnTo>
                      <a:pt x="3" y="2"/>
                    </a:lnTo>
                    <a:lnTo>
                      <a:pt x="2" y="6"/>
                    </a:lnTo>
                    <a:lnTo>
                      <a:pt x="1" y="13"/>
                    </a:lnTo>
                    <a:lnTo>
                      <a:pt x="0" y="24"/>
                    </a:lnTo>
                  </a:path>
                </a:pathLst>
              </a:custGeom>
              <a:noFill/>
              <a:ln w="12700" cap="rnd">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121" name="Rectangle 77">
                <a:extLst>
                  <a:ext uri="{FF2B5EF4-FFF2-40B4-BE49-F238E27FC236}">
                    <a16:creationId xmlns:a16="http://schemas.microsoft.com/office/drawing/2014/main" id="{B7DD0DD8-85E8-45F3-8681-08BFAD6A69DA}"/>
                  </a:ext>
                </a:extLst>
              </p:cNvPr>
              <p:cNvSpPr>
                <a:spLocks noChangeArrowheads="1"/>
              </p:cNvSpPr>
              <p:nvPr/>
            </p:nvSpPr>
            <p:spPr bwMode="auto">
              <a:xfrm>
                <a:off x="2595" y="2283"/>
                <a:ext cx="2618" cy="1824"/>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400">
                  <a:solidFill>
                    <a:prstClr val="black"/>
                  </a:solidFill>
                  <a:latin typeface="Times New Roman" panose="02020603050405020304" pitchFamily="18" charset="0"/>
                  <a:ea typeface="+mn-ea"/>
                  <a:cs typeface="+mn-cs"/>
                </a:endParaRPr>
              </a:p>
            </p:txBody>
          </p:sp>
        </p:grpSp>
        <p:sp>
          <p:nvSpPr>
            <p:cNvPr id="74" name="Text Box 80">
              <a:extLst>
                <a:ext uri="{FF2B5EF4-FFF2-40B4-BE49-F238E27FC236}">
                  <a16:creationId xmlns:a16="http://schemas.microsoft.com/office/drawing/2014/main" id="{89D347B0-86E0-4D41-8DE1-302CD5734C5D}"/>
                </a:ext>
              </a:extLst>
            </p:cNvPr>
            <p:cNvSpPr txBox="1">
              <a:spLocks noChangeArrowheads="1"/>
            </p:cNvSpPr>
            <p:nvPr/>
          </p:nvSpPr>
          <p:spPr bwMode="auto">
            <a:xfrm>
              <a:off x="158" y="3672"/>
              <a:ext cx="1472"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lnSpc>
                  <a:spcPct val="110000"/>
                </a:lnSpc>
                <a:spcBef>
                  <a:spcPct val="0"/>
                </a:spcBef>
                <a:spcAft>
                  <a:spcPts val="0"/>
                </a:spcAft>
                <a:buFontTx/>
                <a:buNone/>
              </a:pPr>
              <a:r>
                <a:rPr lang="en-US" altLang="en-US" sz="2000" b="1">
                  <a:solidFill>
                    <a:prstClr val="black"/>
                  </a:solidFill>
                  <a:latin typeface="Times New Roman" panose="02020603050405020304" pitchFamily="18" charset="0"/>
                  <a:ea typeface="+mn-ea"/>
                  <a:cs typeface="+mn-cs"/>
                </a:rPr>
                <a:t>Larger culvert with</a:t>
              </a:r>
            </a:p>
            <a:p>
              <a:pPr algn="ctr" eaLnBrk="1" fontAlgn="auto" hangingPunct="1">
                <a:lnSpc>
                  <a:spcPct val="110000"/>
                </a:lnSpc>
                <a:spcBef>
                  <a:spcPct val="0"/>
                </a:spcBef>
                <a:spcAft>
                  <a:spcPts val="0"/>
                </a:spcAft>
                <a:buFontTx/>
                <a:buNone/>
              </a:pPr>
              <a:r>
                <a:rPr lang="en-US" altLang="en-US" sz="2000" b="1">
                  <a:solidFill>
                    <a:prstClr val="black"/>
                  </a:solidFill>
                  <a:latin typeface="Times New Roman" panose="02020603050405020304" pitchFamily="18" charset="0"/>
                  <a:ea typeface="+mn-ea"/>
                  <a:cs typeface="+mn-cs"/>
                </a:rPr>
                <a:t>concrete wing-walls</a:t>
              </a:r>
            </a:p>
          </p:txBody>
        </p:sp>
        <p:sp>
          <p:nvSpPr>
            <p:cNvPr id="75" name="Freeform 84">
              <a:extLst>
                <a:ext uri="{FF2B5EF4-FFF2-40B4-BE49-F238E27FC236}">
                  <a16:creationId xmlns:a16="http://schemas.microsoft.com/office/drawing/2014/main" id="{5E8F7E51-B380-42E2-9171-5A9D0F24151E}"/>
                </a:ext>
              </a:extLst>
            </p:cNvPr>
            <p:cNvSpPr>
              <a:spLocks/>
            </p:cNvSpPr>
            <p:nvPr/>
          </p:nvSpPr>
          <p:spPr bwMode="auto">
            <a:xfrm>
              <a:off x="3302" y="3024"/>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76" name="Freeform 85">
              <a:extLst>
                <a:ext uri="{FF2B5EF4-FFF2-40B4-BE49-F238E27FC236}">
                  <a16:creationId xmlns:a16="http://schemas.microsoft.com/office/drawing/2014/main" id="{107A481B-BDEF-4CF9-8244-2146D7C7E34F}"/>
                </a:ext>
              </a:extLst>
            </p:cNvPr>
            <p:cNvSpPr>
              <a:spLocks/>
            </p:cNvSpPr>
            <p:nvPr/>
          </p:nvSpPr>
          <p:spPr bwMode="auto">
            <a:xfrm>
              <a:off x="3406" y="3168"/>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77" name="Freeform 86">
              <a:extLst>
                <a:ext uri="{FF2B5EF4-FFF2-40B4-BE49-F238E27FC236}">
                  <a16:creationId xmlns:a16="http://schemas.microsoft.com/office/drawing/2014/main" id="{1C8547A8-9BC7-4BB0-A816-C26087C72D9B}"/>
                </a:ext>
              </a:extLst>
            </p:cNvPr>
            <p:cNvSpPr>
              <a:spLocks/>
            </p:cNvSpPr>
            <p:nvPr/>
          </p:nvSpPr>
          <p:spPr bwMode="auto">
            <a:xfrm>
              <a:off x="3446" y="3280"/>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78" name="Freeform 87">
              <a:extLst>
                <a:ext uri="{FF2B5EF4-FFF2-40B4-BE49-F238E27FC236}">
                  <a16:creationId xmlns:a16="http://schemas.microsoft.com/office/drawing/2014/main" id="{C198BDDE-BB96-46F1-A79B-AF25F2607443}"/>
                </a:ext>
              </a:extLst>
            </p:cNvPr>
            <p:cNvSpPr>
              <a:spLocks/>
            </p:cNvSpPr>
            <p:nvPr/>
          </p:nvSpPr>
          <p:spPr bwMode="auto">
            <a:xfrm>
              <a:off x="3414" y="2912"/>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79" name="Freeform 88">
              <a:extLst>
                <a:ext uri="{FF2B5EF4-FFF2-40B4-BE49-F238E27FC236}">
                  <a16:creationId xmlns:a16="http://schemas.microsoft.com/office/drawing/2014/main" id="{B81BC032-1266-401A-A853-349C2DDF5065}"/>
                </a:ext>
              </a:extLst>
            </p:cNvPr>
            <p:cNvSpPr>
              <a:spLocks/>
            </p:cNvSpPr>
            <p:nvPr/>
          </p:nvSpPr>
          <p:spPr bwMode="auto">
            <a:xfrm>
              <a:off x="3558" y="3000"/>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80" name="Freeform 89">
              <a:extLst>
                <a:ext uri="{FF2B5EF4-FFF2-40B4-BE49-F238E27FC236}">
                  <a16:creationId xmlns:a16="http://schemas.microsoft.com/office/drawing/2014/main" id="{4FA40586-E3F3-4999-B274-613F8643E90C}"/>
                </a:ext>
              </a:extLst>
            </p:cNvPr>
            <p:cNvSpPr>
              <a:spLocks/>
            </p:cNvSpPr>
            <p:nvPr/>
          </p:nvSpPr>
          <p:spPr bwMode="auto">
            <a:xfrm>
              <a:off x="3622" y="3104"/>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81" name="Freeform 90">
              <a:extLst>
                <a:ext uri="{FF2B5EF4-FFF2-40B4-BE49-F238E27FC236}">
                  <a16:creationId xmlns:a16="http://schemas.microsoft.com/office/drawing/2014/main" id="{55C0C8E6-EF95-4D92-B17B-FF6E6D1AD529}"/>
                </a:ext>
              </a:extLst>
            </p:cNvPr>
            <p:cNvSpPr>
              <a:spLocks/>
            </p:cNvSpPr>
            <p:nvPr/>
          </p:nvSpPr>
          <p:spPr bwMode="auto">
            <a:xfrm>
              <a:off x="3702" y="3208"/>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82" name="Freeform 91">
              <a:extLst>
                <a:ext uri="{FF2B5EF4-FFF2-40B4-BE49-F238E27FC236}">
                  <a16:creationId xmlns:a16="http://schemas.microsoft.com/office/drawing/2014/main" id="{459BC772-2579-4FCA-BD69-3513152C1F18}"/>
                </a:ext>
              </a:extLst>
            </p:cNvPr>
            <p:cNvSpPr>
              <a:spLocks/>
            </p:cNvSpPr>
            <p:nvPr/>
          </p:nvSpPr>
          <p:spPr bwMode="auto">
            <a:xfrm>
              <a:off x="3686" y="2904"/>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83" name="Freeform 92">
              <a:extLst>
                <a:ext uri="{FF2B5EF4-FFF2-40B4-BE49-F238E27FC236}">
                  <a16:creationId xmlns:a16="http://schemas.microsoft.com/office/drawing/2014/main" id="{E33BC04A-8046-489D-89FB-FD11BE997AA4}"/>
                </a:ext>
              </a:extLst>
            </p:cNvPr>
            <p:cNvSpPr>
              <a:spLocks/>
            </p:cNvSpPr>
            <p:nvPr/>
          </p:nvSpPr>
          <p:spPr bwMode="auto">
            <a:xfrm>
              <a:off x="3782" y="3000"/>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84" name="Freeform 93">
              <a:extLst>
                <a:ext uri="{FF2B5EF4-FFF2-40B4-BE49-F238E27FC236}">
                  <a16:creationId xmlns:a16="http://schemas.microsoft.com/office/drawing/2014/main" id="{7BD14127-667C-437F-8559-E46F63E6F459}"/>
                </a:ext>
              </a:extLst>
            </p:cNvPr>
            <p:cNvSpPr>
              <a:spLocks/>
            </p:cNvSpPr>
            <p:nvPr/>
          </p:nvSpPr>
          <p:spPr bwMode="auto">
            <a:xfrm>
              <a:off x="3878" y="3096"/>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85" name="Freeform 94">
              <a:extLst>
                <a:ext uri="{FF2B5EF4-FFF2-40B4-BE49-F238E27FC236}">
                  <a16:creationId xmlns:a16="http://schemas.microsoft.com/office/drawing/2014/main" id="{636E5B3B-C204-4456-A7CE-4514DF4934B8}"/>
                </a:ext>
              </a:extLst>
            </p:cNvPr>
            <p:cNvSpPr>
              <a:spLocks/>
            </p:cNvSpPr>
            <p:nvPr/>
          </p:nvSpPr>
          <p:spPr bwMode="auto">
            <a:xfrm>
              <a:off x="3102" y="3072"/>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86" name="Freeform 95">
              <a:extLst>
                <a:ext uri="{FF2B5EF4-FFF2-40B4-BE49-F238E27FC236}">
                  <a16:creationId xmlns:a16="http://schemas.microsoft.com/office/drawing/2014/main" id="{B3ABBB78-F783-4738-A799-DFA72D598D2D}"/>
                </a:ext>
              </a:extLst>
            </p:cNvPr>
            <p:cNvSpPr>
              <a:spLocks/>
            </p:cNvSpPr>
            <p:nvPr/>
          </p:nvSpPr>
          <p:spPr bwMode="auto">
            <a:xfrm>
              <a:off x="1814" y="3048"/>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sp>
          <p:nvSpPr>
            <p:cNvPr id="87" name="Freeform 96">
              <a:extLst>
                <a:ext uri="{FF2B5EF4-FFF2-40B4-BE49-F238E27FC236}">
                  <a16:creationId xmlns:a16="http://schemas.microsoft.com/office/drawing/2014/main" id="{FD04191F-7634-49C4-8457-09E28D0B190D}"/>
                </a:ext>
              </a:extLst>
            </p:cNvPr>
            <p:cNvSpPr>
              <a:spLocks/>
            </p:cNvSpPr>
            <p:nvPr/>
          </p:nvSpPr>
          <p:spPr bwMode="auto">
            <a:xfrm>
              <a:off x="1846" y="3120"/>
              <a:ext cx="218" cy="96"/>
            </a:xfrm>
            <a:custGeom>
              <a:avLst/>
              <a:gdLst>
                <a:gd name="T0" fmla="*/ 0 w 546"/>
                <a:gd name="T1" fmla="*/ 2 h 128"/>
                <a:gd name="T2" fmla="*/ 0 w 546"/>
                <a:gd name="T3" fmla="*/ 0 h 128"/>
                <a:gd name="T4" fmla="*/ 0 w 546"/>
                <a:gd name="T5" fmla="*/ 2 h 128"/>
                <a:gd name="T6" fmla="*/ 0 w 546"/>
                <a:gd name="T7" fmla="*/ 2 h 128"/>
                <a:gd name="T8" fmla="*/ 0 w 546"/>
                <a:gd name="T9" fmla="*/ 2 h 128"/>
                <a:gd name="T10" fmla="*/ 0 w 546"/>
                <a:gd name="T11" fmla="*/ 2 h 128"/>
                <a:gd name="T12" fmla="*/ 0 w 546"/>
                <a:gd name="T13" fmla="*/ 2 h 128"/>
                <a:gd name="T14" fmla="*/ 0 w 546"/>
                <a:gd name="T15" fmla="*/ 2 h 128"/>
                <a:gd name="T16" fmla="*/ 0 w 546"/>
                <a:gd name="T17" fmla="*/ 2 h 128"/>
                <a:gd name="T18" fmla="*/ 0 w 546"/>
                <a:gd name="T19" fmla="*/ 2 h 128"/>
                <a:gd name="T20" fmla="*/ 0 w 546"/>
                <a:gd name="T21" fmla="*/ 2 h 128"/>
                <a:gd name="T22" fmla="*/ 0 w 546"/>
                <a:gd name="T23" fmla="*/ 2 h 128"/>
                <a:gd name="T24" fmla="*/ 0 w 546"/>
                <a:gd name="T25" fmla="*/ 2 h 128"/>
                <a:gd name="T26" fmla="*/ 0 w 546"/>
                <a:gd name="T27" fmla="*/ 2 h 128"/>
                <a:gd name="T28" fmla="*/ 0 w 546"/>
                <a:gd name="T29" fmla="*/ 2 h 128"/>
                <a:gd name="T30" fmla="*/ 0 w 546"/>
                <a:gd name="T31" fmla="*/ 2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128"/>
                <a:gd name="T50" fmla="*/ 546 w 546"/>
                <a:gd name="T51" fmla="*/ 128 h 1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128">
                  <a:moveTo>
                    <a:pt x="18" y="56"/>
                  </a:moveTo>
                  <a:cubicBezTo>
                    <a:pt x="77" y="48"/>
                    <a:pt x="83" y="46"/>
                    <a:pt x="114" y="0"/>
                  </a:cubicBezTo>
                  <a:cubicBezTo>
                    <a:pt x="140" y="17"/>
                    <a:pt x="152" y="39"/>
                    <a:pt x="178" y="56"/>
                  </a:cubicBezTo>
                  <a:cubicBezTo>
                    <a:pt x="199" y="53"/>
                    <a:pt x="222" y="56"/>
                    <a:pt x="242" y="48"/>
                  </a:cubicBezTo>
                  <a:cubicBezTo>
                    <a:pt x="251" y="44"/>
                    <a:pt x="250" y="30"/>
                    <a:pt x="258" y="24"/>
                  </a:cubicBezTo>
                  <a:cubicBezTo>
                    <a:pt x="265" y="19"/>
                    <a:pt x="274" y="19"/>
                    <a:pt x="282" y="16"/>
                  </a:cubicBezTo>
                  <a:cubicBezTo>
                    <a:pt x="293" y="48"/>
                    <a:pt x="307" y="54"/>
                    <a:pt x="338" y="64"/>
                  </a:cubicBezTo>
                  <a:cubicBezTo>
                    <a:pt x="365" y="61"/>
                    <a:pt x="392" y="62"/>
                    <a:pt x="418" y="56"/>
                  </a:cubicBezTo>
                  <a:cubicBezTo>
                    <a:pt x="427" y="54"/>
                    <a:pt x="432" y="40"/>
                    <a:pt x="442" y="40"/>
                  </a:cubicBezTo>
                  <a:cubicBezTo>
                    <a:pt x="452" y="40"/>
                    <a:pt x="457" y="52"/>
                    <a:pt x="466" y="56"/>
                  </a:cubicBezTo>
                  <a:cubicBezTo>
                    <a:pt x="488" y="67"/>
                    <a:pt x="525" y="69"/>
                    <a:pt x="546" y="72"/>
                  </a:cubicBezTo>
                  <a:cubicBezTo>
                    <a:pt x="527" y="128"/>
                    <a:pt x="467" y="96"/>
                    <a:pt x="418" y="112"/>
                  </a:cubicBezTo>
                  <a:cubicBezTo>
                    <a:pt x="348" y="109"/>
                    <a:pt x="215" y="82"/>
                    <a:pt x="146" y="128"/>
                  </a:cubicBezTo>
                  <a:cubicBezTo>
                    <a:pt x="135" y="125"/>
                    <a:pt x="123" y="127"/>
                    <a:pt x="114" y="120"/>
                  </a:cubicBezTo>
                  <a:cubicBezTo>
                    <a:pt x="107" y="115"/>
                    <a:pt x="114" y="98"/>
                    <a:pt x="106" y="96"/>
                  </a:cubicBezTo>
                  <a:cubicBezTo>
                    <a:pt x="5" y="65"/>
                    <a:pt x="0" y="127"/>
                    <a:pt x="18" y="56"/>
                  </a:cubicBezTo>
                  <a:close/>
                </a:path>
              </a:pathLst>
            </a:custGeom>
            <a:solidFill>
              <a:srgbClr val="00C1EE"/>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Calibri" panose="020F0502020204030204"/>
                <a:ea typeface="+mn-ea"/>
                <a:cs typeface="+mn-cs"/>
              </a:endParaRPr>
            </a:p>
          </p:txBody>
        </p:sp>
      </p:grpSp>
      <p:sp>
        <p:nvSpPr>
          <p:cNvPr id="126" name="AutoShape 79">
            <a:extLst>
              <a:ext uri="{FF2B5EF4-FFF2-40B4-BE49-F238E27FC236}">
                <a16:creationId xmlns:a16="http://schemas.microsoft.com/office/drawing/2014/main" id="{A253947E-F067-41F9-AA6D-5705A46A267B}"/>
              </a:ext>
            </a:extLst>
          </p:cNvPr>
          <p:cNvSpPr>
            <a:spLocks noChangeArrowheads="1"/>
          </p:cNvSpPr>
          <p:nvPr/>
        </p:nvSpPr>
        <p:spPr bwMode="auto">
          <a:xfrm flipH="1">
            <a:off x="3276600" y="2652712"/>
            <a:ext cx="665163" cy="2428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1 w 21600"/>
              <a:gd name="T13" fmla="*/ 5400 h 21600"/>
              <a:gd name="T14" fmla="*/ 18919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44546A"/>
              </a:gs>
              <a:gs pos="100000">
                <a:srgbClr val="FFCC00"/>
              </a:gs>
            </a:gsLst>
            <a:lin ang="0" scaled="1"/>
          </a:gradFill>
          <a:ln w="1270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7" name="AutoShape 79">
            <a:extLst>
              <a:ext uri="{FF2B5EF4-FFF2-40B4-BE49-F238E27FC236}">
                <a16:creationId xmlns:a16="http://schemas.microsoft.com/office/drawing/2014/main" id="{C2F69E5A-91DF-4C6A-AE71-912D4B086521}"/>
              </a:ext>
            </a:extLst>
          </p:cNvPr>
          <p:cNvSpPr>
            <a:spLocks noChangeArrowheads="1"/>
          </p:cNvSpPr>
          <p:nvPr/>
        </p:nvSpPr>
        <p:spPr bwMode="auto">
          <a:xfrm flipH="1">
            <a:off x="6172200" y="2590800"/>
            <a:ext cx="665163" cy="2428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1 w 21600"/>
              <a:gd name="T13" fmla="*/ 5400 h 21600"/>
              <a:gd name="T14" fmla="*/ 18919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44546A"/>
              </a:gs>
              <a:gs pos="100000">
                <a:srgbClr val="FFCC00"/>
              </a:gs>
            </a:gsLst>
            <a:lin ang="0" scaled="1"/>
          </a:gradFill>
          <a:ln w="1270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A3DA1569-AE4C-4B95-A797-75607D72CF48}"/>
              </a:ext>
            </a:extLst>
          </p:cNvPr>
          <p:cNvSpPr/>
          <p:nvPr/>
        </p:nvSpPr>
        <p:spPr>
          <a:xfrm>
            <a:off x="5156200" y="4022726"/>
            <a:ext cx="2171700" cy="2530474"/>
          </a:xfrm>
          <a:prstGeom prst="rect">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AE54FA9-9ABC-4658-8B39-C7645787E81F}"/>
              </a:ext>
            </a:extLst>
          </p:cNvPr>
          <p:cNvSpPr txBox="1"/>
          <p:nvPr/>
        </p:nvSpPr>
        <p:spPr>
          <a:xfrm>
            <a:off x="5668963" y="4443413"/>
            <a:ext cx="3322637" cy="1815882"/>
          </a:xfrm>
          <a:prstGeom prst="rect">
            <a:avLst/>
          </a:prstGeom>
          <a:noFill/>
          <a:ln>
            <a:solidFill>
              <a:schemeClr val="tx1"/>
            </a:solidFill>
          </a:ln>
        </p:spPr>
        <p:txBody>
          <a:bodyPr wrap="square" rtlCol="0">
            <a:spAutoFit/>
          </a:bodyPr>
          <a:lstStyle/>
          <a:p>
            <a:r>
              <a:rPr lang="en-US" sz="2800" dirty="0"/>
              <a:t>406 Mitigation provides additional funds for damaged items.</a:t>
            </a:r>
          </a:p>
        </p:txBody>
      </p:sp>
    </p:spTree>
    <p:extLst>
      <p:ext uri="{BB962C8B-B14F-4D97-AF65-F5344CB8AC3E}">
        <p14:creationId xmlns:p14="http://schemas.microsoft.com/office/powerpoint/2010/main" val="3434543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Environmental and Historical Preservation (EHP) Compliance</a:t>
            </a:r>
          </a:p>
        </p:txBody>
      </p:sp>
      <p:sp>
        <p:nvSpPr>
          <p:cNvPr id="4" name="Rectangle 12">
            <a:extLst>
              <a:ext uri="{FF2B5EF4-FFF2-40B4-BE49-F238E27FC236}">
                <a16:creationId xmlns:a16="http://schemas.microsoft.com/office/drawing/2014/main" id="{546087D8-ABA1-4E1F-B0CF-CF0BA9F90EA5}"/>
              </a:ext>
            </a:extLst>
          </p:cNvPr>
          <p:cNvSpPr>
            <a:spLocks noChangeArrowheads="1"/>
          </p:cNvSpPr>
          <p:nvPr/>
        </p:nvSpPr>
        <p:spPr bwMode="auto">
          <a:xfrm>
            <a:off x="838200" y="2209800"/>
            <a:ext cx="6781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 typeface="Wingdings" panose="05000000000000000000" pitchFamily="2" charset="2"/>
              <a:buNone/>
            </a:pPr>
            <a:endParaRPr lang="en-US" altLang="en-US" sz="2400">
              <a:solidFill>
                <a:prstClr val="black"/>
              </a:solidFill>
              <a:latin typeface="Times New Roman" panose="02020603050405020304" pitchFamily="18" charset="0"/>
              <a:ea typeface="+mn-ea"/>
              <a:cs typeface="+mn-cs"/>
            </a:endParaRPr>
          </a:p>
          <a:p>
            <a:pPr eaLnBrk="1" fontAlgn="auto" hangingPunct="1">
              <a:spcBef>
                <a:spcPct val="0"/>
              </a:spcBef>
              <a:spcAft>
                <a:spcPts val="0"/>
              </a:spcAft>
              <a:buFont typeface="Wingdings" panose="05000000000000000000" pitchFamily="2" charset="2"/>
              <a:buNone/>
            </a:pPr>
            <a:endParaRPr lang="en-US" altLang="en-US" sz="2400">
              <a:solidFill>
                <a:prstClr val="black"/>
              </a:solidFill>
              <a:latin typeface="Times New Roman" panose="02020603050405020304" pitchFamily="18" charset="0"/>
              <a:ea typeface="+mn-ea"/>
              <a:cs typeface="+mn-cs"/>
            </a:endParaRPr>
          </a:p>
          <a:p>
            <a:pPr eaLnBrk="1" fontAlgn="auto" hangingPunct="1">
              <a:spcBef>
                <a:spcPct val="0"/>
              </a:spcBef>
              <a:spcAft>
                <a:spcPts val="0"/>
              </a:spcAft>
              <a:buFont typeface="Wingdings" panose="05000000000000000000" pitchFamily="2" charset="2"/>
              <a:buNone/>
            </a:pPr>
            <a:endParaRPr lang="en-US" altLang="en-US" sz="2400" b="1" u="sng">
              <a:solidFill>
                <a:prstClr val="black"/>
              </a:solidFill>
              <a:latin typeface="Times New Roman" panose="02020603050405020304" pitchFamily="18" charset="0"/>
              <a:ea typeface="+mn-ea"/>
              <a:cs typeface="+mn-cs"/>
            </a:endParaRPr>
          </a:p>
          <a:p>
            <a:pPr eaLnBrk="1" fontAlgn="auto" hangingPunct="1">
              <a:spcBef>
                <a:spcPct val="0"/>
              </a:spcBef>
              <a:spcAft>
                <a:spcPts val="0"/>
              </a:spcAft>
              <a:buFont typeface="Wingdings" panose="05000000000000000000" pitchFamily="2" charset="2"/>
              <a:buNone/>
            </a:pPr>
            <a:endParaRPr lang="en-US" altLang="en-US" sz="2400" b="1" u="sng">
              <a:solidFill>
                <a:prstClr val="black"/>
              </a:solidFill>
              <a:latin typeface="Times New Roman" panose="02020603050405020304" pitchFamily="18" charset="0"/>
              <a:ea typeface="+mn-ea"/>
              <a:cs typeface="+mn-cs"/>
            </a:endParaRPr>
          </a:p>
        </p:txBody>
      </p:sp>
      <p:sp>
        <p:nvSpPr>
          <p:cNvPr id="5" name="Rectangle 10">
            <a:extLst>
              <a:ext uri="{FF2B5EF4-FFF2-40B4-BE49-F238E27FC236}">
                <a16:creationId xmlns:a16="http://schemas.microsoft.com/office/drawing/2014/main" id="{651CE54E-08D4-4AB7-84EB-08306AD1ACBC}"/>
              </a:ext>
            </a:extLst>
          </p:cNvPr>
          <p:cNvSpPr>
            <a:spLocks noChangeArrowheads="1"/>
          </p:cNvSpPr>
          <p:nvPr/>
        </p:nvSpPr>
        <p:spPr bwMode="auto">
          <a:xfrm>
            <a:off x="1447800" y="46482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800">
              <a:solidFill>
                <a:prstClr val="black"/>
              </a:solidFill>
              <a:latin typeface="Times New Roman" panose="02020603050405020304" pitchFamily="18" charset="0"/>
              <a:ea typeface="+mn-ea"/>
              <a:cs typeface="+mn-cs"/>
            </a:endParaRPr>
          </a:p>
        </p:txBody>
      </p:sp>
      <p:sp>
        <p:nvSpPr>
          <p:cNvPr id="6" name="Rectangle 13">
            <a:extLst>
              <a:ext uri="{FF2B5EF4-FFF2-40B4-BE49-F238E27FC236}">
                <a16:creationId xmlns:a16="http://schemas.microsoft.com/office/drawing/2014/main" id="{833168A9-09E1-4C69-B49F-512FAE1EEDEE}"/>
              </a:ext>
            </a:extLst>
          </p:cNvPr>
          <p:cNvSpPr>
            <a:spLocks noChangeArrowheads="1"/>
          </p:cNvSpPr>
          <p:nvPr/>
        </p:nvSpPr>
        <p:spPr bwMode="auto">
          <a:xfrm>
            <a:off x="762000" y="28956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400">
              <a:solidFill>
                <a:prstClr val="black"/>
              </a:solidFill>
              <a:latin typeface="Times New Roman" panose="02020603050405020304" pitchFamily="18" charset="0"/>
              <a:ea typeface="+mn-ea"/>
              <a:cs typeface="+mn-cs"/>
            </a:endParaRPr>
          </a:p>
        </p:txBody>
      </p:sp>
      <p:sp>
        <p:nvSpPr>
          <p:cNvPr id="7" name="Rectangle 172">
            <a:extLst>
              <a:ext uri="{FF2B5EF4-FFF2-40B4-BE49-F238E27FC236}">
                <a16:creationId xmlns:a16="http://schemas.microsoft.com/office/drawing/2014/main" id="{5B3F8CD9-6A84-47DA-9248-D5C7C075E3E6}"/>
              </a:ext>
            </a:extLst>
          </p:cNvPr>
          <p:cNvSpPr>
            <a:spLocks noChangeArrowheads="1"/>
          </p:cNvSpPr>
          <p:nvPr/>
        </p:nvSpPr>
        <p:spPr bwMode="auto">
          <a:xfrm>
            <a:off x="1447800" y="2971800"/>
            <a:ext cx="617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 typeface="Wingdings" panose="05000000000000000000" pitchFamily="2" charset="2"/>
              <a:buNone/>
            </a:pPr>
            <a:endParaRPr lang="en-US" altLang="en-US" sz="2400">
              <a:solidFill>
                <a:prstClr val="black"/>
              </a:solidFill>
              <a:latin typeface="Times New Roman" panose="02020603050405020304" pitchFamily="18" charset="0"/>
              <a:ea typeface="+mn-ea"/>
              <a:cs typeface="+mn-cs"/>
            </a:endParaRPr>
          </a:p>
          <a:p>
            <a:pPr eaLnBrk="1" fontAlgn="auto" hangingPunct="1">
              <a:spcBef>
                <a:spcPct val="0"/>
              </a:spcBef>
              <a:spcAft>
                <a:spcPts val="0"/>
              </a:spcAft>
              <a:buFont typeface="Wingdings" panose="05000000000000000000" pitchFamily="2" charset="2"/>
              <a:buNone/>
            </a:pPr>
            <a:endParaRPr lang="en-US" altLang="en-US" sz="2400">
              <a:solidFill>
                <a:prstClr val="black"/>
              </a:solidFill>
              <a:latin typeface="Times New Roman" panose="02020603050405020304" pitchFamily="18" charset="0"/>
              <a:ea typeface="+mn-ea"/>
              <a:cs typeface="+mn-cs"/>
            </a:endParaRP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 typeface="Wingdings" panose="05000000000000000000" pitchFamily="2" charset="2"/>
              <a:buNone/>
            </a:pPr>
            <a:endParaRPr lang="en-US" altLang="en-US" sz="2400">
              <a:solidFill>
                <a:prstClr val="black"/>
              </a:solidFill>
              <a:latin typeface="Times New Roman" panose="02020603050405020304" pitchFamily="18" charset="0"/>
              <a:ea typeface="+mn-ea"/>
              <a:cs typeface="+mn-cs"/>
            </a:endParaRPr>
          </a:p>
        </p:txBody>
      </p:sp>
      <p:sp>
        <p:nvSpPr>
          <p:cNvPr id="128" name="Rectangle 127">
            <a:extLst>
              <a:ext uri="{FF2B5EF4-FFF2-40B4-BE49-F238E27FC236}">
                <a16:creationId xmlns:a16="http://schemas.microsoft.com/office/drawing/2014/main" id="{A3DA1569-AE4C-4B95-A797-75607D72CF48}"/>
              </a:ext>
            </a:extLst>
          </p:cNvPr>
          <p:cNvSpPr/>
          <p:nvPr/>
        </p:nvSpPr>
        <p:spPr>
          <a:xfrm>
            <a:off x="5156200" y="4022726"/>
            <a:ext cx="2171700" cy="2530474"/>
          </a:xfrm>
          <a:prstGeom prst="rect">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027">
            <a:extLst>
              <a:ext uri="{FF2B5EF4-FFF2-40B4-BE49-F238E27FC236}">
                <a16:creationId xmlns:a16="http://schemas.microsoft.com/office/drawing/2014/main" id="{AAA60C59-2507-4CC8-9C56-AC379BD1A6F4}"/>
              </a:ext>
            </a:extLst>
          </p:cNvPr>
          <p:cNvSpPr>
            <a:spLocks noChangeArrowheads="1"/>
          </p:cNvSpPr>
          <p:nvPr/>
        </p:nvSpPr>
        <p:spPr bwMode="auto">
          <a:xfrm>
            <a:off x="449263" y="1752600"/>
            <a:ext cx="8135937" cy="3962400"/>
          </a:xfrm>
          <a:prstGeom prst="rect">
            <a:avLst/>
          </a:prstGeom>
          <a:noFill/>
          <a:ln w="9525">
            <a:noFill/>
            <a:miter lim="800000"/>
            <a:headEnd/>
            <a:tailEnd/>
          </a:ln>
        </p:spPr>
        <p:txBody>
          <a:bodyPr/>
          <a:lstStyle/>
          <a:p>
            <a:pPr marL="173038" indent="-173038" eaLnBrk="1" fontAlgn="auto" hangingPunct="1">
              <a:spcBef>
                <a:spcPct val="60000"/>
              </a:spcBef>
              <a:spcAft>
                <a:spcPts val="0"/>
              </a:spcAft>
              <a:buClr>
                <a:srgbClr val="B0B1B3"/>
              </a:buClr>
              <a:buFont typeface="Wingdings" pitchFamily="2" charset="2"/>
              <a:buChar char="§"/>
              <a:defRPr/>
            </a:pPr>
            <a:r>
              <a:rPr lang="en-US" sz="2400" dirty="0">
                <a:solidFill>
                  <a:srgbClr val="333333"/>
                </a:solidFill>
                <a:latin typeface="Times New Roman" panose="02020603050405020304" pitchFamily="18" charset="0"/>
                <a:ea typeface="+mn-ea"/>
                <a:cs typeface="Times New Roman" panose="02020603050405020304" pitchFamily="18" charset="0"/>
              </a:rPr>
              <a:t>All FEMA funded projects must comply with a variety of EHP Laws, Regulations and Executive Orders</a:t>
            </a:r>
          </a:p>
          <a:p>
            <a:pPr marL="173038" indent="-173038" eaLnBrk="1" fontAlgn="auto" hangingPunct="1">
              <a:spcBef>
                <a:spcPct val="60000"/>
              </a:spcBef>
              <a:spcAft>
                <a:spcPts val="0"/>
              </a:spcAft>
              <a:buClr>
                <a:srgbClr val="B0B1B3"/>
              </a:buClr>
              <a:buFont typeface="Wingdings" pitchFamily="2" charset="2"/>
              <a:buChar char="§"/>
              <a:defRPr/>
            </a:pPr>
            <a:r>
              <a:rPr lang="en-US" sz="2400" dirty="0">
                <a:solidFill>
                  <a:srgbClr val="333333"/>
                </a:solidFill>
                <a:latin typeface="Times New Roman" panose="02020603050405020304" pitchFamily="18" charset="0"/>
                <a:ea typeface="+mn-ea"/>
                <a:cs typeface="Times New Roman" panose="02020603050405020304" pitchFamily="18" charset="0"/>
              </a:rPr>
              <a:t> EHP Review is done prior to funding to ensure compliance with applicable Federal laws.</a:t>
            </a:r>
          </a:p>
          <a:p>
            <a:pPr marL="173038" indent="-173038" eaLnBrk="1" fontAlgn="auto" hangingPunct="1">
              <a:spcBef>
                <a:spcPct val="60000"/>
              </a:spcBef>
              <a:spcAft>
                <a:spcPts val="0"/>
              </a:spcAft>
              <a:buClr>
                <a:srgbClr val="B0B1B3"/>
              </a:buClr>
              <a:buFont typeface="Wingdings" pitchFamily="2" charset="2"/>
              <a:buChar char="§"/>
              <a:defRPr/>
            </a:pPr>
            <a:r>
              <a:rPr lang="en-US" sz="2400" dirty="0">
                <a:solidFill>
                  <a:srgbClr val="333333"/>
                </a:solidFill>
                <a:latin typeface="Times New Roman" panose="02020603050405020304" pitchFamily="18" charset="0"/>
                <a:ea typeface="+mn-ea"/>
                <a:cs typeface="Times New Roman" panose="02020603050405020304" pitchFamily="18" charset="0"/>
              </a:rPr>
              <a:t>EHP Review is a collaboration between FEMA, the State, applicants, tribal entities, and local organizations </a:t>
            </a:r>
          </a:p>
          <a:p>
            <a:pPr marL="173038" indent="-173038" eaLnBrk="1" fontAlgn="auto" hangingPunct="1">
              <a:spcBef>
                <a:spcPct val="60000"/>
              </a:spcBef>
              <a:spcAft>
                <a:spcPts val="0"/>
              </a:spcAft>
              <a:buClr>
                <a:srgbClr val="B0B1B3"/>
              </a:buClr>
              <a:buFont typeface="Wingdings" pitchFamily="2" charset="2"/>
              <a:buChar char="§"/>
              <a:defRPr/>
            </a:pPr>
            <a:r>
              <a:rPr lang="en-US" sz="2400" dirty="0">
                <a:solidFill>
                  <a:srgbClr val="333333"/>
                </a:solidFill>
                <a:latin typeface="Times New Roman" panose="02020603050405020304" pitchFamily="18" charset="0"/>
                <a:ea typeface="+mn-ea"/>
                <a:cs typeface="Times New Roman" panose="02020603050405020304" pitchFamily="18" charset="0"/>
              </a:rPr>
              <a:t>Construction of new facilities, alternate projects, modification, expansion, or mitigation of existing facilities may require more extensive EHP review.</a:t>
            </a:r>
          </a:p>
          <a:p>
            <a:pPr eaLnBrk="1" fontAlgn="auto" hangingPunct="1">
              <a:spcBef>
                <a:spcPct val="60000"/>
              </a:spcBef>
              <a:spcAft>
                <a:spcPts val="0"/>
              </a:spcAft>
              <a:buClr>
                <a:srgbClr val="B0B1B3"/>
              </a:buClr>
              <a:defRPr/>
            </a:pPr>
            <a:endParaRPr lang="en-US" sz="2400" dirty="0">
              <a:solidFill>
                <a:srgbClr val="333333"/>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20652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a:bodyPr>
          <a:lstStyle/>
          <a:p>
            <a:pPr algn="ctr"/>
            <a:r>
              <a:rPr lang="en-US" sz="4800" dirty="0">
                <a:solidFill>
                  <a:schemeClr val="bg1"/>
                </a:solidFill>
                <a:latin typeface="Tw Cen MT Condensed" charset="0"/>
                <a:ea typeface="Tw Cen MT Condensed" charset="0"/>
                <a:cs typeface="Tw Cen MT Condensed" charset="0"/>
              </a:rPr>
              <a:t>Environmental Protection</a:t>
            </a:r>
          </a:p>
        </p:txBody>
      </p:sp>
      <p:sp>
        <p:nvSpPr>
          <p:cNvPr id="5" name="Rectangle 10">
            <a:extLst>
              <a:ext uri="{FF2B5EF4-FFF2-40B4-BE49-F238E27FC236}">
                <a16:creationId xmlns:a16="http://schemas.microsoft.com/office/drawing/2014/main" id="{651CE54E-08D4-4AB7-84EB-08306AD1ACBC}"/>
              </a:ext>
            </a:extLst>
          </p:cNvPr>
          <p:cNvSpPr>
            <a:spLocks noChangeArrowheads="1"/>
          </p:cNvSpPr>
          <p:nvPr/>
        </p:nvSpPr>
        <p:spPr bwMode="auto">
          <a:xfrm>
            <a:off x="1447800" y="46482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800">
              <a:solidFill>
                <a:prstClr val="black"/>
              </a:solidFill>
              <a:latin typeface="Times New Roman" panose="02020603050405020304" pitchFamily="18" charset="0"/>
              <a:ea typeface="+mn-ea"/>
              <a:cs typeface="+mn-cs"/>
            </a:endParaRPr>
          </a:p>
        </p:txBody>
      </p:sp>
      <p:sp>
        <p:nvSpPr>
          <p:cNvPr id="6" name="Rectangle 13">
            <a:extLst>
              <a:ext uri="{FF2B5EF4-FFF2-40B4-BE49-F238E27FC236}">
                <a16:creationId xmlns:a16="http://schemas.microsoft.com/office/drawing/2014/main" id="{833168A9-09E1-4C69-B49F-512FAE1EEDEE}"/>
              </a:ext>
            </a:extLst>
          </p:cNvPr>
          <p:cNvSpPr>
            <a:spLocks noChangeArrowheads="1"/>
          </p:cNvSpPr>
          <p:nvPr/>
        </p:nvSpPr>
        <p:spPr bwMode="auto">
          <a:xfrm>
            <a:off x="762000" y="28956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endParaRPr lang="en-US" altLang="en-US" sz="2400">
              <a:solidFill>
                <a:prstClr val="black"/>
              </a:solidFill>
              <a:latin typeface="Times New Roman" panose="02020603050405020304" pitchFamily="18" charset="0"/>
              <a:ea typeface="+mn-ea"/>
              <a:cs typeface="+mn-cs"/>
            </a:endParaRP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 typeface="Wingdings" panose="05000000000000000000" pitchFamily="2" charset="2"/>
              <a:buNone/>
            </a:pPr>
            <a:endParaRPr lang="en-US" altLang="en-US" sz="2400">
              <a:solidFill>
                <a:prstClr val="black"/>
              </a:solidFill>
              <a:latin typeface="Times New Roman" panose="02020603050405020304" pitchFamily="18" charset="0"/>
              <a:ea typeface="+mn-ea"/>
              <a:cs typeface="+mn-cs"/>
            </a:endParaRPr>
          </a:p>
        </p:txBody>
      </p:sp>
      <p:sp>
        <p:nvSpPr>
          <p:cNvPr id="11" name="Rectangle 4">
            <a:extLst>
              <a:ext uri="{FF2B5EF4-FFF2-40B4-BE49-F238E27FC236}">
                <a16:creationId xmlns:a16="http://schemas.microsoft.com/office/drawing/2014/main" id="{23DBC7B5-A41F-4705-892D-E79170DFE5CA}"/>
              </a:ext>
            </a:extLst>
          </p:cNvPr>
          <p:cNvSpPr>
            <a:spLocks noChangeArrowheads="1"/>
          </p:cNvSpPr>
          <p:nvPr/>
        </p:nvSpPr>
        <p:spPr bwMode="auto">
          <a:xfrm>
            <a:off x="304800" y="1738313"/>
            <a:ext cx="5438775" cy="572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lnSpc>
                <a:spcPct val="90000"/>
              </a:lnSpc>
              <a:spcBef>
                <a:spcPct val="0"/>
              </a:spcBef>
              <a:spcAft>
                <a:spcPts val="0"/>
              </a:spcAft>
              <a:buClr>
                <a:srgbClr val="B0B1B3"/>
              </a:buClr>
              <a:buFont typeface="Wingdings" panose="05000000000000000000" pitchFamily="2" charset="2"/>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To ensure that all practical means are used to protect, restore, and enhance the environment, FEMA projects must comply with all applicable laws and regulations, including</a:t>
            </a:r>
          </a:p>
          <a:p>
            <a:pPr eaLnBrk="1" fontAlgn="auto" hangingPunct="1">
              <a:lnSpc>
                <a:spcPct val="90000"/>
              </a:lnSpc>
              <a:spcBef>
                <a:spcPct val="0"/>
              </a:spcBef>
              <a:spcAft>
                <a:spcPts val="0"/>
              </a:spcAft>
              <a:buClr>
                <a:srgbClr val="B0B1B3"/>
              </a:buClr>
              <a:buFont typeface="Wingdings" panose="05000000000000000000" pitchFamily="2" charset="2"/>
              <a:buNone/>
            </a:pPr>
            <a:endParaRPr lang="en-US" altLang="en-US" sz="2400" dirty="0">
              <a:solidFill>
                <a:srgbClr val="333333"/>
              </a:solidFill>
              <a:latin typeface="Times New Roman" panose="02020603050405020304" pitchFamily="18" charset="0"/>
              <a:ea typeface="+mn-ea"/>
              <a:cs typeface="Times New Roman" panose="02020603050405020304" pitchFamily="18" charset="0"/>
            </a:endParaRPr>
          </a:p>
          <a:p>
            <a:pPr eaLnBrk="1" fontAlgn="auto" hangingPunct="1">
              <a:spcBef>
                <a:spcPct val="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National Environmental Policy Act (NEPA) </a:t>
            </a:r>
          </a:p>
          <a:p>
            <a:pPr eaLnBrk="1" fontAlgn="auto" hangingPunct="1">
              <a:spcBef>
                <a:spcPct val="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Magnuson Stevens Act</a:t>
            </a:r>
          </a:p>
          <a:p>
            <a:pPr eaLnBrk="1" fontAlgn="auto" hangingPunct="1">
              <a:spcBef>
                <a:spcPct val="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Endangered Species Act (ESA)</a:t>
            </a:r>
          </a:p>
          <a:p>
            <a:pPr eaLnBrk="1" fontAlgn="auto" hangingPunct="1">
              <a:spcBef>
                <a:spcPct val="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Clean Water Act (CWA)</a:t>
            </a:r>
          </a:p>
          <a:p>
            <a:pPr eaLnBrk="1" fontAlgn="auto" hangingPunct="1">
              <a:spcBef>
                <a:spcPct val="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Clean Air Act (CAA)</a:t>
            </a:r>
          </a:p>
          <a:p>
            <a:pPr eaLnBrk="1" fontAlgn="auto" hangingPunct="1">
              <a:spcBef>
                <a:spcPct val="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44CFR Parts 9 and 10</a:t>
            </a:r>
          </a:p>
        </p:txBody>
      </p:sp>
      <p:pic>
        <p:nvPicPr>
          <p:cNvPr id="12" name="Picture 7" descr="env2">
            <a:extLst>
              <a:ext uri="{FF2B5EF4-FFF2-40B4-BE49-F238E27FC236}">
                <a16:creationId xmlns:a16="http://schemas.microsoft.com/office/drawing/2014/main" id="{FBC8B18E-7057-4820-9ECC-6DA6D68C038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86785" y="1905000"/>
            <a:ext cx="288731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15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Public Assistance Defined</a:t>
            </a:r>
          </a:p>
        </p:txBody>
      </p:sp>
      <p:sp>
        <p:nvSpPr>
          <p:cNvPr id="6" name="Rectangle 3">
            <a:extLst>
              <a:ext uri="{FF2B5EF4-FFF2-40B4-BE49-F238E27FC236}">
                <a16:creationId xmlns:a16="http://schemas.microsoft.com/office/drawing/2014/main" id="{C089AACC-667A-49E1-BA83-1486827AE85B}"/>
              </a:ext>
            </a:extLst>
          </p:cNvPr>
          <p:cNvSpPr txBox="1">
            <a:spLocks noChangeArrowheads="1"/>
          </p:cNvSpPr>
          <p:nvPr/>
        </p:nvSpPr>
        <p:spPr bwMode="auto">
          <a:xfrm>
            <a:off x="152400" y="2016573"/>
            <a:ext cx="8763000" cy="4536627"/>
          </a:xfrm>
          <a:prstGeom prst="rect">
            <a:avLst/>
          </a:prstGeom>
          <a:noFill/>
          <a:ln w="9525">
            <a:noFill/>
            <a:miter lim="800000"/>
            <a:headEnd/>
            <a:tailEnd/>
          </a:ln>
          <a:effectLst>
            <a:innerShdw blurRad="63500" dist="50800" dir="2700000">
              <a:prstClr val="black">
                <a:alpha val="50000"/>
              </a:prstClr>
            </a:innerShdw>
          </a:effectLst>
        </p:spPr>
        <p:txBody>
          <a:bodyPr>
            <a:spAutoFit/>
          </a:bodyPr>
          <a:lstStyle/>
          <a:p>
            <a:pPr marL="342900" indent="-342900" algn="ctr" eaLnBrk="1" fontAlgn="auto" hangingPunct="1">
              <a:spcBef>
                <a:spcPct val="20000"/>
              </a:spcBef>
              <a:spcAft>
                <a:spcPts val="0"/>
              </a:spcAft>
              <a:buFont typeface="Wingdings" pitchFamily="2" charset="2"/>
              <a:buNone/>
              <a:defRPr/>
            </a:pPr>
            <a:r>
              <a:rPr lang="en-US" sz="3200" kern="0" dirty="0">
                <a:solidFill>
                  <a:prstClr val="black"/>
                </a:solidFill>
                <a:latin typeface="Times New Roman" panose="02020603050405020304" pitchFamily="18" charset="0"/>
                <a:ea typeface="+mn-ea"/>
                <a:cs typeface="Times New Roman" panose="02020603050405020304" pitchFamily="18" charset="0"/>
              </a:rPr>
              <a:t>	</a:t>
            </a:r>
            <a:r>
              <a:rPr lang="en-US" sz="3600" kern="0" dirty="0">
                <a:solidFill>
                  <a:prstClr val="black"/>
                </a:solidFill>
                <a:latin typeface="Times New Roman" panose="02020603050405020304" pitchFamily="18" charset="0"/>
                <a:ea typeface="+mn-ea"/>
                <a:cs typeface="Times New Roman" panose="02020603050405020304" pitchFamily="18" charset="0"/>
              </a:rPr>
              <a:t>Supplemental financial assistance to State and local governments and certain private non-profit organizations for response and recovery activities required as a result of a </a:t>
            </a:r>
            <a:r>
              <a:rPr lang="en-US" sz="3600" b="1" u="sng" kern="0" dirty="0">
                <a:solidFill>
                  <a:prstClr val="black"/>
                </a:solidFill>
                <a:latin typeface="Times New Roman" panose="02020603050405020304" pitchFamily="18" charset="0"/>
                <a:ea typeface="+mn-ea"/>
                <a:cs typeface="Times New Roman" panose="02020603050405020304" pitchFamily="18" charset="0"/>
              </a:rPr>
              <a:t>federally</a:t>
            </a:r>
            <a:r>
              <a:rPr lang="en-US" sz="3600" kern="0" dirty="0">
                <a:solidFill>
                  <a:prstClr val="black"/>
                </a:solidFill>
                <a:latin typeface="Times New Roman" panose="02020603050405020304" pitchFamily="18" charset="0"/>
                <a:ea typeface="+mn-ea"/>
                <a:cs typeface="Times New Roman" panose="02020603050405020304" pitchFamily="18" charset="0"/>
              </a:rPr>
              <a:t> declared disaster.</a:t>
            </a:r>
          </a:p>
          <a:p>
            <a:pPr marL="342900" indent="-342900" algn="ctr" eaLnBrk="1" fontAlgn="auto" hangingPunct="1">
              <a:spcBef>
                <a:spcPct val="20000"/>
              </a:spcBef>
              <a:spcAft>
                <a:spcPts val="0"/>
              </a:spcAft>
              <a:buFont typeface="Wingdings" pitchFamily="2" charset="2"/>
              <a:buNone/>
              <a:defRPr/>
            </a:pPr>
            <a:endParaRPr lang="en-US" sz="3200" kern="0" dirty="0">
              <a:solidFill>
                <a:prstClr val="black"/>
              </a:solidFill>
              <a:latin typeface="Times New Roman" panose="02020603050405020304" pitchFamily="18" charset="0"/>
              <a:ea typeface="+mn-ea"/>
              <a:cs typeface="Times New Roman" panose="02020603050405020304" pitchFamily="18" charset="0"/>
            </a:endParaRPr>
          </a:p>
          <a:p>
            <a:pPr marL="342900" indent="-342900" algn="ctr" eaLnBrk="1" fontAlgn="auto" hangingPunct="1">
              <a:spcBef>
                <a:spcPct val="20000"/>
              </a:spcBef>
              <a:spcAft>
                <a:spcPts val="0"/>
              </a:spcAft>
              <a:buFont typeface="Wingdings" pitchFamily="2" charset="2"/>
              <a:buNone/>
              <a:defRPr/>
            </a:pPr>
            <a:r>
              <a:rPr lang="en-US" sz="3200" kern="0" dirty="0">
                <a:solidFill>
                  <a:prstClr val="black"/>
                </a:solidFill>
                <a:latin typeface="Times New Roman" panose="02020603050405020304" pitchFamily="18" charset="0"/>
                <a:ea typeface="+mn-ea"/>
                <a:cs typeface="Times New Roman" panose="02020603050405020304" pitchFamily="18" charset="0"/>
              </a:rPr>
              <a:t>Funding is cost shared at a federal share of no less than 75% of eligible costs.</a:t>
            </a:r>
          </a:p>
        </p:txBody>
      </p:sp>
    </p:spTree>
    <p:extLst>
      <p:ext uri="{BB962C8B-B14F-4D97-AF65-F5344CB8AC3E}">
        <p14:creationId xmlns:p14="http://schemas.microsoft.com/office/powerpoint/2010/main" val="608342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Floodplain and Wetland Management</a:t>
            </a:r>
          </a:p>
        </p:txBody>
      </p:sp>
      <p:sp>
        <p:nvSpPr>
          <p:cNvPr id="5" name="Rectangle 10">
            <a:extLst>
              <a:ext uri="{FF2B5EF4-FFF2-40B4-BE49-F238E27FC236}">
                <a16:creationId xmlns:a16="http://schemas.microsoft.com/office/drawing/2014/main" id="{651CE54E-08D4-4AB7-84EB-08306AD1ACBC}"/>
              </a:ext>
            </a:extLst>
          </p:cNvPr>
          <p:cNvSpPr>
            <a:spLocks noChangeArrowheads="1"/>
          </p:cNvSpPr>
          <p:nvPr/>
        </p:nvSpPr>
        <p:spPr bwMode="auto">
          <a:xfrm>
            <a:off x="1447800" y="46482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9" name="Rectangle 5">
            <a:extLst>
              <a:ext uri="{FF2B5EF4-FFF2-40B4-BE49-F238E27FC236}">
                <a16:creationId xmlns:a16="http://schemas.microsoft.com/office/drawing/2014/main" id="{8C468163-B7A3-4D44-8560-AC1DC52E7AB7}"/>
              </a:ext>
            </a:extLst>
          </p:cNvPr>
          <p:cNvSpPr>
            <a:spLocks noChangeArrowheads="1"/>
          </p:cNvSpPr>
          <p:nvPr/>
        </p:nvSpPr>
        <p:spPr bwMode="auto">
          <a:xfrm>
            <a:off x="228600" y="16764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Any project within or affecting the floodplain or wetlands must be reviewed to ensure that it meets the requirements of several Federal laws and Executive Orders (EO).  </a:t>
            </a:r>
          </a:p>
          <a:p>
            <a:pPr eaLnBrk="1" fontAlgn="auto" hangingPunct="1">
              <a:spcBef>
                <a:spcPct val="6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EO 11988 Floodplain Management</a:t>
            </a:r>
          </a:p>
          <a:p>
            <a:pPr eaLnBrk="1" fontAlgn="auto" hangingPunct="1">
              <a:spcBef>
                <a:spcPct val="6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EO 11990 Protection of Wetlands</a:t>
            </a:r>
          </a:p>
          <a:p>
            <a:pPr eaLnBrk="1" fontAlgn="auto" hangingPunct="1">
              <a:spcBef>
                <a:spcPct val="6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Clean Water Act (CWA)</a:t>
            </a:r>
          </a:p>
          <a:p>
            <a:pPr eaLnBrk="1" fontAlgn="auto" hangingPunct="1">
              <a:spcBef>
                <a:spcPct val="60000"/>
              </a:spcBef>
              <a:spcAft>
                <a:spcPts val="0"/>
              </a:spcAft>
              <a:buClr>
                <a:srgbClr val="B0B1B3"/>
              </a:buClr>
              <a:buFont typeface="Wingdings" panose="05000000000000000000" pitchFamily="2" charset="2"/>
              <a:buNone/>
            </a:pPr>
            <a:endParaRPr lang="en-US" altLang="en-US" sz="2400" dirty="0">
              <a:solidFill>
                <a:srgbClr val="333333"/>
              </a:solidFill>
              <a:latin typeface="Times New Roman" panose="02020603050405020304" pitchFamily="18" charset="0"/>
              <a:ea typeface="+mn-ea"/>
              <a:cs typeface="Times New Roman" panose="02020603050405020304" pitchFamily="18" charset="0"/>
            </a:endParaRPr>
          </a:p>
        </p:txBody>
      </p:sp>
      <p:pic>
        <p:nvPicPr>
          <p:cNvPr id="10" name="Picture 3" descr="flood">
            <a:extLst>
              <a:ext uri="{FF2B5EF4-FFF2-40B4-BE49-F238E27FC236}">
                <a16:creationId xmlns:a16="http://schemas.microsoft.com/office/drawing/2014/main" id="{119B6850-64DA-4F3F-90EF-6A841F80A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18" y="2275352"/>
            <a:ext cx="3986212"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674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2286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Historic Preservation and Cultural Resources</a:t>
            </a:r>
          </a:p>
        </p:txBody>
      </p:sp>
      <p:sp>
        <p:nvSpPr>
          <p:cNvPr id="5" name="Rectangle 10">
            <a:extLst>
              <a:ext uri="{FF2B5EF4-FFF2-40B4-BE49-F238E27FC236}">
                <a16:creationId xmlns:a16="http://schemas.microsoft.com/office/drawing/2014/main" id="{651CE54E-08D4-4AB7-84EB-08306AD1ACBC}"/>
              </a:ext>
            </a:extLst>
          </p:cNvPr>
          <p:cNvSpPr>
            <a:spLocks noChangeArrowheads="1"/>
          </p:cNvSpPr>
          <p:nvPr/>
        </p:nvSpPr>
        <p:spPr bwMode="auto">
          <a:xfrm>
            <a:off x="1447800" y="46482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7" name="Rectangle 4">
            <a:extLst>
              <a:ext uri="{FF2B5EF4-FFF2-40B4-BE49-F238E27FC236}">
                <a16:creationId xmlns:a16="http://schemas.microsoft.com/office/drawing/2014/main" id="{A5CF96B9-4CB1-4BAB-BAA8-F441CC2A7420}"/>
              </a:ext>
            </a:extLst>
          </p:cNvPr>
          <p:cNvSpPr>
            <a:spLocks noChangeArrowheads="1"/>
          </p:cNvSpPr>
          <p:nvPr/>
        </p:nvSpPr>
        <p:spPr bwMode="auto">
          <a:xfrm>
            <a:off x="457200" y="1828800"/>
            <a:ext cx="4038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The National Historic Preservation Act (NHPA) requires FEMA, grantees, and applicants to assess potential effects to historic and cultural resources, such as:  </a:t>
            </a:r>
          </a:p>
          <a:p>
            <a:pPr eaLnBrk="1" fontAlgn="auto" hangingPunct="1">
              <a:spcBef>
                <a:spcPct val="6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Historical buildings, structures,  and districts</a:t>
            </a:r>
          </a:p>
          <a:p>
            <a:pPr eaLnBrk="1" fontAlgn="auto" hangingPunct="1">
              <a:spcBef>
                <a:spcPct val="6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Archaeological and tribal sites</a:t>
            </a:r>
          </a:p>
          <a:p>
            <a:pPr eaLnBrk="1" fontAlgn="auto" hangingPunct="1">
              <a:spcBef>
                <a:spcPct val="6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Objects and artifacts</a:t>
            </a:r>
          </a:p>
          <a:p>
            <a:pPr eaLnBrk="1" fontAlgn="auto" hangingPunct="1">
              <a:spcBef>
                <a:spcPct val="60000"/>
              </a:spcBef>
              <a:spcAft>
                <a:spcPts val="0"/>
              </a:spcAft>
              <a:buClr>
                <a:srgbClr val="B0B1B3"/>
              </a:buClr>
              <a:buFont typeface="Wingdings" panose="05000000000000000000" pitchFamily="2" charset="2"/>
              <a:buNone/>
            </a:pPr>
            <a:r>
              <a:rPr lang="en-US" altLang="en-US" sz="2400" dirty="0">
                <a:solidFill>
                  <a:srgbClr val="333333"/>
                </a:solidFill>
                <a:latin typeface="Times New Roman" panose="02020603050405020304" pitchFamily="18" charset="0"/>
                <a:ea typeface="+mn-ea"/>
                <a:cs typeface="Times New Roman" panose="02020603050405020304" pitchFamily="18" charset="0"/>
              </a:rPr>
              <a:t> </a:t>
            </a:r>
          </a:p>
        </p:txBody>
      </p:sp>
      <p:pic>
        <p:nvPicPr>
          <p:cNvPr id="11" name="Picture 6" descr="histpres">
            <a:extLst>
              <a:ext uri="{FF2B5EF4-FFF2-40B4-BE49-F238E27FC236}">
                <a16:creationId xmlns:a16="http://schemas.microsoft.com/office/drawing/2014/main" id="{C2BFF36D-6306-4D0F-9F37-6A0B104BE3A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76800" y="1912937"/>
            <a:ext cx="38862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916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2286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Historic Preservation and Cultural Resources</a:t>
            </a:r>
          </a:p>
        </p:txBody>
      </p:sp>
      <p:sp>
        <p:nvSpPr>
          <p:cNvPr id="5" name="Rectangle 10">
            <a:extLst>
              <a:ext uri="{FF2B5EF4-FFF2-40B4-BE49-F238E27FC236}">
                <a16:creationId xmlns:a16="http://schemas.microsoft.com/office/drawing/2014/main" id="{651CE54E-08D4-4AB7-84EB-08306AD1ACBC}"/>
              </a:ext>
            </a:extLst>
          </p:cNvPr>
          <p:cNvSpPr>
            <a:spLocks noChangeArrowheads="1"/>
          </p:cNvSpPr>
          <p:nvPr/>
        </p:nvSpPr>
        <p:spPr bwMode="auto">
          <a:xfrm>
            <a:off x="1447800" y="46482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9" name="Rectangle 4">
            <a:extLst>
              <a:ext uri="{FF2B5EF4-FFF2-40B4-BE49-F238E27FC236}">
                <a16:creationId xmlns:a16="http://schemas.microsoft.com/office/drawing/2014/main" id="{AA4CAA21-1FCC-4A0B-927C-7473D62FC978}"/>
              </a:ext>
            </a:extLst>
          </p:cNvPr>
          <p:cNvSpPr>
            <a:spLocks noChangeArrowheads="1"/>
          </p:cNvSpPr>
          <p:nvPr/>
        </p:nvSpPr>
        <p:spPr bwMode="auto">
          <a:xfrm>
            <a:off x="101601" y="1905000"/>
            <a:ext cx="4394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FEMA, the state, and the applicant work together to identify and address historic preservation issues before approval of funding for a Public Assistance project. </a:t>
            </a:r>
          </a:p>
          <a:p>
            <a:pPr eaLnBrk="1" fontAlgn="auto" hangingPunct="1">
              <a:spcBef>
                <a:spcPct val="60000"/>
              </a:spcBef>
              <a:spcAft>
                <a:spcPts val="0"/>
              </a:spcAft>
              <a:buClr>
                <a:srgbClr val="B0B1B3"/>
              </a:buClr>
              <a:buFont typeface="Wingdings" panose="05000000000000000000" pitchFamily="2" charset="2"/>
              <a:buChar char="§"/>
            </a:pPr>
            <a:r>
              <a:rPr lang="en-US" altLang="en-US" sz="2400" dirty="0">
                <a:solidFill>
                  <a:srgbClr val="333333"/>
                </a:solidFill>
                <a:latin typeface="Times New Roman" panose="02020603050405020304" pitchFamily="18" charset="0"/>
                <a:ea typeface="+mn-ea"/>
                <a:cs typeface="Times New Roman" panose="02020603050405020304" pitchFamily="18" charset="0"/>
              </a:rPr>
              <a:t>May require consultation with the State Historic Preservation Office (SHPO), Tribal Historic Preservation Officer (THPO), and Advisory Council on Historic Preservation (ACHP). </a:t>
            </a:r>
          </a:p>
          <a:p>
            <a:pPr eaLnBrk="1" fontAlgn="auto" hangingPunct="1">
              <a:spcBef>
                <a:spcPct val="60000"/>
              </a:spcBef>
              <a:spcAft>
                <a:spcPts val="0"/>
              </a:spcAft>
              <a:buClr>
                <a:srgbClr val="B0B1B3"/>
              </a:buClr>
              <a:buFont typeface="Wingdings" panose="05000000000000000000" pitchFamily="2" charset="2"/>
              <a:buNone/>
            </a:pPr>
            <a:endParaRPr lang="en-US" altLang="en-US" sz="2400" dirty="0">
              <a:solidFill>
                <a:srgbClr val="333333"/>
              </a:solidFill>
              <a:latin typeface="Times New Roman" panose="02020603050405020304" pitchFamily="18" charset="0"/>
              <a:ea typeface="+mn-ea"/>
              <a:cs typeface="Times New Roman" panose="02020603050405020304" pitchFamily="18" charset="0"/>
            </a:endParaRPr>
          </a:p>
          <a:p>
            <a:pPr eaLnBrk="1" fontAlgn="auto" hangingPunct="1">
              <a:spcBef>
                <a:spcPct val="60000"/>
              </a:spcBef>
              <a:spcAft>
                <a:spcPts val="0"/>
              </a:spcAft>
              <a:buClr>
                <a:srgbClr val="B0B1B3"/>
              </a:buClr>
              <a:buFont typeface="Wingdings" panose="05000000000000000000" pitchFamily="2" charset="2"/>
              <a:buChar char="q"/>
            </a:pPr>
            <a:endParaRPr lang="en-US" altLang="en-US" sz="2400" dirty="0">
              <a:solidFill>
                <a:srgbClr val="333333"/>
              </a:solidFill>
              <a:latin typeface="Times New Roman" panose="02020603050405020304" pitchFamily="18" charset="0"/>
              <a:ea typeface="+mn-ea"/>
              <a:cs typeface="Times New Roman" panose="02020603050405020304" pitchFamily="18" charset="0"/>
            </a:endParaRPr>
          </a:p>
          <a:p>
            <a:pPr eaLnBrk="1" fontAlgn="auto" hangingPunct="1">
              <a:spcBef>
                <a:spcPct val="60000"/>
              </a:spcBef>
              <a:spcAft>
                <a:spcPts val="0"/>
              </a:spcAft>
              <a:buClr>
                <a:srgbClr val="B0B1B3"/>
              </a:buClr>
              <a:buFont typeface="Wingdings" panose="05000000000000000000" pitchFamily="2" charset="2"/>
              <a:buNone/>
            </a:pPr>
            <a:endParaRPr lang="en-US" altLang="en-US" sz="2400" dirty="0">
              <a:solidFill>
                <a:srgbClr val="333333"/>
              </a:solidFill>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25AA65E7-4CAA-43E8-B157-462B9D7E75F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24400" y="3505200"/>
            <a:ext cx="4165600" cy="3124200"/>
          </a:xfrm>
          <a:prstGeom prst="rect">
            <a:avLst/>
          </a:prstGeom>
        </p:spPr>
      </p:pic>
    </p:spTree>
    <p:extLst>
      <p:ext uri="{BB962C8B-B14F-4D97-AF65-F5344CB8AC3E}">
        <p14:creationId xmlns:p14="http://schemas.microsoft.com/office/powerpoint/2010/main" val="3980643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Record Keeping/Documentation</a:t>
            </a:r>
          </a:p>
        </p:txBody>
      </p:sp>
      <p:sp>
        <p:nvSpPr>
          <p:cNvPr id="5" name="Rectangle 10">
            <a:extLst>
              <a:ext uri="{FF2B5EF4-FFF2-40B4-BE49-F238E27FC236}">
                <a16:creationId xmlns:a16="http://schemas.microsoft.com/office/drawing/2014/main" id="{651CE54E-08D4-4AB7-84EB-08306AD1ACBC}"/>
              </a:ext>
            </a:extLst>
          </p:cNvPr>
          <p:cNvSpPr>
            <a:spLocks noChangeArrowheads="1"/>
          </p:cNvSpPr>
          <p:nvPr/>
        </p:nvSpPr>
        <p:spPr bwMode="auto">
          <a:xfrm>
            <a:off x="1447800" y="46482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7" name="Rectangle 5">
            <a:extLst>
              <a:ext uri="{FF2B5EF4-FFF2-40B4-BE49-F238E27FC236}">
                <a16:creationId xmlns:a16="http://schemas.microsoft.com/office/drawing/2014/main" id="{E7854EDD-45A1-4158-87B3-12F80B525097}"/>
              </a:ext>
            </a:extLst>
          </p:cNvPr>
          <p:cNvSpPr>
            <a:spLocks noChangeArrowheads="1"/>
          </p:cNvSpPr>
          <p:nvPr/>
        </p:nvSpPr>
        <p:spPr bwMode="auto">
          <a:xfrm>
            <a:off x="304800" y="1409700"/>
            <a:ext cx="8762999"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lnSpc>
                <a:spcPct val="90000"/>
              </a:lnSpc>
              <a:spcBef>
                <a:spcPct val="60000"/>
              </a:spcBef>
              <a:spcAft>
                <a:spcPts val="0"/>
              </a:spcAft>
              <a:buClr>
                <a:srgbClr val="B0B1B3"/>
              </a:buClr>
              <a:buFont typeface="Wingdings" panose="05000000000000000000" pitchFamily="2" charset="2"/>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Applicants are required to maintain complete and accurate documentation, by project, for all disaster-related costs.</a:t>
            </a:r>
          </a:p>
          <a:p>
            <a:pPr eaLnBrk="1" fontAlgn="auto" hangingPunct="1">
              <a:lnSpc>
                <a:spcPct val="90000"/>
              </a:lnSpc>
              <a:spcBef>
                <a:spcPct val="60000"/>
              </a:spcBef>
              <a:spcAft>
                <a:spcPts val="0"/>
              </a:spcAft>
              <a:buClr>
                <a:srgbClr val="B0B1B3"/>
              </a:buClr>
              <a:buFont typeface="Wingdings" panose="05000000000000000000" pitchFamily="2" charset="2"/>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Documentation must be maintained a minimum of three years after </a:t>
            </a:r>
            <a:r>
              <a:rPr lang="en-US" altLang="en-US" sz="2800" b="1" u="sng" dirty="0">
                <a:solidFill>
                  <a:srgbClr val="333333"/>
                </a:solidFill>
                <a:latin typeface="Times New Roman" panose="02020603050405020304" pitchFamily="18" charset="0"/>
                <a:ea typeface="+mn-ea"/>
                <a:cs typeface="Times New Roman" panose="02020603050405020304" pitchFamily="18" charset="0"/>
              </a:rPr>
              <a:t>Applicant Disaster Close-out</a:t>
            </a:r>
            <a:r>
              <a:rPr lang="en-US" altLang="en-US" sz="2800" dirty="0">
                <a:solidFill>
                  <a:srgbClr val="333333"/>
                </a:solidFill>
                <a:latin typeface="Times New Roman" panose="02020603050405020304" pitchFamily="18" charset="0"/>
                <a:ea typeface="+mn-ea"/>
                <a:cs typeface="Times New Roman" panose="02020603050405020304" pitchFamily="18" charset="0"/>
              </a:rPr>
              <a:t>.</a:t>
            </a:r>
          </a:p>
        </p:txBody>
      </p:sp>
      <p:pic>
        <p:nvPicPr>
          <p:cNvPr id="10" name="Picture 1">
            <a:extLst>
              <a:ext uri="{FF2B5EF4-FFF2-40B4-BE49-F238E27FC236}">
                <a16:creationId xmlns:a16="http://schemas.microsoft.com/office/drawing/2014/main" id="{4FEBC1CA-6528-4B79-9B7F-5E8213C92DC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30888" y="4267200"/>
            <a:ext cx="3579233"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48F1277-B0EB-4CA5-986C-E9E2CAB86597}"/>
              </a:ext>
            </a:extLst>
          </p:cNvPr>
          <p:cNvSpPr/>
          <p:nvPr/>
        </p:nvSpPr>
        <p:spPr>
          <a:xfrm>
            <a:off x="304800" y="4267200"/>
            <a:ext cx="4572000" cy="2246769"/>
          </a:xfrm>
          <a:prstGeom prst="rect">
            <a:avLst/>
          </a:prstGeom>
        </p:spPr>
        <p:txBody>
          <a:bodyPr>
            <a:spAutoFit/>
          </a:bodyPr>
          <a:lstStyle/>
          <a:p>
            <a:pPr marL="457200" lvl="0" indent="-457200" eaLnBrk="1" fontAlgn="auto" hangingPunct="1">
              <a:spcAft>
                <a:spcPts val="0"/>
              </a:spcAft>
              <a:buFont typeface="Arial" panose="020B0604020202020204" pitchFamily="34" charset="0"/>
              <a:buChar char="•"/>
            </a:pPr>
            <a:r>
              <a:rPr lang="en-US" altLang="en-US" sz="2800" dirty="0">
                <a:solidFill>
                  <a:prstClr val="black"/>
                </a:solidFill>
                <a:latin typeface="Times New Roman" panose="02020603050405020304" pitchFamily="18" charset="0"/>
                <a:cs typeface="Times New Roman" panose="02020603050405020304" pitchFamily="18" charset="0"/>
              </a:rPr>
              <a:t>Force Account Labor</a:t>
            </a:r>
          </a:p>
          <a:p>
            <a:pPr marL="457200" lvl="0" indent="-457200" eaLnBrk="1" fontAlgn="auto" hangingPunct="1">
              <a:spcAft>
                <a:spcPts val="0"/>
              </a:spcAft>
              <a:buFont typeface="Arial" panose="020B0604020202020204" pitchFamily="34" charset="0"/>
              <a:buChar char="•"/>
            </a:pPr>
            <a:r>
              <a:rPr lang="en-US" altLang="en-US" sz="2800" dirty="0">
                <a:solidFill>
                  <a:prstClr val="black"/>
                </a:solidFill>
                <a:latin typeface="Times New Roman" panose="02020603050405020304" pitchFamily="18" charset="0"/>
                <a:cs typeface="Times New Roman" panose="02020603050405020304" pitchFamily="18" charset="0"/>
              </a:rPr>
              <a:t>Force Account Equipment</a:t>
            </a:r>
          </a:p>
          <a:p>
            <a:pPr marL="457200" lvl="0" indent="-457200" eaLnBrk="1" fontAlgn="auto" hangingPunct="1">
              <a:spcAft>
                <a:spcPts val="0"/>
              </a:spcAft>
              <a:buFont typeface="Arial" panose="020B0604020202020204" pitchFamily="34" charset="0"/>
              <a:buChar char="•"/>
            </a:pPr>
            <a:r>
              <a:rPr lang="en-US" altLang="en-US" sz="2800" dirty="0">
                <a:solidFill>
                  <a:prstClr val="black"/>
                </a:solidFill>
                <a:latin typeface="Times New Roman" panose="02020603050405020304" pitchFamily="18" charset="0"/>
                <a:cs typeface="Times New Roman" panose="02020603050405020304" pitchFamily="18" charset="0"/>
              </a:rPr>
              <a:t>Material</a:t>
            </a:r>
          </a:p>
          <a:p>
            <a:pPr marL="457200" lvl="0" indent="-457200" eaLnBrk="1" fontAlgn="auto" hangingPunct="1">
              <a:spcAft>
                <a:spcPts val="0"/>
              </a:spcAft>
              <a:buFont typeface="Arial" panose="020B0604020202020204" pitchFamily="34" charset="0"/>
              <a:buChar char="•"/>
            </a:pPr>
            <a:r>
              <a:rPr lang="en-US" altLang="en-US" sz="2800" dirty="0">
                <a:solidFill>
                  <a:prstClr val="black"/>
                </a:solidFill>
                <a:latin typeface="Times New Roman" panose="02020603050405020304" pitchFamily="18" charset="0"/>
                <a:cs typeface="Times New Roman" panose="02020603050405020304" pitchFamily="18" charset="0"/>
              </a:rPr>
              <a:t>Rented</a:t>
            </a:r>
          </a:p>
          <a:p>
            <a:pPr marL="457200" lvl="0" indent="-457200" eaLnBrk="1" fontAlgn="auto" hangingPunct="1">
              <a:spcAft>
                <a:spcPts val="0"/>
              </a:spcAft>
              <a:buFont typeface="Arial" panose="020B0604020202020204" pitchFamily="34" charset="0"/>
              <a:buChar char="•"/>
            </a:pPr>
            <a:r>
              <a:rPr lang="en-US" altLang="en-US" sz="2800" dirty="0">
                <a:solidFill>
                  <a:prstClr val="black"/>
                </a:solidFill>
                <a:latin typeface="Times New Roman" panose="02020603050405020304" pitchFamily="18" charset="0"/>
                <a:cs typeface="Times New Roman" panose="02020603050405020304" pitchFamily="18" charset="0"/>
              </a:rPr>
              <a:t>Contract</a:t>
            </a:r>
          </a:p>
        </p:txBody>
      </p:sp>
    </p:spTree>
    <p:extLst>
      <p:ext uri="{BB962C8B-B14F-4D97-AF65-F5344CB8AC3E}">
        <p14:creationId xmlns:p14="http://schemas.microsoft.com/office/powerpoint/2010/main" val="3290937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a:bodyPr>
          <a:lstStyle/>
          <a:p>
            <a:pPr algn="ctr"/>
            <a:r>
              <a:rPr lang="en-US" sz="4800" dirty="0">
                <a:solidFill>
                  <a:schemeClr val="bg1"/>
                </a:solidFill>
                <a:latin typeface="Tw Cen MT Condensed" charset="0"/>
                <a:ea typeface="Tw Cen MT Condensed" charset="0"/>
                <a:cs typeface="Tw Cen MT Condensed" charset="0"/>
              </a:rPr>
              <a:t>Force Account Labor</a:t>
            </a: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5" name="Rectangle 3">
            <a:extLst>
              <a:ext uri="{FF2B5EF4-FFF2-40B4-BE49-F238E27FC236}">
                <a16:creationId xmlns:a16="http://schemas.microsoft.com/office/drawing/2014/main" id="{3BEF8971-8F2B-458E-BB44-04AB613039CB}"/>
              </a:ext>
            </a:extLst>
          </p:cNvPr>
          <p:cNvSpPr txBox="1">
            <a:spLocks noChangeArrowheads="1"/>
          </p:cNvSpPr>
          <p:nvPr/>
        </p:nvSpPr>
        <p:spPr bwMode="auto">
          <a:xfrm>
            <a:off x="228600" y="16764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fontAlgn="auto">
              <a:spcAft>
                <a:spcPts val="0"/>
              </a:spcAft>
              <a:buFont typeface="Arial" pitchFamily="34" charset="0"/>
              <a:buNone/>
              <a:defRPr/>
            </a:pPr>
            <a:r>
              <a:rPr lang="en-US" altLang="en-US" sz="2400" b="1" dirty="0">
                <a:solidFill>
                  <a:prstClr val="black"/>
                </a:solidFill>
                <a:latin typeface="Times New Roman" pitchFamily="18" charset="0"/>
                <a:ea typeface="+mn-ea"/>
                <a:cs typeface="Times New Roman" pitchFamily="18" charset="0"/>
              </a:rPr>
              <a:t>Force Account </a:t>
            </a:r>
            <a:r>
              <a:rPr lang="en-US" altLang="en-US" sz="2400" b="1" u="sng" dirty="0">
                <a:solidFill>
                  <a:prstClr val="black"/>
                </a:solidFill>
                <a:latin typeface="Times New Roman" pitchFamily="18" charset="0"/>
                <a:ea typeface="+mn-ea"/>
                <a:cs typeface="Times New Roman" pitchFamily="18" charset="0"/>
              </a:rPr>
              <a:t>Labor</a:t>
            </a:r>
          </a:p>
          <a:p>
            <a:pPr fontAlgn="auto">
              <a:spcAft>
                <a:spcPts val="0"/>
              </a:spcAft>
              <a:defRPr/>
            </a:pPr>
            <a:r>
              <a:rPr lang="en-US" altLang="en-US" sz="2400" dirty="0">
                <a:solidFill>
                  <a:prstClr val="black"/>
                </a:solidFill>
                <a:latin typeface="Times New Roman" pitchFamily="18" charset="0"/>
                <a:ea typeface="+mn-ea"/>
                <a:cs typeface="Times New Roman" pitchFamily="18" charset="0"/>
              </a:rPr>
              <a:t>Applicant’s </a:t>
            </a:r>
            <a:r>
              <a:rPr lang="en-US" altLang="en-US" sz="2400" u="sng" dirty="0">
                <a:solidFill>
                  <a:prstClr val="black"/>
                </a:solidFill>
                <a:latin typeface="Times New Roman" pitchFamily="18" charset="0"/>
                <a:ea typeface="+mn-ea"/>
                <a:cs typeface="Times New Roman" pitchFamily="18" charset="0"/>
              </a:rPr>
              <a:t>Payroll Policy</a:t>
            </a:r>
            <a:r>
              <a:rPr lang="en-US" altLang="en-US" sz="2400" dirty="0">
                <a:solidFill>
                  <a:prstClr val="black"/>
                </a:solidFill>
                <a:latin typeface="Times New Roman" pitchFamily="18" charset="0"/>
                <a:ea typeface="+mn-ea"/>
                <a:cs typeface="Times New Roman" pitchFamily="18" charset="0"/>
              </a:rPr>
              <a:t> (prior to disaster)</a:t>
            </a:r>
          </a:p>
          <a:p>
            <a:pPr fontAlgn="auto">
              <a:spcAft>
                <a:spcPts val="0"/>
              </a:spcAft>
              <a:defRPr/>
            </a:pPr>
            <a:r>
              <a:rPr lang="en-US" altLang="en-US" sz="2400" dirty="0">
                <a:solidFill>
                  <a:prstClr val="black"/>
                </a:solidFill>
                <a:latin typeface="Times New Roman" pitchFamily="18" charset="0"/>
                <a:ea typeface="+mn-ea"/>
                <a:cs typeface="Times New Roman" pitchFamily="18" charset="0"/>
              </a:rPr>
              <a:t>Applicant’s Benefits Calculation Worksheet</a:t>
            </a:r>
          </a:p>
          <a:p>
            <a:pPr fontAlgn="auto">
              <a:spcAft>
                <a:spcPts val="0"/>
              </a:spcAft>
              <a:defRPr/>
            </a:pPr>
            <a:r>
              <a:rPr lang="en-US" altLang="en-US" sz="2400" dirty="0">
                <a:solidFill>
                  <a:prstClr val="black"/>
                </a:solidFill>
                <a:latin typeface="Times New Roman" pitchFamily="18" charset="0"/>
                <a:ea typeface="+mn-ea"/>
                <a:cs typeface="Times New Roman" pitchFamily="18" charset="0"/>
              </a:rPr>
              <a:t>Applicant’s Complete Employee List</a:t>
            </a:r>
          </a:p>
          <a:p>
            <a:pPr lvl="1" fontAlgn="auto">
              <a:spcAft>
                <a:spcPts val="0"/>
              </a:spcAft>
              <a:defRPr/>
            </a:pPr>
            <a:r>
              <a:rPr lang="en-US" altLang="en-US" sz="2400" dirty="0">
                <a:solidFill>
                  <a:prstClr val="black"/>
                </a:solidFill>
                <a:latin typeface="Times New Roman" pitchFamily="18" charset="0"/>
                <a:ea typeface="+mn-ea"/>
                <a:cs typeface="Times New Roman" pitchFamily="18" charset="0"/>
              </a:rPr>
              <a:t>Should include Employee rate</a:t>
            </a:r>
          </a:p>
          <a:p>
            <a:pPr lvl="1" fontAlgn="auto">
              <a:spcAft>
                <a:spcPts val="0"/>
              </a:spcAft>
              <a:defRPr/>
            </a:pPr>
            <a:r>
              <a:rPr lang="en-US" altLang="en-US" sz="2400" dirty="0">
                <a:solidFill>
                  <a:prstClr val="black"/>
                </a:solidFill>
                <a:latin typeface="Times New Roman" pitchFamily="18" charset="0"/>
                <a:ea typeface="+mn-ea"/>
                <a:cs typeface="Times New Roman" pitchFamily="18" charset="0"/>
              </a:rPr>
              <a:t>Exempt vs. Non-Exempt Employees</a:t>
            </a:r>
          </a:p>
          <a:p>
            <a:pPr fontAlgn="auto">
              <a:spcAft>
                <a:spcPts val="0"/>
              </a:spcAft>
              <a:defRPr/>
            </a:pPr>
            <a:r>
              <a:rPr lang="en-US" altLang="en-US" sz="2400" dirty="0">
                <a:solidFill>
                  <a:prstClr val="black"/>
                </a:solidFill>
                <a:latin typeface="Times New Roman" pitchFamily="18" charset="0"/>
                <a:ea typeface="+mn-ea"/>
                <a:cs typeface="Times New Roman" pitchFamily="18" charset="0"/>
              </a:rPr>
              <a:t>Time Sheets and Payroll Records</a:t>
            </a:r>
          </a:p>
          <a:p>
            <a:pPr fontAlgn="auto">
              <a:spcAft>
                <a:spcPts val="0"/>
              </a:spcAft>
              <a:defRPr/>
            </a:pPr>
            <a:r>
              <a:rPr lang="en-US" altLang="en-US" sz="2400" dirty="0">
                <a:solidFill>
                  <a:prstClr val="black"/>
                </a:solidFill>
                <a:latin typeface="Times New Roman" pitchFamily="18" charset="0"/>
                <a:ea typeface="+mn-ea"/>
                <a:cs typeface="Times New Roman" pitchFamily="18" charset="0"/>
              </a:rPr>
              <a:t>Copies of Cancelled Checks / Proof of Direct Deposit</a:t>
            </a:r>
          </a:p>
          <a:p>
            <a:pPr lvl="1" fontAlgn="auto">
              <a:spcAft>
                <a:spcPts val="0"/>
              </a:spcAft>
              <a:buFontTx/>
              <a:buNone/>
              <a:defRPr/>
            </a:pPr>
            <a:endParaRPr lang="en-US" altLang="en-US" sz="2400" dirty="0">
              <a:solidFill>
                <a:prstClr val="black"/>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34537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a:bodyPr>
          <a:lstStyle/>
          <a:p>
            <a:pPr algn="ctr"/>
            <a:r>
              <a:rPr lang="en-US" sz="4800" dirty="0">
                <a:solidFill>
                  <a:schemeClr val="bg1"/>
                </a:solidFill>
                <a:latin typeface="Tw Cen MT Condensed" charset="0"/>
                <a:ea typeface="Tw Cen MT Condensed" charset="0"/>
                <a:cs typeface="Tw Cen MT Condensed" charset="0"/>
              </a:rPr>
              <a:t>Force Account Equipment</a:t>
            </a: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6" name="Rectangle 3">
            <a:extLst>
              <a:ext uri="{FF2B5EF4-FFF2-40B4-BE49-F238E27FC236}">
                <a16:creationId xmlns:a16="http://schemas.microsoft.com/office/drawing/2014/main" id="{45C5B916-1734-4177-849F-01829501DCCE}"/>
              </a:ext>
            </a:extLst>
          </p:cNvPr>
          <p:cNvSpPr txBox="1">
            <a:spLocks noChangeArrowheads="1"/>
          </p:cNvSpPr>
          <p:nvPr/>
        </p:nvSpPr>
        <p:spPr bwMode="auto">
          <a:xfrm>
            <a:off x="304800" y="1752600"/>
            <a:ext cx="8153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fontAlgn="auto">
              <a:spcAft>
                <a:spcPts val="0"/>
              </a:spcAft>
              <a:buFont typeface="Arial" pitchFamily="34" charset="0"/>
              <a:buNone/>
              <a:defRPr/>
            </a:pPr>
            <a:r>
              <a:rPr lang="en-US" altLang="en-US" sz="2400" b="1" dirty="0">
                <a:solidFill>
                  <a:prstClr val="black"/>
                </a:solidFill>
                <a:latin typeface="Times New Roman" pitchFamily="18" charset="0"/>
                <a:ea typeface="+mn-ea"/>
                <a:cs typeface="Times New Roman" pitchFamily="18" charset="0"/>
              </a:rPr>
              <a:t>Force Account </a:t>
            </a:r>
            <a:r>
              <a:rPr lang="en-US" altLang="en-US" sz="2400" b="1" u="sng" dirty="0">
                <a:solidFill>
                  <a:prstClr val="black"/>
                </a:solidFill>
                <a:latin typeface="Times New Roman" pitchFamily="18" charset="0"/>
                <a:ea typeface="+mn-ea"/>
                <a:cs typeface="Times New Roman" pitchFamily="18" charset="0"/>
              </a:rPr>
              <a:t>Equipment</a:t>
            </a:r>
          </a:p>
          <a:p>
            <a:pPr fontAlgn="auto">
              <a:spcAft>
                <a:spcPts val="0"/>
              </a:spcAft>
              <a:defRPr/>
            </a:pPr>
            <a:r>
              <a:rPr lang="en-US" altLang="en-US" sz="2400" dirty="0">
                <a:solidFill>
                  <a:prstClr val="black"/>
                </a:solidFill>
                <a:latin typeface="Times New Roman" pitchFamily="18" charset="0"/>
                <a:ea typeface="+mn-ea"/>
                <a:cs typeface="Times New Roman" pitchFamily="18" charset="0"/>
              </a:rPr>
              <a:t>Applicant’s Equipment Listing</a:t>
            </a:r>
          </a:p>
          <a:p>
            <a:pPr fontAlgn="auto">
              <a:spcAft>
                <a:spcPts val="0"/>
              </a:spcAft>
              <a:defRPr/>
            </a:pPr>
            <a:r>
              <a:rPr lang="en-US" altLang="en-US" sz="2400" dirty="0">
                <a:solidFill>
                  <a:prstClr val="black"/>
                </a:solidFill>
                <a:latin typeface="Times New Roman" pitchFamily="18" charset="0"/>
                <a:ea typeface="+mn-ea"/>
                <a:cs typeface="Times New Roman" pitchFamily="18" charset="0"/>
              </a:rPr>
              <a:t>Equipment documentation sheets</a:t>
            </a:r>
          </a:p>
          <a:p>
            <a:pPr fontAlgn="auto">
              <a:spcAft>
                <a:spcPts val="0"/>
              </a:spcAft>
              <a:defRPr/>
            </a:pPr>
            <a:r>
              <a:rPr lang="en-US" altLang="en-US" sz="2400" dirty="0">
                <a:solidFill>
                  <a:prstClr val="black"/>
                </a:solidFill>
                <a:latin typeface="Times New Roman" pitchFamily="18" charset="0"/>
                <a:ea typeface="+mn-ea"/>
                <a:cs typeface="Times New Roman" pitchFamily="18" charset="0"/>
              </a:rPr>
              <a:t>Employee timesheets reflecting equipment operated time, date of use etc.</a:t>
            </a:r>
          </a:p>
          <a:p>
            <a:pPr fontAlgn="auto">
              <a:spcAft>
                <a:spcPts val="0"/>
              </a:spcAft>
              <a:defRPr/>
            </a:pPr>
            <a:r>
              <a:rPr lang="en-US" altLang="en-US" sz="2400" dirty="0">
                <a:solidFill>
                  <a:prstClr val="black"/>
                </a:solidFill>
                <a:latin typeface="Times New Roman" pitchFamily="18" charset="0"/>
                <a:ea typeface="+mn-ea"/>
                <a:cs typeface="Times New Roman" pitchFamily="18" charset="0"/>
              </a:rPr>
              <a:t>FEMA Schedule of Equipment Rates</a:t>
            </a:r>
          </a:p>
        </p:txBody>
      </p:sp>
    </p:spTree>
    <p:extLst>
      <p:ext uri="{BB962C8B-B14F-4D97-AF65-F5344CB8AC3E}">
        <p14:creationId xmlns:p14="http://schemas.microsoft.com/office/powerpoint/2010/main" val="796964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a:bodyPr>
          <a:lstStyle/>
          <a:p>
            <a:pPr algn="ctr"/>
            <a:r>
              <a:rPr lang="en-US" sz="4800" dirty="0">
                <a:solidFill>
                  <a:schemeClr val="bg1"/>
                </a:solidFill>
                <a:latin typeface="Tw Cen MT Condensed" charset="0"/>
                <a:ea typeface="Tw Cen MT Condensed" charset="0"/>
                <a:cs typeface="Tw Cen MT Condensed" charset="0"/>
              </a:rPr>
              <a:t>Force Account Materials</a:t>
            </a: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5" name="Rectangle 3">
            <a:extLst>
              <a:ext uri="{FF2B5EF4-FFF2-40B4-BE49-F238E27FC236}">
                <a16:creationId xmlns:a16="http://schemas.microsoft.com/office/drawing/2014/main" id="{A385406D-9D8C-472C-9FA3-ED5ABED1B6DC}"/>
              </a:ext>
            </a:extLst>
          </p:cNvPr>
          <p:cNvSpPr txBox="1">
            <a:spLocks noChangeArrowheads="1"/>
          </p:cNvSpPr>
          <p:nvPr/>
        </p:nvSpPr>
        <p:spPr bwMode="auto">
          <a:xfrm>
            <a:off x="304800" y="1981200"/>
            <a:ext cx="815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fontAlgn="auto">
              <a:spcAft>
                <a:spcPts val="0"/>
              </a:spcAft>
              <a:buFont typeface="Arial" pitchFamily="34" charset="0"/>
              <a:buNone/>
              <a:defRPr/>
            </a:pPr>
            <a:r>
              <a:rPr lang="en-US" altLang="en-US" sz="2400" b="1" dirty="0">
                <a:solidFill>
                  <a:prstClr val="black"/>
                </a:solidFill>
                <a:latin typeface="Times New Roman" pitchFamily="18" charset="0"/>
                <a:ea typeface="+mn-ea"/>
                <a:cs typeface="Times New Roman" pitchFamily="18" charset="0"/>
              </a:rPr>
              <a:t>Force Account </a:t>
            </a:r>
            <a:r>
              <a:rPr lang="en-US" altLang="en-US" sz="2400" b="1" u="sng" dirty="0">
                <a:solidFill>
                  <a:prstClr val="black"/>
                </a:solidFill>
                <a:latin typeface="Times New Roman" pitchFamily="18" charset="0"/>
                <a:ea typeface="+mn-ea"/>
                <a:cs typeface="Times New Roman" pitchFamily="18" charset="0"/>
              </a:rPr>
              <a:t>Materials</a:t>
            </a:r>
          </a:p>
          <a:p>
            <a:pPr lvl="1" fontAlgn="auto">
              <a:spcAft>
                <a:spcPts val="0"/>
              </a:spcAft>
              <a:buFont typeface="Arial" pitchFamily="34" charset="0"/>
              <a:buChar char="•"/>
              <a:defRPr/>
            </a:pPr>
            <a:r>
              <a:rPr lang="en-US" altLang="en-US" sz="2400" dirty="0">
                <a:solidFill>
                  <a:prstClr val="black"/>
                </a:solidFill>
                <a:latin typeface="Times New Roman" pitchFamily="18" charset="0"/>
                <a:ea typeface="+mn-ea"/>
                <a:cs typeface="Times New Roman" pitchFamily="18" charset="0"/>
              </a:rPr>
              <a:t>Material Summary Record </a:t>
            </a:r>
          </a:p>
          <a:p>
            <a:pPr lvl="1" fontAlgn="auto">
              <a:spcAft>
                <a:spcPts val="0"/>
              </a:spcAft>
              <a:buFont typeface="Arial" pitchFamily="34" charset="0"/>
              <a:buChar char="•"/>
              <a:defRPr/>
            </a:pPr>
            <a:r>
              <a:rPr lang="en-US" altLang="en-US" sz="2400" dirty="0">
                <a:solidFill>
                  <a:prstClr val="black"/>
                </a:solidFill>
                <a:latin typeface="Times New Roman" pitchFamily="18" charset="0"/>
                <a:ea typeface="+mn-ea"/>
                <a:cs typeface="Times New Roman" pitchFamily="18" charset="0"/>
              </a:rPr>
              <a:t>Applicant’s Materials Inventory List dated prior to disaster (i.e., Assets Inventory)</a:t>
            </a:r>
          </a:p>
          <a:p>
            <a:pPr lvl="1" fontAlgn="auto">
              <a:spcAft>
                <a:spcPts val="0"/>
              </a:spcAft>
              <a:buFont typeface="Arial" pitchFamily="34" charset="0"/>
              <a:buChar char="•"/>
              <a:defRPr/>
            </a:pPr>
            <a:r>
              <a:rPr lang="en-US" altLang="en-US" sz="2400" dirty="0">
                <a:solidFill>
                  <a:prstClr val="black"/>
                </a:solidFill>
                <a:latin typeface="Times New Roman" pitchFamily="18" charset="0"/>
                <a:ea typeface="+mn-ea"/>
                <a:cs typeface="Times New Roman" pitchFamily="18" charset="0"/>
              </a:rPr>
              <a:t>Materials Requisition Sheets – if available</a:t>
            </a:r>
          </a:p>
          <a:p>
            <a:pPr lvl="1" fontAlgn="auto">
              <a:spcAft>
                <a:spcPts val="0"/>
              </a:spcAft>
              <a:buFont typeface="Arial" pitchFamily="34" charset="0"/>
              <a:buChar char="•"/>
              <a:defRPr/>
            </a:pPr>
            <a:r>
              <a:rPr lang="en-US" altLang="en-US" sz="2400" dirty="0">
                <a:solidFill>
                  <a:prstClr val="black"/>
                </a:solidFill>
                <a:latin typeface="Times New Roman" pitchFamily="18" charset="0"/>
                <a:ea typeface="+mn-ea"/>
                <a:cs typeface="Times New Roman" pitchFamily="18" charset="0"/>
              </a:rPr>
              <a:t>Invoices for materials purchased and put in inventory and copies of checks paying the invoices.</a:t>
            </a:r>
          </a:p>
          <a:p>
            <a:pPr fontAlgn="auto">
              <a:spcAft>
                <a:spcPts val="0"/>
              </a:spcAft>
              <a:buFontTx/>
              <a:buNone/>
              <a:defRPr/>
            </a:pPr>
            <a:endParaRPr lang="en-US" altLang="en-US" sz="2400" dirty="0">
              <a:solidFill>
                <a:prstClr val="black"/>
              </a:solidFill>
              <a:latin typeface="Times New Roman" pitchFamily="18" charset="0"/>
              <a:ea typeface="+mn-ea"/>
              <a:cs typeface="Times New Roman" pitchFamily="18" charset="0"/>
            </a:endParaRPr>
          </a:p>
          <a:p>
            <a:pPr fontAlgn="auto">
              <a:spcAft>
                <a:spcPts val="0"/>
              </a:spcAft>
              <a:buFontTx/>
              <a:buNone/>
              <a:defRPr/>
            </a:pPr>
            <a:endParaRPr lang="en-US" altLang="en-US" sz="2400" dirty="0">
              <a:solidFill>
                <a:prstClr val="black"/>
              </a:solidFill>
              <a:latin typeface="Times New Roman" pitchFamily="18" charset="0"/>
              <a:ea typeface="+mn-ea"/>
              <a:cs typeface="Times New Roman" pitchFamily="18" charset="0"/>
            </a:endParaRPr>
          </a:p>
          <a:p>
            <a:pPr fontAlgn="auto">
              <a:spcAft>
                <a:spcPts val="0"/>
              </a:spcAft>
              <a:buFontTx/>
              <a:buNone/>
              <a:defRPr/>
            </a:pPr>
            <a:endParaRPr lang="en-US" altLang="en-US" sz="2400" dirty="0">
              <a:solidFill>
                <a:prstClr val="black"/>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55492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a:bodyPr>
          <a:lstStyle/>
          <a:p>
            <a:pPr algn="ctr"/>
            <a:r>
              <a:rPr lang="en-US" sz="4800" dirty="0">
                <a:solidFill>
                  <a:schemeClr val="bg1"/>
                </a:solidFill>
                <a:latin typeface="Tw Cen MT Condensed" charset="0"/>
                <a:ea typeface="Tw Cen MT Condensed" charset="0"/>
                <a:cs typeface="Tw Cen MT Condensed" charset="0"/>
              </a:rPr>
              <a:t>Procurement</a:t>
            </a: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6" name="Rectangle 3">
            <a:extLst>
              <a:ext uri="{FF2B5EF4-FFF2-40B4-BE49-F238E27FC236}">
                <a16:creationId xmlns:a16="http://schemas.microsoft.com/office/drawing/2014/main" id="{CDCEDC4C-24F2-4B9E-AB9F-43FBC06885EF}"/>
              </a:ext>
            </a:extLst>
          </p:cNvPr>
          <p:cNvSpPr txBox="1">
            <a:spLocks noChangeArrowheads="1"/>
          </p:cNvSpPr>
          <p:nvPr/>
        </p:nvSpPr>
        <p:spPr bwMode="auto">
          <a:xfrm>
            <a:off x="304800" y="1828800"/>
            <a:ext cx="7543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Aft>
                <a:spcPts val="0"/>
              </a:spcAft>
            </a:pPr>
            <a:r>
              <a:rPr lang="en-US" altLang="en-US" dirty="0">
                <a:solidFill>
                  <a:prstClr val="black"/>
                </a:solidFill>
                <a:latin typeface="Times New Roman" panose="02020603050405020304" pitchFamily="18" charset="0"/>
                <a:ea typeface="+mn-ea"/>
                <a:cs typeface="Times New Roman" panose="02020603050405020304" pitchFamily="18" charset="0"/>
              </a:rPr>
              <a:t>Procurement </a:t>
            </a:r>
          </a:p>
          <a:p>
            <a:pPr lvl="1" eaLnBrk="1" fontAlgn="auto" hangingPunct="1">
              <a:spcAft>
                <a:spcPts val="0"/>
              </a:spcAft>
            </a:pPr>
            <a:r>
              <a:rPr lang="en-US" altLang="en-US" dirty="0">
                <a:solidFill>
                  <a:prstClr val="black"/>
                </a:solidFill>
                <a:latin typeface="Times New Roman" panose="02020603050405020304" pitchFamily="18" charset="0"/>
                <a:ea typeface="+mn-ea"/>
                <a:cs typeface="Times New Roman" panose="02020603050405020304" pitchFamily="18" charset="0"/>
              </a:rPr>
              <a:t>Federal, State , Local Requirement, whichever is the most stringent </a:t>
            </a:r>
          </a:p>
          <a:p>
            <a:pPr lvl="2" eaLnBrk="1" fontAlgn="auto" hangingPunct="1">
              <a:spcAft>
                <a:spcPts val="0"/>
              </a:spcAft>
              <a:buFontTx/>
              <a:buNone/>
            </a:pPr>
            <a:endParaRPr lang="en-US" altLang="en-US" sz="3200" dirty="0">
              <a:solidFill>
                <a:prstClr val="black"/>
              </a:solidFill>
              <a:latin typeface="Times New Roman" panose="02020603050405020304" pitchFamily="18" charset="0"/>
              <a:ea typeface="+mn-ea"/>
              <a:cs typeface="Times New Roman" panose="02020603050405020304" pitchFamily="18" charset="0"/>
            </a:endParaRPr>
          </a:p>
          <a:p>
            <a:pPr eaLnBrk="1" fontAlgn="auto" hangingPunct="1">
              <a:spcAft>
                <a:spcPts val="0"/>
              </a:spcAft>
            </a:pPr>
            <a:endParaRPr lang="en-US" altLang="en-US" dirty="0">
              <a:solidFill>
                <a:prstClr val="black"/>
              </a:solidFill>
              <a:latin typeface="Times New Roman" panose="02020603050405020304" pitchFamily="18" charset="0"/>
              <a:ea typeface="+mn-ea"/>
              <a:cs typeface="Times New Roman" panose="02020603050405020304" pitchFamily="18" charset="0"/>
            </a:endParaRPr>
          </a:p>
          <a:p>
            <a:pPr eaLnBrk="1" fontAlgn="auto" hangingPunct="1">
              <a:spcAft>
                <a:spcPts val="0"/>
              </a:spcAft>
              <a:buFontTx/>
              <a:buNone/>
            </a:pPr>
            <a:endParaRPr lang="en-US" altLang="en-US" dirty="0">
              <a:solidFill>
                <a:prstClr val="black"/>
              </a:solidFill>
              <a:latin typeface="Times New Roman" panose="02020603050405020304" pitchFamily="18" charset="0"/>
              <a:ea typeface="+mn-ea"/>
              <a:cs typeface="Times New Roman" panose="02020603050405020304" pitchFamily="18" charset="0"/>
            </a:endParaRPr>
          </a:p>
          <a:p>
            <a:pPr eaLnBrk="1" fontAlgn="auto" hangingPunct="1">
              <a:spcAft>
                <a:spcPts val="0"/>
              </a:spcAft>
              <a:buFontTx/>
              <a:buNone/>
            </a:pPr>
            <a:endParaRPr lang="en-US" altLang="en-US" dirty="0">
              <a:solidFill>
                <a:prstClr val="black"/>
              </a:solidFill>
              <a:latin typeface="Times New Roman" panose="02020603050405020304" pitchFamily="18" charset="0"/>
              <a:ea typeface="+mn-ea"/>
              <a:cs typeface="Times New Roman" panose="02020603050405020304" pitchFamily="18" charset="0"/>
            </a:endParaRPr>
          </a:p>
        </p:txBody>
      </p:sp>
      <p:sp>
        <p:nvSpPr>
          <p:cNvPr id="9" name="Rectangle 3">
            <a:extLst>
              <a:ext uri="{FF2B5EF4-FFF2-40B4-BE49-F238E27FC236}">
                <a16:creationId xmlns:a16="http://schemas.microsoft.com/office/drawing/2014/main" id="{AFB539ED-C90E-4447-A308-FEEB5AA51B05}"/>
              </a:ext>
            </a:extLst>
          </p:cNvPr>
          <p:cNvSpPr txBox="1">
            <a:spLocks noChangeArrowheads="1"/>
          </p:cNvSpPr>
          <p:nvPr/>
        </p:nvSpPr>
        <p:spPr bwMode="auto">
          <a:xfrm>
            <a:off x="132961" y="3733800"/>
            <a:ext cx="8534400" cy="281940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fontAlgn="auto">
              <a:spcAft>
                <a:spcPts val="0"/>
              </a:spcAft>
              <a:defRPr/>
            </a:pPr>
            <a:r>
              <a:rPr lang="en-US" altLang="en-US" dirty="0">
                <a:solidFill>
                  <a:prstClr val="black"/>
                </a:solidFill>
                <a:latin typeface="Times New Roman" pitchFamily="18" charset="0"/>
                <a:ea typeface="+mn-ea"/>
                <a:cs typeface="Times New Roman" pitchFamily="18" charset="0"/>
              </a:rPr>
              <a:t>Training available.  Web Search – </a:t>
            </a:r>
          </a:p>
          <a:p>
            <a:pPr marL="457200" lvl="1" indent="0" fontAlgn="auto">
              <a:spcAft>
                <a:spcPts val="0"/>
              </a:spcAft>
              <a:buFont typeface="Arial" pitchFamily="34" charset="0"/>
              <a:buNone/>
              <a:defRPr/>
            </a:pPr>
            <a:r>
              <a:rPr lang="en-US" altLang="en-US" dirty="0">
                <a:solidFill>
                  <a:prstClr val="black"/>
                </a:solidFill>
                <a:latin typeface="Times New Roman" pitchFamily="18" charset="0"/>
                <a:ea typeface="+mn-ea"/>
                <a:cs typeface="Times New Roman" pitchFamily="18" charset="0"/>
              </a:rPr>
              <a:t>“Procurement Disaster Assistance Team”</a:t>
            </a:r>
          </a:p>
          <a:p>
            <a:pPr marL="457200" lvl="1" indent="0" fontAlgn="auto">
              <a:spcAft>
                <a:spcPts val="0"/>
              </a:spcAft>
              <a:buFont typeface="Arial" pitchFamily="34" charset="0"/>
              <a:buNone/>
              <a:defRPr/>
            </a:pPr>
            <a:r>
              <a:rPr lang="en-US" altLang="en-US" dirty="0">
                <a:solidFill>
                  <a:prstClr val="black"/>
                </a:solidFill>
                <a:latin typeface="Times New Roman" pitchFamily="18" charset="0"/>
                <a:ea typeface="+mn-ea"/>
                <a:cs typeface="Times New Roman" pitchFamily="18" charset="0"/>
              </a:rPr>
              <a:t>Or </a:t>
            </a:r>
            <a:r>
              <a:rPr lang="en-US" altLang="en-US" dirty="0">
                <a:solidFill>
                  <a:prstClr val="black"/>
                </a:solidFill>
                <a:latin typeface="Times New Roman" pitchFamily="18" charset="0"/>
                <a:ea typeface="+mn-ea"/>
                <a:cs typeface="Times New Roman" pitchFamily="18" charset="0"/>
                <a:hlinkClick r:id="rId3"/>
              </a:rPr>
              <a:t>https://www.fema.gov/grants/procurement</a:t>
            </a:r>
            <a:r>
              <a:rPr lang="en-US" altLang="en-US" dirty="0">
                <a:solidFill>
                  <a:prstClr val="black"/>
                </a:solidFill>
                <a:latin typeface="Times New Roman" pitchFamily="18" charset="0"/>
                <a:ea typeface="+mn-ea"/>
                <a:cs typeface="Times New Roman" pitchFamily="18" charset="0"/>
              </a:rPr>
              <a:t> </a:t>
            </a:r>
          </a:p>
          <a:p>
            <a:pPr marL="457200" lvl="1" indent="0" fontAlgn="auto">
              <a:spcAft>
                <a:spcPts val="0"/>
              </a:spcAft>
              <a:buFont typeface="Arial" pitchFamily="34" charset="0"/>
              <a:buNone/>
              <a:defRPr/>
            </a:pPr>
            <a:r>
              <a:rPr lang="en-US" altLang="en-US" dirty="0">
                <a:solidFill>
                  <a:prstClr val="black"/>
                </a:solidFill>
                <a:latin typeface="Times New Roman" pitchFamily="18" charset="0"/>
                <a:ea typeface="+mn-ea"/>
                <a:cs typeface="Times New Roman" pitchFamily="18" charset="0"/>
              </a:rPr>
              <a:t>under </a:t>
            </a:r>
            <a:r>
              <a:rPr lang="en-US" altLang="en-US" u="sng" dirty="0">
                <a:solidFill>
                  <a:prstClr val="black"/>
                </a:solidFill>
                <a:latin typeface="Times New Roman" pitchFamily="18" charset="0"/>
                <a:ea typeface="+mn-ea"/>
                <a:cs typeface="Times New Roman" pitchFamily="18" charset="0"/>
              </a:rPr>
              <a:t>Procurement Under Grants</a:t>
            </a:r>
            <a:r>
              <a:rPr lang="en-US" altLang="en-US" dirty="0">
                <a:solidFill>
                  <a:prstClr val="black"/>
                </a:solidFill>
                <a:latin typeface="Times New Roman" pitchFamily="18" charset="0"/>
                <a:ea typeface="+mn-ea"/>
                <a:cs typeface="Times New Roman" pitchFamily="18" charset="0"/>
              </a:rPr>
              <a:t>, click “Training” for a Webinar Series. </a:t>
            </a:r>
          </a:p>
          <a:p>
            <a:pPr lvl="2" fontAlgn="auto">
              <a:spcAft>
                <a:spcPts val="0"/>
              </a:spcAft>
              <a:buFontTx/>
              <a:buNone/>
              <a:defRPr/>
            </a:pPr>
            <a:endParaRPr lang="en-US" altLang="en-US" sz="3200" dirty="0">
              <a:solidFill>
                <a:prstClr val="black"/>
              </a:solidFill>
              <a:latin typeface="Times New Roman" pitchFamily="18" charset="0"/>
              <a:ea typeface="+mn-ea"/>
              <a:cs typeface="Times New Roman" pitchFamily="18" charset="0"/>
            </a:endParaRPr>
          </a:p>
          <a:p>
            <a:pPr fontAlgn="auto">
              <a:spcAft>
                <a:spcPts val="0"/>
              </a:spcAft>
              <a:buFontTx/>
              <a:buNone/>
              <a:defRPr/>
            </a:pPr>
            <a:endParaRPr lang="en-US" altLang="en-US" dirty="0">
              <a:solidFill>
                <a:prstClr val="black"/>
              </a:solidFill>
              <a:latin typeface="Times New Roman" pitchFamily="18" charset="0"/>
              <a:ea typeface="+mn-ea"/>
              <a:cs typeface="Times New Roman" pitchFamily="18" charset="0"/>
            </a:endParaRPr>
          </a:p>
          <a:p>
            <a:pPr fontAlgn="auto">
              <a:spcAft>
                <a:spcPts val="0"/>
              </a:spcAft>
              <a:buFontTx/>
              <a:buNone/>
              <a:defRPr/>
            </a:pPr>
            <a:endParaRPr lang="en-US" altLang="en-US" dirty="0">
              <a:solidFill>
                <a:prstClr val="black"/>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611622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a:bodyPr>
          <a:lstStyle/>
          <a:p>
            <a:pPr algn="ctr"/>
            <a:r>
              <a:rPr lang="en-US" sz="4800" dirty="0">
                <a:solidFill>
                  <a:schemeClr val="bg1"/>
                </a:solidFill>
                <a:latin typeface="Tw Cen MT Condensed" charset="0"/>
                <a:ea typeface="Tw Cen MT Condensed" charset="0"/>
                <a:cs typeface="Tw Cen MT Condensed" charset="0"/>
              </a:rPr>
              <a:t>Rental Equipment</a:t>
            </a: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9" name="Rectangle 3">
            <a:extLst>
              <a:ext uri="{FF2B5EF4-FFF2-40B4-BE49-F238E27FC236}">
                <a16:creationId xmlns:a16="http://schemas.microsoft.com/office/drawing/2014/main" id="{9301A462-7116-4ADD-8712-BFE5BAAFBC43}"/>
              </a:ext>
            </a:extLst>
          </p:cNvPr>
          <p:cNvSpPr txBox="1">
            <a:spLocks noChangeArrowheads="1"/>
          </p:cNvSpPr>
          <p:nvPr/>
        </p:nvSpPr>
        <p:spPr bwMode="auto">
          <a:xfrm>
            <a:off x="381000" y="19812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fontAlgn="auto">
              <a:spcAft>
                <a:spcPts val="0"/>
              </a:spcAft>
              <a:buFont typeface="Arial" pitchFamily="34" charset="0"/>
              <a:buNone/>
              <a:defRPr/>
            </a:pPr>
            <a:r>
              <a:rPr lang="en-US" altLang="en-US" b="1" dirty="0">
                <a:solidFill>
                  <a:prstClr val="black"/>
                </a:solidFill>
                <a:latin typeface="Times New Roman" pitchFamily="18" charset="0"/>
                <a:ea typeface="+mn-ea"/>
                <a:cs typeface="Times New Roman" pitchFamily="18" charset="0"/>
              </a:rPr>
              <a:t>Rented Equipment</a:t>
            </a:r>
          </a:p>
          <a:p>
            <a:pPr fontAlgn="auto">
              <a:spcAft>
                <a:spcPts val="0"/>
              </a:spcAft>
              <a:defRPr/>
            </a:pPr>
            <a:r>
              <a:rPr lang="en-US" altLang="en-US" sz="2800" dirty="0">
                <a:solidFill>
                  <a:prstClr val="black"/>
                </a:solidFill>
                <a:latin typeface="Times New Roman" pitchFamily="18" charset="0"/>
                <a:ea typeface="+mn-ea"/>
                <a:cs typeface="Times New Roman" pitchFamily="18" charset="0"/>
              </a:rPr>
              <a:t>Copies of the signed Rental Agreement(s)</a:t>
            </a:r>
          </a:p>
          <a:p>
            <a:pPr fontAlgn="auto">
              <a:spcAft>
                <a:spcPts val="0"/>
              </a:spcAft>
              <a:defRPr/>
            </a:pPr>
            <a:r>
              <a:rPr lang="en-US" altLang="en-US" sz="2800" dirty="0">
                <a:solidFill>
                  <a:prstClr val="black"/>
                </a:solidFill>
                <a:latin typeface="Times New Roman" pitchFamily="18" charset="0"/>
                <a:ea typeface="+mn-ea"/>
                <a:cs typeface="Times New Roman" pitchFamily="18" charset="0"/>
              </a:rPr>
              <a:t>Invoices </a:t>
            </a:r>
          </a:p>
          <a:p>
            <a:pPr fontAlgn="auto">
              <a:spcAft>
                <a:spcPts val="0"/>
              </a:spcAft>
              <a:defRPr/>
            </a:pPr>
            <a:r>
              <a:rPr lang="en-US" altLang="en-US" sz="2800" dirty="0">
                <a:solidFill>
                  <a:prstClr val="black"/>
                </a:solidFill>
                <a:latin typeface="Times New Roman" pitchFamily="18" charset="0"/>
                <a:ea typeface="+mn-ea"/>
                <a:cs typeface="Times New Roman" pitchFamily="18" charset="0"/>
              </a:rPr>
              <a:t>Verify proof of payment</a:t>
            </a:r>
          </a:p>
          <a:p>
            <a:pPr fontAlgn="auto">
              <a:spcAft>
                <a:spcPts val="0"/>
              </a:spcAft>
              <a:buFontTx/>
              <a:buNone/>
              <a:defRPr/>
            </a:pPr>
            <a:endParaRPr lang="en-US" altLang="en-US" sz="2400" dirty="0">
              <a:solidFill>
                <a:prstClr val="black"/>
              </a:solidFill>
              <a:latin typeface="Times New Roman" pitchFamily="18" charset="0"/>
              <a:ea typeface="+mn-ea"/>
              <a:cs typeface="Times New Roman" pitchFamily="18" charset="0"/>
            </a:endParaRPr>
          </a:p>
          <a:p>
            <a:pPr fontAlgn="auto">
              <a:spcAft>
                <a:spcPts val="0"/>
              </a:spcAft>
              <a:buFontTx/>
              <a:buNone/>
              <a:defRPr/>
            </a:pPr>
            <a:endParaRPr lang="en-US" altLang="en-US" sz="2400" dirty="0">
              <a:solidFill>
                <a:prstClr val="black"/>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24505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a:bodyPr>
          <a:lstStyle/>
          <a:p>
            <a:pPr algn="ctr"/>
            <a:r>
              <a:rPr lang="en-US" sz="4800" dirty="0">
                <a:solidFill>
                  <a:schemeClr val="bg1"/>
                </a:solidFill>
                <a:latin typeface="Tw Cen MT Condensed" charset="0"/>
                <a:ea typeface="Tw Cen MT Condensed" charset="0"/>
                <a:cs typeface="Tw Cen MT Condensed" charset="0"/>
              </a:rPr>
              <a:t>Appeals</a:t>
            </a: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5" name="Rectangle 4">
            <a:extLst>
              <a:ext uri="{FF2B5EF4-FFF2-40B4-BE49-F238E27FC236}">
                <a16:creationId xmlns:a16="http://schemas.microsoft.com/office/drawing/2014/main" id="{0AEE4B6F-5A45-4BEA-A8F9-829F96D91658}"/>
              </a:ext>
            </a:extLst>
          </p:cNvPr>
          <p:cNvSpPr/>
          <p:nvPr/>
        </p:nvSpPr>
        <p:spPr>
          <a:xfrm>
            <a:off x="381000" y="1876425"/>
            <a:ext cx="7772400" cy="4524375"/>
          </a:xfrm>
          <a:prstGeom prst="rect">
            <a:avLst/>
          </a:prstGeom>
        </p:spPr>
        <p:txBody>
          <a:bodyPr>
            <a:spAutoFit/>
          </a:bodyPr>
          <a:lstStyle/>
          <a:p>
            <a:pPr eaLnBrk="1" fontAlgn="auto" hangingPunct="1">
              <a:lnSpc>
                <a:spcPct val="80000"/>
              </a:lnSpc>
              <a:spcBef>
                <a:spcPts val="0"/>
              </a:spcBef>
              <a:spcAft>
                <a:spcPts val="0"/>
              </a:spcAft>
              <a:buFont typeface="Wingdings" pitchFamily="2" charset="2"/>
              <a:buNone/>
              <a:defRPr/>
            </a:pPr>
            <a:r>
              <a:rPr lang="en-US" sz="2400" dirty="0">
                <a:solidFill>
                  <a:prstClr val="black"/>
                </a:solidFill>
                <a:latin typeface="Times New Roman" panose="02020603050405020304" pitchFamily="18" charset="0"/>
                <a:ea typeface="+mn-ea"/>
                <a:cs typeface="Times New Roman" panose="02020603050405020304" pitchFamily="18" charset="0"/>
              </a:rPr>
              <a:t>Any determination related to Federal Assistance may be appealed.</a:t>
            </a:r>
          </a:p>
          <a:p>
            <a:pPr eaLnBrk="1" fontAlgn="auto" hangingPunct="1">
              <a:lnSpc>
                <a:spcPct val="80000"/>
              </a:lnSpc>
              <a:spcBef>
                <a:spcPts val="0"/>
              </a:spcBef>
              <a:spcAft>
                <a:spcPts val="0"/>
              </a:spcAft>
              <a:buFont typeface="Wingdings" pitchFamily="2" charset="2"/>
              <a:buNone/>
              <a:defRPr/>
            </a:pPr>
            <a:endParaRPr lang="en-US" sz="2400" dirty="0">
              <a:solidFill>
                <a:prstClr val="black"/>
              </a:solidFill>
              <a:latin typeface="Times New Roman" panose="02020603050405020304" pitchFamily="18" charset="0"/>
              <a:ea typeface="+mn-ea"/>
              <a:cs typeface="Times New Roman" panose="02020603050405020304" pitchFamily="18" charset="0"/>
            </a:endParaRPr>
          </a:p>
          <a:p>
            <a:pPr eaLnBrk="1" fontAlgn="auto" hangingPunct="1">
              <a:lnSpc>
                <a:spcPct val="80000"/>
              </a:lnSpc>
              <a:spcBef>
                <a:spcPts val="0"/>
              </a:spcBef>
              <a:spcAft>
                <a:spcPts val="0"/>
              </a:spcAft>
              <a:buFont typeface="Wingdings" pitchFamily="2" charset="2"/>
              <a:buNone/>
              <a:defRPr/>
            </a:pPr>
            <a:r>
              <a:rPr lang="en-US" sz="2400" dirty="0">
                <a:solidFill>
                  <a:prstClr val="black"/>
                </a:solidFill>
                <a:latin typeface="Times New Roman" panose="02020603050405020304" pitchFamily="18" charset="0"/>
                <a:ea typeface="+mn-ea"/>
                <a:cs typeface="Times New Roman" panose="02020603050405020304" pitchFamily="18" charset="0"/>
              </a:rPr>
              <a:t>The appeal must be submitted in writing to the State (Grantee) within </a:t>
            </a:r>
            <a:r>
              <a:rPr lang="en-US" sz="2400" b="1" u="sng" dirty="0">
                <a:solidFill>
                  <a:prstClr val="black"/>
                </a:solidFill>
                <a:latin typeface="Times New Roman" panose="02020603050405020304" pitchFamily="18" charset="0"/>
                <a:ea typeface="+mn-ea"/>
                <a:cs typeface="Times New Roman" panose="02020603050405020304" pitchFamily="18" charset="0"/>
              </a:rPr>
              <a:t>60 days</a:t>
            </a:r>
            <a:r>
              <a:rPr lang="en-US" sz="2400" dirty="0">
                <a:solidFill>
                  <a:prstClr val="black"/>
                </a:solidFill>
                <a:latin typeface="Times New Roman" panose="02020603050405020304" pitchFamily="18" charset="0"/>
                <a:ea typeface="+mn-ea"/>
                <a:cs typeface="Times New Roman" panose="02020603050405020304" pitchFamily="18" charset="0"/>
              </a:rPr>
              <a:t> of receipt of notice of the action being appealed.</a:t>
            </a:r>
          </a:p>
          <a:p>
            <a:pPr eaLnBrk="1" fontAlgn="auto" hangingPunct="1">
              <a:lnSpc>
                <a:spcPct val="80000"/>
              </a:lnSpc>
              <a:spcBef>
                <a:spcPts val="0"/>
              </a:spcBef>
              <a:spcAft>
                <a:spcPts val="0"/>
              </a:spcAft>
              <a:buFont typeface="Wingdings" pitchFamily="2" charset="2"/>
              <a:buNone/>
              <a:defRPr/>
            </a:pPr>
            <a:endParaRPr lang="en-US" sz="2400" dirty="0">
              <a:solidFill>
                <a:prstClr val="black"/>
              </a:solidFill>
              <a:latin typeface="Times New Roman" panose="02020603050405020304" pitchFamily="18" charset="0"/>
              <a:ea typeface="+mn-ea"/>
              <a:cs typeface="Times New Roman" panose="02020603050405020304" pitchFamily="18" charset="0"/>
            </a:endParaRPr>
          </a:p>
          <a:p>
            <a:pPr lvl="2" eaLnBrk="1" fontAlgn="auto" hangingPunct="1">
              <a:lnSpc>
                <a:spcPct val="80000"/>
              </a:lnSpc>
              <a:spcBef>
                <a:spcPts val="0"/>
              </a:spcBef>
              <a:spcAft>
                <a:spcPts val="0"/>
              </a:spcAft>
              <a:buFont typeface="Arial" pitchFamily="34" charset="0"/>
              <a:buChar char="•"/>
              <a:defRPr/>
            </a:pPr>
            <a:r>
              <a:rPr lang="en-US" sz="2400" dirty="0">
                <a:solidFill>
                  <a:prstClr val="black"/>
                </a:solidFill>
                <a:latin typeface="Times New Roman" panose="02020603050405020304" pitchFamily="18" charset="0"/>
                <a:ea typeface="+mn-ea"/>
                <a:cs typeface="Times New Roman" panose="02020603050405020304" pitchFamily="18" charset="0"/>
              </a:rPr>
              <a:t>  State has </a:t>
            </a:r>
            <a:r>
              <a:rPr lang="en-US" sz="2400" b="1" dirty="0">
                <a:solidFill>
                  <a:prstClr val="black"/>
                </a:solidFill>
                <a:latin typeface="Times New Roman" panose="02020603050405020304" pitchFamily="18" charset="0"/>
                <a:ea typeface="+mn-ea"/>
                <a:cs typeface="Times New Roman" panose="02020603050405020304" pitchFamily="18" charset="0"/>
              </a:rPr>
              <a:t>60 days</a:t>
            </a:r>
            <a:r>
              <a:rPr lang="en-US" sz="2400" dirty="0">
                <a:solidFill>
                  <a:prstClr val="black"/>
                </a:solidFill>
                <a:latin typeface="Times New Roman" panose="02020603050405020304" pitchFamily="18" charset="0"/>
                <a:ea typeface="+mn-ea"/>
                <a:cs typeface="Times New Roman" panose="02020603050405020304" pitchFamily="18" charset="0"/>
              </a:rPr>
              <a:t> from receipt of appeal letter to</a:t>
            </a:r>
          </a:p>
          <a:p>
            <a:pPr lvl="2" eaLnBrk="1" fontAlgn="auto" hangingPunct="1">
              <a:lnSpc>
                <a:spcPct val="80000"/>
              </a:lnSpc>
              <a:spcBef>
                <a:spcPts val="0"/>
              </a:spcBef>
              <a:spcAft>
                <a:spcPts val="0"/>
              </a:spcAft>
              <a:defRPr/>
            </a:pPr>
            <a:r>
              <a:rPr lang="en-US" sz="2400" dirty="0">
                <a:solidFill>
                  <a:prstClr val="black"/>
                </a:solidFill>
                <a:latin typeface="Times New Roman" panose="02020603050405020304" pitchFamily="18" charset="0"/>
                <a:ea typeface="+mn-ea"/>
                <a:cs typeface="Times New Roman" panose="02020603050405020304" pitchFamily="18" charset="0"/>
              </a:rPr>
              <a:t>   forward it to FEMA.</a:t>
            </a:r>
          </a:p>
          <a:p>
            <a:pPr lvl="2" eaLnBrk="1" fontAlgn="auto" hangingPunct="1">
              <a:lnSpc>
                <a:spcPct val="80000"/>
              </a:lnSpc>
              <a:spcBef>
                <a:spcPts val="0"/>
              </a:spcBef>
              <a:spcAft>
                <a:spcPts val="0"/>
              </a:spcAft>
              <a:buFont typeface="Arial" pitchFamily="34" charset="0"/>
              <a:buChar char="•"/>
              <a:defRPr/>
            </a:pPr>
            <a:r>
              <a:rPr lang="en-US" sz="2400" dirty="0">
                <a:solidFill>
                  <a:prstClr val="black"/>
                </a:solidFill>
                <a:latin typeface="Times New Roman" panose="02020603050405020304" pitchFamily="18" charset="0"/>
                <a:ea typeface="+mn-ea"/>
                <a:cs typeface="Times New Roman" panose="02020603050405020304" pitchFamily="18" charset="0"/>
              </a:rPr>
              <a:t>  FEMA has </a:t>
            </a:r>
            <a:r>
              <a:rPr lang="en-US" sz="2400" b="1" dirty="0">
                <a:solidFill>
                  <a:prstClr val="black"/>
                </a:solidFill>
                <a:latin typeface="Times New Roman" panose="02020603050405020304" pitchFamily="18" charset="0"/>
                <a:ea typeface="+mn-ea"/>
                <a:cs typeface="Times New Roman" panose="02020603050405020304" pitchFamily="18" charset="0"/>
              </a:rPr>
              <a:t>90 days</a:t>
            </a:r>
            <a:r>
              <a:rPr lang="en-US" sz="2400" dirty="0">
                <a:solidFill>
                  <a:prstClr val="black"/>
                </a:solidFill>
                <a:latin typeface="Times New Roman" panose="02020603050405020304" pitchFamily="18" charset="0"/>
                <a:ea typeface="+mn-ea"/>
                <a:cs typeface="Times New Roman" panose="02020603050405020304" pitchFamily="18" charset="0"/>
              </a:rPr>
              <a:t> to render a decision.</a:t>
            </a:r>
          </a:p>
          <a:p>
            <a:pPr eaLnBrk="1" fontAlgn="auto" hangingPunct="1">
              <a:lnSpc>
                <a:spcPct val="80000"/>
              </a:lnSpc>
              <a:spcBef>
                <a:spcPts val="0"/>
              </a:spcBef>
              <a:spcAft>
                <a:spcPts val="0"/>
              </a:spcAft>
              <a:buFont typeface="Wingdings" pitchFamily="2" charset="2"/>
              <a:buNone/>
              <a:defRPr/>
            </a:pPr>
            <a:endParaRPr lang="en-US" sz="2400" dirty="0">
              <a:solidFill>
                <a:prstClr val="black"/>
              </a:solidFill>
              <a:latin typeface="Times New Roman" panose="02020603050405020304" pitchFamily="18" charset="0"/>
              <a:ea typeface="+mn-ea"/>
              <a:cs typeface="Times New Roman" panose="02020603050405020304" pitchFamily="18" charset="0"/>
            </a:endParaRPr>
          </a:p>
          <a:p>
            <a:pPr eaLnBrk="1" fontAlgn="auto" hangingPunct="1">
              <a:lnSpc>
                <a:spcPct val="80000"/>
              </a:lnSpc>
              <a:spcBef>
                <a:spcPts val="0"/>
              </a:spcBef>
              <a:spcAft>
                <a:spcPts val="0"/>
              </a:spcAft>
              <a:buFont typeface="Wingdings" pitchFamily="2" charset="2"/>
              <a:buNone/>
              <a:defRPr/>
            </a:pPr>
            <a:r>
              <a:rPr lang="en-US" sz="2400" dirty="0">
                <a:solidFill>
                  <a:prstClr val="black"/>
                </a:solidFill>
                <a:latin typeface="Times New Roman" panose="02020603050405020304" pitchFamily="18" charset="0"/>
                <a:ea typeface="+mn-ea"/>
                <a:cs typeface="Times New Roman" panose="02020603050405020304" pitchFamily="18" charset="0"/>
              </a:rPr>
              <a:t>Two levels of appeal are available:  </a:t>
            </a:r>
          </a:p>
          <a:p>
            <a:pPr marL="457200" indent="-457200" eaLnBrk="1" fontAlgn="auto" hangingPunct="1">
              <a:lnSpc>
                <a:spcPct val="80000"/>
              </a:lnSpc>
              <a:spcBef>
                <a:spcPts val="0"/>
              </a:spcBef>
              <a:spcAft>
                <a:spcPts val="0"/>
              </a:spcAft>
              <a:buFont typeface="Wingdings" pitchFamily="2" charset="2"/>
              <a:buAutoNum type="arabicParenR"/>
              <a:defRPr/>
            </a:pPr>
            <a:r>
              <a:rPr lang="en-US" sz="2400" dirty="0">
                <a:solidFill>
                  <a:prstClr val="black"/>
                </a:solidFill>
                <a:latin typeface="Times New Roman" panose="02020603050405020304" pitchFamily="18" charset="0"/>
                <a:ea typeface="+mn-ea"/>
                <a:cs typeface="Times New Roman" panose="02020603050405020304" pitchFamily="18" charset="0"/>
              </a:rPr>
              <a:t>to the </a:t>
            </a:r>
            <a:r>
              <a:rPr lang="en-US" sz="2400" b="1" dirty="0">
                <a:solidFill>
                  <a:prstClr val="black"/>
                </a:solidFill>
                <a:latin typeface="Times New Roman" panose="02020603050405020304" pitchFamily="18" charset="0"/>
                <a:ea typeface="+mn-ea"/>
                <a:cs typeface="Times New Roman" panose="02020603050405020304" pitchFamily="18" charset="0"/>
              </a:rPr>
              <a:t>Regional Administrator</a:t>
            </a:r>
            <a:r>
              <a:rPr lang="en-US" sz="2400" dirty="0">
                <a:solidFill>
                  <a:prstClr val="black"/>
                </a:solidFill>
                <a:latin typeface="Times New Roman" panose="02020603050405020304" pitchFamily="18" charset="0"/>
                <a:ea typeface="+mn-ea"/>
                <a:cs typeface="Times New Roman" panose="02020603050405020304" pitchFamily="18" charset="0"/>
              </a:rPr>
              <a:t> and</a:t>
            </a:r>
          </a:p>
          <a:p>
            <a:pPr marL="457200" indent="-457200" eaLnBrk="1" fontAlgn="auto" hangingPunct="1">
              <a:lnSpc>
                <a:spcPct val="80000"/>
              </a:lnSpc>
              <a:spcBef>
                <a:spcPts val="0"/>
              </a:spcBef>
              <a:spcAft>
                <a:spcPts val="0"/>
              </a:spcAft>
              <a:buFont typeface="Wingdings" pitchFamily="2" charset="2"/>
              <a:buAutoNum type="arabicParenR"/>
              <a:defRPr/>
            </a:pPr>
            <a:r>
              <a:rPr lang="en-US" sz="2400" dirty="0">
                <a:solidFill>
                  <a:prstClr val="black"/>
                </a:solidFill>
                <a:latin typeface="Times New Roman" panose="02020603050405020304" pitchFamily="18" charset="0"/>
                <a:ea typeface="+mn-ea"/>
                <a:cs typeface="Times New Roman" panose="02020603050405020304" pitchFamily="18" charset="0"/>
              </a:rPr>
              <a:t>to the </a:t>
            </a:r>
            <a:r>
              <a:rPr lang="en-US" sz="2400" b="1" dirty="0">
                <a:solidFill>
                  <a:prstClr val="black"/>
                </a:solidFill>
                <a:latin typeface="Times New Roman" panose="02020603050405020304" pitchFamily="18" charset="0"/>
                <a:ea typeface="+mn-ea"/>
                <a:cs typeface="Times New Roman" panose="02020603050405020304" pitchFamily="18" charset="0"/>
              </a:rPr>
              <a:t>Assistant Administrator for Disaster Assistance Directorate</a:t>
            </a:r>
            <a:r>
              <a:rPr lang="en-US" sz="2400" dirty="0">
                <a:solidFill>
                  <a:prstClr val="black"/>
                </a:solidFill>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677154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Public Assistance Defined</a:t>
            </a:r>
          </a:p>
        </p:txBody>
      </p:sp>
      <p:sp>
        <p:nvSpPr>
          <p:cNvPr id="6" name="Rectangle 3">
            <a:extLst>
              <a:ext uri="{FF2B5EF4-FFF2-40B4-BE49-F238E27FC236}">
                <a16:creationId xmlns:a16="http://schemas.microsoft.com/office/drawing/2014/main" id="{C089AACC-667A-49E1-BA83-1486827AE85B}"/>
              </a:ext>
            </a:extLst>
          </p:cNvPr>
          <p:cNvSpPr txBox="1">
            <a:spLocks noChangeArrowheads="1"/>
          </p:cNvSpPr>
          <p:nvPr/>
        </p:nvSpPr>
        <p:spPr bwMode="auto">
          <a:xfrm>
            <a:off x="152400" y="2016573"/>
            <a:ext cx="8763000" cy="3637919"/>
          </a:xfrm>
          <a:prstGeom prst="rect">
            <a:avLst/>
          </a:prstGeom>
          <a:noFill/>
          <a:ln w="9525">
            <a:noFill/>
            <a:miter lim="800000"/>
            <a:headEnd/>
            <a:tailEnd/>
          </a:ln>
          <a:effectLst>
            <a:innerShdw blurRad="63500" dist="50800" dir="2700000">
              <a:prstClr val="black">
                <a:alpha val="50000"/>
              </a:prstClr>
            </a:innerShdw>
          </a:effectLst>
        </p:spPr>
        <p:txBody>
          <a:bodyPr>
            <a:spAutoFit/>
          </a:bodyPr>
          <a:lstStyle/>
          <a:p>
            <a:pPr marL="342900" indent="-342900" algn="ctr" eaLnBrk="1" fontAlgn="auto" hangingPunct="1">
              <a:spcBef>
                <a:spcPct val="20000"/>
              </a:spcBef>
              <a:spcAft>
                <a:spcPts val="0"/>
              </a:spcAft>
              <a:buFont typeface="Wingdings" pitchFamily="2" charset="2"/>
              <a:buNone/>
              <a:defRPr/>
            </a:pPr>
            <a:r>
              <a:rPr lang="en-US" sz="3200" kern="0" dirty="0">
                <a:solidFill>
                  <a:prstClr val="black"/>
                </a:solidFill>
                <a:latin typeface="Times New Roman" panose="02020603050405020304" pitchFamily="18" charset="0"/>
                <a:ea typeface="+mn-ea"/>
                <a:cs typeface="Times New Roman" panose="02020603050405020304" pitchFamily="18" charset="0"/>
              </a:rPr>
              <a:t>	</a:t>
            </a:r>
            <a:r>
              <a:rPr lang="en-US" sz="3600" kern="0" dirty="0">
                <a:solidFill>
                  <a:prstClr val="black"/>
                </a:solidFill>
                <a:latin typeface="Times New Roman" panose="02020603050405020304" pitchFamily="18" charset="0"/>
                <a:ea typeface="+mn-ea"/>
                <a:cs typeface="Times New Roman" panose="02020603050405020304" pitchFamily="18" charset="0"/>
              </a:rPr>
              <a:t>In the end, governmental agencies will receive 75% federal reimbursement and 12.5% state reimbursement.</a:t>
            </a:r>
          </a:p>
          <a:p>
            <a:pPr marL="342900" indent="-342900" algn="ctr" eaLnBrk="1" fontAlgn="auto" hangingPunct="1">
              <a:spcBef>
                <a:spcPct val="20000"/>
              </a:spcBef>
              <a:spcAft>
                <a:spcPts val="0"/>
              </a:spcAft>
              <a:buFont typeface="Wingdings" pitchFamily="2" charset="2"/>
              <a:buNone/>
              <a:defRPr/>
            </a:pPr>
            <a:endParaRPr lang="en-US" sz="3600" kern="0" dirty="0">
              <a:solidFill>
                <a:prstClr val="black"/>
              </a:solidFill>
              <a:latin typeface="Times New Roman" panose="02020603050405020304" pitchFamily="18" charset="0"/>
              <a:ea typeface="+mn-ea"/>
              <a:cs typeface="Times New Roman" panose="02020603050405020304" pitchFamily="18" charset="0"/>
            </a:endParaRPr>
          </a:p>
          <a:p>
            <a:pPr marL="342900" indent="-342900" algn="ctr" eaLnBrk="1" fontAlgn="auto" hangingPunct="1">
              <a:spcBef>
                <a:spcPct val="20000"/>
              </a:spcBef>
              <a:spcAft>
                <a:spcPts val="0"/>
              </a:spcAft>
              <a:buFont typeface="Wingdings" pitchFamily="2" charset="2"/>
              <a:buNone/>
              <a:defRPr/>
            </a:pPr>
            <a:r>
              <a:rPr lang="en-US" sz="3600" kern="0" dirty="0">
                <a:solidFill>
                  <a:prstClr val="black"/>
                </a:solidFill>
                <a:latin typeface="Times New Roman" panose="02020603050405020304" pitchFamily="18" charset="0"/>
                <a:ea typeface="+mn-ea"/>
                <a:cs typeface="Times New Roman" panose="02020603050405020304" pitchFamily="18" charset="0"/>
              </a:rPr>
              <a:t>Private Non-Profit agencies will receive 75% federal reimbursement.</a:t>
            </a:r>
            <a:endParaRPr lang="en-US" sz="3200" kern="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8464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a:bodyPr>
          <a:lstStyle/>
          <a:p>
            <a:pPr algn="ctr"/>
            <a:r>
              <a:rPr lang="en-US" sz="4800" dirty="0">
                <a:solidFill>
                  <a:schemeClr val="bg1"/>
                </a:solidFill>
                <a:latin typeface="Tw Cen MT Condensed" charset="0"/>
                <a:ea typeface="Tw Cen MT Condensed" charset="0"/>
                <a:cs typeface="Tw Cen MT Condensed" charset="0"/>
              </a:rPr>
              <a:t>Time Limits</a:t>
            </a:r>
          </a:p>
        </p:txBody>
      </p:sp>
      <p:sp>
        <p:nvSpPr>
          <p:cNvPr id="8" name="Rectangle 18">
            <a:extLst>
              <a:ext uri="{FF2B5EF4-FFF2-40B4-BE49-F238E27FC236}">
                <a16:creationId xmlns:a16="http://schemas.microsoft.com/office/drawing/2014/main" id="{338F9A87-CBCB-414D-AC84-110F81D995F7}"/>
              </a:ext>
            </a:extLst>
          </p:cNvPr>
          <p:cNvSpPr>
            <a:spLocks noChangeArrowheads="1"/>
          </p:cNvSpPr>
          <p:nvPr/>
        </p:nvSpPr>
        <p:spPr bwMode="auto">
          <a:xfrm>
            <a:off x="1447800" y="1828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Arial" charset="0"/>
            </a:endParaRPr>
          </a:p>
        </p:txBody>
      </p:sp>
      <p:sp>
        <p:nvSpPr>
          <p:cNvPr id="6" name="Rectangle 5">
            <a:extLst>
              <a:ext uri="{FF2B5EF4-FFF2-40B4-BE49-F238E27FC236}">
                <a16:creationId xmlns:a16="http://schemas.microsoft.com/office/drawing/2014/main" id="{B3ADB67B-6C83-4E0B-A067-D6FF6B087D50}"/>
              </a:ext>
            </a:extLst>
          </p:cNvPr>
          <p:cNvSpPr>
            <a:spLocks noChangeArrowheads="1"/>
          </p:cNvSpPr>
          <p:nvPr/>
        </p:nvSpPr>
        <p:spPr bwMode="auto">
          <a:xfrm>
            <a:off x="457200" y="1828800"/>
            <a:ext cx="8226425" cy="3657600"/>
          </a:xfrm>
          <a:prstGeom prst="rect">
            <a:avLst/>
          </a:prstGeom>
          <a:noFill/>
          <a:ln w="9525">
            <a:noFill/>
            <a:miter lim="800000"/>
            <a:headEnd/>
            <a:tailEnd/>
          </a:ln>
        </p:spPr>
        <p:txBody>
          <a:bodyPr/>
          <a:lstStyle/>
          <a:p>
            <a:pPr algn="ctr" eaLnBrk="1" fontAlgn="auto" hangingPunct="1">
              <a:lnSpc>
                <a:spcPct val="90000"/>
              </a:lnSpc>
              <a:spcBef>
                <a:spcPct val="60000"/>
              </a:spcBef>
              <a:spcAft>
                <a:spcPts val="0"/>
              </a:spcAft>
              <a:buClr>
                <a:srgbClr val="B0B1B3"/>
              </a:buClr>
              <a:defRPr/>
            </a:pPr>
            <a:r>
              <a:rPr lang="en-US" sz="2800" dirty="0">
                <a:solidFill>
                  <a:srgbClr val="333333"/>
                </a:solidFill>
                <a:latin typeface="Times New Roman" panose="02020603050405020304" pitchFamily="18" charset="0"/>
                <a:ea typeface="+mn-ea"/>
                <a:cs typeface="Times New Roman" panose="02020603050405020304" pitchFamily="18" charset="0"/>
              </a:rPr>
              <a:t>Applying for a Public Assistance Grant</a:t>
            </a:r>
          </a:p>
          <a:p>
            <a:pPr marL="173038" indent="-173038" eaLnBrk="1" fontAlgn="auto" hangingPunct="1">
              <a:lnSpc>
                <a:spcPct val="90000"/>
              </a:lnSpc>
              <a:spcBef>
                <a:spcPct val="60000"/>
              </a:spcBef>
              <a:spcAft>
                <a:spcPts val="0"/>
              </a:spcAft>
              <a:buClr>
                <a:srgbClr val="B0B1B3"/>
              </a:buClr>
              <a:buFont typeface="Wingdings" pitchFamily="2" charset="2"/>
              <a:buChar char="§"/>
              <a:defRPr/>
            </a:pPr>
            <a:r>
              <a:rPr lang="en-US" sz="2800" dirty="0">
                <a:solidFill>
                  <a:srgbClr val="333333"/>
                </a:solidFill>
                <a:latin typeface="Times New Roman" panose="02020603050405020304" pitchFamily="18" charset="0"/>
                <a:ea typeface="+mn-ea"/>
                <a:cs typeface="Times New Roman" panose="02020603050405020304" pitchFamily="18" charset="0"/>
              </a:rPr>
              <a:t>Applicant must submit a Request for Public Assistance (RPA) within </a:t>
            </a:r>
            <a:r>
              <a:rPr lang="en-US" sz="2800" b="1" u="sng" dirty="0">
                <a:solidFill>
                  <a:srgbClr val="333333"/>
                </a:solidFill>
                <a:latin typeface="Times New Roman" panose="02020603050405020304" pitchFamily="18" charset="0"/>
                <a:ea typeface="+mn-ea"/>
                <a:cs typeface="Times New Roman" panose="02020603050405020304" pitchFamily="18" charset="0"/>
              </a:rPr>
              <a:t>30 days</a:t>
            </a:r>
            <a:r>
              <a:rPr lang="en-US" sz="2800" dirty="0">
                <a:solidFill>
                  <a:srgbClr val="333333"/>
                </a:solidFill>
                <a:latin typeface="Times New Roman" panose="02020603050405020304" pitchFamily="18" charset="0"/>
                <a:ea typeface="+mn-ea"/>
                <a:cs typeface="Times New Roman" panose="02020603050405020304" pitchFamily="18" charset="0"/>
              </a:rPr>
              <a:t> of the respective area being designated in the declaration.</a:t>
            </a:r>
          </a:p>
          <a:p>
            <a:pPr marL="173038" indent="-173038" eaLnBrk="1" fontAlgn="auto" hangingPunct="1">
              <a:lnSpc>
                <a:spcPct val="90000"/>
              </a:lnSpc>
              <a:spcBef>
                <a:spcPct val="60000"/>
              </a:spcBef>
              <a:spcAft>
                <a:spcPts val="0"/>
              </a:spcAft>
              <a:buClr>
                <a:srgbClr val="B0B1B3"/>
              </a:buClr>
              <a:buFont typeface="Wingdings" pitchFamily="2" charset="2"/>
              <a:buChar char="§"/>
              <a:defRPr/>
            </a:pPr>
            <a:r>
              <a:rPr lang="en-US" sz="2800" dirty="0">
                <a:solidFill>
                  <a:srgbClr val="333333"/>
                </a:solidFill>
                <a:latin typeface="Times New Roman" panose="02020603050405020304" pitchFamily="18" charset="0"/>
                <a:ea typeface="+mn-ea"/>
                <a:cs typeface="Times New Roman" panose="02020603050405020304" pitchFamily="18" charset="0"/>
              </a:rPr>
              <a:t>Applicant must submit all damages within </a:t>
            </a:r>
            <a:r>
              <a:rPr lang="en-US" sz="2800" b="1" u="sng" dirty="0">
                <a:solidFill>
                  <a:srgbClr val="333333"/>
                </a:solidFill>
                <a:latin typeface="Times New Roman" panose="02020603050405020304" pitchFamily="18" charset="0"/>
                <a:ea typeface="+mn-ea"/>
                <a:cs typeface="Times New Roman" panose="02020603050405020304" pitchFamily="18" charset="0"/>
              </a:rPr>
              <a:t>60 days </a:t>
            </a:r>
            <a:r>
              <a:rPr lang="en-US" sz="2800" dirty="0">
                <a:solidFill>
                  <a:srgbClr val="333333"/>
                </a:solidFill>
                <a:latin typeface="Times New Roman" panose="02020603050405020304" pitchFamily="18" charset="0"/>
                <a:ea typeface="+mn-ea"/>
                <a:cs typeface="Times New Roman" panose="02020603050405020304" pitchFamily="18" charset="0"/>
              </a:rPr>
              <a:t>from the RECOVERY SCOPING MEETING (formerly called the kick-off meeting).</a:t>
            </a:r>
          </a:p>
        </p:txBody>
      </p:sp>
    </p:spTree>
    <p:extLst>
      <p:ext uri="{BB962C8B-B14F-4D97-AF65-F5344CB8AC3E}">
        <p14:creationId xmlns:p14="http://schemas.microsoft.com/office/powerpoint/2010/main" val="1367757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Grants Portal</a:t>
            </a:r>
          </a:p>
        </p:txBody>
      </p:sp>
      <p:pic>
        <p:nvPicPr>
          <p:cNvPr id="11" name="Picture 3">
            <a:extLst>
              <a:ext uri="{FF2B5EF4-FFF2-40B4-BE49-F238E27FC236}">
                <a16:creationId xmlns:a16="http://schemas.microsoft.com/office/drawing/2014/main" id="{A10ED2FE-FE88-4470-A1E0-A5C0032A984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95400" y="3375025"/>
            <a:ext cx="6096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783087D-9431-476B-9283-0520C6F2B101}"/>
              </a:ext>
            </a:extLst>
          </p:cNvPr>
          <p:cNvSpPr txBox="1"/>
          <p:nvPr/>
        </p:nvSpPr>
        <p:spPr>
          <a:xfrm>
            <a:off x="457200" y="2057400"/>
            <a:ext cx="8305800" cy="830997"/>
          </a:xfrm>
          <a:prstGeom prst="rect">
            <a:avLst/>
          </a:prstGeom>
          <a:noFill/>
        </p:spPr>
        <p:txBody>
          <a:bodyPr wrap="square" rtlCol="0">
            <a:spAutoFit/>
          </a:bodyPr>
          <a:lstStyle/>
          <a:p>
            <a:r>
              <a:rPr lang="en-US" sz="2400" dirty="0"/>
              <a:t>The Public Assistance Grant now utilizes the Grants Portal for application, documentation and project development.</a:t>
            </a:r>
          </a:p>
        </p:txBody>
      </p:sp>
      <p:sp>
        <p:nvSpPr>
          <p:cNvPr id="4" name="TextBox 3">
            <a:extLst>
              <a:ext uri="{FF2B5EF4-FFF2-40B4-BE49-F238E27FC236}">
                <a16:creationId xmlns:a16="http://schemas.microsoft.com/office/drawing/2014/main" id="{F48E150B-662A-49E7-BCF3-BC50DC99E34D}"/>
              </a:ext>
            </a:extLst>
          </p:cNvPr>
          <p:cNvSpPr txBox="1"/>
          <p:nvPr/>
        </p:nvSpPr>
        <p:spPr>
          <a:xfrm>
            <a:off x="419100" y="4800600"/>
            <a:ext cx="8305800" cy="707886"/>
          </a:xfrm>
          <a:prstGeom prst="rect">
            <a:avLst/>
          </a:prstGeom>
          <a:noFill/>
        </p:spPr>
        <p:txBody>
          <a:bodyPr wrap="square" rtlCol="0">
            <a:spAutoFit/>
          </a:bodyPr>
          <a:lstStyle/>
          <a:p>
            <a:pPr algn="ctr"/>
            <a:r>
              <a:rPr lang="en-US" sz="4000" dirty="0">
                <a:hlinkClick r:id="rId4"/>
              </a:rPr>
              <a:t>https://grantee.fema.gov</a:t>
            </a:r>
            <a:endParaRPr lang="en-US" sz="4000" dirty="0"/>
          </a:p>
        </p:txBody>
      </p:sp>
    </p:spTree>
    <p:extLst>
      <p:ext uri="{BB962C8B-B14F-4D97-AF65-F5344CB8AC3E}">
        <p14:creationId xmlns:p14="http://schemas.microsoft.com/office/powerpoint/2010/main" val="22764505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How to submit an RPA</a:t>
            </a:r>
          </a:p>
        </p:txBody>
      </p:sp>
      <p:pic>
        <p:nvPicPr>
          <p:cNvPr id="7" name="Picture 3">
            <a:extLst>
              <a:ext uri="{FF2B5EF4-FFF2-40B4-BE49-F238E27FC236}">
                <a16:creationId xmlns:a16="http://schemas.microsoft.com/office/drawing/2014/main" id="{5CA40F25-F887-4C23-A4CB-F8B742702B0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8288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FFDEABF-AE1D-4CB5-B6B9-5FC6EA4FEA5B}"/>
              </a:ext>
            </a:extLst>
          </p:cNvPr>
          <p:cNvSpPr txBox="1"/>
          <p:nvPr/>
        </p:nvSpPr>
        <p:spPr>
          <a:xfrm>
            <a:off x="76199" y="2819400"/>
            <a:ext cx="8839201" cy="2246769"/>
          </a:xfrm>
          <a:prstGeom prst="rect">
            <a:avLst/>
          </a:prstGeom>
          <a:noFill/>
        </p:spPr>
        <p:txBody>
          <a:bodyPr wrap="square" rtlCol="0">
            <a:spAutoFit/>
          </a:bodyPr>
          <a:lstStyle/>
          <a:p>
            <a:r>
              <a:rPr lang="en-US" sz="2800" dirty="0"/>
              <a:t>To submit your “Request for Public Assistance” (RPA) through your Grants Portal Account, simply -</a:t>
            </a:r>
          </a:p>
          <a:p>
            <a:pPr marL="457200" indent="-457200">
              <a:buFont typeface="Arial" panose="020B0604020202020204" pitchFamily="34" charset="0"/>
              <a:buChar char="•"/>
            </a:pPr>
            <a:r>
              <a:rPr lang="en-US" sz="2800" dirty="0"/>
              <a:t>Log In</a:t>
            </a:r>
          </a:p>
          <a:p>
            <a:pPr marL="457200" indent="-457200">
              <a:buFont typeface="Arial" panose="020B0604020202020204" pitchFamily="34" charset="0"/>
              <a:buChar char="•"/>
            </a:pPr>
            <a:r>
              <a:rPr lang="en-US" sz="2800" dirty="0"/>
              <a:t>Click “Submit Request for Public Assistance”</a:t>
            </a:r>
          </a:p>
          <a:p>
            <a:pPr marL="457200" indent="-457200">
              <a:buFont typeface="Arial" panose="020B0604020202020204" pitchFamily="34" charset="0"/>
              <a:buChar char="•"/>
            </a:pPr>
            <a:r>
              <a:rPr lang="en-US" sz="2800" dirty="0"/>
              <a:t>Follow the prompts</a:t>
            </a:r>
          </a:p>
        </p:txBody>
      </p:sp>
    </p:spTree>
    <p:extLst>
      <p:ext uri="{BB962C8B-B14F-4D97-AF65-F5344CB8AC3E}">
        <p14:creationId xmlns:p14="http://schemas.microsoft.com/office/powerpoint/2010/main" val="3864099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64770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How to submit an RPA for FEMA 4576</a:t>
            </a:r>
          </a:p>
        </p:txBody>
      </p:sp>
      <p:pic>
        <p:nvPicPr>
          <p:cNvPr id="3" name="Picture 2">
            <a:extLst>
              <a:ext uri="{FF2B5EF4-FFF2-40B4-BE49-F238E27FC236}">
                <a16:creationId xmlns:a16="http://schemas.microsoft.com/office/drawing/2014/main" id="{CCB79FA5-D7A6-42BF-A3C8-3DAEF794CCF8}"/>
              </a:ext>
            </a:extLst>
          </p:cNvPr>
          <p:cNvPicPr>
            <a:picLocks noChangeAspect="1"/>
          </p:cNvPicPr>
          <p:nvPr/>
        </p:nvPicPr>
        <p:blipFill>
          <a:blip r:embed="rId3"/>
          <a:stretch>
            <a:fillRect/>
          </a:stretch>
        </p:blipFill>
        <p:spPr>
          <a:xfrm>
            <a:off x="0" y="1939304"/>
            <a:ext cx="9144000" cy="3699495"/>
          </a:xfrm>
          <a:prstGeom prst="rect">
            <a:avLst/>
          </a:prstGeom>
        </p:spPr>
      </p:pic>
      <p:sp>
        <p:nvSpPr>
          <p:cNvPr id="4" name="Arrow: Up 3">
            <a:extLst>
              <a:ext uri="{FF2B5EF4-FFF2-40B4-BE49-F238E27FC236}">
                <a16:creationId xmlns:a16="http://schemas.microsoft.com/office/drawing/2014/main" id="{0AAFBABD-8E64-45FE-82E0-F2FC9136294E}"/>
              </a:ext>
            </a:extLst>
          </p:cNvPr>
          <p:cNvSpPr/>
          <p:nvPr/>
        </p:nvSpPr>
        <p:spPr>
          <a:xfrm rot="2603801">
            <a:off x="7289838" y="4822598"/>
            <a:ext cx="914400" cy="1177303"/>
          </a:xfrm>
          <a:prstGeom prst="upArrow">
            <a:avLst>
              <a:gd name="adj1" fmla="val 31474"/>
              <a:gd name="adj2" fmla="val 44947"/>
            </a:avLst>
          </a:prstGeom>
          <a:solidFill>
            <a:srgbClr val="E22A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598D6DA-86B8-4CEE-8316-C67DD9EC59B9}"/>
              </a:ext>
            </a:extLst>
          </p:cNvPr>
          <p:cNvSpPr/>
          <p:nvPr/>
        </p:nvSpPr>
        <p:spPr>
          <a:xfrm>
            <a:off x="8077200" y="4495800"/>
            <a:ext cx="1066800" cy="609600"/>
          </a:xfrm>
          <a:prstGeom prst="ellipse">
            <a:avLst/>
          </a:prstGeom>
          <a:noFill/>
          <a:ln w="57150">
            <a:solidFill>
              <a:srgbClr val="E22A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196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How to submit an RPA</a:t>
            </a:r>
          </a:p>
        </p:txBody>
      </p:sp>
      <p:pic>
        <p:nvPicPr>
          <p:cNvPr id="7" name="Picture 3">
            <a:extLst>
              <a:ext uri="{FF2B5EF4-FFF2-40B4-BE49-F238E27FC236}">
                <a16:creationId xmlns:a16="http://schemas.microsoft.com/office/drawing/2014/main" id="{5CA40F25-F887-4C23-A4CB-F8B742702B0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8288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FFDEABF-AE1D-4CB5-B6B9-5FC6EA4FEA5B}"/>
              </a:ext>
            </a:extLst>
          </p:cNvPr>
          <p:cNvSpPr txBox="1"/>
          <p:nvPr/>
        </p:nvSpPr>
        <p:spPr>
          <a:xfrm>
            <a:off x="76199" y="2819400"/>
            <a:ext cx="8839201" cy="3493264"/>
          </a:xfrm>
          <a:prstGeom prst="rect">
            <a:avLst/>
          </a:prstGeom>
          <a:noFill/>
        </p:spPr>
        <p:txBody>
          <a:bodyPr wrap="square" rtlCol="0">
            <a:spAutoFit/>
          </a:bodyPr>
          <a:lstStyle/>
          <a:p>
            <a:r>
              <a:rPr lang="en-US" sz="2800" dirty="0"/>
              <a:t>If you do NOT have an account in the Grants Portal, please send an e-mail to: </a:t>
            </a:r>
          </a:p>
          <a:p>
            <a:r>
              <a:rPr lang="en-US" sz="2800" dirty="0">
                <a:hlinkClick r:id="rId4"/>
              </a:rPr>
              <a:t>hurricanezeta@mema.ms.gov</a:t>
            </a:r>
            <a:r>
              <a:rPr lang="en-US" sz="2800" dirty="0"/>
              <a:t> </a:t>
            </a:r>
            <a:r>
              <a:rPr lang="en-US" sz="2500" dirty="0"/>
              <a:t>(</a:t>
            </a:r>
            <a:r>
              <a:rPr lang="en-US" sz="2500" kern="0" dirty="0">
                <a:solidFill>
                  <a:prstClr val="black"/>
                </a:solidFill>
                <a:latin typeface="Times New Roman" panose="02020603050405020304" pitchFamily="18" charset="0"/>
                <a:cs typeface="Times New Roman" panose="02020603050405020304" pitchFamily="18" charset="0"/>
              </a:rPr>
              <a:t>Be sure to include the Disaster Number (</a:t>
            </a:r>
            <a:r>
              <a:rPr lang="en-US" sz="2500" kern="0" dirty="0">
                <a:solidFill>
                  <a:prstClr val="black"/>
                </a:solidFill>
                <a:highlight>
                  <a:srgbClr val="FFFF00"/>
                </a:highlight>
                <a:latin typeface="Times New Roman" panose="02020603050405020304" pitchFamily="18" charset="0"/>
                <a:cs typeface="Times New Roman" panose="02020603050405020304" pitchFamily="18" charset="0"/>
              </a:rPr>
              <a:t>DR-4576</a:t>
            </a:r>
            <a:r>
              <a:rPr lang="en-US" sz="2500" kern="0" dirty="0">
                <a:solidFill>
                  <a:prstClr val="black"/>
                </a:solidFill>
                <a:latin typeface="Times New Roman" panose="02020603050405020304" pitchFamily="18" charset="0"/>
                <a:cs typeface="Times New Roman" panose="02020603050405020304" pitchFamily="18" charset="0"/>
              </a:rPr>
              <a:t>) in the subject line).</a:t>
            </a:r>
          </a:p>
          <a:p>
            <a:endParaRPr lang="en-US" sz="2800" kern="0" dirty="0">
              <a:solidFill>
                <a:prstClr val="black"/>
              </a:solidFill>
              <a:latin typeface="Times New Roman" panose="02020603050405020304" pitchFamily="18" charset="0"/>
              <a:cs typeface="Times New Roman" panose="02020603050405020304" pitchFamily="18" charset="0"/>
            </a:endParaRPr>
          </a:p>
          <a:p>
            <a:r>
              <a:rPr lang="en-US" sz="2800"/>
              <a:t>Include </a:t>
            </a:r>
            <a:r>
              <a:rPr lang="en-US" sz="2800" dirty="0"/>
              <a:t>the name of your organization, Tax ID #, DUNS #, Point of Contact Name/Position/Phone # email address.</a:t>
            </a:r>
          </a:p>
        </p:txBody>
      </p:sp>
    </p:spTree>
    <p:extLst>
      <p:ext uri="{BB962C8B-B14F-4D97-AF65-F5344CB8AC3E}">
        <p14:creationId xmlns:p14="http://schemas.microsoft.com/office/powerpoint/2010/main" val="3286563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Next Steps</a:t>
            </a:r>
          </a:p>
        </p:txBody>
      </p:sp>
      <p:pic>
        <p:nvPicPr>
          <p:cNvPr id="7" name="Picture 3">
            <a:extLst>
              <a:ext uri="{FF2B5EF4-FFF2-40B4-BE49-F238E27FC236}">
                <a16:creationId xmlns:a16="http://schemas.microsoft.com/office/drawing/2014/main" id="{5CA40F25-F887-4C23-A4CB-F8B742702B0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8288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FFDEABF-AE1D-4CB5-B6B9-5FC6EA4FEA5B}"/>
              </a:ext>
            </a:extLst>
          </p:cNvPr>
          <p:cNvSpPr txBox="1"/>
          <p:nvPr/>
        </p:nvSpPr>
        <p:spPr>
          <a:xfrm>
            <a:off x="76199" y="2819400"/>
            <a:ext cx="8686801" cy="2246769"/>
          </a:xfrm>
          <a:prstGeom prst="rect">
            <a:avLst/>
          </a:prstGeom>
          <a:noFill/>
        </p:spPr>
        <p:txBody>
          <a:bodyPr wrap="square" rtlCol="0">
            <a:spAutoFit/>
          </a:bodyPr>
          <a:lstStyle/>
          <a:p>
            <a:r>
              <a:rPr lang="en-US" sz="2800" dirty="0"/>
              <a:t>Once the RPA is approved, you will be contacted by a Program Delivery Manager (PDMG) from either MEMA </a:t>
            </a:r>
            <a:r>
              <a:rPr lang="en-US" sz="2800"/>
              <a:t>or FEMA </a:t>
            </a:r>
            <a:r>
              <a:rPr lang="en-US" sz="2800" dirty="0"/>
              <a:t>to initiate several meetings.</a:t>
            </a:r>
          </a:p>
          <a:p>
            <a:endParaRPr lang="en-US" sz="2800" dirty="0"/>
          </a:p>
          <a:p>
            <a:endParaRPr lang="en-US" sz="2800" dirty="0"/>
          </a:p>
        </p:txBody>
      </p:sp>
    </p:spTree>
    <p:extLst>
      <p:ext uri="{BB962C8B-B14F-4D97-AF65-F5344CB8AC3E}">
        <p14:creationId xmlns:p14="http://schemas.microsoft.com/office/powerpoint/2010/main" val="5018551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Meeting #1 – Exploratory Call</a:t>
            </a:r>
          </a:p>
        </p:txBody>
      </p:sp>
      <p:cxnSp>
        <p:nvCxnSpPr>
          <p:cNvPr id="4" name="Straight Arrow Connector 3">
            <a:extLst>
              <a:ext uri="{FF2B5EF4-FFF2-40B4-BE49-F238E27FC236}">
                <a16:creationId xmlns:a16="http://schemas.microsoft.com/office/drawing/2014/main" id="{890CEE58-FBF6-4319-A5B3-B4C616C466F3}"/>
              </a:ext>
            </a:extLst>
          </p:cNvPr>
          <p:cNvCxnSpPr>
            <a:endCxn id="9" idx="1"/>
          </p:cNvCxnSpPr>
          <p:nvPr/>
        </p:nvCxnSpPr>
        <p:spPr>
          <a:xfrm flipV="1">
            <a:off x="3509962" y="3176588"/>
            <a:ext cx="952500" cy="1587"/>
          </a:xfrm>
          <a:prstGeom prst="straightConnector1">
            <a:avLst/>
          </a:prstGeom>
          <a:noFill/>
          <a:ln w="22225" cap="flat" cmpd="sng" algn="ctr">
            <a:solidFill>
              <a:srgbClr val="4472C4"/>
            </a:solidFill>
            <a:prstDash val="solid"/>
            <a:miter lim="800000"/>
            <a:tailEnd type="arrow"/>
          </a:ln>
          <a:effectLst/>
        </p:spPr>
      </p:cxnSp>
      <p:cxnSp>
        <p:nvCxnSpPr>
          <p:cNvPr id="5" name="Straight Arrow Connector 4">
            <a:extLst>
              <a:ext uri="{FF2B5EF4-FFF2-40B4-BE49-F238E27FC236}">
                <a16:creationId xmlns:a16="http://schemas.microsoft.com/office/drawing/2014/main" id="{57558973-8991-4DC8-A64D-198ED3FCCDCB}"/>
              </a:ext>
            </a:extLst>
          </p:cNvPr>
          <p:cNvCxnSpPr/>
          <p:nvPr/>
        </p:nvCxnSpPr>
        <p:spPr>
          <a:xfrm>
            <a:off x="119062" y="3178175"/>
            <a:ext cx="1066800" cy="0"/>
          </a:xfrm>
          <a:prstGeom prst="straightConnector1">
            <a:avLst/>
          </a:prstGeom>
          <a:noFill/>
          <a:ln w="22225" cap="flat" cmpd="sng" algn="ctr">
            <a:solidFill>
              <a:srgbClr val="4472C4"/>
            </a:solidFill>
            <a:prstDash val="solid"/>
            <a:miter lim="800000"/>
            <a:tailEnd type="arrow"/>
          </a:ln>
          <a:effectLst/>
        </p:spPr>
      </p:cxnSp>
      <p:sp>
        <p:nvSpPr>
          <p:cNvPr id="6" name="TextBox 5">
            <a:extLst>
              <a:ext uri="{FF2B5EF4-FFF2-40B4-BE49-F238E27FC236}">
                <a16:creationId xmlns:a16="http://schemas.microsoft.com/office/drawing/2014/main" id="{19D5E1E9-4145-4232-9DBC-9F6113EE9B1A}"/>
              </a:ext>
            </a:extLst>
          </p:cNvPr>
          <p:cNvSpPr txBox="1"/>
          <p:nvPr/>
        </p:nvSpPr>
        <p:spPr>
          <a:xfrm>
            <a:off x="1185862" y="2501900"/>
            <a:ext cx="1219200" cy="1384300"/>
          </a:xfrm>
          <a:prstGeom prst="rect">
            <a:avLst/>
          </a:prstGeom>
          <a:noFill/>
          <a:ln w="38100">
            <a:solidFill>
              <a:srgbClr val="4472C4">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FEMA Assigns PDMG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(Program Delivery Manager)</a:t>
            </a:r>
          </a:p>
        </p:txBody>
      </p:sp>
      <p:sp>
        <p:nvSpPr>
          <p:cNvPr id="7" name="TextBox 6">
            <a:extLst>
              <a:ext uri="{FF2B5EF4-FFF2-40B4-BE49-F238E27FC236}">
                <a16:creationId xmlns:a16="http://schemas.microsoft.com/office/drawing/2014/main" id="{34A50C89-A736-451E-8879-7A6DFDDB3053}"/>
              </a:ext>
            </a:extLst>
          </p:cNvPr>
          <p:cNvSpPr txBox="1">
            <a:spLocks noChangeArrowheads="1"/>
          </p:cNvSpPr>
          <p:nvPr/>
        </p:nvSpPr>
        <p:spPr bwMode="auto">
          <a:xfrm>
            <a:off x="119062" y="16002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sz="2400" b="1" u="sng" dirty="0">
                <a:solidFill>
                  <a:prstClr val="black"/>
                </a:solidFill>
                <a:latin typeface="Arial" panose="020B0604020202020204" pitchFamily="34" charset="0"/>
                <a:ea typeface="+mn-ea"/>
                <a:cs typeface="+mn-cs"/>
              </a:rPr>
              <a:t>Phase I – Operational Planning (continued)</a:t>
            </a:r>
          </a:p>
        </p:txBody>
      </p:sp>
      <p:sp>
        <p:nvSpPr>
          <p:cNvPr id="8" name="TextBox 7">
            <a:extLst>
              <a:ext uri="{FF2B5EF4-FFF2-40B4-BE49-F238E27FC236}">
                <a16:creationId xmlns:a16="http://schemas.microsoft.com/office/drawing/2014/main" id="{51D50904-96F7-4D6D-A5E0-CD3F7C6F03FE}"/>
              </a:ext>
            </a:extLst>
          </p:cNvPr>
          <p:cNvSpPr txBox="1"/>
          <p:nvPr/>
        </p:nvSpPr>
        <p:spPr>
          <a:xfrm>
            <a:off x="2862262" y="2438400"/>
            <a:ext cx="1295400" cy="1354138"/>
          </a:xfrm>
          <a:prstGeom prst="rect">
            <a:avLst/>
          </a:prstGeom>
          <a:solidFill>
            <a:sysClr val="window" lastClr="FFFFFF"/>
          </a:solidFill>
          <a:ln w="38100">
            <a:solidFill>
              <a:srgbClr val="4472C4">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PDMG Completes Exploratory Call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8D517C2-71EE-4D06-A718-A46415314516}"/>
              </a:ext>
            </a:extLst>
          </p:cNvPr>
          <p:cNvSpPr txBox="1"/>
          <p:nvPr/>
        </p:nvSpPr>
        <p:spPr>
          <a:xfrm>
            <a:off x="4462462" y="2438400"/>
            <a:ext cx="1447800" cy="1477963"/>
          </a:xfrm>
          <a:prstGeom prst="rect">
            <a:avLst/>
          </a:prstGeom>
          <a:noFill/>
          <a:ln w="38100">
            <a:solidFill>
              <a:srgbClr val="A5A5A5">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Applicant Completes Initial Damage Inventory</a:t>
            </a:r>
          </a:p>
        </p:txBody>
      </p:sp>
      <p:sp>
        <p:nvSpPr>
          <p:cNvPr id="10" name="TextBox 9">
            <a:extLst>
              <a:ext uri="{FF2B5EF4-FFF2-40B4-BE49-F238E27FC236}">
                <a16:creationId xmlns:a16="http://schemas.microsoft.com/office/drawing/2014/main" id="{5FF597ED-91CF-4C2D-A4BC-6506521AE484}"/>
              </a:ext>
            </a:extLst>
          </p:cNvPr>
          <p:cNvSpPr txBox="1"/>
          <p:nvPr/>
        </p:nvSpPr>
        <p:spPr>
          <a:xfrm>
            <a:off x="119062" y="4667250"/>
            <a:ext cx="1714500" cy="1076325"/>
          </a:xfrm>
          <a:prstGeom prst="rect">
            <a:avLst/>
          </a:prstGeom>
          <a:noFill/>
          <a:ln w="38100">
            <a:solidFill>
              <a:srgbClr val="4472C4">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JFO supervisors establish lean management structure</a:t>
            </a:r>
          </a:p>
        </p:txBody>
      </p:sp>
      <p:cxnSp>
        <p:nvCxnSpPr>
          <p:cNvPr id="12" name="Straight Arrow Connector 11">
            <a:extLst>
              <a:ext uri="{FF2B5EF4-FFF2-40B4-BE49-F238E27FC236}">
                <a16:creationId xmlns:a16="http://schemas.microsoft.com/office/drawing/2014/main" id="{7014A16F-0FB5-4B91-9825-D1E9C5856BF1}"/>
              </a:ext>
            </a:extLst>
          </p:cNvPr>
          <p:cNvCxnSpPr>
            <a:stCxn id="6" idx="3"/>
          </p:cNvCxnSpPr>
          <p:nvPr/>
        </p:nvCxnSpPr>
        <p:spPr>
          <a:xfrm>
            <a:off x="2405062" y="3194050"/>
            <a:ext cx="457200" cy="0"/>
          </a:xfrm>
          <a:prstGeom prst="straightConnector1">
            <a:avLst/>
          </a:prstGeom>
          <a:noFill/>
          <a:ln w="22225" cap="flat" cmpd="sng" algn="ctr">
            <a:solidFill>
              <a:srgbClr val="4472C4"/>
            </a:solidFill>
            <a:prstDash val="solid"/>
            <a:miter lim="800000"/>
            <a:tailEnd type="arrow"/>
          </a:ln>
          <a:effectLst/>
        </p:spPr>
      </p:cxnSp>
      <p:cxnSp>
        <p:nvCxnSpPr>
          <p:cNvPr id="13" name="Straight Arrow Connector 12">
            <a:extLst>
              <a:ext uri="{FF2B5EF4-FFF2-40B4-BE49-F238E27FC236}">
                <a16:creationId xmlns:a16="http://schemas.microsoft.com/office/drawing/2014/main" id="{B401ABA5-4C30-46A5-82B0-39E48F37527C}"/>
              </a:ext>
            </a:extLst>
          </p:cNvPr>
          <p:cNvCxnSpPr>
            <a:stCxn id="9" idx="3"/>
            <a:endCxn id="15" idx="1"/>
          </p:cNvCxnSpPr>
          <p:nvPr/>
        </p:nvCxnSpPr>
        <p:spPr>
          <a:xfrm flipV="1">
            <a:off x="5910262" y="3175000"/>
            <a:ext cx="381000" cy="1588"/>
          </a:xfrm>
          <a:prstGeom prst="straightConnector1">
            <a:avLst/>
          </a:prstGeom>
          <a:noFill/>
          <a:ln w="22225" cap="flat" cmpd="sng" algn="ctr">
            <a:solidFill>
              <a:srgbClr val="4472C4"/>
            </a:solidFill>
            <a:prstDash val="solid"/>
            <a:miter lim="800000"/>
            <a:tailEnd type="arrow"/>
          </a:ln>
          <a:effectLst/>
        </p:spPr>
      </p:cxnSp>
      <p:cxnSp>
        <p:nvCxnSpPr>
          <p:cNvPr id="14" name="Straight Arrow Connector 13">
            <a:extLst>
              <a:ext uri="{FF2B5EF4-FFF2-40B4-BE49-F238E27FC236}">
                <a16:creationId xmlns:a16="http://schemas.microsoft.com/office/drawing/2014/main" id="{1A386657-0529-4F63-A4A2-E1B5A067FA1E}"/>
              </a:ext>
            </a:extLst>
          </p:cNvPr>
          <p:cNvCxnSpPr>
            <a:endCxn id="6" idx="2"/>
          </p:cNvCxnSpPr>
          <p:nvPr/>
        </p:nvCxnSpPr>
        <p:spPr>
          <a:xfrm flipV="1">
            <a:off x="1795462" y="3886200"/>
            <a:ext cx="0" cy="781050"/>
          </a:xfrm>
          <a:prstGeom prst="straightConnector1">
            <a:avLst/>
          </a:prstGeom>
          <a:noFill/>
          <a:ln w="22225" cap="flat" cmpd="sng" algn="ctr">
            <a:solidFill>
              <a:srgbClr val="4472C4"/>
            </a:solidFill>
            <a:prstDash val="solid"/>
            <a:miter lim="800000"/>
            <a:tailEnd type="arrow"/>
          </a:ln>
          <a:effectLst/>
        </p:spPr>
      </p:cxnSp>
      <p:sp>
        <p:nvSpPr>
          <p:cNvPr id="15" name="TextBox 14">
            <a:extLst>
              <a:ext uri="{FF2B5EF4-FFF2-40B4-BE49-F238E27FC236}">
                <a16:creationId xmlns:a16="http://schemas.microsoft.com/office/drawing/2014/main" id="{7E0062B5-9257-4F5B-B960-AFC9359FC31F}"/>
              </a:ext>
            </a:extLst>
          </p:cNvPr>
          <p:cNvSpPr txBox="1"/>
          <p:nvPr/>
        </p:nvSpPr>
        <p:spPr>
          <a:xfrm>
            <a:off x="6291262" y="2436813"/>
            <a:ext cx="1219200" cy="1477962"/>
          </a:xfrm>
          <a:prstGeom prst="rect">
            <a:avLst/>
          </a:prstGeom>
          <a:noFill/>
          <a:ln w="38100">
            <a:solidFill>
              <a:srgbClr val="4472C4">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PDMG Conducts Recovery Scoping Meeting</a:t>
            </a:r>
          </a:p>
        </p:txBody>
      </p:sp>
      <p:sp>
        <p:nvSpPr>
          <p:cNvPr id="16" name="TextBox 15">
            <a:extLst>
              <a:ext uri="{FF2B5EF4-FFF2-40B4-BE49-F238E27FC236}">
                <a16:creationId xmlns:a16="http://schemas.microsoft.com/office/drawing/2014/main" id="{C13DCC42-1D24-4C64-B54E-0EFB3DF4DCF1}"/>
              </a:ext>
            </a:extLst>
          </p:cNvPr>
          <p:cNvSpPr txBox="1"/>
          <p:nvPr/>
        </p:nvSpPr>
        <p:spPr>
          <a:xfrm>
            <a:off x="7696200" y="5248275"/>
            <a:ext cx="1371600" cy="369888"/>
          </a:xfrm>
          <a:prstGeom prst="rect">
            <a:avLst/>
          </a:prstGeom>
          <a:solidFill>
            <a:srgbClr val="44546A">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Region</a:t>
            </a:r>
          </a:p>
        </p:txBody>
      </p:sp>
      <p:sp>
        <p:nvSpPr>
          <p:cNvPr id="17" name="TextBox 16">
            <a:extLst>
              <a:ext uri="{FF2B5EF4-FFF2-40B4-BE49-F238E27FC236}">
                <a16:creationId xmlns:a16="http://schemas.microsoft.com/office/drawing/2014/main" id="{99169BE8-7EA5-4D34-BBD8-F8CFF4C7C468}"/>
              </a:ext>
            </a:extLst>
          </p:cNvPr>
          <p:cNvSpPr txBox="1"/>
          <p:nvPr/>
        </p:nvSpPr>
        <p:spPr>
          <a:xfrm>
            <a:off x="7696200" y="5629275"/>
            <a:ext cx="1371600" cy="369888"/>
          </a:xfrm>
          <a:prstGeom prst="rect">
            <a:avLst/>
          </a:prstGeom>
          <a:solidFill>
            <a:srgbClr val="4472C4">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JFO/Field</a:t>
            </a:r>
          </a:p>
        </p:txBody>
      </p:sp>
      <p:sp>
        <p:nvSpPr>
          <p:cNvPr id="18" name="TextBox 17">
            <a:extLst>
              <a:ext uri="{FF2B5EF4-FFF2-40B4-BE49-F238E27FC236}">
                <a16:creationId xmlns:a16="http://schemas.microsoft.com/office/drawing/2014/main" id="{96E7B4E9-9470-433D-973A-47173F780499}"/>
              </a:ext>
            </a:extLst>
          </p:cNvPr>
          <p:cNvSpPr txBox="1"/>
          <p:nvPr/>
        </p:nvSpPr>
        <p:spPr>
          <a:xfrm>
            <a:off x="7696200" y="6021388"/>
            <a:ext cx="1371600" cy="369887"/>
          </a:xfrm>
          <a:prstGeom prst="rect">
            <a:avLst/>
          </a:prstGeom>
          <a:solidFill>
            <a:srgbClr val="A5A5A5">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Applicant</a:t>
            </a:r>
          </a:p>
        </p:txBody>
      </p:sp>
      <p:sp>
        <p:nvSpPr>
          <p:cNvPr id="19" name="TextBox 22">
            <a:extLst>
              <a:ext uri="{FF2B5EF4-FFF2-40B4-BE49-F238E27FC236}">
                <a16:creationId xmlns:a16="http://schemas.microsoft.com/office/drawing/2014/main" id="{050533F3-69BB-4601-8786-85B7E263D0C8}"/>
              </a:ext>
            </a:extLst>
          </p:cNvPr>
          <p:cNvSpPr txBox="1">
            <a:spLocks noChangeArrowheads="1"/>
          </p:cNvSpPr>
          <p:nvPr/>
        </p:nvSpPr>
        <p:spPr bwMode="auto">
          <a:xfrm>
            <a:off x="7696200" y="6402388"/>
            <a:ext cx="1371600" cy="3698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sz="1800" b="1">
                <a:solidFill>
                  <a:prstClr val="white"/>
                </a:solidFill>
                <a:latin typeface="Arial" panose="020B0604020202020204" pitchFamily="34" charset="0"/>
                <a:ea typeface="+mn-ea"/>
                <a:cs typeface="+mn-cs"/>
              </a:rPr>
              <a:t>CRC</a:t>
            </a:r>
          </a:p>
        </p:txBody>
      </p:sp>
      <p:sp>
        <p:nvSpPr>
          <p:cNvPr id="21" name="TextBox 20">
            <a:extLst>
              <a:ext uri="{FF2B5EF4-FFF2-40B4-BE49-F238E27FC236}">
                <a16:creationId xmlns:a16="http://schemas.microsoft.com/office/drawing/2014/main" id="{428A8655-2B93-47D3-A0E9-E9D0DB4DC096}"/>
              </a:ext>
            </a:extLst>
          </p:cNvPr>
          <p:cNvSpPr txBox="1"/>
          <p:nvPr/>
        </p:nvSpPr>
        <p:spPr>
          <a:xfrm>
            <a:off x="2557462" y="4583113"/>
            <a:ext cx="4724400" cy="2030412"/>
          </a:xfrm>
          <a:prstGeom prst="rect">
            <a:avLst/>
          </a:prstGeom>
          <a:noFill/>
          <a:ln w="25400">
            <a:solidFill>
              <a:srgbClr val="4472C4">
                <a:lumMod val="75000"/>
              </a:srgbClr>
            </a:solidFill>
            <a:prstDash val="dash"/>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Exploratory Call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PDMG explains the PA Program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Discusses damages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Introduces Damage Inventory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Discuss documentation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Discuss/schedule Scoping Meeting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 name="Down Arrow 25">
            <a:extLst>
              <a:ext uri="{FF2B5EF4-FFF2-40B4-BE49-F238E27FC236}">
                <a16:creationId xmlns:a16="http://schemas.microsoft.com/office/drawing/2014/main" id="{9037E78C-AD2E-4109-B495-9348F49CE400}"/>
              </a:ext>
            </a:extLst>
          </p:cNvPr>
          <p:cNvSpPr/>
          <p:nvPr/>
        </p:nvSpPr>
        <p:spPr>
          <a:xfrm>
            <a:off x="3048000" y="3792538"/>
            <a:ext cx="795327" cy="790575"/>
          </a:xfrm>
          <a:prstGeom prst="downArrow">
            <a:avLst/>
          </a:prstGeom>
          <a:solidFill>
            <a:srgbClr val="E22A51"/>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064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 name="Down Arrow 25">
            <a:extLst>
              <a:ext uri="{FF2B5EF4-FFF2-40B4-BE49-F238E27FC236}">
                <a16:creationId xmlns:a16="http://schemas.microsoft.com/office/drawing/2014/main" id="{B742CDA7-03A4-465E-8734-5C17D3869EEA}"/>
              </a:ext>
            </a:extLst>
          </p:cNvPr>
          <p:cNvSpPr/>
          <p:nvPr/>
        </p:nvSpPr>
        <p:spPr>
          <a:xfrm>
            <a:off x="4648200" y="3914775"/>
            <a:ext cx="795327" cy="668338"/>
          </a:xfrm>
          <a:prstGeom prst="downArrow">
            <a:avLst/>
          </a:prstGeom>
          <a:solidFill>
            <a:srgbClr val="E22A51"/>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Arrow Connector 3">
            <a:extLst>
              <a:ext uri="{FF2B5EF4-FFF2-40B4-BE49-F238E27FC236}">
                <a16:creationId xmlns:a16="http://schemas.microsoft.com/office/drawing/2014/main" id="{2C953A1C-99C9-4462-A6EF-268620E6A317}"/>
              </a:ext>
            </a:extLst>
          </p:cNvPr>
          <p:cNvCxnSpPr>
            <a:endCxn id="9" idx="1"/>
          </p:cNvCxnSpPr>
          <p:nvPr/>
        </p:nvCxnSpPr>
        <p:spPr>
          <a:xfrm flipV="1">
            <a:off x="3390900" y="3176588"/>
            <a:ext cx="952500" cy="1587"/>
          </a:xfrm>
          <a:prstGeom prst="straightConnector1">
            <a:avLst/>
          </a:prstGeom>
          <a:noFill/>
          <a:ln w="22225" cap="flat" cmpd="sng" algn="ctr">
            <a:solidFill>
              <a:srgbClr val="4472C4"/>
            </a:solidFill>
            <a:prstDash val="solid"/>
            <a:miter lim="800000"/>
            <a:tailEnd type="arrow"/>
          </a:ln>
          <a:effectLst/>
        </p:spPr>
      </p:cxnSp>
      <p:cxnSp>
        <p:nvCxnSpPr>
          <p:cNvPr id="5" name="Straight Arrow Connector 4">
            <a:extLst>
              <a:ext uri="{FF2B5EF4-FFF2-40B4-BE49-F238E27FC236}">
                <a16:creationId xmlns:a16="http://schemas.microsoft.com/office/drawing/2014/main" id="{A85FF1A3-8BFE-48D6-B8E9-8BBBCB9EACFF}"/>
              </a:ext>
            </a:extLst>
          </p:cNvPr>
          <p:cNvCxnSpPr/>
          <p:nvPr/>
        </p:nvCxnSpPr>
        <p:spPr>
          <a:xfrm>
            <a:off x="0" y="3178175"/>
            <a:ext cx="1066800" cy="0"/>
          </a:xfrm>
          <a:prstGeom prst="straightConnector1">
            <a:avLst/>
          </a:prstGeom>
          <a:noFill/>
          <a:ln w="22225" cap="flat" cmpd="sng" algn="ctr">
            <a:solidFill>
              <a:srgbClr val="4472C4"/>
            </a:solidFill>
            <a:prstDash val="solid"/>
            <a:miter lim="800000"/>
            <a:tailEnd type="arrow"/>
          </a:ln>
          <a:effectLst/>
        </p:spPr>
      </p:cxnSp>
      <p:sp>
        <p:nvSpPr>
          <p:cNvPr id="6" name="TextBox 5">
            <a:extLst>
              <a:ext uri="{FF2B5EF4-FFF2-40B4-BE49-F238E27FC236}">
                <a16:creationId xmlns:a16="http://schemas.microsoft.com/office/drawing/2014/main" id="{7FD04B39-F495-4302-9075-AA935AC8BA45}"/>
              </a:ext>
            </a:extLst>
          </p:cNvPr>
          <p:cNvSpPr txBox="1"/>
          <p:nvPr/>
        </p:nvSpPr>
        <p:spPr>
          <a:xfrm>
            <a:off x="1066800" y="2501900"/>
            <a:ext cx="1219200" cy="1384300"/>
          </a:xfrm>
          <a:prstGeom prst="rect">
            <a:avLst/>
          </a:prstGeom>
          <a:noFill/>
          <a:ln w="38100">
            <a:solidFill>
              <a:srgbClr val="4472C4">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FEMA Assigns PDMG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(Program Delivery Manager)</a:t>
            </a:r>
          </a:p>
        </p:txBody>
      </p:sp>
      <p:sp>
        <p:nvSpPr>
          <p:cNvPr id="7" name="TextBox 6">
            <a:extLst>
              <a:ext uri="{FF2B5EF4-FFF2-40B4-BE49-F238E27FC236}">
                <a16:creationId xmlns:a16="http://schemas.microsoft.com/office/drawing/2014/main" id="{C830D371-6706-4698-9115-5D6756BC7297}"/>
              </a:ext>
            </a:extLst>
          </p:cNvPr>
          <p:cNvSpPr txBox="1">
            <a:spLocks noChangeArrowheads="1"/>
          </p:cNvSpPr>
          <p:nvPr/>
        </p:nvSpPr>
        <p:spPr bwMode="auto">
          <a:xfrm>
            <a:off x="0" y="16002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sz="2400" b="1" u="sng">
                <a:solidFill>
                  <a:prstClr val="black"/>
                </a:solidFill>
                <a:latin typeface="Arial" panose="020B0604020202020204" pitchFamily="34" charset="0"/>
                <a:ea typeface="+mn-ea"/>
                <a:cs typeface="+mn-cs"/>
              </a:rPr>
              <a:t>Phase I – Operational Planning (continued)</a:t>
            </a:r>
          </a:p>
        </p:txBody>
      </p:sp>
      <p:sp>
        <p:nvSpPr>
          <p:cNvPr id="8" name="TextBox 7">
            <a:extLst>
              <a:ext uri="{FF2B5EF4-FFF2-40B4-BE49-F238E27FC236}">
                <a16:creationId xmlns:a16="http://schemas.microsoft.com/office/drawing/2014/main" id="{11A702E3-675A-4537-8479-7009B7FED153}"/>
              </a:ext>
            </a:extLst>
          </p:cNvPr>
          <p:cNvSpPr txBox="1"/>
          <p:nvPr/>
        </p:nvSpPr>
        <p:spPr>
          <a:xfrm>
            <a:off x="2743200" y="2438400"/>
            <a:ext cx="1295400" cy="1354138"/>
          </a:xfrm>
          <a:prstGeom prst="rect">
            <a:avLst/>
          </a:prstGeom>
          <a:solidFill>
            <a:sysClr val="window" lastClr="FFFFFF"/>
          </a:solidFill>
          <a:ln w="38100">
            <a:solidFill>
              <a:srgbClr val="4472C4">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PDMG Completes Exploratory Call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81C73-A336-409B-92D1-C7EB833E24E0}"/>
              </a:ext>
            </a:extLst>
          </p:cNvPr>
          <p:cNvSpPr txBox="1"/>
          <p:nvPr/>
        </p:nvSpPr>
        <p:spPr>
          <a:xfrm>
            <a:off x="4343400" y="2438400"/>
            <a:ext cx="1447800" cy="1477963"/>
          </a:xfrm>
          <a:prstGeom prst="rect">
            <a:avLst/>
          </a:prstGeom>
          <a:noFill/>
          <a:ln w="38100">
            <a:solidFill>
              <a:srgbClr val="A5A5A5">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Applicant Completes Initial Damage Inventory</a:t>
            </a:r>
          </a:p>
        </p:txBody>
      </p:sp>
      <p:sp>
        <p:nvSpPr>
          <p:cNvPr id="10" name="TextBox 9">
            <a:extLst>
              <a:ext uri="{FF2B5EF4-FFF2-40B4-BE49-F238E27FC236}">
                <a16:creationId xmlns:a16="http://schemas.microsoft.com/office/drawing/2014/main" id="{5E085394-604A-477A-A28D-E552EDA5D43A}"/>
              </a:ext>
            </a:extLst>
          </p:cNvPr>
          <p:cNvSpPr txBox="1"/>
          <p:nvPr/>
        </p:nvSpPr>
        <p:spPr>
          <a:xfrm>
            <a:off x="0" y="4667250"/>
            <a:ext cx="1714500" cy="1076325"/>
          </a:xfrm>
          <a:prstGeom prst="rect">
            <a:avLst/>
          </a:prstGeom>
          <a:noFill/>
          <a:ln w="38100">
            <a:solidFill>
              <a:srgbClr val="4472C4">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JFO supervisors establish lean management structure</a:t>
            </a:r>
          </a:p>
        </p:txBody>
      </p:sp>
      <p:cxnSp>
        <p:nvCxnSpPr>
          <p:cNvPr id="12" name="Straight Arrow Connector 11">
            <a:extLst>
              <a:ext uri="{FF2B5EF4-FFF2-40B4-BE49-F238E27FC236}">
                <a16:creationId xmlns:a16="http://schemas.microsoft.com/office/drawing/2014/main" id="{C94B4DD7-7F5D-401E-9BD7-C6E1EAC0BD1B}"/>
              </a:ext>
            </a:extLst>
          </p:cNvPr>
          <p:cNvCxnSpPr>
            <a:stCxn id="6" idx="3"/>
          </p:cNvCxnSpPr>
          <p:nvPr/>
        </p:nvCxnSpPr>
        <p:spPr>
          <a:xfrm>
            <a:off x="2286000" y="3194050"/>
            <a:ext cx="457200" cy="0"/>
          </a:xfrm>
          <a:prstGeom prst="straightConnector1">
            <a:avLst/>
          </a:prstGeom>
          <a:noFill/>
          <a:ln w="22225" cap="flat" cmpd="sng" algn="ctr">
            <a:solidFill>
              <a:srgbClr val="4472C4"/>
            </a:solidFill>
            <a:prstDash val="solid"/>
            <a:miter lim="800000"/>
            <a:tailEnd type="arrow"/>
          </a:ln>
          <a:effectLst/>
        </p:spPr>
      </p:cxnSp>
      <p:cxnSp>
        <p:nvCxnSpPr>
          <p:cNvPr id="13" name="Straight Arrow Connector 12">
            <a:extLst>
              <a:ext uri="{FF2B5EF4-FFF2-40B4-BE49-F238E27FC236}">
                <a16:creationId xmlns:a16="http://schemas.microsoft.com/office/drawing/2014/main" id="{2BA90D6C-9935-4371-A4B6-47EBB437A9C8}"/>
              </a:ext>
            </a:extLst>
          </p:cNvPr>
          <p:cNvCxnSpPr>
            <a:stCxn id="9" idx="3"/>
            <a:endCxn id="15" idx="1"/>
          </p:cNvCxnSpPr>
          <p:nvPr/>
        </p:nvCxnSpPr>
        <p:spPr>
          <a:xfrm flipV="1">
            <a:off x="5791200" y="3175000"/>
            <a:ext cx="381000" cy="1588"/>
          </a:xfrm>
          <a:prstGeom prst="straightConnector1">
            <a:avLst/>
          </a:prstGeom>
          <a:noFill/>
          <a:ln w="22225" cap="flat" cmpd="sng" algn="ctr">
            <a:solidFill>
              <a:srgbClr val="4472C4"/>
            </a:solidFill>
            <a:prstDash val="solid"/>
            <a:miter lim="800000"/>
            <a:tailEnd type="arrow"/>
          </a:ln>
          <a:effectLst/>
        </p:spPr>
      </p:cxnSp>
      <p:cxnSp>
        <p:nvCxnSpPr>
          <p:cNvPr id="14" name="Straight Arrow Connector 13">
            <a:extLst>
              <a:ext uri="{FF2B5EF4-FFF2-40B4-BE49-F238E27FC236}">
                <a16:creationId xmlns:a16="http://schemas.microsoft.com/office/drawing/2014/main" id="{486358BC-276C-4CF7-830C-FD46C1EF11E4}"/>
              </a:ext>
            </a:extLst>
          </p:cNvPr>
          <p:cNvCxnSpPr>
            <a:endCxn id="6" idx="2"/>
          </p:cNvCxnSpPr>
          <p:nvPr/>
        </p:nvCxnSpPr>
        <p:spPr>
          <a:xfrm flipV="1">
            <a:off x="1676400" y="3886200"/>
            <a:ext cx="0" cy="781050"/>
          </a:xfrm>
          <a:prstGeom prst="straightConnector1">
            <a:avLst/>
          </a:prstGeom>
          <a:noFill/>
          <a:ln w="22225" cap="flat" cmpd="sng" algn="ctr">
            <a:solidFill>
              <a:srgbClr val="4472C4"/>
            </a:solidFill>
            <a:prstDash val="solid"/>
            <a:miter lim="800000"/>
            <a:tailEnd type="arrow"/>
          </a:ln>
          <a:effectLst/>
        </p:spPr>
      </p:cxnSp>
      <p:sp>
        <p:nvSpPr>
          <p:cNvPr id="15" name="TextBox 14">
            <a:extLst>
              <a:ext uri="{FF2B5EF4-FFF2-40B4-BE49-F238E27FC236}">
                <a16:creationId xmlns:a16="http://schemas.microsoft.com/office/drawing/2014/main" id="{893A3011-BC6D-4A43-9B1A-544D4FB17553}"/>
              </a:ext>
            </a:extLst>
          </p:cNvPr>
          <p:cNvSpPr txBox="1"/>
          <p:nvPr/>
        </p:nvSpPr>
        <p:spPr>
          <a:xfrm>
            <a:off x="6172200" y="2436813"/>
            <a:ext cx="1219200" cy="1477962"/>
          </a:xfrm>
          <a:prstGeom prst="rect">
            <a:avLst/>
          </a:prstGeom>
          <a:noFill/>
          <a:ln w="38100">
            <a:solidFill>
              <a:srgbClr val="4472C4">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PDMG Conducts Recovery Scoping Meeting</a:t>
            </a:r>
          </a:p>
        </p:txBody>
      </p:sp>
      <p:sp>
        <p:nvSpPr>
          <p:cNvPr id="16" name="TextBox 15">
            <a:extLst>
              <a:ext uri="{FF2B5EF4-FFF2-40B4-BE49-F238E27FC236}">
                <a16:creationId xmlns:a16="http://schemas.microsoft.com/office/drawing/2014/main" id="{BCCEE203-BC49-4FC1-B7DD-1A04AF9F32B4}"/>
              </a:ext>
            </a:extLst>
          </p:cNvPr>
          <p:cNvSpPr txBox="1"/>
          <p:nvPr/>
        </p:nvSpPr>
        <p:spPr>
          <a:xfrm>
            <a:off x="7577138" y="5248275"/>
            <a:ext cx="1371600" cy="369888"/>
          </a:xfrm>
          <a:prstGeom prst="rect">
            <a:avLst/>
          </a:prstGeom>
          <a:solidFill>
            <a:srgbClr val="44546A">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Region</a:t>
            </a:r>
          </a:p>
        </p:txBody>
      </p:sp>
      <p:sp>
        <p:nvSpPr>
          <p:cNvPr id="17" name="TextBox 16">
            <a:extLst>
              <a:ext uri="{FF2B5EF4-FFF2-40B4-BE49-F238E27FC236}">
                <a16:creationId xmlns:a16="http://schemas.microsoft.com/office/drawing/2014/main" id="{E3720553-82DD-4B58-BC37-89AE1BED3794}"/>
              </a:ext>
            </a:extLst>
          </p:cNvPr>
          <p:cNvSpPr txBox="1"/>
          <p:nvPr/>
        </p:nvSpPr>
        <p:spPr>
          <a:xfrm>
            <a:off x="7577138" y="5629275"/>
            <a:ext cx="1371600" cy="369888"/>
          </a:xfrm>
          <a:prstGeom prst="rect">
            <a:avLst/>
          </a:prstGeom>
          <a:solidFill>
            <a:srgbClr val="4472C4">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JFO/Field</a:t>
            </a:r>
          </a:p>
        </p:txBody>
      </p:sp>
      <p:sp>
        <p:nvSpPr>
          <p:cNvPr id="18" name="TextBox 17">
            <a:extLst>
              <a:ext uri="{FF2B5EF4-FFF2-40B4-BE49-F238E27FC236}">
                <a16:creationId xmlns:a16="http://schemas.microsoft.com/office/drawing/2014/main" id="{EEDE42FC-5A09-4804-B27B-803329724380}"/>
              </a:ext>
            </a:extLst>
          </p:cNvPr>
          <p:cNvSpPr txBox="1"/>
          <p:nvPr/>
        </p:nvSpPr>
        <p:spPr>
          <a:xfrm>
            <a:off x="7577138" y="6021388"/>
            <a:ext cx="1371600" cy="369887"/>
          </a:xfrm>
          <a:prstGeom prst="rect">
            <a:avLst/>
          </a:prstGeom>
          <a:solidFill>
            <a:srgbClr val="A5A5A5">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Applicant</a:t>
            </a:r>
          </a:p>
        </p:txBody>
      </p:sp>
      <p:sp>
        <p:nvSpPr>
          <p:cNvPr id="19" name="TextBox 22">
            <a:extLst>
              <a:ext uri="{FF2B5EF4-FFF2-40B4-BE49-F238E27FC236}">
                <a16:creationId xmlns:a16="http://schemas.microsoft.com/office/drawing/2014/main" id="{5734E50C-54F4-497A-BB08-E36EAD1F8E37}"/>
              </a:ext>
            </a:extLst>
          </p:cNvPr>
          <p:cNvSpPr txBox="1">
            <a:spLocks noChangeArrowheads="1"/>
          </p:cNvSpPr>
          <p:nvPr/>
        </p:nvSpPr>
        <p:spPr bwMode="auto">
          <a:xfrm>
            <a:off x="7577138" y="6402388"/>
            <a:ext cx="1371600" cy="3698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sz="1800" b="1">
                <a:solidFill>
                  <a:prstClr val="white"/>
                </a:solidFill>
                <a:latin typeface="Arial" panose="020B0604020202020204" pitchFamily="34" charset="0"/>
                <a:ea typeface="+mn-ea"/>
                <a:cs typeface="+mn-cs"/>
              </a:rPr>
              <a:t>CRC</a:t>
            </a:r>
          </a:p>
        </p:txBody>
      </p:sp>
      <p:sp>
        <p:nvSpPr>
          <p:cNvPr id="22" name="TextBox 21">
            <a:extLst>
              <a:ext uri="{FF2B5EF4-FFF2-40B4-BE49-F238E27FC236}">
                <a16:creationId xmlns:a16="http://schemas.microsoft.com/office/drawing/2014/main" id="{EA1193C4-87E5-4169-9B38-51315CD6D62A}"/>
              </a:ext>
            </a:extLst>
          </p:cNvPr>
          <p:cNvSpPr txBox="1"/>
          <p:nvPr/>
        </p:nvSpPr>
        <p:spPr>
          <a:xfrm>
            <a:off x="2971800" y="4583113"/>
            <a:ext cx="3962400" cy="1754187"/>
          </a:xfrm>
          <a:prstGeom prst="rect">
            <a:avLst/>
          </a:prstGeom>
          <a:noFill/>
          <a:ln w="31750">
            <a:solidFill>
              <a:srgbClr val="A5A5A5">
                <a:lumMod val="75000"/>
              </a:srgbClr>
            </a:solidFill>
            <a:prstDash val="dash"/>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Damage Inventory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Applicant captures all disaster related damages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Submitted through Grants Portal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Initial Damage Inventory submitted before Recovery Scoping Meeting</a:t>
            </a:r>
          </a:p>
        </p:txBody>
      </p:sp>
      <p:sp>
        <p:nvSpPr>
          <p:cNvPr id="24" name="Title 1">
            <a:extLst>
              <a:ext uri="{FF2B5EF4-FFF2-40B4-BE49-F238E27FC236}">
                <a16:creationId xmlns:a16="http://schemas.microsoft.com/office/drawing/2014/main" id="{D4FEB2D7-B4CA-4DFC-9B81-941B3290E22C}"/>
              </a:ext>
            </a:extLst>
          </p:cNvPr>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Damage Inventory</a:t>
            </a:r>
          </a:p>
        </p:txBody>
      </p:sp>
      <p:cxnSp>
        <p:nvCxnSpPr>
          <p:cNvPr id="21" name="Straight Arrow Connector 20">
            <a:extLst>
              <a:ext uri="{FF2B5EF4-FFF2-40B4-BE49-F238E27FC236}">
                <a16:creationId xmlns:a16="http://schemas.microsoft.com/office/drawing/2014/main" id="{F2C24B0C-FC97-48D6-9767-5A6CBC56575C}"/>
              </a:ext>
            </a:extLst>
          </p:cNvPr>
          <p:cNvCxnSpPr>
            <a:cxnSpLocks/>
          </p:cNvCxnSpPr>
          <p:nvPr/>
        </p:nvCxnSpPr>
        <p:spPr>
          <a:xfrm flipV="1">
            <a:off x="7386638" y="3175000"/>
            <a:ext cx="1757362" cy="9526"/>
          </a:xfrm>
          <a:prstGeom prst="straightConnector1">
            <a:avLst/>
          </a:prstGeom>
          <a:noFill/>
          <a:ln w="22225" cap="flat" cmpd="sng" algn="ctr">
            <a:solidFill>
              <a:srgbClr val="4472C4"/>
            </a:solidFill>
            <a:prstDash val="solid"/>
            <a:miter lim="800000"/>
            <a:tailEnd type="arrow"/>
          </a:ln>
          <a:effectLst/>
        </p:spPr>
      </p:cxnSp>
    </p:spTree>
    <p:extLst>
      <p:ext uri="{BB962C8B-B14F-4D97-AF65-F5344CB8AC3E}">
        <p14:creationId xmlns:p14="http://schemas.microsoft.com/office/powerpoint/2010/main" val="27855393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F55A15DF-B8EA-4E33-B59B-458ECF32BE99}"/>
              </a:ext>
            </a:extLst>
          </p:cNvPr>
          <p:cNvCxnSpPr>
            <a:endCxn id="9" idx="1"/>
          </p:cNvCxnSpPr>
          <p:nvPr/>
        </p:nvCxnSpPr>
        <p:spPr>
          <a:xfrm flipV="1">
            <a:off x="3390900" y="3176588"/>
            <a:ext cx="952500" cy="1587"/>
          </a:xfrm>
          <a:prstGeom prst="straightConnector1">
            <a:avLst/>
          </a:prstGeom>
          <a:noFill/>
          <a:ln w="22225" cap="flat" cmpd="sng" algn="ctr">
            <a:solidFill>
              <a:srgbClr val="4472C4"/>
            </a:solidFill>
            <a:prstDash val="solid"/>
            <a:miter lim="800000"/>
            <a:tailEnd type="arrow"/>
          </a:ln>
          <a:effectLst/>
        </p:spPr>
      </p:cxnSp>
      <p:cxnSp>
        <p:nvCxnSpPr>
          <p:cNvPr id="5" name="Straight Arrow Connector 4">
            <a:extLst>
              <a:ext uri="{FF2B5EF4-FFF2-40B4-BE49-F238E27FC236}">
                <a16:creationId xmlns:a16="http://schemas.microsoft.com/office/drawing/2014/main" id="{BB978AEA-D0A9-4C9A-BC36-EEAC645E8166}"/>
              </a:ext>
            </a:extLst>
          </p:cNvPr>
          <p:cNvCxnSpPr/>
          <p:nvPr/>
        </p:nvCxnSpPr>
        <p:spPr>
          <a:xfrm>
            <a:off x="0" y="3178175"/>
            <a:ext cx="1066800" cy="0"/>
          </a:xfrm>
          <a:prstGeom prst="straightConnector1">
            <a:avLst/>
          </a:prstGeom>
          <a:noFill/>
          <a:ln w="22225" cap="flat" cmpd="sng" algn="ctr">
            <a:solidFill>
              <a:srgbClr val="4472C4"/>
            </a:solidFill>
            <a:prstDash val="solid"/>
            <a:miter lim="800000"/>
            <a:tailEnd type="arrow"/>
          </a:ln>
          <a:effectLst/>
        </p:spPr>
      </p:cxnSp>
      <p:sp>
        <p:nvSpPr>
          <p:cNvPr id="6" name="TextBox 5">
            <a:extLst>
              <a:ext uri="{FF2B5EF4-FFF2-40B4-BE49-F238E27FC236}">
                <a16:creationId xmlns:a16="http://schemas.microsoft.com/office/drawing/2014/main" id="{75C79F59-83F5-4A33-B763-EE36DFE73798}"/>
              </a:ext>
            </a:extLst>
          </p:cNvPr>
          <p:cNvSpPr txBox="1"/>
          <p:nvPr/>
        </p:nvSpPr>
        <p:spPr>
          <a:xfrm>
            <a:off x="1066800" y="2501900"/>
            <a:ext cx="1219200" cy="1384300"/>
          </a:xfrm>
          <a:prstGeom prst="rect">
            <a:avLst/>
          </a:prstGeom>
          <a:noFill/>
          <a:ln w="38100">
            <a:solidFill>
              <a:srgbClr val="4472C4">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FEMA Assigns PDMG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(Program Delivery Manager)</a:t>
            </a:r>
          </a:p>
        </p:txBody>
      </p:sp>
      <p:sp>
        <p:nvSpPr>
          <p:cNvPr id="7" name="TextBox 6">
            <a:extLst>
              <a:ext uri="{FF2B5EF4-FFF2-40B4-BE49-F238E27FC236}">
                <a16:creationId xmlns:a16="http://schemas.microsoft.com/office/drawing/2014/main" id="{EFB77C91-63E8-4CA4-87F7-B85D927F71C2}"/>
              </a:ext>
            </a:extLst>
          </p:cNvPr>
          <p:cNvSpPr txBox="1">
            <a:spLocks noChangeArrowheads="1"/>
          </p:cNvSpPr>
          <p:nvPr/>
        </p:nvSpPr>
        <p:spPr bwMode="auto">
          <a:xfrm>
            <a:off x="0" y="1600200"/>
            <a:ext cx="7577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sz="2400" b="1" u="sng">
                <a:solidFill>
                  <a:prstClr val="black"/>
                </a:solidFill>
                <a:latin typeface="Arial" panose="020B0604020202020204" pitchFamily="34" charset="0"/>
                <a:ea typeface="+mn-ea"/>
                <a:cs typeface="+mn-cs"/>
              </a:rPr>
              <a:t>Phase I – Operational Planning (continued)</a:t>
            </a:r>
          </a:p>
        </p:txBody>
      </p:sp>
      <p:sp>
        <p:nvSpPr>
          <p:cNvPr id="8" name="TextBox 7">
            <a:extLst>
              <a:ext uri="{FF2B5EF4-FFF2-40B4-BE49-F238E27FC236}">
                <a16:creationId xmlns:a16="http://schemas.microsoft.com/office/drawing/2014/main" id="{D4134F40-D86D-4F0E-BB14-4F8B6B5984C2}"/>
              </a:ext>
            </a:extLst>
          </p:cNvPr>
          <p:cNvSpPr txBox="1"/>
          <p:nvPr/>
        </p:nvSpPr>
        <p:spPr>
          <a:xfrm>
            <a:off x="2743200" y="2438400"/>
            <a:ext cx="1295400" cy="1354138"/>
          </a:xfrm>
          <a:prstGeom prst="rect">
            <a:avLst/>
          </a:prstGeom>
          <a:solidFill>
            <a:sysClr val="window" lastClr="FFFFFF"/>
          </a:solidFill>
          <a:ln w="38100">
            <a:solidFill>
              <a:srgbClr val="4472C4">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PDMG Completes Exploratory Call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2DBC77D-2BCD-4DA7-BFA2-04F8CF521B2A}"/>
              </a:ext>
            </a:extLst>
          </p:cNvPr>
          <p:cNvSpPr txBox="1"/>
          <p:nvPr/>
        </p:nvSpPr>
        <p:spPr>
          <a:xfrm>
            <a:off x="4343400" y="2438400"/>
            <a:ext cx="1447800" cy="1477963"/>
          </a:xfrm>
          <a:prstGeom prst="rect">
            <a:avLst/>
          </a:prstGeom>
          <a:noFill/>
          <a:ln w="38100">
            <a:solidFill>
              <a:srgbClr val="A5A5A5">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Applicant Completes Initial Damage Inventory</a:t>
            </a:r>
          </a:p>
        </p:txBody>
      </p:sp>
      <p:sp>
        <p:nvSpPr>
          <p:cNvPr id="10" name="TextBox 9">
            <a:extLst>
              <a:ext uri="{FF2B5EF4-FFF2-40B4-BE49-F238E27FC236}">
                <a16:creationId xmlns:a16="http://schemas.microsoft.com/office/drawing/2014/main" id="{35B896A8-C4EF-4DDC-87C2-674792FF74BB}"/>
              </a:ext>
            </a:extLst>
          </p:cNvPr>
          <p:cNvSpPr txBox="1"/>
          <p:nvPr/>
        </p:nvSpPr>
        <p:spPr>
          <a:xfrm>
            <a:off x="0" y="4667250"/>
            <a:ext cx="1714500" cy="1076325"/>
          </a:xfrm>
          <a:prstGeom prst="rect">
            <a:avLst/>
          </a:prstGeom>
          <a:noFill/>
          <a:ln w="38100">
            <a:solidFill>
              <a:srgbClr val="4472C4">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JFO supervisors establish lean management structure</a:t>
            </a:r>
          </a:p>
        </p:txBody>
      </p:sp>
      <p:cxnSp>
        <p:nvCxnSpPr>
          <p:cNvPr id="12" name="Straight Arrow Connector 11">
            <a:extLst>
              <a:ext uri="{FF2B5EF4-FFF2-40B4-BE49-F238E27FC236}">
                <a16:creationId xmlns:a16="http://schemas.microsoft.com/office/drawing/2014/main" id="{F28BF351-DB75-480B-9068-54C85A7B3255}"/>
              </a:ext>
            </a:extLst>
          </p:cNvPr>
          <p:cNvCxnSpPr>
            <a:stCxn id="6" idx="3"/>
          </p:cNvCxnSpPr>
          <p:nvPr/>
        </p:nvCxnSpPr>
        <p:spPr>
          <a:xfrm>
            <a:off x="2286000" y="3194050"/>
            <a:ext cx="457200" cy="0"/>
          </a:xfrm>
          <a:prstGeom prst="straightConnector1">
            <a:avLst/>
          </a:prstGeom>
          <a:noFill/>
          <a:ln w="22225" cap="flat" cmpd="sng" algn="ctr">
            <a:solidFill>
              <a:srgbClr val="4472C4"/>
            </a:solidFill>
            <a:prstDash val="solid"/>
            <a:miter lim="800000"/>
            <a:tailEnd type="arrow"/>
          </a:ln>
          <a:effectLst/>
        </p:spPr>
      </p:cxnSp>
      <p:cxnSp>
        <p:nvCxnSpPr>
          <p:cNvPr id="13" name="Straight Arrow Connector 12">
            <a:extLst>
              <a:ext uri="{FF2B5EF4-FFF2-40B4-BE49-F238E27FC236}">
                <a16:creationId xmlns:a16="http://schemas.microsoft.com/office/drawing/2014/main" id="{F469BB72-04CA-4336-960A-C8E6C7F68AD0}"/>
              </a:ext>
            </a:extLst>
          </p:cNvPr>
          <p:cNvCxnSpPr>
            <a:stCxn id="9" idx="3"/>
            <a:endCxn id="15" idx="1"/>
          </p:cNvCxnSpPr>
          <p:nvPr/>
        </p:nvCxnSpPr>
        <p:spPr>
          <a:xfrm flipV="1">
            <a:off x="5791200" y="3175000"/>
            <a:ext cx="381000" cy="1588"/>
          </a:xfrm>
          <a:prstGeom prst="straightConnector1">
            <a:avLst/>
          </a:prstGeom>
          <a:noFill/>
          <a:ln w="22225" cap="flat" cmpd="sng" algn="ctr">
            <a:solidFill>
              <a:srgbClr val="4472C4"/>
            </a:solidFill>
            <a:prstDash val="solid"/>
            <a:miter lim="800000"/>
            <a:tailEnd type="arrow"/>
          </a:ln>
          <a:effectLst/>
        </p:spPr>
      </p:cxnSp>
      <p:cxnSp>
        <p:nvCxnSpPr>
          <p:cNvPr id="14" name="Straight Arrow Connector 13">
            <a:extLst>
              <a:ext uri="{FF2B5EF4-FFF2-40B4-BE49-F238E27FC236}">
                <a16:creationId xmlns:a16="http://schemas.microsoft.com/office/drawing/2014/main" id="{001DC201-EED9-4A87-9DF1-B2E90D4FC356}"/>
              </a:ext>
            </a:extLst>
          </p:cNvPr>
          <p:cNvCxnSpPr>
            <a:endCxn id="6" idx="2"/>
          </p:cNvCxnSpPr>
          <p:nvPr/>
        </p:nvCxnSpPr>
        <p:spPr>
          <a:xfrm flipV="1">
            <a:off x="1676400" y="3886200"/>
            <a:ext cx="0" cy="781050"/>
          </a:xfrm>
          <a:prstGeom prst="straightConnector1">
            <a:avLst/>
          </a:prstGeom>
          <a:noFill/>
          <a:ln w="22225" cap="flat" cmpd="sng" algn="ctr">
            <a:solidFill>
              <a:srgbClr val="4472C4"/>
            </a:solidFill>
            <a:prstDash val="solid"/>
            <a:miter lim="800000"/>
            <a:tailEnd type="arrow"/>
          </a:ln>
          <a:effectLst/>
        </p:spPr>
      </p:cxnSp>
      <p:sp>
        <p:nvSpPr>
          <p:cNvPr id="15" name="TextBox 14">
            <a:extLst>
              <a:ext uri="{FF2B5EF4-FFF2-40B4-BE49-F238E27FC236}">
                <a16:creationId xmlns:a16="http://schemas.microsoft.com/office/drawing/2014/main" id="{EEBABC6A-9C16-45B7-87CC-E6ED92E60612}"/>
              </a:ext>
            </a:extLst>
          </p:cNvPr>
          <p:cNvSpPr txBox="1"/>
          <p:nvPr/>
        </p:nvSpPr>
        <p:spPr>
          <a:xfrm>
            <a:off x="6172200" y="2436813"/>
            <a:ext cx="1219200" cy="1477962"/>
          </a:xfrm>
          <a:prstGeom prst="rect">
            <a:avLst/>
          </a:prstGeom>
          <a:noFill/>
          <a:ln w="38100">
            <a:solidFill>
              <a:srgbClr val="4472C4">
                <a:lumMod val="75000"/>
              </a:srgbClr>
            </a:solid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PDMG Conducts Recovery Scoping Meeting</a:t>
            </a:r>
          </a:p>
        </p:txBody>
      </p:sp>
      <p:sp>
        <p:nvSpPr>
          <p:cNvPr id="16" name="TextBox 15">
            <a:extLst>
              <a:ext uri="{FF2B5EF4-FFF2-40B4-BE49-F238E27FC236}">
                <a16:creationId xmlns:a16="http://schemas.microsoft.com/office/drawing/2014/main" id="{D1DCDC51-9497-4052-8E4C-D917330E9317}"/>
              </a:ext>
            </a:extLst>
          </p:cNvPr>
          <p:cNvSpPr txBox="1"/>
          <p:nvPr/>
        </p:nvSpPr>
        <p:spPr>
          <a:xfrm>
            <a:off x="7577138" y="5248275"/>
            <a:ext cx="1371600" cy="369888"/>
          </a:xfrm>
          <a:prstGeom prst="rect">
            <a:avLst/>
          </a:prstGeom>
          <a:solidFill>
            <a:srgbClr val="44546A">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Region</a:t>
            </a:r>
          </a:p>
        </p:txBody>
      </p:sp>
      <p:sp>
        <p:nvSpPr>
          <p:cNvPr id="17" name="TextBox 16">
            <a:extLst>
              <a:ext uri="{FF2B5EF4-FFF2-40B4-BE49-F238E27FC236}">
                <a16:creationId xmlns:a16="http://schemas.microsoft.com/office/drawing/2014/main" id="{BF9797C0-F3C9-4B71-94F6-286B9BA5AA51}"/>
              </a:ext>
            </a:extLst>
          </p:cNvPr>
          <p:cNvSpPr txBox="1"/>
          <p:nvPr/>
        </p:nvSpPr>
        <p:spPr>
          <a:xfrm>
            <a:off x="7577138" y="5629275"/>
            <a:ext cx="1371600" cy="369888"/>
          </a:xfrm>
          <a:prstGeom prst="rect">
            <a:avLst/>
          </a:prstGeom>
          <a:solidFill>
            <a:srgbClr val="4472C4">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JFO/Field</a:t>
            </a:r>
          </a:p>
        </p:txBody>
      </p:sp>
      <p:sp>
        <p:nvSpPr>
          <p:cNvPr id="18" name="TextBox 17">
            <a:extLst>
              <a:ext uri="{FF2B5EF4-FFF2-40B4-BE49-F238E27FC236}">
                <a16:creationId xmlns:a16="http://schemas.microsoft.com/office/drawing/2014/main" id="{39270E5D-251E-46BB-9893-DB1A64BDE8BA}"/>
              </a:ext>
            </a:extLst>
          </p:cNvPr>
          <p:cNvSpPr txBox="1"/>
          <p:nvPr/>
        </p:nvSpPr>
        <p:spPr>
          <a:xfrm>
            <a:off x="7577138" y="6021388"/>
            <a:ext cx="1371600" cy="369887"/>
          </a:xfrm>
          <a:prstGeom prst="rect">
            <a:avLst/>
          </a:prstGeom>
          <a:solidFill>
            <a:srgbClr val="A5A5A5">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Applicant</a:t>
            </a:r>
          </a:p>
        </p:txBody>
      </p:sp>
      <p:sp>
        <p:nvSpPr>
          <p:cNvPr id="19" name="TextBox 22">
            <a:extLst>
              <a:ext uri="{FF2B5EF4-FFF2-40B4-BE49-F238E27FC236}">
                <a16:creationId xmlns:a16="http://schemas.microsoft.com/office/drawing/2014/main" id="{946BCB1E-B9DD-4C95-8962-5B7F855FCB5A}"/>
              </a:ext>
            </a:extLst>
          </p:cNvPr>
          <p:cNvSpPr txBox="1">
            <a:spLocks noChangeArrowheads="1"/>
          </p:cNvSpPr>
          <p:nvPr/>
        </p:nvSpPr>
        <p:spPr bwMode="auto">
          <a:xfrm>
            <a:off x="7577138" y="6402388"/>
            <a:ext cx="1371600" cy="3698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pPr>
            <a:r>
              <a:rPr lang="en-US" altLang="en-US" sz="1800" b="1">
                <a:solidFill>
                  <a:prstClr val="white"/>
                </a:solidFill>
                <a:latin typeface="Arial" panose="020B0604020202020204" pitchFamily="34" charset="0"/>
                <a:ea typeface="+mn-ea"/>
                <a:cs typeface="+mn-cs"/>
              </a:rPr>
              <a:t>CRC</a:t>
            </a:r>
          </a:p>
        </p:txBody>
      </p:sp>
      <p:sp>
        <p:nvSpPr>
          <p:cNvPr id="22" name="TextBox 21">
            <a:extLst>
              <a:ext uri="{FF2B5EF4-FFF2-40B4-BE49-F238E27FC236}">
                <a16:creationId xmlns:a16="http://schemas.microsoft.com/office/drawing/2014/main" id="{49AE8D0D-63D7-40B8-94DB-3FF6ACC435A2}"/>
              </a:ext>
            </a:extLst>
          </p:cNvPr>
          <p:cNvSpPr txBox="1"/>
          <p:nvPr/>
        </p:nvSpPr>
        <p:spPr>
          <a:xfrm>
            <a:off x="3505200" y="4583113"/>
            <a:ext cx="3962400" cy="1754187"/>
          </a:xfrm>
          <a:prstGeom prst="rect">
            <a:avLst/>
          </a:prstGeom>
          <a:noFill/>
          <a:ln w="25400">
            <a:solidFill>
              <a:srgbClr val="4472C4">
                <a:lumMod val="75000"/>
              </a:srgbClr>
            </a:solidFill>
            <a:prstDash val="dash"/>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Recovery Scoping Meeting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Damage Inventory discussed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Documentation discussed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Special Considerations discussed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60-day calendar discussed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Site Inspections discussed</a:t>
            </a:r>
          </a:p>
        </p:txBody>
      </p:sp>
      <p:cxnSp>
        <p:nvCxnSpPr>
          <p:cNvPr id="24" name="Straight Arrow Connector 23">
            <a:extLst>
              <a:ext uri="{FF2B5EF4-FFF2-40B4-BE49-F238E27FC236}">
                <a16:creationId xmlns:a16="http://schemas.microsoft.com/office/drawing/2014/main" id="{8B440F4F-3A24-472D-8373-4427648B4EF9}"/>
              </a:ext>
            </a:extLst>
          </p:cNvPr>
          <p:cNvCxnSpPr>
            <a:cxnSpLocks/>
          </p:cNvCxnSpPr>
          <p:nvPr/>
        </p:nvCxnSpPr>
        <p:spPr>
          <a:xfrm flipV="1">
            <a:off x="7386638" y="3175000"/>
            <a:ext cx="1757362" cy="9526"/>
          </a:xfrm>
          <a:prstGeom prst="straightConnector1">
            <a:avLst/>
          </a:prstGeom>
          <a:noFill/>
          <a:ln w="22225" cap="flat" cmpd="sng" algn="ctr">
            <a:solidFill>
              <a:srgbClr val="4472C4"/>
            </a:solidFill>
            <a:prstDash val="solid"/>
            <a:miter lim="800000"/>
            <a:tailEnd type="arrow"/>
          </a:ln>
          <a:effectLst/>
        </p:spPr>
      </p:cxnSp>
      <p:sp>
        <p:nvSpPr>
          <p:cNvPr id="30" name="Down Arrow 25">
            <a:extLst>
              <a:ext uri="{FF2B5EF4-FFF2-40B4-BE49-F238E27FC236}">
                <a16:creationId xmlns:a16="http://schemas.microsoft.com/office/drawing/2014/main" id="{B20AB4D7-A471-480B-8C51-4B686FF50EA6}"/>
              </a:ext>
            </a:extLst>
          </p:cNvPr>
          <p:cNvSpPr/>
          <p:nvPr/>
        </p:nvSpPr>
        <p:spPr>
          <a:xfrm>
            <a:off x="6329379" y="3914775"/>
            <a:ext cx="795327" cy="666750"/>
          </a:xfrm>
          <a:prstGeom prst="downArrow">
            <a:avLst/>
          </a:prstGeom>
          <a:solidFill>
            <a:srgbClr val="E22A51"/>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itle 1">
            <a:extLst>
              <a:ext uri="{FF2B5EF4-FFF2-40B4-BE49-F238E27FC236}">
                <a16:creationId xmlns:a16="http://schemas.microsoft.com/office/drawing/2014/main" id="{DF86FD27-33A5-4E2E-AF80-510197B247AC}"/>
              </a:ext>
            </a:extLst>
          </p:cNvPr>
          <p:cNvSpPr>
            <a:spLocks noGrp="1"/>
          </p:cNvSpPr>
          <p:nvPr>
            <p:ph type="title"/>
          </p:nvPr>
        </p:nvSpPr>
        <p:spPr>
          <a:xfrm>
            <a:off x="2209800" y="304800"/>
            <a:ext cx="6858000" cy="1143000"/>
          </a:xfrm>
        </p:spPr>
        <p:txBody>
          <a:bodyPr>
            <a:normAutofit fontScale="90000"/>
          </a:bodyPr>
          <a:lstStyle/>
          <a:p>
            <a:pPr algn="ctr"/>
            <a:r>
              <a:rPr lang="en-US" sz="4800" dirty="0">
                <a:solidFill>
                  <a:schemeClr val="bg1"/>
                </a:solidFill>
                <a:latin typeface="Tw Cen MT Condensed" charset="0"/>
                <a:ea typeface="Tw Cen MT Condensed" charset="0"/>
                <a:cs typeface="Tw Cen MT Condensed" charset="0"/>
              </a:rPr>
              <a:t>Meeting #2 – Recovery Scoping Meeting</a:t>
            </a:r>
          </a:p>
        </p:txBody>
      </p:sp>
    </p:spTree>
    <p:extLst>
      <p:ext uri="{BB962C8B-B14F-4D97-AF65-F5344CB8AC3E}">
        <p14:creationId xmlns:p14="http://schemas.microsoft.com/office/powerpoint/2010/main" val="23975231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Next Steps</a:t>
            </a:r>
          </a:p>
        </p:txBody>
      </p:sp>
      <p:pic>
        <p:nvPicPr>
          <p:cNvPr id="7" name="Picture 3">
            <a:extLst>
              <a:ext uri="{FF2B5EF4-FFF2-40B4-BE49-F238E27FC236}">
                <a16:creationId xmlns:a16="http://schemas.microsoft.com/office/drawing/2014/main" id="{5CA40F25-F887-4C23-A4CB-F8B742702B0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8288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FFDEABF-AE1D-4CB5-B6B9-5FC6EA4FEA5B}"/>
              </a:ext>
            </a:extLst>
          </p:cNvPr>
          <p:cNvSpPr txBox="1"/>
          <p:nvPr/>
        </p:nvSpPr>
        <p:spPr>
          <a:xfrm>
            <a:off x="76199" y="2819400"/>
            <a:ext cx="8839201" cy="1815882"/>
          </a:xfrm>
          <a:prstGeom prst="rect">
            <a:avLst/>
          </a:prstGeom>
          <a:noFill/>
        </p:spPr>
        <p:txBody>
          <a:bodyPr wrap="square" rtlCol="0">
            <a:spAutoFit/>
          </a:bodyPr>
          <a:lstStyle/>
          <a:p>
            <a:r>
              <a:rPr lang="en-US" sz="2800" dirty="0"/>
              <a:t>After the Recovery Scoping Meeting, your project will begin to be developed by your Project Team.</a:t>
            </a:r>
          </a:p>
          <a:p>
            <a:endParaRPr lang="en-US" sz="2800" dirty="0"/>
          </a:p>
          <a:p>
            <a:endParaRPr lang="en-US" sz="2800" dirty="0"/>
          </a:p>
        </p:txBody>
      </p:sp>
    </p:spTree>
    <p:extLst>
      <p:ext uri="{BB962C8B-B14F-4D97-AF65-F5344CB8AC3E}">
        <p14:creationId xmlns:p14="http://schemas.microsoft.com/office/powerpoint/2010/main" val="1299936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a:bodyPr>
          <a:lstStyle/>
          <a:p>
            <a:pPr algn="ctr"/>
            <a:r>
              <a:rPr lang="en-US" sz="4800" dirty="0">
                <a:solidFill>
                  <a:schemeClr val="bg1"/>
                </a:solidFill>
                <a:latin typeface="Tw Cen MT Condensed" charset="0"/>
                <a:ea typeface="Tw Cen MT Condensed" charset="0"/>
                <a:cs typeface="Tw Cen MT Condensed" charset="0"/>
              </a:rPr>
              <a:t>Public Assistance Applied</a:t>
            </a:r>
          </a:p>
        </p:txBody>
      </p:sp>
      <p:sp>
        <p:nvSpPr>
          <p:cNvPr id="3" name="Rectangle 2">
            <a:extLst>
              <a:ext uri="{FF2B5EF4-FFF2-40B4-BE49-F238E27FC236}">
                <a16:creationId xmlns:a16="http://schemas.microsoft.com/office/drawing/2014/main" id="{1F824F17-3DAD-40E9-9FF5-5FC0889B8D09}"/>
              </a:ext>
            </a:extLst>
          </p:cNvPr>
          <p:cNvSpPr>
            <a:spLocks noChangeArrowheads="1"/>
          </p:cNvSpPr>
          <p:nvPr/>
        </p:nvSpPr>
        <p:spPr bwMode="auto">
          <a:xfrm>
            <a:off x="381000" y="1752600"/>
            <a:ext cx="81359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pPr>
            <a:r>
              <a:rPr lang="en-US" altLang="en-US" dirty="0">
                <a:solidFill>
                  <a:srgbClr val="333333"/>
                </a:solidFill>
                <a:latin typeface="Times New Roman" panose="02020603050405020304" pitchFamily="18" charset="0"/>
                <a:ea typeface="+mn-ea"/>
                <a:cs typeface="Times New Roman" panose="02020603050405020304" pitchFamily="18" charset="0"/>
              </a:rPr>
              <a:t>The Public Assistance Program assists in the restoration of community infrastructure as a result of a federally declared event.</a:t>
            </a:r>
          </a:p>
          <a:p>
            <a:pPr eaLnBrk="1" fontAlgn="auto" hangingPunct="1">
              <a:spcBef>
                <a:spcPct val="60000"/>
              </a:spcBef>
              <a:spcAft>
                <a:spcPts val="0"/>
              </a:spcAft>
              <a:buClr>
                <a:srgbClr val="B0B1B3"/>
              </a:buClr>
            </a:pPr>
            <a:r>
              <a:rPr lang="en-US" altLang="en-US" dirty="0">
                <a:solidFill>
                  <a:srgbClr val="333333"/>
                </a:solidFill>
                <a:latin typeface="Times New Roman" panose="02020603050405020304" pitchFamily="18" charset="0"/>
                <a:ea typeface="+mn-ea"/>
                <a:cs typeface="Times New Roman" panose="02020603050405020304" pitchFamily="18" charset="0"/>
              </a:rPr>
              <a:t>It is a supplemental cost </a:t>
            </a:r>
            <a:r>
              <a:rPr lang="en-US" altLang="en-US" b="1" u="sng" dirty="0">
                <a:solidFill>
                  <a:srgbClr val="333333"/>
                </a:solidFill>
                <a:latin typeface="Times New Roman" panose="02020603050405020304" pitchFamily="18" charset="0"/>
                <a:ea typeface="+mn-ea"/>
                <a:cs typeface="Times New Roman" panose="02020603050405020304" pitchFamily="18" charset="0"/>
              </a:rPr>
              <a:t>REIMBURSEMENT</a:t>
            </a:r>
            <a:r>
              <a:rPr lang="en-US" altLang="en-US" dirty="0">
                <a:solidFill>
                  <a:srgbClr val="333333"/>
                </a:solidFill>
                <a:latin typeface="Times New Roman" panose="02020603050405020304" pitchFamily="18" charset="0"/>
                <a:ea typeface="+mn-ea"/>
                <a:cs typeface="Times New Roman" panose="02020603050405020304" pitchFamily="18" charset="0"/>
              </a:rPr>
              <a:t> program with specific eligibility requirements.</a:t>
            </a:r>
          </a:p>
          <a:p>
            <a:pPr eaLnBrk="1" fontAlgn="auto" hangingPunct="1">
              <a:spcBef>
                <a:spcPct val="60000"/>
              </a:spcBef>
              <a:spcAft>
                <a:spcPts val="0"/>
              </a:spcAft>
              <a:buClr>
                <a:srgbClr val="B0B1B3"/>
              </a:buClr>
            </a:pPr>
            <a:r>
              <a:rPr lang="en-US" altLang="en-US" dirty="0">
                <a:solidFill>
                  <a:srgbClr val="333333"/>
                </a:solidFill>
                <a:latin typeface="Times New Roman" panose="02020603050405020304" pitchFamily="18" charset="0"/>
                <a:ea typeface="+mn-ea"/>
                <a:cs typeface="Times New Roman" panose="02020603050405020304" pitchFamily="18" charset="0"/>
              </a:rPr>
              <a:t>The FEMA share of eligible costs will be available to the recipient (grantee) for disbursement to the applicants.</a:t>
            </a:r>
          </a:p>
        </p:txBody>
      </p:sp>
    </p:spTree>
    <p:extLst>
      <p:ext uri="{BB962C8B-B14F-4D97-AF65-F5344CB8AC3E}">
        <p14:creationId xmlns:p14="http://schemas.microsoft.com/office/powerpoint/2010/main" val="24186693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Applicant Agent</a:t>
            </a:r>
          </a:p>
        </p:txBody>
      </p:sp>
      <p:sp>
        <p:nvSpPr>
          <p:cNvPr id="4" name="Rectangle 2">
            <a:extLst>
              <a:ext uri="{FF2B5EF4-FFF2-40B4-BE49-F238E27FC236}">
                <a16:creationId xmlns:a16="http://schemas.microsoft.com/office/drawing/2014/main" id="{F73E33C2-3E5E-4915-8248-8E1CD00F8362}"/>
              </a:ext>
            </a:extLst>
          </p:cNvPr>
          <p:cNvSpPr>
            <a:spLocks noChangeArrowheads="1"/>
          </p:cNvSpPr>
          <p:nvPr/>
        </p:nvSpPr>
        <p:spPr bwMode="auto">
          <a:xfrm>
            <a:off x="152400" y="1752600"/>
            <a:ext cx="7467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eaLnBrk="1" fontAlgn="auto" hangingPunct="1">
              <a:spcBef>
                <a:spcPct val="60000"/>
              </a:spcBef>
              <a:spcAft>
                <a:spcPts val="0"/>
              </a:spcAft>
              <a:buClr>
                <a:srgbClr val="B0B1B3"/>
              </a:buClr>
              <a:buFont typeface="Arial" pitchFamily="34" charset="0"/>
              <a:buNone/>
              <a:defRPr/>
            </a:pPr>
            <a:r>
              <a:rPr lang="en-US" altLang="en-US" sz="2800" dirty="0">
                <a:solidFill>
                  <a:srgbClr val="333333"/>
                </a:solidFill>
                <a:latin typeface="Times New Roman" pitchFamily="18" charset="0"/>
                <a:ea typeface="+mn-ea"/>
                <a:cs typeface="Times New Roman" pitchFamily="18" charset="0"/>
              </a:rPr>
              <a:t>Who should be your Applicant Agent?</a:t>
            </a:r>
          </a:p>
          <a:p>
            <a:pPr eaLnBrk="1" fontAlgn="auto" hangingPunct="1">
              <a:spcBef>
                <a:spcPct val="60000"/>
              </a:spcBef>
              <a:spcAft>
                <a:spcPts val="0"/>
              </a:spcAft>
              <a:buClr>
                <a:srgbClr val="B0B1B3"/>
              </a:buClr>
              <a:buFont typeface="Wingdings" pitchFamily="2" charset="2"/>
              <a:buChar char="§"/>
              <a:defRPr/>
            </a:pPr>
            <a:r>
              <a:rPr lang="en-US" altLang="en-US" sz="2800" dirty="0">
                <a:solidFill>
                  <a:srgbClr val="333333"/>
                </a:solidFill>
                <a:latin typeface="Times New Roman" pitchFamily="18" charset="0"/>
                <a:ea typeface="+mn-ea"/>
                <a:cs typeface="Times New Roman" pitchFamily="18" charset="0"/>
              </a:rPr>
              <a:t>Understands Program Elements</a:t>
            </a:r>
          </a:p>
          <a:p>
            <a:pPr eaLnBrk="1" fontAlgn="auto" hangingPunct="1">
              <a:spcBef>
                <a:spcPct val="60000"/>
              </a:spcBef>
              <a:spcAft>
                <a:spcPts val="0"/>
              </a:spcAft>
              <a:buClr>
                <a:srgbClr val="B0B1B3"/>
              </a:buClr>
              <a:buFont typeface="Wingdings" pitchFamily="2" charset="2"/>
              <a:buChar char="§"/>
              <a:defRPr/>
            </a:pPr>
            <a:r>
              <a:rPr lang="en-US" altLang="en-US" sz="2800" dirty="0">
                <a:solidFill>
                  <a:srgbClr val="333333"/>
                </a:solidFill>
                <a:latin typeface="Times New Roman" pitchFamily="18" charset="0"/>
                <a:ea typeface="+mn-ea"/>
                <a:cs typeface="Times New Roman" pitchFamily="18" charset="0"/>
              </a:rPr>
              <a:t>Familiar with Computer</a:t>
            </a:r>
          </a:p>
          <a:p>
            <a:pPr eaLnBrk="1" fontAlgn="auto" hangingPunct="1">
              <a:spcBef>
                <a:spcPct val="60000"/>
              </a:spcBef>
              <a:spcAft>
                <a:spcPts val="0"/>
              </a:spcAft>
              <a:buClr>
                <a:srgbClr val="B0B1B3"/>
              </a:buClr>
              <a:buFont typeface="Wingdings" pitchFamily="2" charset="2"/>
              <a:buChar char="§"/>
              <a:defRPr/>
            </a:pPr>
            <a:r>
              <a:rPr lang="en-US" altLang="en-US" sz="2800" dirty="0">
                <a:solidFill>
                  <a:srgbClr val="333333"/>
                </a:solidFill>
                <a:latin typeface="Times New Roman" pitchFamily="18" charset="0"/>
                <a:ea typeface="+mn-ea"/>
                <a:cs typeface="Times New Roman" pitchFamily="18" charset="0"/>
              </a:rPr>
              <a:t>Well Organized</a:t>
            </a:r>
          </a:p>
          <a:p>
            <a:pPr eaLnBrk="1" fontAlgn="auto" hangingPunct="1">
              <a:spcBef>
                <a:spcPct val="60000"/>
              </a:spcBef>
              <a:spcAft>
                <a:spcPts val="0"/>
              </a:spcAft>
              <a:buClr>
                <a:srgbClr val="B0B1B3"/>
              </a:buClr>
              <a:buFont typeface="Wingdings" pitchFamily="2" charset="2"/>
              <a:buChar char="§"/>
              <a:defRPr/>
            </a:pPr>
            <a:r>
              <a:rPr lang="en-US" altLang="en-US" sz="2800" dirty="0">
                <a:solidFill>
                  <a:srgbClr val="333333"/>
                </a:solidFill>
                <a:latin typeface="Times New Roman" pitchFamily="18" charset="0"/>
                <a:ea typeface="+mn-ea"/>
                <a:cs typeface="Times New Roman" pitchFamily="18" charset="0"/>
              </a:rPr>
              <a:t>Readily Available</a:t>
            </a:r>
          </a:p>
        </p:txBody>
      </p:sp>
    </p:spTree>
    <p:extLst>
      <p:ext uri="{BB962C8B-B14F-4D97-AF65-F5344CB8AC3E}">
        <p14:creationId xmlns:p14="http://schemas.microsoft.com/office/powerpoint/2010/main" val="39699898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Observation</a:t>
            </a:r>
          </a:p>
        </p:txBody>
      </p:sp>
      <p:sp>
        <p:nvSpPr>
          <p:cNvPr id="12" name="Rectangle 2">
            <a:extLst>
              <a:ext uri="{FF2B5EF4-FFF2-40B4-BE49-F238E27FC236}">
                <a16:creationId xmlns:a16="http://schemas.microsoft.com/office/drawing/2014/main" id="{0FB88241-1945-4D53-9293-8B751834D1D9}"/>
              </a:ext>
            </a:extLst>
          </p:cNvPr>
          <p:cNvSpPr>
            <a:spLocks noChangeArrowheads="1"/>
          </p:cNvSpPr>
          <p:nvPr/>
        </p:nvSpPr>
        <p:spPr bwMode="auto">
          <a:xfrm>
            <a:off x="304800" y="2209800"/>
            <a:ext cx="82883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The Delivery Model, in effect, will demand more responsibility and work on the Applicant. </a:t>
            </a:r>
          </a:p>
        </p:txBody>
      </p:sp>
      <p:pic>
        <p:nvPicPr>
          <p:cNvPr id="13" name="Picture 3">
            <a:extLst>
              <a:ext uri="{FF2B5EF4-FFF2-40B4-BE49-F238E27FC236}">
                <a16:creationId xmlns:a16="http://schemas.microsoft.com/office/drawing/2014/main" id="{6A55C410-4A15-4D6E-AFEE-1E9879E62EB3}"/>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9200" y="4229100"/>
            <a:ext cx="6096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8974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Observation</a:t>
            </a:r>
          </a:p>
        </p:txBody>
      </p:sp>
      <p:sp>
        <p:nvSpPr>
          <p:cNvPr id="12" name="Rectangle 2">
            <a:extLst>
              <a:ext uri="{FF2B5EF4-FFF2-40B4-BE49-F238E27FC236}">
                <a16:creationId xmlns:a16="http://schemas.microsoft.com/office/drawing/2014/main" id="{0FB88241-1945-4D53-9293-8B751834D1D9}"/>
              </a:ext>
            </a:extLst>
          </p:cNvPr>
          <p:cNvSpPr>
            <a:spLocks noChangeArrowheads="1"/>
          </p:cNvSpPr>
          <p:nvPr/>
        </p:nvSpPr>
        <p:spPr bwMode="auto">
          <a:xfrm>
            <a:off x="228600" y="2209800"/>
            <a:ext cx="8686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Char char="§"/>
            </a:pPr>
            <a:r>
              <a:rPr lang="en-US" altLang="en-US" sz="2800" dirty="0">
                <a:solidFill>
                  <a:srgbClr val="333333"/>
                </a:solidFill>
                <a:latin typeface="Times New Roman" panose="02020603050405020304" pitchFamily="18" charset="0"/>
                <a:ea typeface="+mn-ea"/>
                <a:cs typeface="Times New Roman" panose="02020603050405020304" pitchFamily="18" charset="0"/>
              </a:rPr>
              <a:t>Pace and Priority:  You will feel that you are being rushed to supply the required documentation.  The goal is to get your projects developed so that your reimbursements can flow quickly.  Managing your Public Assistance Grant will require that you make your  meetings and documentation a priority.  </a:t>
            </a:r>
          </a:p>
        </p:txBody>
      </p:sp>
    </p:spTree>
    <p:extLst>
      <p:ext uri="{BB962C8B-B14F-4D97-AF65-F5344CB8AC3E}">
        <p14:creationId xmlns:p14="http://schemas.microsoft.com/office/powerpoint/2010/main" val="23127349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Summary</a:t>
            </a:r>
          </a:p>
        </p:txBody>
      </p:sp>
      <p:sp>
        <p:nvSpPr>
          <p:cNvPr id="11" name="Rectangle 2">
            <a:extLst>
              <a:ext uri="{FF2B5EF4-FFF2-40B4-BE49-F238E27FC236}">
                <a16:creationId xmlns:a16="http://schemas.microsoft.com/office/drawing/2014/main" id="{470E0E36-349C-4946-A47B-3B3CFAC88ABD}"/>
              </a:ext>
            </a:extLst>
          </p:cNvPr>
          <p:cNvSpPr>
            <a:spLocks noChangeArrowheads="1"/>
          </p:cNvSpPr>
          <p:nvPr/>
        </p:nvSpPr>
        <p:spPr bwMode="auto">
          <a:xfrm>
            <a:off x="1" y="1526214"/>
            <a:ext cx="8745772" cy="167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buFont typeface="Wingdings" panose="05000000000000000000" pitchFamily="2" charset="2"/>
              <a:buChar char="§"/>
            </a:pPr>
            <a:r>
              <a:rPr lang="en-US" altLang="en-US" sz="2200" dirty="0">
                <a:solidFill>
                  <a:srgbClr val="333333"/>
                </a:solidFill>
                <a:latin typeface="Times New Roman" panose="02020603050405020304" pitchFamily="18" charset="0"/>
                <a:ea typeface="+mn-ea"/>
                <a:cs typeface="Times New Roman" panose="02020603050405020304" pitchFamily="18" charset="0"/>
              </a:rPr>
              <a:t>The Public Assistance Program assists in the restoration of community infrastructure.</a:t>
            </a:r>
          </a:p>
          <a:p>
            <a:pPr eaLnBrk="1" fontAlgn="auto" hangingPunct="1">
              <a:spcBef>
                <a:spcPct val="60000"/>
              </a:spcBef>
              <a:spcAft>
                <a:spcPts val="0"/>
              </a:spcAft>
              <a:buClr>
                <a:srgbClr val="B0B1B3"/>
              </a:buClr>
              <a:buFont typeface="Wingdings" panose="05000000000000000000" pitchFamily="2" charset="2"/>
              <a:buChar char="§"/>
            </a:pPr>
            <a:r>
              <a:rPr lang="en-US" altLang="en-US" sz="2200" dirty="0">
                <a:solidFill>
                  <a:srgbClr val="333333"/>
                </a:solidFill>
                <a:latin typeface="Times New Roman" panose="02020603050405020304" pitchFamily="18" charset="0"/>
                <a:ea typeface="+mn-ea"/>
                <a:cs typeface="Times New Roman" panose="02020603050405020304" pitchFamily="18" charset="0"/>
              </a:rPr>
              <a:t>It is a supplemental cost </a:t>
            </a:r>
            <a:r>
              <a:rPr lang="en-US" altLang="en-US" sz="2200" b="1" u="sng" dirty="0">
                <a:solidFill>
                  <a:srgbClr val="333333"/>
                </a:solidFill>
                <a:latin typeface="Times New Roman" panose="02020603050405020304" pitchFamily="18" charset="0"/>
                <a:ea typeface="+mn-ea"/>
                <a:cs typeface="Times New Roman" panose="02020603050405020304" pitchFamily="18" charset="0"/>
              </a:rPr>
              <a:t>REIMBURSEMENT</a:t>
            </a:r>
            <a:r>
              <a:rPr lang="en-US" altLang="en-US" sz="2200" b="1" dirty="0">
                <a:solidFill>
                  <a:srgbClr val="333333"/>
                </a:solidFill>
                <a:latin typeface="Times New Roman" panose="02020603050405020304" pitchFamily="18" charset="0"/>
                <a:ea typeface="+mn-ea"/>
                <a:cs typeface="Times New Roman" panose="02020603050405020304" pitchFamily="18" charset="0"/>
              </a:rPr>
              <a:t> </a:t>
            </a:r>
            <a:br>
              <a:rPr lang="en-US" altLang="en-US" sz="2200" b="1" dirty="0">
                <a:solidFill>
                  <a:srgbClr val="333333"/>
                </a:solidFill>
                <a:latin typeface="Times New Roman" panose="02020603050405020304" pitchFamily="18" charset="0"/>
                <a:ea typeface="+mn-ea"/>
                <a:cs typeface="Times New Roman" panose="02020603050405020304" pitchFamily="18" charset="0"/>
              </a:rPr>
            </a:br>
            <a:r>
              <a:rPr lang="en-US" altLang="en-US" sz="2200" dirty="0">
                <a:solidFill>
                  <a:srgbClr val="333333"/>
                </a:solidFill>
                <a:latin typeface="Times New Roman" panose="02020603050405020304" pitchFamily="18" charset="0"/>
                <a:ea typeface="+mn-ea"/>
                <a:cs typeface="Times New Roman" panose="02020603050405020304" pitchFamily="18" charset="0"/>
              </a:rPr>
              <a:t>program with specific eligibility requirements.</a:t>
            </a:r>
          </a:p>
        </p:txBody>
      </p:sp>
      <p:sp>
        <p:nvSpPr>
          <p:cNvPr id="4" name="Rectangle 2">
            <a:extLst>
              <a:ext uri="{FF2B5EF4-FFF2-40B4-BE49-F238E27FC236}">
                <a16:creationId xmlns:a16="http://schemas.microsoft.com/office/drawing/2014/main" id="{1827E84F-5A51-4A2B-B815-9D8A425A263B}"/>
              </a:ext>
            </a:extLst>
          </p:cNvPr>
          <p:cNvSpPr>
            <a:spLocks noChangeArrowheads="1"/>
          </p:cNvSpPr>
          <p:nvPr/>
        </p:nvSpPr>
        <p:spPr bwMode="auto">
          <a:xfrm>
            <a:off x="171700" y="4114913"/>
            <a:ext cx="5817305" cy="180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fontAlgn="auto" hangingPunct="1">
              <a:spcBef>
                <a:spcPct val="60000"/>
              </a:spcBef>
              <a:spcAft>
                <a:spcPts val="0"/>
              </a:spcAft>
              <a:buClr>
                <a:srgbClr val="B0B1B3"/>
              </a:buClr>
              <a:buNone/>
            </a:pPr>
            <a:r>
              <a:rPr lang="en-US" altLang="en-US" sz="2800" dirty="0">
                <a:solidFill>
                  <a:srgbClr val="333333"/>
                </a:solidFill>
                <a:latin typeface="Times New Roman" panose="02020603050405020304" pitchFamily="18" charset="0"/>
                <a:ea typeface="+mn-ea"/>
                <a:cs typeface="Times New Roman" panose="02020603050405020304" pitchFamily="18" charset="0"/>
              </a:rPr>
              <a:t>To review an abbreviated version of the Applicant Briefing Slideshow, please visit and sign up at the MEMA Website at – </a:t>
            </a:r>
            <a:br>
              <a:rPr lang="en-US" altLang="en-US" sz="2800" dirty="0">
                <a:solidFill>
                  <a:srgbClr val="333333"/>
                </a:solidFill>
                <a:latin typeface="Times New Roman" panose="02020603050405020304" pitchFamily="18" charset="0"/>
                <a:ea typeface="+mn-ea"/>
                <a:cs typeface="Times New Roman" panose="02020603050405020304" pitchFamily="18" charset="0"/>
              </a:rPr>
            </a:br>
            <a:endParaRPr lang="en-US" altLang="en-US" sz="2800" dirty="0">
              <a:solidFill>
                <a:srgbClr val="333333"/>
              </a:solidFill>
              <a:latin typeface="Times New Roman" panose="02020603050405020304" pitchFamily="18" charset="0"/>
              <a:ea typeface="+mn-ea"/>
              <a:cs typeface="Times New Roman" panose="02020603050405020304" pitchFamily="18" charset="0"/>
            </a:endParaRPr>
          </a:p>
          <a:p>
            <a:pPr marL="0" indent="0" eaLnBrk="1" fontAlgn="auto" hangingPunct="1">
              <a:spcBef>
                <a:spcPct val="60000"/>
              </a:spcBef>
              <a:spcAft>
                <a:spcPts val="0"/>
              </a:spcAft>
              <a:buClr>
                <a:srgbClr val="B0B1B3"/>
              </a:buClr>
              <a:buNone/>
            </a:pPr>
            <a:endParaRPr lang="en-US" altLang="en-US" sz="2800" dirty="0">
              <a:solidFill>
                <a:srgbClr val="333333"/>
              </a:solidFill>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A1B55825-A02C-4C5E-80A6-32C6E86A837A}"/>
              </a:ext>
            </a:extLst>
          </p:cNvPr>
          <p:cNvSpPr/>
          <p:nvPr/>
        </p:nvSpPr>
        <p:spPr>
          <a:xfrm>
            <a:off x="152400" y="5839829"/>
            <a:ext cx="6926230" cy="477054"/>
          </a:xfrm>
          <a:prstGeom prst="rect">
            <a:avLst/>
          </a:prstGeom>
        </p:spPr>
        <p:txBody>
          <a:bodyPr wrap="square">
            <a:spAutoFit/>
          </a:bodyPr>
          <a:lstStyle/>
          <a:p>
            <a:r>
              <a:rPr lang="en-US" sz="2500" u="sng" dirty="0">
                <a:solidFill>
                  <a:srgbClr val="0563C1"/>
                </a:solidFill>
                <a:latin typeface="Calibri" panose="020F0502020204030204" pitchFamily="34" charset="0"/>
                <a:ea typeface="Calibri" panose="020F0502020204030204" pitchFamily="34" charset="0"/>
                <a:hlinkClick r:id="rId3"/>
              </a:rPr>
              <a:t>https://www.msema.org/resources/publications </a:t>
            </a:r>
            <a:endParaRPr lang="en-US" sz="2500" dirty="0"/>
          </a:p>
        </p:txBody>
      </p:sp>
      <p:grpSp>
        <p:nvGrpSpPr>
          <p:cNvPr id="6" name="Group 5">
            <a:extLst>
              <a:ext uri="{FF2B5EF4-FFF2-40B4-BE49-F238E27FC236}">
                <a16:creationId xmlns:a16="http://schemas.microsoft.com/office/drawing/2014/main" id="{C676A1E4-0522-4356-BFA5-1F4246062058}"/>
              </a:ext>
            </a:extLst>
          </p:cNvPr>
          <p:cNvGrpSpPr>
            <a:grpSpLocks noChangeAspect="1"/>
          </p:cNvGrpSpPr>
          <p:nvPr/>
        </p:nvGrpSpPr>
        <p:grpSpPr bwMode="auto">
          <a:xfrm>
            <a:off x="4800600" y="1046163"/>
            <a:ext cx="5047521" cy="6532442"/>
            <a:chOff x="4431" y="450"/>
            <a:chExt cx="3338" cy="4320"/>
          </a:xfrm>
        </p:grpSpPr>
        <p:sp>
          <p:nvSpPr>
            <p:cNvPr id="7" name="AutoShape 3">
              <a:extLst>
                <a:ext uri="{FF2B5EF4-FFF2-40B4-BE49-F238E27FC236}">
                  <a16:creationId xmlns:a16="http://schemas.microsoft.com/office/drawing/2014/main" id="{B588041C-4A05-44AC-A1F4-E33D176E5366}"/>
                </a:ext>
              </a:extLst>
            </p:cNvPr>
            <p:cNvSpPr>
              <a:spLocks noChangeAspect="1" noChangeArrowheads="1" noTextEdit="1"/>
            </p:cNvSpPr>
            <p:nvPr/>
          </p:nvSpPr>
          <p:spPr bwMode="auto">
            <a:xfrm>
              <a:off x="4431" y="450"/>
              <a:ext cx="333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7A61625E-A322-423F-B80D-FDB73D11BDCC}"/>
                </a:ext>
              </a:extLst>
            </p:cNvPr>
            <p:cNvSpPr>
              <a:spLocks/>
            </p:cNvSpPr>
            <p:nvPr/>
          </p:nvSpPr>
          <p:spPr bwMode="auto">
            <a:xfrm>
              <a:off x="6898" y="1065"/>
              <a:ext cx="142" cy="343"/>
            </a:xfrm>
            <a:custGeom>
              <a:avLst/>
              <a:gdLst>
                <a:gd name="T0" fmla="*/ 37 w 142"/>
                <a:gd name="T1" fmla="*/ 2 h 343"/>
                <a:gd name="T2" fmla="*/ 55 w 142"/>
                <a:gd name="T3" fmla="*/ 2 h 343"/>
                <a:gd name="T4" fmla="*/ 71 w 142"/>
                <a:gd name="T5" fmla="*/ 2 h 343"/>
                <a:gd name="T6" fmla="*/ 87 w 142"/>
                <a:gd name="T7" fmla="*/ 0 h 343"/>
                <a:gd name="T8" fmla="*/ 89 w 142"/>
                <a:gd name="T9" fmla="*/ 8 h 343"/>
                <a:gd name="T10" fmla="*/ 95 w 142"/>
                <a:gd name="T11" fmla="*/ 15 h 343"/>
                <a:gd name="T12" fmla="*/ 100 w 142"/>
                <a:gd name="T13" fmla="*/ 23 h 343"/>
                <a:gd name="T14" fmla="*/ 104 w 142"/>
                <a:gd name="T15" fmla="*/ 30 h 343"/>
                <a:gd name="T16" fmla="*/ 106 w 142"/>
                <a:gd name="T17" fmla="*/ 38 h 343"/>
                <a:gd name="T18" fmla="*/ 110 w 142"/>
                <a:gd name="T19" fmla="*/ 46 h 343"/>
                <a:gd name="T20" fmla="*/ 118 w 142"/>
                <a:gd name="T21" fmla="*/ 54 h 343"/>
                <a:gd name="T22" fmla="*/ 126 w 142"/>
                <a:gd name="T23" fmla="*/ 59 h 343"/>
                <a:gd name="T24" fmla="*/ 134 w 142"/>
                <a:gd name="T25" fmla="*/ 63 h 343"/>
                <a:gd name="T26" fmla="*/ 141 w 142"/>
                <a:gd name="T27" fmla="*/ 66 h 343"/>
                <a:gd name="T28" fmla="*/ 139 w 142"/>
                <a:gd name="T29" fmla="*/ 92 h 343"/>
                <a:gd name="T30" fmla="*/ 138 w 142"/>
                <a:gd name="T31" fmla="*/ 109 h 343"/>
                <a:gd name="T32" fmla="*/ 137 w 142"/>
                <a:gd name="T33" fmla="*/ 126 h 343"/>
                <a:gd name="T34" fmla="*/ 135 w 142"/>
                <a:gd name="T35" fmla="*/ 146 h 343"/>
                <a:gd name="T36" fmla="*/ 133 w 142"/>
                <a:gd name="T37" fmla="*/ 164 h 343"/>
                <a:gd name="T38" fmla="*/ 130 w 142"/>
                <a:gd name="T39" fmla="*/ 194 h 343"/>
                <a:gd name="T40" fmla="*/ 129 w 142"/>
                <a:gd name="T41" fmla="*/ 211 h 343"/>
                <a:gd name="T42" fmla="*/ 126 w 142"/>
                <a:gd name="T43" fmla="*/ 231 h 343"/>
                <a:gd name="T44" fmla="*/ 124 w 142"/>
                <a:gd name="T45" fmla="*/ 253 h 343"/>
                <a:gd name="T46" fmla="*/ 121 w 142"/>
                <a:gd name="T47" fmla="*/ 275 h 343"/>
                <a:gd name="T48" fmla="*/ 120 w 142"/>
                <a:gd name="T49" fmla="*/ 299 h 343"/>
                <a:gd name="T50" fmla="*/ 117 w 142"/>
                <a:gd name="T51" fmla="*/ 325 h 343"/>
                <a:gd name="T52" fmla="*/ 116 w 142"/>
                <a:gd name="T53" fmla="*/ 338 h 343"/>
                <a:gd name="T54" fmla="*/ 104 w 142"/>
                <a:gd name="T55" fmla="*/ 342 h 343"/>
                <a:gd name="T56" fmla="*/ 89 w 142"/>
                <a:gd name="T57" fmla="*/ 342 h 343"/>
                <a:gd name="T58" fmla="*/ 71 w 142"/>
                <a:gd name="T59" fmla="*/ 342 h 343"/>
                <a:gd name="T60" fmla="*/ 57 w 142"/>
                <a:gd name="T61" fmla="*/ 342 h 343"/>
                <a:gd name="T62" fmla="*/ 44 w 142"/>
                <a:gd name="T63" fmla="*/ 343 h 343"/>
                <a:gd name="T64" fmla="*/ 32 w 142"/>
                <a:gd name="T65" fmla="*/ 343 h 343"/>
                <a:gd name="T66" fmla="*/ 23 w 142"/>
                <a:gd name="T67" fmla="*/ 337 h 343"/>
                <a:gd name="T68" fmla="*/ 23 w 142"/>
                <a:gd name="T69" fmla="*/ 328 h 343"/>
                <a:gd name="T70" fmla="*/ 23 w 142"/>
                <a:gd name="T71" fmla="*/ 314 h 343"/>
                <a:gd name="T72" fmla="*/ 21 w 142"/>
                <a:gd name="T73" fmla="*/ 295 h 343"/>
                <a:gd name="T74" fmla="*/ 21 w 142"/>
                <a:gd name="T75" fmla="*/ 284 h 343"/>
                <a:gd name="T76" fmla="*/ 21 w 142"/>
                <a:gd name="T77" fmla="*/ 271 h 343"/>
                <a:gd name="T78" fmla="*/ 21 w 142"/>
                <a:gd name="T79" fmla="*/ 252 h 343"/>
                <a:gd name="T80" fmla="*/ 21 w 142"/>
                <a:gd name="T81" fmla="*/ 237 h 343"/>
                <a:gd name="T82" fmla="*/ 21 w 142"/>
                <a:gd name="T83" fmla="*/ 221 h 343"/>
                <a:gd name="T84" fmla="*/ 20 w 142"/>
                <a:gd name="T85" fmla="*/ 197 h 343"/>
                <a:gd name="T86" fmla="*/ 20 w 142"/>
                <a:gd name="T87" fmla="*/ 181 h 343"/>
                <a:gd name="T88" fmla="*/ 20 w 142"/>
                <a:gd name="T89" fmla="*/ 165 h 343"/>
                <a:gd name="T90" fmla="*/ 11 w 142"/>
                <a:gd name="T91" fmla="*/ 161 h 343"/>
                <a:gd name="T92" fmla="*/ 2 w 142"/>
                <a:gd name="T93" fmla="*/ 152 h 343"/>
                <a:gd name="T94" fmla="*/ 0 w 142"/>
                <a:gd name="T95" fmla="*/ 139 h 343"/>
                <a:gd name="T96" fmla="*/ 0 w 142"/>
                <a:gd name="T97" fmla="*/ 127 h 343"/>
                <a:gd name="T98" fmla="*/ 0 w 142"/>
                <a:gd name="T99" fmla="*/ 106 h 343"/>
                <a:gd name="T100" fmla="*/ 0 w 142"/>
                <a:gd name="T101" fmla="*/ 93 h 343"/>
                <a:gd name="T102" fmla="*/ 0 w 142"/>
                <a:gd name="T103" fmla="*/ 79 h 343"/>
                <a:gd name="T104" fmla="*/ 0 w 142"/>
                <a:gd name="T105" fmla="*/ 58 h 343"/>
                <a:gd name="T106" fmla="*/ 0 w 142"/>
                <a:gd name="T107" fmla="*/ 43 h 343"/>
                <a:gd name="T108" fmla="*/ 0 w 142"/>
                <a:gd name="T109" fmla="*/ 24 h 343"/>
                <a:gd name="T110" fmla="*/ 0 w 142"/>
                <a:gd name="T111" fmla="*/ 13 h 343"/>
                <a:gd name="T112" fmla="*/ 2 w 142"/>
                <a:gd name="T113" fmla="*/ 2 h 343"/>
                <a:gd name="T114" fmla="*/ 17 w 142"/>
                <a:gd name="T115" fmla="*/ 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 h="343">
                  <a:moveTo>
                    <a:pt x="17" y="2"/>
                  </a:moveTo>
                  <a:lnTo>
                    <a:pt x="19" y="2"/>
                  </a:lnTo>
                  <a:lnTo>
                    <a:pt x="20" y="2"/>
                  </a:lnTo>
                  <a:lnTo>
                    <a:pt x="21" y="2"/>
                  </a:lnTo>
                  <a:lnTo>
                    <a:pt x="28" y="2"/>
                  </a:lnTo>
                  <a:lnTo>
                    <a:pt x="31" y="2"/>
                  </a:lnTo>
                  <a:lnTo>
                    <a:pt x="37" y="2"/>
                  </a:lnTo>
                  <a:lnTo>
                    <a:pt x="42" y="2"/>
                  </a:lnTo>
                  <a:lnTo>
                    <a:pt x="46" y="2"/>
                  </a:lnTo>
                  <a:lnTo>
                    <a:pt x="48" y="2"/>
                  </a:lnTo>
                  <a:lnTo>
                    <a:pt x="50" y="2"/>
                  </a:lnTo>
                  <a:lnTo>
                    <a:pt x="53" y="2"/>
                  </a:lnTo>
                  <a:lnTo>
                    <a:pt x="54" y="2"/>
                  </a:lnTo>
                  <a:lnTo>
                    <a:pt x="55" y="2"/>
                  </a:lnTo>
                  <a:lnTo>
                    <a:pt x="57" y="2"/>
                  </a:lnTo>
                  <a:lnTo>
                    <a:pt x="58" y="2"/>
                  </a:lnTo>
                  <a:lnTo>
                    <a:pt x="61" y="2"/>
                  </a:lnTo>
                  <a:lnTo>
                    <a:pt x="65" y="2"/>
                  </a:lnTo>
                  <a:lnTo>
                    <a:pt x="66" y="2"/>
                  </a:lnTo>
                  <a:lnTo>
                    <a:pt x="69" y="2"/>
                  </a:lnTo>
                  <a:lnTo>
                    <a:pt x="71" y="2"/>
                  </a:lnTo>
                  <a:lnTo>
                    <a:pt x="74" y="2"/>
                  </a:lnTo>
                  <a:lnTo>
                    <a:pt x="75" y="2"/>
                  </a:lnTo>
                  <a:lnTo>
                    <a:pt x="79" y="2"/>
                  </a:lnTo>
                  <a:lnTo>
                    <a:pt x="82" y="0"/>
                  </a:lnTo>
                  <a:lnTo>
                    <a:pt x="84" y="0"/>
                  </a:lnTo>
                  <a:lnTo>
                    <a:pt x="86" y="0"/>
                  </a:lnTo>
                  <a:lnTo>
                    <a:pt x="87" y="0"/>
                  </a:lnTo>
                  <a:lnTo>
                    <a:pt x="87" y="2"/>
                  </a:lnTo>
                  <a:lnTo>
                    <a:pt x="87" y="3"/>
                  </a:lnTo>
                  <a:lnTo>
                    <a:pt x="87" y="4"/>
                  </a:lnTo>
                  <a:lnTo>
                    <a:pt x="88" y="4"/>
                  </a:lnTo>
                  <a:lnTo>
                    <a:pt x="88" y="5"/>
                  </a:lnTo>
                  <a:lnTo>
                    <a:pt x="89" y="7"/>
                  </a:lnTo>
                  <a:lnTo>
                    <a:pt x="89" y="8"/>
                  </a:lnTo>
                  <a:lnTo>
                    <a:pt x="91" y="9"/>
                  </a:lnTo>
                  <a:lnTo>
                    <a:pt x="91" y="11"/>
                  </a:lnTo>
                  <a:lnTo>
                    <a:pt x="92" y="11"/>
                  </a:lnTo>
                  <a:lnTo>
                    <a:pt x="92" y="12"/>
                  </a:lnTo>
                  <a:lnTo>
                    <a:pt x="93" y="13"/>
                  </a:lnTo>
                  <a:lnTo>
                    <a:pt x="93" y="15"/>
                  </a:lnTo>
                  <a:lnTo>
                    <a:pt x="95" y="15"/>
                  </a:lnTo>
                  <a:lnTo>
                    <a:pt x="95" y="16"/>
                  </a:lnTo>
                  <a:lnTo>
                    <a:pt x="96" y="17"/>
                  </a:lnTo>
                  <a:lnTo>
                    <a:pt x="97" y="19"/>
                  </a:lnTo>
                  <a:lnTo>
                    <a:pt x="99" y="20"/>
                  </a:lnTo>
                  <a:lnTo>
                    <a:pt x="99" y="21"/>
                  </a:lnTo>
                  <a:lnTo>
                    <a:pt x="100" y="21"/>
                  </a:lnTo>
                  <a:lnTo>
                    <a:pt x="100" y="23"/>
                  </a:lnTo>
                  <a:lnTo>
                    <a:pt x="101" y="24"/>
                  </a:lnTo>
                  <a:lnTo>
                    <a:pt x="101" y="25"/>
                  </a:lnTo>
                  <a:lnTo>
                    <a:pt x="101" y="26"/>
                  </a:lnTo>
                  <a:lnTo>
                    <a:pt x="103" y="28"/>
                  </a:lnTo>
                  <a:lnTo>
                    <a:pt x="103" y="29"/>
                  </a:lnTo>
                  <a:lnTo>
                    <a:pt x="103" y="30"/>
                  </a:lnTo>
                  <a:lnTo>
                    <a:pt x="104" y="30"/>
                  </a:lnTo>
                  <a:lnTo>
                    <a:pt x="104" y="32"/>
                  </a:lnTo>
                  <a:lnTo>
                    <a:pt x="104" y="33"/>
                  </a:lnTo>
                  <a:lnTo>
                    <a:pt x="105" y="34"/>
                  </a:lnTo>
                  <a:lnTo>
                    <a:pt x="105" y="36"/>
                  </a:lnTo>
                  <a:lnTo>
                    <a:pt x="106" y="36"/>
                  </a:lnTo>
                  <a:lnTo>
                    <a:pt x="106" y="37"/>
                  </a:lnTo>
                  <a:lnTo>
                    <a:pt x="106" y="38"/>
                  </a:lnTo>
                  <a:lnTo>
                    <a:pt x="108" y="40"/>
                  </a:lnTo>
                  <a:lnTo>
                    <a:pt x="108" y="41"/>
                  </a:lnTo>
                  <a:lnTo>
                    <a:pt x="109" y="42"/>
                  </a:lnTo>
                  <a:lnTo>
                    <a:pt x="109" y="43"/>
                  </a:lnTo>
                  <a:lnTo>
                    <a:pt x="109" y="45"/>
                  </a:lnTo>
                  <a:lnTo>
                    <a:pt x="110" y="45"/>
                  </a:lnTo>
                  <a:lnTo>
                    <a:pt x="110" y="46"/>
                  </a:lnTo>
                  <a:lnTo>
                    <a:pt x="112" y="47"/>
                  </a:lnTo>
                  <a:lnTo>
                    <a:pt x="113" y="49"/>
                  </a:lnTo>
                  <a:lnTo>
                    <a:pt x="113" y="50"/>
                  </a:lnTo>
                  <a:lnTo>
                    <a:pt x="114" y="51"/>
                  </a:lnTo>
                  <a:lnTo>
                    <a:pt x="116" y="53"/>
                  </a:lnTo>
                  <a:lnTo>
                    <a:pt x="117" y="54"/>
                  </a:lnTo>
                  <a:lnTo>
                    <a:pt x="118" y="54"/>
                  </a:lnTo>
                  <a:lnTo>
                    <a:pt x="118" y="55"/>
                  </a:lnTo>
                  <a:lnTo>
                    <a:pt x="120" y="55"/>
                  </a:lnTo>
                  <a:lnTo>
                    <a:pt x="121" y="57"/>
                  </a:lnTo>
                  <a:lnTo>
                    <a:pt x="122" y="58"/>
                  </a:lnTo>
                  <a:lnTo>
                    <a:pt x="124" y="58"/>
                  </a:lnTo>
                  <a:lnTo>
                    <a:pt x="125" y="59"/>
                  </a:lnTo>
                  <a:lnTo>
                    <a:pt x="126" y="59"/>
                  </a:lnTo>
                  <a:lnTo>
                    <a:pt x="127" y="60"/>
                  </a:lnTo>
                  <a:lnTo>
                    <a:pt x="129" y="60"/>
                  </a:lnTo>
                  <a:lnTo>
                    <a:pt x="130" y="62"/>
                  </a:lnTo>
                  <a:lnTo>
                    <a:pt x="131" y="62"/>
                  </a:lnTo>
                  <a:lnTo>
                    <a:pt x="133" y="62"/>
                  </a:lnTo>
                  <a:lnTo>
                    <a:pt x="134" y="62"/>
                  </a:lnTo>
                  <a:lnTo>
                    <a:pt x="134" y="63"/>
                  </a:lnTo>
                  <a:lnTo>
                    <a:pt x="135" y="63"/>
                  </a:lnTo>
                  <a:lnTo>
                    <a:pt x="137" y="63"/>
                  </a:lnTo>
                  <a:lnTo>
                    <a:pt x="137" y="64"/>
                  </a:lnTo>
                  <a:lnTo>
                    <a:pt x="138" y="64"/>
                  </a:lnTo>
                  <a:lnTo>
                    <a:pt x="139" y="64"/>
                  </a:lnTo>
                  <a:lnTo>
                    <a:pt x="141" y="64"/>
                  </a:lnTo>
                  <a:lnTo>
                    <a:pt x="141" y="66"/>
                  </a:lnTo>
                  <a:lnTo>
                    <a:pt x="142" y="66"/>
                  </a:lnTo>
                  <a:lnTo>
                    <a:pt x="142" y="70"/>
                  </a:lnTo>
                  <a:lnTo>
                    <a:pt x="142" y="71"/>
                  </a:lnTo>
                  <a:lnTo>
                    <a:pt x="141" y="77"/>
                  </a:lnTo>
                  <a:lnTo>
                    <a:pt x="141" y="80"/>
                  </a:lnTo>
                  <a:lnTo>
                    <a:pt x="139" y="89"/>
                  </a:lnTo>
                  <a:lnTo>
                    <a:pt x="139" y="92"/>
                  </a:lnTo>
                  <a:lnTo>
                    <a:pt x="139" y="93"/>
                  </a:lnTo>
                  <a:lnTo>
                    <a:pt x="139" y="95"/>
                  </a:lnTo>
                  <a:lnTo>
                    <a:pt x="139" y="100"/>
                  </a:lnTo>
                  <a:lnTo>
                    <a:pt x="138" y="104"/>
                  </a:lnTo>
                  <a:lnTo>
                    <a:pt x="138" y="105"/>
                  </a:lnTo>
                  <a:lnTo>
                    <a:pt x="138" y="106"/>
                  </a:lnTo>
                  <a:lnTo>
                    <a:pt x="138" y="109"/>
                  </a:lnTo>
                  <a:lnTo>
                    <a:pt x="138" y="114"/>
                  </a:lnTo>
                  <a:lnTo>
                    <a:pt x="138" y="118"/>
                  </a:lnTo>
                  <a:lnTo>
                    <a:pt x="137" y="118"/>
                  </a:lnTo>
                  <a:lnTo>
                    <a:pt x="137" y="119"/>
                  </a:lnTo>
                  <a:lnTo>
                    <a:pt x="137" y="121"/>
                  </a:lnTo>
                  <a:lnTo>
                    <a:pt x="137" y="125"/>
                  </a:lnTo>
                  <a:lnTo>
                    <a:pt x="137" y="126"/>
                  </a:lnTo>
                  <a:lnTo>
                    <a:pt x="137" y="127"/>
                  </a:lnTo>
                  <a:lnTo>
                    <a:pt x="137" y="132"/>
                  </a:lnTo>
                  <a:lnTo>
                    <a:pt x="135" y="134"/>
                  </a:lnTo>
                  <a:lnTo>
                    <a:pt x="135" y="138"/>
                  </a:lnTo>
                  <a:lnTo>
                    <a:pt x="135" y="139"/>
                  </a:lnTo>
                  <a:lnTo>
                    <a:pt x="135" y="143"/>
                  </a:lnTo>
                  <a:lnTo>
                    <a:pt x="135" y="146"/>
                  </a:lnTo>
                  <a:lnTo>
                    <a:pt x="134" y="148"/>
                  </a:lnTo>
                  <a:lnTo>
                    <a:pt x="134" y="151"/>
                  </a:lnTo>
                  <a:lnTo>
                    <a:pt x="134" y="153"/>
                  </a:lnTo>
                  <a:lnTo>
                    <a:pt x="134" y="155"/>
                  </a:lnTo>
                  <a:lnTo>
                    <a:pt x="134" y="157"/>
                  </a:lnTo>
                  <a:lnTo>
                    <a:pt x="134" y="160"/>
                  </a:lnTo>
                  <a:lnTo>
                    <a:pt x="133" y="164"/>
                  </a:lnTo>
                  <a:lnTo>
                    <a:pt x="133" y="167"/>
                  </a:lnTo>
                  <a:lnTo>
                    <a:pt x="133" y="168"/>
                  </a:lnTo>
                  <a:lnTo>
                    <a:pt x="133" y="173"/>
                  </a:lnTo>
                  <a:lnTo>
                    <a:pt x="131" y="180"/>
                  </a:lnTo>
                  <a:lnTo>
                    <a:pt x="131" y="182"/>
                  </a:lnTo>
                  <a:lnTo>
                    <a:pt x="131" y="186"/>
                  </a:lnTo>
                  <a:lnTo>
                    <a:pt x="130" y="194"/>
                  </a:lnTo>
                  <a:lnTo>
                    <a:pt x="130" y="195"/>
                  </a:lnTo>
                  <a:lnTo>
                    <a:pt x="130" y="199"/>
                  </a:lnTo>
                  <a:lnTo>
                    <a:pt x="129" y="201"/>
                  </a:lnTo>
                  <a:lnTo>
                    <a:pt x="129" y="203"/>
                  </a:lnTo>
                  <a:lnTo>
                    <a:pt x="129" y="204"/>
                  </a:lnTo>
                  <a:lnTo>
                    <a:pt x="129" y="208"/>
                  </a:lnTo>
                  <a:lnTo>
                    <a:pt x="129" y="211"/>
                  </a:lnTo>
                  <a:lnTo>
                    <a:pt x="127" y="214"/>
                  </a:lnTo>
                  <a:lnTo>
                    <a:pt x="127" y="215"/>
                  </a:lnTo>
                  <a:lnTo>
                    <a:pt x="127" y="220"/>
                  </a:lnTo>
                  <a:lnTo>
                    <a:pt x="126" y="224"/>
                  </a:lnTo>
                  <a:lnTo>
                    <a:pt x="126" y="227"/>
                  </a:lnTo>
                  <a:lnTo>
                    <a:pt x="126" y="228"/>
                  </a:lnTo>
                  <a:lnTo>
                    <a:pt x="126" y="231"/>
                  </a:lnTo>
                  <a:lnTo>
                    <a:pt x="125" y="236"/>
                  </a:lnTo>
                  <a:lnTo>
                    <a:pt x="125" y="237"/>
                  </a:lnTo>
                  <a:lnTo>
                    <a:pt x="125" y="240"/>
                  </a:lnTo>
                  <a:lnTo>
                    <a:pt x="125" y="241"/>
                  </a:lnTo>
                  <a:lnTo>
                    <a:pt x="125" y="244"/>
                  </a:lnTo>
                  <a:lnTo>
                    <a:pt x="124" y="250"/>
                  </a:lnTo>
                  <a:lnTo>
                    <a:pt x="124" y="253"/>
                  </a:lnTo>
                  <a:lnTo>
                    <a:pt x="124" y="254"/>
                  </a:lnTo>
                  <a:lnTo>
                    <a:pt x="124" y="257"/>
                  </a:lnTo>
                  <a:lnTo>
                    <a:pt x="124" y="259"/>
                  </a:lnTo>
                  <a:lnTo>
                    <a:pt x="122" y="262"/>
                  </a:lnTo>
                  <a:lnTo>
                    <a:pt x="122" y="266"/>
                  </a:lnTo>
                  <a:lnTo>
                    <a:pt x="122" y="273"/>
                  </a:lnTo>
                  <a:lnTo>
                    <a:pt x="121" y="275"/>
                  </a:lnTo>
                  <a:lnTo>
                    <a:pt x="121" y="280"/>
                  </a:lnTo>
                  <a:lnTo>
                    <a:pt x="121" y="284"/>
                  </a:lnTo>
                  <a:lnTo>
                    <a:pt x="121" y="288"/>
                  </a:lnTo>
                  <a:lnTo>
                    <a:pt x="120" y="290"/>
                  </a:lnTo>
                  <a:lnTo>
                    <a:pt x="120" y="292"/>
                  </a:lnTo>
                  <a:lnTo>
                    <a:pt x="120" y="295"/>
                  </a:lnTo>
                  <a:lnTo>
                    <a:pt x="120" y="299"/>
                  </a:lnTo>
                  <a:lnTo>
                    <a:pt x="118" y="304"/>
                  </a:lnTo>
                  <a:lnTo>
                    <a:pt x="118" y="308"/>
                  </a:lnTo>
                  <a:lnTo>
                    <a:pt x="118" y="314"/>
                  </a:lnTo>
                  <a:lnTo>
                    <a:pt x="117" y="318"/>
                  </a:lnTo>
                  <a:lnTo>
                    <a:pt x="117" y="321"/>
                  </a:lnTo>
                  <a:lnTo>
                    <a:pt x="117" y="324"/>
                  </a:lnTo>
                  <a:lnTo>
                    <a:pt x="117" y="325"/>
                  </a:lnTo>
                  <a:lnTo>
                    <a:pt x="116" y="329"/>
                  </a:lnTo>
                  <a:lnTo>
                    <a:pt x="116" y="331"/>
                  </a:lnTo>
                  <a:lnTo>
                    <a:pt x="116" y="333"/>
                  </a:lnTo>
                  <a:lnTo>
                    <a:pt x="116" y="334"/>
                  </a:lnTo>
                  <a:lnTo>
                    <a:pt x="116" y="335"/>
                  </a:lnTo>
                  <a:lnTo>
                    <a:pt x="116" y="337"/>
                  </a:lnTo>
                  <a:lnTo>
                    <a:pt x="116" y="338"/>
                  </a:lnTo>
                  <a:lnTo>
                    <a:pt x="116" y="341"/>
                  </a:lnTo>
                  <a:lnTo>
                    <a:pt x="116" y="342"/>
                  </a:lnTo>
                  <a:lnTo>
                    <a:pt x="110" y="342"/>
                  </a:lnTo>
                  <a:lnTo>
                    <a:pt x="109" y="342"/>
                  </a:lnTo>
                  <a:lnTo>
                    <a:pt x="108" y="342"/>
                  </a:lnTo>
                  <a:lnTo>
                    <a:pt x="106" y="342"/>
                  </a:lnTo>
                  <a:lnTo>
                    <a:pt x="104" y="342"/>
                  </a:lnTo>
                  <a:lnTo>
                    <a:pt x="103" y="342"/>
                  </a:lnTo>
                  <a:lnTo>
                    <a:pt x="101" y="342"/>
                  </a:lnTo>
                  <a:lnTo>
                    <a:pt x="99" y="342"/>
                  </a:lnTo>
                  <a:lnTo>
                    <a:pt x="96" y="342"/>
                  </a:lnTo>
                  <a:lnTo>
                    <a:pt x="95" y="342"/>
                  </a:lnTo>
                  <a:lnTo>
                    <a:pt x="92" y="342"/>
                  </a:lnTo>
                  <a:lnTo>
                    <a:pt x="89" y="342"/>
                  </a:lnTo>
                  <a:lnTo>
                    <a:pt x="84" y="342"/>
                  </a:lnTo>
                  <a:lnTo>
                    <a:pt x="83" y="342"/>
                  </a:lnTo>
                  <a:lnTo>
                    <a:pt x="80" y="342"/>
                  </a:lnTo>
                  <a:lnTo>
                    <a:pt x="79" y="342"/>
                  </a:lnTo>
                  <a:lnTo>
                    <a:pt x="76" y="342"/>
                  </a:lnTo>
                  <a:lnTo>
                    <a:pt x="74" y="342"/>
                  </a:lnTo>
                  <a:lnTo>
                    <a:pt x="71" y="342"/>
                  </a:lnTo>
                  <a:lnTo>
                    <a:pt x="70" y="342"/>
                  </a:lnTo>
                  <a:lnTo>
                    <a:pt x="66" y="342"/>
                  </a:lnTo>
                  <a:lnTo>
                    <a:pt x="65" y="342"/>
                  </a:lnTo>
                  <a:lnTo>
                    <a:pt x="63" y="342"/>
                  </a:lnTo>
                  <a:lnTo>
                    <a:pt x="62" y="342"/>
                  </a:lnTo>
                  <a:lnTo>
                    <a:pt x="59" y="342"/>
                  </a:lnTo>
                  <a:lnTo>
                    <a:pt x="57" y="342"/>
                  </a:lnTo>
                  <a:lnTo>
                    <a:pt x="53" y="342"/>
                  </a:lnTo>
                  <a:lnTo>
                    <a:pt x="52" y="342"/>
                  </a:lnTo>
                  <a:lnTo>
                    <a:pt x="50" y="342"/>
                  </a:lnTo>
                  <a:lnTo>
                    <a:pt x="48" y="342"/>
                  </a:lnTo>
                  <a:lnTo>
                    <a:pt x="46" y="342"/>
                  </a:lnTo>
                  <a:lnTo>
                    <a:pt x="45" y="342"/>
                  </a:lnTo>
                  <a:lnTo>
                    <a:pt x="44" y="343"/>
                  </a:lnTo>
                  <a:lnTo>
                    <a:pt x="42" y="343"/>
                  </a:lnTo>
                  <a:lnTo>
                    <a:pt x="40" y="343"/>
                  </a:lnTo>
                  <a:lnTo>
                    <a:pt x="38" y="343"/>
                  </a:lnTo>
                  <a:lnTo>
                    <a:pt x="37" y="343"/>
                  </a:lnTo>
                  <a:lnTo>
                    <a:pt x="36" y="343"/>
                  </a:lnTo>
                  <a:lnTo>
                    <a:pt x="33" y="343"/>
                  </a:lnTo>
                  <a:lnTo>
                    <a:pt x="32" y="343"/>
                  </a:lnTo>
                  <a:lnTo>
                    <a:pt x="29" y="343"/>
                  </a:lnTo>
                  <a:lnTo>
                    <a:pt x="24" y="343"/>
                  </a:lnTo>
                  <a:lnTo>
                    <a:pt x="23" y="343"/>
                  </a:lnTo>
                  <a:lnTo>
                    <a:pt x="23" y="342"/>
                  </a:lnTo>
                  <a:lnTo>
                    <a:pt x="23" y="339"/>
                  </a:lnTo>
                  <a:lnTo>
                    <a:pt x="23" y="338"/>
                  </a:lnTo>
                  <a:lnTo>
                    <a:pt x="23" y="337"/>
                  </a:lnTo>
                  <a:lnTo>
                    <a:pt x="23" y="335"/>
                  </a:lnTo>
                  <a:lnTo>
                    <a:pt x="23" y="334"/>
                  </a:lnTo>
                  <a:lnTo>
                    <a:pt x="23" y="333"/>
                  </a:lnTo>
                  <a:lnTo>
                    <a:pt x="23" y="331"/>
                  </a:lnTo>
                  <a:lnTo>
                    <a:pt x="23" y="330"/>
                  </a:lnTo>
                  <a:lnTo>
                    <a:pt x="23" y="329"/>
                  </a:lnTo>
                  <a:lnTo>
                    <a:pt x="23" y="328"/>
                  </a:lnTo>
                  <a:lnTo>
                    <a:pt x="23" y="325"/>
                  </a:lnTo>
                  <a:lnTo>
                    <a:pt x="23" y="324"/>
                  </a:lnTo>
                  <a:lnTo>
                    <a:pt x="23" y="321"/>
                  </a:lnTo>
                  <a:lnTo>
                    <a:pt x="23" y="318"/>
                  </a:lnTo>
                  <a:lnTo>
                    <a:pt x="23" y="317"/>
                  </a:lnTo>
                  <a:lnTo>
                    <a:pt x="23" y="316"/>
                  </a:lnTo>
                  <a:lnTo>
                    <a:pt x="23" y="314"/>
                  </a:lnTo>
                  <a:lnTo>
                    <a:pt x="23" y="313"/>
                  </a:lnTo>
                  <a:lnTo>
                    <a:pt x="23" y="309"/>
                  </a:lnTo>
                  <a:lnTo>
                    <a:pt x="21" y="305"/>
                  </a:lnTo>
                  <a:lnTo>
                    <a:pt x="21" y="301"/>
                  </a:lnTo>
                  <a:lnTo>
                    <a:pt x="21" y="300"/>
                  </a:lnTo>
                  <a:lnTo>
                    <a:pt x="21" y="297"/>
                  </a:lnTo>
                  <a:lnTo>
                    <a:pt x="21" y="295"/>
                  </a:lnTo>
                  <a:lnTo>
                    <a:pt x="21" y="293"/>
                  </a:lnTo>
                  <a:lnTo>
                    <a:pt x="21" y="292"/>
                  </a:lnTo>
                  <a:lnTo>
                    <a:pt x="21" y="291"/>
                  </a:lnTo>
                  <a:lnTo>
                    <a:pt x="21" y="290"/>
                  </a:lnTo>
                  <a:lnTo>
                    <a:pt x="21" y="288"/>
                  </a:lnTo>
                  <a:lnTo>
                    <a:pt x="21" y="287"/>
                  </a:lnTo>
                  <a:lnTo>
                    <a:pt x="21" y="284"/>
                  </a:lnTo>
                  <a:lnTo>
                    <a:pt x="21" y="283"/>
                  </a:lnTo>
                  <a:lnTo>
                    <a:pt x="21" y="282"/>
                  </a:lnTo>
                  <a:lnTo>
                    <a:pt x="21" y="279"/>
                  </a:lnTo>
                  <a:lnTo>
                    <a:pt x="21" y="276"/>
                  </a:lnTo>
                  <a:lnTo>
                    <a:pt x="21" y="274"/>
                  </a:lnTo>
                  <a:lnTo>
                    <a:pt x="21" y="273"/>
                  </a:lnTo>
                  <a:lnTo>
                    <a:pt x="21" y="271"/>
                  </a:lnTo>
                  <a:lnTo>
                    <a:pt x="21" y="270"/>
                  </a:lnTo>
                  <a:lnTo>
                    <a:pt x="21" y="269"/>
                  </a:lnTo>
                  <a:lnTo>
                    <a:pt x="21" y="267"/>
                  </a:lnTo>
                  <a:lnTo>
                    <a:pt x="21" y="262"/>
                  </a:lnTo>
                  <a:lnTo>
                    <a:pt x="21" y="258"/>
                  </a:lnTo>
                  <a:lnTo>
                    <a:pt x="21" y="254"/>
                  </a:lnTo>
                  <a:lnTo>
                    <a:pt x="21" y="252"/>
                  </a:lnTo>
                  <a:lnTo>
                    <a:pt x="21" y="249"/>
                  </a:lnTo>
                  <a:lnTo>
                    <a:pt x="21" y="248"/>
                  </a:lnTo>
                  <a:lnTo>
                    <a:pt x="21" y="246"/>
                  </a:lnTo>
                  <a:lnTo>
                    <a:pt x="21" y="244"/>
                  </a:lnTo>
                  <a:lnTo>
                    <a:pt x="21" y="240"/>
                  </a:lnTo>
                  <a:lnTo>
                    <a:pt x="21" y="239"/>
                  </a:lnTo>
                  <a:lnTo>
                    <a:pt x="21" y="237"/>
                  </a:lnTo>
                  <a:lnTo>
                    <a:pt x="21" y="235"/>
                  </a:lnTo>
                  <a:lnTo>
                    <a:pt x="21" y="233"/>
                  </a:lnTo>
                  <a:lnTo>
                    <a:pt x="21" y="232"/>
                  </a:lnTo>
                  <a:lnTo>
                    <a:pt x="21" y="231"/>
                  </a:lnTo>
                  <a:lnTo>
                    <a:pt x="21" y="229"/>
                  </a:lnTo>
                  <a:lnTo>
                    <a:pt x="21" y="227"/>
                  </a:lnTo>
                  <a:lnTo>
                    <a:pt x="21" y="221"/>
                  </a:lnTo>
                  <a:lnTo>
                    <a:pt x="21" y="220"/>
                  </a:lnTo>
                  <a:lnTo>
                    <a:pt x="21" y="219"/>
                  </a:lnTo>
                  <a:lnTo>
                    <a:pt x="20" y="214"/>
                  </a:lnTo>
                  <a:lnTo>
                    <a:pt x="20" y="212"/>
                  </a:lnTo>
                  <a:lnTo>
                    <a:pt x="20" y="204"/>
                  </a:lnTo>
                  <a:lnTo>
                    <a:pt x="20" y="199"/>
                  </a:lnTo>
                  <a:lnTo>
                    <a:pt x="20" y="197"/>
                  </a:lnTo>
                  <a:lnTo>
                    <a:pt x="20" y="194"/>
                  </a:lnTo>
                  <a:lnTo>
                    <a:pt x="20" y="193"/>
                  </a:lnTo>
                  <a:lnTo>
                    <a:pt x="20" y="191"/>
                  </a:lnTo>
                  <a:lnTo>
                    <a:pt x="20" y="190"/>
                  </a:lnTo>
                  <a:lnTo>
                    <a:pt x="20" y="187"/>
                  </a:lnTo>
                  <a:lnTo>
                    <a:pt x="20" y="184"/>
                  </a:lnTo>
                  <a:lnTo>
                    <a:pt x="20" y="181"/>
                  </a:lnTo>
                  <a:lnTo>
                    <a:pt x="20" y="180"/>
                  </a:lnTo>
                  <a:lnTo>
                    <a:pt x="20" y="177"/>
                  </a:lnTo>
                  <a:lnTo>
                    <a:pt x="20" y="176"/>
                  </a:lnTo>
                  <a:lnTo>
                    <a:pt x="20" y="174"/>
                  </a:lnTo>
                  <a:lnTo>
                    <a:pt x="20" y="169"/>
                  </a:lnTo>
                  <a:lnTo>
                    <a:pt x="20" y="167"/>
                  </a:lnTo>
                  <a:lnTo>
                    <a:pt x="20" y="165"/>
                  </a:lnTo>
                  <a:lnTo>
                    <a:pt x="19" y="165"/>
                  </a:lnTo>
                  <a:lnTo>
                    <a:pt x="16" y="165"/>
                  </a:lnTo>
                  <a:lnTo>
                    <a:pt x="15" y="165"/>
                  </a:lnTo>
                  <a:lnTo>
                    <a:pt x="12" y="165"/>
                  </a:lnTo>
                  <a:lnTo>
                    <a:pt x="11" y="165"/>
                  </a:lnTo>
                  <a:lnTo>
                    <a:pt x="11" y="163"/>
                  </a:lnTo>
                  <a:lnTo>
                    <a:pt x="11" y="161"/>
                  </a:lnTo>
                  <a:lnTo>
                    <a:pt x="11" y="157"/>
                  </a:lnTo>
                  <a:lnTo>
                    <a:pt x="11" y="156"/>
                  </a:lnTo>
                  <a:lnTo>
                    <a:pt x="8" y="156"/>
                  </a:lnTo>
                  <a:lnTo>
                    <a:pt x="7" y="156"/>
                  </a:lnTo>
                  <a:lnTo>
                    <a:pt x="6" y="156"/>
                  </a:lnTo>
                  <a:lnTo>
                    <a:pt x="2" y="156"/>
                  </a:lnTo>
                  <a:lnTo>
                    <a:pt x="2" y="152"/>
                  </a:lnTo>
                  <a:lnTo>
                    <a:pt x="2" y="149"/>
                  </a:lnTo>
                  <a:lnTo>
                    <a:pt x="2" y="148"/>
                  </a:lnTo>
                  <a:lnTo>
                    <a:pt x="2" y="147"/>
                  </a:lnTo>
                  <a:lnTo>
                    <a:pt x="0" y="143"/>
                  </a:lnTo>
                  <a:lnTo>
                    <a:pt x="0" y="142"/>
                  </a:lnTo>
                  <a:lnTo>
                    <a:pt x="0" y="140"/>
                  </a:lnTo>
                  <a:lnTo>
                    <a:pt x="0" y="139"/>
                  </a:lnTo>
                  <a:lnTo>
                    <a:pt x="0" y="138"/>
                  </a:lnTo>
                  <a:lnTo>
                    <a:pt x="0" y="135"/>
                  </a:lnTo>
                  <a:lnTo>
                    <a:pt x="0" y="134"/>
                  </a:lnTo>
                  <a:lnTo>
                    <a:pt x="0" y="132"/>
                  </a:lnTo>
                  <a:lnTo>
                    <a:pt x="0" y="130"/>
                  </a:lnTo>
                  <a:lnTo>
                    <a:pt x="0" y="129"/>
                  </a:lnTo>
                  <a:lnTo>
                    <a:pt x="0" y="127"/>
                  </a:lnTo>
                  <a:lnTo>
                    <a:pt x="0" y="126"/>
                  </a:lnTo>
                  <a:lnTo>
                    <a:pt x="0" y="121"/>
                  </a:lnTo>
                  <a:lnTo>
                    <a:pt x="0" y="118"/>
                  </a:lnTo>
                  <a:lnTo>
                    <a:pt x="0" y="115"/>
                  </a:lnTo>
                  <a:lnTo>
                    <a:pt x="0" y="109"/>
                  </a:lnTo>
                  <a:lnTo>
                    <a:pt x="0" y="108"/>
                  </a:lnTo>
                  <a:lnTo>
                    <a:pt x="0" y="106"/>
                  </a:lnTo>
                  <a:lnTo>
                    <a:pt x="0" y="104"/>
                  </a:lnTo>
                  <a:lnTo>
                    <a:pt x="0" y="102"/>
                  </a:lnTo>
                  <a:lnTo>
                    <a:pt x="0" y="101"/>
                  </a:lnTo>
                  <a:lnTo>
                    <a:pt x="0" y="100"/>
                  </a:lnTo>
                  <a:lnTo>
                    <a:pt x="0" y="97"/>
                  </a:lnTo>
                  <a:lnTo>
                    <a:pt x="0" y="96"/>
                  </a:lnTo>
                  <a:lnTo>
                    <a:pt x="0" y="93"/>
                  </a:lnTo>
                  <a:lnTo>
                    <a:pt x="0" y="91"/>
                  </a:lnTo>
                  <a:lnTo>
                    <a:pt x="0" y="89"/>
                  </a:lnTo>
                  <a:lnTo>
                    <a:pt x="0" y="87"/>
                  </a:lnTo>
                  <a:lnTo>
                    <a:pt x="0" y="85"/>
                  </a:lnTo>
                  <a:lnTo>
                    <a:pt x="0" y="83"/>
                  </a:lnTo>
                  <a:lnTo>
                    <a:pt x="0" y="81"/>
                  </a:lnTo>
                  <a:lnTo>
                    <a:pt x="0" y="79"/>
                  </a:lnTo>
                  <a:lnTo>
                    <a:pt x="0" y="76"/>
                  </a:lnTo>
                  <a:lnTo>
                    <a:pt x="0" y="72"/>
                  </a:lnTo>
                  <a:lnTo>
                    <a:pt x="0" y="67"/>
                  </a:lnTo>
                  <a:lnTo>
                    <a:pt x="0" y="66"/>
                  </a:lnTo>
                  <a:lnTo>
                    <a:pt x="0" y="63"/>
                  </a:lnTo>
                  <a:lnTo>
                    <a:pt x="0" y="62"/>
                  </a:lnTo>
                  <a:lnTo>
                    <a:pt x="0" y="58"/>
                  </a:lnTo>
                  <a:lnTo>
                    <a:pt x="0" y="57"/>
                  </a:lnTo>
                  <a:lnTo>
                    <a:pt x="0" y="53"/>
                  </a:lnTo>
                  <a:lnTo>
                    <a:pt x="0" y="51"/>
                  </a:lnTo>
                  <a:lnTo>
                    <a:pt x="0" y="49"/>
                  </a:lnTo>
                  <a:lnTo>
                    <a:pt x="0" y="46"/>
                  </a:lnTo>
                  <a:lnTo>
                    <a:pt x="0" y="45"/>
                  </a:lnTo>
                  <a:lnTo>
                    <a:pt x="0" y="43"/>
                  </a:lnTo>
                  <a:lnTo>
                    <a:pt x="0" y="34"/>
                  </a:lnTo>
                  <a:lnTo>
                    <a:pt x="0" y="33"/>
                  </a:lnTo>
                  <a:lnTo>
                    <a:pt x="0" y="30"/>
                  </a:lnTo>
                  <a:lnTo>
                    <a:pt x="0" y="28"/>
                  </a:lnTo>
                  <a:lnTo>
                    <a:pt x="0" y="26"/>
                  </a:lnTo>
                  <a:lnTo>
                    <a:pt x="0" y="25"/>
                  </a:lnTo>
                  <a:lnTo>
                    <a:pt x="0" y="24"/>
                  </a:lnTo>
                  <a:lnTo>
                    <a:pt x="0" y="23"/>
                  </a:lnTo>
                  <a:lnTo>
                    <a:pt x="0" y="21"/>
                  </a:lnTo>
                  <a:lnTo>
                    <a:pt x="0" y="20"/>
                  </a:lnTo>
                  <a:lnTo>
                    <a:pt x="0" y="19"/>
                  </a:lnTo>
                  <a:lnTo>
                    <a:pt x="0" y="17"/>
                  </a:lnTo>
                  <a:lnTo>
                    <a:pt x="0" y="16"/>
                  </a:lnTo>
                  <a:lnTo>
                    <a:pt x="0" y="13"/>
                  </a:lnTo>
                  <a:lnTo>
                    <a:pt x="0" y="12"/>
                  </a:lnTo>
                  <a:lnTo>
                    <a:pt x="0" y="9"/>
                  </a:lnTo>
                  <a:lnTo>
                    <a:pt x="0" y="7"/>
                  </a:lnTo>
                  <a:lnTo>
                    <a:pt x="0" y="5"/>
                  </a:lnTo>
                  <a:lnTo>
                    <a:pt x="0" y="3"/>
                  </a:lnTo>
                  <a:lnTo>
                    <a:pt x="0" y="2"/>
                  </a:lnTo>
                  <a:lnTo>
                    <a:pt x="2" y="2"/>
                  </a:lnTo>
                  <a:lnTo>
                    <a:pt x="3" y="2"/>
                  </a:lnTo>
                  <a:lnTo>
                    <a:pt x="4" y="2"/>
                  </a:lnTo>
                  <a:lnTo>
                    <a:pt x="7" y="2"/>
                  </a:lnTo>
                  <a:lnTo>
                    <a:pt x="10" y="2"/>
                  </a:lnTo>
                  <a:lnTo>
                    <a:pt x="11" y="2"/>
                  </a:lnTo>
                  <a:lnTo>
                    <a:pt x="16" y="2"/>
                  </a:lnTo>
                  <a:lnTo>
                    <a:pt x="17"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0F301A6A-2A1F-4E78-96ED-7E9E9464F03B}"/>
                </a:ext>
              </a:extLst>
            </p:cNvPr>
            <p:cNvSpPr>
              <a:spLocks/>
            </p:cNvSpPr>
            <p:nvPr/>
          </p:nvSpPr>
          <p:spPr bwMode="auto">
            <a:xfrm>
              <a:off x="6656" y="1067"/>
              <a:ext cx="244" cy="155"/>
            </a:xfrm>
            <a:custGeom>
              <a:avLst/>
              <a:gdLst>
                <a:gd name="T0" fmla="*/ 242 w 244"/>
                <a:gd name="T1" fmla="*/ 7 h 155"/>
                <a:gd name="T2" fmla="*/ 242 w 244"/>
                <a:gd name="T3" fmla="*/ 18 h 155"/>
                <a:gd name="T4" fmla="*/ 242 w 244"/>
                <a:gd name="T5" fmla="*/ 24 h 155"/>
                <a:gd name="T6" fmla="*/ 242 w 244"/>
                <a:gd name="T7" fmla="*/ 43 h 155"/>
                <a:gd name="T8" fmla="*/ 242 w 244"/>
                <a:gd name="T9" fmla="*/ 55 h 155"/>
                <a:gd name="T10" fmla="*/ 242 w 244"/>
                <a:gd name="T11" fmla="*/ 70 h 155"/>
                <a:gd name="T12" fmla="*/ 242 w 244"/>
                <a:gd name="T13" fmla="*/ 83 h 155"/>
                <a:gd name="T14" fmla="*/ 242 w 244"/>
                <a:gd name="T15" fmla="*/ 94 h 155"/>
                <a:gd name="T16" fmla="*/ 242 w 244"/>
                <a:gd name="T17" fmla="*/ 102 h 155"/>
                <a:gd name="T18" fmla="*/ 242 w 244"/>
                <a:gd name="T19" fmla="*/ 119 h 155"/>
                <a:gd name="T20" fmla="*/ 242 w 244"/>
                <a:gd name="T21" fmla="*/ 130 h 155"/>
                <a:gd name="T22" fmla="*/ 242 w 244"/>
                <a:gd name="T23" fmla="*/ 137 h 155"/>
                <a:gd name="T24" fmla="*/ 244 w 244"/>
                <a:gd name="T25" fmla="*/ 145 h 155"/>
                <a:gd name="T26" fmla="*/ 242 w 244"/>
                <a:gd name="T27" fmla="*/ 154 h 155"/>
                <a:gd name="T28" fmla="*/ 229 w 244"/>
                <a:gd name="T29" fmla="*/ 154 h 155"/>
                <a:gd name="T30" fmla="*/ 211 w 244"/>
                <a:gd name="T31" fmla="*/ 154 h 155"/>
                <a:gd name="T32" fmla="*/ 198 w 244"/>
                <a:gd name="T33" fmla="*/ 154 h 155"/>
                <a:gd name="T34" fmla="*/ 182 w 244"/>
                <a:gd name="T35" fmla="*/ 154 h 155"/>
                <a:gd name="T36" fmla="*/ 174 w 244"/>
                <a:gd name="T37" fmla="*/ 154 h 155"/>
                <a:gd name="T38" fmla="*/ 150 w 244"/>
                <a:gd name="T39" fmla="*/ 155 h 155"/>
                <a:gd name="T40" fmla="*/ 136 w 244"/>
                <a:gd name="T41" fmla="*/ 155 h 155"/>
                <a:gd name="T42" fmla="*/ 117 w 244"/>
                <a:gd name="T43" fmla="*/ 155 h 155"/>
                <a:gd name="T44" fmla="*/ 98 w 244"/>
                <a:gd name="T45" fmla="*/ 155 h 155"/>
                <a:gd name="T46" fmla="*/ 85 w 244"/>
                <a:gd name="T47" fmla="*/ 155 h 155"/>
                <a:gd name="T48" fmla="*/ 72 w 244"/>
                <a:gd name="T49" fmla="*/ 155 h 155"/>
                <a:gd name="T50" fmla="*/ 54 w 244"/>
                <a:gd name="T51" fmla="*/ 155 h 155"/>
                <a:gd name="T52" fmla="*/ 40 w 244"/>
                <a:gd name="T53" fmla="*/ 155 h 155"/>
                <a:gd name="T54" fmla="*/ 38 w 244"/>
                <a:gd name="T55" fmla="*/ 146 h 155"/>
                <a:gd name="T56" fmla="*/ 38 w 244"/>
                <a:gd name="T57" fmla="*/ 128 h 155"/>
                <a:gd name="T58" fmla="*/ 38 w 244"/>
                <a:gd name="T59" fmla="*/ 119 h 155"/>
                <a:gd name="T60" fmla="*/ 38 w 244"/>
                <a:gd name="T61" fmla="*/ 106 h 155"/>
                <a:gd name="T62" fmla="*/ 38 w 244"/>
                <a:gd name="T63" fmla="*/ 94 h 155"/>
                <a:gd name="T64" fmla="*/ 16 w 244"/>
                <a:gd name="T65" fmla="*/ 90 h 155"/>
                <a:gd name="T66" fmla="*/ 6 w 244"/>
                <a:gd name="T67" fmla="*/ 91 h 155"/>
                <a:gd name="T68" fmla="*/ 0 w 244"/>
                <a:gd name="T69" fmla="*/ 90 h 155"/>
                <a:gd name="T70" fmla="*/ 0 w 244"/>
                <a:gd name="T71" fmla="*/ 79 h 155"/>
                <a:gd name="T72" fmla="*/ 0 w 244"/>
                <a:gd name="T73" fmla="*/ 62 h 155"/>
                <a:gd name="T74" fmla="*/ 0 w 244"/>
                <a:gd name="T75" fmla="*/ 53 h 155"/>
                <a:gd name="T76" fmla="*/ 0 w 244"/>
                <a:gd name="T77" fmla="*/ 43 h 155"/>
                <a:gd name="T78" fmla="*/ 0 w 244"/>
                <a:gd name="T79" fmla="*/ 32 h 155"/>
                <a:gd name="T80" fmla="*/ 0 w 244"/>
                <a:gd name="T81" fmla="*/ 18 h 155"/>
                <a:gd name="T82" fmla="*/ 0 w 244"/>
                <a:gd name="T83" fmla="*/ 6 h 155"/>
                <a:gd name="T84" fmla="*/ 15 w 244"/>
                <a:gd name="T85" fmla="*/ 3 h 155"/>
                <a:gd name="T86" fmla="*/ 33 w 244"/>
                <a:gd name="T87" fmla="*/ 3 h 155"/>
                <a:gd name="T88" fmla="*/ 54 w 244"/>
                <a:gd name="T89" fmla="*/ 2 h 155"/>
                <a:gd name="T90" fmla="*/ 67 w 244"/>
                <a:gd name="T91" fmla="*/ 2 h 155"/>
                <a:gd name="T92" fmla="*/ 84 w 244"/>
                <a:gd name="T93" fmla="*/ 2 h 155"/>
                <a:gd name="T94" fmla="*/ 97 w 244"/>
                <a:gd name="T95" fmla="*/ 2 h 155"/>
                <a:gd name="T96" fmla="*/ 112 w 244"/>
                <a:gd name="T97" fmla="*/ 2 h 155"/>
                <a:gd name="T98" fmla="*/ 135 w 244"/>
                <a:gd name="T99" fmla="*/ 1 h 155"/>
                <a:gd name="T100" fmla="*/ 146 w 244"/>
                <a:gd name="T101" fmla="*/ 1 h 155"/>
                <a:gd name="T102" fmla="*/ 155 w 244"/>
                <a:gd name="T103" fmla="*/ 1 h 155"/>
                <a:gd name="T104" fmla="*/ 160 w 244"/>
                <a:gd name="T105" fmla="*/ 1 h 155"/>
                <a:gd name="T106" fmla="*/ 168 w 244"/>
                <a:gd name="T107" fmla="*/ 1 h 155"/>
                <a:gd name="T108" fmla="*/ 177 w 244"/>
                <a:gd name="T109" fmla="*/ 1 h 155"/>
                <a:gd name="T110" fmla="*/ 190 w 244"/>
                <a:gd name="T111" fmla="*/ 1 h 155"/>
                <a:gd name="T112" fmla="*/ 207 w 244"/>
                <a:gd name="T113" fmla="*/ 1 h 155"/>
                <a:gd name="T114" fmla="*/ 228 w 244"/>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 h="155">
                  <a:moveTo>
                    <a:pt x="242" y="0"/>
                  </a:moveTo>
                  <a:lnTo>
                    <a:pt x="242" y="1"/>
                  </a:lnTo>
                  <a:lnTo>
                    <a:pt x="242" y="3"/>
                  </a:lnTo>
                  <a:lnTo>
                    <a:pt x="242" y="5"/>
                  </a:lnTo>
                  <a:lnTo>
                    <a:pt x="242" y="5"/>
                  </a:lnTo>
                  <a:lnTo>
                    <a:pt x="242" y="7"/>
                  </a:lnTo>
                  <a:lnTo>
                    <a:pt x="242" y="10"/>
                  </a:lnTo>
                  <a:lnTo>
                    <a:pt x="242" y="11"/>
                  </a:lnTo>
                  <a:lnTo>
                    <a:pt x="242" y="14"/>
                  </a:lnTo>
                  <a:lnTo>
                    <a:pt x="242" y="15"/>
                  </a:lnTo>
                  <a:lnTo>
                    <a:pt x="242" y="17"/>
                  </a:lnTo>
                  <a:lnTo>
                    <a:pt x="242" y="18"/>
                  </a:lnTo>
                  <a:lnTo>
                    <a:pt x="242" y="19"/>
                  </a:lnTo>
                  <a:lnTo>
                    <a:pt x="242" y="21"/>
                  </a:lnTo>
                  <a:lnTo>
                    <a:pt x="242" y="22"/>
                  </a:lnTo>
                  <a:lnTo>
                    <a:pt x="242" y="22"/>
                  </a:lnTo>
                  <a:lnTo>
                    <a:pt x="242" y="23"/>
                  </a:lnTo>
                  <a:lnTo>
                    <a:pt x="242" y="24"/>
                  </a:lnTo>
                  <a:lnTo>
                    <a:pt x="242" y="26"/>
                  </a:lnTo>
                  <a:lnTo>
                    <a:pt x="242" y="28"/>
                  </a:lnTo>
                  <a:lnTo>
                    <a:pt x="242" y="31"/>
                  </a:lnTo>
                  <a:lnTo>
                    <a:pt x="242" y="32"/>
                  </a:lnTo>
                  <a:lnTo>
                    <a:pt x="242" y="41"/>
                  </a:lnTo>
                  <a:lnTo>
                    <a:pt x="242" y="43"/>
                  </a:lnTo>
                  <a:lnTo>
                    <a:pt x="242" y="43"/>
                  </a:lnTo>
                  <a:lnTo>
                    <a:pt x="242" y="44"/>
                  </a:lnTo>
                  <a:lnTo>
                    <a:pt x="242" y="47"/>
                  </a:lnTo>
                  <a:lnTo>
                    <a:pt x="242" y="49"/>
                  </a:lnTo>
                  <a:lnTo>
                    <a:pt x="242" y="51"/>
                  </a:lnTo>
                  <a:lnTo>
                    <a:pt x="242" y="55"/>
                  </a:lnTo>
                  <a:lnTo>
                    <a:pt x="242" y="56"/>
                  </a:lnTo>
                  <a:lnTo>
                    <a:pt x="242" y="60"/>
                  </a:lnTo>
                  <a:lnTo>
                    <a:pt x="242" y="61"/>
                  </a:lnTo>
                  <a:lnTo>
                    <a:pt x="242" y="64"/>
                  </a:lnTo>
                  <a:lnTo>
                    <a:pt x="242" y="65"/>
                  </a:lnTo>
                  <a:lnTo>
                    <a:pt x="242" y="70"/>
                  </a:lnTo>
                  <a:lnTo>
                    <a:pt x="242" y="74"/>
                  </a:lnTo>
                  <a:lnTo>
                    <a:pt x="242" y="77"/>
                  </a:lnTo>
                  <a:lnTo>
                    <a:pt x="242" y="79"/>
                  </a:lnTo>
                  <a:lnTo>
                    <a:pt x="242" y="79"/>
                  </a:lnTo>
                  <a:lnTo>
                    <a:pt x="242" y="81"/>
                  </a:lnTo>
                  <a:lnTo>
                    <a:pt x="242" y="83"/>
                  </a:lnTo>
                  <a:lnTo>
                    <a:pt x="242" y="85"/>
                  </a:lnTo>
                  <a:lnTo>
                    <a:pt x="242" y="87"/>
                  </a:lnTo>
                  <a:lnTo>
                    <a:pt x="242" y="89"/>
                  </a:lnTo>
                  <a:lnTo>
                    <a:pt x="242" y="91"/>
                  </a:lnTo>
                  <a:lnTo>
                    <a:pt x="242" y="91"/>
                  </a:lnTo>
                  <a:lnTo>
                    <a:pt x="242" y="94"/>
                  </a:lnTo>
                  <a:lnTo>
                    <a:pt x="242" y="95"/>
                  </a:lnTo>
                  <a:lnTo>
                    <a:pt x="242" y="98"/>
                  </a:lnTo>
                  <a:lnTo>
                    <a:pt x="242" y="99"/>
                  </a:lnTo>
                  <a:lnTo>
                    <a:pt x="242" y="99"/>
                  </a:lnTo>
                  <a:lnTo>
                    <a:pt x="242" y="100"/>
                  </a:lnTo>
                  <a:lnTo>
                    <a:pt x="242" y="102"/>
                  </a:lnTo>
                  <a:lnTo>
                    <a:pt x="242" y="104"/>
                  </a:lnTo>
                  <a:lnTo>
                    <a:pt x="242" y="106"/>
                  </a:lnTo>
                  <a:lnTo>
                    <a:pt x="242" y="107"/>
                  </a:lnTo>
                  <a:lnTo>
                    <a:pt x="242" y="113"/>
                  </a:lnTo>
                  <a:lnTo>
                    <a:pt x="242" y="116"/>
                  </a:lnTo>
                  <a:lnTo>
                    <a:pt x="242" y="119"/>
                  </a:lnTo>
                  <a:lnTo>
                    <a:pt x="242" y="124"/>
                  </a:lnTo>
                  <a:lnTo>
                    <a:pt x="242" y="124"/>
                  </a:lnTo>
                  <a:lnTo>
                    <a:pt x="242" y="125"/>
                  </a:lnTo>
                  <a:lnTo>
                    <a:pt x="242" y="127"/>
                  </a:lnTo>
                  <a:lnTo>
                    <a:pt x="242" y="128"/>
                  </a:lnTo>
                  <a:lnTo>
                    <a:pt x="242" y="130"/>
                  </a:lnTo>
                  <a:lnTo>
                    <a:pt x="242" y="132"/>
                  </a:lnTo>
                  <a:lnTo>
                    <a:pt x="242" y="133"/>
                  </a:lnTo>
                  <a:lnTo>
                    <a:pt x="242" y="136"/>
                  </a:lnTo>
                  <a:lnTo>
                    <a:pt x="242" y="136"/>
                  </a:lnTo>
                  <a:lnTo>
                    <a:pt x="242" y="137"/>
                  </a:lnTo>
                  <a:lnTo>
                    <a:pt x="242" y="137"/>
                  </a:lnTo>
                  <a:lnTo>
                    <a:pt x="242" y="137"/>
                  </a:lnTo>
                  <a:lnTo>
                    <a:pt x="242" y="138"/>
                  </a:lnTo>
                  <a:lnTo>
                    <a:pt x="242" y="140"/>
                  </a:lnTo>
                  <a:lnTo>
                    <a:pt x="242" y="140"/>
                  </a:lnTo>
                  <a:lnTo>
                    <a:pt x="242" y="141"/>
                  </a:lnTo>
                  <a:lnTo>
                    <a:pt x="244" y="145"/>
                  </a:lnTo>
                  <a:lnTo>
                    <a:pt x="244" y="145"/>
                  </a:lnTo>
                  <a:lnTo>
                    <a:pt x="244" y="146"/>
                  </a:lnTo>
                  <a:lnTo>
                    <a:pt x="244" y="147"/>
                  </a:lnTo>
                  <a:lnTo>
                    <a:pt x="244" y="150"/>
                  </a:lnTo>
                  <a:lnTo>
                    <a:pt x="244" y="154"/>
                  </a:lnTo>
                  <a:lnTo>
                    <a:pt x="242" y="154"/>
                  </a:lnTo>
                  <a:lnTo>
                    <a:pt x="240" y="154"/>
                  </a:lnTo>
                  <a:lnTo>
                    <a:pt x="239" y="154"/>
                  </a:lnTo>
                  <a:lnTo>
                    <a:pt x="237" y="154"/>
                  </a:lnTo>
                  <a:lnTo>
                    <a:pt x="235" y="154"/>
                  </a:lnTo>
                  <a:lnTo>
                    <a:pt x="233" y="154"/>
                  </a:lnTo>
                  <a:lnTo>
                    <a:pt x="229" y="154"/>
                  </a:lnTo>
                  <a:lnTo>
                    <a:pt x="224" y="154"/>
                  </a:lnTo>
                  <a:lnTo>
                    <a:pt x="223" y="154"/>
                  </a:lnTo>
                  <a:lnTo>
                    <a:pt x="219" y="154"/>
                  </a:lnTo>
                  <a:lnTo>
                    <a:pt x="216" y="154"/>
                  </a:lnTo>
                  <a:lnTo>
                    <a:pt x="215" y="154"/>
                  </a:lnTo>
                  <a:lnTo>
                    <a:pt x="211" y="154"/>
                  </a:lnTo>
                  <a:lnTo>
                    <a:pt x="210" y="154"/>
                  </a:lnTo>
                  <a:lnTo>
                    <a:pt x="208" y="154"/>
                  </a:lnTo>
                  <a:lnTo>
                    <a:pt x="207" y="154"/>
                  </a:lnTo>
                  <a:lnTo>
                    <a:pt x="205" y="154"/>
                  </a:lnTo>
                  <a:lnTo>
                    <a:pt x="202" y="154"/>
                  </a:lnTo>
                  <a:lnTo>
                    <a:pt x="198" y="154"/>
                  </a:lnTo>
                  <a:lnTo>
                    <a:pt x="195" y="154"/>
                  </a:lnTo>
                  <a:lnTo>
                    <a:pt x="194" y="154"/>
                  </a:lnTo>
                  <a:lnTo>
                    <a:pt x="190" y="154"/>
                  </a:lnTo>
                  <a:lnTo>
                    <a:pt x="187" y="154"/>
                  </a:lnTo>
                  <a:lnTo>
                    <a:pt x="185" y="154"/>
                  </a:lnTo>
                  <a:lnTo>
                    <a:pt x="182" y="154"/>
                  </a:lnTo>
                  <a:lnTo>
                    <a:pt x="182" y="154"/>
                  </a:lnTo>
                  <a:lnTo>
                    <a:pt x="181" y="154"/>
                  </a:lnTo>
                  <a:lnTo>
                    <a:pt x="180" y="154"/>
                  </a:lnTo>
                  <a:lnTo>
                    <a:pt x="178" y="154"/>
                  </a:lnTo>
                  <a:lnTo>
                    <a:pt x="176" y="154"/>
                  </a:lnTo>
                  <a:lnTo>
                    <a:pt x="174" y="154"/>
                  </a:lnTo>
                  <a:lnTo>
                    <a:pt x="172" y="154"/>
                  </a:lnTo>
                  <a:lnTo>
                    <a:pt x="170" y="154"/>
                  </a:lnTo>
                  <a:lnTo>
                    <a:pt x="168" y="154"/>
                  </a:lnTo>
                  <a:lnTo>
                    <a:pt x="167" y="154"/>
                  </a:lnTo>
                  <a:lnTo>
                    <a:pt x="159" y="155"/>
                  </a:lnTo>
                  <a:lnTo>
                    <a:pt x="150" y="155"/>
                  </a:lnTo>
                  <a:lnTo>
                    <a:pt x="148" y="155"/>
                  </a:lnTo>
                  <a:lnTo>
                    <a:pt x="146" y="155"/>
                  </a:lnTo>
                  <a:lnTo>
                    <a:pt x="142" y="155"/>
                  </a:lnTo>
                  <a:lnTo>
                    <a:pt x="142" y="155"/>
                  </a:lnTo>
                  <a:lnTo>
                    <a:pt x="140" y="155"/>
                  </a:lnTo>
                  <a:lnTo>
                    <a:pt x="136" y="155"/>
                  </a:lnTo>
                  <a:lnTo>
                    <a:pt x="131" y="155"/>
                  </a:lnTo>
                  <a:lnTo>
                    <a:pt x="126" y="155"/>
                  </a:lnTo>
                  <a:lnTo>
                    <a:pt x="123" y="155"/>
                  </a:lnTo>
                  <a:lnTo>
                    <a:pt x="122" y="155"/>
                  </a:lnTo>
                  <a:lnTo>
                    <a:pt x="121" y="155"/>
                  </a:lnTo>
                  <a:lnTo>
                    <a:pt x="117" y="155"/>
                  </a:lnTo>
                  <a:lnTo>
                    <a:pt x="117" y="155"/>
                  </a:lnTo>
                  <a:lnTo>
                    <a:pt x="113" y="155"/>
                  </a:lnTo>
                  <a:lnTo>
                    <a:pt x="110" y="155"/>
                  </a:lnTo>
                  <a:lnTo>
                    <a:pt x="104" y="155"/>
                  </a:lnTo>
                  <a:lnTo>
                    <a:pt x="102" y="155"/>
                  </a:lnTo>
                  <a:lnTo>
                    <a:pt x="98" y="155"/>
                  </a:lnTo>
                  <a:lnTo>
                    <a:pt x="96" y="155"/>
                  </a:lnTo>
                  <a:lnTo>
                    <a:pt x="93" y="155"/>
                  </a:lnTo>
                  <a:lnTo>
                    <a:pt x="91" y="155"/>
                  </a:lnTo>
                  <a:lnTo>
                    <a:pt x="89" y="155"/>
                  </a:lnTo>
                  <a:lnTo>
                    <a:pt x="88" y="155"/>
                  </a:lnTo>
                  <a:lnTo>
                    <a:pt x="85" y="155"/>
                  </a:lnTo>
                  <a:lnTo>
                    <a:pt x="84" y="155"/>
                  </a:lnTo>
                  <a:lnTo>
                    <a:pt x="80" y="155"/>
                  </a:lnTo>
                  <a:lnTo>
                    <a:pt x="78" y="155"/>
                  </a:lnTo>
                  <a:lnTo>
                    <a:pt x="75" y="155"/>
                  </a:lnTo>
                  <a:lnTo>
                    <a:pt x="74" y="155"/>
                  </a:lnTo>
                  <a:lnTo>
                    <a:pt x="72" y="155"/>
                  </a:lnTo>
                  <a:lnTo>
                    <a:pt x="68" y="155"/>
                  </a:lnTo>
                  <a:lnTo>
                    <a:pt x="66" y="155"/>
                  </a:lnTo>
                  <a:lnTo>
                    <a:pt x="64" y="155"/>
                  </a:lnTo>
                  <a:lnTo>
                    <a:pt x="59" y="155"/>
                  </a:lnTo>
                  <a:lnTo>
                    <a:pt x="57" y="155"/>
                  </a:lnTo>
                  <a:lnTo>
                    <a:pt x="54" y="155"/>
                  </a:lnTo>
                  <a:lnTo>
                    <a:pt x="51" y="155"/>
                  </a:lnTo>
                  <a:lnTo>
                    <a:pt x="49" y="155"/>
                  </a:lnTo>
                  <a:lnTo>
                    <a:pt x="47" y="155"/>
                  </a:lnTo>
                  <a:lnTo>
                    <a:pt x="46" y="155"/>
                  </a:lnTo>
                  <a:lnTo>
                    <a:pt x="43" y="155"/>
                  </a:lnTo>
                  <a:lnTo>
                    <a:pt x="40" y="155"/>
                  </a:lnTo>
                  <a:lnTo>
                    <a:pt x="38" y="155"/>
                  </a:lnTo>
                  <a:lnTo>
                    <a:pt x="38" y="154"/>
                  </a:lnTo>
                  <a:lnTo>
                    <a:pt x="38" y="153"/>
                  </a:lnTo>
                  <a:lnTo>
                    <a:pt x="38" y="147"/>
                  </a:lnTo>
                  <a:lnTo>
                    <a:pt x="38" y="146"/>
                  </a:lnTo>
                  <a:lnTo>
                    <a:pt x="38" y="146"/>
                  </a:lnTo>
                  <a:lnTo>
                    <a:pt x="38" y="142"/>
                  </a:lnTo>
                  <a:lnTo>
                    <a:pt x="38" y="140"/>
                  </a:lnTo>
                  <a:lnTo>
                    <a:pt x="38" y="137"/>
                  </a:lnTo>
                  <a:lnTo>
                    <a:pt x="38" y="133"/>
                  </a:lnTo>
                  <a:lnTo>
                    <a:pt x="38" y="129"/>
                  </a:lnTo>
                  <a:lnTo>
                    <a:pt x="38" y="128"/>
                  </a:lnTo>
                  <a:lnTo>
                    <a:pt x="38" y="127"/>
                  </a:lnTo>
                  <a:lnTo>
                    <a:pt x="38" y="127"/>
                  </a:lnTo>
                  <a:lnTo>
                    <a:pt x="38" y="125"/>
                  </a:lnTo>
                  <a:lnTo>
                    <a:pt x="38" y="124"/>
                  </a:lnTo>
                  <a:lnTo>
                    <a:pt x="38" y="120"/>
                  </a:lnTo>
                  <a:lnTo>
                    <a:pt x="38" y="119"/>
                  </a:lnTo>
                  <a:lnTo>
                    <a:pt x="38" y="119"/>
                  </a:lnTo>
                  <a:lnTo>
                    <a:pt x="38" y="117"/>
                  </a:lnTo>
                  <a:lnTo>
                    <a:pt x="38" y="113"/>
                  </a:lnTo>
                  <a:lnTo>
                    <a:pt x="38" y="111"/>
                  </a:lnTo>
                  <a:lnTo>
                    <a:pt x="38" y="108"/>
                  </a:lnTo>
                  <a:lnTo>
                    <a:pt x="38" y="106"/>
                  </a:lnTo>
                  <a:lnTo>
                    <a:pt x="38" y="102"/>
                  </a:lnTo>
                  <a:lnTo>
                    <a:pt x="38" y="100"/>
                  </a:lnTo>
                  <a:lnTo>
                    <a:pt x="38" y="99"/>
                  </a:lnTo>
                  <a:lnTo>
                    <a:pt x="38" y="98"/>
                  </a:lnTo>
                  <a:lnTo>
                    <a:pt x="38" y="96"/>
                  </a:lnTo>
                  <a:lnTo>
                    <a:pt x="38" y="94"/>
                  </a:lnTo>
                  <a:lnTo>
                    <a:pt x="38" y="91"/>
                  </a:lnTo>
                  <a:lnTo>
                    <a:pt x="38" y="90"/>
                  </a:lnTo>
                  <a:lnTo>
                    <a:pt x="29" y="90"/>
                  </a:lnTo>
                  <a:lnTo>
                    <a:pt x="26" y="90"/>
                  </a:lnTo>
                  <a:lnTo>
                    <a:pt x="20" y="90"/>
                  </a:lnTo>
                  <a:lnTo>
                    <a:pt x="16" y="90"/>
                  </a:lnTo>
                  <a:lnTo>
                    <a:pt x="12" y="90"/>
                  </a:lnTo>
                  <a:lnTo>
                    <a:pt x="9" y="90"/>
                  </a:lnTo>
                  <a:lnTo>
                    <a:pt x="8" y="91"/>
                  </a:lnTo>
                  <a:lnTo>
                    <a:pt x="7" y="91"/>
                  </a:lnTo>
                  <a:lnTo>
                    <a:pt x="6" y="91"/>
                  </a:lnTo>
                  <a:lnTo>
                    <a:pt x="6" y="91"/>
                  </a:lnTo>
                  <a:lnTo>
                    <a:pt x="4" y="91"/>
                  </a:lnTo>
                  <a:lnTo>
                    <a:pt x="3" y="91"/>
                  </a:lnTo>
                  <a:lnTo>
                    <a:pt x="2" y="91"/>
                  </a:lnTo>
                  <a:lnTo>
                    <a:pt x="2" y="91"/>
                  </a:lnTo>
                  <a:lnTo>
                    <a:pt x="0" y="91"/>
                  </a:lnTo>
                  <a:lnTo>
                    <a:pt x="0" y="90"/>
                  </a:lnTo>
                  <a:lnTo>
                    <a:pt x="0" y="89"/>
                  </a:lnTo>
                  <a:lnTo>
                    <a:pt x="0" y="87"/>
                  </a:lnTo>
                  <a:lnTo>
                    <a:pt x="0" y="85"/>
                  </a:lnTo>
                  <a:lnTo>
                    <a:pt x="0" y="81"/>
                  </a:lnTo>
                  <a:lnTo>
                    <a:pt x="0" y="81"/>
                  </a:lnTo>
                  <a:lnTo>
                    <a:pt x="0" y="79"/>
                  </a:lnTo>
                  <a:lnTo>
                    <a:pt x="0" y="77"/>
                  </a:lnTo>
                  <a:lnTo>
                    <a:pt x="0" y="73"/>
                  </a:lnTo>
                  <a:lnTo>
                    <a:pt x="0" y="69"/>
                  </a:lnTo>
                  <a:lnTo>
                    <a:pt x="0" y="68"/>
                  </a:lnTo>
                  <a:lnTo>
                    <a:pt x="0" y="65"/>
                  </a:lnTo>
                  <a:lnTo>
                    <a:pt x="0" y="62"/>
                  </a:lnTo>
                  <a:lnTo>
                    <a:pt x="0" y="62"/>
                  </a:lnTo>
                  <a:lnTo>
                    <a:pt x="0" y="60"/>
                  </a:lnTo>
                  <a:lnTo>
                    <a:pt x="0" y="58"/>
                  </a:lnTo>
                  <a:lnTo>
                    <a:pt x="0" y="57"/>
                  </a:lnTo>
                  <a:lnTo>
                    <a:pt x="0" y="56"/>
                  </a:lnTo>
                  <a:lnTo>
                    <a:pt x="0" y="53"/>
                  </a:lnTo>
                  <a:lnTo>
                    <a:pt x="0" y="53"/>
                  </a:lnTo>
                  <a:lnTo>
                    <a:pt x="0" y="52"/>
                  </a:lnTo>
                  <a:lnTo>
                    <a:pt x="0" y="51"/>
                  </a:lnTo>
                  <a:lnTo>
                    <a:pt x="0" y="48"/>
                  </a:lnTo>
                  <a:lnTo>
                    <a:pt x="0" y="44"/>
                  </a:lnTo>
                  <a:lnTo>
                    <a:pt x="0" y="43"/>
                  </a:lnTo>
                  <a:lnTo>
                    <a:pt x="0" y="41"/>
                  </a:lnTo>
                  <a:lnTo>
                    <a:pt x="0" y="39"/>
                  </a:lnTo>
                  <a:lnTo>
                    <a:pt x="0" y="36"/>
                  </a:lnTo>
                  <a:lnTo>
                    <a:pt x="0" y="35"/>
                  </a:lnTo>
                  <a:lnTo>
                    <a:pt x="0" y="34"/>
                  </a:lnTo>
                  <a:lnTo>
                    <a:pt x="0" y="32"/>
                  </a:lnTo>
                  <a:lnTo>
                    <a:pt x="0" y="30"/>
                  </a:lnTo>
                  <a:lnTo>
                    <a:pt x="0" y="27"/>
                  </a:lnTo>
                  <a:lnTo>
                    <a:pt x="0" y="24"/>
                  </a:lnTo>
                  <a:lnTo>
                    <a:pt x="0" y="22"/>
                  </a:lnTo>
                  <a:lnTo>
                    <a:pt x="0" y="21"/>
                  </a:lnTo>
                  <a:lnTo>
                    <a:pt x="0" y="18"/>
                  </a:lnTo>
                  <a:lnTo>
                    <a:pt x="0" y="17"/>
                  </a:lnTo>
                  <a:lnTo>
                    <a:pt x="0" y="13"/>
                  </a:lnTo>
                  <a:lnTo>
                    <a:pt x="0" y="11"/>
                  </a:lnTo>
                  <a:lnTo>
                    <a:pt x="0" y="9"/>
                  </a:lnTo>
                  <a:lnTo>
                    <a:pt x="0" y="6"/>
                  </a:lnTo>
                  <a:lnTo>
                    <a:pt x="0" y="6"/>
                  </a:lnTo>
                  <a:lnTo>
                    <a:pt x="0" y="3"/>
                  </a:lnTo>
                  <a:lnTo>
                    <a:pt x="0" y="3"/>
                  </a:lnTo>
                  <a:lnTo>
                    <a:pt x="6" y="3"/>
                  </a:lnTo>
                  <a:lnTo>
                    <a:pt x="9" y="3"/>
                  </a:lnTo>
                  <a:lnTo>
                    <a:pt x="12" y="3"/>
                  </a:lnTo>
                  <a:lnTo>
                    <a:pt x="15" y="3"/>
                  </a:lnTo>
                  <a:lnTo>
                    <a:pt x="16" y="3"/>
                  </a:lnTo>
                  <a:lnTo>
                    <a:pt x="17" y="3"/>
                  </a:lnTo>
                  <a:lnTo>
                    <a:pt x="19" y="3"/>
                  </a:lnTo>
                  <a:lnTo>
                    <a:pt x="21" y="3"/>
                  </a:lnTo>
                  <a:lnTo>
                    <a:pt x="28" y="3"/>
                  </a:lnTo>
                  <a:lnTo>
                    <a:pt x="33" y="3"/>
                  </a:lnTo>
                  <a:lnTo>
                    <a:pt x="37" y="2"/>
                  </a:lnTo>
                  <a:lnTo>
                    <a:pt x="38" y="2"/>
                  </a:lnTo>
                  <a:lnTo>
                    <a:pt x="38" y="2"/>
                  </a:lnTo>
                  <a:lnTo>
                    <a:pt x="42" y="2"/>
                  </a:lnTo>
                  <a:lnTo>
                    <a:pt x="46" y="2"/>
                  </a:lnTo>
                  <a:lnTo>
                    <a:pt x="54" y="2"/>
                  </a:lnTo>
                  <a:lnTo>
                    <a:pt x="55" y="2"/>
                  </a:lnTo>
                  <a:lnTo>
                    <a:pt x="57" y="2"/>
                  </a:lnTo>
                  <a:lnTo>
                    <a:pt x="59" y="2"/>
                  </a:lnTo>
                  <a:lnTo>
                    <a:pt x="64" y="2"/>
                  </a:lnTo>
                  <a:lnTo>
                    <a:pt x="66" y="2"/>
                  </a:lnTo>
                  <a:lnTo>
                    <a:pt x="67" y="2"/>
                  </a:lnTo>
                  <a:lnTo>
                    <a:pt x="71" y="2"/>
                  </a:lnTo>
                  <a:lnTo>
                    <a:pt x="74" y="2"/>
                  </a:lnTo>
                  <a:lnTo>
                    <a:pt x="75" y="2"/>
                  </a:lnTo>
                  <a:lnTo>
                    <a:pt x="78" y="2"/>
                  </a:lnTo>
                  <a:lnTo>
                    <a:pt x="79" y="2"/>
                  </a:lnTo>
                  <a:lnTo>
                    <a:pt x="84" y="2"/>
                  </a:lnTo>
                  <a:lnTo>
                    <a:pt x="85" y="2"/>
                  </a:lnTo>
                  <a:lnTo>
                    <a:pt x="89" y="2"/>
                  </a:lnTo>
                  <a:lnTo>
                    <a:pt x="91" y="2"/>
                  </a:lnTo>
                  <a:lnTo>
                    <a:pt x="93" y="2"/>
                  </a:lnTo>
                  <a:lnTo>
                    <a:pt x="96" y="2"/>
                  </a:lnTo>
                  <a:lnTo>
                    <a:pt x="97" y="2"/>
                  </a:lnTo>
                  <a:lnTo>
                    <a:pt x="100" y="2"/>
                  </a:lnTo>
                  <a:lnTo>
                    <a:pt x="102" y="2"/>
                  </a:lnTo>
                  <a:lnTo>
                    <a:pt x="105" y="2"/>
                  </a:lnTo>
                  <a:lnTo>
                    <a:pt x="108" y="2"/>
                  </a:lnTo>
                  <a:lnTo>
                    <a:pt x="110" y="2"/>
                  </a:lnTo>
                  <a:lnTo>
                    <a:pt x="112" y="2"/>
                  </a:lnTo>
                  <a:lnTo>
                    <a:pt x="121" y="2"/>
                  </a:lnTo>
                  <a:lnTo>
                    <a:pt x="123" y="1"/>
                  </a:lnTo>
                  <a:lnTo>
                    <a:pt x="126" y="1"/>
                  </a:lnTo>
                  <a:lnTo>
                    <a:pt x="129" y="1"/>
                  </a:lnTo>
                  <a:lnTo>
                    <a:pt x="130" y="1"/>
                  </a:lnTo>
                  <a:lnTo>
                    <a:pt x="135" y="1"/>
                  </a:lnTo>
                  <a:lnTo>
                    <a:pt x="135" y="1"/>
                  </a:lnTo>
                  <a:lnTo>
                    <a:pt x="136" y="1"/>
                  </a:lnTo>
                  <a:lnTo>
                    <a:pt x="138" y="1"/>
                  </a:lnTo>
                  <a:lnTo>
                    <a:pt x="140" y="1"/>
                  </a:lnTo>
                  <a:lnTo>
                    <a:pt x="143" y="1"/>
                  </a:lnTo>
                  <a:lnTo>
                    <a:pt x="146" y="1"/>
                  </a:lnTo>
                  <a:lnTo>
                    <a:pt x="148" y="1"/>
                  </a:lnTo>
                  <a:lnTo>
                    <a:pt x="150" y="1"/>
                  </a:lnTo>
                  <a:lnTo>
                    <a:pt x="150" y="1"/>
                  </a:lnTo>
                  <a:lnTo>
                    <a:pt x="150" y="1"/>
                  </a:lnTo>
                  <a:lnTo>
                    <a:pt x="152" y="1"/>
                  </a:lnTo>
                  <a:lnTo>
                    <a:pt x="155" y="1"/>
                  </a:lnTo>
                  <a:lnTo>
                    <a:pt x="156" y="1"/>
                  </a:lnTo>
                  <a:lnTo>
                    <a:pt x="156" y="1"/>
                  </a:lnTo>
                  <a:lnTo>
                    <a:pt x="157" y="1"/>
                  </a:lnTo>
                  <a:lnTo>
                    <a:pt x="159" y="1"/>
                  </a:lnTo>
                  <a:lnTo>
                    <a:pt x="159" y="1"/>
                  </a:lnTo>
                  <a:lnTo>
                    <a:pt x="160" y="1"/>
                  </a:lnTo>
                  <a:lnTo>
                    <a:pt x="160" y="1"/>
                  </a:lnTo>
                  <a:lnTo>
                    <a:pt x="163" y="1"/>
                  </a:lnTo>
                  <a:lnTo>
                    <a:pt x="163" y="1"/>
                  </a:lnTo>
                  <a:lnTo>
                    <a:pt x="167" y="1"/>
                  </a:lnTo>
                  <a:lnTo>
                    <a:pt x="168" y="1"/>
                  </a:lnTo>
                  <a:lnTo>
                    <a:pt x="168" y="1"/>
                  </a:lnTo>
                  <a:lnTo>
                    <a:pt x="168" y="1"/>
                  </a:lnTo>
                  <a:lnTo>
                    <a:pt x="169" y="1"/>
                  </a:lnTo>
                  <a:lnTo>
                    <a:pt x="170" y="1"/>
                  </a:lnTo>
                  <a:lnTo>
                    <a:pt x="173" y="1"/>
                  </a:lnTo>
                  <a:lnTo>
                    <a:pt x="176" y="1"/>
                  </a:lnTo>
                  <a:lnTo>
                    <a:pt x="177" y="1"/>
                  </a:lnTo>
                  <a:lnTo>
                    <a:pt x="181" y="1"/>
                  </a:lnTo>
                  <a:lnTo>
                    <a:pt x="184" y="1"/>
                  </a:lnTo>
                  <a:lnTo>
                    <a:pt x="185" y="1"/>
                  </a:lnTo>
                  <a:lnTo>
                    <a:pt x="186" y="1"/>
                  </a:lnTo>
                  <a:lnTo>
                    <a:pt x="190" y="1"/>
                  </a:lnTo>
                  <a:lnTo>
                    <a:pt x="190" y="1"/>
                  </a:lnTo>
                  <a:lnTo>
                    <a:pt x="195" y="1"/>
                  </a:lnTo>
                  <a:lnTo>
                    <a:pt x="198" y="1"/>
                  </a:lnTo>
                  <a:lnTo>
                    <a:pt x="201" y="1"/>
                  </a:lnTo>
                  <a:lnTo>
                    <a:pt x="205" y="1"/>
                  </a:lnTo>
                  <a:lnTo>
                    <a:pt x="206" y="1"/>
                  </a:lnTo>
                  <a:lnTo>
                    <a:pt x="207" y="1"/>
                  </a:lnTo>
                  <a:lnTo>
                    <a:pt x="208" y="1"/>
                  </a:lnTo>
                  <a:lnTo>
                    <a:pt x="214" y="1"/>
                  </a:lnTo>
                  <a:lnTo>
                    <a:pt x="219" y="1"/>
                  </a:lnTo>
                  <a:lnTo>
                    <a:pt x="224" y="1"/>
                  </a:lnTo>
                  <a:lnTo>
                    <a:pt x="227" y="1"/>
                  </a:lnTo>
                  <a:lnTo>
                    <a:pt x="228" y="0"/>
                  </a:lnTo>
                  <a:lnTo>
                    <a:pt x="231" y="0"/>
                  </a:lnTo>
                  <a:lnTo>
                    <a:pt x="233" y="0"/>
                  </a:lnTo>
                  <a:lnTo>
                    <a:pt x="242" y="0"/>
                  </a:lnTo>
                  <a:lnTo>
                    <a:pt x="242"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7F3A8E7B-6493-4687-B2B5-BC6F1CB63937}"/>
                </a:ext>
              </a:extLst>
            </p:cNvPr>
            <p:cNvSpPr>
              <a:spLocks/>
            </p:cNvSpPr>
            <p:nvPr/>
          </p:nvSpPr>
          <p:spPr bwMode="auto">
            <a:xfrm>
              <a:off x="6516" y="1070"/>
              <a:ext cx="198" cy="256"/>
            </a:xfrm>
            <a:custGeom>
              <a:avLst/>
              <a:gdLst>
                <a:gd name="T0" fmla="*/ 140 w 198"/>
                <a:gd name="T1" fmla="*/ 10 h 256"/>
                <a:gd name="T2" fmla="*/ 140 w 198"/>
                <a:gd name="T3" fmla="*/ 24 h 256"/>
                <a:gd name="T4" fmla="*/ 140 w 198"/>
                <a:gd name="T5" fmla="*/ 36 h 256"/>
                <a:gd name="T6" fmla="*/ 140 w 198"/>
                <a:gd name="T7" fmla="*/ 49 h 256"/>
                <a:gd name="T8" fmla="*/ 140 w 198"/>
                <a:gd name="T9" fmla="*/ 57 h 256"/>
                <a:gd name="T10" fmla="*/ 140 w 198"/>
                <a:gd name="T11" fmla="*/ 70 h 256"/>
                <a:gd name="T12" fmla="*/ 140 w 198"/>
                <a:gd name="T13" fmla="*/ 84 h 256"/>
                <a:gd name="T14" fmla="*/ 143 w 198"/>
                <a:gd name="T15" fmla="*/ 88 h 256"/>
                <a:gd name="T16" fmla="*/ 149 w 198"/>
                <a:gd name="T17" fmla="*/ 87 h 256"/>
                <a:gd name="T18" fmla="*/ 178 w 198"/>
                <a:gd name="T19" fmla="*/ 87 h 256"/>
                <a:gd name="T20" fmla="*/ 178 w 198"/>
                <a:gd name="T21" fmla="*/ 97 h 256"/>
                <a:gd name="T22" fmla="*/ 178 w 198"/>
                <a:gd name="T23" fmla="*/ 114 h 256"/>
                <a:gd name="T24" fmla="*/ 178 w 198"/>
                <a:gd name="T25" fmla="*/ 124 h 256"/>
                <a:gd name="T26" fmla="*/ 178 w 198"/>
                <a:gd name="T27" fmla="*/ 137 h 256"/>
                <a:gd name="T28" fmla="*/ 178 w 198"/>
                <a:gd name="T29" fmla="*/ 151 h 256"/>
                <a:gd name="T30" fmla="*/ 189 w 198"/>
                <a:gd name="T31" fmla="*/ 152 h 256"/>
                <a:gd name="T32" fmla="*/ 197 w 198"/>
                <a:gd name="T33" fmla="*/ 162 h 256"/>
                <a:gd name="T34" fmla="*/ 197 w 198"/>
                <a:gd name="T35" fmla="*/ 176 h 256"/>
                <a:gd name="T36" fmla="*/ 197 w 198"/>
                <a:gd name="T37" fmla="*/ 185 h 256"/>
                <a:gd name="T38" fmla="*/ 197 w 198"/>
                <a:gd name="T39" fmla="*/ 196 h 256"/>
                <a:gd name="T40" fmla="*/ 197 w 198"/>
                <a:gd name="T41" fmla="*/ 203 h 256"/>
                <a:gd name="T42" fmla="*/ 198 w 198"/>
                <a:gd name="T43" fmla="*/ 220 h 256"/>
                <a:gd name="T44" fmla="*/ 198 w 198"/>
                <a:gd name="T45" fmla="*/ 237 h 256"/>
                <a:gd name="T46" fmla="*/ 195 w 198"/>
                <a:gd name="T47" fmla="*/ 256 h 256"/>
                <a:gd name="T48" fmla="*/ 178 w 198"/>
                <a:gd name="T49" fmla="*/ 256 h 256"/>
                <a:gd name="T50" fmla="*/ 168 w 198"/>
                <a:gd name="T51" fmla="*/ 256 h 256"/>
                <a:gd name="T52" fmla="*/ 146 w 198"/>
                <a:gd name="T53" fmla="*/ 256 h 256"/>
                <a:gd name="T54" fmla="*/ 136 w 198"/>
                <a:gd name="T55" fmla="*/ 256 h 256"/>
                <a:gd name="T56" fmla="*/ 119 w 198"/>
                <a:gd name="T57" fmla="*/ 256 h 256"/>
                <a:gd name="T58" fmla="*/ 106 w 198"/>
                <a:gd name="T59" fmla="*/ 256 h 256"/>
                <a:gd name="T60" fmla="*/ 96 w 198"/>
                <a:gd name="T61" fmla="*/ 256 h 256"/>
                <a:gd name="T62" fmla="*/ 83 w 198"/>
                <a:gd name="T63" fmla="*/ 256 h 256"/>
                <a:gd name="T64" fmla="*/ 71 w 198"/>
                <a:gd name="T65" fmla="*/ 256 h 256"/>
                <a:gd name="T66" fmla="*/ 54 w 198"/>
                <a:gd name="T67" fmla="*/ 256 h 256"/>
                <a:gd name="T68" fmla="*/ 40 w 198"/>
                <a:gd name="T69" fmla="*/ 254 h 256"/>
                <a:gd name="T70" fmla="*/ 20 w 198"/>
                <a:gd name="T71" fmla="*/ 256 h 256"/>
                <a:gd name="T72" fmla="*/ 9 w 198"/>
                <a:gd name="T73" fmla="*/ 256 h 256"/>
                <a:gd name="T74" fmla="*/ 2 w 198"/>
                <a:gd name="T75" fmla="*/ 247 h 256"/>
                <a:gd name="T76" fmla="*/ 2 w 198"/>
                <a:gd name="T77" fmla="*/ 223 h 256"/>
                <a:gd name="T78" fmla="*/ 2 w 198"/>
                <a:gd name="T79" fmla="*/ 207 h 256"/>
                <a:gd name="T80" fmla="*/ 2 w 198"/>
                <a:gd name="T81" fmla="*/ 188 h 256"/>
                <a:gd name="T82" fmla="*/ 2 w 198"/>
                <a:gd name="T83" fmla="*/ 173 h 256"/>
                <a:gd name="T84" fmla="*/ 2 w 198"/>
                <a:gd name="T85" fmla="*/ 163 h 256"/>
                <a:gd name="T86" fmla="*/ 0 w 198"/>
                <a:gd name="T87" fmla="*/ 154 h 256"/>
                <a:gd name="T88" fmla="*/ 0 w 198"/>
                <a:gd name="T89" fmla="*/ 143 h 256"/>
                <a:gd name="T90" fmla="*/ 2 w 198"/>
                <a:gd name="T91" fmla="*/ 121 h 256"/>
                <a:gd name="T92" fmla="*/ 7 w 198"/>
                <a:gd name="T93" fmla="*/ 117 h 256"/>
                <a:gd name="T94" fmla="*/ 19 w 198"/>
                <a:gd name="T95" fmla="*/ 116 h 256"/>
                <a:gd name="T96" fmla="*/ 29 w 198"/>
                <a:gd name="T97" fmla="*/ 110 h 256"/>
                <a:gd name="T98" fmla="*/ 29 w 198"/>
                <a:gd name="T99" fmla="*/ 99 h 256"/>
                <a:gd name="T100" fmla="*/ 33 w 198"/>
                <a:gd name="T101" fmla="*/ 88 h 256"/>
                <a:gd name="T102" fmla="*/ 38 w 198"/>
                <a:gd name="T103" fmla="*/ 79 h 256"/>
                <a:gd name="T104" fmla="*/ 38 w 198"/>
                <a:gd name="T105" fmla="*/ 66 h 256"/>
                <a:gd name="T106" fmla="*/ 38 w 198"/>
                <a:gd name="T107" fmla="*/ 52 h 256"/>
                <a:gd name="T108" fmla="*/ 38 w 198"/>
                <a:gd name="T109" fmla="*/ 35 h 256"/>
                <a:gd name="T110" fmla="*/ 38 w 198"/>
                <a:gd name="T111" fmla="*/ 15 h 256"/>
                <a:gd name="T112" fmla="*/ 40 w 198"/>
                <a:gd name="T113" fmla="*/ 0 h 256"/>
                <a:gd name="T114" fmla="*/ 55 w 198"/>
                <a:gd name="T115" fmla="*/ 0 h 256"/>
                <a:gd name="T116" fmla="*/ 71 w 198"/>
                <a:gd name="T117" fmla="*/ 0 h 256"/>
                <a:gd name="T118" fmla="*/ 93 w 198"/>
                <a:gd name="T119" fmla="*/ 0 h 256"/>
                <a:gd name="T120" fmla="*/ 112 w 198"/>
                <a:gd name="T121" fmla="*/ 0 h 256"/>
                <a:gd name="T122" fmla="*/ 129 w 198"/>
                <a:gd name="T123" fmla="*/ 0 h 256"/>
                <a:gd name="T124" fmla="*/ 139 w 198"/>
                <a:gd name="T125"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 h="256">
                  <a:moveTo>
                    <a:pt x="140" y="0"/>
                  </a:moveTo>
                  <a:lnTo>
                    <a:pt x="140" y="3"/>
                  </a:lnTo>
                  <a:lnTo>
                    <a:pt x="140" y="3"/>
                  </a:lnTo>
                  <a:lnTo>
                    <a:pt x="140" y="6"/>
                  </a:lnTo>
                  <a:lnTo>
                    <a:pt x="140" y="8"/>
                  </a:lnTo>
                  <a:lnTo>
                    <a:pt x="140" y="10"/>
                  </a:lnTo>
                  <a:lnTo>
                    <a:pt x="140" y="14"/>
                  </a:lnTo>
                  <a:lnTo>
                    <a:pt x="140" y="15"/>
                  </a:lnTo>
                  <a:lnTo>
                    <a:pt x="140" y="18"/>
                  </a:lnTo>
                  <a:lnTo>
                    <a:pt x="140" y="19"/>
                  </a:lnTo>
                  <a:lnTo>
                    <a:pt x="140" y="21"/>
                  </a:lnTo>
                  <a:lnTo>
                    <a:pt x="140" y="24"/>
                  </a:lnTo>
                  <a:lnTo>
                    <a:pt x="140" y="27"/>
                  </a:lnTo>
                  <a:lnTo>
                    <a:pt x="140" y="29"/>
                  </a:lnTo>
                  <a:lnTo>
                    <a:pt x="140" y="31"/>
                  </a:lnTo>
                  <a:lnTo>
                    <a:pt x="140" y="32"/>
                  </a:lnTo>
                  <a:lnTo>
                    <a:pt x="140" y="33"/>
                  </a:lnTo>
                  <a:lnTo>
                    <a:pt x="140" y="36"/>
                  </a:lnTo>
                  <a:lnTo>
                    <a:pt x="140" y="38"/>
                  </a:lnTo>
                  <a:lnTo>
                    <a:pt x="140" y="40"/>
                  </a:lnTo>
                  <a:lnTo>
                    <a:pt x="140" y="41"/>
                  </a:lnTo>
                  <a:lnTo>
                    <a:pt x="140" y="45"/>
                  </a:lnTo>
                  <a:lnTo>
                    <a:pt x="140" y="48"/>
                  </a:lnTo>
                  <a:lnTo>
                    <a:pt x="140" y="49"/>
                  </a:lnTo>
                  <a:lnTo>
                    <a:pt x="140" y="50"/>
                  </a:lnTo>
                  <a:lnTo>
                    <a:pt x="140" y="50"/>
                  </a:lnTo>
                  <a:lnTo>
                    <a:pt x="140" y="53"/>
                  </a:lnTo>
                  <a:lnTo>
                    <a:pt x="140" y="54"/>
                  </a:lnTo>
                  <a:lnTo>
                    <a:pt x="140" y="55"/>
                  </a:lnTo>
                  <a:lnTo>
                    <a:pt x="140" y="57"/>
                  </a:lnTo>
                  <a:lnTo>
                    <a:pt x="140" y="59"/>
                  </a:lnTo>
                  <a:lnTo>
                    <a:pt x="140" y="59"/>
                  </a:lnTo>
                  <a:lnTo>
                    <a:pt x="140" y="62"/>
                  </a:lnTo>
                  <a:lnTo>
                    <a:pt x="140" y="65"/>
                  </a:lnTo>
                  <a:lnTo>
                    <a:pt x="140" y="66"/>
                  </a:lnTo>
                  <a:lnTo>
                    <a:pt x="140" y="70"/>
                  </a:lnTo>
                  <a:lnTo>
                    <a:pt x="140" y="74"/>
                  </a:lnTo>
                  <a:lnTo>
                    <a:pt x="140" y="76"/>
                  </a:lnTo>
                  <a:lnTo>
                    <a:pt x="140" y="78"/>
                  </a:lnTo>
                  <a:lnTo>
                    <a:pt x="140" y="78"/>
                  </a:lnTo>
                  <a:lnTo>
                    <a:pt x="140" y="82"/>
                  </a:lnTo>
                  <a:lnTo>
                    <a:pt x="140" y="84"/>
                  </a:lnTo>
                  <a:lnTo>
                    <a:pt x="140" y="86"/>
                  </a:lnTo>
                  <a:lnTo>
                    <a:pt x="140" y="87"/>
                  </a:lnTo>
                  <a:lnTo>
                    <a:pt x="140" y="88"/>
                  </a:lnTo>
                  <a:lnTo>
                    <a:pt x="142" y="88"/>
                  </a:lnTo>
                  <a:lnTo>
                    <a:pt x="142" y="88"/>
                  </a:lnTo>
                  <a:lnTo>
                    <a:pt x="143" y="88"/>
                  </a:lnTo>
                  <a:lnTo>
                    <a:pt x="144" y="88"/>
                  </a:lnTo>
                  <a:lnTo>
                    <a:pt x="146" y="88"/>
                  </a:lnTo>
                  <a:lnTo>
                    <a:pt x="146" y="88"/>
                  </a:lnTo>
                  <a:lnTo>
                    <a:pt x="147" y="88"/>
                  </a:lnTo>
                  <a:lnTo>
                    <a:pt x="148" y="88"/>
                  </a:lnTo>
                  <a:lnTo>
                    <a:pt x="149" y="87"/>
                  </a:lnTo>
                  <a:lnTo>
                    <a:pt x="152" y="87"/>
                  </a:lnTo>
                  <a:lnTo>
                    <a:pt x="156" y="87"/>
                  </a:lnTo>
                  <a:lnTo>
                    <a:pt x="160" y="87"/>
                  </a:lnTo>
                  <a:lnTo>
                    <a:pt x="166" y="87"/>
                  </a:lnTo>
                  <a:lnTo>
                    <a:pt x="169" y="87"/>
                  </a:lnTo>
                  <a:lnTo>
                    <a:pt x="178" y="87"/>
                  </a:lnTo>
                  <a:lnTo>
                    <a:pt x="178" y="88"/>
                  </a:lnTo>
                  <a:lnTo>
                    <a:pt x="178" y="91"/>
                  </a:lnTo>
                  <a:lnTo>
                    <a:pt x="178" y="93"/>
                  </a:lnTo>
                  <a:lnTo>
                    <a:pt x="178" y="95"/>
                  </a:lnTo>
                  <a:lnTo>
                    <a:pt x="178" y="96"/>
                  </a:lnTo>
                  <a:lnTo>
                    <a:pt x="178" y="97"/>
                  </a:lnTo>
                  <a:lnTo>
                    <a:pt x="178" y="99"/>
                  </a:lnTo>
                  <a:lnTo>
                    <a:pt x="178" y="103"/>
                  </a:lnTo>
                  <a:lnTo>
                    <a:pt x="178" y="105"/>
                  </a:lnTo>
                  <a:lnTo>
                    <a:pt x="178" y="108"/>
                  </a:lnTo>
                  <a:lnTo>
                    <a:pt x="178" y="110"/>
                  </a:lnTo>
                  <a:lnTo>
                    <a:pt x="178" y="114"/>
                  </a:lnTo>
                  <a:lnTo>
                    <a:pt x="178" y="116"/>
                  </a:lnTo>
                  <a:lnTo>
                    <a:pt x="178" y="116"/>
                  </a:lnTo>
                  <a:lnTo>
                    <a:pt x="178" y="117"/>
                  </a:lnTo>
                  <a:lnTo>
                    <a:pt x="178" y="121"/>
                  </a:lnTo>
                  <a:lnTo>
                    <a:pt x="178" y="122"/>
                  </a:lnTo>
                  <a:lnTo>
                    <a:pt x="178" y="124"/>
                  </a:lnTo>
                  <a:lnTo>
                    <a:pt x="178" y="124"/>
                  </a:lnTo>
                  <a:lnTo>
                    <a:pt x="178" y="125"/>
                  </a:lnTo>
                  <a:lnTo>
                    <a:pt x="178" y="126"/>
                  </a:lnTo>
                  <a:lnTo>
                    <a:pt x="178" y="130"/>
                  </a:lnTo>
                  <a:lnTo>
                    <a:pt x="178" y="134"/>
                  </a:lnTo>
                  <a:lnTo>
                    <a:pt x="178" y="137"/>
                  </a:lnTo>
                  <a:lnTo>
                    <a:pt x="178" y="139"/>
                  </a:lnTo>
                  <a:lnTo>
                    <a:pt x="178" y="143"/>
                  </a:lnTo>
                  <a:lnTo>
                    <a:pt x="178" y="143"/>
                  </a:lnTo>
                  <a:lnTo>
                    <a:pt x="178" y="144"/>
                  </a:lnTo>
                  <a:lnTo>
                    <a:pt x="178" y="150"/>
                  </a:lnTo>
                  <a:lnTo>
                    <a:pt x="178" y="151"/>
                  </a:lnTo>
                  <a:lnTo>
                    <a:pt x="178" y="152"/>
                  </a:lnTo>
                  <a:lnTo>
                    <a:pt x="180" y="152"/>
                  </a:lnTo>
                  <a:lnTo>
                    <a:pt x="183" y="152"/>
                  </a:lnTo>
                  <a:lnTo>
                    <a:pt x="186" y="152"/>
                  </a:lnTo>
                  <a:lnTo>
                    <a:pt x="187" y="152"/>
                  </a:lnTo>
                  <a:lnTo>
                    <a:pt x="189" y="152"/>
                  </a:lnTo>
                  <a:lnTo>
                    <a:pt x="191" y="152"/>
                  </a:lnTo>
                  <a:lnTo>
                    <a:pt x="194" y="152"/>
                  </a:lnTo>
                  <a:lnTo>
                    <a:pt x="197" y="152"/>
                  </a:lnTo>
                  <a:lnTo>
                    <a:pt x="197" y="155"/>
                  </a:lnTo>
                  <a:lnTo>
                    <a:pt x="197" y="159"/>
                  </a:lnTo>
                  <a:lnTo>
                    <a:pt x="197" y="162"/>
                  </a:lnTo>
                  <a:lnTo>
                    <a:pt x="197" y="164"/>
                  </a:lnTo>
                  <a:lnTo>
                    <a:pt x="197" y="167"/>
                  </a:lnTo>
                  <a:lnTo>
                    <a:pt x="197" y="169"/>
                  </a:lnTo>
                  <a:lnTo>
                    <a:pt x="197" y="172"/>
                  </a:lnTo>
                  <a:lnTo>
                    <a:pt x="197" y="173"/>
                  </a:lnTo>
                  <a:lnTo>
                    <a:pt x="197" y="176"/>
                  </a:lnTo>
                  <a:lnTo>
                    <a:pt x="197" y="177"/>
                  </a:lnTo>
                  <a:lnTo>
                    <a:pt x="197" y="179"/>
                  </a:lnTo>
                  <a:lnTo>
                    <a:pt x="197" y="180"/>
                  </a:lnTo>
                  <a:lnTo>
                    <a:pt x="197" y="180"/>
                  </a:lnTo>
                  <a:lnTo>
                    <a:pt x="197" y="181"/>
                  </a:lnTo>
                  <a:lnTo>
                    <a:pt x="197" y="185"/>
                  </a:lnTo>
                  <a:lnTo>
                    <a:pt x="197" y="188"/>
                  </a:lnTo>
                  <a:lnTo>
                    <a:pt x="197" y="189"/>
                  </a:lnTo>
                  <a:lnTo>
                    <a:pt x="197" y="189"/>
                  </a:lnTo>
                  <a:lnTo>
                    <a:pt x="197" y="192"/>
                  </a:lnTo>
                  <a:lnTo>
                    <a:pt x="197" y="194"/>
                  </a:lnTo>
                  <a:lnTo>
                    <a:pt x="197" y="196"/>
                  </a:lnTo>
                  <a:lnTo>
                    <a:pt x="197" y="197"/>
                  </a:lnTo>
                  <a:lnTo>
                    <a:pt x="197" y="199"/>
                  </a:lnTo>
                  <a:lnTo>
                    <a:pt x="197" y="199"/>
                  </a:lnTo>
                  <a:lnTo>
                    <a:pt x="197" y="201"/>
                  </a:lnTo>
                  <a:lnTo>
                    <a:pt x="197" y="201"/>
                  </a:lnTo>
                  <a:lnTo>
                    <a:pt x="197" y="203"/>
                  </a:lnTo>
                  <a:lnTo>
                    <a:pt x="197" y="205"/>
                  </a:lnTo>
                  <a:lnTo>
                    <a:pt x="197" y="209"/>
                  </a:lnTo>
                  <a:lnTo>
                    <a:pt x="198" y="218"/>
                  </a:lnTo>
                  <a:lnTo>
                    <a:pt x="198" y="219"/>
                  </a:lnTo>
                  <a:lnTo>
                    <a:pt x="198" y="219"/>
                  </a:lnTo>
                  <a:lnTo>
                    <a:pt x="198" y="220"/>
                  </a:lnTo>
                  <a:lnTo>
                    <a:pt x="198" y="227"/>
                  </a:lnTo>
                  <a:lnTo>
                    <a:pt x="198" y="231"/>
                  </a:lnTo>
                  <a:lnTo>
                    <a:pt x="198" y="234"/>
                  </a:lnTo>
                  <a:lnTo>
                    <a:pt x="198" y="236"/>
                  </a:lnTo>
                  <a:lnTo>
                    <a:pt x="198" y="237"/>
                  </a:lnTo>
                  <a:lnTo>
                    <a:pt x="198" y="237"/>
                  </a:lnTo>
                  <a:lnTo>
                    <a:pt x="198" y="240"/>
                  </a:lnTo>
                  <a:lnTo>
                    <a:pt x="198" y="243"/>
                  </a:lnTo>
                  <a:lnTo>
                    <a:pt x="198" y="245"/>
                  </a:lnTo>
                  <a:lnTo>
                    <a:pt x="198" y="252"/>
                  </a:lnTo>
                  <a:lnTo>
                    <a:pt x="198" y="256"/>
                  </a:lnTo>
                  <a:lnTo>
                    <a:pt x="195" y="256"/>
                  </a:lnTo>
                  <a:lnTo>
                    <a:pt x="193" y="256"/>
                  </a:lnTo>
                  <a:lnTo>
                    <a:pt x="190" y="256"/>
                  </a:lnTo>
                  <a:lnTo>
                    <a:pt x="189" y="256"/>
                  </a:lnTo>
                  <a:lnTo>
                    <a:pt x="181" y="256"/>
                  </a:lnTo>
                  <a:lnTo>
                    <a:pt x="181" y="256"/>
                  </a:lnTo>
                  <a:lnTo>
                    <a:pt x="178" y="256"/>
                  </a:lnTo>
                  <a:lnTo>
                    <a:pt x="177" y="256"/>
                  </a:lnTo>
                  <a:lnTo>
                    <a:pt x="173" y="256"/>
                  </a:lnTo>
                  <a:lnTo>
                    <a:pt x="172" y="256"/>
                  </a:lnTo>
                  <a:lnTo>
                    <a:pt x="170" y="256"/>
                  </a:lnTo>
                  <a:lnTo>
                    <a:pt x="169" y="256"/>
                  </a:lnTo>
                  <a:lnTo>
                    <a:pt x="168" y="256"/>
                  </a:lnTo>
                  <a:lnTo>
                    <a:pt x="161" y="256"/>
                  </a:lnTo>
                  <a:lnTo>
                    <a:pt x="152" y="256"/>
                  </a:lnTo>
                  <a:lnTo>
                    <a:pt x="151" y="256"/>
                  </a:lnTo>
                  <a:lnTo>
                    <a:pt x="149" y="256"/>
                  </a:lnTo>
                  <a:lnTo>
                    <a:pt x="148" y="256"/>
                  </a:lnTo>
                  <a:lnTo>
                    <a:pt x="146" y="256"/>
                  </a:lnTo>
                  <a:lnTo>
                    <a:pt x="143" y="256"/>
                  </a:lnTo>
                  <a:lnTo>
                    <a:pt x="142" y="256"/>
                  </a:lnTo>
                  <a:lnTo>
                    <a:pt x="142" y="256"/>
                  </a:lnTo>
                  <a:lnTo>
                    <a:pt x="138" y="256"/>
                  </a:lnTo>
                  <a:lnTo>
                    <a:pt x="138" y="256"/>
                  </a:lnTo>
                  <a:lnTo>
                    <a:pt x="136" y="256"/>
                  </a:lnTo>
                  <a:lnTo>
                    <a:pt x="132" y="256"/>
                  </a:lnTo>
                  <a:lnTo>
                    <a:pt x="132" y="256"/>
                  </a:lnTo>
                  <a:lnTo>
                    <a:pt x="132" y="256"/>
                  </a:lnTo>
                  <a:lnTo>
                    <a:pt x="129" y="256"/>
                  </a:lnTo>
                  <a:lnTo>
                    <a:pt x="123" y="256"/>
                  </a:lnTo>
                  <a:lnTo>
                    <a:pt x="119" y="256"/>
                  </a:lnTo>
                  <a:lnTo>
                    <a:pt x="118" y="256"/>
                  </a:lnTo>
                  <a:lnTo>
                    <a:pt x="115" y="256"/>
                  </a:lnTo>
                  <a:lnTo>
                    <a:pt x="114" y="256"/>
                  </a:lnTo>
                  <a:lnTo>
                    <a:pt x="113" y="256"/>
                  </a:lnTo>
                  <a:lnTo>
                    <a:pt x="109" y="256"/>
                  </a:lnTo>
                  <a:lnTo>
                    <a:pt x="106" y="256"/>
                  </a:lnTo>
                  <a:lnTo>
                    <a:pt x="105" y="256"/>
                  </a:lnTo>
                  <a:lnTo>
                    <a:pt x="104" y="256"/>
                  </a:lnTo>
                  <a:lnTo>
                    <a:pt x="101" y="256"/>
                  </a:lnTo>
                  <a:lnTo>
                    <a:pt x="98" y="256"/>
                  </a:lnTo>
                  <a:lnTo>
                    <a:pt x="97" y="256"/>
                  </a:lnTo>
                  <a:lnTo>
                    <a:pt x="96" y="256"/>
                  </a:lnTo>
                  <a:lnTo>
                    <a:pt x="94" y="256"/>
                  </a:lnTo>
                  <a:lnTo>
                    <a:pt x="93" y="256"/>
                  </a:lnTo>
                  <a:lnTo>
                    <a:pt x="91" y="256"/>
                  </a:lnTo>
                  <a:lnTo>
                    <a:pt x="89" y="256"/>
                  </a:lnTo>
                  <a:lnTo>
                    <a:pt x="87" y="256"/>
                  </a:lnTo>
                  <a:lnTo>
                    <a:pt x="83" y="256"/>
                  </a:lnTo>
                  <a:lnTo>
                    <a:pt x="80" y="256"/>
                  </a:lnTo>
                  <a:lnTo>
                    <a:pt x="77" y="256"/>
                  </a:lnTo>
                  <a:lnTo>
                    <a:pt x="76" y="256"/>
                  </a:lnTo>
                  <a:lnTo>
                    <a:pt x="72" y="256"/>
                  </a:lnTo>
                  <a:lnTo>
                    <a:pt x="71" y="256"/>
                  </a:lnTo>
                  <a:lnTo>
                    <a:pt x="71" y="256"/>
                  </a:lnTo>
                  <a:lnTo>
                    <a:pt x="67" y="256"/>
                  </a:lnTo>
                  <a:lnTo>
                    <a:pt x="64" y="256"/>
                  </a:lnTo>
                  <a:lnTo>
                    <a:pt x="60" y="256"/>
                  </a:lnTo>
                  <a:lnTo>
                    <a:pt x="58" y="256"/>
                  </a:lnTo>
                  <a:lnTo>
                    <a:pt x="57" y="256"/>
                  </a:lnTo>
                  <a:lnTo>
                    <a:pt x="54" y="256"/>
                  </a:lnTo>
                  <a:lnTo>
                    <a:pt x="49" y="256"/>
                  </a:lnTo>
                  <a:lnTo>
                    <a:pt x="45" y="256"/>
                  </a:lnTo>
                  <a:lnTo>
                    <a:pt x="43" y="256"/>
                  </a:lnTo>
                  <a:lnTo>
                    <a:pt x="42" y="256"/>
                  </a:lnTo>
                  <a:lnTo>
                    <a:pt x="40" y="254"/>
                  </a:lnTo>
                  <a:lnTo>
                    <a:pt x="40" y="254"/>
                  </a:lnTo>
                  <a:lnTo>
                    <a:pt x="34" y="254"/>
                  </a:lnTo>
                  <a:lnTo>
                    <a:pt x="30" y="254"/>
                  </a:lnTo>
                  <a:lnTo>
                    <a:pt x="28" y="256"/>
                  </a:lnTo>
                  <a:lnTo>
                    <a:pt x="24" y="256"/>
                  </a:lnTo>
                  <a:lnTo>
                    <a:pt x="21" y="256"/>
                  </a:lnTo>
                  <a:lnTo>
                    <a:pt x="20" y="256"/>
                  </a:lnTo>
                  <a:lnTo>
                    <a:pt x="19" y="256"/>
                  </a:lnTo>
                  <a:lnTo>
                    <a:pt x="16" y="256"/>
                  </a:lnTo>
                  <a:lnTo>
                    <a:pt x="16" y="256"/>
                  </a:lnTo>
                  <a:lnTo>
                    <a:pt x="13" y="256"/>
                  </a:lnTo>
                  <a:lnTo>
                    <a:pt x="11" y="256"/>
                  </a:lnTo>
                  <a:lnTo>
                    <a:pt x="9" y="256"/>
                  </a:lnTo>
                  <a:lnTo>
                    <a:pt x="5" y="256"/>
                  </a:lnTo>
                  <a:lnTo>
                    <a:pt x="2" y="256"/>
                  </a:lnTo>
                  <a:lnTo>
                    <a:pt x="2" y="254"/>
                  </a:lnTo>
                  <a:lnTo>
                    <a:pt x="2" y="251"/>
                  </a:lnTo>
                  <a:lnTo>
                    <a:pt x="2" y="247"/>
                  </a:lnTo>
                  <a:lnTo>
                    <a:pt x="2" y="247"/>
                  </a:lnTo>
                  <a:lnTo>
                    <a:pt x="2" y="241"/>
                  </a:lnTo>
                  <a:lnTo>
                    <a:pt x="2" y="239"/>
                  </a:lnTo>
                  <a:lnTo>
                    <a:pt x="2" y="237"/>
                  </a:lnTo>
                  <a:lnTo>
                    <a:pt x="2" y="231"/>
                  </a:lnTo>
                  <a:lnTo>
                    <a:pt x="2" y="228"/>
                  </a:lnTo>
                  <a:lnTo>
                    <a:pt x="2" y="223"/>
                  </a:lnTo>
                  <a:lnTo>
                    <a:pt x="2" y="220"/>
                  </a:lnTo>
                  <a:lnTo>
                    <a:pt x="2" y="219"/>
                  </a:lnTo>
                  <a:lnTo>
                    <a:pt x="2" y="215"/>
                  </a:lnTo>
                  <a:lnTo>
                    <a:pt x="2" y="211"/>
                  </a:lnTo>
                  <a:lnTo>
                    <a:pt x="2" y="209"/>
                  </a:lnTo>
                  <a:lnTo>
                    <a:pt x="2" y="207"/>
                  </a:lnTo>
                  <a:lnTo>
                    <a:pt x="2" y="206"/>
                  </a:lnTo>
                  <a:lnTo>
                    <a:pt x="2" y="199"/>
                  </a:lnTo>
                  <a:lnTo>
                    <a:pt x="2" y="193"/>
                  </a:lnTo>
                  <a:lnTo>
                    <a:pt x="2" y="192"/>
                  </a:lnTo>
                  <a:lnTo>
                    <a:pt x="2" y="190"/>
                  </a:lnTo>
                  <a:lnTo>
                    <a:pt x="2" y="188"/>
                  </a:lnTo>
                  <a:lnTo>
                    <a:pt x="2" y="181"/>
                  </a:lnTo>
                  <a:lnTo>
                    <a:pt x="2" y="179"/>
                  </a:lnTo>
                  <a:lnTo>
                    <a:pt x="2" y="179"/>
                  </a:lnTo>
                  <a:lnTo>
                    <a:pt x="2" y="177"/>
                  </a:lnTo>
                  <a:lnTo>
                    <a:pt x="2" y="176"/>
                  </a:lnTo>
                  <a:lnTo>
                    <a:pt x="2" y="173"/>
                  </a:lnTo>
                  <a:lnTo>
                    <a:pt x="2" y="172"/>
                  </a:lnTo>
                  <a:lnTo>
                    <a:pt x="2" y="171"/>
                  </a:lnTo>
                  <a:lnTo>
                    <a:pt x="2" y="169"/>
                  </a:lnTo>
                  <a:lnTo>
                    <a:pt x="2" y="164"/>
                  </a:lnTo>
                  <a:lnTo>
                    <a:pt x="2" y="164"/>
                  </a:lnTo>
                  <a:lnTo>
                    <a:pt x="2" y="163"/>
                  </a:lnTo>
                  <a:lnTo>
                    <a:pt x="2" y="162"/>
                  </a:lnTo>
                  <a:lnTo>
                    <a:pt x="2" y="160"/>
                  </a:lnTo>
                  <a:lnTo>
                    <a:pt x="2" y="159"/>
                  </a:lnTo>
                  <a:lnTo>
                    <a:pt x="2" y="158"/>
                  </a:lnTo>
                  <a:lnTo>
                    <a:pt x="2" y="156"/>
                  </a:lnTo>
                  <a:lnTo>
                    <a:pt x="0" y="154"/>
                  </a:lnTo>
                  <a:lnTo>
                    <a:pt x="0" y="151"/>
                  </a:lnTo>
                  <a:lnTo>
                    <a:pt x="0" y="148"/>
                  </a:lnTo>
                  <a:lnTo>
                    <a:pt x="0" y="147"/>
                  </a:lnTo>
                  <a:lnTo>
                    <a:pt x="0" y="144"/>
                  </a:lnTo>
                  <a:lnTo>
                    <a:pt x="0" y="144"/>
                  </a:lnTo>
                  <a:lnTo>
                    <a:pt x="0" y="143"/>
                  </a:lnTo>
                  <a:lnTo>
                    <a:pt x="2" y="139"/>
                  </a:lnTo>
                  <a:lnTo>
                    <a:pt x="2" y="135"/>
                  </a:lnTo>
                  <a:lnTo>
                    <a:pt x="0" y="133"/>
                  </a:lnTo>
                  <a:lnTo>
                    <a:pt x="2" y="130"/>
                  </a:lnTo>
                  <a:lnTo>
                    <a:pt x="0" y="126"/>
                  </a:lnTo>
                  <a:lnTo>
                    <a:pt x="2" y="121"/>
                  </a:lnTo>
                  <a:lnTo>
                    <a:pt x="2" y="120"/>
                  </a:lnTo>
                  <a:lnTo>
                    <a:pt x="0" y="117"/>
                  </a:lnTo>
                  <a:lnTo>
                    <a:pt x="2" y="117"/>
                  </a:lnTo>
                  <a:lnTo>
                    <a:pt x="2" y="117"/>
                  </a:lnTo>
                  <a:lnTo>
                    <a:pt x="4" y="117"/>
                  </a:lnTo>
                  <a:lnTo>
                    <a:pt x="7" y="117"/>
                  </a:lnTo>
                  <a:lnTo>
                    <a:pt x="9" y="117"/>
                  </a:lnTo>
                  <a:lnTo>
                    <a:pt x="11" y="117"/>
                  </a:lnTo>
                  <a:lnTo>
                    <a:pt x="13" y="117"/>
                  </a:lnTo>
                  <a:lnTo>
                    <a:pt x="15" y="117"/>
                  </a:lnTo>
                  <a:lnTo>
                    <a:pt x="16" y="116"/>
                  </a:lnTo>
                  <a:lnTo>
                    <a:pt x="19" y="116"/>
                  </a:lnTo>
                  <a:lnTo>
                    <a:pt x="21" y="116"/>
                  </a:lnTo>
                  <a:lnTo>
                    <a:pt x="24" y="116"/>
                  </a:lnTo>
                  <a:lnTo>
                    <a:pt x="28" y="117"/>
                  </a:lnTo>
                  <a:lnTo>
                    <a:pt x="29" y="117"/>
                  </a:lnTo>
                  <a:lnTo>
                    <a:pt x="29" y="113"/>
                  </a:lnTo>
                  <a:lnTo>
                    <a:pt x="29" y="110"/>
                  </a:lnTo>
                  <a:lnTo>
                    <a:pt x="29" y="109"/>
                  </a:lnTo>
                  <a:lnTo>
                    <a:pt x="29" y="108"/>
                  </a:lnTo>
                  <a:lnTo>
                    <a:pt x="29" y="108"/>
                  </a:lnTo>
                  <a:lnTo>
                    <a:pt x="29" y="107"/>
                  </a:lnTo>
                  <a:lnTo>
                    <a:pt x="29" y="104"/>
                  </a:lnTo>
                  <a:lnTo>
                    <a:pt x="29" y="99"/>
                  </a:lnTo>
                  <a:lnTo>
                    <a:pt x="29" y="97"/>
                  </a:lnTo>
                  <a:lnTo>
                    <a:pt x="29" y="95"/>
                  </a:lnTo>
                  <a:lnTo>
                    <a:pt x="29" y="92"/>
                  </a:lnTo>
                  <a:lnTo>
                    <a:pt x="29" y="88"/>
                  </a:lnTo>
                  <a:lnTo>
                    <a:pt x="32" y="88"/>
                  </a:lnTo>
                  <a:lnTo>
                    <a:pt x="33" y="88"/>
                  </a:lnTo>
                  <a:lnTo>
                    <a:pt x="36" y="88"/>
                  </a:lnTo>
                  <a:lnTo>
                    <a:pt x="38" y="88"/>
                  </a:lnTo>
                  <a:lnTo>
                    <a:pt x="38" y="87"/>
                  </a:lnTo>
                  <a:lnTo>
                    <a:pt x="38" y="82"/>
                  </a:lnTo>
                  <a:lnTo>
                    <a:pt x="38" y="80"/>
                  </a:lnTo>
                  <a:lnTo>
                    <a:pt x="38" y="79"/>
                  </a:lnTo>
                  <a:lnTo>
                    <a:pt x="38" y="78"/>
                  </a:lnTo>
                  <a:lnTo>
                    <a:pt x="38" y="74"/>
                  </a:lnTo>
                  <a:lnTo>
                    <a:pt x="38" y="72"/>
                  </a:lnTo>
                  <a:lnTo>
                    <a:pt x="38" y="69"/>
                  </a:lnTo>
                  <a:lnTo>
                    <a:pt x="38" y="66"/>
                  </a:lnTo>
                  <a:lnTo>
                    <a:pt x="38" y="66"/>
                  </a:lnTo>
                  <a:lnTo>
                    <a:pt x="38" y="62"/>
                  </a:lnTo>
                  <a:lnTo>
                    <a:pt x="38" y="59"/>
                  </a:lnTo>
                  <a:lnTo>
                    <a:pt x="38" y="57"/>
                  </a:lnTo>
                  <a:lnTo>
                    <a:pt x="38" y="54"/>
                  </a:lnTo>
                  <a:lnTo>
                    <a:pt x="38" y="54"/>
                  </a:lnTo>
                  <a:lnTo>
                    <a:pt x="38" y="52"/>
                  </a:lnTo>
                  <a:lnTo>
                    <a:pt x="38" y="50"/>
                  </a:lnTo>
                  <a:lnTo>
                    <a:pt x="38" y="45"/>
                  </a:lnTo>
                  <a:lnTo>
                    <a:pt x="38" y="41"/>
                  </a:lnTo>
                  <a:lnTo>
                    <a:pt x="38" y="36"/>
                  </a:lnTo>
                  <a:lnTo>
                    <a:pt x="38" y="36"/>
                  </a:lnTo>
                  <a:lnTo>
                    <a:pt x="38" y="35"/>
                  </a:lnTo>
                  <a:lnTo>
                    <a:pt x="38" y="32"/>
                  </a:lnTo>
                  <a:lnTo>
                    <a:pt x="38" y="28"/>
                  </a:lnTo>
                  <a:lnTo>
                    <a:pt x="38" y="23"/>
                  </a:lnTo>
                  <a:lnTo>
                    <a:pt x="38" y="20"/>
                  </a:lnTo>
                  <a:lnTo>
                    <a:pt x="38" y="16"/>
                  </a:lnTo>
                  <a:lnTo>
                    <a:pt x="38" y="15"/>
                  </a:lnTo>
                  <a:lnTo>
                    <a:pt x="38" y="12"/>
                  </a:lnTo>
                  <a:lnTo>
                    <a:pt x="38" y="10"/>
                  </a:lnTo>
                  <a:lnTo>
                    <a:pt x="38" y="7"/>
                  </a:lnTo>
                  <a:lnTo>
                    <a:pt x="38" y="4"/>
                  </a:lnTo>
                  <a:lnTo>
                    <a:pt x="38" y="0"/>
                  </a:lnTo>
                  <a:lnTo>
                    <a:pt x="40" y="0"/>
                  </a:lnTo>
                  <a:lnTo>
                    <a:pt x="42" y="0"/>
                  </a:lnTo>
                  <a:lnTo>
                    <a:pt x="45" y="0"/>
                  </a:lnTo>
                  <a:lnTo>
                    <a:pt x="47" y="0"/>
                  </a:lnTo>
                  <a:lnTo>
                    <a:pt x="50" y="0"/>
                  </a:lnTo>
                  <a:lnTo>
                    <a:pt x="50" y="0"/>
                  </a:lnTo>
                  <a:lnTo>
                    <a:pt x="55" y="0"/>
                  </a:lnTo>
                  <a:lnTo>
                    <a:pt x="57" y="0"/>
                  </a:lnTo>
                  <a:lnTo>
                    <a:pt x="58" y="0"/>
                  </a:lnTo>
                  <a:lnTo>
                    <a:pt x="62" y="0"/>
                  </a:lnTo>
                  <a:lnTo>
                    <a:pt x="64" y="0"/>
                  </a:lnTo>
                  <a:lnTo>
                    <a:pt x="66" y="0"/>
                  </a:lnTo>
                  <a:lnTo>
                    <a:pt x="71" y="0"/>
                  </a:lnTo>
                  <a:lnTo>
                    <a:pt x="75" y="0"/>
                  </a:lnTo>
                  <a:lnTo>
                    <a:pt x="83" y="0"/>
                  </a:lnTo>
                  <a:lnTo>
                    <a:pt x="84" y="0"/>
                  </a:lnTo>
                  <a:lnTo>
                    <a:pt x="87" y="0"/>
                  </a:lnTo>
                  <a:lnTo>
                    <a:pt x="88" y="0"/>
                  </a:lnTo>
                  <a:lnTo>
                    <a:pt x="93" y="0"/>
                  </a:lnTo>
                  <a:lnTo>
                    <a:pt x="102" y="0"/>
                  </a:lnTo>
                  <a:lnTo>
                    <a:pt x="102" y="0"/>
                  </a:lnTo>
                  <a:lnTo>
                    <a:pt x="104" y="0"/>
                  </a:lnTo>
                  <a:lnTo>
                    <a:pt x="106" y="0"/>
                  </a:lnTo>
                  <a:lnTo>
                    <a:pt x="110" y="0"/>
                  </a:lnTo>
                  <a:lnTo>
                    <a:pt x="112" y="0"/>
                  </a:lnTo>
                  <a:lnTo>
                    <a:pt x="113" y="0"/>
                  </a:lnTo>
                  <a:lnTo>
                    <a:pt x="117" y="0"/>
                  </a:lnTo>
                  <a:lnTo>
                    <a:pt x="121" y="0"/>
                  </a:lnTo>
                  <a:lnTo>
                    <a:pt x="123" y="0"/>
                  </a:lnTo>
                  <a:lnTo>
                    <a:pt x="125" y="0"/>
                  </a:lnTo>
                  <a:lnTo>
                    <a:pt x="129" y="0"/>
                  </a:lnTo>
                  <a:lnTo>
                    <a:pt x="130" y="0"/>
                  </a:lnTo>
                  <a:lnTo>
                    <a:pt x="130" y="0"/>
                  </a:lnTo>
                  <a:lnTo>
                    <a:pt x="131" y="0"/>
                  </a:lnTo>
                  <a:lnTo>
                    <a:pt x="132" y="0"/>
                  </a:lnTo>
                  <a:lnTo>
                    <a:pt x="135" y="0"/>
                  </a:lnTo>
                  <a:lnTo>
                    <a:pt x="139" y="0"/>
                  </a:lnTo>
                  <a:lnTo>
                    <a:pt x="14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A7CC23F1-41FB-4ED2-AEA0-CB9BED743B0B}"/>
                </a:ext>
              </a:extLst>
            </p:cNvPr>
            <p:cNvSpPr>
              <a:spLocks/>
            </p:cNvSpPr>
            <p:nvPr/>
          </p:nvSpPr>
          <p:spPr bwMode="auto">
            <a:xfrm>
              <a:off x="6376" y="1070"/>
              <a:ext cx="178" cy="266"/>
            </a:xfrm>
            <a:custGeom>
              <a:avLst/>
              <a:gdLst>
                <a:gd name="T0" fmla="*/ 178 w 178"/>
                <a:gd name="T1" fmla="*/ 15 h 266"/>
                <a:gd name="T2" fmla="*/ 178 w 178"/>
                <a:gd name="T3" fmla="*/ 35 h 266"/>
                <a:gd name="T4" fmla="*/ 178 w 178"/>
                <a:gd name="T5" fmla="*/ 52 h 266"/>
                <a:gd name="T6" fmla="*/ 178 w 178"/>
                <a:gd name="T7" fmla="*/ 66 h 266"/>
                <a:gd name="T8" fmla="*/ 178 w 178"/>
                <a:gd name="T9" fmla="*/ 79 h 266"/>
                <a:gd name="T10" fmla="*/ 173 w 178"/>
                <a:gd name="T11" fmla="*/ 88 h 266"/>
                <a:gd name="T12" fmla="*/ 169 w 178"/>
                <a:gd name="T13" fmla="*/ 99 h 266"/>
                <a:gd name="T14" fmla="*/ 169 w 178"/>
                <a:gd name="T15" fmla="*/ 110 h 266"/>
                <a:gd name="T16" fmla="*/ 159 w 178"/>
                <a:gd name="T17" fmla="*/ 116 h 266"/>
                <a:gd name="T18" fmla="*/ 147 w 178"/>
                <a:gd name="T19" fmla="*/ 117 h 266"/>
                <a:gd name="T20" fmla="*/ 142 w 178"/>
                <a:gd name="T21" fmla="*/ 121 h 266"/>
                <a:gd name="T22" fmla="*/ 140 w 178"/>
                <a:gd name="T23" fmla="*/ 143 h 266"/>
                <a:gd name="T24" fmla="*/ 140 w 178"/>
                <a:gd name="T25" fmla="*/ 154 h 266"/>
                <a:gd name="T26" fmla="*/ 142 w 178"/>
                <a:gd name="T27" fmla="*/ 163 h 266"/>
                <a:gd name="T28" fmla="*/ 142 w 178"/>
                <a:gd name="T29" fmla="*/ 173 h 266"/>
                <a:gd name="T30" fmla="*/ 142 w 178"/>
                <a:gd name="T31" fmla="*/ 188 h 266"/>
                <a:gd name="T32" fmla="*/ 142 w 178"/>
                <a:gd name="T33" fmla="*/ 207 h 266"/>
                <a:gd name="T34" fmla="*/ 142 w 178"/>
                <a:gd name="T35" fmla="*/ 223 h 266"/>
                <a:gd name="T36" fmla="*/ 142 w 178"/>
                <a:gd name="T37" fmla="*/ 247 h 266"/>
                <a:gd name="T38" fmla="*/ 136 w 178"/>
                <a:gd name="T39" fmla="*/ 256 h 266"/>
                <a:gd name="T40" fmla="*/ 127 w 178"/>
                <a:gd name="T41" fmla="*/ 256 h 266"/>
                <a:gd name="T42" fmla="*/ 118 w 178"/>
                <a:gd name="T43" fmla="*/ 256 h 266"/>
                <a:gd name="T44" fmla="*/ 106 w 178"/>
                <a:gd name="T45" fmla="*/ 256 h 266"/>
                <a:gd name="T46" fmla="*/ 81 w 178"/>
                <a:gd name="T47" fmla="*/ 256 h 266"/>
                <a:gd name="T48" fmla="*/ 63 w 178"/>
                <a:gd name="T49" fmla="*/ 257 h 266"/>
                <a:gd name="T50" fmla="*/ 53 w 178"/>
                <a:gd name="T51" fmla="*/ 266 h 266"/>
                <a:gd name="T52" fmla="*/ 30 w 178"/>
                <a:gd name="T53" fmla="*/ 265 h 266"/>
                <a:gd name="T54" fmla="*/ 30 w 178"/>
                <a:gd name="T55" fmla="*/ 253 h 266"/>
                <a:gd name="T56" fmla="*/ 30 w 178"/>
                <a:gd name="T57" fmla="*/ 245 h 266"/>
                <a:gd name="T58" fmla="*/ 30 w 178"/>
                <a:gd name="T59" fmla="*/ 231 h 266"/>
                <a:gd name="T60" fmla="*/ 30 w 178"/>
                <a:gd name="T61" fmla="*/ 223 h 266"/>
                <a:gd name="T62" fmla="*/ 30 w 178"/>
                <a:gd name="T63" fmla="*/ 210 h 266"/>
                <a:gd name="T64" fmla="*/ 30 w 178"/>
                <a:gd name="T65" fmla="*/ 192 h 266"/>
                <a:gd name="T66" fmla="*/ 30 w 178"/>
                <a:gd name="T67" fmla="*/ 177 h 266"/>
                <a:gd name="T68" fmla="*/ 30 w 178"/>
                <a:gd name="T69" fmla="*/ 165 h 266"/>
                <a:gd name="T70" fmla="*/ 29 w 178"/>
                <a:gd name="T71" fmla="*/ 150 h 266"/>
                <a:gd name="T72" fmla="*/ 29 w 178"/>
                <a:gd name="T73" fmla="*/ 130 h 266"/>
                <a:gd name="T74" fmla="*/ 29 w 178"/>
                <a:gd name="T75" fmla="*/ 118 h 266"/>
                <a:gd name="T76" fmla="*/ 29 w 178"/>
                <a:gd name="T77" fmla="*/ 104 h 266"/>
                <a:gd name="T78" fmla="*/ 13 w 178"/>
                <a:gd name="T79" fmla="*/ 99 h 266"/>
                <a:gd name="T80" fmla="*/ 1 w 178"/>
                <a:gd name="T81" fmla="*/ 92 h 266"/>
                <a:gd name="T82" fmla="*/ 0 w 178"/>
                <a:gd name="T83" fmla="*/ 80 h 266"/>
                <a:gd name="T84" fmla="*/ 0 w 178"/>
                <a:gd name="T85" fmla="*/ 66 h 266"/>
                <a:gd name="T86" fmla="*/ 0 w 178"/>
                <a:gd name="T87" fmla="*/ 45 h 266"/>
                <a:gd name="T88" fmla="*/ 0 w 178"/>
                <a:gd name="T89" fmla="*/ 24 h 266"/>
                <a:gd name="T90" fmla="*/ 0 w 178"/>
                <a:gd name="T91" fmla="*/ 12 h 266"/>
                <a:gd name="T92" fmla="*/ 11 w 178"/>
                <a:gd name="T93" fmla="*/ 3 h 266"/>
                <a:gd name="T94" fmla="*/ 29 w 178"/>
                <a:gd name="T95" fmla="*/ 2 h 266"/>
                <a:gd name="T96" fmla="*/ 42 w 178"/>
                <a:gd name="T97" fmla="*/ 2 h 266"/>
                <a:gd name="T98" fmla="*/ 54 w 178"/>
                <a:gd name="T99" fmla="*/ 2 h 266"/>
                <a:gd name="T100" fmla="*/ 71 w 178"/>
                <a:gd name="T101" fmla="*/ 2 h 266"/>
                <a:gd name="T102" fmla="*/ 80 w 178"/>
                <a:gd name="T103" fmla="*/ 2 h 266"/>
                <a:gd name="T104" fmla="*/ 93 w 178"/>
                <a:gd name="T105" fmla="*/ 2 h 266"/>
                <a:gd name="T106" fmla="*/ 109 w 178"/>
                <a:gd name="T107" fmla="*/ 2 h 266"/>
                <a:gd name="T108" fmla="*/ 122 w 178"/>
                <a:gd name="T109" fmla="*/ 2 h 266"/>
                <a:gd name="T110" fmla="*/ 144 w 178"/>
                <a:gd name="T111" fmla="*/ 2 h 266"/>
                <a:gd name="T112" fmla="*/ 162 w 178"/>
                <a:gd name="T113" fmla="*/ 2 h 266"/>
                <a:gd name="T114" fmla="*/ 177 w 178"/>
                <a:gd name="T11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8" h="266">
                  <a:moveTo>
                    <a:pt x="178" y="0"/>
                  </a:moveTo>
                  <a:lnTo>
                    <a:pt x="178" y="4"/>
                  </a:lnTo>
                  <a:lnTo>
                    <a:pt x="178" y="7"/>
                  </a:lnTo>
                  <a:lnTo>
                    <a:pt x="178" y="10"/>
                  </a:lnTo>
                  <a:lnTo>
                    <a:pt x="178" y="12"/>
                  </a:lnTo>
                  <a:lnTo>
                    <a:pt x="178" y="15"/>
                  </a:lnTo>
                  <a:lnTo>
                    <a:pt x="178" y="16"/>
                  </a:lnTo>
                  <a:lnTo>
                    <a:pt x="178" y="20"/>
                  </a:lnTo>
                  <a:lnTo>
                    <a:pt x="178" y="23"/>
                  </a:lnTo>
                  <a:lnTo>
                    <a:pt x="178" y="28"/>
                  </a:lnTo>
                  <a:lnTo>
                    <a:pt x="178" y="32"/>
                  </a:lnTo>
                  <a:lnTo>
                    <a:pt x="178" y="35"/>
                  </a:lnTo>
                  <a:lnTo>
                    <a:pt x="178" y="36"/>
                  </a:lnTo>
                  <a:lnTo>
                    <a:pt x="178" y="36"/>
                  </a:lnTo>
                  <a:lnTo>
                    <a:pt x="178" y="41"/>
                  </a:lnTo>
                  <a:lnTo>
                    <a:pt x="178" y="45"/>
                  </a:lnTo>
                  <a:lnTo>
                    <a:pt x="178" y="50"/>
                  </a:lnTo>
                  <a:lnTo>
                    <a:pt x="178" y="52"/>
                  </a:lnTo>
                  <a:lnTo>
                    <a:pt x="178" y="54"/>
                  </a:lnTo>
                  <a:lnTo>
                    <a:pt x="178" y="54"/>
                  </a:lnTo>
                  <a:lnTo>
                    <a:pt x="178" y="57"/>
                  </a:lnTo>
                  <a:lnTo>
                    <a:pt x="178" y="59"/>
                  </a:lnTo>
                  <a:lnTo>
                    <a:pt x="178" y="62"/>
                  </a:lnTo>
                  <a:lnTo>
                    <a:pt x="178" y="66"/>
                  </a:lnTo>
                  <a:lnTo>
                    <a:pt x="178" y="66"/>
                  </a:lnTo>
                  <a:lnTo>
                    <a:pt x="178" y="69"/>
                  </a:lnTo>
                  <a:lnTo>
                    <a:pt x="178" y="72"/>
                  </a:lnTo>
                  <a:lnTo>
                    <a:pt x="178" y="74"/>
                  </a:lnTo>
                  <a:lnTo>
                    <a:pt x="178" y="78"/>
                  </a:lnTo>
                  <a:lnTo>
                    <a:pt x="178" y="79"/>
                  </a:lnTo>
                  <a:lnTo>
                    <a:pt x="178" y="80"/>
                  </a:lnTo>
                  <a:lnTo>
                    <a:pt x="178" y="82"/>
                  </a:lnTo>
                  <a:lnTo>
                    <a:pt x="178" y="87"/>
                  </a:lnTo>
                  <a:lnTo>
                    <a:pt x="178" y="88"/>
                  </a:lnTo>
                  <a:lnTo>
                    <a:pt x="176" y="88"/>
                  </a:lnTo>
                  <a:lnTo>
                    <a:pt x="173" y="88"/>
                  </a:lnTo>
                  <a:lnTo>
                    <a:pt x="172" y="88"/>
                  </a:lnTo>
                  <a:lnTo>
                    <a:pt x="169" y="88"/>
                  </a:lnTo>
                  <a:lnTo>
                    <a:pt x="169" y="92"/>
                  </a:lnTo>
                  <a:lnTo>
                    <a:pt x="169" y="95"/>
                  </a:lnTo>
                  <a:lnTo>
                    <a:pt x="169" y="97"/>
                  </a:lnTo>
                  <a:lnTo>
                    <a:pt x="169" y="99"/>
                  </a:lnTo>
                  <a:lnTo>
                    <a:pt x="169" y="104"/>
                  </a:lnTo>
                  <a:lnTo>
                    <a:pt x="169" y="107"/>
                  </a:lnTo>
                  <a:lnTo>
                    <a:pt x="169" y="108"/>
                  </a:lnTo>
                  <a:lnTo>
                    <a:pt x="169" y="108"/>
                  </a:lnTo>
                  <a:lnTo>
                    <a:pt x="169" y="109"/>
                  </a:lnTo>
                  <a:lnTo>
                    <a:pt x="169" y="110"/>
                  </a:lnTo>
                  <a:lnTo>
                    <a:pt x="169" y="113"/>
                  </a:lnTo>
                  <a:lnTo>
                    <a:pt x="169" y="117"/>
                  </a:lnTo>
                  <a:lnTo>
                    <a:pt x="168" y="117"/>
                  </a:lnTo>
                  <a:lnTo>
                    <a:pt x="164" y="116"/>
                  </a:lnTo>
                  <a:lnTo>
                    <a:pt x="161" y="116"/>
                  </a:lnTo>
                  <a:lnTo>
                    <a:pt x="159" y="116"/>
                  </a:lnTo>
                  <a:lnTo>
                    <a:pt x="156" y="116"/>
                  </a:lnTo>
                  <a:lnTo>
                    <a:pt x="155" y="117"/>
                  </a:lnTo>
                  <a:lnTo>
                    <a:pt x="153" y="117"/>
                  </a:lnTo>
                  <a:lnTo>
                    <a:pt x="151" y="117"/>
                  </a:lnTo>
                  <a:lnTo>
                    <a:pt x="149" y="117"/>
                  </a:lnTo>
                  <a:lnTo>
                    <a:pt x="147" y="117"/>
                  </a:lnTo>
                  <a:lnTo>
                    <a:pt x="144" y="117"/>
                  </a:lnTo>
                  <a:lnTo>
                    <a:pt x="142" y="117"/>
                  </a:lnTo>
                  <a:lnTo>
                    <a:pt x="142" y="117"/>
                  </a:lnTo>
                  <a:lnTo>
                    <a:pt x="140" y="117"/>
                  </a:lnTo>
                  <a:lnTo>
                    <a:pt x="142" y="120"/>
                  </a:lnTo>
                  <a:lnTo>
                    <a:pt x="142" y="121"/>
                  </a:lnTo>
                  <a:lnTo>
                    <a:pt x="140" y="126"/>
                  </a:lnTo>
                  <a:lnTo>
                    <a:pt x="142" y="130"/>
                  </a:lnTo>
                  <a:lnTo>
                    <a:pt x="140" y="133"/>
                  </a:lnTo>
                  <a:lnTo>
                    <a:pt x="142" y="135"/>
                  </a:lnTo>
                  <a:lnTo>
                    <a:pt x="142" y="139"/>
                  </a:lnTo>
                  <a:lnTo>
                    <a:pt x="140" y="143"/>
                  </a:lnTo>
                  <a:lnTo>
                    <a:pt x="140" y="144"/>
                  </a:lnTo>
                  <a:lnTo>
                    <a:pt x="140" y="144"/>
                  </a:lnTo>
                  <a:lnTo>
                    <a:pt x="140" y="147"/>
                  </a:lnTo>
                  <a:lnTo>
                    <a:pt x="140" y="148"/>
                  </a:lnTo>
                  <a:lnTo>
                    <a:pt x="140" y="151"/>
                  </a:lnTo>
                  <a:lnTo>
                    <a:pt x="140" y="154"/>
                  </a:lnTo>
                  <a:lnTo>
                    <a:pt x="142" y="156"/>
                  </a:lnTo>
                  <a:lnTo>
                    <a:pt x="142" y="158"/>
                  </a:lnTo>
                  <a:lnTo>
                    <a:pt x="142" y="159"/>
                  </a:lnTo>
                  <a:lnTo>
                    <a:pt x="142" y="160"/>
                  </a:lnTo>
                  <a:lnTo>
                    <a:pt x="142" y="162"/>
                  </a:lnTo>
                  <a:lnTo>
                    <a:pt x="142" y="163"/>
                  </a:lnTo>
                  <a:lnTo>
                    <a:pt x="142" y="164"/>
                  </a:lnTo>
                  <a:lnTo>
                    <a:pt x="142" y="164"/>
                  </a:lnTo>
                  <a:lnTo>
                    <a:pt x="142" y="169"/>
                  </a:lnTo>
                  <a:lnTo>
                    <a:pt x="142" y="171"/>
                  </a:lnTo>
                  <a:lnTo>
                    <a:pt x="142" y="172"/>
                  </a:lnTo>
                  <a:lnTo>
                    <a:pt x="142" y="173"/>
                  </a:lnTo>
                  <a:lnTo>
                    <a:pt x="142" y="176"/>
                  </a:lnTo>
                  <a:lnTo>
                    <a:pt x="142" y="177"/>
                  </a:lnTo>
                  <a:lnTo>
                    <a:pt x="142" y="179"/>
                  </a:lnTo>
                  <a:lnTo>
                    <a:pt x="142" y="179"/>
                  </a:lnTo>
                  <a:lnTo>
                    <a:pt x="142" y="181"/>
                  </a:lnTo>
                  <a:lnTo>
                    <a:pt x="142" y="188"/>
                  </a:lnTo>
                  <a:lnTo>
                    <a:pt x="142" y="190"/>
                  </a:lnTo>
                  <a:lnTo>
                    <a:pt x="142" y="192"/>
                  </a:lnTo>
                  <a:lnTo>
                    <a:pt x="142" y="193"/>
                  </a:lnTo>
                  <a:lnTo>
                    <a:pt x="142" y="199"/>
                  </a:lnTo>
                  <a:lnTo>
                    <a:pt x="142" y="206"/>
                  </a:lnTo>
                  <a:lnTo>
                    <a:pt x="142" y="207"/>
                  </a:lnTo>
                  <a:lnTo>
                    <a:pt x="142" y="209"/>
                  </a:lnTo>
                  <a:lnTo>
                    <a:pt x="142" y="211"/>
                  </a:lnTo>
                  <a:lnTo>
                    <a:pt x="142" y="215"/>
                  </a:lnTo>
                  <a:lnTo>
                    <a:pt x="142" y="219"/>
                  </a:lnTo>
                  <a:lnTo>
                    <a:pt x="142" y="220"/>
                  </a:lnTo>
                  <a:lnTo>
                    <a:pt x="142" y="223"/>
                  </a:lnTo>
                  <a:lnTo>
                    <a:pt x="142" y="228"/>
                  </a:lnTo>
                  <a:lnTo>
                    <a:pt x="142" y="231"/>
                  </a:lnTo>
                  <a:lnTo>
                    <a:pt x="142" y="237"/>
                  </a:lnTo>
                  <a:lnTo>
                    <a:pt x="142" y="239"/>
                  </a:lnTo>
                  <a:lnTo>
                    <a:pt x="142" y="241"/>
                  </a:lnTo>
                  <a:lnTo>
                    <a:pt x="142" y="247"/>
                  </a:lnTo>
                  <a:lnTo>
                    <a:pt x="142" y="247"/>
                  </a:lnTo>
                  <a:lnTo>
                    <a:pt x="142" y="251"/>
                  </a:lnTo>
                  <a:lnTo>
                    <a:pt x="142" y="254"/>
                  </a:lnTo>
                  <a:lnTo>
                    <a:pt x="142" y="256"/>
                  </a:lnTo>
                  <a:lnTo>
                    <a:pt x="139" y="256"/>
                  </a:lnTo>
                  <a:lnTo>
                    <a:pt x="136" y="256"/>
                  </a:lnTo>
                  <a:lnTo>
                    <a:pt x="134" y="256"/>
                  </a:lnTo>
                  <a:lnTo>
                    <a:pt x="132" y="256"/>
                  </a:lnTo>
                  <a:lnTo>
                    <a:pt x="131" y="256"/>
                  </a:lnTo>
                  <a:lnTo>
                    <a:pt x="127" y="256"/>
                  </a:lnTo>
                  <a:lnTo>
                    <a:pt x="127" y="256"/>
                  </a:lnTo>
                  <a:lnTo>
                    <a:pt x="127" y="256"/>
                  </a:lnTo>
                  <a:lnTo>
                    <a:pt x="125" y="256"/>
                  </a:lnTo>
                  <a:lnTo>
                    <a:pt x="123" y="256"/>
                  </a:lnTo>
                  <a:lnTo>
                    <a:pt x="122" y="256"/>
                  </a:lnTo>
                  <a:lnTo>
                    <a:pt x="121" y="256"/>
                  </a:lnTo>
                  <a:lnTo>
                    <a:pt x="119" y="256"/>
                  </a:lnTo>
                  <a:lnTo>
                    <a:pt x="118" y="256"/>
                  </a:lnTo>
                  <a:lnTo>
                    <a:pt x="118" y="256"/>
                  </a:lnTo>
                  <a:lnTo>
                    <a:pt x="115" y="256"/>
                  </a:lnTo>
                  <a:lnTo>
                    <a:pt x="114" y="256"/>
                  </a:lnTo>
                  <a:lnTo>
                    <a:pt x="110" y="256"/>
                  </a:lnTo>
                  <a:lnTo>
                    <a:pt x="108" y="256"/>
                  </a:lnTo>
                  <a:lnTo>
                    <a:pt x="106" y="256"/>
                  </a:lnTo>
                  <a:lnTo>
                    <a:pt x="105" y="256"/>
                  </a:lnTo>
                  <a:lnTo>
                    <a:pt x="104" y="256"/>
                  </a:lnTo>
                  <a:lnTo>
                    <a:pt x="100" y="256"/>
                  </a:lnTo>
                  <a:lnTo>
                    <a:pt x="94" y="256"/>
                  </a:lnTo>
                  <a:lnTo>
                    <a:pt x="87" y="256"/>
                  </a:lnTo>
                  <a:lnTo>
                    <a:pt x="81" y="256"/>
                  </a:lnTo>
                  <a:lnTo>
                    <a:pt x="77" y="256"/>
                  </a:lnTo>
                  <a:lnTo>
                    <a:pt x="77" y="256"/>
                  </a:lnTo>
                  <a:lnTo>
                    <a:pt x="76" y="256"/>
                  </a:lnTo>
                  <a:lnTo>
                    <a:pt x="73" y="257"/>
                  </a:lnTo>
                  <a:lnTo>
                    <a:pt x="68" y="257"/>
                  </a:lnTo>
                  <a:lnTo>
                    <a:pt x="63" y="257"/>
                  </a:lnTo>
                  <a:lnTo>
                    <a:pt x="60" y="257"/>
                  </a:lnTo>
                  <a:lnTo>
                    <a:pt x="58" y="257"/>
                  </a:lnTo>
                  <a:lnTo>
                    <a:pt x="58" y="264"/>
                  </a:lnTo>
                  <a:lnTo>
                    <a:pt x="58" y="266"/>
                  </a:lnTo>
                  <a:lnTo>
                    <a:pt x="56" y="266"/>
                  </a:lnTo>
                  <a:lnTo>
                    <a:pt x="53" y="266"/>
                  </a:lnTo>
                  <a:lnTo>
                    <a:pt x="49" y="266"/>
                  </a:lnTo>
                  <a:lnTo>
                    <a:pt x="42" y="266"/>
                  </a:lnTo>
                  <a:lnTo>
                    <a:pt x="39" y="266"/>
                  </a:lnTo>
                  <a:lnTo>
                    <a:pt x="32" y="266"/>
                  </a:lnTo>
                  <a:lnTo>
                    <a:pt x="30" y="266"/>
                  </a:lnTo>
                  <a:lnTo>
                    <a:pt x="30" y="265"/>
                  </a:lnTo>
                  <a:lnTo>
                    <a:pt x="30" y="260"/>
                  </a:lnTo>
                  <a:lnTo>
                    <a:pt x="30" y="258"/>
                  </a:lnTo>
                  <a:lnTo>
                    <a:pt x="30" y="256"/>
                  </a:lnTo>
                  <a:lnTo>
                    <a:pt x="30" y="256"/>
                  </a:lnTo>
                  <a:lnTo>
                    <a:pt x="30" y="254"/>
                  </a:lnTo>
                  <a:lnTo>
                    <a:pt x="30" y="253"/>
                  </a:lnTo>
                  <a:lnTo>
                    <a:pt x="30" y="252"/>
                  </a:lnTo>
                  <a:lnTo>
                    <a:pt x="30" y="251"/>
                  </a:lnTo>
                  <a:lnTo>
                    <a:pt x="30" y="248"/>
                  </a:lnTo>
                  <a:lnTo>
                    <a:pt x="30" y="248"/>
                  </a:lnTo>
                  <a:lnTo>
                    <a:pt x="30" y="247"/>
                  </a:lnTo>
                  <a:lnTo>
                    <a:pt x="30" y="245"/>
                  </a:lnTo>
                  <a:lnTo>
                    <a:pt x="30" y="241"/>
                  </a:lnTo>
                  <a:lnTo>
                    <a:pt x="30" y="241"/>
                  </a:lnTo>
                  <a:lnTo>
                    <a:pt x="30" y="236"/>
                  </a:lnTo>
                  <a:lnTo>
                    <a:pt x="30" y="235"/>
                  </a:lnTo>
                  <a:lnTo>
                    <a:pt x="30" y="234"/>
                  </a:lnTo>
                  <a:lnTo>
                    <a:pt x="30" y="231"/>
                  </a:lnTo>
                  <a:lnTo>
                    <a:pt x="30" y="230"/>
                  </a:lnTo>
                  <a:lnTo>
                    <a:pt x="30" y="230"/>
                  </a:lnTo>
                  <a:lnTo>
                    <a:pt x="30" y="228"/>
                  </a:lnTo>
                  <a:lnTo>
                    <a:pt x="30" y="227"/>
                  </a:lnTo>
                  <a:lnTo>
                    <a:pt x="30" y="226"/>
                  </a:lnTo>
                  <a:lnTo>
                    <a:pt x="30" y="223"/>
                  </a:lnTo>
                  <a:lnTo>
                    <a:pt x="30" y="222"/>
                  </a:lnTo>
                  <a:lnTo>
                    <a:pt x="30" y="219"/>
                  </a:lnTo>
                  <a:lnTo>
                    <a:pt x="30" y="218"/>
                  </a:lnTo>
                  <a:lnTo>
                    <a:pt x="30" y="213"/>
                  </a:lnTo>
                  <a:lnTo>
                    <a:pt x="30" y="210"/>
                  </a:lnTo>
                  <a:lnTo>
                    <a:pt x="30" y="210"/>
                  </a:lnTo>
                  <a:lnTo>
                    <a:pt x="30" y="206"/>
                  </a:lnTo>
                  <a:lnTo>
                    <a:pt x="30" y="203"/>
                  </a:lnTo>
                  <a:lnTo>
                    <a:pt x="30" y="201"/>
                  </a:lnTo>
                  <a:lnTo>
                    <a:pt x="30" y="199"/>
                  </a:lnTo>
                  <a:lnTo>
                    <a:pt x="30" y="198"/>
                  </a:lnTo>
                  <a:lnTo>
                    <a:pt x="30" y="192"/>
                  </a:lnTo>
                  <a:lnTo>
                    <a:pt x="30" y="189"/>
                  </a:lnTo>
                  <a:lnTo>
                    <a:pt x="30" y="186"/>
                  </a:lnTo>
                  <a:lnTo>
                    <a:pt x="30" y="184"/>
                  </a:lnTo>
                  <a:lnTo>
                    <a:pt x="30" y="182"/>
                  </a:lnTo>
                  <a:lnTo>
                    <a:pt x="30" y="179"/>
                  </a:lnTo>
                  <a:lnTo>
                    <a:pt x="30" y="177"/>
                  </a:lnTo>
                  <a:lnTo>
                    <a:pt x="30" y="173"/>
                  </a:lnTo>
                  <a:lnTo>
                    <a:pt x="30" y="172"/>
                  </a:lnTo>
                  <a:lnTo>
                    <a:pt x="30" y="171"/>
                  </a:lnTo>
                  <a:lnTo>
                    <a:pt x="30" y="169"/>
                  </a:lnTo>
                  <a:lnTo>
                    <a:pt x="30" y="168"/>
                  </a:lnTo>
                  <a:lnTo>
                    <a:pt x="30" y="165"/>
                  </a:lnTo>
                  <a:lnTo>
                    <a:pt x="30" y="164"/>
                  </a:lnTo>
                  <a:lnTo>
                    <a:pt x="30" y="163"/>
                  </a:lnTo>
                  <a:lnTo>
                    <a:pt x="29" y="159"/>
                  </a:lnTo>
                  <a:lnTo>
                    <a:pt x="29" y="158"/>
                  </a:lnTo>
                  <a:lnTo>
                    <a:pt x="29" y="155"/>
                  </a:lnTo>
                  <a:lnTo>
                    <a:pt x="29" y="150"/>
                  </a:lnTo>
                  <a:lnTo>
                    <a:pt x="29" y="144"/>
                  </a:lnTo>
                  <a:lnTo>
                    <a:pt x="29" y="142"/>
                  </a:lnTo>
                  <a:lnTo>
                    <a:pt x="29" y="139"/>
                  </a:lnTo>
                  <a:lnTo>
                    <a:pt x="29" y="137"/>
                  </a:lnTo>
                  <a:lnTo>
                    <a:pt x="29" y="135"/>
                  </a:lnTo>
                  <a:lnTo>
                    <a:pt x="29" y="130"/>
                  </a:lnTo>
                  <a:lnTo>
                    <a:pt x="29" y="129"/>
                  </a:lnTo>
                  <a:lnTo>
                    <a:pt x="29" y="129"/>
                  </a:lnTo>
                  <a:lnTo>
                    <a:pt x="29" y="126"/>
                  </a:lnTo>
                  <a:lnTo>
                    <a:pt x="29" y="125"/>
                  </a:lnTo>
                  <a:lnTo>
                    <a:pt x="29" y="121"/>
                  </a:lnTo>
                  <a:lnTo>
                    <a:pt x="29" y="118"/>
                  </a:lnTo>
                  <a:lnTo>
                    <a:pt x="29" y="117"/>
                  </a:lnTo>
                  <a:lnTo>
                    <a:pt x="29" y="113"/>
                  </a:lnTo>
                  <a:lnTo>
                    <a:pt x="29" y="112"/>
                  </a:lnTo>
                  <a:lnTo>
                    <a:pt x="29" y="108"/>
                  </a:lnTo>
                  <a:lnTo>
                    <a:pt x="29" y="108"/>
                  </a:lnTo>
                  <a:lnTo>
                    <a:pt x="29" y="104"/>
                  </a:lnTo>
                  <a:lnTo>
                    <a:pt x="29" y="101"/>
                  </a:lnTo>
                  <a:lnTo>
                    <a:pt x="29" y="99"/>
                  </a:lnTo>
                  <a:lnTo>
                    <a:pt x="29" y="99"/>
                  </a:lnTo>
                  <a:lnTo>
                    <a:pt x="24" y="99"/>
                  </a:lnTo>
                  <a:lnTo>
                    <a:pt x="20" y="99"/>
                  </a:lnTo>
                  <a:lnTo>
                    <a:pt x="13" y="99"/>
                  </a:lnTo>
                  <a:lnTo>
                    <a:pt x="11" y="99"/>
                  </a:lnTo>
                  <a:lnTo>
                    <a:pt x="5" y="99"/>
                  </a:lnTo>
                  <a:lnTo>
                    <a:pt x="4" y="99"/>
                  </a:lnTo>
                  <a:lnTo>
                    <a:pt x="1" y="99"/>
                  </a:lnTo>
                  <a:lnTo>
                    <a:pt x="1" y="97"/>
                  </a:lnTo>
                  <a:lnTo>
                    <a:pt x="1" y="92"/>
                  </a:lnTo>
                  <a:lnTo>
                    <a:pt x="1" y="88"/>
                  </a:lnTo>
                  <a:lnTo>
                    <a:pt x="1" y="88"/>
                  </a:lnTo>
                  <a:lnTo>
                    <a:pt x="0" y="83"/>
                  </a:lnTo>
                  <a:lnTo>
                    <a:pt x="0" y="82"/>
                  </a:lnTo>
                  <a:lnTo>
                    <a:pt x="0" y="82"/>
                  </a:lnTo>
                  <a:lnTo>
                    <a:pt x="0" y="80"/>
                  </a:lnTo>
                  <a:lnTo>
                    <a:pt x="0" y="79"/>
                  </a:lnTo>
                  <a:lnTo>
                    <a:pt x="0" y="72"/>
                  </a:lnTo>
                  <a:lnTo>
                    <a:pt x="0" y="70"/>
                  </a:lnTo>
                  <a:lnTo>
                    <a:pt x="0" y="70"/>
                  </a:lnTo>
                  <a:lnTo>
                    <a:pt x="0" y="69"/>
                  </a:lnTo>
                  <a:lnTo>
                    <a:pt x="0" y="66"/>
                  </a:lnTo>
                  <a:lnTo>
                    <a:pt x="0" y="63"/>
                  </a:lnTo>
                  <a:lnTo>
                    <a:pt x="0" y="61"/>
                  </a:lnTo>
                  <a:lnTo>
                    <a:pt x="0" y="54"/>
                  </a:lnTo>
                  <a:lnTo>
                    <a:pt x="0" y="52"/>
                  </a:lnTo>
                  <a:lnTo>
                    <a:pt x="0" y="46"/>
                  </a:lnTo>
                  <a:lnTo>
                    <a:pt x="0" y="45"/>
                  </a:lnTo>
                  <a:lnTo>
                    <a:pt x="0" y="44"/>
                  </a:lnTo>
                  <a:lnTo>
                    <a:pt x="0" y="42"/>
                  </a:lnTo>
                  <a:lnTo>
                    <a:pt x="0" y="33"/>
                  </a:lnTo>
                  <a:lnTo>
                    <a:pt x="0" y="33"/>
                  </a:lnTo>
                  <a:lnTo>
                    <a:pt x="0" y="27"/>
                  </a:lnTo>
                  <a:lnTo>
                    <a:pt x="0" y="24"/>
                  </a:lnTo>
                  <a:lnTo>
                    <a:pt x="0" y="24"/>
                  </a:lnTo>
                  <a:lnTo>
                    <a:pt x="0" y="21"/>
                  </a:lnTo>
                  <a:lnTo>
                    <a:pt x="0" y="18"/>
                  </a:lnTo>
                  <a:lnTo>
                    <a:pt x="0" y="15"/>
                  </a:lnTo>
                  <a:lnTo>
                    <a:pt x="0" y="14"/>
                  </a:lnTo>
                  <a:lnTo>
                    <a:pt x="0" y="12"/>
                  </a:lnTo>
                  <a:lnTo>
                    <a:pt x="0" y="6"/>
                  </a:lnTo>
                  <a:lnTo>
                    <a:pt x="0" y="3"/>
                  </a:lnTo>
                  <a:lnTo>
                    <a:pt x="0" y="3"/>
                  </a:lnTo>
                  <a:lnTo>
                    <a:pt x="7" y="3"/>
                  </a:lnTo>
                  <a:lnTo>
                    <a:pt x="9" y="3"/>
                  </a:lnTo>
                  <a:lnTo>
                    <a:pt x="11" y="3"/>
                  </a:lnTo>
                  <a:lnTo>
                    <a:pt x="13" y="3"/>
                  </a:lnTo>
                  <a:lnTo>
                    <a:pt x="15" y="3"/>
                  </a:lnTo>
                  <a:lnTo>
                    <a:pt x="16" y="3"/>
                  </a:lnTo>
                  <a:lnTo>
                    <a:pt x="17" y="3"/>
                  </a:lnTo>
                  <a:lnTo>
                    <a:pt x="19" y="3"/>
                  </a:lnTo>
                  <a:lnTo>
                    <a:pt x="29" y="2"/>
                  </a:lnTo>
                  <a:lnTo>
                    <a:pt x="34" y="2"/>
                  </a:lnTo>
                  <a:lnTo>
                    <a:pt x="37" y="2"/>
                  </a:lnTo>
                  <a:lnTo>
                    <a:pt x="38" y="2"/>
                  </a:lnTo>
                  <a:lnTo>
                    <a:pt x="38" y="2"/>
                  </a:lnTo>
                  <a:lnTo>
                    <a:pt x="42" y="2"/>
                  </a:lnTo>
                  <a:lnTo>
                    <a:pt x="42" y="2"/>
                  </a:lnTo>
                  <a:lnTo>
                    <a:pt x="46" y="2"/>
                  </a:lnTo>
                  <a:lnTo>
                    <a:pt x="46" y="2"/>
                  </a:lnTo>
                  <a:lnTo>
                    <a:pt x="47" y="2"/>
                  </a:lnTo>
                  <a:lnTo>
                    <a:pt x="53" y="2"/>
                  </a:lnTo>
                  <a:lnTo>
                    <a:pt x="54" y="2"/>
                  </a:lnTo>
                  <a:lnTo>
                    <a:pt x="54" y="2"/>
                  </a:lnTo>
                  <a:lnTo>
                    <a:pt x="56" y="2"/>
                  </a:lnTo>
                  <a:lnTo>
                    <a:pt x="63" y="2"/>
                  </a:lnTo>
                  <a:lnTo>
                    <a:pt x="64" y="2"/>
                  </a:lnTo>
                  <a:lnTo>
                    <a:pt x="66" y="2"/>
                  </a:lnTo>
                  <a:lnTo>
                    <a:pt x="67" y="2"/>
                  </a:lnTo>
                  <a:lnTo>
                    <a:pt x="71" y="2"/>
                  </a:lnTo>
                  <a:lnTo>
                    <a:pt x="72" y="2"/>
                  </a:lnTo>
                  <a:lnTo>
                    <a:pt x="75" y="2"/>
                  </a:lnTo>
                  <a:lnTo>
                    <a:pt x="76" y="2"/>
                  </a:lnTo>
                  <a:lnTo>
                    <a:pt x="79" y="2"/>
                  </a:lnTo>
                  <a:lnTo>
                    <a:pt x="79" y="2"/>
                  </a:lnTo>
                  <a:lnTo>
                    <a:pt x="80" y="2"/>
                  </a:lnTo>
                  <a:lnTo>
                    <a:pt x="83" y="2"/>
                  </a:lnTo>
                  <a:lnTo>
                    <a:pt x="83" y="2"/>
                  </a:lnTo>
                  <a:lnTo>
                    <a:pt x="84" y="2"/>
                  </a:lnTo>
                  <a:lnTo>
                    <a:pt x="87" y="2"/>
                  </a:lnTo>
                  <a:lnTo>
                    <a:pt x="90" y="2"/>
                  </a:lnTo>
                  <a:lnTo>
                    <a:pt x="93" y="2"/>
                  </a:lnTo>
                  <a:lnTo>
                    <a:pt x="94" y="2"/>
                  </a:lnTo>
                  <a:lnTo>
                    <a:pt x="97" y="2"/>
                  </a:lnTo>
                  <a:lnTo>
                    <a:pt x="102" y="2"/>
                  </a:lnTo>
                  <a:lnTo>
                    <a:pt x="105" y="2"/>
                  </a:lnTo>
                  <a:lnTo>
                    <a:pt x="108" y="2"/>
                  </a:lnTo>
                  <a:lnTo>
                    <a:pt x="109" y="2"/>
                  </a:lnTo>
                  <a:lnTo>
                    <a:pt x="109" y="2"/>
                  </a:lnTo>
                  <a:lnTo>
                    <a:pt x="113" y="2"/>
                  </a:lnTo>
                  <a:lnTo>
                    <a:pt x="113" y="2"/>
                  </a:lnTo>
                  <a:lnTo>
                    <a:pt x="115" y="2"/>
                  </a:lnTo>
                  <a:lnTo>
                    <a:pt x="121" y="2"/>
                  </a:lnTo>
                  <a:lnTo>
                    <a:pt x="122" y="2"/>
                  </a:lnTo>
                  <a:lnTo>
                    <a:pt x="128" y="2"/>
                  </a:lnTo>
                  <a:lnTo>
                    <a:pt x="131" y="2"/>
                  </a:lnTo>
                  <a:lnTo>
                    <a:pt x="131" y="2"/>
                  </a:lnTo>
                  <a:lnTo>
                    <a:pt x="134" y="2"/>
                  </a:lnTo>
                  <a:lnTo>
                    <a:pt x="140" y="2"/>
                  </a:lnTo>
                  <a:lnTo>
                    <a:pt x="144" y="2"/>
                  </a:lnTo>
                  <a:lnTo>
                    <a:pt x="147" y="2"/>
                  </a:lnTo>
                  <a:lnTo>
                    <a:pt x="149" y="2"/>
                  </a:lnTo>
                  <a:lnTo>
                    <a:pt x="153" y="2"/>
                  </a:lnTo>
                  <a:lnTo>
                    <a:pt x="157" y="2"/>
                  </a:lnTo>
                  <a:lnTo>
                    <a:pt x="160" y="2"/>
                  </a:lnTo>
                  <a:lnTo>
                    <a:pt x="162" y="2"/>
                  </a:lnTo>
                  <a:lnTo>
                    <a:pt x="165" y="2"/>
                  </a:lnTo>
                  <a:lnTo>
                    <a:pt x="168" y="2"/>
                  </a:lnTo>
                  <a:lnTo>
                    <a:pt x="169" y="2"/>
                  </a:lnTo>
                  <a:lnTo>
                    <a:pt x="173" y="2"/>
                  </a:lnTo>
                  <a:lnTo>
                    <a:pt x="174" y="0"/>
                  </a:lnTo>
                  <a:lnTo>
                    <a:pt x="177" y="0"/>
                  </a:lnTo>
                  <a:lnTo>
                    <a:pt x="178"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F5C8600A-B07E-45CF-A031-51555003E3BC}"/>
                </a:ext>
              </a:extLst>
            </p:cNvPr>
            <p:cNvSpPr>
              <a:spLocks/>
            </p:cNvSpPr>
            <p:nvPr/>
          </p:nvSpPr>
          <p:spPr bwMode="auto">
            <a:xfrm>
              <a:off x="5867" y="1072"/>
              <a:ext cx="314" cy="184"/>
            </a:xfrm>
            <a:custGeom>
              <a:avLst/>
              <a:gdLst>
                <a:gd name="T0" fmla="*/ 314 w 314"/>
                <a:gd name="T1" fmla="*/ 35 h 184"/>
                <a:gd name="T2" fmla="*/ 314 w 314"/>
                <a:gd name="T3" fmla="*/ 70 h 184"/>
                <a:gd name="T4" fmla="*/ 314 w 314"/>
                <a:gd name="T5" fmla="*/ 97 h 184"/>
                <a:gd name="T6" fmla="*/ 314 w 314"/>
                <a:gd name="T7" fmla="*/ 142 h 184"/>
                <a:gd name="T8" fmla="*/ 288 w 314"/>
                <a:gd name="T9" fmla="*/ 142 h 184"/>
                <a:gd name="T10" fmla="*/ 257 w 314"/>
                <a:gd name="T11" fmla="*/ 142 h 184"/>
                <a:gd name="T12" fmla="*/ 219 w 314"/>
                <a:gd name="T13" fmla="*/ 142 h 184"/>
                <a:gd name="T14" fmla="*/ 213 w 314"/>
                <a:gd name="T15" fmla="*/ 146 h 184"/>
                <a:gd name="T16" fmla="*/ 211 w 314"/>
                <a:gd name="T17" fmla="*/ 152 h 184"/>
                <a:gd name="T18" fmla="*/ 204 w 314"/>
                <a:gd name="T19" fmla="*/ 157 h 184"/>
                <a:gd name="T20" fmla="*/ 196 w 314"/>
                <a:gd name="T21" fmla="*/ 162 h 184"/>
                <a:gd name="T22" fmla="*/ 192 w 314"/>
                <a:gd name="T23" fmla="*/ 163 h 184"/>
                <a:gd name="T24" fmla="*/ 192 w 314"/>
                <a:gd name="T25" fmla="*/ 170 h 184"/>
                <a:gd name="T26" fmla="*/ 185 w 314"/>
                <a:gd name="T27" fmla="*/ 173 h 184"/>
                <a:gd name="T28" fmla="*/ 178 w 314"/>
                <a:gd name="T29" fmla="*/ 173 h 184"/>
                <a:gd name="T30" fmla="*/ 174 w 314"/>
                <a:gd name="T31" fmla="*/ 178 h 184"/>
                <a:gd name="T32" fmla="*/ 170 w 314"/>
                <a:gd name="T33" fmla="*/ 179 h 184"/>
                <a:gd name="T34" fmla="*/ 168 w 314"/>
                <a:gd name="T35" fmla="*/ 179 h 184"/>
                <a:gd name="T36" fmla="*/ 158 w 314"/>
                <a:gd name="T37" fmla="*/ 180 h 184"/>
                <a:gd name="T38" fmla="*/ 153 w 314"/>
                <a:gd name="T39" fmla="*/ 183 h 184"/>
                <a:gd name="T40" fmla="*/ 147 w 314"/>
                <a:gd name="T41" fmla="*/ 180 h 184"/>
                <a:gd name="T42" fmla="*/ 143 w 314"/>
                <a:gd name="T43" fmla="*/ 180 h 184"/>
                <a:gd name="T44" fmla="*/ 139 w 314"/>
                <a:gd name="T45" fmla="*/ 179 h 184"/>
                <a:gd name="T46" fmla="*/ 137 w 314"/>
                <a:gd name="T47" fmla="*/ 173 h 184"/>
                <a:gd name="T48" fmla="*/ 130 w 314"/>
                <a:gd name="T49" fmla="*/ 173 h 184"/>
                <a:gd name="T50" fmla="*/ 126 w 314"/>
                <a:gd name="T51" fmla="*/ 173 h 184"/>
                <a:gd name="T52" fmla="*/ 119 w 314"/>
                <a:gd name="T53" fmla="*/ 167 h 184"/>
                <a:gd name="T54" fmla="*/ 114 w 314"/>
                <a:gd name="T55" fmla="*/ 170 h 184"/>
                <a:gd name="T56" fmla="*/ 111 w 314"/>
                <a:gd name="T57" fmla="*/ 165 h 184"/>
                <a:gd name="T58" fmla="*/ 107 w 314"/>
                <a:gd name="T59" fmla="*/ 161 h 184"/>
                <a:gd name="T60" fmla="*/ 103 w 314"/>
                <a:gd name="T61" fmla="*/ 156 h 184"/>
                <a:gd name="T62" fmla="*/ 98 w 314"/>
                <a:gd name="T63" fmla="*/ 152 h 184"/>
                <a:gd name="T64" fmla="*/ 94 w 314"/>
                <a:gd name="T65" fmla="*/ 150 h 184"/>
                <a:gd name="T66" fmla="*/ 88 w 314"/>
                <a:gd name="T67" fmla="*/ 152 h 184"/>
                <a:gd name="T68" fmla="*/ 82 w 314"/>
                <a:gd name="T69" fmla="*/ 152 h 184"/>
                <a:gd name="T70" fmla="*/ 79 w 314"/>
                <a:gd name="T71" fmla="*/ 152 h 184"/>
                <a:gd name="T72" fmla="*/ 76 w 314"/>
                <a:gd name="T73" fmla="*/ 158 h 184"/>
                <a:gd name="T74" fmla="*/ 72 w 314"/>
                <a:gd name="T75" fmla="*/ 161 h 184"/>
                <a:gd name="T76" fmla="*/ 69 w 314"/>
                <a:gd name="T77" fmla="*/ 167 h 184"/>
                <a:gd name="T78" fmla="*/ 68 w 314"/>
                <a:gd name="T79" fmla="*/ 171 h 184"/>
                <a:gd name="T80" fmla="*/ 64 w 314"/>
                <a:gd name="T81" fmla="*/ 175 h 184"/>
                <a:gd name="T82" fmla="*/ 61 w 314"/>
                <a:gd name="T83" fmla="*/ 162 h 184"/>
                <a:gd name="T84" fmla="*/ 61 w 314"/>
                <a:gd name="T85" fmla="*/ 136 h 184"/>
                <a:gd name="T86" fmla="*/ 61 w 314"/>
                <a:gd name="T87" fmla="*/ 115 h 184"/>
                <a:gd name="T88" fmla="*/ 52 w 314"/>
                <a:gd name="T89" fmla="*/ 86 h 184"/>
                <a:gd name="T90" fmla="*/ 22 w 314"/>
                <a:gd name="T91" fmla="*/ 86 h 184"/>
                <a:gd name="T92" fmla="*/ 4 w 314"/>
                <a:gd name="T93" fmla="*/ 85 h 184"/>
                <a:gd name="T94" fmla="*/ 7 w 314"/>
                <a:gd name="T95" fmla="*/ 76 h 184"/>
                <a:gd name="T96" fmla="*/ 27 w 314"/>
                <a:gd name="T97" fmla="*/ 65 h 184"/>
                <a:gd name="T98" fmla="*/ 38 w 314"/>
                <a:gd name="T99" fmla="*/ 53 h 184"/>
                <a:gd name="T100" fmla="*/ 39 w 314"/>
                <a:gd name="T101" fmla="*/ 42 h 184"/>
                <a:gd name="T102" fmla="*/ 35 w 314"/>
                <a:gd name="T103" fmla="*/ 30 h 184"/>
                <a:gd name="T104" fmla="*/ 26 w 314"/>
                <a:gd name="T105" fmla="*/ 23 h 184"/>
                <a:gd name="T106" fmla="*/ 14 w 314"/>
                <a:gd name="T107" fmla="*/ 13 h 184"/>
                <a:gd name="T108" fmla="*/ 5 w 314"/>
                <a:gd name="T109" fmla="*/ 0 h 184"/>
                <a:gd name="T110" fmla="*/ 39 w 314"/>
                <a:gd name="T111" fmla="*/ 0 h 184"/>
                <a:gd name="T112" fmla="*/ 71 w 314"/>
                <a:gd name="T113" fmla="*/ 0 h 184"/>
                <a:gd name="T114" fmla="*/ 102 w 314"/>
                <a:gd name="T115" fmla="*/ 0 h 184"/>
                <a:gd name="T116" fmla="*/ 140 w 314"/>
                <a:gd name="T117" fmla="*/ 0 h 184"/>
                <a:gd name="T118" fmla="*/ 166 w 314"/>
                <a:gd name="T119" fmla="*/ 0 h 184"/>
                <a:gd name="T120" fmla="*/ 194 w 314"/>
                <a:gd name="T121" fmla="*/ 1 h 184"/>
                <a:gd name="T122" fmla="*/ 237 w 314"/>
                <a:gd name="T123" fmla="*/ 1 h 184"/>
                <a:gd name="T124" fmla="*/ 294 w 314"/>
                <a:gd name="T125" fmla="*/ 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4" h="184">
                  <a:moveTo>
                    <a:pt x="314" y="0"/>
                  </a:moveTo>
                  <a:lnTo>
                    <a:pt x="314" y="2"/>
                  </a:lnTo>
                  <a:lnTo>
                    <a:pt x="314" y="4"/>
                  </a:lnTo>
                  <a:lnTo>
                    <a:pt x="314" y="8"/>
                  </a:lnTo>
                  <a:lnTo>
                    <a:pt x="314" y="10"/>
                  </a:lnTo>
                  <a:lnTo>
                    <a:pt x="314" y="13"/>
                  </a:lnTo>
                  <a:lnTo>
                    <a:pt x="314" y="18"/>
                  </a:lnTo>
                  <a:lnTo>
                    <a:pt x="314" y="21"/>
                  </a:lnTo>
                  <a:lnTo>
                    <a:pt x="314" y="30"/>
                  </a:lnTo>
                  <a:lnTo>
                    <a:pt x="314" y="35"/>
                  </a:lnTo>
                  <a:lnTo>
                    <a:pt x="314" y="38"/>
                  </a:lnTo>
                  <a:lnTo>
                    <a:pt x="314" y="39"/>
                  </a:lnTo>
                  <a:lnTo>
                    <a:pt x="314" y="47"/>
                  </a:lnTo>
                  <a:lnTo>
                    <a:pt x="314" y="50"/>
                  </a:lnTo>
                  <a:lnTo>
                    <a:pt x="314" y="59"/>
                  </a:lnTo>
                  <a:lnTo>
                    <a:pt x="314" y="60"/>
                  </a:lnTo>
                  <a:lnTo>
                    <a:pt x="314" y="61"/>
                  </a:lnTo>
                  <a:lnTo>
                    <a:pt x="314" y="68"/>
                  </a:lnTo>
                  <a:lnTo>
                    <a:pt x="314" y="69"/>
                  </a:lnTo>
                  <a:lnTo>
                    <a:pt x="314" y="70"/>
                  </a:lnTo>
                  <a:lnTo>
                    <a:pt x="314" y="72"/>
                  </a:lnTo>
                  <a:lnTo>
                    <a:pt x="314" y="73"/>
                  </a:lnTo>
                  <a:lnTo>
                    <a:pt x="314" y="74"/>
                  </a:lnTo>
                  <a:lnTo>
                    <a:pt x="314" y="76"/>
                  </a:lnTo>
                  <a:lnTo>
                    <a:pt x="314" y="77"/>
                  </a:lnTo>
                  <a:lnTo>
                    <a:pt x="314" y="78"/>
                  </a:lnTo>
                  <a:lnTo>
                    <a:pt x="314" y="80"/>
                  </a:lnTo>
                  <a:lnTo>
                    <a:pt x="314" y="88"/>
                  </a:lnTo>
                  <a:lnTo>
                    <a:pt x="314" y="90"/>
                  </a:lnTo>
                  <a:lnTo>
                    <a:pt x="314" y="97"/>
                  </a:lnTo>
                  <a:lnTo>
                    <a:pt x="314" y="98"/>
                  </a:lnTo>
                  <a:lnTo>
                    <a:pt x="314" y="102"/>
                  </a:lnTo>
                  <a:lnTo>
                    <a:pt x="314" y="106"/>
                  </a:lnTo>
                  <a:lnTo>
                    <a:pt x="314" y="114"/>
                  </a:lnTo>
                  <a:lnTo>
                    <a:pt x="314" y="123"/>
                  </a:lnTo>
                  <a:lnTo>
                    <a:pt x="314" y="132"/>
                  </a:lnTo>
                  <a:lnTo>
                    <a:pt x="314" y="137"/>
                  </a:lnTo>
                  <a:lnTo>
                    <a:pt x="314" y="139"/>
                  </a:lnTo>
                  <a:lnTo>
                    <a:pt x="314" y="141"/>
                  </a:lnTo>
                  <a:lnTo>
                    <a:pt x="314" y="142"/>
                  </a:lnTo>
                  <a:lnTo>
                    <a:pt x="314" y="144"/>
                  </a:lnTo>
                  <a:lnTo>
                    <a:pt x="313" y="144"/>
                  </a:lnTo>
                  <a:lnTo>
                    <a:pt x="310" y="144"/>
                  </a:lnTo>
                  <a:lnTo>
                    <a:pt x="309" y="144"/>
                  </a:lnTo>
                  <a:lnTo>
                    <a:pt x="308" y="144"/>
                  </a:lnTo>
                  <a:lnTo>
                    <a:pt x="306" y="144"/>
                  </a:lnTo>
                  <a:lnTo>
                    <a:pt x="302" y="144"/>
                  </a:lnTo>
                  <a:lnTo>
                    <a:pt x="298" y="144"/>
                  </a:lnTo>
                  <a:lnTo>
                    <a:pt x="289" y="142"/>
                  </a:lnTo>
                  <a:lnTo>
                    <a:pt x="288" y="142"/>
                  </a:lnTo>
                  <a:lnTo>
                    <a:pt x="284" y="142"/>
                  </a:lnTo>
                  <a:lnTo>
                    <a:pt x="281" y="142"/>
                  </a:lnTo>
                  <a:lnTo>
                    <a:pt x="280" y="142"/>
                  </a:lnTo>
                  <a:lnTo>
                    <a:pt x="279" y="142"/>
                  </a:lnTo>
                  <a:lnTo>
                    <a:pt x="276" y="142"/>
                  </a:lnTo>
                  <a:lnTo>
                    <a:pt x="274" y="142"/>
                  </a:lnTo>
                  <a:lnTo>
                    <a:pt x="267" y="142"/>
                  </a:lnTo>
                  <a:lnTo>
                    <a:pt x="264" y="142"/>
                  </a:lnTo>
                  <a:lnTo>
                    <a:pt x="259" y="142"/>
                  </a:lnTo>
                  <a:lnTo>
                    <a:pt x="257" y="142"/>
                  </a:lnTo>
                  <a:lnTo>
                    <a:pt x="254" y="142"/>
                  </a:lnTo>
                  <a:lnTo>
                    <a:pt x="241" y="142"/>
                  </a:lnTo>
                  <a:lnTo>
                    <a:pt x="234" y="142"/>
                  </a:lnTo>
                  <a:lnTo>
                    <a:pt x="232" y="142"/>
                  </a:lnTo>
                  <a:lnTo>
                    <a:pt x="229" y="142"/>
                  </a:lnTo>
                  <a:lnTo>
                    <a:pt x="228" y="142"/>
                  </a:lnTo>
                  <a:lnTo>
                    <a:pt x="225" y="142"/>
                  </a:lnTo>
                  <a:lnTo>
                    <a:pt x="224" y="142"/>
                  </a:lnTo>
                  <a:lnTo>
                    <a:pt x="221" y="142"/>
                  </a:lnTo>
                  <a:lnTo>
                    <a:pt x="219" y="142"/>
                  </a:lnTo>
                  <a:lnTo>
                    <a:pt x="216" y="142"/>
                  </a:lnTo>
                  <a:lnTo>
                    <a:pt x="216" y="144"/>
                  </a:lnTo>
                  <a:lnTo>
                    <a:pt x="215" y="144"/>
                  </a:lnTo>
                  <a:lnTo>
                    <a:pt x="215" y="145"/>
                  </a:lnTo>
                  <a:lnTo>
                    <a:pt x="213" y="145"/>
                  </a:lnTo>
                  <a:lnTo>
                    <a:pt x="213" y="146"/>
                  </a:lnTo>
                  <a:lnTo>
                    <a:pt x="212" y="146"/>
                  </a:lnTo>
                  <a:lnTo>
                    <a:pt x="213" y="146"/>
                  </a:lnTo>
                  <a:lnTo>
                    <a:pt x="213" y="148"/>
                  </a:lnTo>
                  <a:lnTo>
                    <a:pt x="213" y="146"/>
                  </a:lnTo>
                  <a:lnTo>
                    <a:pt x="213" y="148"/>
                  </a:lnTo>
                  <a:lnTo>
                    <a:pt x="213" y="149"/>
                  </a:lnTo>
                  <a:lnTo>
                    <a:pt x="213" y="148"/>
                  </a:lnTo>
                  <a:lnTo>
                    <a:pt x="212" y="148"/>
                  </a:lnTo>
                  <a:lnTo>
                    <a:pt x="212" y="149"/>
                  </a:lnTo>
                  <a:lnTo>
                    <a:pt x="213" y="149"/>
                  </a:lnTo>
                  <a:lnTo>
                    <a:pt x="213" y="150"/>
                  </a:lnTo>
                  <a:lnTo>
                    <a:pt x="212" y="150"/>
                  </a:lnTo>
                  <a:lnTo>
                    <a:pt x="212" y="152"/>
                  </a:lnTo>
                  <a:lnTo>
                    <a:pt x="211" y="152"/>
                  </a:lnTo>
                  <a:lnTo>
                    <a:pt x="209" y="153"/>
                  </a:lnTo>
                  <a:lnTo>
                    <a:pt x="209" y="154"/>
                  </a:lnTo>
                  <a:lnTo>
                    <a:pt x="208" y="154"/>
                  </a:lnTo>
                  <a:lnTo>
                    <a:pt x="208" y="156"/>
                  </a:lnTo>
                  <a:lnTo>
                    <a:pt x="208" y="157"/>
                  </a:lnTo>
                  <a:lnTo>
                    <a:pt x="207" y="157"/>
                  </a:lnTo>
                  <a:lnTo>
                    <a:pt x="207" y="156"/>
                  </a:lnTo>
                  <a:lnTo>
                    <a:pt x="205" y="156"/>
                  </a:lnTo>
                  <a:lnTo>
                    <a:pt x="205" y="157"/>
                  </a:lnTo>
                  <a:lnTo>
                    <a:pt x="204" y="157"/>
                  </a:lnTo>
                  <a:lnTo>
                    <a:pt x="204" y="158"/>
                  </a:lnTo>
                  <a:lnTo>
                    <a:pt x="203" y="158"/>
                  </a:lnTo>
                  <a:lnTo>
                    <a:pt x="203" y="160"/>
                  </a:lnTo>
                  <a:lnTo>
                    <a:pt x="202" y="160"/>
                  </a:lnTo>
                  <a:lnTo>
                    <a:pt x="200" y="160"/>
                  </a:lnTo>
                  <a:lnTo>
                    <a:pt x="199" y="160"/>
                  </a:lnTo>
                  <a:lnTo>
                    <a:pt x="199" y="161"/>
                  </a:lnTo>
                  <a:lnTo>
                    <a:pt x="198" y="161"/>
                  </a:lnTo>
                  <a:lnTo>
                    <a:pt x="198" y="162"/>
                  </a:lnTo>
                  <a:lnTo>
                    <a:pt x="196" y="162"/>
                  </a:lnTo>
                  <a:lnTo>
                    <a:pt x="196" y="161"/>
                  </a:lnTo>
                  <a:lnTo>
                    <a:pt x="196" y="162"/>
                  </a:lnTo>
                  <a:lnTo>
                    <a:pt x="195" y="162"/>
                  </a:lnTo>
                  <a:lnTo>
                    <a:pt x="195" y="163"/>
                  </a:lnTo>
                  <a:lnTo>
                    <a:pt x="196" y="163"/>
                  </a:lnTo>
                  <a:lnTo>
                    <a:pt x="196" y="165"/>
                  </a:lnTo>
                  <a:lnTo>
                    <a:pt x="195" y="165"/>
                  </a:lnTo>
                  <a:lnTo>
                    <a:pt x="195" y="163"/>
                  </a:lnTo>
                  <a:lnTo>
                    <a:pt x="194" y="163"/>
                  </a:lnTo>
                  <a:lnTo>
                    <a:pt x="192" y="163"/>
                  </a:lnTo>
                  <a:lnTo>
                    <a:pt x="194" y="163"/>
                  </a:lnTo>
                  <a:lnTo>
                    <a:pt x="194" y="165"/>
                  </a:lnTo>
                  <a:lnTo>
                    <a:pt x="192" y="165"/>
                  </a:lnTo>
                  <a:lnTo>
                    <a:pt x="191" y="165"/>
                  </a:lnTo>
                  <a:lnTo>
                    <a:pt x="191" y="166"/>
                  </a:lnTo>
                  <a:lnTo>
                    <a:pt x="191" y="167"/>
                  </a:lnTo>
                  <a:lnTo>
                    <a:pt x="192" y="167"/>
                  </a:lnTo>
                  <a:lnTo>
                    <a:pt x="191" y="169"/>
                  </a:lnTo>
                  <a:lnTo>
                    <a:pt x="191" y="170"/>
                  </a:lnTo>
                  <a:lnTo>
                    <a:pt x="192" y="170"/>
                  </a:lnTo>
                  <a:lnTo>
                    <a:pt x="192" y="171"/>
                  </a:lnTo>
                  <a:lnTo>
                    <a:pt x="192" y="173"/>
                  </a:lnTo>
                  <a:lnTo>
                    <a:pt x="191" y="173"/>
                  </a:lnTo>
                  <a:lnTo>
                    <a:pt x="190" y="173"/>
                  </a:lnTo>
                  <a:lnTo>
                    <a:pt x="188" y="173"/>
                  </a:lnTo>
                  <a:lnTo>
                    <a:pt x="188" y="174"/>
                  </a:lnTo>
                  <a:lnTo>
                    <a:pt x="187" y="174"/>
                  </a:lnTo>
                  <a:lnTo>
                    <a:pt x="186" y="174"/>
                  </a:lnTo>
                  <a:lnTo>
                    <a:pt x="185" y="174"/>
                  </a:lnTo>
                  <a:lnTo>
                    <a:pt x="185" y="173"/>
                  </a:lnTo>
                  <a:lnTo>
                    <a:pt x="185" y="174"/>
                  </a:lnTo>
                  <a:lnTo>
                    <a:pt x="183" y="174"/>
                  </a:lnTo>
                  <a:lnTo>
                    <a:pt x="183" y="173"/>
                  </a:lnTo>
                  <a:lnTo>
                    <a:pt x="183" y="174"/>
                  </a:lnTo>
                  <a:lnTo>
                    <a:pt x="182" y="174"/>
                  </a:lnTo>
                  <a:lnTo>
                    <a:pt x="181" y="174"/>
                  </a:lnTo>
                  <a:lnTo>
                    <a:pt x="179" y="174"/>
                  </a:lnTo>
                  <a:lnTo>
                    <a:pt x="178" y="173"/>
                  </a:lnTo>
                  <a:lnTo>
                    <a:pt x="178" y="174"/>
                  </a:lnTo>
                  <a:lnTo>
                    <a:pt x="178" y="173"/>
                  </a:lnTo>
                  <a:lnTo>
                    <a:pt x="177" y="173"/>
                  </a:lnTo>
                  <a:lnTo>
                    <a:pt x="177" y="174"/>
                  </a:lnTo>
                  <a:lnTo>
                    <a:pt x="175" y="175"/>
                  </a:lnTo>
                  <a:lnTo>
                    <a:pt x="177" y="175"/>
                  </a:lnTo>
                  <a:lnTo>
                    <a:pt x="177" y="177"/>
                  </a:lnTo>
                  <a:lnTo>
                    <a:pt x="175" y="177"/>
                  </a:lnTo>
                  <a:lnTo>
                    <a:pt x="175" y="175"/>
                  </a:lnTo>
                  <a:lnTo>
                    <a:pt x="175" y="177"/>
                  </a:lnTo>
                  <a:lnTo>
                    <a:pt x="175" y="178"/>
                  </a:lnTo>
                  <a:lnTo>
                    <a:pt x="174" y="178"/>
                  </a:lnTo>
                  <a:lnTo>
                    <a:pt x="174" y="177"/>
                  </a:lnTo>
                  <a:lnTo>
                    <a:pt x="173" y="177"/>
                  </a:lnTo>
                  <a:lnTo>
                    <a:pt x="173" y="178"/>
                  </a:lnTo>
                  <a:lnTo>
                    <a:pt x="171" y="178"/>
                  </a:lnTo>
                  <a:lnTo>
                    <a:pt x="171" y="177"/>
                  </a:lnTo>
                  <a:lnTo>
                    <a:pt x="171" y="178"/>
                  </a:lnTo>
                  <a:lnTo>
                    <a:pt x="170" y="178"/>
                  </a:lnTo>
                  <a:lnTo>
                    <a:pt x="171" y="178"/>
                  </a:lnTo>
                  <a:lnTo>
                    <a:pt x="171" y="179"/>
                  </a:lnTo>
                  <a:lnTo>
                    <a:pt x="170" y="179"/>
                  </a:lnTo>
                  <a:lnTo>
                    <a:pt x="170" y="178"/>
                  </a:lnTo>
                  <a:lnTo>
                    <a:pt x="170" y="177"/>
                  </a:lnTo>
                  <a:lnTo>
                    <a:pt x="169" y="177"/>
                  </a:lnTo>
                  <a:lnTo>
                    <a:pt x="169" y="178"/>
                  </a:lnTo>
                  <a:lnTo>
                    <a:pt x="168" y="178"/>
                  </a:lnTo>
                  <a:lnTo>
                    <a:pt x="169" y="178"/>
                  </a:lnTo>
                  <a:lnTo>
                    <a:pt x="169" y="177"/>
                  </a:lnTo>
                  <a:lnTo>
                    <a:pt x="168" y="177"/>
                  </a:lnTo>
                  <a:lnTo>
                    <a:pt x="168" y="178"/>
                  </a:lnTo>
                  <a:lnTo>
                    <a:pt x="168" y="179"/>
                  </a:lnTo>
                  <a:lnTo>
                    <a:pt x="166" y="179"/>
                  </a:lnTo>
                  <a:lnTo>
                    <a:pt x="165" y="179"/>
                  </a:lnTo>
                  <a:lnTo>
                    <a:pt x="164" y="179"/>
                  </a:lnTo>
                  <a:lnTo>
                    <a:pt x="164" y="178"/>
                  </a:lnTo>
                  <a:lnTo>
                    <a:pt x="164" y="179"/>
                  </a:lnTo>
                  <a:lnTo>
                    <a:pt x="162" y="179"/>
                  </a:lnTo>
                  <a:lnTo>
                    <a:pt x="162" y="180"/>
                  </a:lnTo>
                  <a:lnTo>
                    <a:pt x="161" y="180"/>
                  </a:lnTo>
                  <a:lnTo>
                    <a:pt x="160" y="180"/>
                  </a:lnTo>
                  <a:lnTo>
                    <a:pt x="158" y="180"/>
                  </a:lnTo>
                  <a:lnTo>
                    <a:pt x="157" y="180"/>
                  </a:lnTo>
                  <a:lnTo>
                    <a:pt x="157" y="182"/>
                  </a:lnTo>
                  <a:lnTo>
                    <a:pt x="157" y="180"/>
                  </a:lnTo>
                  <a:lnTo>
                    <a:pt x="156" y="180"/>
                  </a:lnTo>
                  <a:lnTo>
                    <a:pt x="154" y="180"/>
                  </a:lnTo>
                  <a:lnTo>
                    <a:pt x="154" y="182"/>
                  </a:lnTo>
                  <a:lnTo>
                    <a:pt x="156" y="182"/>
                  </a:lnTo>
                  <a:lnTo>
                    <a:pt x="156" y="183"/>
                  </a:lnTo>
                  <a:lnTo>
                    <a:pt x="154" y="183"/>
                  </a:lnTo>
                  <a:lnTo>
                    <a:pt x="153" y="183"/>
                  </a:lnTo>
                  <a:lnTo>
                    <a:pt x="152" y="184"/>
                  </a:lnTo>
                  <a:lnTo>
                    <a:pt x="151" y="184"/>
                  </a:lnTo>
                  <a:lnTo>
                    <a:pt x="151" y="183"/>
                  </a:lnTo>
                  <a:lnTo>
                    <a:pt x="149" y="183"/>
                  </a:lnTo>
                  <a:lnTo>
                    <a:pt x="148" y="183"/>
                  </a:lnTo>
                  <a:lnTo>
                    <a:pt x="147" y="183"/>
                  </a:lnTo>
                  <a:lnTo>
                    <a:pt x="147" y="182"/>
                  </a:lnTo>
                  <a:lnTo>
                    <a:pt x="148" y="182"/>
                  </a:lnTo>
                  <a:lnTo>
                    <a:pt x="148" y="180"/>
                  </a:lnTo>
                  <a:lnTo>
                    <a:pt x="147" y="180"/>
                  </a:lnTo>
                  <a:lnTo>
                    <a:pt x="147" y="182"/>
                  </a:lnTo>
                  <a:lnTo>
                    <a:pt x="145" y="182"/>
                  </a:lnTo>
                  <a:lnTo>
                    <a:pt x="145" y="180"/>
                  </a:lnTo>
                  <a:lnTo>
                    <a:pt x="145" y="182"/>
                  </a:lnTo>
                  <a:lnTo>
                    <a:pt x="144" y="182"/>
                  </a:lnTo>
                  <a:lnTo>
                    <a:pt x="144" y="180"/>
                  </a:lnTo>
                  <a:lnTo>
                    <a:pt x="143" y="182"/>
                  </a:lnTo>
                  <a:lnTo>
                    <a:pt x="143" y="180"/>
                  </a:lnTo>
                  <a:lnTo>
                    <a:pt x="143" y="179"/>
                  </a:lnTo>
                  <a:lnTo>
                    <a:pt x="143" y="180"/>
                  </a:lnTo>
                  <a:lnTo>
                    <a:pt x="141" y="180"/>
                  </a:lnTo>
                  <a:lnTo>
                    <a:pt x="141" y="182"/>
                  </a:lnTo>
                  <a:lnTo>
                    <a:pt x="140" y="182"/>
                  </a:lnTo>
                  <a:lnTo>
                    <a:pt x="140" y="180"/>
                  </a:lnTo>
                  <a:lnTo>
                    <a:pt x="140" y="182"/>
                  </a:lnTo>
                  <a:lnTo>
                    <a:pt x="139" y="182"/>
                  </a:lnTo>
                  <a:lnTo>
                    <a:pt x="139" y="180"/>
                  </a:lnTo>
                  <a:lnTo>
                    <a:pt x="139" y="179"/>
                  </a:lnTo>
                  <a:lnTo>
                    <a:pt x="140" y="179"/>
                  </a:lnTo>
                  <a:lnTo>
                    <a:pt x="139" y="179"/>
                  </a:lnTo>
                  <a:lnTo>
                    <a:pt x="139" y="178"/>
                  </a:lnTo>
                  <a:lnTo>
                    <a:pt x="137" y="178"/>
                  </a:lnTo>
                  <a:lnTo>
                    <a:pt x="137" y="177"/>
                  </a:lnTo>
                  <a:lnTo>
                    <a:pt x="136" y="177"/>
                  </a:lnTo>
                  <a:lnTo>
                    <a:pt x="136" y="175"/>
                  </a:lnTo>
                  <a:lnTo>
                    <a:pt x="137" y="175"/>
                  </a:lnTo>
                  <a:lnTo>
                    <a:pt x="136" y="175"/>
                  </a:lnTo>
                  <a:lnTo>
                    <a:pt x="136" y="174"/>
                  </a:lnTo>
                  <a:lnTo>
                    <a:pt x="137" y="174"/>
                  </a:lnTo>
                  <a:lnTo>
                    <a:pt x="137" y="173"/>
                  </a:lnTo>
                  <a:lnTo>
                    <a:pt x="136" y="173"/>
                  </a:lnTo>
                  <a:lnTo>
                    <a:pt x="135" y="173"/>
                  </a:lnTo>
                  <a:lnTo>
                    <a:pt x="135" y="171"/>
                  </a:lnTo>
                  <a:lnTo>
                    <a:pt x="136" y="171"/>
                  </a:lnTo>
                  <a:lnTo>
                    <a:pt x="135" y="171"/>
                  </a:lnTo>
                  <a:lnTo>
                    <a:pt x="133" y="171"/>
                  </a:lnTo>
                  <a:lnTo>
                    <a:pt x="132" y="171"/>
                  </a:lnTo>
                  <a:lnTo>
                    <a:pt x="132" y="173"/>
                  </a:lnTo>
                  <a:lnTo>
                    <a:pt x="131" y="173"/>
                  </a:lnTo>
                  <a:lnTo>
                    <a:pt x="130" y="173"/>
                  </a:lnTo>
                  <a:lnTo>
                    <a:pt x="130" y="174"/>
                  </a:lnTo>
                  <a:lnTo>
                    <a:pt x="131" y="174"/>
                  </a:lnTo>
                  <a:lnTo>
                    <a:pt x="130" y="174"/>
                  </a:lnTo>
                  <a:lnTo>
                    <a:pt x="130" y="175"/>
                  </a:lnTo>
                  <a:lnTo>
                    <a:pt x="128" y="177"/>
                  </a:lnTo>
                  <a:lnTo>
                    <a:pt x="128" y="175"/>
                  </a:lnTo>
                  <a:lnTo>
                    <a:pt x="128" y="174"/>
                  </a:lnTo>
                  <a:lnTo>
                    <a:pt x="128" y="173"/>
                  </a:lnTo>
                  <a:lnTo>
                    <a:pt x="127" y="173"/>
                  </a:lnTo>
                  <a:lnTo>
                    <a:pt x="126" y="173"/>
                  </a:lnTo>
                  <a:lnTo>
                    <a:pt x="124" y="173"/>
                  </a:lnTo>
                  <a:lnTo>
                    <a:pt x="124" y="171"/>
                  </a:lnTo>
                  <a:lnTo>
                    <a:pt x="124" y="170"/>
                  </a:lnTo>
                  <a:lnTo>
                    <a:pt x="124" y="169"/>
                  </a:lnTo>
                  <a:lnTo>
                    <a:pt x="123" y="169"/>
                  </a:lnTo>
                  <a:lnTo>
                    <a:pt x="122" y="167"/>
                  </a:lnTo>
                  <a:lnTo>
                    <a:pt x="120" y="167"/>
                  </a:lnTo>
                  <a:lnTo>
                    <a:pt x="120" y="166"/>
                  </a:lnTo>
                  <a:lnTo>
                    <a:pt x="119" y="166"/>
                  </a:lnTo>
                  <a:lnTo>
                    <a:pt x="119" y="167"/>
                  </a:lnTo>
                  <a:lnTo>
                    <a:pt x="120" y="167"/>
                  </a:lnTo>
                  <a:lnTo>
                    <a:pt x="120" y="169"/>
                  </a:lnTo>
                  <a:lnTo>
                    <a:pt x="119" y="169"/>
                  </a:lnTo>
                  <a:lnTo>
                    <a:pt x="118" y="169"/>
                  </a:lnTo>
                  <a:lnTo>
                    <a:pt x="116" y="169"/>
                  </a:lnTo>
                  <a:lnTo>
                    <a:pt x="115" y="169"/>
                  </a:lnTo>
                  <a:lnTo>
                    <a:pt x="114" y="169"/>
                  </a:lnTo>
                  <a:lnTo>
                    <a:pt x="115" y="169"/>
                  </a:lnTo>
                  <a:lnTo>
                    <a:pt x="115" y="170"/>
                  </a:lnTo>
                  <a:lnTo>
                    <a:pt x="114" y="170"/>
                  </a:lnTo>
                  <a:lnTo>
                    <a:pt x="114" y="169"/>
                  </a:lnTo>
                  <a:lnTo>
                    <a:pt x="114" y="167"/>
                  </a:lnTo>
                  <a:lnTo>
                    <a:pt x="113" y="167"/>
                  </a:lnTo>
                  <a:lnTo>
                    <a:pt x="113" y="166"/>
                  </a:lnTo>
                  <a:lnTo>
                    <a:pt x="113" y="167"/>
                  </a:lnTo>
                  <a:lnTo>
                    <a:pt x="113" y="169"/>
                  </a:lnTo>
                  <a:lnTo>
                    <a:pt x="111" y="169"/>
                  </a:lnTo>
                  <a:lnTo>
                    <a:pt x="111" y="167"/>
                  </a:lnTo>
                  <a:lnTo>
                    <a:pt x="111" y="166"/>
                  </a:lnTo>
                  <a:lnTo>
                    <a:pt x="111" y="165"/>
                  </a:lnTo>
                  <a:lnTo>
                    <a:pt x="110" y="165"/>
                  </a:lnTo>
                  <a:lnTo>
                    <a:pt x="110" y="163"/>
                  </a:lnTo>
                  <a:lnTo>
                    <a:pt x="111" y="163"/>
                  </a:lnTo>
                  <a:lnTo>
                    <a:pt x="111" y="162"/>
                  </a:lnTo>
                  <a:lnTo>
                    <a:pt x="110" y="162"/>
                  </a:lnTo>
                  <a:lnTo>
                    <a:pt x="109" y="162"/>
                  </a:lnTo>
                  <a:lnTo>
                    <a:pt x="110" y="162"/>
                  </a:lnTo>
                  <a:lnTo>
                    <a:pt x="110" y="161"/>
                  </a:lnTo>
                  <a:lnTo>
                    <a:pt x="109" y="161"/>
                  </a:lnTo>
                  <a:lnTo>
                    <a:pt x="107" y="161"/>
                  </a:lnTo>
                  <a:lnTo>
                    <a:pt x="107" y="160"/>
                  </a:lnTo>
                  <a:lnTo>
                    <a:pt x="107" y="158"/>
                  </a:lnTo>
                  <a:lnTo>
                    <a:pt x="106" y="157"/>
                  </a:lnTo>
                  <a:lnTo>
                    <a:pt x="106" y="156"/>
                  </a:lnTo>
                  <a:lnTo>
                    <a:pt x="105" y="156"/>
                  </a:lnTo>
                  <a:lnTo>
                    <a:pt x="106" y="156"/>
                  </a:lnTo>
                  <a:lnTo>
                    <a:pt x="106" y="154"/>
                  </a:lnTo>
                  <a:lnTo>
                    <a:pt x="105" y="154"/>
                  </a:lnTo>
                  <a:lnTo>
                    <a:pt x="105" y="156"/>
                  </a:lnTo>
                  <a:lnTo>
                    <a:pt x="103" y="156"/>
                  </a:lnTo>
                  <a:lnTo>
                    <a:pt x="103" y="154"/>
                  </a:lnTo>
                  <a:lnTo>
                    <a:pt x="103" y="153"/>
                  </a:lnTo>
                  <a:lnTo>
                    <a:pt x="102" y="153"/>
                  </a:lnTo>
                  <a:lnTo>
                    <a:pt x="102" y="152"/>
                  </a:lnTo>
                  <a:lnTo>
                    <a:pt x="101" y="152"/>
                  </a:lnTo>
                  <a:lnTo>
                    <a:pt x="101" y="153"/>
                  </a:lnTo>
                  <a:lnTo>
                    <a:pt x="101" y="152"/>
                  </a:lnTo>
                  <a:lnTo>
                    <a:pt x="99" y="150"/>
                  </a:lnTo>
                  <a:lnTo>
                    <a:pt x="98" y="150"/>
                  </a:lnTo>
                  <a:lnTo>
                    <a:pt x="98" y="152"/>
                  </a:lnTo>
                  <a:lnTo>
                    <a:pt x="98" y="150"/>
                  </a:lnTo>
                  <a:lnTo>
                    <a:pt x="97" y="150"/>
                  </a:lnTo>
                  <a:lnTo>
                    <a:pt x="96" y="150"/>
                  </a:lnTo>
                  <a:lnTo>
                    <a:pt x="97" y="150"/>
                  </a:lnTo>
                  <a:lnTo>
                    <a:pt x="97" y="152"/>
                  </a:lnTo>
                  <a:lnTo>
                    <a:pt x="96" y="152"/>
                  </a:lnTo>
                  <a:lnTo>
                    <a:pt x="96" y="150"/>
                  </a:lnTo>
                  <a:lnTo>
                    <a:pt x="94" y="150"/>
                  </a:lnTo>
                  <a:lnTo>
                    <a:pt x="94" y="149"/>
                  </a:lnTo>
                  <a:lnTo>
                    <a:pt x="94" y="150"/>
                  </a:lnTo>
                  <a:lnTo>
                    <a:pt x="94" y="152"/>
                  </a:lnTo>
                  <a:lnTo>
                    <a:pt x="93" y="152"/>
                  </a:lnTo>
                  <a:lnTo>
                    <a:pt x="92" y="152"/>
                  </a:lnTo>
                  <a:lnTo>
                    <a:pt x="92" y="153"/>
                  </a:lnTo>
                  <a:lnTo>
                    <a:pt x="92" y="152"/>
                  </a:lnTo>
                  <a:lnTo>
                    <a:pt x="90" y="152"/>
                  </a:lnTo>
                  <a:lnTo>
                    <a:pt x="89" y="152"/>
                  </a:lnTo>
                  <a:lnTo>
                    <a:pt x="89" y="153"/>
                  </a:lnTo>
                  <a:lnTo>
                    <a:pt x="88" y="153"/>
                  </a:lnTo>
                  <a:lnTo>
                    <a:pt x="88" y="152"/>
                  </a:lnTo>
                  <a:lnTo>
                    <a:pt x="88" y="150"/>
                  </a:lnTo>
                  <a:lnTo>
                    <a:pt x="86" y="150"/>
                  </a:lnTo>
                  <a:lnTo>
                    <a:pt x="86" y="152"/>
                  </a:lnTo>
                  <a:lnTo>
                    <a:pt x="86" y="153"/>
                  </a:lnTo>
                  <a:lnTo>
                    <a:pt x="85" y="153"/>
                  </a:lnTo>
                  <a:lnTo>
                    <a:pt x="85" y="154"/>
                  </a:lnTo>
                  <a:lnTo>
                    <a:pt x="84" y="154"/>
                  </a:lnTo>
                  <a:lnTo>
                    <a:pt x="84" y="153"/>
                  </a:lnTo>
                  <a:lnTo>
                    <a:pt x="84" y="152"/>
                  </a:lnTo>
                  <a:lnTo>
                    <a:pt x="82" y="152"/>
                  </a:lnTo>
                  <a:lnTo>
                    <a:pt x="81" y="152"/>
                  </a:lnTo>
                  <a:lnTo>
                    <a:pt x="82" y="152"/>
                  </a:lnTo>
                  <a:lnTo>
                    <a:pt x="82" y="150"/>
                  </a:lnTo>
                  <a:lnTo>
                    <a:pt x="81" y="150"/>
                  </a:lnTo>
                  <a:lnTo>
                    <a:pt x="81" y="152"/>
                  </a:lnTo>
                  <a:lnTo>
                    <a:pt x="80" y="152"/>
                  </a:lnTo>
                  <a:lnTo>
                    <a:pt x="79" y="152"/>
                  </a:lnTo>
                  <a:lnTo>
                    <a:pt x="79" y="153"/>
                  </a:lnTo>
                  <a:lnTo>
                    <a:pt x="77" y="153"/>
                  </a:lnTo>
                  <a:lnTo>
                    <a:pt x="79" y="152"/>
                  </a:lnTo>
                  <a:lnTo>
                    <a:pt x="77" y="152"/>
                  </a:lnTo>
                  <a:lnTo>
                    <a:pt x="76" y="152"/>
                  </a:lnTo>
                  <a:lnTo>
                    <a:pt x="77" y="153"/>
                  </a:lnTo>
                  <a:lnTo>
                    <a:pt x="77" y="154"/>
                  </a:lnTo>
                  <a:lnTo>
                    <a:pt x="76" y="154"/>
                  </a:lnTo>
                  <a:lnTo>
                    <a:pt x="76" y="156"/>
                  </a:lnTo>
                  <a:lnTo>
                    <a:pt x="75" y="156"/>
                  </a:lnTo>
                  <a:lnTo>
                    <a:pt x="75" y="157"/>
                  </a:lnTo>
                  <a:lnTo>
                    <a:pt x="76" y="157"/>
                  </a:lnTo>
                  <a:lnTo>
                    <a:pt x="76" y="158"/>
                  </a:lnTo>
                  <a:lnTo>
                    <a:pt x="75" y="158"/>
                  </a:lnTo>
                  <a:lnTo>
                    <a:pt x="76" y="158"/>
                  </a:lnTo>
                  <a:lnTo>
                    <a:pt x="76" y="160"/>
                  </a:lnTo>
                  <a:lnTo>
                    <a:pt x="76" y="161"/>
                  </a:lnTo>
                  <a:lnTo>
                    <a:pt x="75" y="161"/>
                  </a:lnTo>
                  <a:lnTo>
                    <a:pt x="75" y="160"/>
                  </a:lnTo>
                  <a:lnTo>
                    <a:pt x="73" y="160"/>
                  </a:lnTo>
                  <a:lnTo>
                    <a:pt x="73" y="161"/>
                  </a:lnTo>
                  <a:lnTo>
                    <a:pt x="73" y="162"/>
                  </a:lnTo>
                  <a:lnTo>
                    <a:pt x="72" y="161"/>
                  </a:lnTo>
                  <a:lnTo>
                    <a:pt x="72" y="162"/>
                  </a:lnTo>
                  <a:lnTo>
                    <a:pt x="71" y="162"/>
                  </a:lnTo>
                  <a:lnTo>
                    <a:pt x="71" y="163"/>
                  </a:lnTo>
                  <a:lnTo>
                    <a:pt x="71" y="165"/>
                  </a:lnTo>
                  <a:lnTo>
                    <a:pt x="69" y="165"/>
                  </a:lnTo>
                  <a:lnTo>
                    <a:pt x="69" y="166"/>
                  </a:lnTo>
                  <a:lnTo>
                    <a:pt x="68" y="165"/>
                  </a:lnTo>
                  <a:lnTo>
                    <a:pt x="68" y="166"/>
                  </a:lnTo>
                  <a:lnTo>
                    <a:pt x="68" y="167"/>
                  </a:lnTo>
                  <a:lnTo>
                    <a:pt x="69" y="167"/>
                  </a:lnTo>
                  <a:lnTo>
                    <a:pt x="71" y="167"/>
                  </a:lnTo>
                  <a:lnTo>
                    <a:pt x="69" y="167"/>
                  </a:lnTo>
                  <a:lnTo>
                    <a:pt x="68" y="167"/>
                  </a:lnTo>
                  <a:lnTo>
                    <a:pt x="68" y="169"/>
                  </a:lnTo>
                  <a:lnTo>
                    <a:pt x="68" y="170"/>
                  </a:lnTo>
                  <a:lnTo>
                    <a:pt x="68" y="169"/>
                  </a:lnTo>
                  <a:lnTo>
                    <a:pt x="67" y="169"/>
                  </a:lnTo>
                  <a:lnTo>
                    <a:pt x="67" y="170"/>
                  </a:lnTo>
                  <a:lnTo>
                    <a:pt x="68" y="170"/>
                  </a:lnTo>
                  <a:lnTo>
                    <a:pt x="68" y="171"/>
                  </a:lnTo>
                  <a:lnTo>
                    <a:pt x="67" y="171"/>
                  </a:lnTo>
                  <a:lnTo>
                    <a:pt x="65" y="171"/>
                  </a:lnTo>
                  <a:lnTo>
                    <a:pt x="65" y="173"/>
                  </a:lnTo>
                  <a:lnTo>
                    <a:pt x="64" y="173"/>
                  </a:lnTo>
                  <a:lnTo>
                    <a:pt x="64" y="171"/>
                  </a:lnTo>
                  <a:lnTo>
                    <a:pt x="64" y="173"/>
                  </a:lnTo>
                  <a:lnTo>
                    <a:pt x="63" y="173"/>
                  </a:lnTo>
                  <a:lnTo>
                    <a:pt x="63" y="174"/>
                  </a:lnTo>
                  <a:lnTo>
                    <a:pt x="64" y="174"/>
                  </a:lnTo>
                  <a:lnTo>
                    <a:pt x="64" y="175"/>
                  </a:lnTo>
                  <a:lnTo>
                    <a:pt x="63" y="175"/>
                  </a:lnTo>
                  <a:lnTo>
                    <a:pt x="61" y="175"/>
                  </a:lnTo>
                  <a:lnTo>
                    <a:pt x="61" y="174"/>
                  </a:lnTo>
                  <a:lnTo>
                    <a:pt x="61" y="173"/>
                  </a:lnTo>
                  <a:lnTo>
                    <a:pt x="61" y="171"/>
                  </a:lnTo>
                  <a:lnTo>
                    <a:pt x="61" y="170"/>
                  </a:lnTo>
                  <a:lnTo>
                    <a:pt x="61" y="169"/>
                  </a:lnTo>
                  <a:lnTo>
                    <a:pt x="61" y="166"/>
                  </a:lnTo>
                  <a:lnTo>
                    <a:pt x="61" y="163"/>
                  </a:lnTo>
                  <a:lnTo>
                    <a:pt x="61" y="162"/>
                  </a:lnTo>
                  <a:lnTo>
                    <a:pt x="61" y="161"/>
                  </a:lnTo>
                  <a:lnTo>
                    <a:pt x="61" y="160"/>
                  </a:lnTo>
                  <a:lnTo>
                    <a:pt x="61" y="157"/>
                  </a:lnTo>
                  <a:lnTo>
                    <a:pt x="61" y="156"/>
                  </a:lnTo>
                  <a:lnTo>
                    <a:pt x="61" y="154"/>
                  </a:lnTo>
                  <a:lnTo>
                    <a:pt x="61" y="152"/>
                  </a:lnTo>
                  <a:lnTo>
                    <a:pt x="60" y="142"/>
                  </a:lnTo>
                  <a:lnTo>
                    <a:pt x="61" y="139"/>
                  </a:lnTo>
                  <a:lnTo>
                    <a:pt x="61" y="137"/>
                  </a:lnTo>
                  <a:lnTo>
                    <a:pt x="61" y="136"/>
                  </a:lnTo>
                  <a:lnTo>
                    <a:pt x="61" y="135"/>
                  </a:lnTo>
                  <a:lnTo>
                    <a:pt x="61" y="133"/>
                  </a:lnTo>
                  <a:lnTo>
                    <a:pt x="61" y="132"/>
                  </a:lnTo>
                  <a:lnTo>
                    <a:pt x="61" y="128"/>
                  </a:lnTo>
                  <a:lnTo>
                    <a:pt x="61" y="124"/>
                  </a:lnTo>
                  <a:lnTo>
                    <a:pt x="61" y="123"/>
                  </a:lnTo>
                  <a:lnTo>
                    <a:pt x="61" y="122"/>
                  </a:lnTo>
                  <a:lnTo>
                    <a:pt x="61" y="118"/>
                  </a:lnTo>
                  <a:lnTo>
                    <a:pt x="61" y="116"/>
                  </a:lnTo>
                  <a:lnTo>
                    <a:pt x="61" y="115"/>
                  </a:lnTo>
                  <a:lnTo>
                    <a:pt x="61" y="111"/>
                  </a:lnTo>
                  <a:lnTo>
                    <a:pt x="61" y="106"/>
                  </a:lnTo>
                  <a:lnTo>
                    <a:pt x="61" y="105"/>
                  </a:lnTo>
                  <a:lnTo>
                    <a:pt x="61" y="101"/>
                  </a:lnTo>
                  <a:lnTo>
                    <a:pt x="61" y="95"/>
                  </a:lnTo>
                  <a:lnTo>
                    <a:pt x="61" y="93"/>
                  </a:lnTo>
                  <a:lnTo>
                    <a:pt x="61" y="86"/>
                  </a:lnTo>
                  <a:lnTo>
                    <a:pt x="56" y="86"/>
                  </a:lnTo>
                  <a:lnTo>
                    <a:pt x="55" y="86"/>
                  </a:lnTo>
                  <a:lnTo>
                    <a:pt x="52" y="86"/>
                  </a:lnTo>
                  <a:lnTo>
                    <a:pt x="50" y="86"/>
                  </a:lnTo>
                  <a:lnTo>
                    <a:pt x="48" y="86"/>
                  </a:lnTo>
                  <a:lnTo>
                    <a:pt x="46" y="86"/>
                  </a:lnTo>
                  <a:lnTo>
                    <a:pt x="43" y="86"/>
                  </a:lnTo>
                  <a:lnTo>
                    <a:pt x="38" y="86"/>
                  </a:lnTo>
                  <a:lnTo>
                    <a:pt x="35" y="86"/>
                  </a:lnTo>
                  <a:lnTo>
                    <a:pt x="33" y="86"/>
                  </a:lnTo>
                  <a:lnTo>
                    <a:pt x="29" y="86"/>
                  </a:lnTo>
                  <a:lnTo>
                    <a:pt x="24" y="86"/>
                  </a:lnTo>
                  <a:lnTo>
                    <a:pt x="22" y="86"/>
                  </a:lnTo>
                  <a:lnTo>
                    <a:pt x="21" y="86"/>
                  </a:lnTo>
                  <a:lnTo>
                    <a:pt x="18" y="86"/>
                  </a:lnTo>
                  <a:lnTo>
                    <a:pt x="17" y="86"/>
                  </a:lnTo>
                  <a:lnTo>
                    <a:pt x="14" y="86"/>
                  </a:lnTo>
                  <a:lnTo>
                    <a:pt x="13" y="86"/>
                  </a:lnTo>
                  <a:lnTo>
                    <a:pt x="10" y="86"/>
                  </a:lnTo>
                  <a:lnTo>
                    <a:pt x="7" y="86"/>
                  </a:lnTo>
                  <a:lnTo>
                    <a:pt x="7" y="85"/>
                  </a:lnTo>
                  <a:lnTo>
                    <a:pt x="5" y="85"/>
                  </a:lnTo>
                  <a:lnTo>
                    <a:pt x="4" y="85"/>
                  </a:lnTo>
                  <a:lnTo>
                    <a:pt x="3" y="84"/>
                  </a:lnTo>
                  <a:lnTo>
                    <a:pt x="1" y="84"/>
                  </a:lnTo>
                  <a:lnTo>
                    <a:pt x="1" y="82"/>
                  </a:lnTo>
                  <a:lnTo>
                    <a:pt x="0" y="80"/>
                  </a:lnTo>
                  <a:lnTo>
                    <a:pt x="1" y="78"/>
                  </a:lnTo>
                  <a:lnTo>
                    <a:pt x="3" y="78"/>
                  </a:lnTo>
                  <a:lnTo>
                    <a:pt x="3" y="77"/>
                  </a:lnTo>
                  <a:lnTo>
                    <a:pt x="4" y="77"/>
                  </a:lnTo>
                  <a:lnTo>
                    <a:pt x="5" y="76"/>
                  </a:lnTo>
                  <a:lnTo>
                    <a:pt x="7" y="76"/>
                  </a:lnTo>
                  <a:lnTo>
                    <a:pt x="9" y="74"/>
                  </a:lnTo>
                  <a:lnTo>
                    <a:pt x="14" y="72"/>
                  </a:lnTo>
                  <a:lnTo>
                    <a:pt x="17" y="70"/>
                  </a:lnTo>
                  <a:lnTo>
                    <a:pt x="18" y="69"/>
                  </a:lnTo>
                  <a:lnTo>
                    <a:pt x="20" y="69"/>
                  </a:lnTo>
                  <a:lnTo>
                    <a:pt x="21" y="68"/>
                  </a:lnTo>
                  <a:lnTo>
                    <a:pt x="22" y="68"/>
                  </a:lnTo>
                  <a:lnTo>
                    <a:pt x="24" y="67"/>
                  </a:lnTo>
                  <a:lnTo>
                    <a:pt x="26" y="67"/>
                  </a:lnTo>
                  <a:lnTo>
                    <a:pt x="27" y="65"/>
                  </a:lnTo>
                  <a:lnTo>
                    <a:pt x="29" y="65"/>
                  </a:lnTo>
                  <a:lnTo>
                    <a:pt x="30" y="64"/>
                  </a:lnTo>
                  <a:lnTo>
                    <a:pt x="31" y="63"/>
                  </a:lnTo>
                  <a:lnTo>
                    <a:pt x="33" y="61"/>
                  </a:lnTo>
                  <a:lnTo>
                    <a:pt x="35" y="60"/>
                  </a:lnTo>
                  <a:lnTo>
                    <a:pt x="35" y="59"/>
                  </a:lnTo>
                  <a:lnTo>
                    <a:pt x="37" y="57"/>
                  </a:lnTo>
                  <a:lnTo>
                    <a:pt x="37" y="56"/>
                  </a:lnTo>
                  <a:lnTo>
                    <a:pt x="38" y="55"/>
                  </a:lnTo>
                  <a:lnTo>
                    <a:pt x="38" y="53"/>
                  </a:lnTo>
                  <a:lnTo>
                    <a:pt x="39" y="52"/>
                  </a:lnTo>
                  <a:lnTo>
                    <a:pt x="39" y="51"/>
                  </a:lnTo>
                  <a:lnTo>
                    <a:pt x="39" y="50"/>
                  </a:lnTo>
                  <a:lnTo>
                    <a:pt x="39" y="48"/>
                  </a:lnTo>
                  <a:lnTo>
                    <a:pt x="39" y="47"/>
                  </a:lnTo>
                  <a:lnTo>
                    <a:pt x="41" y="46"/>
                  </a:lnTo>
                  <a:lnTo>
                    <a:pt x="41" y="44"/>
                  </a:lnTo>
                  <a:lnTo>
                    <a:pt x="39" y="44"/>
                  </a:lnTo>
                  <a:lnTo>
                    <a:pt x="39" y="43"/>
                  </a:lnTo>
                  <a:lnTo>
                    <a:pt x="39" y="42"/>
                  </a:lnTo>
                  <a:lnTo>
                    <a:pt x="39" y="40"/>
                  </a:lnTo>
                  <a:lnTo>
                    <a:pt x="39" y="39"/>
                  </a:lnTo>
                  <a:lnTo>
                    <a:pt x="39" y="38"/>
                  </a:lnTo>
                  <a:lnTo>
                    <a:pt x="39" y="36"/>
                  </a:lnTo>
                  <a:lnTo>
                    <a:pt x="38" y="35"/>
                  </a:lnTo>
                  <a:lnTo>
                    <a:pt x="38" y="34"/>
                  </a:lnTo>
                  <a:lnTo>
                    <a:pt x="38" y="33"/>
                  </a:lnTo>
                  <a:lnTo>
                    <a:pt x="37" y="31"/>
                  </a:lnTo>
                  <a:lnTo>
                    <a:pt x="37" y="30"/>
                  </a:lnTo>
                  <a:lnTo>
                    <a:pt x="35" y="30"/>
                  </a:lnTo>
                  <a:lnTo>
                    <a:pt x="35" y="29"/>
                  </a:lnTo>
                  <a:lnTo>
                    <a:pt x="34" y="27"/>
                  </a:lnTo>
                  <a:lnTo>
                    <a:pt x="33" y="27"/>
                  </a:lnTo>
                  <a:lnTo>
                    <a:pt x="31" y="27"/>
                  </a:lnTo>
                  <a:lnTo>
                    <a:pt x="31" y="26"/>
                  </a:lnTo>
                  <a:lnTo>
                    <a:pt x="30" y="26"/>
                  </a:lnTo>
                  <a:lnTo>
                    <a:pt x="29" y="26"/>
                  </a:lnTo>
                  <a:lnTo>
                    <a:pt x="29" y="25"/>
                  </a:lnTo>
                  <a:lnTo>
                    <a:pt x="27" y="25"/>
                  </a:lnTo>
                  <a:lnTo>
                    <a:pt x="26" y="23"/>
                  </a:lnTo>
                  <a:lnTo>
                    <a:pt x="25" y="22"/>
                  </a:lnTo>
                  <a:lnTo>
                    <a:pt x="24" y="21"/>
                  </a:lnTo>
                  <a:lnTo>
                    <a:pt x="22" y="19"/>
                  </a:lnTo>
                  <a:lnTo>
                    <a:pt x="21" y="19"/>
                  </a:lnTo>
                  <a:lnTo>
                    <a:pt x="20" y="18"/>
                  </a:lnTo>
                  <a:lnTo>
                    <a:pt x="18" y="17"/>
                  </a:lnTo>
                  <a:lnTo>
                    <a:pt x="18" y="16"/>
                  </a:lnTo>
                  <a:lnTo>
                    <a:pt x="17" y="16"/>
                  </a:lnTo>
                  <a:lnTo>
                    <a:pt x="16" y="14"/>
                  </a:lnTo>
                  <a:lnTo>
                    <a:pt x="14" y="13"/>
                  </a:lnTo>
                  <a:lnTo>
                    <a:pt x="13" y="12"/>
                  </a:lnTo>
                  <a:lnTo>
                    <a:pt x="12" y="10"/>
                  </a:lnTo>
                  <a:lnTo>
                    <a:pt x="10" y="9"/>
                  </a:lnTo>
                  <a:lnTo>
                    <a:pt x="10" y="8"/>
                  </a:lnTo>
                  <a:lnTo>
                    <a:pt x="9" y="6"/>
                  </a:lnTo>
                  <a:lnTo>
                    <a:pt x="8" y="5"/>
                  </a:lnTo>
                  <a:lnTo>
                    <a:pt x="7" y="4"/>
                  </a:lnTo>
                  <a:lnTo>
                    <a:pt x="7" y="2"/>
                  </a:lnTo>
                  <a:lnTo>
                    <a:pt x="7" y="1"/>
                  </a:lnTo>
                  <a:lnTo>
                    <a:pt x="5" y="0"/>
                  </a:lnTo>
                  <a:lnTo>
                    <a:pt x="8" y="0"/>
                  </a:lnTo>
                  <a:lnTo>
                    <a:pt x="9" y="0"/>
                  </a:lnTo>
                  <a:lnTo>
                    <a:pt x="14" y="0"/>
                  </a:lnTo>
                  <a:lnTo>
                    <a:pt x="20" y="0"/>
                  </a:lnTo>
                  <a:lnTo>
                    <a:pt x="25" y="0"/>
                  </a:lnTo>
                  <a:lnTo>
                    <a:pt x="27" y="0"/>
                  </a:lnTo>
                  <a:lnTo>
                    <a:pt x="33" y="0"/>
                  </a:lnTo>
                  <a:lnTo>
                    <a:pt x="34" y="0"/>
                  </a:lnTo>
                  <a:lnTo>
                    <a:pt x="37" y="0"/>
                  </a:lnTo>
                  <a:lnTo>
                    <a:pt x="39" y="0"/>
                  </a:lnTo>
                  <a:lnTo>
                    <a:pt x="42" y="0"/>
                  </a:lnTo>
                  <a:lnTo>
                    <a:pt x="46" y="0"/>
                  </a:lnTo>
                  <a:lnTo>
                    <a:pt x="51" y="0"/>
                  </a:lnTo>
                  <a:lnTo>
                    <a:pt x="52" y="0"/>
                  </a:lnTo>
                  <a:lnTo>
                    <a:pt x="56" y="0"/>
                  </a:lnTo>
                  <a:lnTo>
                    <a:pt x="58" y="0"/>
                  </a:lnTo>
                  <a:lnTo>
                    <a:pt x="61" y="0"/>
                  </a:lnTo>
                  <a:lnTo>
                    <a:pt x="64" y="0"/>
                  </a:lnTo>
                  <a:lnTo>
                    <a:pt x="67" y="0"/>
                  </a:lnTo>
                  <a:lnTo>
                    <a:pt x="71" y="0"/>
                  </a:lnTo>
                  <a:lnTo>
                    <a:pt x="73" y="0"/>
                  </a:lnTo>
                  <a:lnTo>
                    <a:pt x="79" y="0"/>
                  </a:lnTo>
                  <a:lnTo>
                    <a:pt x="81" y="0"/>
                  </a:lnTo>
                  <a:lnTo>
                    <a:pt x="88" y="0"/>
                  </a:lnTo>
                  <a:lnTo>
                    <a:pt x="89" y="0"/>
                  </a:lnTo>
                  <a:lnTo>
                    <a:pt x="92" y="0"/>
                  </a:lnTo>
                  <a:lnTo>
                    <a:pt x="94" y="0"/>
                  </a:lnTo>
                  <a:lnTo>
                    <a:pt x="96" y="0"/>
                  </a:lnTo>
                  <a:lnTo>
                    <a:pt x="99" y="0"/>
                  </a:lnTo>
                  <a:lnTo>
                    <a:pt x="102" y="0"/>
                  </a:lnTo>
                  <a:lnTo>
                    <a:pt x="109" y="0"/>
                  </a:lnTo>
                  <a:lnTo>
                    <a:pt x="111" y="0"/>
                  </a:lnTo>
                  <a:lnTo>
                    <a:pt x="118" y="0"/>
                  </a:lnTo>
                  <a:lnTo>
                    <a:pt x="119" y="0"/>
                  </a:lnTo>
                  <a:lnTo>
                    <a:pt x="120" y="0"/>
                  </a:lnTo>
                  <a:lnTo>
                    <a:pt x="123" y="0"/>
                  </a:lnTo>
                  <a:lnTo>
                    <a:pt x="127" y="0"/>
                  </a:lnTo>
                  <a:lnTo>
                    <a:pt x="135" y="0"/>
                  </a:lnTo>
                  <a:lnTo>
                    <a:pt x="137" y="0"/>
                  </a:lnTo>
                  <a:lnTo>
                    <a:pt x="140" y="0"/>
                  </a:lnTo>
                  <a:lnTo>
                    <a:pt x="145" y="0"/>
                  </a:lnTo>
                  <a:lnTo>
                    <a:pt x="153" y="0"/>
                  </a:lnTo>
                  <a:lnTo>
                    <a:pt x="154" y="0"/>
                  </a:lnTo>
                  <a:lnTo>
                    <a:pt x="157" y="0"/>
                  </a:lnTo>
                  <a:lnTo>
                    <a:pt x="160" y="0"/>
                  </a:lnTo>
                  <a:lnTo>
                    <a:pt x="161" y="0"/>
                  </a:lnTo>
                  <a:lnTo>
                    <a:pt x="162" y="0"/>
                  </a:lnTo>
                  <a:lnTo>
                    <a:pt x="164" y="0"/>
                  </a:lnTo>
                  <a:lnTo>
                    <a:pt x="165" y="0"/>
                  </a:lnTo>
                  <a:lnTo>
                    <a:pt x="166" y="0"/>
                  </a:lnTo>
                  <a:lnTo>
                    <a:pt x="168" y="0"/>
                  </a:lnTo>
                  <a:lnTo>
                    <a:pt x="173" y="0"/>
                  </a:lnTo>
                  <a:lnTo>
                    <a:pt x="175" y="0"/>
                  </a:lnTo>
                  <a:lnTo>
                    <a:pt x="177" y="0"/>
                  </a:lnTo>
                  <a:lnTo>
                    <a:pt x="179" y="0"/>
                  </a:lnTo>
                  <a:lnTo>
                    <a:pt x="183" y="0"/>
                  </a:lnTo>
                  <a:lnTo>
                    <a:pt x="187" y="0"/>
                  </a:lnTo>
                  <a:lnTo>
                    <a:pt x="188" y="0"/>
                  </a:lnTo>
                  <a:lnTo>
                    <a:pt x="191" y="0"/>
                  </a:lnTo>
                  <a:lnTo>
                    <a:pt x="194" y="1"/>
                  </a:lnTo>
                  <a:lnTo>
                    <a:pt x="202" y="1"/>
                  </a:lnTo>
                  <a:lnTo>
                    <a:pt x="205" y="1"/>
                  </a:lnTo>
                  <a:lnTo>
                    <a:pt x="209" y="1"/>
                  </a:lnTo>
                  <a:lnTo>
                    <a:pt x="212" y="1"/>
                  </a:lnTo>
                  <a:lnTo>
                    <a:pt x="220" y="1"/>
                  </a:lnTo>
                  <a:lnTo>
                    <a:pt x="226" y="1"/>
                  </a:lnTo>
                  <a:lnTo>
                    <a:pt x="229" y="1"/>
                  </a:lnTo>
                  <a:lnTo>
                    <a:pt x="230" y="1"/>
                  </a:lnTo>
                  <a:lnTo>
                    <a:pt x="233" y="1"/>
                  </a:lnTo>
                  <a:lnTo>
                    <a:pt x="237" y="1"/>
                  </a:lnTo>
                  <a:lnTo>
                    <a:pt x="240" y="1"/>
                  </a:lnTo>
                  <a:lnTo>
                    <a:pt x="243" y="1"/>
                  </a:lnTo>
                  <a:lnTo>
                    <a:pt x="247" y="1"/>
                  </a:lnTo>
                  <a:lnTo>
                    <a:pt x="258" y="1"/>
                  </a:lnTo>
                  <a:lnTo>
                    <a:pt x="262" y="1"/>
                  </a:lnTo>
                  <a:lnTo>
                    <a:pt x="267" y="1"/>
                  </a:lnTo>
                  <a:lnTo>
                    <a:pt x="276" y="1"/>
                  </a:lnTo>
                  <a:lnTo>
                    <a:pt x="285" y="1"/>
                  </a:lnTo>
                  <a:lnTo>
                    <a:pt x="288" y="1"/>
                  </a:lnTo>
                  <a:lnTo>
                    <a:pt x="294" y="1"/>
                  </a:lnTo>
                  <a:lnTo>
                    <a:pt x="296" y="1"/>
                  </a:lnTo>
                  <a:lnTo>
                    <a:pt x="300" y="0"/>
                  </a:lnTo>
                  <a:lnTo>
                    <a:pt x="308" y="0"/>
                  </a:lnTo>
                  <a:lnTo>
                    <a:pt x="314"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C8EAC732-07FA-4074-B210-EC6DE90A2B86}"/>
                </a:ext>
              </a:extLst>
            </p:cNvPr>
            <p:cNvSpPr>
              <a:spLocks/>
            </p:cNvSpPr>
            <p:nvPr/>
          </p:nvSpPr>
          <p:spPr bwMode="auto">
            <a:xfrm>
              <a:off x="6181" y="1072"/>
              <a:ext cx="253" cy="321"/>
            </a:xfrm>
            <a:custGeom>
              <a:avLst/>
              <a:gdLst>
                <a:gd name="T0" fmla="*/ 195 w 253"/>
                <a:gd name="T1" fmla="*/ 31 h 321"/>
                <a:gd name="T2" fmla="*/ 195 w 253"/>
                <a:gd name="T3" fmla="*/ 67 h 321"/>
                <a:gd name="T4" fmla="*/ 196 w 253"/>
                <a:gd name="T5" fmla="*/ 97 h 321"/>
                <a:gd name="T6" fmla="*/ 224 w 253"/>
                <a:gd name="T7" fmla="*/ 106 h 321"/>
                <a:gd name="T8" fmla="*/ 224 w 253"/>
                <a:gd name="T9" fmla="*/ 133 h 321"/>
                <a:gd name="T10" fmla="*/ 225 w 253"/>
                <a:gd name="T11" fmla="*/ 162 h 321"/>
                <a:gd name="T12" fmla="*/ 225 w 253"/>
                <a:gd name="T13" fmla="*/ 182 h 321"/>
                <a:gd name="T14" fmla="*/ 225 w 253"/>
                <a:gd name="T15" fmla="*/ 211 h 321"/>
                <a:gd name="T16" fmla="*/ 225 w 253"/>
                <a:gd name="T17" fmla="*/ 232 h 321"/>
                <a:gd name="T18" fmla="*/ 225 w 253"/>
                <a:gd name="T19" fmla="*/ 252 h 321"/>
                <a:gd name="T20" fmla="*/ 248 w 253"/>
                <a:gd name="T21" fmla="*/ 264 h 321"/>
                <a:gd name="T22" fmla="*/ 253 w 253"/>
                <a:gd name="T23" fmla="*/ 290 h 321"/>
                <a:gd name="T24" fmla="*/ 253 w 253"/>
                <a:gd name="T25" fmla="*/ 310 h 321"/>
                <a:gd name="T26" fmla="*/ 253 w 253"/>
                <a:gd name="T27" fmla="*/ 318 h 321"/>
                <a:gd name="T28" fmla="*/ 246 w 253"/>
                <a:gd name="T29" fmla="*/ 319 h 321"/>
                <a:gd name="T30" fmla="*/ 241 w 253"/>
                <a:gd name="T31" fmla="*/ 314 h 321"/>
                <a:gd name="T32" fmla="*/ 234 w 253"/>
                <a:gd name="T33" fmla="*/ 313 h 321"/>
                <a:gd name="T34" fmla="*/ 231 w 253"/>
                <a:gd name="T35" fmla="*/ 310 h 321"/>
                <a:gd name="T36" fmla="*/ 228 w 253"/>
                <a:gd name="T37" fmla="*/ 305 h 321"/>
                <a:gd name="T38" fmla="*/ 223 w 253"/>
                <a:gd name="T39" fmla="*/ 306 h 321"/>
                <a:gd name="T40" fmla="*/ 217 w 253"/>
                <a:gd name="T41" fmla="*/ 305 h 321"/>
                <a:gd name="T42" fmla="*/ 215 w 253"/>
                <a:gd name="T43" fmla="*/ 302 h 321"/>
                <a:gd name="T44" fmla="*/ 212 w 253"/>
                <a:gd name="T45" fmla="*/ 302 h 321"/>
                <a:gd name="T46" fmla="*/ 208 w 253"/>
                <a:gd name="T47" fmla="*/ 301 h 321"/>
                <a:gd name="T48" fmla="*/ 206 w 253"/>
                <a:gd name="T49" fmla="*/ 301 h 321"/>
                <a:gd name="T50" fmla="*/ 200 w 253"/>
                <a:gd name="T51" fmla="*/ 303 h 321"/>
                <a:gd name="T52" fmla="*/ 198 w 253"/>
                <a:gd name="T53" fmla="*/ 303 h 321"/>
                <a:gd name="T54" fmla="*/ 195 w 253"/>
                <a:gd name="T55" fmla="*/ 301 h 321"/>
                <a:gd name="T56" fmla="*/ 190 w 253"/>
                <a:gd name="T57" fmla="*/ 302 h 321"/>
                <a:gd name="T58" fmla="*/ 187 w 253"/>
                <a:gd name="T59" fmla="*/ 305 h 321"/>
                <a:gd name="T60" fmla="*/ 183 w 253"/>
                <a:gd name="T61" fmla="*/ 306 h 321"/>
                <a:gd name="T62" fmla="*/ 178 w 253"/>
                <a:gd name="T63" fmla="*/ 302 h 321"/>
                <a:gd name="T64" fmla="*/ 173 w 253"/>
                <a:gd name="T65" fmla="*/ 302 h 321"/>
                <a:gd name="T66" fmla="*/ 169 w 253"/>
                <a:gd name="T67" fmla="*/ 301 h 321"/>
                <a:gd name="T68" fmla="*/ 162 w 253"/>
                <a:gd name="T69" fmla="*/ 303 h 321"/>
                <a:gd name="T70" fmla="*/ 151 w 253"/>
                <a:gd name="T71" fmla="*/ 303 h 321"/>
                <a:gd name="T72" fmla="*/ 144 w 253"/>
                <a:gd name="T73" fmla="*/ 297 h 321"/>
                <a:gd name="T74" fmla="*/ 138 w 253"/>
                <a:gd name="T75" fmla="*/ 290 h 321"/>
                <a:gd name="T76" fmla="*/ 131 w 253"/>
                <a:gd name="T77" fmla="*/ 286 h 321"/>
                <a:gd name="T78" fmla="*/ 118 w 253"/>
                <a:gd name="T79" fmla="*/ 283 h 321"/>
                <a:gd name="T80" fmla="*/ 90 w 253"/>
                <a:gd name="T81" fmla="*/ 283 h 321"/>
                <a:gd name="T82" fmla="*/ 66 w 253"/>
                <a:gd name="T83" fmla="*/ 283 h 321"/>
                <a:gd name="T84" fmla="*/ 38 w 253"/>
                <a:gd name="T85" fmla="*/ 283 h 321"/>
                <a:gd name="T86" fmla="*/ 29 w 253"/>
                <a:gd name="T87" fmla="*/ 262 h 321"/>
                <a:gd name="T88" fmla="*/ 29 w 253"/>
                <a:gd name="T89" fmla="*/ 235 h 321"/>
                <a:gd name="T90" fmla="*/ 29 w 253"/>
                <a:gd name="T91" fmla="*/ 200 h 321"/>
                <a:gd name="T92" fmla="*/ 5 w 253"/>
                <a:gd name="T93" fmla="*/ 199 h 321"/>
                <a:gd name="T94" fmla="*/ 0 w 253"/>
                <a:gd name="T95" fmla="*/ 174 h 321"/>
                <a:gd name="T96" fmla="*/ 0 w 253"/>
                <a:gd name="T97" fmla="*/ 148 h 321"/>
                <a:gd name="T98" fmla="*/ 0 w 253"/>
                <a:gd name="T99" fmla="*/ 106 h 321"/>
                <a:gd name="T100" fmla="*/ 0 w 253"/>
                <a:gd name="T101" fmla="*/ 74 h 321"/>
                <a:gd name="T102" fmla="*/ 0 w 253"/>
                <a:gd name="T103" fmla="*/ 47 h 321"/>
                <a:gd name="T104" fmla="*/ 0 w 253"/>
                <a:gd name="T105" fmla="*/ 4 h 321"/>
                <a:gd name="T106" fmla="*/ 46 w 253"/>
                <a:gd name="T107" fmla="*/ 0 h 321"/>
                <a:gd name="T108" fmla="*/ 75 w 253"/>
                <a:gd name="T109" fmla="*/ 0 h 321"/>
                <a:gd name="T110" fmla="*/ 105 w 253"/>
                <a:gd name="T111" fmla="*/ 1 h 321"/>
                <a:gd name="T112" fmla="*/ 136 w 253"/>
                <a:gd name="T113" fmla="*/ 1 h 321"/>
                <a:gd name="T114" fmla="*/ 156 w 253"/>
                <a:gd name="T115" fmla="*/ 1 h 321"/>
                <a:gd name="T116" fmla="*/ 186 w 253"/>
                <a:gd name="T117" fmla="*/ 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3" h="321">
                  <a:moveTo>
                    <a:pt x="195" y="1"/>
                  </a:moveTo>
                  <a:lnTo>
                    <a:pt x="195" y="4"/>
                  </a:lnTo>
                  <a:lnTo>
                    <a:pt x="195" y="10"/>
                  </a:lnTo>
                  <a:lnTo>
                    <a:pt x="195" y="12"/>
                  </a:lnTo>
                  <a:lnTo>
                    <a:pt x="195" y="13"/>
                  </a:lnTo>
                  <a:lnTo>
                    <a:pt x="195" y="16"/>
                  </a:lnTo>
                  <a:lnTo>
                    <a:pt x="195" y="19"/>
                  </a:lnTo>
                  <a:lnTo>
                    <a:pt x="195" y="22"/>
                  </a:lnTo>
                  <a:lnTo>
                    <a:pt x="195" y="25"/>
                  </a:lnTo>
                  <a:lnTo>
                    <a:pt x="195" y="31"/>
                  </a:lnTo>
                  <a:lnTo>
                    <a:pt x="195" y="40"/>
                  </a:lnTo>
                  <a:lnTo>
                    <a:pt x="195" y="42"/>
                  </a:lnTo>
                  <a:lnTo>
                    <a:pt x="195" y="43"/>
                  </a:lnTo>
                  <a:lnTo>
                    <a:pt x="195" y="44"/>
                  </a:lnTo>
                  <a:lnTo>
                    <a:pt x="195" y="50"/>
                  </a:lnTo>
                  <a:lnTo>
                    <a:pt x="195" y="52"/>
                  </a:lnTo>
                  <a:lnTo>
                    <a:pt x="195" y="59"/>
                  </a:lnTo>
                  <a:lnTo>
                    <a:pt x="195" y="61"/>
                  </a:lnTo>
                  <a:lnTo>
                    <a:pt x="195" y="64"/>
                  </a:lnTo>
                  <a:lnTo>
                    <a:pt x="195" y="67"/>
                  </a:lnTo>
                  <a:lnTo>
                    <a:pt x="195" y="68"/>
                  </a:lnTo>
                  <a:lnTo>
                    <a:pt x="195" y="70"/>
                  </a:lnTo>
                  <a:lnTo>
                    <a:pt x="195" y="77"/>
                  </a:lnTo>
                  <a:lnTo>
                    <a:pt x="195" y="78"/>
                  </a:lnTo>
                  <a:lnTo>
                    <a:pt x="195" y="80"/>
                  </a:lnTo>
                  <a:lnTo>
                    <a:pt x="195" y="81"/>
                  </a:lnTo>
                  <a:lnTo>
                    <a:pt x="196" y="86"/>
                  </a:lnTo>
                  <a:lnTo>
                    <a:pt x="196" y="90"/>
                  </a:lnTo>
                  <a:lnTo>
                    <a:pt x="196" y="95"/>
                  </a:lnTo>
                  <a:lnTo>
                    <a:pt x="196" y="97"/>
                  </a:lnTo>
                  <a:lnTo>
                    <a:pt x="199" y="97"/>
                  </a:lnTo>
                  <a:lnTo>
                    <a:pt x="200" y="97"/>
                  </a:lnTo>
                  <a:lnTo>
                    <a:pt x="206" y="97"/>
                  </a:lnTo>
                  <a:lnTo>
                    <a:pt x="208" y="97"/>
                  </a:lnTo>
                  <a:lnTo>
                    <a:pt x="215" y="97"/>
                  </a:lnTo>
                  <a:lnTo>
                    <a:pt x="219" y="97"/>
                  </a:lnTo>
                  <a:lnTo>
                    <a:pt x="224" y="97"/>
                  </a:lnTo>
                  <a:lnTo>
                    <a:pt x="224" y="99"/>
                  </a:lnTo>
                  <a:lnTo>
                    <a:pt x="224" y="102"/>
                  </a:lnTo>
                  <a:lnTo>
                    <a:pt x="224" y="106"/>
                  </a:lnTo>
                  <a:lnTo>
                    <a:pt x="224" y="110"/>
                  </a:lnTo>
                  <a:lnTo>
                    <a:pt x="224" y="111"/>
                  </a:lnTo>
                  <a:lnTo>
                    <a:pt x="224" y="115"/>
                  </a:lnTo>
                  <a:lnTo>
                    <a:pt x="224" y="116"/>
                  </a:lnTo>
                  <a:lnTo>
                    <a:pt x="224" y="119"/>
                  </a:lnTo>
                  <a:lnTo>
                    <a:pt x="224" y="123"/>
                  </a:lnTo>
                  <a:lnTo>
                    <a:pt x="224" y="124"/>
                  </a:lnTo>
                  <a:lnTo>
                    <a:pt x="224" y="127"/>
                  </a:lnTo>
                  <a:lnTo>
                    <a:pt x="224" y="128"/>
                  </a:lnTo>
                  <a:lnTo>
                    <a:pt x="224" y="133"/>
                  </a:lnTo>
                  <a:lnTo>
                    <a:pt x="224" y="135"/>
                  </a:lnTo>
                  <a:lnTo>
                    <a:pt x="224" y="137"/>
                  </a:lnTo>
                  <a:lnTo>
                    <a:pt x="224" y="140"/>
                  </a:lnTo>
                  <a:lnTo>
                    <a:pt x="224" y="142"/>
                  </a:lnTo>
                  <a:lnTo>
                    <a:pt x="224" y="148"/>
                  </a:lnTo>
                  <a:lnTo>
                    <a:pt x="224" y="153"/>
                  </a:lnTo>
                  <a:lnTo>
                    <a:pt x="224" y="156"/>
                  </a:lnTo>
                  <a:lnTo>
                    <a:pt x="224" y="157"/>
                  </a:lnTo>
                  <a:lnTo>
                    <a:pt x="225" y="161"/>
                  </a:lnTo>
                  <a:lnTo>
                    <a:pt x="225" y="162"/>
                  </a:lnTo>
                  <a:lnTo>
                    <a:pt x="225" y="163"/>
                  </a:lnTo>
                  <a:lnTo>
                    <a:pt x="225" y="166"/>
                  </a:lnTo>
                  <a:lnTo>
                    <a:pt x="225" y="167"/>
                  </a:lnTo>
                  <a:lnTo>
                    <a:pt x="225" y="169"/>
                  </a:lnTo>
                  <a:lnTo>
                    <a:pt x="225" y="170"/>
                  </a:lnTo>
                  <a:lnTo>
                    <a:pt x="225" y="171"/>
                  </a:lnTo>
                  <a:lnTo>
                    <a:pt x="225" y="175"/>
                  </a:lnTo>
                  <a:lnTo>
                    <a:pt x="225" y="177"/>
                  </a:lnTo>
                  <a:lnTo>
                    <a:pt x="225" y="180"/>
                  </a:lnTo>
                  <a:lnTo>
                    <a:pt x="225" y="182"/>
                  </a:lnTo>
                  <a:lnTo>
                    <a:pt x="225" y="184"/>
                  </a:lnTo>
                  <a:lnTo>
                    <a:pt x="225" y="187"/>
                  </a:lnTo>
                  <a:lnTo>
                    <a:pt x="225" y="190"/>
                  </a:lnTo>
                  <a:lnTo>
                    <a:pt x="225" y="196"/>
                  </a:lnTo>
                  <a:lnTo>
                    <a:pt x="225" y="197"/>
                  </a:lnTo>
                  <a:lnTo>
                    <a:pt x="225" y="199"/>
                  </a:lnTo>
                  <a:lnTo>
                    <a:pt x="225" y="201"/>
                  </a:lnTo>
                  <a:lnTo>
                    <a:pt x="225" y="204"/>
                  </a:lnTo>
                  <a:lnTo>
                    <a:pt x="225" y="208"/>
                  </a:lnTo>
                  <a:lnTo>
                    <a:pt x="225" y="211"/>
                  </a:lnTo>
                  <a:lnTo>
                    <a:pt x="225" y="216"/>
                  </a:lnTo>
                  <a:lnTo>
                    <a:pt x="225" y="217"/>
                  </a:lnTo>
                  <a:lnTo>
                    <a:pt x="225" y="220"/>
                  </a:lnTo>
                  <a:lnTo>
                    <a:pt x="225" y="221"/>
                  </a:lnTo>
                  <a:lnTo>
                    <a:pt x="225" y="224"/>
                  </a:lnTo>
                  <a:lnTo>
                    <a:pt x="225" y="225"/>
                  </a:lnTo>
                  <a:lnTo>
                    <a:pt x="225" y="226"/>
                  </a:lnTo>
                  <a:lnTo>
                    <a:pt x="225" y="228"/>
                  </a:lnTo>
                  <a:lnTo>
                    <a:pt x="225" y="229"/>
                  </a:lnTo>
                  <a:lnTo>
                    <a:pt x="225" y="232"/>
                  </a:lnTo>
                  <a:lnTo>
                    <a:pt x="225" y="233"/>
                  </a:lnTo>
                  <a:lnTo>
                    <a:pt x="225" y="234"/>
                  </a:lnTo>
                  <a:lnTo>
                    <a:pt x="225" y="239"/>
                  </a:lnTo>
                  <a:lnTo>
                    <a:pt x="225" y="243"/>
                  </a:lnTo>
                  <a:lnTo>
                    <a:pt x="225" y="245"/>
                  </a:lnTo>
                  <a:lnTo>
                    <a:pt x="225" y="246"/>
                  </a:lnTo>
                  <a:lnTo>
                    <a:pt x="225" y="249"/>
                  </a:lnTo>
                  <a:lnTo>
                    <a:pt x="225" y="250"/>
                  </a:lnTo>
                  <a:lnTo>
                    <a:pt x="225" y="251"/>
                  </a:lnTo>
                  <a:lnTo>
                    <a:pt x="225" y="252"/>
                  </a:lnTo>
                  <a:lnTo>
                    <a:pt x="225" y="254"/>
                  </a:lnTo>
                  <a:lnTo>
                    <a:pt x="225" y="256"/>
                  </a:lnTo>
                  <a:lnTo>
                    <a:pt x="225" y="258"/>
                  </a:lnTo>
                  <a:lnTo>
                    <a:pt x="225" y="263"/>
                  </a:lnTo>
                  <a:lnTo>
                    <a:pt x="225" y="264"/>
                  </a:lnTo>
                  <a:lnTo>
                    <a:pt x="227" y="264"/>
                  </a:lnTo>
                  <a:lnTo>
                    <a:pt x="234" y="264"/>
                  </a:lnTo>
                  <a:lnTo>
                    <a:pt x="237" y="264"/>
                  </a:lnTo>
                  <a:lnTo>
                    <a:pt x="244" y="264"/>
                  </a:lnTo>
                  <a:lnTo>
                    <a:pt x="248" y="264"/>
                  </a:lnTo>
                  <a:lnTo>
                    <a:pt x="251" y="264"/>
                  </a:lnTo>
                  <a:lnTo>
                    <a:pt x="253" y="264"/>
                  </a:lnTo>
                  <a:lnTo>
                    <a:pt x="253" y="273"/>
                  </a:lnTo>
                  <a:lnTo>
                    <a:pt x="253" y="275"/>
                  </a:lnTo>
                  <a:lnTo>
                    <a:pt x="253" y="283"/>
                  </a:lnTo>
                  <a:lnTo>
                    <a:pt x="253" y="285"/>
                  </a:lnTo>
                  <a:lnTo>
                    <a:pt x="253" y="286"/>
                  </a:lnTo>
                  <a:lnTo>
                    <a:pt x="253" y="288"/>
                  </a:lnTo>
                  <a:lnTo>
                    <a:pt x="253" y="289"/>
                  </a:lnTo>
                  <a:lnTo>
                    <a:pt x="253" y="290"/>
                  </a:lnTo>
                  <a:lnTo>
                    <a:pt x="253" y="292"/>
                  </a:lnTo>
                  <a:lnTo>
                    <a:pt x="253" y="293"/>
                  </a:lnTo>
                  <a:lnTo>
                    <a:pt x="253" y="296"/>
                  </a:lnTo>
                  <a:lnTo>
                    <a:pt x="253" y="297"/>
                  </a:lnTo>
                  <a:lnTo>
                    <a:pt x="253" y="298"/>
                  </a:lnTo>
                  <a:lnTo>
                    <a:pt x="253" y="301"/>
                  </a:lnTo>
                  <a:lnTo>
                    <a:pt x="253" y="302"/>
                  </a:lnTo>
                  <a:lnTo>
                    <a:pt x="253" y="303"/>
                  </a:lnTo>
                  <a:lnTo>
                    <a:pt x="253" y="305"/>
                  </a:lnTo>
                  <a:lnTo>
                    <a:pt x="253" y="310"/>
                  </a:lnTo>
                  <a:lnTo>
                    <a:pt x="253" y="311"/>
                  </a:lnTo>
                  <a:lnTo>
                    <a:pt x="253" y="313"/>
                  </a:lnTo>
                  <a:lnTo>
                    <a:pt x="253" y="315"/>
                  </a:lnTo>
                  <a:lnTo>
                    <a:pt x="253" y="318"/>
                  </a:lnTo>
                  <a:lnTo>
                    <a:pt x="253" y="319"/>
                  </a:lnTo>
                  <a:lnTo>
                    <a:pt x="253" y="321"/>
                  </a:lnTo>
                  <a:lnTo>
                    <a:pt x="251" y="321"/>
                  </a:lnTo>
                  <a:lnTo>
                    <a:pt x="251" y="319"/>
                  </a:lnTo>
                  <a:lnTo>
                    <a:pt x="253" y="319"/>
                  </a:lnTo>
                  <a:lnTo>
                    <a:pt x="253" y="318"/>
                  </a:lnTo>
                  <a:lnTo>
                    <a:pt x="251" y="318"/>
                  </a:lnTo>
                  <a:lnTo>
                    <a:pt x="251" y="317"/>
                  </a:lnTo>
                  <a:lnTo>
                    <a:pt x="251" y="318"/>
                  </a:lnTo>
                  <a:lnTo>
                    <a:pt x="250" y="318"/>
                  </a:lnTo>
                  <a:lnTo>
                    <a:pt x="250" y="319"/>
                  </a:lnTo>
                  <a:lnTo>
                    <a:pt x="249" y="319"/>
                  </a:lnTo>
                  <a:lnTo>
                    <a:pt x="249" y="318"/>
                  </a:lnTo>
                  <a:lnTo>
                    <a:pt x="248" y="318"/>
                  </a:lnTo>
                  <a:lnTo>
                    <a:pt x="248" y="319"/>
                  </a:lnTo>
                  <a:lnTo>
                    <a:pt x="246" y="319"/>
                  </a:lnTo>
                  <a:lnTo>
                    <a:pt x="246" y="318"/>
                  </a:lnTo>
                  <a:lnTo>
                    <a:pt x="248" y="318"/>
                  </a:lnTo>
                  <a:lnTo>
                    <a:pt x="248" y="317"/>
                  </a:lnTo>
                  <a:lnTo>
                    <a:pt x="246" y="317"/>
                  </a:lnTo>
                  <a:lnTo>
                    <a:pt x="245" y="317"/>
                  </a:lnTo>
                  <a:lnTo>
                    <a:pt x="245" y="315"/>
                  </a:lnTo>
                  <a:lnTo>
                    <a:pt x="245" y="314"/>
                  </a:lnTo>
                  <a:lnTo>
                    <a:pt x="244" y="314"/>
                  </a:lnTo>
                  <a:lnTo>
                    <a:pt x="242" y="314"/>
                  </a:lnTo>
                  <a:lnTo>
                    <a:pt x="241" y="314"/>
                  </a:lnTo>
                  <a:lnTo>
                    <a:pt x="241" y="313"/>
                  </a:lnTo>
                  <a:lnTo>
                    <a:pt x="240" y="313"/>
                  </a:lnTo>
                  <a:lnTo>
                    <a:pt x="238" y="313"/>
                  </a:lnTo>
                  <a:lnTo>
                    <a:pt x="238" y="311"/>
                  </a:lnTo>
                  <a:lnTo>
                    <a:pt x="238" y="313"/>
                  </a:lnTo>
                  <a:lnTo>
                    <a:pt x="238" y="314"/>
                  </a:lnTo>
                  <a:lnTo>
                    <a:pt x="237" y="314"/>
                  </a:lnTo>
                  <a:lnTo>
                    <a:pt x="237" y="313"/>
                  </a:lnTo>
                  <a:lnTo>
                    <a:pt x="236" y="313"/>
                  </a:lnTo>
                  <a:lnTo>
                    <a:pt x="234" y="313"/>
                  </a:lnTo>
                  <a:lnTo>
                    <a:pt x="234" y="311"/>
                  </a:lnTo>
                  <a:lnTo>
                    <a:pt x="233" y="313"/>
                  </a:lnTo>
                  <a:lnTo>
                    <a:pt x="233" y="311"/>
                  </a:lnTo>
                  <a:lnTo>
                    <a:pt x="232" y="311"/>
                  </a:lnTo>
                  <a:lnTo>
                    <a:pt x="232" y="313"/>
                  </a:lnTo>
                  <a:lnTo>
                    <a:pt x="231" y="313"/>
                  </a:lnTo>
                  <a:lnTo>
                    <a:pt x="231" y="311"/>
                  </a:lnTo>
                  <a:lnTo>
                    <a:pt x="232" y="311"/>
                  </a:lnTo>
                  <a:lnTo>
                    <a:pt x="231" y="311"/>
                  </a:lnTo>
                  <a:lnTo>
                    <a:pt x="231" y="310"/>
                  </a:lnTo>
                  <a:lnTo>
                    <a:pt x="231" y="309"/>
                  </a:lnTo>
                  <a:lnTo>
                    <a:pt x="229" y="309"/>
                  </a:lnTo>
                  <a:lnTo>
                    <a:pt x="229" y="307"/>
                  </a:lnTo>
                  <a:lnTo>
                    <a:pt x="229" y="306"/>
                  </a:lnTo>
                  <a:lnTo>
                    <a:pt x="228" y="306"/>
                  </a:lnTo>
                  <a:lnTo>
                    <a:pt x="228" y="307"/>
                  </a:lnTo>
                  <a:lnTo>
                    <a:pt x="227" y="307"/>
                  </a:lnTo>
                  <a:lnTo>
                    <a:pt x="227" y="306"/>
                  </a:lnTo>
                  <a:lnTo>
                    <a:pt x="228" y="306"/>
                  </a:lnTo>
                  <a:lnTo>
                    <a:pt x="228" y="305"/>
                  </a:lnTo>
                  <a:lnTo>
                    <a:pt x="227" y="305"/>
                  </a:lnTo>
                  <a:lnTo>
                    <a:pt x="225" y="305"/>
                  </a:lnTo>
                  <a:lnTo>
                    <a:pt x="227" y="306"/>
                  </a:lnTo>
                  <a:lnTo>
                    <a:pt x="225" y="306"/>
                  </a:lnTo>
                  <a:lnTo>
                    <a:pt x="225" y="307"/>
                  </a:lnTo>
                  <a:lnTo>
                    <a:pt x="225" y="309"/>
                  </a:lnTo>
                  <a:lnTo>
                    <a:pt x="224" y="309"/>
                  </a:lnTo>
                  <a:lnTo>
                    <a:pt x="224" y="307"/>
                  </a:lnTo>
                  <a:lnTo>
                    <a:pt x="223" y="307"/>
                  </a:lnTo>
                  <a:lnTo>
                    <a:pt x="223" y="306"/>
                  </a:lnTo>
                  <a:lnTo>
                    <a:pt x="224" y="306"/>
                  </a:lnTo>
                  <a:lnTo>
                    <a:pt x="223" y="306"/>
                  </a:lnTo>
                  <a:lnTo>
                    <a:pt x="221" y="306"/>
                  </a:lnTo>
                  <a:lnTo>
                    <a:pt x="220" y="306"/>
                  </a:lnTo>
                  <a:lnTo>
                    <a:pt x="221" y="306"/>
                  </a:lnTo>
                  <a:lnTo>
                    <a:pt x="220" y="305"/>
                  </a:lnTo>
                  <a:lnTo>
                    <a:pt x="220" y="306"/>
                  </a:lnTo>
                  <a:lnTo>
                    <a:pt x="219" y="306"/>
                  </a:lnTo>
                  <a:lnTo>
                    <a:pt x="219" y="305"/>
                  </a:lnTo>
                  <a:lnTo>
                    <a:pt x="217" y="305"/>
                  </a:lnTo>
                  <a:lnTo>
                    <a:pt x="217" y="306"/>
                  </a:lnTo>
                  <a:lnTo>
                    <a:pt x="217" y="305"/>
                  </a:lnTo>
                  <a:lnTo>
                    <a:pt x="217" y="303"/>
                  </a:lnTo>
                  <a:lnTo>
                    <a:pt x="216" y="303"/>
                  </a:lnTo>
                  <a:lnTo>
                    <a:pt x="216" y="302"/>
                  </a:lnTo>
                  <a:lnTo>
                    <a:pt x="217" y="302"/>
                  </a:lnTo>
                  <a:lnTo>
                    <a:pt x="217" y="303"/>
                  </a:lnTo>
                  <a:lnTo>
                    <a:pt x="217" y="302"/>
                  </a:lnTo>
                  <a:lnTo>
                    <a:pt x="216" y="302"/>
                  </a:lnTo>
                  <a:lnTo>
                    <a:pt x="215" y="302"/>
                  </a:lnTo>
                  <a:lnTo>
                    <a:pt x="215" y="303"/>
                  </a:lnTo>
                  <a:lnTo>
                    <a:pt x="215" y="305"/>
                  </a:lnTo>
                  <a:lnTo>
                    <a:pt x="214" y="305"/>
                  </a:lnTo>
                  <a:lnTo>
                    <a:pt x="214" y="303"/>
                  </a:lnTo>
                  <a:lnTo>
                    <a:pt x="214" y="305"/>
                  </a:lnTo>
                  <a:lnTo>
                    <a:pt x="212" y="305"/>
                  </a:lnTo>
                  <a:lnTo>
                    <a:pt x="212" y="303"/>
                  </a:lnTo>
                  <a:lnTo>
                    <a:pt x="211" y="303"/>
                  </a:lnTo>
                  <a:lnTo>
                    <a:pt x="212" y="303"/>
                  </a:lnTo>
                  <a:lnTo>
                    <a:pt x="212" y="302"/>
                  </a:lnTo>
                  <a:lnTo>
                    <a:pt x="211" y="302"/>
                  </a:lnTo>
                  <a:lnTo>
                    <a:pt x="211" y="301"/>
                  </a:lnTo>
                  <a:lnTo>
                    <a:pt x="210" y="301"/>
                  </a:lnTo>
                  <a:lnTo>
                    <a:pt x="210" y="302"/>
                  </a:lnTo>
                  <a:lnTo>
                    <a:pt x="208" y="302"/>
                  </a:lnTo>
                  <a:lnTo>
                    <a:pt x="208" y="301"/>
                  </a:lnTo>
                  <a:lnTo>
                    <a:pt x="210" y="301"/>
                  </a:lnTo>
                  <a:lnTo>
                    <a:pt x="210" y="300"/>
                  </a:lnTo>
                  <a:lnTo>
                    <a:pt x="208" y="300"/>
                  </a:lnTo>
                  <a:lnTo>
                    <a:pt x="208" y="301"/>
                  </a:lnTo>
                  <a:lnTo>
                    <a:pt x="207" y="301"/>
                  </a:lnTo>
                  <a:lnTo>
                    <a:pt x="207" y="302"/>
                  </a:lnTo>
                  <a:lnTo>
                    <a:pt x="206" y="302"/>
                  </a:lnTo>
                  <a:lnTo>
                    <a:pt x="207" y="302"/>
                  </a:lnTo>
                  <a:lnTo>
                    <a:pt x="207" y="303"/>
                  </a:lnTo>
                  <a:lnTo>
                    <a:pt x="206" y="303"/>
                  </a:lnTo>
                  <a:lnTo>
                    <a:pt x="206" y="302"/>
                  </a:lnTo>
                  <a:lnTo>
                    <a:pt x="204" y="302"/>
                  </a:lnTo>
                  <a:lnTo>
                    <a:pt x="206" y="302"/>
                  </a:lnTo>
                  <a:lnTo>
                    <a:pt x="206" y="301"/>
                  </a:lnTo>
                  <a:lnTo>
                    <a:pt x="204" y="301"/>
                  </a:lnTo>
                  <a:lnTo>
                    <a:pt x="204" y="302"/>
                  </a:lnTo>
                  <a:lnTo>
                    <a:pt x="203" y="302"/>
                  </a:lnTo>
                  <a:lnTo>
                    <a:pt x="202" y="302"/>
                  </a:lnTo>
                  <a:lnTo>
                    <a:pt x="202" y="303"/>
                  </a:lnTo>
                  <a:lnTo>
                    <a:pt x="202" y="302"/>
                  </a:lnTo>
                  <a:lnTo>
                    <a:pt x="202" y="301"/>
                  </a:lnTo>
                  <a:lnTo>
                    <a:pt x="200" y="301"/>
                  </a:lnTo>
                  <a:lnTo>
                    <a:pt x="200" y="302"/>
                  </a:lnTo>
                  <a:lnTo>
                    <a:pt x="200" y="303"/>
                  </a:lnTo>
                  <a:lnTo>
                    <a:pt x="199" y="303"/>
                  </a:lnTo>
                  <a:lnTo>
                    <a:pt x="199" y="302"/>
                  </a:lnTo>
                  <a:lnTo>
                    <a:pt x="198" y="302"/>
                  </a:lnTo>
                  <a:lnTo>
                    <a:pt x="198" y="301"/>
                  </a:lnTo>
                  <a:lnTo>
                    <a:pt x="199" y="301"/>
                  </a:lnTo>
                  <a:lnTo>
                    <a:pt x="198" y="301"/>
                  </a:lnTo>
                  <a:lnTo>
                    <a:pt x="196" y="301"/>
                  </a:lnTo>
                  <a:lnTo>
                    <a:pt x="196" y="302"/>
                  </a:lnTo>
                  <a:lnTo>
                    <a:pt x="198" y="302"/>
                  </a:lnTo>
                  <a:lnTo>
                    <a:pt x="198" y="303"/>
                  </a:lnTo>
                  <a:lnTo>
                    <a:pt x="199" y="303"/>
                  </a:lnTo>
                  <a:lnTo>
                    <a:pt x="198" y="303"/>
                  </a:lnTo>
                  <a:lnTo>
                    <a:pt x="196" y="303"/>
                  </a:lnTo>
                  <a:lnTo>
                    <a:pt x="196" y="302"/>
                  </a:lnTo>
                  <a:lnTo>
                    <a:pt x="196" y="301"/>
                  </a:lnTo>
                  <a:lnTo>
                    <a:pt x="195" y="301"/>
                  </a:lnTo>
                  <a:lnTo>
                    <a:pt x="196" y="301"/>
                  </a:lnTo>
                  <a:lnTo>
                    <a:pt x="196" y="300"/>
                  </a:lnTo>
                  <a:lnTo>
                    <a:pt x="196" y="301"/>
                  </a:lnTo>
                  <a:lnTo>
                    <a:pt x="195" y="301"/>
                  </a:lnTo>
                  <a:lnTo>
                    <a:pt x="194" y="301"/>
                  </a:lnTo>
                  <a:lnTo>
                    <a:pt x="194" y="302"/>
                  </a:lnTo>
                  <a:lnTo>
                    <a:pt x="193" y="302"/>
                  </a:lnTo>
                  <a:lnTo>
                    <a:pt x="193" y="303"/>
                  </a:lnTo>
                  <a:lnTo>
                    <a:pt x="191" y="303"/>
                  </a:lnTo>
                  <a:lnTo>
                    <a:pt x="191" y="302"/>
                  </a:lnTo>
                  <a:lnTo>
                    <a:pt x="193" y="301"/>
                  </a:lnTo>
                  <a:lnTo>
                    <a:pt x="191" y="301"/>
                  </a:lnTo>
                  <a:lnTo>
                    <a:pt x="191" y="302"/>
                  </a:lnTo>
                  <a:lnTo>
                    <a:pt x="190" y="302"/>
                  </a:lnTo>
                  <a:lnTo>
                    <a:pt x="190" y="301"/>
                  </a:lnTo>
                  <a:lnTo>
                    <a:pt x="190" y="302"/>
                  </a:lnTo>
                  <a:lnTo>
                    <a:pt x="190" y="303"/>
                  </a:lnTo>
                  <a:lnTo>
                    <a:pt x="191" y="303"/>
                  </a:lnTo>
                  <a:lnTo>
                    <a:pt x="191" y="305"/>
                  </a:lnTo>
                  <a:lnTo>
                    <a:pt x="190" y="305"/>
                  </a:lnTo>
                  <a:lnTo>
                    <a:pt x="189" y="305"/>
                  </a:lnTo>
                  <a:lnTo>
                    <a:pt x="189" y="303"/>
                  </a:lnTo>
                  <a:lnTo>
                    <a:pt x="189" y="305"/>
                  </a:lnTo>
                  <a:lnTo>
                    <a:pt x="187" y="305"/>
                  </a:lnTo>
                  <a:lnTo>
                    <a:pt x="187" y="306"/>
                  </a:lnTo>
                  <a:lnTo>
                    <a:pt x="186" y="306"/>
                  </a:lnTo>
                  <a:lnTo>
                    <a:pt x="186" y="305"/>
                  </a:lnTo>
                  <a:lnTo>
                    <a:pt x="185" y="305"/>
                  </a:lnTo>
                  <a:lnTo>
                    <a:pt x="185" y="306"/>
                  </a:lnTo>
                  <a:lnTo>
                    <a:pt x="183" y="306"/>
                  </a:lnTo>
                  <a:lnTo>
                    <a:pt x="183" y="305"/>
                  </a:lnTo>
                  <a:lnTo>
                    <a:pt x="183" y="306"/>
                  </a:lnTo>
                  <a:lnTo>
                    <a:pt x="182" y="306"/>
                  </a:lnTo>
                  <a:lnTo>
                    <a:pt x="183" y="306"/>
                  </a:lnTo>
                  <a:lnTo>
                    <a:pt x="183" y="305"/>
                  </a:lnTo>
                  <a:lnTo>
                    <a:pt x="182" y="305"/>
                  </a:lnTo>
                  <a:lnTo>
                    <a:pt x="181" y="303"/>
                  </a:lnTo>
                  <a:lnTo>
                    <a:pt x="181" y="305"/>
                  </a:lnTo>
                  <a:lnTo>
                    <a:pt x="179" y="305"/>
                  </a:lnTo>
                  <a:lnTo>
                    <a:pt x="178" y="305"/>
                  </a:lnTo>
                  <a:lnTo>
                    <a:pt x="178" y="303"/>
                  </a:lnTo>
                  <a:lnTo>
                    <a:pt x="177" y="303"/>
                  </a:lnTo>
                  <a:lnTo>
                    <a:pt x="177" y="302"/>
                  </a:lnTo>
                  <a:lnTo>
                    <a:pt x="178" y="302"/>
                  </a:lnTo>
                  <a:lnTo>
                    <a:pt x="177" y="302"/>
                  </a:lnTo>
                  <a:lnTo>
                    <a:pt x="177" y="301"/>
                  </a:lnTo>
                  <a:lnTo>
                    <a:pt x="176" y="301"/>
                  </a:lnTo>
                  <a:lnTo>
                    <a:pt x="176" y="302"/>
                  </a:lnTo>
                  <a:lnTo>
                    <a:pt x="174" y="302"/>
                  </a:lnTo>
                  <a:lnTo>
                    <a:pt x="174" y="301"/>
                  </a:lnTo>
                  <a:lnTo>
                    <a:pt x="174" y="302"/>
                  </a:lnTo>
                  <a:lnTo>
                    <a:pt x="174" y="301"/>
                  </a:lnTo>
                  <a:lnTo>
                    <a:pt x="173" y="301"/>
                  </a:lnTo>
                  <a:lnTo>
                    <a:pt x="173" y="302"/>
                  </a:lnTo>
                  <a:lnTo>
                    <a:pt x="173" y="301"/>
                  </a:lnTo>
                  <a:lnTo>
                    <a:pt x="172" y="301"/>
                  </a:lnTo>
                  <a:lnTo>
                    <a:pt x="170" y="301"/>
                  </a:lnTo>
                  <a:lnTo>
                    <a:pt x="172" y="301"/>
                  </a:lnTo>
                  <a:lnTo>
                    <a:pt x="172" y="300"/>
                  </a:lnTo>
                  <a:lnTo>
                    <a:pt x="170" y="300"/>
                  </a:lnTo>
                  <a:lnTo>
                    <a:pt x="169" y="300"/>
                  </a:lnTo>
                  <a:lnTo>
                    <a:pt x="169" y="301"/>
                  </a:lnTo>
                  <a:lnTo>
                    <a:pt x="168" y="301"/>
                  </a:lnTo>
                  <a:lnTo>
                    <a:pt x="169" y="301"/>
                  </a:lnTo>
                  <a:lnTo>
                    <a:pt x="169" y="302"/>
                  </a:lnTo>
                  <a:lnTo>
                    <a:pt x="168" y="302"/>
                  </a:lnTo>
                  <a:lnTo>
                    <a:pt x="168" y="303"/>
                  </a:lnTo>
                  <a:lnTo>
                    <a:pt x="166" y="303"/>
                  </a:lnTo>
                  <a:lnTo>
                    <a:pt x="166" y="302"/>
                  </a:lnTo>
                  <a:lnTo>
                    <a:pt x="166" y="301"/>
                  </a:lnTo>
                  <a:lnTo>
                    <a:pt x="165" y="301"/>
                  </a:lnTo>
                  <a:lnTo>
                    <a:pt x="164" y="302"/>
                  </a:lnTo>
                  <a:lnTo>
                    <a:pt x="164" y="303"/>
                  </a:lnTo>
                  <a:lnTo>
                    <a:pt x="162" y="303"/>
                  </a:lnTo>
                  <a:lnTo>
                    <a:pt x="161" y="303"/>
                  </a:lnTo>
                  <a:lnTo>
                    <a:pt x="161" y="305"/>
                  </a:lnTo>
                  <a:lnTo>
                    <a:pt x="160" y="305"/>
                  </a:lnTo>
                  <a:lnTo>
                    <a:pt x="159" y="305"/>
                  </a:lnTo>
                  <a:lnTo>
                    <a:pt x="157" y="305"/>
                  </a:lnTo>
                  <a:lnTo>
                    <a:pt x="156" y="305"/>
                  </a:lnTo>
                  <a:lnTo>
                    <a:pt x="155" y="305"/>
                  </a:lnTo>
                  <a:lnTo>
                    <a:pt x="153" y="305"/>
                  </a:lnTo>
                  <a:lnTo>
                    <a:pt x="152" y="303"/>
                  </a:lnTo>
                  <a:lnTo>
                    <a:pt x="151" y="303"/>
                  </a:lnTo>
                  <a:lnTo>
                    <a:pt x="151" y="302"/>
                  </a:lnTo>
                  <a:lnTo>
                    <a:pt x="151" y="301"/>
                  </a:lnTo>
                  <a:lnTo>
                    <a:pt x="149" y="301"/>
                  </a:lnTo>
                  <a:lnTo>
                    <a:pt x="149" y="300"/>
                  </a:lnTo>
                  <a:lnTo>
                    <a:pt x="149" y="298"/>
                  </a:lnTo>
                  <a:lnTo>
                    <a:pt x="149" y="297"/>
                  </a:lnTo>
                  <a:lnTo>
                    <a:pt x="148" y="297"/>
                  </a:lnTo>
                  <a:lnTo>
                    <a:pt x="147" y="297"/>
                  </a:lnTo>
                  <a:lnTo>
                    <a:pt x="145" y="297"/>
                  </a:lnTo>
                  <a:lnTo>
                    <a:pt x="144" y="297"/>
                  </a:lnTo>
                  <a:lnTo>
                    <a:pt x="143" y="297"/>
                  </a:lnTo>
                  <a:lnTo>
                    <a:pt x="142" y="297"/>
                  </a:lnTo>
                  <a:lnTo>
                    <a:pt x="142" y="296"/>
                  </a:lnTo>
                  <a:lnTo>
                    <a:pt x="142" y="294"/>
                  </a:lnTo>
                  <a:lnTo>
                    <a:pt x="140" y="294"/>
                  </a:lnTo>
                  <a:lnTo>
                    <a:pt x="140" y="293"/>
                  </a:lnTo>
                  <a:lnTo>
                    <a:pt x="139" y="293"/>
                  </a:lnTo>
                  <a:lnTo>
                    <a:pt x="139" y="292"/>
                  </a:lnTo>
                  <a:lnTo>
                    <a:pt x="138" y="292"/>
                  </a:lnTo>
                  <a:lnTo>
                    <a:pt x="138" y="290"/>
                  </a:lnTo>
                  <a:lnTo>
                    <a:pt x="136" y="289"/>
                  </a:lnTo>
                  <a:lnTo>
                    <a:pt x="135" y="289"/>
                  </a:lnTo>
                  <a:lnTo>
                    <a:pt x="136" y="288"/>
                  </a:lnTo>
                  <a:lnTo>
                    <a:pt x="135" y="288"/>
                  </a:lnTo>
                  <a:lnTo>
                    <a:pt x="134" y="288"/>
                  </a:lnTo>
                  <a:lnTo>
                    <a:pt x="134" y="286"/>
                  </a:lnTo>
                  <a:lnTo>
                    <a:pt x="132" y="286"/>
                  </a:lnTo>
                  <a:lnTo>
                    <a:pt x="132" y="288"/>
                  </a:lnTo>
                  <a:lnTo>
                    <a:pt x="132" y="286"/>
                  </a:lnTo>
                  <a:lnTo>
                    <a:pt x="131" y="286"/>
                  </a:lnTo>
                  <a:lnTo>
                    <a:pt x="131" y="285"/>
                  </a:lnTo>
                  <a:lnTo>
                    <a:pt x="132" y="285"/>
                  </a:lnTo>
                  <a:lnTo>
                    <a:pt x="132" y="284"/>
                  </a:lnTo>
                  <a:lnTo>
                    <a:pt x="131" y="284"/>
                  </a:lnTo>
                  <a:lnTo>
                    <a:pt x="131" y="283"/>
                  </a:lnTo>
                  <a:lnTo>
                    <a:pt x="130" y="283"/>
                  </a:lnTo>
                  <a:lnTo>
                    <a:pt x="128" y="283"/>
                  </a:lnTo>
                  <a:lnTo>
                    <a:pt x="126" y="283"/>
                  </a:lnTo>
                  <a:lnTo>
                    <a:pt x="123" y="283"/>
                  </a:lnTo>
                  <a:lnTo>
                    <a:pt x="118" y="283"/>
                  </a:lnTo>
                  <a:lnTo>
                    <a:pt x="113" y="283"/>
                  </a:lnTo>
                  <a:lnTo>
                    <a:pt x="110" y="283"/>
                  </a:lnTo>
                  <a:lnTo>
                    <a:pt x="109" y="283"/>
                  </a:lnTo>
                  <a:lnTo>
                    <a:pt x="104" y="283"/>
                  </a:lnTo>
                  <a:lnTo>
                    <a:pt x="100" y="283"/>
                  </a:lnTo>
                  <a:lnTo>
                    <a:pt x="98" y="283"/>
                  </a:lnTo>
                  <a:lnTo>
                    <a:pt x="96" y="283"/>
                  </a:lnTo>
                  <a:lnTo>
                    <a:pt x="94" y="283"/>
                  </a:lnTo>
                  <a:lnTo>
                    <a:pt x="92" y="283"/>
                  </a:lnTo>
                  <a:lnTo>
                    <a:pt x="90" y="283"/>
                  </a:lnTo>
                  <a:lnTo>
                    <a:pt x="85" y="283"/>
                  </a:lnTo>
                  <a:lnTo>
                    <a:pt x="84" y="283"/>
                  </a:lnTo>
                  <a:lnTo>
                    <a:pt x="83" y="283"/>
                  </a:lnTo>
                  <a:lnTo>
                    <a:pt x="76" y="283"/>
                  </a:lnTo>
                  <a:lnTo>
                    <a:pt x="75" y="283"/>
                  </a:lnTo>
                  <a:lnTo>
                    <a:pt x="71" y="283"/>
                  </a:lnTo>
                  <a:lnTo>
                    <a:pt x="70" y="283"/>
                  </a:lnTo>
                  <a:lnTo>
                    <a:pt x="68" y="283"/>
                  </a:lnTo>
                  <a:lnTo>
                    <a:pt x="67" y="283"/>
                  </a:lnTo>
                  <a:lnTo>
                    <a:pt x="66" y="283"/>
                  </a:lnTo>
                  <a:lnTo>
                    <a:pt x="63" y="283"/>
                  </a:lnTo>
                  <a:lnTo>
                    <a:pt x="58" y="283"/>
                  </a:lnTo>
                  <a:lnTo>
                    <a:pt x="52" y="283"/>
                  </a:lnTo>
                  <a:lnTo>
                    <a:pt x="51" y="283"/>
                  </a:lnTo>
                  <a:lnTo>
                    <a:pt x="50" y="283"/>
                  </a:lnTo>
                  <a:lnTo>
                    <a:pt x="49" y="283"/>
                  </a:lnTo>
                  <a:lnTo>
                    <a:pt x="43" y="283"/>
                  </a:lnTo>
                  <a:lnTo>
                    <a:pt x="41" y="283"/>
                  </a:lnTo>
                  <a:lnTo>
                    <a:pt x="39" y="283"/>
                  </a:lnTo>
                  <a:lnTo>
                    <a:pt x="38" y="283"/>
                  </a:lnTo>
                  <a:lnTo>
                    <a:pt x="35" y="283"/>
                  </a:lnTo>
                  <a:lnTo>
                    <a:pt x="32" y="283"/>
                  </a:lnTo>
                  <a:lnTo>
                    <a:pt x="29" y="283"/>
                  </a:lnTo>
                  <a:lnTo>
                    <a:pt x="29" y="280"/>
                  </a:lnTo>
                  <a:lnTo>
                    <a:pt x="29" y="273"/>
                  </a:lnTo>
                  <a:lnTo>
                    <a:pt x="29" y="272"/>
                  </a:lnTo>
                  <a:lnTo>
                    <a:pt x="29" y="267"/>
                  </a:lnTo>
                  <a:lnTo>
                    <a:pt x="29" y="266"/>
                  </a:lnTo>
                  <a:lnTo>
                    <a:pt x="29" y="264"/>
                  </a:lnTo>
                  <a:lnTo>
                    <a:pt x="29" y="262"/>
                  </a:lnTo>
                  <a:lnTo>
                    <a:pt x="29" y="259"/>
                  </a:lnTo>
                  <a:lnTo>
                    <a:pt x="29" y="256"/>
                  </a:lnTo>
                  <a:lnTo>
                    <a:pt x="29" y="255"/>
                  </a:lnTo>
                  <a:lnTo>
                    <a:pt x="29" y="254"/>
                  </a:lnTo>
                  <a:lnTo>
                    <a:pt x="29" y="251"/>
                  </a:lnTo>
                  <a:lnTo>
                    <a:pt x="29" y="246"/>
                  </a:lnTo>
                  <a:lnTo>
                    <a:pt x="29" y="243"/>
                  </a:lnTo>
                  <a:lnTo>
                    <a:pt x="29" y="238"/>
                  </a:lnTo>
                  <a:lnTo>
                    <a:pt x="29" y="237"/>
                  </a:lnTo>
                  <a:lnTo>
                    <a:pt x="29" y="235"/>
                  </a:lnTo>
                  <a:lnTo>
                    <a:pt x="29" y="234"/>
                  </a:lnTo>
                  <a:lnTo>
                    <a:pt x="29" y="230"/>
                  </a:lnTo>
                  <a:lnTo>
                    <a:pt x="29" y="228"/>
                  </a:lnTo>
                  <a:lnTo>
                    <a:pt x="29" y="225"/>
                  </a:lnTo>
                  <a:lnTo>
                    <a:pt x="29" y="218"/>
                  </a:lnTo>
                  <a:lnTo>
                    <a:pt x="29" y="213"/>
                  </a:lnTo>
                  <a:lnTo>
                    <a:pt x="29" y="208"/>
                  </a:lnTo>
                  <a:lnTo>
                    <a:pt x="29" y="205"/>
                  </a:lnTo>
                  <a:lnTo>
                    <a:pt x="29" y="204"/>
                  </a:lnTo>
                  <a:lnTo>
                    <a:pt x="29" y="200"/>
                  </a:lnTo>
                  <a:lnTo>
                    <a:pt x="29" y="199"/>
                  </a:lnTo>
                  <a:lnTo>
                    <a:pt x="24" y="199"/>
                  </a:lnTo>
                  <a:lnTo>
                    <a:pt x="20" y="199"/>
                  </a:lnTo>
                  <a:lnTo>
                    <a:pt x="18" y="199"/>
                  </a:lnTo>
                  <a:lnTo>
                    <a:pt x="17" y="199"/>
                  </a:lnTo>
                  <a:lnTo>
                    <a:pt x="13" y="199"/>
                  </a:lnTo>
                  <a:lnTo>
                    <a:pt x="11" y="199"/>
                  </a:lnTo>
                  <a:lnTo>
                    <a:pt x="8" y="199"/>
                  </a:lnTo>
                  <a:lnTo>
                    <a:pt x="7" y="199"/>
                  </a:lnTo>
                  <a:lnTo>
                    <a:pt x="5" y="199"/>
                  </a:lnTo>
                  <a:lnTo>
                    <a:pt x="3" y="199"/>
                  </a:lnTo>
                  <a:lnTo>
                    <a:pt x="0" y="199"/>
                  </a:lnTo>
                  <a:lnTo>
                    <a:pt x="0" y="196"/>
                  </a:lnTo>
                  <a:lnTo>
                    <a:pt x="0" y="195"/>
                  </a:lnTo>
                  <a:lnTo>
                    <a:pt x="0" y="192"/>
                  </a:lnTo>
                  <a:lnTo>
                    <a:pt x="0" y="187"/>
                  </a:lnTo>
                  <a:lnTo>
                    <a:pt x="0" y="182"/>
                  </a:lnTo>
                  <a:lnTo>
                    <a:pt x="0" y="180"/>
                  </a:lnTo>
                  <a:lnTo>
                    <a:pt x="0" y="178"/>
                  </a:lnTo>
                  <a:lnTo>
                    <a:pt x="0" y="174"/>
                  </a:lnTo>
                  <a:lnTo>
                    <a:pt x="0" y="171"/>
                  </a:lnTo>
                  <a:lnTo>
                    <a:pt x="0" y="170"/>
                  </a:lnTo>
                  <a:lnTo>
                    <a:pt x="0" y="166"/>
                  </a:lnTo>
                  <a:lnTo>
                    <a:pt x="0" y="165"/>
                  </a:lnTo>
                  <a:lnTo>
                    <a:pt x="0" y="162"/>
                  </a:lnTo>
                  <a:lnTo>
                    <a:pt x="0" y="158"/>
                  </a:lnTo>
                  <a:lnTo>
                    <a:pt x="0" y="156"/>
                  </a:lnTo>
                  <a:lnTo>
                    <a:pt x="0" y="153"/>
                  </a:lnTo>
                  <a:lnTo>
                    <a:pt x="0" y="150"/>
                  </a:lnTo>
                  <a:lnTo>
                    <a:pt x="0" y="148"/>
                  </a:lnTo>
                  <a:lnTo>
                    <a:pt x="0" y="145"/>
                  </a:lnTo>
                  <a:lnTo>
                    <a:pt x="0" y="144"/>
                  </a:lnTo>
                  <a:lnTo>
                    <a:pt x="0" y="142"/>
                  </a:lnTo>
                  <a:lnTo>
                    <a:pt x="0" y="141"/>
                  </a:lnTo>
                  <a:lnTo>
                    <a:pt x="0" y="139"/>
                  </a:lnTo>
                  <a:lnTo>
                    <a:pt x="0" y="137"/>
                  </a:lnTo>
                  <a:lnTo>
                    <a:pt x="0" y="132"/>
                  </a:lnTo>
                  <a:lnTo>
                    <a:pt x="0" y="123"/>
                  </a:lnTo>
                  <a:lnTo>
                    <a:pt x="0" y="114"/>
                  </a:lnTo>
                  <a:lnTo>
                    <a:pt x="0" y="106"/>
                  </a:lnTo>
                  <a:lnTo>
                    <a:pt x="0" y="102"/>
                  </a:lnTo>
                  <a:lnTo>
                    <a:pt x="0" y="98"/>
                  </a:lnTo>
                  <a:lnTo>
                    <a:pt x="0" y="97"/>
                  </a:lnTo>
                  <a:lnTo>
                    <a:pt x="0" y="90"/>
                  </a:lnTo>
                  <a:lnTo>
                    <a:pt x="0" y="88"/>
                  </a:lnTo>
                  <a:lnTo>
                    <a:pt x="0" y="80"/>
                  </a:lnTo>
                  <a:lnTo>
                    <a:pt x="0" y="78"/>
                  </a:lnTo>
                  <a:lnTo>
                    <a:pt x="0" y="77"/>
                  </a:lnTo>
                  <a:lnTo>
                    <a:pt x="0" y="76"/>
                  </a:lnTo>
                  <a:lnTo>
                    <a:pt x="0" y="74"/>
                  </a:lnTo>
                  <a:lnTo>
                    <a:pt x="0" y="73"/>
                  </a:lnTo>
                  <a:lnTo>
                    <a:pt x="0" y="72"/>
                  </a:lnTo>
                  <a:lnTo>
                    <a:pt x="0" y="70"/>
                  </a:lnTo>
                  <a:lnTo>
                    <a:pt x="0" y="69"/>
                  </a:lnTo>
                  <a:lnTo>
                    <a:pt x="0" y="68"/>
                  </a:lnTo>
                  <a:lnTo>
                    <a:pt x="0" y="61"/>
                  </a:lnTo>
                  <a:lnTo>
                    <a:pt x="0" y="60"/>
                  </a:lnTo>
                  <a:lnTo>
                    <a:pt x="0" y="59"/>
                  </a:lnTo>
                  <a:lnTo>
                    <a:pt x="0" y="50"/>
                  </a:lnTo>
                  <a:lnTo>
                    <a:pt x="0" y="47"/>
                  </a:lnTo>
                  <a:lnTo>
                    <a:pt x="0" y="39"/>
                  </a:lnTo>
                  <a:lnTo>
                    <a:pt x="0" y="38"/>
                  </a:lnTo>
                  <a:lnTo>
                    <a:pt x="0" y="35"/>
                  </a:lnTo>
                  <a:lnTo>
                    <a:pt x="0" y="30"/>
                  </a:lnTo>
                  <a:lnTo>
                    <a:pt x="0" y="21"/>
                  </a:lnTo>
                  <a:lnTo>
                    <a:pt x="0" y="18"/>
                  </a:lnTo>
                  <a:lnTo>
                    <a:pt x="0" y="13"/>
                  </a:lnTo>
                  <a:lnTo>
                    <a:pt x="0" y="10"/>
                  </a:lnTo>
                  <a:lnTo>
                    <a:pt x="0" y="8"/>
                  </a:lnTo>
                  <a:lnTo>
                    <a:pt x="0" y="4"/>
                  </a:lnTo>
                  <a:lnTo>
                    <a:pt x="0" y="2"/>
                  </a:lnTo>
                  <a:lnTo>
                    <a:pt x="0" y="0"/>
                  </a:lnTo>
                  <a:lnTo>
                    <a:pt x="3" y="0"/>
                  </a:lnTo>
                  <a:lnTo>
                    <a:pt x="9" y="0"/>
                  </a:lnTo>
                  <a:lnTo>
                    <a:pt x="18" y="0"/>
                  </a:lnTo>
                  <a:lnTo>
                    <a:pt x="28" y="0"/>
                  </a:lnTo>
                  <a:lnTo>
                    <a:pt x="33" y="0"/>
                  </a:lnTo>
                  <a:lnTo>
                    <a:pt x="37" y="0"/>
                  </a:lnTo>
                  <a:lnTo>
                    <a:pt x="42" y="0"/>
                  </a:lnTo>
                  <a:lnTo>
                    <a:pt x="46" y="0"/>
                  </a:lnTo>
                  <a:lnTo>
                    <a:pt x="49" y="0"/>
                  </a:lnTo>
                  <a:lnTo>
                    <a:pt x="50" y="0"/>
                  </a:lnTo>
                  <a:lnTo>
                    <a:pt x="52" y="0"/>
                  </a:lnTo>
                  <a:lnTo>
                    <a:pt x="56" y="0"/>
                  </a:lnTo>
                  <a:lnTo>
                    <a:pt x="59" y="0"/>
                  </a:lnTo>
                  <a:lnTo>
                    <a:pt x="66" y="0"/>
                  </a:lnTo>
                  <a:lnTo>
                    <a:pt x="67" y="0"/>
                  </a:lnTo>
                  <a:lnTo>
                    <a:pt x="68" y="0"/>
                  </a:lnTo>
                  <a:lnTo>
                    <a:pt x="72" y="0"/>
                  </a:lnTo>
                  <a:lnTo>
                    <a:pt x="75" y="0"/>
                  </a:lnTo>
                  <a:lnTo>
                    <a:pt x="76" y="0"/>
                  </a:lnTo>
                  <a:lnTo>
                    <a:pt x="80" y="0"/>
                  </a:lnTo>
                  <a:lnTo>
                    <a:pt x="84" y="0"/>
                  </a:lnTo>
                  <a:lnTo>
                    <a:pt x="87" y="1"/>
                  </a:lnTo>
                  <a:lnTo>
                    <a:pt x="89" y="1"/>
                  </a:lnTo>
                  <a:lnTo>
                    <a:pt x="93" y="1"/>
                  </a:lnTo>
                  <a:lnTo>
                    <a:pt x="98" y="1"/>
                  </a:lnTo>
                  <a:lnTo>
                    <a:pt x="101" y="1"/>
                  </a:lnTo>
                  <a:lnTo>
                    <a:pt x="102" y="1"/>
                  </a:lnTo>
                  <a:lnTo>
                    <a:pt x="105" y="1"/>
                  </a:lnTo>
                  <a:lnTo>
                    <a:pt x="109" y="1"/>
                  </a:lnTo>
                  <a:lnTo>
                    <a:pt x="111" y="1"/>
                  </a:lnTo>
                  <a:lnTo>
                    <a:pt x="115" y="1"/>
                  </a:lnTo>
                  <a:lnTo>
                    <a:pt x="118" y="1"/>
                  </a:lnTo>
                  <a:lnTo>
                    <a:pt x="121" y="1"/>
                  </a:lnTo>
                  <a:lnTo>
                    <a:pt x="122" y="1"/>
                  </a:lnTo>
                  <a:lnTo>
                    <a:pt x="124" y="1"/>
                  </a:lnTo>
                  <a:lnTo>
                    <a:pt x="127" y="1"/>
                  </a:lnTo>
                  <a:lnTo>
                    <a:pt x="131" y="1"/>
                  </a:lnTo>
                  <a:lnTo>
                    <a:pt x="136" y="1"/>
                  </a:lnTo>
                  <a:lnTo>
                    <a:pt x="138" y="1"/>
                  </a:lnTo>
                  <a:lnTo>
                    <a:pt x="140" y="1"/>
                  </a:lnTo>
                  <a:lnTo>
                    <a:pt x="142" y="1"/>
                  </a:lnTo>
                  <a:lnTo>
                    <a:pt x="147" y="1"/>
                  </a:lnTo>
                  <a:lnTo>
                    <a:pt x="148" y="1"/>
                  </a:lnTo>
                  <a:lnTo>
                    <a:pt x="149" y="1"/>
                  </a:lnTo>
                  <a:lnTo>
                    <a:pt x="151" y="1"/>
                  </a:lnTo>
                  <a:lnTo>
                    <a:pt x="152" y="1"/>
                  </a:lnTo>
                  <a:lnTo>
                    <a:pt x="155" y="1"/>
                  </a:lnTo>
                  <a:lnTo>
                    <a:pt x="156" y="1"/>
                  </a:lnTo>
                  <a:lnTo>
                    <a:pt x="159" y="1"/>
                  </a:lnTo>
                  <a:lnTo>
                    <a:pt x="160" y="1"/>
                  </a:lnTo>
                  <a:lnTo>
                    <a:pt x="166" y="1"/>
                  </a:lnTo>
                  <a:lnTo>
                    <a:pt x="168" y="1"/>
                  </a:lnTo>
                  <a:lnTo>
                    <a:pt x="169" y="1"/>
                  </a:lnTo>
                  <a:lnTo>
                    <a:pt x="177" y="1"/>
                  </a:lnTo>
                  <a:lnTo>
                    <a:pt x="181" y="1"/>
                  </a:lnTo>
                  <a:lnTo>
                    <a:pt x="182" y="1"/>
                  </a:lnTo>
                  <a:lnTo>
                    <a:pt x="183" y="1"/>
                  </a:lnTo>
                  <a:lnTo>
                    <a:pt x="186" y="1"/>
                  </a:lnTo>
                  <a:lnTo>
                    <a:pt x="190" y="1"/>
                  </a:lnTo>
                  <a:lnTo>
                    <a:pt x="194" y="1"/>
                  </a:lnTo>
                  <a:lnTo>
                    <a:pt x="195"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EABF4DE8-27A0-4CCD-93E3-7B50529C9002}"/>
                </a:ext>
              </a:extLst>
            </p:cNvPr>
            <p:cNvSpPr>
              <a:spLocks/>
            </p:cNvSpPr>
            <p:nvPr/>
          </p:nvSpPr>
          <p:spPr bwMode="auto">
            <a:xfrm>
              <a:off x="5723" y="1137"/>
              <a:ext cx="207" cy="300"/>
            </a:xfrm>
            <a:custGeom>
              <a:avLst/>
              <a:gdLst>
                <a:gd name="T0" fmla="*/ 187 w 207"/>
                <a:gd name="T1" fmla="*/ 21 h 300"/>
                <a:gd name="T2" fmla="*/ 205 w 207"/>
                <a:gd name="T3" fmla="*/ 50 h 300"/>
                <a:gd name="T4" fmla="*/ 205 w 207"/>
                <a:gd name="T5" fmla="*/ 87 h 300"/>
                <a:gd name="T6" fmla="*/ 205 w 207"/>
                <a:gd name="T7" fmla="*/ 110 h 300"/>
                <a:gd name="T8" fmla="*/ 202 w 207"/>
                <a:gd name="T9" fmla="*/ 109 h 300"/>
                <a:gd name="T10" fmla="*/ 196 w 207"/>
                <a:gd name="T11" fmla="*/ 112 h 300"/>
                <a:gd name="T12" fmla="*/ 190 w 207"/>
                <a:gd name="T13" fmla="*/ 122 h 300"/>
                <a:gd name="T14" fmla="*/ 195 w 207"/>
                <a:gd name="T15" fmla="*/ 132 h 300"/>
                <a:gd name="T16" fmla="*/ 188 w 207"/>
                <a:gd name="T17" fmla="*/ 143 h 300"/>
                <a:gd name="T18" fmla="*/ 196 w 207"/>
                <a:gd name="T19" fmla="*/ 146 h 300"/>
                <a:gd name="T20" fmla="*/ 198 w 207"/>
                <a:gd name="T21" fmla="*/ 149 h 300"/>
                <a:gd name="T22" fmla="*/ 195 w 207"/>
                <a:gd name="T23" fmla="*/ 160 h 300"/>
                <a:gd name="T24" fmla="*/ 185 w 207"/>
                <a:gd name="T25" fmla="*/ 170 h 300"/>
                <a:gd name="T26" fmla="*/ 186 w 207"/>
                <a:gd name="T27" fmla="*/ 182 h 300"/>
                <a:gd name="T28" fmla="*/ 187 w 207"/>
                <a:gd name="T29" fmla="*/ 187 h 300"/>
                <a:gd name="T30" fmla="*/ 191 w 207"/>
                <a:gd name="T31" fmla="*/ 197 h 300"/>
                <a:gd name="T32" fmla="*/ 199 w 207"/>
                <a:gd name="T33" fmla="*/ 204 h 300"/>
                <a:gd name="T34" fmla="*/ 196 w 207"/>
                <a:gd name="T35" fmla="*/ 214 h 300"/>
                <a:gd name="T36" fmla="*/ 207 w 207"/>
                <a:gd name="T37" fmla="*/ 229 h 300"/>
                <a:gd name="T38" fmla="*/ 178 w 207"/>
                <a:gd name="T39" fmla="*/ 245 h 300"/>
                <a:gd name="T40" fmla="*/ 151 w 207"/>
                <a:gd name="T41" fmla="*/ 250 h 300"/>
                <a:gd name="T42" fmla="*/ 151 w 207"/>
                <a:gd name="T43" fmla="*/ 291 h 300"/>
                <a:gd name="T44" fmla="*/ 118 w 207"/>
                <a:gd name="T45" fmla="*/ 300 h 300"/>
                <a:gd name="T46" fmla="*/ 86 w 207"/>
                <a:gd name="T47" fmla="*/ 291 h 300"/>
                <a:gd name="T48" fmla="*/ 56 w 207"/>
                <a:gd name="T49" fmla="*/ 269 h 300"/>
                <a:gd name="T50" fmla="*/ 31 w 207"/>
                <a:gd name="T51" fmla="*/ 252 h 300"/>
                <a:gd name="T52" fmla="*/ 17 w 207"/>
                <a:gd name="T53" fmla="*/ 232 h 300"/>
                <a:gd name="T54" fmla="*/ 24 w 207"/>
                <a:gd name="T55" fmla="*/ 214 h 300"/>
                <a:gd name="T56" fmla="*/ 10 w 207"/>
                <a:gd name="T57" fmla="*/ 197 h 300"/>
                <a:gd name="T58" fmla="*/ 0 w 207"/>
                <a:gd name="T59" fmla="*/ 169 h 300"/>
                <a:gd name="T60" fmla="*/ 9 w 207"/>
                <a:gd name="T61" fmla="*/ 142 h 300"/>
                <a:gd name="T62" fmla="*/ 24 w 207"/>
                <a:gd name="T63" fmla="*/ 131 h 300"/>
                <a:gd name="T64" fmla="*/ 18 w 207"/>
                <a:gd name="T65" fmla="*/ 149 h 300"/>
                <a:gd name="T66" fmla="*/ 22 w 207"/>
                <a:gd name="T67" fmla="*/ 167 h 300"/>
                <a:gd name="T68" fmla="*/ 39 w 207"/>
                <a:gd name="T69" fmla="*/ 167 h 300"/>
                <a:gd name="T70" fmla="*/ 52 w 207"/>
                <a:gd name="T71" fmla="*/ 152 h 300"/>
                <a:gd name="T72" fmla="*/ 65 w 207"/>
                <a:gd name="T73" fmla="*/ 140 h 300"/>
                <a:gd name="T74" fmla="*/ 63 w 207"/>
                <a:gd name="T75" fmla="*/ 125 h 300"/>
                <a:gd name="T76" fmla="*/ 46 w 207"/>
                <a:gd name="T77" fmla="*/ 123 h 300"/>
                <a:gd name="T78" fmla="*/ 27 w 207"/>
                <a:gd name="T79" fmla="*/ 123 h 300"/>
                <a:gd name="T80" fmla="*/ 10 w 207"/>
                <a:gd name="T81" fmla="*/ 109 h 300"/>
                <a:gd name="T82" fmla="*/ 21 w 207"/>
                <a:gd name="T83" fmla="*/ 96 h 300"/>
                <a:gd name="T84" fmla="*/ 24 w 207"/>
                <a:gd name="T85" fmla="*/ 76 h 300"/>
                <a:gd name="T86" fmla="*/ 37 w 207"/>
                <a:gd name="T87" fmla="*/ 58 h 300"/>
                <a:gd name="T88" fmla="*/ 50 w 207"/>
                <a:gd name="T89" fmla="*/ 87 h 300"/>
                <a:gd name="T90" fmla="*/ 37 w 207"/>
                <a:gd name="T91" fmla="*/ 102 h 300"/>
                <a:gd name="T92" fmla="*/ 56 w 207"/>
                <a:gd name="T93" fmla="*/ 108 h 300"/>
                <a:gd name="T94" fmla="*/ 72 w 207"/>
                <a:gd name="T95" fmla="*/ 98 h 300"/>
                <a:gd name="T96" fmla="*/ 69 w 207"/>
                <a:gd name="T97" fmla="*/ 83 h 300"/>
                <a:gd name="T98" fmla="*/ 62 w 207"/>
                <a:gd name="T99" fmla="*/ 63 h 300"/>
                <a:gd name="T100" fmla="*/ 68 w 207"/>
                <a:gd name="T101" fmla="*/ 40 h 300"/>
                <a:gd name="T102" fmla="*/ 56 w 207"/>
                <a:gd name="T103" fmla="*/ 19 h 300"/>
                <a:gd name="T104" fmla="*/ 65 w 207"/>
                <a:gd name="T105" fmla="*/ 0 h 300"/>
                <a:gd name="T106" fmla="*/ 80 w 207"/>
                <a:gd name="T107" fmla="*/ 5 h 300"/>
                <a:gd name="T108" fmla="*/ 82 w 207"/>
                <a:gd name="T109" fmla="*/ 23 h 300"/>
                <a:gd name="T110" fmla="*/ 88 w 207"/>
                <a:gd name="T111" fmla="*/ 41 h 300"/>
                <a:gd name="T112" fmla="*/ 109 w 207"/>
                <a:gd name="T113" fmla="*/ 32 h 300"/>
                <a:gd name="T114" fmla="*/ 127 w 207"/>
                <a:gd name="T115" fmla="*/ 25 h 300"/>
                <a:gd name="T116" fmla="*/ 140 w 207"/>
                <a:gd name="T117" fmla="*/ 29 h 300"/>
                <a:gd name="T118" fmla="*/ 152 w 207"/>
                <a:gd name="T119" fmla="*/ 2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7" h="300">
                  <a:moveTo>
                    <a:pt x="151" y="21"/>
                  </a:moveTo>
                  <a:lnTo>
                    <a:pt x="154" y="21"/>
                  </a:lnTo>
                  <a:lnTo>
                    <a:pt x="157" y="21"/>
                  </a:lnTo>
                  <a:lnTo>
                    <a:pt x="158" y="21"/>
                  </a:lnTo>
                  <a:lnTo>
                    <a:pt x="161" y="21"/>
                  </a:lnTo>
                  <a:lnTo>
                    <a:pt x="162" y="21"/>
                  </a:lnTo>
                  <a:lnTo>
                    <a:pt x="165" y="21"/>
                  </a:lnTo>
                  <a:lnTo>
                    <a:pt x="166" y="21"/>
                  </a:lnTo>
                  <a:lnTo>
                    <a:pt x="168" y="21"/>
                  </a:lnTo>
                  <a:lnTo>
                    <a:pt x="173" y="21"/>
                  </a:lnTo>
                  <a:lnTo>
                    <a:pt x="177" y="21"/>
                  </a:lnTo>
                  <a:lnTo>
                    <a:pt x="179" y="21"/>
                  </a:lnTo>
                  <a:lnTo>
                    <a:pt x="182" y="21"/>
                  </a:lnTo>
                  <a:lnTo>
                    <a:pt x="187" y="21"/>
                  </a:lnTo>
                  <a:lnTo>
                    <a:pt x="190" y="21"/>
                  </a:lnTo>
                  <a:lnTo>
                    <a:pt x="192" y="21"/>
                  </a:lnTo>
                  <a:lnTo>
                    <a:pt x="194" y="21"/>
                  </a:lnTo>
                  <a:lnTo>
                    <a:pt x="196" y="21"/>
                  </a:lnTo>
                  <a:lnTo>
                    <a:pt x="199" y="21"/>
                  </a:lnTo>
                  <a:lnTo>
                    <a:pt x="200" y="21"/>
                  </a:lnTo>
                  <a:lnTo>
                    <a:pt x="205" y="21"/>
                  </a:lnTo>
                  <a:lnTo>
                    <a:pt x="205" y="28"/>
                  </a:lnTo>
                  <a:lnTo>
                    <a:pt x="205" y="30"/>
                  </a:lnTo>
                  <a:lnTo>
                    <a:pt x="205" y="36"/>
                  </a:lnTo>
                  <a:lnTo>
                    <a:pt x="205" y="40"/>
                  </a:lnTo>
                  <a:lnTo>
                    <a:pt x="205" y="41"/>
                  </a:lnTo>
                  <a:lnTo>
                    <a:pt x="205" y="46"/>
                  </a:lnTo>
                  <a:lnTo>
                    <a:pt x="205" y="50"/>
                  </a:lnTo>
                  <a:lnTo>
                    <a:pt x="205" y="51"/>
                  </a:lnTo>
                  <a:lnTo>
                    <a:pt x="205" y="53"/>
                  </a:lnTo>
                  <a:lnTo>
                    <a:pt x="205" y="57"/>
                  </a:lnTo>
                  <a:lnTo>
                    <a:pt x="205" y="58"/>
                  </a:lnTo>
                  <a:lnTo>
                    <a:pt x="205" y="59"/>
                  </a:lnTo>
                  <a:lnTo>
                    <a:pt x="205" y="63"/>
                  </a:lnTo>
                  <a:lnTo>
                    <a:pt x="205" y="67"/>
                  </a:lnTo>
                  <a:lnTo>
                    <a:pt x="205" y="68"/>
                  </a:lnTo>
                  <a:lnTo>
                    <a:pt x="205" y="70"/>
                  </a:lnTo>
                  <a:lnTo>
                    <a:pt x="205" y="71"/>
                  </a:lnTo>
                  <a:lnTo>
                    <a:pt x="205" y="72"/>
                  </a:lnTo>
                  <a:lnTo>
                    <a:pt x="205" y="74"/>
                  </a:lnTo>
                  <a:lnTo>
                    <a:pt x="204" y="77"/>
                  </a:lnTo>
                  <a:lnTo>
                    <a:pt x="205" y="87"/>
                  </a:lnTo>
                  <a:lnTo>
                    <a:pt x="205" y="89"/>
                  </a:lnTo>
                  <a:lnTo>
                    <a:pt x="205" y="91"/>
                  </a:lnTo>
                  <a:lnTo>
                    <a:pt x="205" y="92"/>
                  </a:lnTo>
                  <a:lnTo>
                    <a:pt x="205" y="95"/>
                  </a:lnTo>
                  <a:lnTo>
                    <a:pt x="205" y="96"/>
                  </a:lnTo>
                  <a:lnTo>
                    <a:pt x="205" y="97"/>
                  </a:lnTo>
                  <a:lnTo>
                    <a:pt x="205" y="98"/>
                  </a:lnTo>
                  <a:lnTo>
                    <a:pt x="205" y="101"/>
                  </a:lnTo>
                  <a:lnTo>
                    <a:pt x="205" y="104"/>
                  </a:lnTo>
                  <a:lnTo>
                    <a:pt x="205" y="105"/>
                  </a:lnTo>
                  <a:lnTo>
                    <a:pt x="205" y="106"/>
                  </a:lnTo>
                  <a:lnTo>
                    <a:pt x="205" y="108"/>
                  </a:lnTo>
                  <a:lnTo>
                    <a:pt x="205" y="109"/>
                  </a:lnTo>
                  <a:lnTo>
                    <a:pt x="205" y="110"/>
                  </a:lnTo>
                  <a:lnTo>
                    <a:pt x="205" y="112"/>
                  </a:lnTo>
                  <a:lnTo>
                    <a:pt x="204" y="112"/>
                  </a:lnTo>
                  <a:lnTo>
                    <a:pt x="204" y="110"/>
                  </a:lnTo>
                  <a:lnTo>
                    <a:pt x="203" y="110"/>
                  </a:lnTo>
                  <a:lnTo>
                    <a:pt x="203" y="109"/>
                  </a:lnTo>
                  <a:lnTo>
                    <a:pt x="203" y="110"/>
                  </a:lnTo>
                  <a:lnTo>
                    <a:pt x="202" y="110"/>
                  </a:lnTo>
                  <a:lnTo>
                    <a:pt x="203" y="110"/>
                  </a:lnTo>
                  <a:lnTo>
                    <a:pt x="203" y="109"/>
                  </a:lnTo>
                  <a:lnTo>
                    <a:pt x="203" y="108"/>
                  </a:lnTo>
                  <a:lnTo>
                    <a:pt x="202" y="108"/>
                  </a:lnTo>
                  <a:lnTo>
                    <a:pt x="202" y="109"/>
                  </a:lnTo>
                  <a:lnTo>
                    <a:pt x="200" y="109"/>
                  </a:lnTo>
                  <a:lnTo>
                    <a:pt x="202" y="109"/>
                  </a:lnTo>
                  <a:lnTo>
                    <a:pt x="202" y="108"/>
                  </a:lnTo>
                  <a:lnTo>
                    <a:pt x="202" y="106"/>
                  </a:lnTo>
                  <a:lnTo>
                    <a:pt x="200" y="106"/>
                  </a:lnTo>
                  <a:lnTo>
                    <a:pt x="200" y="108"/>
                  </a:lnTo>
                  <a:lnTo>
                    <a:pt x="200" y="106"/>
                  </a:lnTo>
                  <a:lnTo>
                    <a:pt x="199" y="106"/>
                  </a:lnTo>
                  <a:lnTo>
                    <a:pt x="199" y="108"/>
                  </a:lnTo>
                  <a:lnTo>
                    <a:pt x="200" y="108"/>
                  </a:lnTo>
                  <a:lnTo>
                    <a:pt x="200" y="109"/>
                  </a:lnTo>
                  <a:lnTo>
                    <a:pt x="199" y="109"/>
                  </a:lnTo>
                  <a:lnTo>
                    <a:pt x="199" y="110"/>
                  </a:lnTo>
                  <a:lnTo>
                    <a:pt x="198" y="110"/>
                  </a:lnTo>
                  <a:lnTo>
                    <a:pt x="198" y="112"/>
                  </a:lnTo>
                  <a:lnTo>
                    <a:pt x="196" y="112"/>
                  </a:lnTo>
                  <a:lnTo>
                    <a:pt x="196" y="113"/>
                  </a:lnTo>
                  <a:lnTo>
                    <a:pt x="195" y="113"/>
                  </a:lnTo>
                  <a:lnTo>
                    <a:pt x="194" y="114"/>
                  </a:lnTo>
                  <a:lnTo>
                    <a:pt x="195" y="114"/>
                  </a:lnTo>
                  <a:lnTo>
                    <a:pt x="195" y="115"/>
                  </a:lnTo>
                  <a:lnTo>
                    <a:pt x="195" y="117"/>
                  </a:lnTo>
                  <a:lnTo>
                    <a:pt x="194" y="117"/>
                  </a:lnTo>
                  <a:lnTo>
                    <a:pt x="192" y="117"/>
                  </a:lnTo>
                  <a:lnTo>
                    <a:pt x="192" y="118"/>
                  </a:lnTo>
                  <a:lnTo>
                    <a:pt x="192" y="119"/>
                  </a:lnTo>
                  <a:lnTo>
                    <a:pt x="191" y="119"/>
                  </a:lnTo>
                  <a:lnTo>
                    <a:pt x="191" y="121"/>
                  </a:lnTo>
                  <a:lnTo>
                    <a:pt x="190" y="121"/>
                  </a:lnTo>
                  <a:lnTo>
                    <a:pt x="190" y="122"/>
                  </a:lnTo>
                  <a:lnTo>
                    <a:pt x="188" y="122"/>
                  </a:lnTo>
                  <a:lnTo>
                    <a:pt x="187" y="122"/>
                  </a:lnTo>
                  <a:lnTo>
                    <a:pt x="188" y="123"/>
                  </a:lnTo>
                  <a:lnTo>
                    <a:pt x="188" y="125"/>
                  </a:lnTo>
                  <a:lnTo>
                    <a:pt x="190" y="125"/>
                  </a:lnTo>
                  <a:lnTo>
                    <a:pt x="190" y="126"/>
                  </a:lnTo>
                  <a:lnTo>
                    <a:pt x="191" y="126"/>
                  </a:lnTo>
                  <a:lnTo>
                    <a:pt x="192" y="127"/>
                  </a:lnTo>
                  <a:lnTo>
                    <a:pt x="192" y="129"/>
                  </a:lnTo>
                  <a:lnTo>
                    <a:pt x="194" y="129"/>
                  </a:lnTo>
                  <a:lnTo>
                    <a:pt x="194" y="130"/>
                  </a:lnTo>
                  <a:lnTo>
                    <a:pt x="195" y="130"/>
                  </a:lnTo>
                  <a:lnTo>
                    <a:pt x="195" y="131"/>
                  </a:lnTo>
                  <a:lnTo>
                    <a:pt x="195" y="132"/>
                  </a:lnTo>
                  <a:lnTo>
                    <a:pt x="194" y="132"/>
                  </a:lnTo>
                  <a:lnTo>
                    <a:pt x="195" y="134"/>
                  </a:lnTo>
                  <a:lnTo>
                    <a:pt x="195" y="135"/>
                  </a:lnTo>
                  <a:lnTo>
                    <a:pt x="195" y="136"/>
                  </a:lnTo>
                  <a:lnTo>
                    <a:pt x="194" y="136"/>
                  </a:lnTo>
                  <a:lnTo>
                    <a:pt x="194" y="138"/>
                  </a:lnTo>
                  <a:lnTo>
                    <a:pt x="192" y="139"/>
                  </a:lnTo>
                  <a:lnTo>
                    <a:pt x="191" y="140"/>
                  </a:lnTo>
                  <a:lnTo>
                    <a:pt x="190" y="139"/>
                  </a:lnTo>
                  <a:lnTo>
                    <a:pt x="190" y="140"/>
                  </a:lnTo>
                  <a:lnTo>
                    <a:pt x="188" y="140"/>
                  </a:lnTo>
                  <a:lnTo>
                    <a:pt x="188" y="142"/>
                  </a:lnTo>
                  <a:lnTo>
                    <a:pt x="187" y="142"/>
                  </a:lnTo>
                  <a:lnTo>
                    <a:pt x="188" y="143"/>
                  </a:lnTo>
                  <a:lnTo>
                    <a:pt x="190" y="143"/>
                  </a:lnTo>
                  <a:lnTo>
                    <a:pt x="191" y="143"/>
                  </a:lnTo>
                  <a:lnTo>
                    <a:pt x="191" y="144"/>
                  </a:lnTo>
                  <a:lnTo>
                    <a:pt x="192" y="144"/>
                  </a:lnTo>
                  <a:lnTo>
                    <a:pt x="192" y="143"/>
                  </a:lnTo>
                  <a:lnTo>
                    <a:pt x="192" y="142"/>
                  </a:lnTo>
                  <a:lnTo>
                    <a:pt x="194" y="142"/>
                  </a:lnTo>
                  <a:lnTo>
                    <a:pt x="194" y="143"/>
                  </a:lnTo>
                  <a:lnTo>
                    <a:pt x="195" y="143"/>
                  </a:lnTo>
                  <a:lnTo>
                    <a:pt x="195" y="144"/>
                  </a:lnTo>
                  <a:lnTo>
                    <a:pt x="194" y="144"/>
                  </a:lnTo>
                  <a:lnTo>
                    <a:pt x="194" y="146"/>
                  </a:lnTo>
                  <a:lnTo>
                    <a:pt x="195" y="146"/>
                  </a:lnTo>
                  <a:lnTo>
                    <a:pt x="196" y="146"/>
                  </a:lnTo>
                  <a:lnTo>
                    <a:pt x="196" y="147"/>
                  </a:lnTo>
                  <a:lnTo>
                    <a:pt x="195" y="147"/>
                  </a:lnTo>
                  <a:lnTo>
                    <a:pt x="195" y="148"/>
                  </a:lnTo>
                  <a:lnTo>
                    <a:pt x="194" y="148"/>
                  </a:lnTo>
                  <a:lnTo>
                    <a:pt x="194" y="147"/>
                  </a:lnTo>
                  <a:lnTo>
                    <a:pt x="192" y="147"/>
                  </a:lnTo>
                  <a:lnTo>
                    <a:pt x="192" y="148"/>
                  </a:lnTo>
                  <a:lnTo>
                    <a:pt x="192" y="149"/>
                  </a:lnTo>
                  <a:lnTo>
                    <a:pt x="194" y="149"/>
                  </a:lnTo>
                  <a:lnTo>
                    <a:pt x="194" y="148"/>
                  </a:lnTo>
                  <a:lnTo>
                    <a:pt x="194" y="149"/>
                  </a:lnTo>
                  <a:lnTo>
                    <a:pt x="195" y="149"/>
                  </a:lnTo>
                  <a:lnTo>
                    <a:pt x="196" y="149"/>
                  </a:lnTo>
                  <a:lnTo>
                    <a:pt x="198" y="149"/>
                  </a:lnTo>
                  <a:lnTo>
                    <a:pt x="199" y="149"/>
                  </a:lnTo>
                  <a:lnTo>
                    <a:pt x="198" y="149"/>
                  </a:lnTo>
                  <a:lnTo>
                    <a:pt x="198" y="151"/>
                  </a:lnTo>
                  <a:lnTo>
                    <a:pt x="198" y="152"/>
                  </a:lnTo>
                  <a:lnTo>
                    <a:pt x="196" y="152"/>
                  </a:lnTo>
                  <a:lnTo>
                    <a:pt x="196" y="153"/>
                  </a:lnTo>
                  <a:lnTo>
                    <a:pt x="198" y="153"/>
                  </a:lnTo>
                  <a:lnTo>
                    <a:pt x="198" y="155"/>
                  </a:lnTo>
                  <a:lnTo>
                    <a:pt x="198" y="156"/>
                  </a:lnTo>
                  <a:lnTo>
                    <a:pt x="198" y="157"/>
                  </a:lnTo>
                  <a:lnTo>
                    <a:pt x="198" y="159"/>
                  </a:lnTo>
                  <a:lnTo>
                    <a:pt x="196" y="159"/>
                  </a:lnTo>
                  <a:lnTo>
                    <a:pt x="195" y="159"/>
                  </a:lnTo>
                  <a:lnTo>
                    <a:pt x="195" y="160"/>
                  </a:lnTo>
                  <a:lnTo>
                    <a:pt x="194" y="160"/>
                  </a:lnTo>
                  <a:lnTo>
                    <a:pt x="194" y="161"/>
                  </a:lnTo>
                  <a:lnTo>
                    <a:pt x="192" y="161"/>
                  </a:lnTo>
                  <a:lnTo>
                    <a:pt x="192" y="163"/>
                  </a:lnTo>
                  <a:lnTo>
                    <a:pt x="192" y="164"/>
                  </a:lnTo>
                  <a:lnTo>
                    <a:pt x="192" y="165"/>
                  </a:lnTo>
                  <a:lnTo>
                    <a:pt x="191" y="165"/>
                  </a:lnTo>
                  <a:lnTo>
                    <a:pt x="190" y="167"/>
                  </a:lnTo>
                  <a:lnTo>
                    <a:pt x="190" y="168"/>
                  </a:lnTo>
                  <a:lnTo>
                    <a:pt x="190" y="169"/>
                  </a:lnTo>
                  <a:lnTo>
                    <a:pt x="188" y="169"/>
                  </a:lnTo>
                  <a:lnTo>
                    <a:pt x="187" y="169"/>
                  </a:lnTo>
                  <a:lnTo>
                    <a:pt x="186" y="170"/>
                  </a:lnTo>
                  <a:lnTo>
                    <a:pt x="185" y="170"/>
                  </a:lnTo>
                  <a:lnTo>
                    <a:pt x="185" y="172"/>
                  </a:lnTo>
                  <a:lnTo>
                    <a:pt x="185" y="173"/>
                  </a:lnTo>
                  <a:lnTo>
                    <a:pt x="185" y="174"/>
                  </a:lnTo>
                  <a:lnTo>
                    <a:pt x="186" y="174"/>
                  </a:lnTo>
                  <a:lnTo>
                    <a:pt x="186" y="176"/>
                  </a:lnTo>
                  <a:lnTo>
                    <a:pt x="185" y="176"/>
                  </a:lnTo>
                  <a:lnTo>
                    <a:pt x="185" y="177"/>
                  </a:lnTo>
                  <a:lnTo>
                    <a:pt x="183" y="177"/>
                  </a:lnTo>
                  <a:lnTo>
                    <a:pt x="183" y="178"/>
                  </a:lnTo>
                  <a:lnTo>
                    <a:pt x="185" y="178"/>
                  </a:lnTo>
                  <a:lnTo>
                    <a:pt x="185" y="180"/>
                  </a:lnTo>
                  <a:lnTo>
                    <a:pt x="186" y="180"/>
                  </a:lnTo>
                  <a:lnTo>
                    <a:pt x="186" y="181"/>
                  </a:lnTo>
                  <a:lnTo>
                    <a:pt x="186" y="182"/>
                  </a:lnTo>
                  <a:lnTo>
                    <a:pt x="186" y="184"/>
                  </a:lnTo>
                  <a:lnTo>
                    <a:pt x="185" y="184"/>
                  </a:lnTo>
                  <a:lnTo>
                    <a:pt x="183" y="185"/>
                  </a:lnTo>
                  <a:lnTo>
                    <a:pt x="183" y="186"/>
                  </a:lnTo>
                  <a:lnTo>
                    <a:pt x="182" y="186"/>
                  </a:lnTo>
                  <a:lnTo>
                    <a:pt x="182" y="187"/>
                  </a:lnTo>
                  <a:lnTo>
                    <a:pt x="182" y="189"/>
                  </a:lnTo>
                  <a:lnTo>
                    <a:pt x="183" y="189"/>
                  </a:lnTo>
                  <a:lnTo>
                    <a:pt x="185" y="187"/>
                  </a:lnTo>
                  <a:lnTo>
                    <a:pt x="186" y="187"/>
                  </a:lnTo>
                  <a:lnTo>
                    <a:pt x="186" y="186"/>
                  </a:lnTo>
                  <a:lnTo>
                    <a:pt x="186" y="185"/>
                  </a:lnTo>
                  <a:lnTo>
                    <a:pt x="187" y="186"/>
                  </a:lnTo>
                  <a:lnTo>
                    <a:pt x="187" y="187"/>
                  </a:lnTo>
                  <a:lnTo>
                    <a:pt x="187" y="189"/>
                  </a:lnTo>
                  <a:lnTo>
                    <a:pt x="186" y="189"/>
                  </a:lnTo>
                  <a:lnTo>
                    <a:pt x="186" y="190"/>
                  </a:lnTo>
                  <a:lnTo>
                    <a:pt x="185" y="190"/>
                  </a:lnTo>
                  <a:lnTo>
                    <a:pt x="185" y="191"/>
                  </a:lnTo>
                  <a:lnTo>
                    <a:pt x="185" y="193"/>
                  </a:lnTo>
                  <a:lnTo>
                    <a:pt x="186" y="193"/>
                  </a:lnTo>
                  <a:lnTo>
                    <a:pt x="187" y="193"/>
                  </a:lnTo>
                  <a:lnTo>
                    <a:pt x="187" y="191"/>
                  </a:lnTo>
                  <a:lnTo>
                    <a:pt x="188" y="193"/>
                  </a:lnTo>
                  <a:lnTo>
                    <a:pt x="188" y="194"/>
                  </a:lnTo>
                  <a:lnTo>
                    <a:pt x="188" y="195"/>
                  </a:lnTo>
                  <a:lnTo>
                    <a:pt x="190" y="197"/>
                  </a:lnTo>
                  <a:lnTo>
                    <a:pt x="191" y="197"/>
                  </a:lnTo>
                  <a:lnTo>
                    <a:pt x="191" y="198"/>
                  </a:lnTo>
                  <a:lnTo>
                    <a:pt x="192" y="198"/>
                  </a:lnTo>
                  <a:lnTo>
                    <a:pt x="192" y="199"/>
                  </a:lnTo>
                  <a:lnTo>
                    <a:pt x="194" y="199"/>
                  </a:lnTo>
                  <a:lnTo>
                    <a:pt x="195" y="201"/>
                  </a:lnTo>
                  <a:lnTo>
                    <a:pt x="195" y="202"/>
                  </a:lnTo>
                  <a:lnTo>
                    <a:pt x="194" y="202"/>
                  </a:lnTo>
                  <a:lnTo>
                    <a:pt x="192" y="203"/>
                  </a:lnTo>
                  <a:lnTo>
                    <a:pt x="194" y="203"/>
                  </a:lnTo>
                  <a:lnTo>
                    <a:pt x="194" y="204"/>
                  </a:lnTo>
                  <a:lnTo>
                    <a:pt x="195" y="204"/>
                  </a:lnTo>
                  <a:lnTo>
                    <a:pt x="196" y="204"/>
                  </a:lnTo>
                  <a:lnTo>
                    <a:pt x="198" y="204"/>
                  </a:lnTo>
                  <a:lnTo>
                    <a:pt x="199" y="204"/>
                  </a:lnTo>
                  <a:lnTo>
                    <a:pt x="199" y="206"/>
                  </a:lnTo>
                  <a:lnTo>
                    <a:pt x="200" y="206"/>
                  </a:lnTo>
                  <a:lnTo>
                    <a:pt x="199" y="207"/>
                  </a:lnTo>
                  <a:lnTo>
                    <a:pt x="199" y="208"/>
                  </a:lnTo>
                  <a:lnTo>
                    <a:pt x="200" y="208"/>
                  </a:lnTo>
                  <a:lnTo>
                    <a:pt x="200" y="210"/>
                  </a:lnTo>
                  <a:lnTo>
                    <a:pt x="200" y="211"/>
                  </a:lnTo>
                  <a:lnTo>
                    <a:pt x="199" y="212"/>
                  </a:lnTo>
                  <a:lnTo>
                    <a:pt x="198" y="212"/>
                  </a:lnTo>
                  <a:lnTo>
                    <a:pt x="196" y="211"/>
                  </a:lnTo>
                  <a:lnTo>
                    <a:pt x="196" y="212"/>
                  </a:lnTo>
                  <a:lnTo>
                    <a:pt x="195" y="212"/>
                  </a:lnTo>
                  <a:lnTo>
                    <a:pt x="195" y="214"/>
                  </a:lnTo>
                  <a:lnTo>
                    <a:pt x="196" y="214"/>
                  </a:lnTo>
                  <a:lnTo>
                    <a:pt x="198" y="214"/>
                  </a:lnTo>
                  <a:lnTo>
                    <a:pt x="199" y="214"/>
                  </a:lnTo>
                  <a:lnTo>
                    <a:pt x="200" y="214"/>
                  </a:lnTo>
                  <a:lnTo>
                    <a:pt x="200" y="215"/>
                  </a:lnTo>
                  <a:lnTo>
                    <a:pt x="202" y="215"/>
                  </a:lnTo>
                  <a:lnTo>
                    <a:pt x="203" y="215"/>
                  </a:lnTo>
                  <a:lnTo>
                    <a:pt x="203" y="214"/>
                  </a:lnTo>
                  <a:lnTo>
                    <a:pt x="203" y="215"/>
                  </a:lnTo>
                  <a:lnTo>
                    <a:pt x="203" y="216"/>
                  </a:lnTo>
                  <a:lnTo>
                    <a:pt x="203" y="218"/>
                  </a:lnTo>
                  <a:lnTo>
                    <a:pt x="207" y="218"/>
                  </a:lnTo>
                  <a:lnTo>
                    <a:pt x="207" y="220"/>
                  </a:lnTo>
                  <a:lnTo>
                    <a:pt x="207" y="225"/>
                  </a:lnTo>
                  <a:lnTo>
                    <a:pt x="207" y="229"/>
                  </a:lnTo>
                  <a:lnTo>
                    <a:pt x="207" y="233"/>
                  </a:lnTo>
                  <a:lnTo>
                    <a:pt x="207" y="236"/>
                  </a:lnTo>
                  <a:lnTo>
                    <a:pt x="205" y="241"/>
                  </a:lnTo>
                  <a:lnTo>
                    <a:pt x="205" y="242"/>
                  </a:lnTo>
                  <a:lnTo>
                    <a:pt x="205" y="245"/>
                  </a:lnTo>
                  <a:lnTo>
                    <a:pt x="202" y="245"/>
                  </a:lnTo>
                  <a:lnTo>
                    <a:pt x="199" y="245"/>
                  </a:lnTo>
                  <a:lnTo>
                    <a:pt x="196" y="245"/>
                  </a:lnTo>
                  <a:lnTo>
                    <a:pt x="194" y="245"/>
                  </a:lnTo>
                  <a:lnTo>
                    <a:pt x="190" y="245"/>
                  </a:lnTo>
                  <a:lnTo>
                    <a:pt x="187" y="245"/>
                  </a:lnTo>
                  <a:lnTo>
                    <a:pt x="185" y="245"/>
                  </a:lnTo>
                  <a:lnTo>
                    <a:pt x="183" y="245"/>
                  </a:lnTo>
                  <a:lnTo>
                    <a:pt x="178" y="245"/>
                  </a:lnTo>
                  <a:lnTo>
                    <a:pt x="177" y="246"/>
                  </a:lnTo>
                  <a:lnTo>
                    <a:pt x="174" y="246"/>
                  </a:lnTo>
                  <a:lnTo>
                    <a:pt x="171" y="246"/>
                  </a:lnTo>
                  <a:lnTo>
                    <a:pt x="169" y="246"/>
                  </a:lnTo>
                  <a:lnTo>
                    <a:pt x="166" y="246"/>
                  </a:lnTo>
                  <a:lnTo>
                    <a:pt x="162" y="246"/>
                  </a:lnTo>
                  <a:lnTo>
                    <a:pt x="160" y="246"/>
                  </a:lnTo>
                  <a:lnTo>
                    <a:pt x="157" y="246"/>
                  </a:lnTo>
                  <a:lnTo>
                    <a:pt x="156" y="246"/>
                  </a:lnTo>
                  <a:lnTo>
                    <a:pt x="154" y="246"/>
                  </a:lnTo>
                  <a:lnTo>
                    <a:pt x="153" y="246"/>
                  </a:lnTo>
                  <a:lnTo>
                    <a:pt x="151" y="246"/>
                  </a:lnTo>
                  <a:lnTo>
                    <a:pt x="151" y="249"/>
                  </a:lnTo>
                  <a:lnTo>
                    <a:pt x="151" y="250"/>
                  </a:lnTo>
                  <a:lnTo>
                    <a:pt x="151" y="252"/>
                  </a:lnTo>
                  <a:lnTo>
                    <a:pt x="151" y="256"/>
                  </a:lnTo>
                  <a:lnTo>
                    <a:pt x="151" y="258"/>
                  </a:lnTo>
                  <a:lnTo>
                    <a:pt x="151" y="263"/>
                  </a:lnTo>
                  <a:lnTo>
                    <a:pt x="151" y="265"/>
                  </a:lnTo>
                  <a:lnTo>
                    <a:pt x="151" y="271"/>
                  </a:lnTo>
                  <a:lnTo>
                    <a:pt x="151" y="273"/>
                  </a:lnTo>
                  <a:lnTo>
                    <a:pt x="151" y="274"/>
                  </a:lnTo>
                  <a:lnTo>
                    <a:pt x="151" y="278"/>
                  </a:lnTo>
                  <a:lnTo>
                    <a:pt x="151" y="282"/>
                  </a:lnTo>
                  <a:lnTo>
                    <a:pt x="151" y="284"/>
                  </a:lnTo>
                  <a:lnTo>
                    <a:pt x="151" y="286"/>
                  </a:lnTo>
                  <a:lnTo>
                    <a:pt x="151" y="287"/>
                  </a:lnTo>
                  <a:lnTo>
                    <a:pt x="151" y="291"/>
                  </a:lnTo>
                  <a:lnTo>
                    <a:pt x="151" y="292"/>
                  </a:lnTo>
                  <a:lnTo>
                    <a:pt x="151" y="295"/>
                  </a:lnTo>
                  <a:lnTo>
                    <a:pt x="151" y="296"/>
                  </a:lnTo>
                  <a:lnTo>
                    <a:pt x="151" y="297"/>
                  </a:lnTo>
                  <a:lnTo>
                    <a:pt x="151" y="300"/>
                  </a:lnTo>
                  <a:lnTo>
                    <a:pt x="149" y="300"/>
                  </a:lnTo>
                  <a:lnTo>
                    <a:pt x="141" y="300"/>
                  </a:lnTo>
                  <a:lnTo>
                    <a:pt x="134" y="300"/>
                  </a:lnTo>
                  <a:lnTo>
                    <a:pt x="130" y="300"/>
                  </a:lnTo>
                  <a:lnTo>
                    <a:pt x="128" y="300"/>
                  </a:lnTo>
                  <a:lnTo>
                    <a:pt x="127" y="300"/>
                  </a:lnTo>
                  <a:lnTo>
                    <a:pt x="123" y="300"/>
                  </a:lnTo>
                  <a:lnTo>
                    <a:pt x="120" y="300"/>
                  </a:lnTo>
                  <a:lnTo>
                    <a:pt x="118" y="300"/>
                  </a:lnTo>
                  <a:lnTo>
                    <a:pt x="114" y="300"/>
                  </a:lnTo>
                  <a:lnTo>
                    <a:pt x="113" y="300"/>
                  </a:lnTo>
                  <a:lnTo>
                    <a:pt x="111" y="300"/>
                  </a:lnTo>
                  <a:lnTo>
                    <a:pt x="107" y="300"/>
                  </a:lnTo>
                  <a:lnTo>
                    <a:pt x="105" y="300"/>
                  </a:lnTo>
                  <a:lnTo>
                    <a:pt x="103" y="300"/>
                  </a:lnTo>
                  <a:lnTo>
                    <a:pt x="102" y="300"/>
                  </a:lnTo>
                  <a:lnTo>
                    <a:pt x="99" y="300"/>
                  </a:lnTo>
                  <a:lnTo>
                    <a:pt x="98" y="300"/>
                  </a:lnTo>
                  <a:lnTo>
                    <a:pt x="97" y="299"/>
                  </a:lnTo>
                  <a:lnTo>
                    <a:pt x="96" y="297"/>
                  </a:lnTo>
                  <a:lnTo>
                    <a:pt x="94" y="297"/>
                  </a:lnTo>
                  <a:lnTo>
                    <a:pt x="89" y="292"/>
                  </a:lnTo>
                  <a:lnTo>
                    <a:pt x="86" y="291"/>
                  </a:lnTo>
                  <a:lnTo>
                    <a:pt x="81" y="288"/>
                  </a:lnTo>
                  <a:lnTo>
                    <a:pt x="76" y="284"/>
                  </a:lnTo>
                  <a:lnTo>
                    <a:pt x="73" y="282"/>
                  </a:lnTo>
                  <a:lnTo>
                    <a:pt x="72" y="282"/>
                  </a:lnTo>
                  <a:lnTo>
                    <a:pt x="72" y="280"/>
                  </a:lnTo>
                  <a:lnTo>
                    <a:pt x="68" y="278"/>
                  </a:lnTo>
                  <a:lnTo>
                    <a:pt x="65" y="276"/>
                  </a:lnTo>
                  <a:lnTo>
                    <a:pt x="64" y="275"/>
                  </a:lnTo>
                  <a:lnTo>
                    <a:pt x="63" y="274"/>
                  </a:lnTo>
                  <a:lnTo>
                    <a:pt x="62" y="273"/>
                  </a:lnTo>
                  <a:lnTo>
                    <a:pt x="60" y="273"/>
                  </a:lnTo>
                  <a:lnTo>
                    <a:pt x="59" y="271"/>
                  </a:lnTo>
                  <a:lnTo>
                    <a:pt x="58" y="270"/>
                  </a:lnTo>
                  <a:lnTo>
                    <a:pt x="56" y="269"/>
                  </a:lnTo>
                  <a:lnTo>
                    <a:pt x="54" y="267"/>
                  </a:lnTo>
                  <a:lnTo>
                    <a:pt x="50" y="265"/>
                  </a:lnTo>
                  <a:lnTo>
                    <a:pt x="50" y="263"/>
                  </a:lnTo>
                  <a:lnTo>
                    <a:pt x="47" y="263"/>
                  </a:lnTo>
                  <a:lnTo>
                    <a:pt x="46" y="262"/>
                  </a:lnTo>
                  <a:lnTo>
                    <a:pt x="46" y="261"/>
                  </a:lnTo>
                  <a:lnTo>
                    <a:pt x="44" y="261"/>
                  </a:lnTo>
                  <a:lnTo>
                    <a:pt x="43" y="259"/>
                  </a:lnTo>
                  <a:lnTo>
                    <a:pt x="42" y="258"/>
                  </a:lnTo>
                  <a:lnTo>
                    <a:pt x="41" y="257"/>
                  </a:lnTo>
                  <a:lnTo>
                    <a:pt x="38" y="256"/>
                  </a:lnTo>
                  <a:lnTo>
                    <a:pt x="37" y="254"/>
                  </a:lnTo>
                  <a:lnTo>
                    <a:pt x="34" y="253"/>
                  </a:lnTo>
                  <a:lnTo>
                    <a:pt x="31" y="252"/>
                  </a:lnTo>
                  <a:lnTo>
                    <a:pt x="30" y="250"/>
                  </a:lnTo>
                  <a:lnTo>
                    <a:pt x="29" y="249"/>
                  </a:lnTo>
                  <a:lnTo>
                    <a:pt x="27" y="249"/>
                  </a:lnTo>
                  <a:lnTo>
                    <a:pt x="24" y="245"/>
                  </a:lnTo>
                  <a:lnTo>
                    <a:pt x="20" y="242"/>
                  </a:lnTo>
                  <a:lnTo>
                    <a:pt x="16" y="240"/>
                  </a:lnTo>
                  <a:lnTo>
                    <a:pt x="10" y="236"/>
                  </a:lnTo>
                  <a:lnTo>
                    <a:pt x="9" y="235"/>
                  </a:lnTo>
                  <a:lnTo>
                    <a:pt x="10" y="235"/>
                  </a:lnTo>
                  <a:lnTo>
                    <a:pt x="12" y="233"/>
                  </a:lnTo>
                  <a:lnTo>
                    <a:pt x="13" y="233"/>
                  </a:lnTo>
                  <a:lnTo>
                    <a:pt x="14" y="232"/>
                  </a:lnTo>
                  <a:lnTo>
                    <a:pt x="16" y="232"/>
                  </a:lnTo>
                  <a:lnTo>
                    <a:pt x="17" y="232"/>
                  </a:lnTo>
                  <a:lnTo>
                    <a:pt x="17" y="231"/>
                  </a:lnTo>
                  <a:lnTo>
                    <a:pt x="18" y="229"/>
                  </a:lnTo>
                  <a:lnTo>
                    <a:pt x="20" y="228"/>
                  </a:lnTo>
                  <a:lnTo>
                    <a:pt x="21" y="228"/>
                  </a:lnTo>
                  <a:lnTo>
                    <a:pt x="22" y="227"/>
                  </a:lnTo>
                  <a:lnTo>
                    <a:pt x="24" y="225"/>
                  </a:lnTo>
                  <a:lnTo>
                    <a:pt x="24" y="224"/>
                  </a:lnTo>
                  <a:lnTo>
                    <a:pt x="25" y="221"/>
                  </a:lnTo>
                  <a:lnTo>
                    <a:pt x="25" y="220"/>
                  </a:lnTo>
                  <a:lnTo>
                    <a:pt x="25" y="219"/>
                  </a:lnTo>
                  <a:lnTo>
                    <a:pt x="25" y="218"/>
                  </a:lnTo>
                  <a:lnTo>
                    <a:pt x="24" y="216"/>
                  </a:lnTo>
                  <a:lnTo>
                    <a:pt x="24" y="215"/>
                  </a:lnTo>
                  <a:lnTo>
                    <a:pt x="24" y="214"/>
                  </a:lnTo>
                  <a:lnTo>
                    <a:pt x="22" y="212"/>
                  </a:lnTo>
                  <a:lnTo>
                    <a:pt x="22" y="211"/>
                  </a:lnTo>
                  <a:lnTo>
                    <a:pt x="21" y="210"/>
                  </a:lnTo>
                  <a:lnTo>
                    <a:pt x="21" y="208"/>
                  </a:lnTo>
                  <a:lnTo>
                    <a:pt x="21" y="207"/>
                  </a:lnTo>
                  <a:lnTo>
                    <a:pt x="20" y="207"/>
                  </a:lnTo>
                  <a:lnTo>
                    <a:pt x="18" y="204"/>
                  </a:lnTo>
                  <a:lnTo>
                    <a:pt x="16" y="202"/>
                  </a:lnTo>
                  <a:lnTo>
                    <a:pt x="16" y="201"/>
                  </a:lnTo>
                  <a:lnTo>
                    <a:pt x="14" y="201"/>
                  </a:lnTo>
                  <a:lnTo>
                    <a:pt x="14" y="199"/>
                  </a:lnTo>
                  <a:lnTo>
                    <a:pt x="13" y="199"/>
                  </a:lnTo>
                  <a:lnTo>
                    <a:pt x="12" y="198"/>
                  </a:lnTo>
                  <a:lnTo>
                    <a:pt x="10" y="197"/>
                  </a:lnTo>
                  <a:lnTo>
                    <a:pt x="10" y="195"/>
                  </a:lnTo>
                  <a:lnTo>
                    <a:pt x="9" y="195"/>
                  </a:lnTo>
                  <a:lnTo>
                    <a:pt x="8" y="193"/>
                  </a:lnTo>
                  <a:lnTo>
                    <a:pt x="8" y="191"/>
                  </a:lnTo>
                  <a:lnTo>
                    <a:pt x="7" y="189"/>
                  </a:lnTo>
                  <a:lnTo>
                    <a:pt x="4" y="185"/>
                  </a:lnTo>
                  <a:lnTo>
                    <a:pt x="3" y="182"/>
                  </a:lnTo>
                  <a:lnTo>
                    <a:pt x="1" y="181"/>
                  </a:lnTo>
                  <a:lnTo>
                    <a:pt x="1" y="178"/>
                  </a:lnTo>
                  <a:lnTo>
                    <a:pt x="0" y="177"/>
                  </a:lnTo>
                  <a:lnTo>
                    <a:pt x="0" y="174"/>
                  </a:lnTo>
                  <a:lnTo>
                    <a:pt x="0" y="172"/>
                  </a:lnTo>
                  <a:lnTo>
                    <a:pt x="0" y="170"/>
                  </a:lnTo>
                  <a:lnTo>
                    <a:pt x="0" y="169"/>
                  </a:lnTo>
                  <a:lnTo>
                    <a:pt x="0" y="168"/>
                  </a:lnTo>
                  <a:lnTo>
                    <a:pt x="1" y="167"/>
                  </a:lnTo>
                  <a:lnTo>
                    <a:pt x="3" y="161"/>
                  </a:lnTo>
                  <a:lnTo>
                    <a:pt x="3" y="160"/>
                  </a:lnTo>
                  <a:lnTo>
                    <a:pt x="3" y="159"/>
                  </a:lnTo>
                  <a:lnTo>
                    <a:pt x="3" y="155"/>
                  </a:lnTo>
                  <a:lnTo>
                    <a:pt x="3" y="153"/>
                  </a:lnTo>
                  <a:lnTo>
                    <a:pt x="4" y="152"/>
                  </a:lnTo>
                  <a:lnTo>
                    <a:pt x="4" y="151"/>
                  </a:lnTo>
                  <a:lnTo>
                    <a:pt x="5" y="149"/>
                  </a:lnTo>
                  <a:lnTo>
                    <a:pt x="8" y="146"/>
                  </a:lnTo>
                  <a:lnTo>
                    <a:pt x="8" y="144"/>
                  </a:lnTo>
                  <a:lnTo>
                    <a:pt x="9" y="144"/>
                  </a:lnTo>
                  <a:lnTo>
                    <a:pt x="9" y="142"/>
                  </a:lnTo>
                  <a:lnTo>
                    <a:pt x="10" y="140"/>
                  </a:lnTo>
                  <a:lnTo>
                    <a:pt x="10" y="139"/>
                  </a:lnTo>
                  <a:lnTo>
                    <a:pt x="10" y="138"/>
                  </a:lnTo>
                  <a:lnTo>
                    <a:pt x="10" y="135"/>
                  </a:lnTo>
                  <a:lnTo>
                    <a:pt x="10" y="131"/>
                  </a:lnTo>
                  <a:lnTo>
                    <a:pt x="12" y="129"/>
                  </a:lnTo>
                  <a:lnTo>
                    <a:pt x="12" y="127"/>
                  </a:lnTo>
                  <a:lnTo>
                    <a:pt x="16" y="127"/>
                  </a:lnTo>
                  <a:lnTo>
                    <a:pt x="17" y="127"/>
                  </a:lnTo>
                  <a:lnTo>
                    <a:pt x="18" y="127"/>
                  </a:lnTo>
                  <a:lnTo>
                    <a:pt x="20" y="129"/>
                  </a:lnTo>
                  <a:lnTo>
                    <a:pt x="21" y="129"/>
                  </a:lnTo>
                  <a:lnTo>
                    <a:pt x="22" y="130"/>
                  </a:lnTo>
                  <a:lnTo>
                    <a:pt x="24" y="131"/>
                  </a:lnTo>
                  <a:lnTo>
                    <a:pt x="24" y="132"/>
                  </a:lnTo>
                  <a:lnTo>
                    <a:pt x="25" y="132"/>
                  </a:lnTo>
                  <a:lnTo>
                    <a:pt x="25" y="134"/>
                  </a:lnTo>
                  <a:lnTo>
                    <a:pt x="25" y="135"/>
                  </a:lnTo>
                  <a:lnTo>
                    <a:pt x="26" y="136"/>
                  </a:lnTo>
                  <a:lnTo>
                    <a:pt x="26" y="138"/>
                  </a:lnTo>
                  <a:lnTo>
                    <a:pt x="25" y="139"/>
                  </a:lnTo>
                  <a:lnTo>
                    <a:pt x="24" y="140"/>
                  </a:lnTo>
                  <a:lnTo>
                    <a:pt x="22" y="143"/>
                  </a:lnTo>
                  <a:lnTo>
                    <a:pt x="21" y="146"/>
                  </a:lnTo>
                  <a:lnTo>
                    <a:pt x="20" y="147"/>
                  </a:lnTo>
                  <a:lnTo>
                    <a:pt x="20" y="148"/>
                  </a:lnTo>
                  <a:lnTo>
                    <a:pt x="18" y="148"/>
                  </a:lnTo>
                  <a:lnTo>
                    <a:pt x="18" y="149"/>
                  </a:lnTo>
                  <a:lnTo>
                    <a:pt x="18" y="151"/>
                  </a:lnTo>
                  <a:lnTo>
                    <a:pt x="18" y="152"/>
                  </a:lnTo>
                  <a:lnTo>
                    <a:pt x="18" y="153"/>
                  </a:lnTo>
                  <a:lnTo>
                    <a:pt x="18" y="155"/>
                  </a:lnTo>
                  <a:lnTo>
                    <a:pt x="18" y="156"/>
                  </a:lnTo>
                  <a:lnTo>
                    <a:pt x="17" y="157"/>
                  </a:lnTo>
                  <a:lnTo>
                    <a:pt x="18" y="159"/>
                  </a:lnTo>
                  <a:lnTo>
                    <a:pt x="18" y="160"/>
                  </a:lnTo>
                  <a:lnTo>
                    <a:pt x="18" y="161"/>
                  </a:lnTo>
                  <a:lnTo>
                    <a:pt x="18" y="163"/>
                  </a:lnTo>
                  <a:lnTo>
                    <a:pt x="20" y="164"/>
                  </a:lnTo>
                  <a:lnTo>
                    <a:pt x="20" y="165"/>
                  </a:lnTo>
                  <a:lnTo>
                    <a:pt x="21" y="167"/>
                  </a:lnTo>
                  <a:lnTo>
                    <a:pt x="22" y="167"/>
                  </a:lnTo>
                  <a:lnTo>
                    <a:pt x="22" y="168"/>
                  </a:lnTo>
                  <a:lnTo>
                    <a:pt x="24" y="168"/>
                  </a:lnTo>
                  <a:lnTo>
                    <a:pt x="25" y="169"/>
                  </a:lnTo>
                  <a:lnTo>
                    <a:pt x="26" y="169"/>
                  </a:lnTo>
                  <a:lnTo>
                    <a:pt x="27" y="169"/>
                  </a:lnTo>
                  <a:lnTo>
                    <a:pt x="29" y="169"/>
                  </a:lnTo>
                  <a:lnTo>
                    <a:pt x="30" y="169"/>
                  </a:lnTo>
                  <a:lnTo>
                    <a:pt x="31" y="169"/>
                  </a:lnTo>
                  <a:lnTo>
                    <a:pt x="34" y="169"/>
                  </a:lnTo>
                  <a:lnTo>
                    <a:pt x="35" y="169"/>
                  </a:lnTo>
                  <a:lnTo>
                    <a:pt x="37" y="168"/>
                  </a:lnTo>
                  <a:lnTo>
                    <a:pt x="38" y="168"/>
                  </a:lnTo>
                  <a:lnTo>
                    <a:pt x="38" y="167"/>
                  </a:lnTo>
                  <a:lnTo>
                    <a:pt x="39" y="167"/>
                  </a:lnTo>
                  <a:lnTo>
                    <a:pt x="41" y="165"/>
                  </a:lnTo>
                  <a:lnTo>
                    <a:pt x="42" y="164"/>
                  </a:lnTo>
                  <a:lnTo>
                    <a:pt x="43" y="163"/>
                  </a:lnTo>
                  <a:lnTo>
                    <a:pt x="44" y="163"/>
                  </a:lnTo>
                  <a:lnTo>
                    <a:pt x="44" y="161"/>
                  </a:lnTo>
                  <a:lnTo>
                    <a:pt x="46" y="160"/>
                  </a:lnTo>
                  <a:lnTo>
                    <a:pt x="46" y="159"/>
                  </a:lnTo>
                  <a:lnTo>
                    <a:pt x="47" y="159"/>
                  </a:lnTo>
                  <a:lnTo>
                    <a:pt x="48" y="157"/>
                  </a:lnTo>
                  <a:lnTo>
                    <a:pt x="48" y="156"/>
                  </a:lnTo>
                  <a:lnTo>
                    <a:pt x="50" y="155"/>
                  </a:lnTo>
                  <a:lnTo>
                    <a:pt x="51" y="153"/>
                  </a:lnTo>
                  <a:lnTo>
                    <a:pt x="52" y="153"/>
                  </a:lnTo>
                  <a:lnTo>
                    <a:pt x="52" y="152"/>
                  </a:lnTo>
                  <a:lnTo>
                    <a:pt x="54" y="152"/>
                  </a:lnTo>
                  <a:lnTo>
                    <a:pt x="54" y="151"/>
                  </a:lnTo>
                  <a:lnTo>
                    <a:pt x="55" y="151"/>
                  </a:lnTo>
                  <a:lnTo>
                    <a:pt x="56" y="149"/>
                  </a:lnTo>
                  <a:lnTo>
                    <a:pt x="58" y="149"/>
                  </a:lnTo>
                  <a:lnTo>
                    <a:pt x="59" y="148"/>
                  </a:lnTo>
                  <a:lnTo>
                    <a:pt x="59" y="147"/>
                  </a:lnTo>
                  <a:lnTo>
                    <a:pt x="60" y="147"/>
                  </a:lnTo>
                  <a:lnTo>
                    <a:pt x="60" y="146"/>
                  </a:lnTo>
                  <a:lnTo>
                    <a:pt x="62" y="144"/>
                  </a:lnTo>
                  <a:lnTo>
                    <a:pt x="63" y="143"/>
                  </a:lnTo>
                  <a:lnTo>
                    <a:pt x="63" y="142"/>
                  </a:lnTo>
                  <a:lnTo>
                    <a:pt x="64" y="140"/>
                  </a:lnTo>
                  <a:lnTo>
                    <a:pt x="65" y="140"/>
                  </a:lnTo>
                  <a:lnTo>
                    <a:pt x="65" y="138"/>
                  </a:lnTo>
                  <a:lnTo>
                    <a:pt x="65" y="136"/>
                  </a:lnTo>
                  <a:lnTo>
                    <a:pt x="67" y="136"/>
                  </a:lnTo>
                  <a:lnTo>
                    <a:pt x="67" y="135"/>
                  </a:lnTo>
                  <a:lnTo>
                    <a:pt x="67" y="134"/>
                  </a:lnTo>
                  <a:lnTo>
                    <a:pt x="67" y="132"/>
                  </a:lnTo>
                  <a:lnTo>
                    <a:pt x="67" y="131"/>
                  </a:lnTo>
                  <a:lnTo>
                    <a:pt x="67" y="130"/>
                  </a:lnTo>
                  <a:lnTo>
                    <a:pt x="67" y="129"/>
                  </a:lnTo>
                  <a:lnTo>
                    <a:pt x="65" y="129"/>
                  </a:lnTo>
                  <a:lnTo>
                    <a:pt x="65" y="127"/>
                  </a:lnTo>
                  <a:lnTo>
                    <a:pt x="64" y="126"/>
                  </a:lnTo>
                  <a:lnTo>
                    <a:pt x="64" y="125"/>
                  </a:lnTo>
                  <a:lnTo>
                    <a:pt x="63" y="125"/>
                  </a:lnTo>
                  <a:lnTo>
                    <a:pt x="63" y="123"/>
                  </a:lnTo>
                  <a:lnTo>
                    <a:pt x="62" y="123"/>
                  </a:lnTo>
                  <a:lnTo>
                    <a:pt x="60" y="122"/>
                  </a:lnTo>
                  <a:lnTo>
                    <a:pt x="59" y="122"/>
                  </a:lnTo>
                  <a:lnTo>
                    <a:pt x="58" y="122"/>
                  </a:lnTo>
                  <a:lnTo>
                    <a:pt x="56" y="122"/>
                  </a:lnTo>
                  <a:lnTo>
                    <a:pt x="55" y="122"/>
                  </a:lnTo>
                  <a:lnTo>
                    <a:pt x="54" y="122"/>
                  </a:lnTo>
                  <a:lnTo>
                    <a:pt x="52" y="122"/>
                  </a:lnTo>
                  <a:lnTo>
                    <a:pt x="51" y="122"/>
                  </a:lnTo>
                  <a:lnTo>
                    <a:pt x="50" y="122"/>
                  </a:lnTo>
                  <a:lnTo>
                    <a:pt x="48" y="123"/>
                  </a:lnTo>
                  <a:lnTo>
                    <a:pt x="47" y="123"/>
                  </a:lnTo>
                  <a:lnTo>
                    <a:pt x="46" y="123"/>
                  </a:lnTo>
                  <a:lnTo>
                    <a:pt x="44" y="123"/>
                  </a:lnTo>
                  <a:lnTo>
                    <a:pt x="43" y="123"/>
                  </a:lnTo>
                  <a:lnTo>
                    <a:pt x="42" y="125"/>
                  </a:lnTo>
                  <a:lnTo>
                    <a:pt x="41" y="125"/>
                  </a:lnTo>
                  <a:lnTo>
                    <a:pt x="39" y="125"/>
                  </a:lnTo>
                  <a:lnTo>
                    <a:pt x="37" y="125"/>
                  </a:lnTo>
                  <a:lnTo>
                    <a:pt x="35" y="125"/>
                  </a:lnTo>
                  <a:lnTo>
                    <a:pt x="34" y="125"/>
                  </a:lnTo>
                  <a:lnTo>
                    <a:pt x="33" y="125"/>
                  </a:lnTo>
                  <a:lnTo>
                    <a:pt x="31" y="125"/>
                  </a:lnTo>
                  <a:lnTo>
                    <a:pt x="30" y="125"/>
                  </a:lnTo>
                  <a:lnTo>
                    <a:pt x="29" y="125"/>
                  </a:lnTo>
                  <a:lnTo>
                    <a:pt x="27" y="125"/>
                  </a:lnTo>
                  <a:lnTo>
                    <a:pt x="27" y="123"/>
                  </a:lnTo>
                  <a:lnTo>
                    <a:pt x="26" y="123"/>
                  </a:lnTo>
                  <a:lnTo>
                    <a:pt x="25" y="123"/>
                  </a:lnTo>
                  <a:lnTo>
                    <a:pt x="24" y="122"/>
                  </a:lnTo>
                  <a:lnTo>
                    <a:pt x="22" y="121"/>
                  </a:lnTo>
                  <a:lnTo>
                    <a:pt x="20" y="119"/>
                  </a:lnTo>
                  <a:lnTo>
                    <a:pt x="18" y="118"/>
                  </a:lnTo>
                  <a:lnTo>
                    <a:pt x="16" y="117"/>
                  </a:lnTo>
                  <a:lnTo>
                    <a:pt x="14" y="115"/>
                  </a:lnTo>
                  <a:lnTo>
                    <a:pt x="9" y="115"/>
                  </a:lnTo>
                  <a:lnTo>
                    <a:pt x="10" y="114"/>
                  </a:lnTo>
                  <a:lnTo>
                    <a:pt x="10" y="113"/>
                  </a:lnTo>
                  <a:lnTo>
                    <a:pt x="10" y="112"/>
                  </a:lnTo>
                  <a:lnTo>
                    <a:pt x="10" y="110"/>
                  </a:lnTo>
                  <a:lnTo>
                    <a:pt x="10" y="109"/>
                  </a:lnTo>
                  <a:lnTo>
                    <a:pt x="12" y="108"/>
                  </a:lnTo>
                  <a:lnTo>
                    <a:pt x="10" y="105"/>
                  </a:lnTo>
                  <a:lnTo>
                    <a:pt x="12" y="105"/>
                  </a:lnTo>
                  <a:lnTo>
                    <a:pt x="12" y="104"/>
                  </a:lnTo>
                  <a:lnTo>
                    <a:pt x="12" y="101"/>
                  </a:lnTo>
                  <a:lnTo>
                    <a:pt x="12" y="100"/>
                  </a:lnTo>
                  <a:lnTo>
                    <a:pt x="13" y="100"/>
                  </a:lnTo>
                  <a:lnTo>
                    <a:pt x="13" y="98"/>
                  </a:lnTo>
                  <a:lnTo>
                    <a:pt x="14" y="97"/>
                  </a:lnTo>
                  <a:lnTo>
                    <a:pt x="16" y="97"/>
                  </a:lnTo>
                  <a:lnTo>
                    <a:pt x="17" y="96"/>
                  </a:lnTo>
                  <a:lnTo>
                    <a:pt x="18" y="96"/>
                  </a:lnTo>
                  <a:lnTo>
                    <a:pt x="20" y="96"/>
                  </a:lnTo>
                  <a:lnTo>
                    <a:pt x="21" y="96"/>
                  </a:lnTo>
                  <a:lnTo>
                    <a:pt x="22" y="97"/>
                  </a:lnTo>
                  <a:lnTo>
                    <a:pt x="24" y="97"/>
                  </a:lnTo>
                  <a:lnTo>
                    <a:pt x="25" y="97"/>
                  </a:lnTo>
                  <a:lnTo>
                    <a:pt x="25" y="95"/>
                  </a:lnTo>
                  <a:lnTo>
                    <a:pt x="26" y="92"/>
                  </a:lnTo>
                  <a:lnTo>
                    <a:pt x="26" y="91"/>
                  </a:lnTo>
                  <a:lnTo>
                    <a:pt x="25" y="91"/>
                  </a:lnTo>
                  <a:lnTo>
                    <a:pt x="26" y="89"/>
                  </a:lnTo>
                  <a:lnTo>
                    <a:pt x="26" y="88"/>
                  </a:lnTo>
                  <a:lnTo>
                    <a:pt x="25" y="84"/>
                  </a:lnTo>
                  <a:lnTo>
                    <a:pt x="25" y="83"/>
                  </a:lnTo>
                  <a:lnTo>
                    <a:pt x="25" y="80"/>
                  </a:lnTo>
                  <a:lnTo>
                    <a:pt x="24" y="77"/>
                  </a:lnTo>
                  <a:lnTo>
                    <a:pt x="24" y="76"/>
                  </a:lnTo>
                  <a:lnTo>
                    <a:pt x="24" y="75"/>
                  </a:lnTo>
                  <a:lnTo>
                    <a:pt x="22" y="75"/>
                  </a:lnTo>
                  <a:lnTo>
                    <a:pt x="22" y="74"/>
                  </a:lnTo>
                  <a:lnTo>
                    <a:pt x="22" y="72"/>
                  </a:lnTo>
                  <a:lnTo>
                    <a:pt x="22" y="70"/>
                  </a:lnTo>
                  <a:lnTo>
                    <a:pt x="24" y="67"/>
                  </a:lnTo>
                  <a:lnTo>
                    <a:pt x="24" y="64"/>
                  </a:lnTo>
                  <a:lnTo>
                    <a:pt x="25" y="63"/>
                  </a:lnTo>
                  <a:lnTo>
                    <a:pt x="25" y="62"/>
                  </a:lnTo>
                  <a:lnTo>
                    <a:pt x="26" y="62"/>
                  </a:lnTo>
                  <a:lnTo>
                    <a:pt x="27" y="60"/>
                  </a:lnTo>
                  <a:lnTo>
                    <a:pt x="30" y="59"/>
                  </a:lnTo>
                  <a:lnTo>
                    <a:pt x="34" y="58"/>
                  </a:lnTo>
                  <a:lnTo>
                    <a:pt x="37" y="58"/>
                  </a:lnTo>
                  <a:lnTo>
                    <a:pt x="39" y="59"/>
                  </a:lnTo>
                  <a:lnTo>
                    <a:pt x="41" y="59"/>
                  </a:lnTo>
                  <a:lnTo>
                    <a:pt x="42" y="60"/>
                  </a:lnTo>
                  <a:lnTo>
                    <a:pt x="42" y="66"/>
                  </a:lnTo>
                  <a:lnTo>
                    <a:pt x="43" y="67"/>
                  </a:lnTo>
                  <a:lnTo>
                    <a:pt x="44" y="68"/>
                  </a:lnTo>
                  <a:lnTo>
                    <a:pt x="46" y="70"/>
                  </a:lnTo>
                  <a:lnTo>
                    <a:pt x="47" y="71"/>
                  </a:lnTo>
                  <a:lnTo>
                    <a:pt x="47" y="72"/>
                  </a:lnTo>
                  <a:lnTo>
                    <a:pt x="48" y="74"/>
                  </a:lnTo>
                  <a:lnTo>
                    <a:pt x="51" y="76"/>
                  </a:lnTo>
                  <a:lnTo>
                    <a:pt x="51" y="79"/>
                  </a:lnTo>
                  <a:lnTo>
                    <a:pt x="51" y="81"/>
                  </a:lnTo>
                  <a:lnTo>
                    <a:pt x="50" y="87"/>
                  </a:lnTo>
                  <a:lnTo>
                    <a:pt x="48" y="87"/>
                  </a:lnTo>
                  <a:lnTo>
                    <a:pt x="47" y="88"/>
                  </a:lnTo>
                  <a:lnTo>
                    <a:pt x="44" y="91"/>
                  </a:lnTo>
                  <a:lnTo>
                    <a:pt x="34" y="91"/>
                  </a:lnTo>
                  <a:lnTo>
                    <a:pt x="34" y="92"/>
                  </a:lnTo>
                  <a:lnTo>
                    <a:pt x="34" y="93"/>
                  </a:lnTo>
                  <a:lnTo>
                    <a:pt x="34" y="95"/>
                  </a:lnTo>
                  <a:lnTo>
                    <a:pt x="34" y="96"/>
                  </a:lnTo>
                  <a:lnTo>
                    <a:pt x="34" y="97"/>
                  </a:lnTo>
                  <a:lnTo>
                    <a:pt x="34" y="98"/>
                  </a:lnTo>
                  <a:lnTo>
                    <a:pt x="33" y="100"/>
                  </a:lnTo>
                  <a:lnTo>
                    <a:pt x="34" y="101"/>
                  </a:lnTo>
                  <a:lnTo>
                    <a:pt x="35" y="102"/>
                  </a:lnTo>
                  <a:lnTo>
                    <a:pt x="37" y="102"/>
                  </a:lnTo>
                  <a:lnTo>
                    <a:pt x="38" y="104"/>
                  </a:lnTo>
                  <a:lnTo>
                    <a:pt x="39" y="104"/>
                  </a:lnTo>
                  <a:lnTo>
                    <a:pt x="41" y="105"/>
                  </a:lnTo>
                  <a:lnTo>
                    <a:pt x="42" y="106"/>
                  </a:lnTo>
                  <a:lnTo>
                    <a:pt x="43" y="106"/>
                  </a:lnTo>
                  <a:lnTo>
                    <a:pt x="44" y="106"/>
                  </a:lnTo>
                  <a:lnTo>
                    <a:pt x="44" y="108"/>
                  </a:lnTo>
                  <a:lnTo>
                    <a:pt x="46" y="108"/>
                  </a:lnTo>
                  <a:lnTo>
                    <a:pt x="47" y="108"/>
                  </a:lnTo>
                  <a:lnTo>
                    <a:pt x="48" y="108"/>
                  </a:lnTo>
                  <a:lnTo>
                    <a:pt x="51" y="108"/>
                  </a:lnTo>
                  <a:lnTo>
                    <a:pt x="52" y="108"/>
                  </a:lnTo>
                  <a:lnTo>
                    <a:pt x="55" y="108"/>
                  </a:lnTo>
                  <a:lnTo>
                    <a:pt x="56" y="108"/>
                  </a:lnTo>
                  <a:lnTo>
                    <a:pt x="58" y="108"/>
                  </a:lnTo>
                  <a:lnTo>
                    <a:pt x="60" y="106"/>
                  </a:lnTo>
                  <a:lnTo>
                    <a:pt x="62" y="106"/>
                  </a:lnTo>
                  <a:lnTo>
                    <a:pt x="63" y="106"/>
                  </a:lnTo>
                  <a:lnTo>
                    <a:pt x="64" y="106"/>
                  </a:lnTo>
                  <a:lnTo>
                    <a:pt x="64" y="105"/>
                  </a:lnTo>
                  <a:lnTo>
                    <a:pt x="65" y="105"/>
                  </a:lnTo>
                  <a:lnTo>
                    <a:pt x="67" y="104"/>
                  </a:lnTo>
                  <a:lnTo>
                    <a:pt x="68" y="104"/>
                  </a:lnTo>
                  <a:lnTo>
                    <a:pt x="68" y="102"/>
                  </a:lnTo>
                  <a:lnTo>
                    <a:pt x="69" y="102"/>
                  </a:lnTo>
                  <a:lnTo>
                    <a:pt x="71" y="101"/>
                  </a:lnTo>
                  <a:lnTo>
                    <a:pt x="72" y="100"/>
                  </a:lnTo>
                  <a:lnTo>
                    <a:pt x="72" y="98"/>
                  </a:lnTo>
                  <a:lnTo>
                    <a:pt x="72" y="97"/>
                  </a:lnTo>
                  <a:lnTo>
                    <a:pt x="73" y="96"/>
                  </a:lnTo>
                  <a:lnTo>
                    <a:pt x="73" y="95"/>
                  </a:lnTo>
                  <a:lnTo>
                    <a:pt x="73" y="93"/>
                  </a:lnTo>
                  <a:lnTo>
                    <a:pt x="73" y="92"/>
                  </a:lnTo>
                  <a:lnTo>
                    <a:pt x="73" y="91"/>
                  </a:lnTo>
                  <a:lnTo>
                    <a:pt x="72" y="91"/>
                  </a:lnTo>
                  <a:lnTo>
                    <a:pt x="72" y="89"/>
                  </a:lnTo>
                  <a:lnTo>
                    <a:pt x="72" y="88"/>
                  </a:lnTo>
                  <a:lnTo>
                    <a:pt x="72" y="87"/>
                  </a:lnTo>
                  <a:lnTo>
                    <a:pt x="71" y="87"/>
                  </a:lnTo>
                  <a:lnTo>
                    <a:pt x="71" y="85"/>
                  </a:lnTo>
                  <a:lnTo>
                    <a:pt x="71" y="84"/>
                  </a:lnTo>
                  <a:lnTo>
                    <a:pt x="69" y="83"/>
                  </a:lnTo>
                  <a:lnTo>
                    <a:pt x="69" y="81"/>
                  </a:lnTo>
                  <a:lnTo>
                    <a:pt x="68" y="80"/>
                  </a:lnTo>
                  <a:lnTo>
                    <a:pt x="67" y="79"/>
                  </a:lnTo>
                  <a:lnTo>
                    <a:pt x="67" y="77"/>
                  </a:lnTo>
                  <a:lnTo>
                    <a:pt x="65" y="76"/>
                  </a:lnTo>
                  <a:lnTo>
                    <a:pt x="64" y="74"/>
                  </a:lnTo>
                  <a:lnTo>
                    <a:pt x="64" y="72"/>
                  </a:lnTo>
                  <a:lnTo>
                    <a:pt x="63" y="71"/>
                  </a:lnTo>
                  <a:lnTo>
                    <a:pt x="63" y="70"/>
                  </a:lnTo>
                  <a:lnTo>
                    <a:pt x="63" y="68"/>
                  </a:lnTo>
                  <a:lnTo>
                    <a:pt x="62" y="67"/>
                  </a:lnTo>
                  <a:lnTo>
                    <a:pt x="62" y="66"/>
                  </a:lnTo>
                  <a:lnTo>
                    <a:pt x="62" y="64"/>
                  </a:lnTo>
                  <a:lnTo>
                    <a:pt x="62" y="63"/>
                  </a:lnTo>
                  <a:lnTo>
                    <a:pt x="62" y="60"/>
                  </a:lnTo>
                  <a:lnTo>
                    <a:pt x="62" y="59"/>
                  </a:lnTo>
                  <a:lnTo>
                    <a:pt x="63" y="58"/>
                  </a:lnTo>
                  <a:lnTo>
                    <a:pt x="63" y="55"/>
                  </a:lnTo>
                  <a:lnTo>
                    <a:pt x="64" y="54"/>
                  </a:lnTo>
                  <a:lnTo>
                    <a:pt x="65" y="53"/>
                  </a:lnTo>
                  <a:lnTo>
                    <a:pt x="67" y="53"/>
                  </a:lnTo>
                  <a:lnTo>
                    <a:pt x="67" y="51"/>
                  </a:lnTo>
                  <a:lnTo>
                    <a:pt x="68" y="50"/>
                  </a:lnTo>
                  <a:lnTo>
                    <a:pt x="69" y="50"/>
                  </a:lnTo>
                  <a:lnTo>
                    <a:pt x="71" y="49"/>
                  </a:lnTo>
                  <a:lnTo>
                    <a:pt x="72" y="49"/>
                  </a:lnTo>
                  <a:lnTo>
                    <a:pt x="71" y="46"/>
                  </a:lnTo>
                  <a:lnTo>
                    <a:pt x="68" y="40"/>
                  </a:lnTo>
                  <a:lnTo>
                    <a:pt x="67" y="37"/>
                  </a:lnTo>
                  <a:lnTo>
                    <a:pt x="65" y="36"/>
                  </a:lnTo>
                  <a:lnTo>
                    <a:pt x="65" y="34"/>
                  </a:lnTo>
                  <a:lnTo>
                    <a:pt x="64" y="33"/>
                  </a:lnTo>
                  <a:lnTo>
                    <a:pt x="63" y="30"/>
                  </a:lnTo>
                  <a:lnTo>
                    <a:pt x="63" y="29"/>
                  </a:lnTo>
                  <a:lnTo>
                    <a:pt x="62" y="28"/>
                  </a:lnTo>
                  <a:lnTo>
                    <a:pt x="60" y="26"/>
                  </a:lnTo>
                  <a:lnTo>
                    <a:pt x="59" y="25"/>
                  </a:lnTo>
                  <a:lnTo>
                    <a:pt x="59" y="24"/>
                  </a:lnTo>
                  <a:lnTo>
                    <a:pt x="58" y="23"/>
                  </a:lnTo>
                  <a:lnTo>
                    <a:pt x="56" y="21"/>
                  </a:lnTo>
                  <a:lnTo>
                    <a:pt x="56" y="20"/>
                  </a:lnTo>
                  <a:lnTo>
                    <a:pt x="56" y="19"/>
                  </a:lnTo>
                  <a:lnTo>
                    <a:pt x="56" y="17"/>
                  </a:lnTo>
                  <a:lnTo>
                    <a:pt x="56" y="15"/>
                  </a:lnTo>
                  <a:lnTo>
                    <a:pt x="56" y="12"/>
                  </a:lnTo>
                  <a:lnTo>
                    <a:pt x="56" y="11"/>
                  </a:lnTo>
                  <a:lnTo>
                    <a:pt x="56" y="9"/>
                  </a:lnTo>
                  <a:lnTo>
                    <a:pt x="58" y="8"/>
                  </a:lnTo>
                  <a:lnTo>
                    <a:pt x="58" y="7"/>
                  </a:lnTo>
                  <a:lnTo>
                    <a:pt x="59" y="7"/>
                  </a:lnTo>
                  <a:lnTo>
                    <a:pt x="59" y="5"/>
                  </a:lnTo>
                  <a:lnTo>
                    <a:pt x="60" y="4"/>
                  </a:lnTo>
                  <a:lnTo>
                    <a:pt x="62" y="4"/>
                  </a:lnTo>
                  <a:lnTo>
                    <a:pt x="63" y="3"/>
                  </a:lnTo>
                  <a:lnTo>
                    <a:pt x="65" y="2"/>
                  </a:lnTo>
                  <a:lnTo>
                    <a:pt x="65" y="0"/>
                  </a:lnTo>
                  <a:lnTo>
                    <a:pt x="67" y="0"/>
                  </a:lnTo>
                  <a:lnTo>
                    <a:pt x="68" y="0"/>
                  </a:lnTo>
                  <a:lnTo>
                    <a:pt x="69" y="0"/>
                  </a:lnTo>
                  <a:lnTo>
                    <a:pt x="71" y="0"/>
                  </a:lnTo>
                  <a:lnTo>
                    <a:pt x="72" y="0"/>
                  </a:lnTo>
                  <a:lnTo>
                    <a:pt x="72" y="2"/>
                  </a:lnTo>
                  <a:lnTo>
                    <a:pt x="73" y="2"/>
                  </a:lnTo>
                  <a:lnTo>
                    <a:pt x="75" y="2"/>
                  </a:lnTo>
                  <a:lnTo>
                    <a:pt x="76" y="3"/>
                  </a:lnTo>
                  <a:lnTo>
                    <a:pt x="77" y="3"/>
                  </a:lnTo>
                  <a:lnTo>
                    <a:pt x="79" y="3"/>
                  </a:lnTo>
                  <a:lnTo>
                    <a:pt x="79" y="4"/>
                  </a:lnTo>
                  <a:lnTo>
                    <a:pt x="80" y="4"/>
                  </a:lnTo>
                  <a:lnTo>
                    <a:pt x="80" y="5"/>
                  </a:lnTo>
                  <a:lnTo>
                    <a:pt x="81" y="5"/>
                  </a:lnTo>
                  <a:lnTo>
                    <a:pt x="81" y="7"/>
                  </a:lnTo>
                  <a:lnTo>
                    <a:pt x="82" y="7"/>
                  </a:lnTo>
                  <a:lnTo>
                    <a:pt x="82" y="9"/>
                  </a:lnTo>
                  <a:lnTo>
                    <a:pt x="84" y="11"/>
                  </a:lnTo>
                  <a:lnTo>
                    <a:pt x="84" y="12"/>
                  </a:lnTo>
                  <a:lnTo>
                    <a:pt x="85" y="13"/>
                  </a:lnTo>
                  <a:lnTo>
                    <a:pt x="85" y="15"/>
                  </a:lnTo>
                  <a:lnTo>
                    <a:pt x="85" y="16"/>
                  </a:lnTo>
                  <a:lnTo>
                    <a:pt x="85" y="17"/>
                  </a:lnTo>
                  <a:lnTo>
                    <a:pt x="85" y="19"/>
                  </a:lnTo>
                  <a:lnTo>
                    <a:pt x="84" y="20"/>
                  </a:lnTo>
                  <a:lnTo>
                    <a:pt x="82" y="21"/>
                  </a:lnTo>
                  <a:lnTo>
                    <a:pt x="82" y="23"/>
                  </a:lnTo>
                  <a:lnTo>
                    <a:pt x="81" y="24"/>
                  </a:lnTo>
                  <a:lnTo>
                    <a:pt x="80" y="25"/>
                  </a:lnTo>
                  <a:lnTo>
                    <a:pt x="80" y="26"/>
                  </a:lnTo>
                  <a:lnTo>
                    <a:pt x="79" y="28"/>
                  </a:lnTo>
                  <a:lnTo>
                    <a:pt x="77" y="29"/>
                  </a:lnTo>
                  <a:lnTo>
                    <a:pt x="77" y="30"/>
                  </a:lnTo>
                  <a:lnTo>
                    <a:pt x="76" y="32"/>
                  </a:lnTo>
                  <a:lnTo>
                    <a:pt x="75" y="33"/>
                  </a:lnTo>
                  <a:lnTo>
                    <a:pt x="75" y="34"/>
                  </a:lnTo>
                  <a:lnTo>
                    <a:pt x="79" y="40"/>
                  </a:lnTo>
                  <a:lnTo>
                    <a:pt x="81" y="45"/>
                  </a:lnTo>
                  <a:lnTo>
                    <a:pt x="84" y="42"/>
                  </a:lnTo>
                  <a:lnTo>
                    <a:pt x="86" y="42"/>
                  </a:lnTo>
                  <a:lnTo>
                    <a:pt x="88" y="41"/>
                  </a:lnTo>
                  <a:lnTo>
                    <a:pt x="89" y="41"/>
                  </a:lnTo>
                  <a:lnTo>
                    <a:pt x="93" y="40"/>
                  </a:lnTo>
                  <a:lnTo>
                    <a:pt x="94" y="38"/>
                  </a:lnTo>
                  <a:lnTo>
                    <a:pt x="96" y="38"/>
                  </a:lnTo>
                  <a:lnTo>
                    <a:pt x="97" y="38"/>
                  </a:lnTo>
                  <a:lnTo>
                    <a:pt x="98" y="37"/>
                  </a:lnTo>
                  <a:lnTo>
                    <a:pt x="99" y="37"/>
                  </a:lnTo>
                  <a:lnTo>
                    <a:pt x="101" y="37"/>
                  </a:lnTo>
                  <a:lnTo>
                    <a:pt x="101" y="36"/>
                  </a:lnTo>
                  <a:lnTo>
                    <a:pt x="102" y="36"/>
                  </a:lnTo>
                  <a:lnTo>
                    <a:pt x="105" y="34"/>
                  </a:lnTo>
                  <a:lnTo>
                    <a:pt x="106" y="33"/>
                  </a:lnTo>
                  <a:lnTo>
                    <a:pt x="107" y="32"/>
                  </a:lnTo>
                  <a:lnTo>
                    <a:pt x="109" y="32"/>
                  </a:lnTo>
                  <a:lnTo>
                    <a:pt x="110" y="30"/>
                  </a:lnTo>
                  <a:lnTo>
                    <a:pt x="111" y="30"/>
                  </a:lnTo>
                  <a:lnTo>
                    <a:pt x="113" y="29"/>
                  </a:lnTo>
                  <a:lnTo>
                    <a:pt x="114" y="29"/>
                  </a:lnTo>
                  <a:lnTo>
                    <a:pt x="115" y="29"/>
                  </a:lnTo>
                  <a:lnTo>
                    <a:pt x="116" y="28"/>
                  </a:lnTo>
                  <a:lnTo>
                    <a:pt x="118" y="28"/>
                  </a:lnTo>
                  <a:lnTo>
                    <a:pt x="119" y="28"/>
                  </a:lnTo>
                  <a:lnTo>
                    <a:pt x="120" y="28"/>
                  </a:lnTo>
                  <a:lnTo>
                    <a:pt x="122" y="26"/>
                  </a:lnTo>
                  <a:lnTo>
                    <a:pt x="123" y="26"/>
                  </a:lnTo>
                  <a:lnTo>
                    <a:pt x="124" y="26"/>
                  </a:lnTo>
                  <a:lnTo>
                    <a:pt x="126" y="25"/>
                  </a:lnTo>
                  <a:lnTo>
                    <a:pt x="127" y="25"/>
                  </a:lnTo>
                  <a:lnTo>
                    <a:pt x="128" y="24"/>
                  </a:lnTo>
                  <a:lnTo>
                    <a:pt x="130" y="24"/>
                  </a:lnTo>
                  <a:lnTo>
                    <a:pt x="130" y="23"/>
                  </a:lnTo>
                  <a:lnTo>
                    <a:pt x="131" y="23"/>
                  </a:lnTo>
                  <a:lnTo>
                    <a:pt x="131" y="21"/>
                  </a:lnTo>
                  <a:lnTo>
                    <a:pt x="132" y="21"/>
                  </a:lnTo>
                  <a:lnTo>
                    <a:pt x="134" y="23"/>
                  </a:lnTo>
                  <a:lnTo>
                    <a:pt x="135" y="25"/>
                  </a:lnTo>
                  <a:lnTo>
                    <a:pt x="136" y="25"/>
                  </a:lnTo>
                  <a:lnTo>
                    <a:pt x="136" y="26"/>
                  </a:lnTo>
                  <a:lnTo>
                    <a:pt x="137" y="28"/>
                  </a:lnTo>
                  <a:lnTo>
                    <a:pt x="139" y="28"/>
                  </a:lnTo>
                  <a:lnTo>
                    <a:pt x="139" y="29"/>
                  </a:lnTo>
                  <a:lnTo>
                    <a:pt x="140" y="29"/>
                  </a:lnTo>
                  <a:lnTo>
                    <a:pt x="141" y="30"/>
                  </a:lnTo>
                  <a:lnTo>
                    <a:pt x="143" y="30"/>
                  </a:lnTo>
                  <a:lnTo>
                    <a:pt x="144" y="30"/>
                  </a:lnTo>
                  <a:lnTo>
                    <a:pt x="145" y="32"/>
                  </a:lnTo>
                  <a:lnTo>
                    <a:pt x="147" y="32"/>
                  </a:lnTo>
                  <a:lnTo>
                    <a:pt x="148" y="32"/>
                  </a:lnTo>
                  <a:lnTo>
                    <a:pt x="148" y="30"/>
                  </a:lnTo>
                  <a:lnTo>
                    <a:pt x="149" y="30"/>
                  </a:lnTo>
                  <a:lnTo>
                    <a:pt x="151" y="29"/>
                  </a:lnTo>
                  <a:lnTo>
                    <a:pt x="152" y="28"/>
                  </a:lnTo>
                  <a:lnTo>
                    <a:pt x="152" y="26"/>
                  </a:lnTo>
                  <a:lnTo>
                    <a:pt x="152" y="25"/>
                  </a:lnTo>
                  <a:lnTo>
                    <a:pt x="152" y="24"/>
                  </a:lnTo>
                  <a:lnTo>
                    <a:pt x="152" y="23"/>
                  </a:lnTo>
                  <a:lnTo>
                    <a:pt x="152" y="21"/>
                  </a:lnTo>
                  <a:lnTo>
                    <a:pt x="151" y="2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0CC16BA9-A26C-40A9-A187-A0500FEE98BE}"/>
                </a:ext>
              </a:extLst>
            </p:cNvPr>
            <p:cNvSpPr>
              <a:spLocks/>
            </p:cNvSpPr>
            <p:nvPr/>
          </p:nvSpPr>
          <p:spPr bwMode="auto">
            <a:xfrm>
              <a:off x="5905" y="1214"/>
              <a:ext cx="305" cy="142"/>
            </a:xfrm>
            <a:custGeom>
              <a:avLst/>
              <a:gdLst>
                <a:gd name="T0" fmla="*/ 216 w 305"/>
                <a:gd name="T1" fmla="*/ 0 h 142"/>
                <a:gd name="T2" fmla="*/ 251 w 305"/>
                <a:gd name="T3" fmla="*/ 0 h 142"/>
                <a:gd name="T4" fmla="*/ 276 w 305"/>
                <a:gd name="T5" fmla="*/ 11 h 142"/>
                <a:gd name="T6" fmla="*/ 276 w 305"/>
                <a:gd name="T7" fmla="*/ 45 h 142"/>
                <a:gd name="T8" fmla="*/ 294 w 305"/>
                <a:gd name="T9" fmla="*/ 57 h 142"/>
                <a:gd name="T10" fmla="*/ 305 w 305"/>
                <a:gd name="T11" fmla="*/ 88 h 142"/>
                <a:gd name="T12" fmla="*/ 305 w 305"/>
                <a:gd name="T13" fmla="*/ 120 h 142"/>
                <a:gd name="T14" fmla="*/ 294 w 305"/>
                <a:gd name="T15" fmla="*/ 141 h 142"/>
                <a:gd name="T16" fmla="*/ 249 w 305"/>
                <a:gd name="T17" fmla="*/ 141 h 142"/>
                <a:gd name="T18" fmla="*/ 212 w 305"/>
                <a:gd name="T19" fmla="*/ 141 h 142"/>
                <a:gd name="T20" fmla="*/ 177 w 305"/>
                <a:gd name="T21" fmla="*/ 142 h 142"/>
                <a:gd name="T22" fmla="*/ 147 w 305"/>
                <a:gd name="T23" fmla="*/ 141 h 142"/>
                <a:gd name="T24" fmla="*/ 111 w 305"/>
                <a:gd name="T25" fmla="*/ 141 h 142"/>
                <a:gd name="T26" fmla="*/ 64 w 305"/>
                <a:gd name="T27" fmla="*/ 141 h 142"/>
                <a:gd name="T28" fmla="*/ 21 w 305"/>
                <a:gd name="T29" fmla="*/ 139 h 142"/>
                <a:gd name="T30" fmla="*/ 14 w 305"/>
                <a:gd name="T31" fmla="*/ 135 h 142"/>
                <a:gd name="T32" fmla="*/ 16 w 305"/>
                <a:gd name="T33" fmla="*/ 127 h 142"/>
                <a:gd name="T34" fmla="*/ 9 w 305"/>
                <a:gd name="T35" fmla="*/ 121 h 142"/>
                <a:gd name="T36" fmla="*/ 4 w 305"/>
                <a:gd name="T37" fmla="*/ 113 h 142"/>
                <a:gd name="T38" fmla="*/ 0 w 305"/>
                <a:gd name="T39" fmla="*/ 109 h 142"/>
                <a:gd name="T40" fmla="*/ 3 w 305"/>
                <a:gd name="T41" fmla="*/ 100 h 142"/>
                <a:gd name="T42" fmla="*/ 8 w 305"/>
                <a:gd name="T43" fmla="*/ 91 h 142"/>
                <a:gd name="T44" fmla="*/ 16 w 305"/>
                <a:gd name="T45" fmla="*/ 82 h 142"/>
                <a:gd name="T46" fmla="*/ 14 w 305"/>
                <a:gd name="T47" fmla="*/ 72 h 142"/>
                <a:gd name="T48" fmla="*/ 14 w 305"/>
                <a:gd name="T49" fmla="*/ 70 h 142"/>
                <a:gd name="T50" fmla="*/ 9 w 305"/>
                <a:gd name="T51" fmla="*/ 67 h 142"/>
                <a:gd name="T52" fmla="*/ 12 w 305"/>
                <a:gd name="T53" fmla="*/ 59 h 142"/>
                <a:gd name="T54" fmla="*/ 9 w 305"/>
                <a:gd name="T55" fmla="*/ 49 h 142"/>
                <a:gd name="T56" fmla="*/ 10 w 305"/>
                <a:gd name="T57" fmla="*/ 41 h 142"/>
                <a:gd name="T58" fmla="*/ 17 w 305"/>
                <a:gd name="T59" fmla="*/ 33 h 142"/>
                <a:gd name="T60" fmla="*/ 18 w 305"/>
                <a:gd name="T61" fmla="*/ 32 h 142"/>
                <a:gd name="T62" fmla="*/ 23 w 305"/>
                <a:gd name="T63" fmla="*/ 35 h 142"/>
                <a:gd name="T64" fmla="*/ 27 w 305"/>
                <a:gd name="T65" fmla="*/ 31 h 142"/>
                <a:gd name="T66" fmla="*/ 33 w 305"/>
                <a:gd name="T67" fmla="*/ 25 h 142"/>
                <a:gd name="T68" fmla="*/ 35 w 305"/>
                <a:gd name="T69" fmla="*/ 20 h 142"/>
                <a:gd name="T70" fmla="*/ 37 w 305"/>
                <a:gd name="T71" fmla="*/ 14 h 142"/>
                <a:gd name="T72" fmla="*/ 43 w 305"/>
                <a:gd name="T73" fmla="*/ 10 h 142"/>
                <a:gd name="T74" fmla="*/ 48 w 305"/>
                <a:gd name="T75" fmla="*/ 10 h 142"/>
                <a:gd name="T76" fmla="*/ 56 w 305"/>
                <a:gd name="T77" fmla="*/ 10 h 142"/>
                <a:gd name="T78" fmla="*/ 60 w 305"/>
                <a:gd name="T79" fmla="*/ 8 h 142"/>
                <a:gd name="T80" fmla="*/ 68 w 305"/>
                <a:gd name="T81" fmla="*/ 12 h 142"/>
                <a:gd name="T82" fmla="*/ 72 w 305"/>
                <a:gd name="T83" fmla="*/ 20 h 142"/>
                <a:gd name="T84" fmla="*/ 75 w 305"/>
                <a:gd name="T85" fmla="*/ 25 h 142"/>
                <a:gd name="T86" fmla="*/ 82 w 305"/>
                <a:gd name="T87" fmla="*/ 25 h 142"/>
                <a:gd name="T88" fmla="*/ 89 w 305"/>
                <a:gd name="T89" fmla="*/ 31 h 142"/>
                <a:gd name="T90" fmla="*/ 94 w 305"/>
                <a:gd name="T91" fmla="*/ 29 h 142"/>
                <a:gd name="T92" fmla="*/ 98 w 305"/>
                <a:gd name="T93" fmla="*/ 33 h 142"/>
                <a:gd name="T94" fmla="*/ 102 w 305"/>
                <a:gd name="T95" fmla="*/ 40 h 142"/>
                <a:gd name="T96" fmla="*/ 109 w 305"/>
                <a:gd name="T97" fmla="*/ 40 h 142"/>
                <a:gd name="T98" fmla="*/ 116 w 305"/>
                <a:gd name="T99" fmla="*/ 41 h 142"/>
                <a:gd name="T100" fmla="*/ 124 w 305"/>
                <a:gd name="T101" fmla="*/ 38 h 142"/>
                <a:gd name="T102" fmla="*/ 130 w 305"/>
                <a:gd name="T103" fmla="*/ 36 h 142"/>
                <a:gd name="T104" fmla="*/ 135 w 305"/>
                <a:gd name="T105" fmla="*/ 36 h 142"/>
                <a:gd name="T106" fmla="*/ 139 w 305"/>
                <a:gd name="T107" fmla="*/ 31 h 142"/>
                <a:gd name="T108" fmla="*/ 147 w 305"/>
                <a:gd name="T109" fmla="*/ 32 h 142"/>
                <a:gd name="T110" fmla="*/ 154 w 305"/>
                <a:gd name="T111" fmla="*/ 25 h 142"/>
                <a:gd name="T112" fmla="*/ 158 w 305"/>
                <a:gd name="T113" fmla="*/ 21 h 142"/>
                <a:gd name="T114" fmla="*/ 165 w 305"/>
                <a:gd name="T115" fmla="*/ 18 h 142"/>
                <a:gd name="T116" fmla="*/ 171 w 305"/>
                <a:gd name="T117" fmla="*/ 11 h 142"/>
                <a:gd name="T118" fmla="*/ 175 w 305"/>
                <a:gd name="T119"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5" h="142">
                  <a:moveTo>
                    <a:pt x="178" y="2"/>
                  </a:moveTo>
                  <a:lnTo>
                    <a:pt x="178" y="0"/>
                  </a:lnTo>
                  <a:lnTo>
                    <a:pt x="181" y="0"/>
                  </a:lnTo>
                  <a:lnTo>
                    <a:pt x="183" y="0"/>
                  </a:lnTo>
                  <a:lnTo>
                    <a:pt x="186" y="0"/>
                  </a:lnTo>
                  <a:lnTo>
                    <a:pt x="187" y="0"/>
                  </a:lnTo>
                  <a:lnTo>
                    <a:pt x="190" y="0"/>
                  </a:lnTo>
                  <a:lnTo>
                    <a:pt x="191" y="0"/>
                  </a:lnTo>
                  <a:lnTo>
                    <a:pt x="194" y="0"/>
                  </a:lnTo>
                  <a:lnTo>
                    <a:pt x="196" y="0"/>
                  </a:lnTo>
                  <a:lnTo>
                    <a:pt x="203" y="0"/>
                  </a:lnTo>
                  <a:lnTo>
                    <a:pt x="216" y="0"/>
                  </a:lnTo>
                  <a:lnTo>
                    <a:pt x="219" y="0"/>
                  </a:lnTo>
                  <a:lnTo>
                    <a:pt x="221" y="0"/>
                  </a:lnTo>
                  <a:lnTo>
                    <a:pt x="226" y="0"/>
                  </a:lnTo>
                  <a:lnTo>
                    <a:pt x="229" y="0"/>
                  </a:lnTo>
                  <a:lnTo>
                    <a:pt x="236" y="0"/>
                  </a:lnTo>
                  <a:lnTo>
                    <a:pt x="238" y="0"/>
                  </a:lnTo>
                  <a:lnTo>
                    <a:pt x="241" y="0"/>
                  </a:lnTo>
                  <a:lnTo>
                    <a:pt x="242" y="0"/>
                  </a:lnTo>
                  <a:lnTo>
                    <a:pt x="243" y="0"/>
                  </a:lnTo>
                  <a:lnTo>
                    <a:pt x="246" y="0"/>
                  </a:lnTo>
                  <a:lnTo>
                    <a:pt x="250" y="0"/>
                  </a:lnTo>
                  <a:lnTo>
                    <a:pt x="251" y="0"/>
                  </a:lnTo>
                  <a:lnTo>
                    <a:pt x="260" y="2"/>
                  </a:lnTo>
                  <a:lnTo>
                    <a:pt x="264" y="2"/>
                  </a:lnTo>
                  <a:lnTo>
                    <a:pt x="268" y="2"/>
                  </a:lnTo>
                  <a:lnTo>
                    <a:pt x="270" y="2"/>
                  </a:lnTo>
                  <a:lnTo>
                    <a:pt x="271" y="2"/>
                  </a:lnTo>
                  <a:lnTo>
                    <a:pt x="272" y="2"/>
                  </a:lnTo>
                  <a:lnTo>
                    <a:pt x="275" y="2"/>
                  </a:lnTo>
                  <a:lnTo>
                    <a:pt x="276" y="2"/>
                  </a:lnTo>
                  <a:lnTo>
                    <a:pt x="276" y="3"/>
                  </a:lnTo>
                  <a:lnTo>
                    <a:pt x="276" y="6"/>
                  </a:lnTo>
                  <a:lnTo>
                    <a:pt x="276" y="8"/>
                  </a:lnTo>
                  <a:lnTo>
                    <a:pt x="276" y="11"/>
                  </a:lnTo>
                  <a:lnTo>
                    <a:pt x="276" y="14"/>
                  </a:lnTo>
                  <a:lnTo>
                    <a:pt x="276" y="16"/>
                  </a:lnTo>
                  <a:lnTo>
                    <a:pt x="276" y="20"/>
                  </a:lnTo>
                  <a:lnTo>
                    <a:pt x="276" y="23"/>
                  </a:lnTo>
                  <a:lnTo>
                    <a:pt x="276" y="24"/>
                  </a:lnTo>
                  <a:lnTo>
                    <a:pt x="276" y="28"/>
                  </a:lnTo>
                  <a:lnTo>
                    <a:pt x="276" y="29"/>
                  </a:lnTo>
                  <a:lnTo>
                    <a:pt x="276" y="32"/>
                  </a:lnTo>
                  <a:lnTo>
                    <a:pt x="276" y="36"/>
                  </a:lnTo>
                  <a:lnTo>
                    <a:pt x="276" y="38"/>
                  </a:lnTo>
                  <a:lnTo>
                    <a:pt x="276" y="40"/>
                  </a:lnTo>
                  <a:lnTo>
                    <a:pt x="276" y="45"/>
                  </a:lnTo>
                  <a:lnTo>
                    <a:pt x="276" y="50"/>
                  </a:lnTo>
                  <a:lnTo>
                    <a:pt x="276" y="53"/>
                  </a:lnTo>
                  <a:lnTo>
                    <a:pt x="276" y="54"/>
                  </a:lnTo>
                  <a:lnTo>
                    <a:pt x="276" y="57"/>
                  </a:lnTo>
                  <a:lnTo>
                    <a:pt x="279" y="57"/>
                  </a:lnTo>
                  <a:lnTo>
                    <a:pt x="281" y="57"/>
                  </a:lnTo>
                  <a:lnTo>
                    <a:pt x="283" y="57"/>
                  </a:lnTo>
                  <a:lnTo>
                    <a:pt x="284" y="57"/>
                  </a:lnTo>
                  <a:lnTo>
                    <a:pt x="287" y="57"/>
                  </a:lnTo>
                  <a:lnTo>
                    <a:pt x="289" y="57"/>
                  </a:lnTo>
                  <a:lnTo>
                    <a:pt x="293" y="57"/>
                  </a:lnTo>
                  <a:lnTo>
                    <a:pt x="294" y="57"/>
                  </a:lnTo>
                  <a:lnTo>
                    <a:pt x="296" y="57"/>
                  </a:lnTo>
                  <a:lnTo>
                    <a:pt x="300" y="57"/>
                  </a:lnTo>
                  <a:lnTo>
                    <a:pt x="305" y="57"/>
                  </a:lnTo>
                  <a:lnTo>
                    <a:pt x="305" y="58"/>
                  </a:lnTo>
                  <a:lnTo>
                    <a:pt x="305" y="62"/>
                  </a:lnTo>
                  <a:lnTo>
                    <a:pt x="305" y="63"/>
                  </a:lnTo>
                  <a:lnTo>
                    <a:pt x="305" y="66"/>
                  </a:lnTo>
                  <a:lnTo>
                    <a:pt x="305" y="71"/>
                  </a:lnTo>
                  <a:lnTo>
                    <a:pt x="305" y="76"/>
                  </a:lnTo>
                  <a:lnTo>
                    <a:pt x="305" y="83"/>
                  </a:lnTo>
                  <a:lnTo>
                    <a:pt x="305" y="86"/>
                  </a:lnTo>
                  <a:lnTo>
                    <a:pt x="305" y="88"/>
                  </a:lnTo>
                  <a:lnTo>
                    <a:pt x="305" y="92"/>
                  </a:lnTo>
                  <a:lnTo>
                    <a:pt x="305" y="93"/>
                  </a:lnTo>
                  <a:lnTo>
                    <a:pt x="305" y="95"/>
                  </a:lnTo>
                  <a:lnTo>
                    <a:pt x="305" y="96"/>
                  </a:lnTo>
                  <a:lnTo>
                    <a:pt x="305" y="101"/>
                  </a:lnTo>
                  <a:lnTo>
                    <a:pt x="305" y="104"/>
                  </a:lnTo>
                  <a:lnTo>
                    <a:pt x="305" y="109"/>
                  </a:lnTo>
                  <a:lnTo>
                    <a:pt x="305" y="112"/>
                  </a:lnTo>
                  <a:lnTo>
                    <a:pt x="305" y="113"/>
                  </a:lnTo>
                  <a:lnTo>
                    <a:pt x="305" y="114"/>
                  </a:lnTo>
                  <a:lnTo>
                    <a:pt x="305" y="117"/>
                  </a:lnTo>
                  <a:lnTo>
                    <a:pt x="305" y="120"/>
                  </a:lnTo>
                  <a:lnTo>
                    <a:pt x="305" y="122"/>
                  </a:lnTo>
                  <a:lnTo>
                    <a:pt x="305" y="124"/>
                  </a:lnTo>
                  <a:lnTo>
                    <a:pt x="305" y="125"/>
                  </a:lnTo>
                  <a:lnTo>
                    <a:pt x="305" y="130"/>
                  </a:lnTo>
                  <a:lnTo>
                    <a:pt x="305" y="131"/>
                  </a:lnTo>
                  <a:lnTo>
                    <a:pt x="305" y="138"/>
                  </a:lnTo>
                  <a:lnTo>
                    <a:pt x="305" y="141"/>
                  </a:lnTo>
                  <a:lnTo>
                    <a:pt x="301" y="141"/>
                  </a:lnTo>
                  <a:lnTo>
                    <a:pt x="300" y="141"/>
                  </a:lnTo>
                  <a:lnTo>
                    <a:pt x="298" y="141"/>
                  </a:lnTo>
                  <a:lnTo>
                    <a:pt x="296" y="141"/>
                  </a:lnTo>
                  <a:lnTo>
                    <a:pt x="294" y="141"/>
                  </a:lnTo>
                  <a:lnTo>
                    <a:pt x="293" y="141"/>
                  </a:lnTo>
                  <a:lnTo>
                    <a:pt x="292" y="141"/>
                  </a:lnTo>
                  <a:lnTo>
                    <a:pt x="289" y="141"/>
                  </a:lnTo>
                  <a:lnTo>
                    <a:pt x="287" y="141"/>
                  </a:lnTo>
                  <a:lnTo>
                    <a:pt x="285" y="141"/>
                  </a:lnTo>
                  <a:lnTo>
                    <a:pt x="277" y="141"/>
                  </a:lnTo>
                  <a:lnTo>
                    <a:pt x="272" y="141"/>
                  </a:lnTo>
                  <a:lnTo>
                    <a:pt x="268" y="141"/>
                  </a:lnTo>
                  <a:lnTo>
                    <a:pt x="262" y="141"/>
                  </a:lnTo>
                  <a:lnTo>
                    <a:pt x="259" y="141"/>
                  </a:lnTo>
                  <a:lnTo>
                    <a:pt x="258" y="141"/>
                  </a:lnTo>
                  <a:lnTo>
                    <a:pt x="249" y="141"/>
                  </a:lnTo>
                  <a:lnTo>
                    <a:pt x="245" y="141"/>
                  </a:lnTo>
                  <a:lnTo>
                    <a:pt x="241" y="142"/>
                  </a:lnTo>
                  <a:lnTo>
                    <a:pt x="241" y="141"/>
                  </a:lnTo>
                  <a:lnTo>
                    <a:pt x="239" y="141"/>
                  </a:lnTo>
                  <a:lnTo>
                    <a:pt x="238" y="141"/>
                  </a:lnTo>
                  <a:lnTo>
                    <a:pt x="236" y="141"/>
                  </a:lnTo>
                  <a:lnTo>
                    <a:pt x="230" y="141"/>
                  </a:lnTo>
                  <a:lnTo>
                    <a:pt x="225" y="142"/>
                  </a:lnTo>
                  <a:lnTo>
                    <a:pt x="221" y="142"/>
                  </a:lnTo>
                  <a:lnTo>
                    <a:pt x="215" y="141"/>
                  </a:lnTo>
                  <a:lnTo>
                    <a:pt x="213" y="141"/>
                  </a:lnTo>
                  <a:lnTo>
                    <a:pt x="212" y="141"/>
                  </a:lnTo>
                  <a:lnTo>
                    <a:pt x="211" y="141"/>
                  </a:lnTo>
                  <a:lnTo>
                    <a:pt x="208" y="142"/>
                  </a:lnTo>
                  <a:lnTo>
                    <a:pt x="207" y="142"/>
                  </a:lnTo>
                  <a:lnTo>
                    <a:pt x="203" y="142"/>
                  </a:lnTo>
                  <a:lnTo>
                    <a:pt x="202" y="142"/>
                  </a:lnTo>
                  <a:lnTo>
                    <a:pt x="200" y="142"/>
                  </a:lnTo>
                  <a:lnTo>
                    <a:pt x="196" y="142"/>
                  </a:lnTo>
                  <a:lnTo>
                    <a:pt x="192" y="142"/>
                  </a:lnTo>
                  <a:lnTo>
                    <a:pt x="188" y="142"/>
                  </a:lnTo>
                  <a:lnTo>
                    <a:pt x="183" y="142"/>
                  </a:lnTo>
                  <a:lnTo>
                    <a:pt x="181" y="142"/>
                  </a:lnTo>
                  <a:lnTo>
                    <a:pt x="177" y="142"/>
                  </a:lnTo>
                  <a:lnTo>
                    <a:pt x="174" y="142"/>
                  </a:lnTo>
                  <a:lnTo>
                    <a:pt x="166" y="142"/>
                  </a:lnTo>
                  <a:lnTo>
                    <a:pt x="165" y="142"/>
                  </a:lnTo>
                  <a:lnTo>
                    <a:pt x="164" y="142"/>
                  </a:lnTo>
                  <a:lnTo>
                    <a:pt x="162" y="142"/>
                  </a:lnTo>
                  <a:lnTo>
                    <a:pt x="160" y="141"/>
                  </a:lnTo>
                  <a:lnTo>
                    <a:pt x="158" y="141"/>
                  </a:lnTo>
                  <a:lnTo>
                    <a:pt x="157" y="141"/>
                  </a:lnTo>
                  <a:lnTo>
                    <a:pt x="156" y="141"/>
                  </a:lnTo>
                  <a:lnTo>
                    <a:pt x="149" y="141"/>
                  </a:lnTo>
                  <a:lnTo>
                    <a:pt x="148" y="141"/>
                  </a:lnTo>
                  <a:lnTo>
                    <a:pt x="147" y="141"/>
                  </a:lnTo>
                  <a:lnTo>
                    <a:pt x="144" y="141"/>
                  </a:lnTo>
                  <a:lnTo>
                    <a:pt x="137" y="141"/>
                  </a:lnTo>
                  <a:lnTo>
                    <a:pt x="132" y="141"/>
                  </a:lnTo>
                  <a:lnTo>
                    <a:pt x="130" y="141"/>
                  </a:lnTo>
                  <a:lnTo>
                    <a:pt x="128" y="141"/>
                  </a:lnTo>
                  <a:lnTo>
                    <a:pt x="127" y="141"/>
                  </a:lnTo>
                  <a:lnTo>
                    <a:pt x="124" y="141"/>
                  </a:lnTo>
                  <a:lnTo>
                    <a:pt x="123" y="141"/>
                  </a:lnTo>
                  <a:lnTo>
                    <a:pt x="120" y="141"/>
                  </a:lnTo>
                  <a:lnTo>
                    <a:pt x="118" y="141"/>
                  </a:lnTo>
                  <a:lnTo>
                    <a:pt x="113" y="141"/>
                  </a:lnTo>
                  <a:lnTo>
                    <a:pt x="111" y="141"/>
                  </a:lnTo>
                  <a:lnTo>
                    <a:pt x="109" y="141"/>
                  </a:lnTo>
                  <a:lnTo>
                    <a:pt x="107" y="141"/>
                  </a:lnTo>
                  <a:lnTo>
                    <a:pt x="102" y="141"/>
                  </a:lnTo>
                  <a:lnTo>
                    <a:pt x="99" y="141"/>
                  </a:lnTo>
                  <a:lnTo>
                    <a:pt x="90" y="141"/>
                  </a:lnTo>
                  <a:lnTo>
                    <a:pt x="84" y="141"/>
                  </a:lnTo>
                  <a:lnTo>
                    <a:pt x="82" y="141"/>
                  </a:lnTo>
                  <a:lnTo>
                    <a:pt x="81" y="141"/>
                  </a:lnTo>
                  <a:lnTo>
                    <a:pt x="77" y="141"/>
                  </a:lnTo>
                  <a:lnTo>
                    <a:pt x="72" y="141"/>
                  </a:lnTo>
                  <a:lnTo>
                    <a:pt x="65" y="141"/>
                  </a:lnTo>
                  <a:lnTo>
                    <a:pt x="64" y="141"/>
                  </a:lnTo>
                  <a:lnTo>
                    <a:pt x="63" y="141"/>
                  </a:lnTo>
                  <a:lnTo>
                    <a:pt x="58" y="141"/>
                  </a:lnTo>
                  <a:lnTo>
                    <a:pt x="52" y="141"/>
                  </a:lnTo>
                  <a:lnTo>
                    <a:pt x="50" y="141"/>
                  </a:lnTo>
                  <a:lnTo>
                    <a:pt x="43" y="141"/>
                  </a:lnTo>
                  <a:lnTo>
                    <a:pt x="37" y="141"/>
                  </a:lnTo>
                  <a:lnTo>
                    <a:pt x="35" y="141"/>
                  </a:lnTo>
                  <a:lnTo>
                    <a:pt x="34" y="141"/>
                  </a:lnTo>
                  <a:lnTo>
                    <a:pt x="31" y="141"/>
                  </a:lnTo>
                  <a:lnTo>
                    <a:pt x="25" y="141"/>
                  </a:lnTo>
                  <a:lnTo>
                    <a:pt x="21" y="141"/>
                  </a:lnTo>
                  <a:lnTo>
                    <a:pt x="21" y="139"/>
                  </a:lnTo>
                  <a:lnTo>
                    <a:pt x="21" y="138"/>
                  </a:lnTo>
                  <a:lnTo>
                    <a:pt x="21" y="137"/>
                  </a:lnTo>
                  <a:lnTo>
                    <a:pt x="21" y="138"/>
                  </a:lnTo>
                  <a:lnTo>
                    <a:pt x="20" y="138"/>
                  </a:lnTo>
                  <a:lnTo>
                    <a:pt x="18" y="138"/>
                  </a:lnTo>
                  <a:lnTo>
                    <a:pt x="18" y="137"/>
                  </a:lnTo>
                  <a:lnTo>
                    <a:pt x="17" y="137"/>
                  </a:lnTo>
                  <a:lnTo>
                    <a:pt x="16" y="137"/>
                  </a:lnTo>
                  <a:lnTo>
                    <a:pt x="14" y="137"/>
                  </a:lnTo>
                  <a:lnTo>
                    <a:pt x="13" y="137"/>
                  </a:lnTo>
                  <a:lnTo>
                    <a:pt x="13" y="135"/>
                  </a:lnTo>
                  <a:lnTo>
                    <a:pt x="14" y="135"/>
                  </a:lnTo>
                  <a:lnTo>
                    <a:pt x="14" y="134"/>
                  </a:lnTo>
                  <a:lnTo>
                    <a:pt x="16" y="135"/>
                  </a:lnTo>
                  <a:lnTo>
                    <a:pt x="17" y="135"/>
                  </a:lnTo>
                  <a:lnTo>
                    <a:pt x="18" y="134"/>
                  </a:lnTo>
                  <a:lnTo>
                    <a:pt x="18" y="133"/>
                  </a:lnTo>
                  <a:lnTo>
                    <a:pt x="18" y="131"/>
                  </a:lnTo>
                  <a:lnTo>
                    <a:pt x="17" y="131"/>
                  </a:lnTo>
                  <a:lnTo>
                    <a:pt x="17" y="130"/>
                  </a:lnTo>
                  <a:lnTo>
                    <a:pt x="18" y="129"/>
                  </a:lnTo>
                  <a:lnTo>
                    <a:pt x="17" y="129"/>
                  </a:lnTo>
                  <a:lnTo>
                    <a:pt x="17" y="127"/>
                  </a:lnTo>
                  <a:lnTo>
                    <a:pt x="16" y="127"/>
                  </a:lnTo>
                  <a:lnTo>
                    <a:pt x="14" y="127"/>
                  </a:lnTo>
                  <a:lnTo>
                    <a:pt x="13" y="127"/>
                  </a:lnTo>
                  <a:lnTo>
                    <a:pt x="12" y="127"/>
                  </a:lnTo>
                  <a:lnTo>
                    <a:pt x="12" y="126"/>
                  </a:lnTo>
                  <a:lnTo>
                    <a:pt x="10" y="126"/>
                  </a:lnTo>
                  <a:lnTo>
                    <a:pt x="12" y="125"/>
                  </a:lnTo>
                  <a:lnTo>
                    <a:pt x="13" y="125"/>
                  </a:lnTo>
                  <a:lnTo>
                    <a:pt x="13" y="124"/>
                  </a:lnTo>
                  <a:lnTo>
                    <a:pt x="12" y="122"/>
                  </a:lnTo>
                  <a:lnTo>
                    <a:pt x="10" y="122"/>
                  </a:lnTo>
                  <a:lnTo>
                    <a:pt x="10" y="121"/>
                  </a:lnTo>
                  <a:lnTo>
                    <a:pt x="9" y="121"/>
                  </a:lnTo>
                  <a:lnTo>
                    <a:pt x="9" y="120"/>
                  </a:lnTo>
                  <a:lnTo>
                    <a:pt x="8" y="120"/>
                  </a:lnTo>
                  <a:lnTo>
                    <a:pt x="6" y="118"/>
                  </a:lnTo>
                  <a:lnTo>
                    <a:pt x="6" y="117"/>
                  </a:lnTo>
                  <a:lnTo>
                    <a:pt x="6" y="116"/>
                  </a:lnTo>
                  <a:lnTo>
                    <a:pt x="5" y="114"/>
                  </a:lnTo>
                  <a:lnTo>
                    <a:pt x="5" y="116"/>
                  </a:lnTo>
                  <a:lnTo>
                    <a:pt x="4" y="116"/>
                  </a:lnTo>
                  <a:lnTo>
                    <a:pt x="3" y="116"/>
                  </a:lnTo>
                  <a:lnTo>
                    <a:pt x="3" y="114"/>
                  </a:lnTo>
                  <a:lnTo>
                    <a:pt x="3" y="113"/>
                  </a:lnTo>
                  <a:lnTo>
                    <a:pt x="4" y="113"/>
                  </a:lnTo>
                  <a:lnTo>
                    <a:pt x="4" y="112"/>
                  </a:lnTo>
                  <a:lnTo>
                    <a:pt x="5" y="112"/>
                  </a:lnTo>
                  <a:lnTo>
                    <a:pt x="5" y="110"/>
                  </a:lnTo>
                  <a:lnTo>
                    <a:pt x="5" y="109"/>
                  </a:lnTo>
                  <a:lnTo>
                    <a:pt x="4" y="108"/>
                  </a:lnTo>
                  <a:lnTo>
                    <a:pt x="4" y="109"/>
                  </a:lnTo>
                  <a:lnTo>
                    <a:pt x="4" y="110"/>
                  </a:lnTo>
                  <a:lnTo>
                    <a:pt x="3" y="110"/>
                  </a:lnTo>
                  <a:lnTo>
                    <a:pt x="1" y="112"/>
                  </a:lnTo>
                  <a:lnTo>
                    <a:pt x="0" y="112"/>
                  </a:lnTo>
                  <a:lnTo>
                    <a:pt x="0" y="110"/>
                  </a:lnTo>
                  <a:lnTo>
                    <a:pt x="0" y="109"/>
                  </a:lnTo>
                  <a:lnTo>
                    <a:pt x="1" y="109"/>
                  </a:lnTo>
                  <a:lnTo>
                    <a:pt x="1" y="108"/>
                  </a:lnTo>
                  <a:lnTo>
                    <a:pt x="3" y="107"/>
                  </a:lnTo>
                  <a:lnTo>
                    <a:pt x="4" y="107"/>
                  </a:lnTo>
                  <a:lnTo>
                    <a:pt x="4" y="105"/>
                  </a:lnTo>
                  <a:lnTo>
                    <a:pt x="4" y="104"/>
                  </a:lnTo>
                  <a:lnTo>
                    <a:pt x="4" y="103"/>
                  </a:lnTo>
                  <a:lnTo>
                    <a:pt x="3" y="103"/>
                  </a:lnTo>
                  <a:lnTo>
                    <a:pt x="3" y="101"/>
                  </a:lnTo>
                  <a:lnTo>
                    <a:pt x="1" y="101"/>
                  </a:lnTo>
                  <a:lnTo>
                    <a:pt x="1" y="100"/>
                  </a:lnTo>
                  <a:lnTo>
                    <a:pt x="3" y="100"/>
                  </a:lnTo>
                  <a:lnTo>
                    <a:pt x="3" y="99"/>
                  </a:lnTo>
                  <a:lnTo>
                    <a:pt x="4" y="99"/>
                  </a:lnTo>
                  <a:lnTo>
                    <a:pt x="4" y="97"/>
                  </a:lnTo>
                  <a:lnTo>
                    <a:pt x="3" y="97"/>
                  </a:lnTo>
                  <a:lnTo>
                    <a:pt x="3" y="96"/>
                  </a:lnTo>
                  <a:lnTo>
                    <a:pt x="3" y="95"/>
                  </a:lnTo>
                  <a:lnTo>
                    <a:pt x="3" y="93"/>
                  </a:lnTo>
                  <a:lnTo>
                    <a:pt x="4" y="93"/>
                  </a:lnTo>
                  <a:lnTo>
                    <a:pt x="5" y="92"/>
                  </a:lnTo>
                  <a:lnTo>
                    <a:pt x="6" y="92"/>
                  </a:lnTo>
                  <a:lnTo>
                    <a:pt x="8" y="92"/>
                  </a:lnTo>
                  <a:lnTo>
                    <a:pt x="8" y="91"/>
                  </a:lnTo>
                  <a:lnTo>
                    <a:pt x="8" y="90"/>
                  </a:lnTo>
                  <a:lnTo>
                    <a:pt x="9" y="88"/>
                  </a:lnTo>
                  <a:lnTo>
                    <a:pt x="10" y="88"/>
                  </a:lnTo>
                  <a:lnTo>
                    <a:pt x="10" y="87"/>
                  </a:lnTo>
                  <a:lnTo>
                    <a:pt x="10" y="86"/>
                  </a:lnTo>
                  <a:lnTo>
                    <a:pt x="10" y="84"/>
                  </a:lnTo>
                  <a:lnTo>
                    <a:pt x="12" y="84"/>
                  </a:lnTo>
                  <a:lnTo>
                    <a:pt x="12" y="83"/>
                  </a:lnTo>
                  <a:lnTo>
                    <a:pt x="13" y="83"/>
                  </a:lnTo>
                  <a:lnTo>
                    <a:pt x="13" y="82"/>
                  </a:lnTo>
                  <a:lnTo>
                    <a:pt x="14" y="82"/>
                  </a:lnTo>
                  <a:lnTo>
                    <a:pt x="16" y="82"/>
                  </a:lnTo>
                  <a:lnTo>
                    <a:pt x="16" y="80"/>
                  </a:lnTo>
                  <a:lnTo>
                    <a:pt x="16" y="79"/>
                  </a:lnTo>
                  <a:lnTo>
                    <a:pt x="16" y="78"/>
                  </a:lnTo>
                  <a:lnTo>
                    <a:pt x="16" y="76"/>
                  </a:lnTo>
                  <a:lnTo>
                    <a:pt x="14" y="76"/>
                  </a:lnTo>
                  <a:lnTo>
                    <a:pt x="14" y="75"/>
                  </a:lnTo>
                  <a:lnTo>
                    <a:pt x="16" y="75"/>
                  </a:lnTo>
                  <a:lnTo>
                    <a:pt x="16" y="74"/>
                  </a:lnTo>
                  <a:lnTo>
                    <a:pt x="16" y="72"/>
                  </a:lnTo>
                  <a:lnTo>
                    <a:pt x="17" y="72"/>
                  </a:lnTo>
                  <a:lnTo>
                    <a:pt x="16" y="72"/>
                  </a:lnTo>
                  <a:lnTo>
                    <a:pt x="14" y="72"/>
                  </a:lnTo>
                  <a:lnTo>
                    <a:pt x="13" y="72"/>
                  </a:lnTo>
                  <a:lnTo>
                    <a:pt x="12" y="72"/>
                  </a:lnTo>
                  <a:lnTo>
                    <a:pt x="12" y="71"/>
                  </a:lnTo>
                  <a:lnTo>
                    <a:pt x="12" y="72"/>
                  </a:lnTo>
                  <a:lnTo>
                    <a:pt x="10" y="72"/>
                  </a:lnTo>
                  <a:lnTo>
                    <a:pt x="10" y="71"/>
                  </a:lnTo>
                  <a:lnTo>
                    <a:pt x="10" y="70"/>
                  </a:lnTo>
                  <a:lnTo>
                    <a:pt x="12" y="70"/>
                  </a:lnTo>
                  <a:lnTo>
                    <a:pt x="12" y="71"/>
                  </a:lnTo>
                  <a:lnTo>
                    <a:pt x="13" y="71"/>
                  </a:lnTo>
                  <a:lnTo>
                    <a:pt x="13" y="70"/>
                  </a:lnTo>
                  <a:lnTo>
                    <a:pt x="14" y="70"/>
                  </a:lnTo>
                  <a:lnTo>
                    <a:pt x="14" y="69"/>
                  </a:lnTo>
                  <a:lnTo>
                    <a:pt x="13" y="69"/>
                  </a:lnTo>
                  <a:lnTo>
                    <a:pt x="12" y="69"/>
                  </a:lnTo>
                  <a:lnTo>
                    <a:pt x="12" y="67"/>
                  </a:lnTo>
                  <a:lnTo>
                    <a:pt x="13" y="67"/>
                  </a:lnTo>
                  <a:lnTo>
                    <a:pt x="13" y="66"/>
                  </a:lnTo>
                  <a:lnTo>
                    <a:pt x="12" y="66"/>
                  </a:lnTo>
                  <a:lnTo>
                    <a:pt x="12" y="65"/>
                  </a:lnTo>
                  <a:lnTo>
                    <a:pt x="10" y="65"/>
                  </a:lnTo>
                  <a:lnTo>
                    <a:pt x="10" y="66"/>
                  </a:lnTo>
                  <a:lnTo>
                    <a:pt x="10" y="67"/>
                  </a:lnTo>
                  <a:lnTo>
                    <a:pt x="9" y="67"/>
                  </a:lnTo>
                  <a:lnTo>
                    <a:pt x="9" y="66"/>
                  </a:lnTo>
                  <a:lnTo>
                    <a:pt x="8" y="66"/>
                  </a:lnTo>
                  <a:lnTo>
                    <a:pt x="6" y="66"/>
                  </a:lnTo>
                  <a:lnTo>
                    <a:pt x="5" y="65"/>
                  </a:lnTo>
                  <a:lnTo>
                    <a:pt x="6" y="65"/>
                  </a:lnTo>
                  <a:lnTo>
                    <a:pt x="6" y="63"/>
                  </a:lnTo>
                  <a:lnTo>
                    <a:pt x="8" y="63"/>
                  </a:lnTo>
                  <a:lnTo>
                    <a:pt x="8" y="62"/>
                  </a:lnTo>
                  <a:lnTo>
                    <a:pt x="9" y="63"/>
                  </a:lnTo>
                  <a:lnTo>
                    <a:pt x="10" y="62"/>
                  </a:lnTo>
                  <a:lnTo>
                    <a:pt x="12" y="61"/>
                  </a:lnTo>
                  <a:lnTo>
                    <a:pt x="12" y="59"/>
                  </a:lnTo>
                  <a:lnTo>
                    <a:pt x="13" y="59"/>
                  </a:lnTo>
                  <a:lnTo>
                    <a:pt x="13" y="58"/>
                  </a:lnTo>
                  <a:lnTo>
                    <a:pt x="13" y="57"/>
                  </a:lnTo>
                  <a:lnTo>
                    <a:pt x="12" y="55"/>
                  </a:lnTo>
                  <a:lnTo>
                    <a:pt x="13" y="55"/>
                  </a:lnTo>
                  <a:lnTo>
                    <a:pt x="13" y="54"/>
                  </a:lnTo>
                  <a:lnTo>
                    <a:pt x="13" y="53"/>
                  </a:lnTo>
                  <a:lnTo>
                    <a:pt x="12" y="53"/>
                  </a:lnTo>
                  <a:lnTo>
                    <a:pt x="12" y="52"/>
                  </a:lnTo>
                  <a:lnTo>
                    <a:pt x="10" y="52"/>
                  </a:lnTo>
                  <a:lnTo>
                    <a:pt x="10" y="50"/>
                  </a:lnTo>
                  <a:lnTo>
                    <a:pt x="9" y="49"/>
                  </a:lnTo>
                  <a:lnTo>
                    <a:pt x="8" y="49"/>
                  </a:lnTo>
                  <a:lnTo>
                    <a:pt x="8" y="48"/>
                  </a:lnTo>
                  <a:lnTo>
                    <a:pt x="6" y="48"/>
                  </a:lnTo>
                  <a:lnTo>
                    <a:pt x="6" y="46"/>
                  </a:lnTo>
                  <a:lnTo>
                    <a:pt x="5" y="45"/>
                  </a:lnTo>
                  <a:lnTo>
                    <a:pt x="6" y="45"/>
                  </a:lnTo>
                  <a:lnTo>
                    <a:pt x="8" y="45"/>
                  </a:lnTo>
                  <a:lnTo>
                    <a:pt x="8" y="44"/>
                  </a:lnTo>
                  <a:lnTo>
                    <a:pt x="9" y="44"/>
                  </a:lnTo>
                  <a:lnTo>
                    <a:pt x="9" y="42"/>
                  </a:lnTo>
                  <a:lnTo>
                    <a:pt x="10" y="42"/>
                  </a:lnTo>
                  <a:lnTo>
                    <a:pt x="10" y="41"/>
                  </a:lnTo>
                  <a:lnTo>
                    <a:pt x="10" y="40"/>
                  </a:lnTo>
                  <a:lnTo>
                    <a:pt x="12" y="40"/>
                  </a:lnTo>
                  <a:lnTo>
                    <a:pt x="13" y="40"/>
                  </a:lnTo>
                  <a:lnTo>
                    <a:pt x="13" y="38"/>
                  </a:lnTo>
                  <a:lnTo>
                    <a:pt x="13" y="37"/>
                  </a:lnTo>
                  <a:lnTo>
                    <a:pt x="12" y="37"/>
                  </a:lnTo>
                  <a:lnTo>
                    <a:pt x="13" y="36"/>
                  </a:lnTo>
                  <a:lnTo>
                    <a:pt x="14" y="36"/>
                  </a:lnTo>
                  <a:lnTo>
                    <a:pt x="14" y="35"/>
                  </a:lnTo>
                  <a:lnTo>
                    <a:pt x="16" y="35"/>
                  </a:lnTo>
                  <a:lnTo>
                    <a:pt x="16" y="33"/>
                  </a:lnTo>
                  <a:lnTo>
                    <a:pt x="17" y="33"/>
                  </a:lnTo>
                  <a:lnTo>
                    <a:pt x="17" y="32"/>
                  </a:lnTo>
                  <a:lnTo>
                    <a:pt x="18" y="32"/>
                  </a:lnTo>
                  <a:lnTo>
                    <a:pt x="18" y="31"/>
                  </a:lnTo>
                  <a:lnTo>
                    <a:pt x="17" y="31"/>
                  </a:lnTo>
                  <a:lnTo>
                    <a:pt x="17" y="29"/>
                  </a:lnTo>
                  <a:lnTo>
                    <a:pt x="18" y="29"/>
                  </a:lnTo>
                  <a:lnTo>
                    <a:pt x="18" y="31"/>
                  </a:lnTo>
                  <a:lnTo>
                    <a:pt x="18" y="29"/>
                  </a:lnTo>
                  <a:lnTo>
                    <a:pt x="20" y="29"/>
                  </a:lnTo>
                  <a:lnTo>
                    <a:pt x="20" y="31"/>
                  </a:lnTo>
                  <a:lnTo>
                    <a:pt x="20" y="32"/>
                  </a:lnTo>
                  <a:lnTo>
                    <a:pt x="18" y="32"/>
                  </a:lnTo>
                  <a:lnTo>
                    <a:pt x="20" y="32"/>
                  </a:lnTo>
                  <a:lnTo>
                    <a:pt x="20" y="31"/>
                  </a:lnTo>
                  <a:lnTo>
                    <a:pt x="21" y="31"/>
                  </a:lnTo>
                  <a:lnTo>
                    <a:pt x="21" y="32"/>
                  </a:lnTo>
                  <a:lnTo>
                    <a:pt x="21" y="33"/>
                  </a:lnTo>
                  <a:lnTo>
                    <a:pt x="20" y="33"/>
                  </a:lnTo>
                  <a:lnTo>
                    <a:pt x="21" y="33"/>
                  </a:lnTo>
                  <a:lnTo>
                    <a:pt x="21" y="32"/>
                  </a:lnTo>
                  <a:lnTo>
                    <a:pt x="21" y="33"/>
                  </a:lnTo>
                  <a:lnTo>
                    <a:pt x="22" y="33"/>
                  </a:lnTo>
                  <a:lnTo>
                    <a:pt x="22" y="35"/>
                  </a:lnTo>
                  <a:lnTo>
                    <a:pt x="23" y="35"/>
                  </a:lnTo>
                  <a:lnTo>
                    <a:pt x="23" y="33"/>
                  </a:lnTo>
                  <a:lnTo>
                    <a:pt x="23" y="32"/>
                  </a:lnTo>
                  <a:lnTo>
                    <a:pt x="23" y="33"/>
                  </a:lnTo>
                  <a:lnTo>
                    <a:pt x="25" y="33"/>
                  </a:lnTo>
                  <a:lnTo>
                    <a:pt x="26" y="33"/>
                  </a:lnTo>
                  <a:lnTo>
                    <a:pt x="26" y="32"/>
                  </a:lnTo>
                  <a:lnTo>
                    <a:pt x="25" y="32"/>
                  </a:lnTo>
                  <a:lnTo>
                    <a:pt x="25" y="31"/>
                  </a:lnTo>
                  <a:lnTo>
                    <a:pt x="26" y="31"/>
                  </a:lnTo>
                  <a:lnTo>
                    <a:pt x="26" y="29"/>
                  </a:lnTo>
                  <a:lnTo>
                    <a:pt x="26" y="31"/>
                  </a:lnTo>
                  <a:lnTo>
                    <a:pt x="27" y="31"/>
                  </a:lnTo>
                  <a:lnTo>
                    <a:pt x="27" y="29"/>
                  </a:lnTo>
                  <a:lnTo>
                    <a:pt x="29" y="29"/>
                  </a:lnTo>
                  <a:lnTo>
                    <a:pt x="30" y="29"/>
                  </a:lnTo>
                  <a:lnTo>
                    <a:pt x="30" y="28"/>
                  </a:lnTo>
                  <a:lnTo>
                    <a:pt x="29" y="28"/>
                  </a:lnTo>
                  <a:lnTo>
                    <a:pt x="29" y="27"/>
                  </a:lnTo>
                  <a:lnTo>
                    <a:pt x="30" y="27"/>
                  </a:lnTo>
                  <a:lnTo>
                    <a:pt x="30" y="28"/>
                  </a:lnTo>
                  <a:lnTo>
                    <a:pt x="30" y="27"/>
                  </a:lnTo>
                  <a:lnTo>
                    <a:pt x="30" y="25"/>
                  </a:lnTo>
                  <a:lnTo>
                    <a:pt x="31" y="25"/>
                  </a:lnTo>
                  <a:lnTo>
                    <a:pt x="33" y="25"/>
                  </a:lnTo>
                  <a:lnTo>
                    <a:pt x="31" y="25"/>
                  </a:lnTo>
                  <a:lnTo>
                    <a:pt x="30" y="25"/>
                  </a:lnTo>
                  <a:lnTo>
                    <a:pt x="30" y="24"/>
                  </a:lnTo>
                  <a:lnTo>
                    <a:pt x="30" y="23"/>
                  </a:lnTo>
                  <a:lnTo>
                    <a:pt x="31" y="24"/>
                  </a:lnTo>
                  <a:lnTo>
                    <a:pt x="31" y="23"/>
                  </a:lnTo>
                  <a:lnTo>
                    <a:pt x="33" y="23"/>
                  </a:lnTo>
                  <a:lnTo>
                    <a:pt x="33" y="21"/>
                  </a:lnTo>
                  <a:lnTo>
                    <a:pt x="33" y="20"/>
                  </a:lnTo>
                  <a:lnTo>
                    <a:pt x="34" y="20"/>
                  </a:lnTo>
                  <a:lnTo>
                    <a:pt x="34" y="19"/>
                  </a:lnTo>
                  <a:lnTo>
                    <a:pt x="35" y="20"/>
                  </a:lnTo>
                  <a:lnTo>
                    <a:pt x="35" y="19"/>
                  </a:lnTo>
                  <a:lnTo>
                    <a:pt x="35" y="18"/>
                  </a:lnTo>
                  <a:lnTo>
                    <a:pt x="37" y="18"/>
                  </a:lnTo>
                  <a:lnTo>
                    <a:pt x="37" y="19"/>
                  </a:lnTo>
                  <a:lnTo>
                    <a:pt x="38" y="19"/>
                  </a:lnTo>
                  <a:lnTo>
                    <a:pt x="38" y="18"/>
                  </a:lnTo>
                  <a:lnTo>
                    <a:pt x="38" y="16"/>
                  </a:lnTo>
                  <a:lnTo>
                    <a:pt x="37" y="16"/>
                  </a:lnTo>
                  <a:lnTo>
                    <a:pt x="38" y="16"/>
                  </a:lnTo>
                  <a:lnTo>
                    <a:pt x="38" y="15"/>
                  </a:lnTo>
                  <a:lnTo>
                    <a:pt x="37" y="15"/>
                  </a:lnTo>
                  <a:lnTo>
                    <a:pt x="37" y="14"/>
                  </a:lnTo>
                  <a:lnTo>
                    <a:pt x="38" y="14"/>
                  </a:lnTo>
                  <a:lnTo>
                    <a:pt x="38" y="12"/>
                  </a:lnTo>
                  <a:lnTo>
                    <a:pt x="39" y="12"/>
                  </a:lnTo>
                  <a:lnTo>
                    <a:pt x="39" y="11"/>
                  </a:lnTo>
                  <a:lnTo>
                    <a:pt x="38" y="10"/>
                  </a:lnTo>
                  <a:lnTo>
                    <a:pt x="39" y="10"/>
                  </a:lnTo>
                  <a:lnTo>
                    <a:pt x="41" y="10"/>
                  </a:lnTo>
                  <a:lnTo>
                    <a:pt x="39" y="11"/>
                  </a:lnTo>
                  <a:lnTo>
                    <a:pt x="41" y="11"/>
                  </a:lnTo>
                  <a:lnTo>
                    <a:pt x="41" y="10"/>
                  </a:lnTo>
                  <a:lnTo>
                    <a:pt x="42" y="10"/>
                  </a:lnTo>
                  <a:lnTo>
                    <a:pt x="43" y="10"/>
                  </a:lnTo>
                  <a:lnTo>
                    <a:pt x="43" y="8"/>
                  </a:lnTo>
                  <a:lnTo>
                    <a:pt x="44" y="8"/>
                  </a:lnTo>
                  <a:lnTo>
                    <a:pt x="44" y="10"/>
                  </a:lnTo>
                  <a:lnTo>
                    <a:pt x="43" y="10"/>
                  </a:lnTo>
                  <a:lnTo>
                    <a:pt x="44" y="10"/>
                  </a:lnTo>
                  <a:lnTo>
                    <a:pt x="46" y="10"/>
                  </a:lnTo>
                  <a:lnTo>
                    <a:pt x="46" y="11"/>
                  </a:lnTo>
                  <a:lnTo>
                    <a:pt x="46" y="12"/>
                  </a:lnTo>
                  <a:lnTo>
                    <a:pt x="47" y="12"/>
                  </a:lnTo>
                  <a:lnTo>
                    <a:pt x="47" y="11"/>
                  </a:lnTo>
                  <a:lnTo>
                    <a:pt x="48" y="11"/>
                  </a:lnTo>
                  <a:lnTo>
                    <a:pt x="48" y="10"/>
                  </a:lnTo>
                  <a:lnTo>
                    <a:pt x="48" y="8"/>
                  </a:lnTo>
                  <a:lnTo>
                    <a:pt x="50" y="8"/>
                  </a:lnTo>
                  <a:lnTo>
                    <a:pt x="50" y="10"/>
                  </a:lnTo>
                  <a:lnTo>
                    <a:pt x="50" y="11"/>
                  </a:lnTo>
                  <a:lnTo>
                    <a:pt x="51" y="11"/>
                  </a:lnTo>
                  <a:lnTo>
                    <a:pt x="51" y="10"/>
                  </a:lnTo>
                  <a:lnTo>
                    <a:pt x="52" y="10"/>
                  </a:lnTo>
                  <a:lnTo>
                    <a:pt x="54" y="10"/>
                  </a:lnTo>
                  <a:lnTo>
                    <a:pt x="54" y="11"/>
                  </a:lnTo>
                  <a:lnTo>
                    <a:pt x="54" y="10"/>
                  </a:lnTo>
                  <a:lnTo>
                    <a:pt x="55" y="10"/>
                  </a:lnTo>
                  <a:lnTo>
                    <a:pt x="56" y="10"/>
                  </a:lnTo>
                  <a:lnTo>
                    <a:pt x="56" y="8"/>
                  </a:lnTo>
                  <a:lnTo>
                    <a:pt x="56" y="7"/>
                  </a:lnTo>
                  <a:lnTo>
                    <a:pt x="56" y="8"/>
                  </a:lnTo>
                  <a:lnTo>
                    <a:pt x="58" y="8"/>
                  </a:lnTo>
                  <a:lnTo>
                    <a:pt x="58" y="10"/>
                  </a:lnTo>
                  <a:lnTo>
                    <a:pt x="59" y="10"/>
                  </a:lnTo>
                  <a:lnTo>
                    <a:pt x="59" y="8"/>
                  </a:lnTo>
                  <a:lnTo>
                    <a:pt x="58" y="8"/>
                  </a:lnTo>
                  <a:lnTo>
                    <a:pt x="59" y="8"/>
                  </a:lnTo>
                  <a:lnTo>
                    <a:pt x="60" y="8"/>
                  </a:lnTo>
                  <a:lnTo>
                    <a:pt x="60" y="10"/>
                  </a:lnTo>
                  <a:lnTo>
                    <a:pt x="60" y="8"/>
                  </a:lnTo>
                  <a:lnTo>
                    <a:pt x="61" y="8"/>
                  </a:lnTo>
                  <a:lnTo>
                    <a:pt x="63" y="10"/>
                  </a:lnTo>
                  <a:lnTo>
                    <a:pt x="63" y="11"/>
                  </a:lnTo>
                  <a:lnTo>
                    <a:pt x="63" y="10"/>
                  </a:lnTo>
                  <a:lnTo>
                    <a:pt x="64" y="10"/>
                  </a:lnTo>
                  <a:lnTo>
                    <a:pt x="64" y="11"/>
                  </a:lnTo>
                  <a:lnTo>
                    <a:pt x="65" y="11"/>
                  </a:lnTo>
                  <a:lnTo>
                    <a:pt x="65" y="12"/>
                  </a:lnTo>
                  <a:lnTo>
                    <a:pt x="65" y="14"/>
                  </a:lnTo>
                  <a:lnTo>
                    <a:pt x="67" y="14"/>
                  </a:lnTo>
                  <a:lnTo>
                    <a:pt x="67" y="12"/>
                  </a:lnTo>
                  <a:lnTo>
                    <a:pt x="68" y="12"/>
                  </a:lnTo>
                  <a:lnTo>
                    <a:pt x="68" y="14"/>
                  </a:lnTo>
                  <a:lnTo>
                    <a:pt x="67" y="14"/>
                  </a:lnTo>
                  <a:lnTo>
                    <a:pt x="68" y="14"/>
                  </a:lnTo>
                  <a:lnTo>
                    <a:pt x="68" y="15"/>
                  </a:lnTo>
                  <a:lnTo>
                    <a:pt x="69" y="16"/>
                  </a:lnTo>
                  <a:lnTo>
                    <a:pt x="69" y="18"/>
                  </a:lnTo>
                  <a:lnTo>
                    <a:pt x="69" y="19"/>
                  </a:lnTo>
                  <a:lnTo>
                    <a:pt x="71" y="19"/>
                  </a:lnTo>
                  <a:lnTo>
                    <a:pt x="72" y="19"/>
                  </a:lnTo>
                  <a:lnTo>
                    <a:pt x="72" y="20"/>
                  </a:lnTo>
                  <a:lnTo>
                    <a:pt x="71" y="20"/>
                  </a:lnTo>
                  <a:lnTo>
                    <a:pt x="72" y="20"/>
                  </a:lnTo>
                  <a:lnTo>
                    <a:pt x="73" y="20"/>
                  </a:lnTo>
                  <a:lnTo>
                    <a:pt x="73" y="21"/>
                  </a:lnTo>
                  <a:lnTo>
                    <a:pt x="72" y="21"/>
                  </a:lnTo>
                  <a:lnTo>
                    <a:pt x="72" y="23"/>
                  </a:lnTo>
                  <a:lnTo>
                    <a:pt x="73" y="23"/>
                  </a:lnTo>
                  <a:lnTo>
                    <a:pt x="73" y="24"/>
                  </a:lnTo>
                  <a:lnTo>
                    <a:pt x="73" y="25"/>
                  </a:lnTo>
                  <a:lnTo>
                    <a:pt x="73" y="27"/>
                  </a:lnTo>
                  <a:lnTo>
                    <a:pt x="75" y="27"/>
                  </a:lnTo>
                  <a:lnTo>
                    <a:pt x="75" y="25"/>
                  </a:lnTo>
                  <a:lnTo>
                    <a:pt x="75" y="24"/>
                  </a:lnTo>
                  <a:lnTo>
                    <a:pt x="75" y="25"/>
                  </a:lnTo>
                  <a:lnTo>
                    <a:pt x="76" y="25"/>
                  </a:lnTo>
                  <a:lnTo>
                    <a:pt x="76" y="27"/>
                  </a:lnTo>
                  <a:lnTo>
                    <a:pt x="76" y="28"/>
                  </a:lnTo>
                  <a:lnTo>
                    <a:pt x="77" y="28"/>
                  </a:lnTo>
                  <a:lnTo>
                    <a:pt x="77" y="27"/>
                  </a:lnTo>
                  <a:lnTo>
                    <a:pt x="76" y="27"/>
                  </a:lnTo>
                  <a:lnTo>
                    <a:pt x="77" y="27"/>
                  </a:lnTo>
                  <a:lnTo>
                    <a:pt x="78" y="27"/>
                  </a:lnTo>
                  <a:lnTo>
                    <a:pt x="80" y="27"/>
                  </a:lnTo>
                  <a:lnTo>
                    <a:pt x="81" y="27"/>
                  </a:lnTo>
                  <a:lnTo>
                    <a:pt x="82" y="27"/>
                  </a:lnTo>
                  <a:lnTo>
                    <a:pt x="82" y="25"/>
                  </a:lnTo>
                  <a:lnTo>
                    <a:pt x="81" y="25"/>
                  </a:lnTo>
                  <a:lnTo>
                    <a:pt x="81" y="24"/>
                  </a:lnTo>
                  <a:lnTo>
                    <a:pt x="82" y="24"/>
                  </a:lnTo>
                  <a:lnTo>
                    <a:pt x="82" y="25"/>
                  </a:lnTo>
                  <a:lnTo>
                    <a:pt x="84" y="25"/>
                  </a:lnTo>
                  <a:lnTo>
                    <a:pt x="85" y="27"/>
                  </a:lnTo>
                  <a:lnTo>
                    <a:pt x="86" y="27"/>
                  </a:lnTo>
                  <a:lnTo>
                    <a:pt x="86" y="28"/>
                  </a:lnTo>
                  <a:lnTo>
                    <a:pt x="86" y="29"/>
                  </a:lnTo>
                  <a:lnTo>
                    <a:pt x="86" y="31"/>
                  </a:lnTo>
                  <a:lnTo>
                    <a:pt x="88" y="31"/>
                  </a:lnTo>
                  <a:lnTo>
                    <a:pt x="89" y="31"/>
                  </a:lnTo>
                  <a:lnTo>
                    <a:pt x="90" y="31"/>
                  </a:lnTo>
                  <a:lnTo>
                    <a:pt x="90" y="32"/>
                  </a:lnTo>
                  <a:lnTo>
                    <a:pt x="90" y="33"/>
                  </a:lnTo>
                  <a:lnTo>
                    <a:pt x="90" y="35"/>
                  </a:lnTo>
                  <a:lnTo>
                    <a:pt x="92" y="33"/>
                  </a:lnTo>
                  <a:lnTo>
                    <a:pt x="92" y="32"/>
                  </a:lnTo>
                  <a:lnTo>
                    <a:pt x="93" y="32"/>
                  </a:lnTo>
                  <a:lnTo>
                    <a:pt x="92" y="32"/>
                  </a:lnTo>
                  <a:lnTo>
                    <a:pt x="92" y="31"/>
                  </a:lnTo>
                  <a:lnTo>
                    <a:pt x="93" y="31"/>
                  </a:lnTo>
                  <a:lnTo>
                    <a:pt x="94" y="31"/>
                  </a:lnTo>
                  <a:lnTo>
                    <a:pt x="94" y="29"/>
                  </a:lnTo>
                  <a:lnTo>
                    <a:pt x="95" y="29"/>
                  </a:lnTo>
                  <a:lnTo>
                    <a:pt x="97" y="29"/>
                  </a:lnTo>
                  <a:lnTo>
                    <a:pt x="98" y="29"/>
                  </a:lnTo>
                  <a:lnTo>
                    <a:pt x="97" y="29"/>
                  </a:lnTo>
                  <a:lnTo>
                    <a:pt x="97" y="31"/>
                  </a:lnTo>
                  <a:lnTo>
                    <a:pt x="98" y="31"/>
                  </a:lnTo>
                  <a:lnTo>
                    <a:pt x="99" y="31"/>
                  </a:lnTo>
                  <a:lnTo>
                    <a:pt x="99" y="32"/>
                  </a:lnTo>
                  <a:lnTo>
                    <a:pt x="98" y="32"/>
                  </a:lnTo>
                  <a:lnTo>
                    <a:pt x="98" y="33"/>
                  </a:lnTo>
                  <a:lnTo>
                    <a:pt x="99" y="33"/>
                  </a:lnTo>
                  <a:lnTo>
                    <a:pt x="98" y="33"/>
                  </a:lnTo>
                  <a:lnTo>
                    <a:pt x="98" y="35"/>
                  </a:lnTo>
                  <a:lnTo>
                    <a:pt x="99" y="35"/>
                  </a:lnTo>
                  <a:lnTo>
                    <a:pt x="99" y="36"/>
                  </a:lnTo>
                  <a:lnTo>
                    <a:pt x="101" y="36"/>
                  </a:lnTo>
                  <a:lnTo>
                    <a:pt x="101" y="37"/>
                  </a:lnTo>
                  <a:lnTo>
                    <a:pt x="102" y="37"/>
                  </a:lnTo>
                  <a:lnTo>
                    <a:pt x="101" y="37"/>
                  </a:lnTo>
                  <a:lnTo>
                    <a:pt x="101" y="38"/>
                  </a:lnTo>
                  <a:lnTo>
                    <a:pt x="101" y="40"/>
                  </a:lnTo>
                  <a:lnTo>
                    <a:pt x="102" y="40"/>
                  </a:lnTo>
                  <a:lnTo>
                    <a:pt x="102" y="38"/>
                  </a:lnTo>
                  <a:lnTo>
                    <a:pt x="102" y="40"/>
                  </a:lnTo>
                  <a:lnTo>
                    <a:pt x="103" y="40"/>
                  </a:lnTo>
                  <a:lnTo>
                    <a:pt x="103" y="38"/>
                  </a:lnTo>
                  <a:lnTo>
                    <a:pt x="105" y="38"/>
                  </a:lnTo>
                  <a:lnTo>
                    <a:pt x="105" y="37"/>
                  </a:lnTo>
                  <a:lnTo>
                    <a:pt x="105" y="38"/>
                  </a:lnTo>
                  <a:lnTo>
                    <a:pt x="105" y="40"/>
                  </a:lnTo>
                  <a:lnTo>
                    <a:pt x="106" y="38"/>
                  </a:lnTo>
                  <a:lnTo>
                    <a:pt x="106" y="40"/>
                  </a:lnTo>
                  <a:lnTo>
                    <a:pt x="107" y="40"/>
                  </a:lnTo>
                  <a:lnTo>
                    <a:pt x="107" y="38"/>
                  </a:lnTo>
                  <a:lnTo>
                    <a:pt x="107" y="40"/>
                  </a:lnTo>
                  <a:lnTo>
                    <a:pt x="109" y="40"/>
                  </a:lnTo>
                  <a:lnTo>
                    <a:pt x="109" y="38"/>
                  </a:lnTo>
                  <a:lnTo>
                    <a:pt x="110" y="38"/>
                  </a:lnTo>
                  <a:lnTo>
                    <a:pt x="110" y="40"/>
                  </a:lnTo>
                  <a:lnTo>
                    <a:pt x="109" y="40"/>
                  </a:lnTo>
                  <a:lnTo>
                    <a:pt x="109" y="41"/>
                  </a:lnTo>
                  <a:lnTo>
                    <a:pt x="110" y="41"/>
                  </a:lnTo>
                  <a:lnTo>
                    <a:pt x="111" y="41"/>
                  </a:lnTo>
                  <a:lnTo>
                    <a:pt x="113" y="41"/>
                  </a:lnTo>
                  <a:lnTo>
                    <a:pt x="113" y="42"/>
                  </a:lnTo>
                  <a:lnTo>
                    <a:pt x="114" y="42"/>
                  </a:lnTo>
                  <a:lnTo>
                    <a:pt x="115" y="41"/>
                  </a:lnTo>
                  <a:lnTo>
                    <a:pt x="116" y="41"/>
                  </a:lnTo>
                  <a:lnTo>
                    <a:pt x="118" y="41"/>
                  </a:lnTo>
                  <a:lnTo>
                    <a:pt x="118" y="40"/>
                  </a:lnTo>
                  <a:lnTo>
                    <a:pt x="116" y="40"/>
                  </a:lnTo>
                  <a:lnTo>
                    <a:pt x="116" y="38"/>
                  </a:lnTo>
                  <a:lnTo>
                    <a:pt x="118" y="38"/>
                  </a:lnTo>
                  <a:lnTo>
                    <a:pt x="119" y="38"/>
                  </a:lnTo>
                  <a:lnTo>
                    <a:pt x="119" y="40"/>
                  </a:lnTo>
                  <a:lnTo>
                    <a:pt x="119" y="38"/>
                  </a:lnTo>
                  <a:lnTo>
                    <a:pt x="120" y="38"/>
                  </a:lnTo>
                  <a:lnTo>
                    <a:pt x="122" y="38"/>
                  </a:lnTo>
                  <a:lnTo>
                    <a:pt x="123" y="38"/>
                  </a:lnTo>
                  <a:lnTo>
                    <a:pt x="124" y="38"/>
                  </a:lnTo>
                  <a:lnTo>
                    <a:pt x="124" y="37"/>
                  </a:lnTo>
                  <a:lnTo>
                    <a:pt x="126" y="37"/>
                  </a:lnTo>
                  <a:lnTo>
                    <a:pt x="126" y="36"/>
                  </a:lnTo>
                  <a:lnTo>
                    <a:pt x="126" y="37"/>
                  </a:lnTo>
                  <a:lnTo>
                    <a:pt x="127" y="37"/>
                  </a:lnTo>
                  <a:lnTo>
                    <a:pt x="128" y="37"/>
                  </a:lnTo>
                  <a:lnTo>
                    <a:pt x="130" y="37"/>
                  </a:lnTo>
                  <a:lnTo>
                    <a:pt x="130" y="36"/>
                  </a:lnTo>
                  <a:lnTo>
                    <a:pt x="130" y="35"/>
                  </a:lnTo>
                  <a:lnTo>
                    <a:pt x="131" y="35"/>
                  </a:lnTo>
                  <a:lnTo>
                    <a:pt x="131" y="36"/>
                  </a:lnTo>
                  <a:lnTo>
                    <a:pt x="130" y="36"/>
                  </a:lnTo>
                  <a:lnTo>
                    <a:pt x="131" y="36"/>
                  </a:lnTo>
                  <a:lnTo>
                    <a:pt x="131" y="35"/>
                  </a:lnTo>
                  <a:lnTo>
                    <a:pt x="132" y="35"/>
                  </a:lnTo>
                  <a:lnTo>
                    <a:pt x="132" y="36"/>
                  </a:lnTo>
                  <a:lnTo>
                    <a:pt x="132" y="37"/>
                  </a:lnTo>
                  <a:lnTo>
                    <a:pt x="133" y="37"/>
                  </a:lnTo>
                  <a:lnTo>
                    <a:pt x="133" y="36"/>
                  </a:lnTo>
                  <a:lnTo>
                    <a:pt x="132" y="36"/>
                  </a:lnTo>
                  <a:lnTo>
                    <a:pt x="133" y="36"/>
                  </a:lnTo>
                  <a:lnTo>
                    <a:pt x="133" y="35"/>
                  </a:lnTo>
                  <a:lnTo>
                    <a:pt x="133" y="36"/>
                  </a:lnTo>
                  <a:lnTo>
                    <a:pt x="135" y="36"/>
                  </a:lnTo>
                  <a:lnTo>
                    <a:pt x="135" y="35"/>
                  </a:lnTo>
                  <a:lnTo>
                    <a:pt x="136" y="35"/>
                  </a:lnTo>
                  <a:lnTo>
                    <a:pt x="136" y="36"/>
                  </a:lnTo>
                  <a:lnTo>
                    <a:pt x="137" y="36"/>
                  </a:lnTo>
                  <a:lnTo>
                    <a:pt x="137" y="35"/>
                  </a:lnTo>
                  <a:lnTo>
                    <a:pt x="137" y="33"/>
                  </a:lnTo>
                  <a:lnTo>
                    <a:pt x="137" y="35"/>
                  </a:lnTo>
                  <a:lnTo>
                    <a:pt x="139" y="35"/>
                  </a:lnTo>
                  <a:lnTo>
                    <a:pt x="139" y="33"/>
                  </a:lnTo>
                  <a:lnTo>
                    <a:pt x="137" y="33"/>
                  </a:lnTo>
                  <a:lnTo>
                    <a:pt x="139" y="32"/>
                  </a:lnTo>
                  <a:lnTo>
                    <a:pt x="139" y="31"/>
                  </a:lnTo>
                  <a:lnTo>
                    <a:pt x="140" y="31"/>
                  </a:lnTo>
                  <a:lnTo>
                    <a:pt x="140" y="32"/>
                  </a:lnTo>
                  <a:lnTo>
                    <a:pt x="140" y="31"/>
                  </a:lnTo>
                  <a:lnTo>
                    <a:pt x="141" y="32"/>
                  </a:lnTo>
                  <a:lnTo>
                    <a:pt x="143" y="32"/>
                  </a:lnTo>
                  <a:lnTo>
                    <a:pt x="144" y="32"/>
                  </a:lnTo>
                  <a:lnTo>
                    <a:pt x="145" y="32"/>
                  </a:lnTo>
                  <a:lnTo>
                    <a:pt x="145" y="31"/>
                  </a:lnTo>
                  <a:lnTo>
                    <a:pt x="145" y="32"/>
                  </a:lnTo>
                  <a:lnTo>
                    <a:pt x="147" y="32"/>
                  </a:lnTo>
                  <a:lnTo>
                    <a:pt x="147" y="31"/>
                  </a:lnTo>
                  <a:lnTo>
                    <a:pt x="147" y="32"/>
                  </a:lnTo>
                  <a:lnTo>
                    <a:pt x="148" y="32"/>
                  </a:lnTo>
                  <a:lnTo>
                    <a:pt x="149" y="32"/>
                  </a:lnTo>
                  <a:lnTo>
                    <a:pt x="150" y="32"/>
                  </a:lnTo>
                  <a:lnTo>
                    <a:pt x="150" y="31"/>
                  </a:lnTo>
                  <a:lnTo>
                    <a:pt x="152" y="31"/>
                  </a:lnTo>
                  <a:lnTo>
                    <a:pt x="153" y="31"/>
                  </a:lnTo>
                  <a:lnTo>
                    <a:pt x="154" y="31"/>
                  </a:lnTo>
                  <a:lnTo>
                    <a:pt x="154" y="29"/>
                  </a:lnTo>
                  <a:lnTo>
                    <a:pt x="154" y="28"/>
                  </a:lnTo>
                  <a:lnTo>
                    <a:pt x="153" y="28"/>
                  </a:lnTo>
                  <a:lnTo>
                    <a:pt x="153" y="27"/>
                  </a:lnTo>
                  <a:lnTo>
                    <a:pt x="154" y="25"/>
                  </a:lnTo>
                  <a:lnTo>
                    <a:pt x="153" y="25"/>
                  </a:lnTo>
                  <a:lnTo>
                    <a:pt x="153" y="24"/>
                  </a:lnTo>
                  <a:lnTo>
                    <a:pt x="153" y="23"/>
                  </a:lnTo>
                  <a:lnTo>
                    <a:pt x="154" y="23"/>
                  </a:lnTo>
                  <a:lnTo>
                    <a:pt x="156" y="23"/>
                  </a:lnTo>
                  <a:lnTo>
                    <a:pt x="156" y="21"/>
                  </a:lnTo>
                  <a:lnTo>
                    <a:pt x="154" y="21"/>
                  </a:lnTo>
                  <a:lnTo>
                    <a:pt x="156" y="21"/>
                  </a:lnTo>
                  <a:lnTo>
                    <a:pt x="157" y="21"/>
                  </a:lnTo>
                  <a:lnTo>
                    <a:pt x="157" y="23"/>
                  </a:lnTo>
                  <a:lnTo>
                    <a:pt x="158" y="23"/>
                  </a:lnTo>
                  <a:lnTo>
                    <a:pt x="158" y="21"/>
                  </a:lnTo>
                  <a:lnTo>
                    <a:pt x="157" y="21"/>
                  </a:lnTo>
                  <a:lnTo>
                    <a:pt x="157" y="20"/>
                  </a:lnTo>
                  <a:lnTo>
                    <a:pt x="158" y="20"/>
                  </a:lnTo>
                  <a:lnTo>
                    <a:pt x="158" y="19"/>
                  </a:lnTo>
                  <a:lnTo>
                    <a:pt x="158" y="20"/>
                  </a:lnTo>
                  <a:lnTo>
                    <a:pt x="160" y="20"/>
                  </a:lnTo>
                  <a:lnTo>
                    <a:pt x="160" y="19"/>
                  </a:lnTo>
                  <a:lnTo>
                    <a:pt x="161" y="19"/>
                  </a:lnTo>
                  <a:lnTo>
                    <a:pt x="161" y="18"/>
                  </a:lnTo>
                  <a:lnTo>
                    <a:pt x="162" y="18"/>
                  </a:lnTo>
                  <a:lnTo>
                    <a:pt x="164" y="18"/>
                  </a:lnTo>
                  <a:lnTo>
                    <a:pt x="165" y="18"/>
                  </a:lnTo>
                  <a:lnTo>
                    <a:pt x="165" y="16"/>
                  </a:lnTo>
                  <a:lnTo>
                    <a:pt x="166" y="16"/>
                  </a:lnTo>
                  <a:lnTo>
                    <a:pt x="166" y="15"/>
                  </a:lnTo>
                  <a:lnTo>
                    <a:pt x="167" y="15"/>
                  </a:lnTo>
                  <a:lnTo>
                    <a:pt x="167" y="14"/>
                  </a:lnTo>
                  <a:lnTo>
                    <a:pt x="169" y="14"/>
                  </a:lnTo>
                  <a:lnTo>
                    <a:pt x="169" y="15"/>
                  </a:lnTo>
                  <a:lnTo>
                    <a:pt x="170" y="15"/>
                  </a:lnTo>
                  <a:lnTo>
                    <a:pt x="170" y="14"/>
                  </a:lnTo>
                  <a:lnTo>
                    <a:pt x="170" y="12"/>
                  </a:lnTo>
                  <a:lnTo>
                    <a:pt x="171" y="12"/>
                  </a:lnTo>
                  <a:lnTo>
                    <a:pt x="171" y="11"/>
                  </a:lnTo>
                  <a:lnTo>
                    <a:pt x="173" y="10"/>
                  </a:lnTo>
                  <a:lnTo>
                    <a:pt x="174" y="10"/>
                  </a:lnTo>
                  <a:lnTo>
                    <a:pt x="174" y="8"/>
                  </a:lnTo>
                  <a:lnTo>
                    <a:pt x="175" y="8"/>
                  </a:lnTo>
                  <a:lnTo>
                    <a:pt x="175" y="7"/>
                  </a:lnTo>
                  <a:lnTo>
                    <a:pt x="174" y="7"/>
                  </a:lnTo>
                  <a:lnTo>
                    <a:pt x="174" y="6"/>
                  </a:lnTo>
                  <a:lnTo>
                    <a:pt x="175" y="6"/>
                  </a:lnTo>
                  <a:lnTo>
                    <a:pt x="175" y="7"/>
                  </a:lnTo>
                  <a:lnTo>
                    <a:pt x="175" y="6"/>
                  </a:lnTo>
                  <a:lnTo>
                    <a:pt x="175" y="4"/>
                  </a:lnTo>
                  <a:lnTo>
                    <a:pt x="175" y="6"/>
                  </a:lnTo>
                  <a:lnTo>
                    <a:pt x="175" y="4"/>
                  </a:lnTo>
                  <a:lnTo>
                    <a:pt x="174" y="4"/>
                  </a:lnTo>
                  <a:lnTo>
                    <a:pt x="175" y="4"/>
                  </a:lnTo>
                  <a:lnTo>
                    <a:pt x="175" y="3"/>
                  </a:lnTo>
                  <a:lnTo>
                    <a:pt x="177" y="3"/>
                  </a:lnTo>
                  <a:lnTo>
                    <a:pt x="177" y="2"/>
                  </a:lnTo>
                  <a:lnTo>
                    <a:pt x="178"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FEF10F84-5EE5-4865-9787-8F297607679F}"/>
                </a:ext>
              </a:extLst>
            </p:cNvPr>
            <p:cNvSpPr>
              <a:spLocks/>
            </p:cNvSpPr>
            <p:nvPr/>
          </p:nvSpPr>
          <p:spPr bwMode="auto">
            <a:xfrm>
              <a:off x="6705" y="1221"/>
              <a:ext cx="216" cy="187"/>
            </a:xfrm>
            <a:custGeom>
              <a:avLst/>
              <a:gdLst>
                <a:gd name="T0" fmla="*/ 201 w 216"/>
                <a:gd name="T1" fmla="*/ 0 h 187"/>
                <a:gd name="T2" fmla="*/ 205 w 216"/>
                <a:gd name="T3" fmla="*/ 9 h 187"/>
                <a:gd name="T4" fmla="*/ 213 w 216"/>
                <a:gd name="T5" fmla="*/ 13 h 187"/>
                <a:gd name="T6" fmla="*/ 213 w 216"/>
                <a:gd name="T7" fmla="*/ 28 h 187"/>
                <a:gd name="T8" fmla="*/ 213 w 216"/>
                <a:gd name="T9" fmla="*/ 41 h 187"/>
                <a:gd name="T10" fmla="*/ 214 w 216"/>
                <a:gd name="T11" fmla="*/ 64 h 187"/>
                <a:gd name="T12" fmla="*/ 214 w 216"/>
                <a:gd name="T13" fmla="*/ 77 h 187"/>
                <a:gd name="T14" fmla="*/ 214 w 216"/>
                <a:gd name="T15" fmla="*/ 88 h 187"/>
                <a:gd name="T16" fmla="*/ 214 w 216"/>
                <a:gd name="T17" fmla="*/ 98 h 187"/>
                <a:gd name="T18" fmla="*/ 214 w 216"/>
                <a:gd name="T19" fmla="*/ 114 h 187"/>
                <a:gd name="T20" fmla="*/ 214 w 216"/>
                <a:gd name="T21" fmla="*/ 120 h 187"/>
                <a:gd name="T22" fmla="*/ 214 w 216"/>
                <a:gd name="T23" fmla="*/ 128 h 187"/>
                <a:gd name="T24" fmla="*/ 214 w 216"/>
                <a:gd name="T25" fmla="*/ 134 h 187"/>
                <a:gd name="T26" fmla="*/ 214 w 216"/>
                <a:gd name="T27" fmla="*/ 144 h 187"/>
                <a:gd name="T28" fmla="*/ 216 w 216"/>
                <a:gd name="T29" fmla="*/ 160 h 187"/>
                <a:gd name="T30" fmla="*/ 216 w 216"/>
                <a:gd name="T31" fmla="*/ 168 h 187"/>
                <a:gd name="T32" fmla="*/ 216 w 216"/>
                <a:gd name="T33" fmla="*/ 175 h 187"/>
                <a:gd name="T34" fmla="*/ 216 w 216"/>
                <a:gd name="T35" fmla="*/ 181 h 187"/>
                <a:gd name="T36" fmla="*/ 212 w 216"/>
                <a:gd name="T37" fmla="*/ 187 h 187"/>
                <a:gd name="T38" fmla="*/ 204 w 216"/>
                <a:gd name="T39" fmla="*/ 187 h 187"/>
                <a:gd name="T40" fmla="*/ 195 w 216"/>
                <a:gd name="T41" fmla="*/ 187 h 187"/>
                <a:gd name="T42" fmla="*/ 182 w 216"/>
                <a:gd name="T43" fmla="*/ 186 h 187"/>
                <a:gd name="T44" fmla="*/ 166 w 216"/>
                <a:gd name="T45" fmla="*/ 186 h 187"/>
                <a:gd name="T46" fmla="*/ 150 w 216"/>
                <a:gd name="T47" fmla="*/ 187 h 187"/>
                <a:gd name="T48" fmla="*/ 132 w 216"/>
                <a:gd name="T49" fmla="*/ 187 h 187"/>
                <a:gd name="T50" fmla="*/ 123 w 216"/>
                <a:gd name="T51" fmla="*/ 187 h 187"/>
                <a:gd name="T52" fmla="*/ 110 w 216"/>
                <a:gd name="T53" fmla="*/ 187 h 187"/>
                <a:gd name="T54" fmla="*/ 103 w 216"/>
                <a:gd name="T55" fmla="*/ 174 h 187"/>
                <a:gd name="T56" fmla="*/ 103 w 216"/>
                <a:gd name="T57" fmla="*/ 164 h 187"/>
                <a:gd name="T58" fmla="*/ 90 w 216"/>
                <a:gd name="T59" fmla="*/ 160 h 187"/>
                <a:gd name="T60" fmla="*/ 80 w 216"/>
                <a:gd name="T61" fmla="*/ 160 h 187"/>
                <a:gd name="T62" fmla="*/ 69 w 216"/>
                <a:gd name="T63" fmla="*/ 160 h 187"/>
                <a:gd name="T64" fmla="*/ 61 w 216"/>
                <a:gd name="T65" fmla="*/ 160 h 187"/>
                <a:gd name="T66" fmla="*/ 52 w 216"/>
                <a:gd name="T67" fmla="*/ 160 h 187"/>
                <a:gd name="T68" fmla="*/ 43 w 216"/>
                <a:gd name="T69" fmla="*/ 160 h 187"/>
                <a:gd name="T70" fmla="*/ 36 w 216"/>
                <a:gd name="T71" fmla="*/ 160 h 187"/>
                <a:gd name="T72" fmla="*/ 29 w 216"/>
                <a:gd name="T73" fmla="*/ 160 h 187"/>
                <a:gd name="T74" fmla="*/ 18 w 216"/>
                <a:gd name="T75" fmla="*/ 160 h 187"/>
                <a:gd name="T76" fmla="*/ 4 w 216"/>
                <a:gd name="T77" fmla="*/ 160 h 187"/>
                <a:gd name="T78" fmla="*/ 0 w 216"/>
                <a:gd name="T79" fmla="*/ 153 h 187"/>
                <a:gd name="T80" fmla="*/ 0 w 216"/>
                <a:gd name="T81" fmla="*/ 140 h 187"/>
                <a:gd name="T82" fmla="*/ 0 w 216"/>
                <a:gd name="T83" fmla="*/ 123 h 187"/>
                <a:gd name="T84" fmla="*/ 0 w 216"/>
                <a:gd name="T85" fmla="*/ 110 h 187"/>
                <a:gd name="T86" fmla="*/ 4 w 216"/>
                <a:gd name="T87" fmla="*/ 105 h 187"/>
                <a:gd name="T88" fmla="*/ 9 w 216"/>
                <a:gd name="T89" fmla="*/ 89 h 187"/>
                <a:gd name="T90" fmla="*/ 9 w 216"/>
                <a:gd name="T91" fmla="*/ 76 h 187"/>
                <a:gd name="T92" fmla="*/ 8 w 216"/>
                <a:gd name="T93" fmla="*/ 54 h 187"/>
                <a:gd name="T94" fmla="*/ 8 w 216"/>
                <a:gd name="T95" fmla="*/ 46 h 187"/>
                <a:gd name="T96" fmla="*/ 8 w 216"/>
                <a:gd name="T97" fmla="*/ 37 h 187"/>
                <a:gd name="T98" fmla="*/ 8 w 216"/>
                <a:gd name="T99" fmla="*/ 26 h 187"/>
                <a:gd name="T100" fmla="*/ 8 w 216"/>
                <a:gd name="T101" fmla="*/ 13 h 187"/>
                <a:gd name="T102" fmla="*/ 15 w 216"/>
                <a:gd name="T103" fmla="*/ 1 h 187"/>
                <a:gd name="T104" fmla="*/ 29 w 216"/>
                <a:gd name="T105" fmla="*/ 1 h 187"/>
                <a:gd name="T106" fmla="*/ 42 w 216"/>
                <a:gd name="T107" fmla="*/ 1 h 187"/>
                <a:gd name="T108" fmla="*/ 61 w 216"/>
                <a:gd name="T109" fmla="*/ 1 h 187"/>
                <a:gd name="T110" fmla="*/ 74 w 216"/>
                <a:gd name="T111" fmla="*/ 1 h 187"/>
                <a:gd name="T112" fmla="*/ 93 w 216"/>
                <a:gd name="T113" fmla="*/ 1 h 187"/>
                <a:gd name="T114" fmla="*/ 119 w 216"/>
                <a:gd name="T115" fmla="*/ 0 h 187"/>
                <a:gd name="T116" fmla="*/ 131 w 216"/>
                <a:gd name="T117" fmla="*/ 0 h 187"/>
                <a:gd name="T118" fmla="*/ 141 w 216"/>
                <a:gd name="T119" fmla="*/ 0 h 187"/>
                <a:gd name="T120" fmla="*/ 158 w 216"/>
                <a:gd name="T121" fmla="*/ 0 h 187"/>
                <a:gd name="T122" fmla="*/ 170 w 216"/>
                <a:gd name="T123" fmla="*/ 0 h 187"/>
                <a:gd name="T124" fmla="*/ 188 w 216"/>
                <a:gd name="T1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6" h="187">
                  <a:moveTo>
                    <a:pt x="195" y="0"/>
                  </a:moveTo>
                  <a:lnTo>
                    <a:pt x="195" y="0"/>
                  </a:lnTo>
                  <a:lnTo>
                    <a:pt x="195" y="0"/>
                  </a:lnTo>
                  <a:lnTo>
                    <a:pt x="199" y="0"/>
                  </a:lnTo>
                  <a:lnTo>
                    <a:pt x="200" y="0"/>
                  </a:lnTo>
                  <a:lnTo>
                    <a:pt x="201" y="0"/>
                  </a:lnTo>
                  <a:lnTo>
                    <a:pt x="204" y="0"/>
                  </a:lnTo>
                  <a:lnTo>
                    <a:pt x="204" y="1"/>
                  </a:lnTo>
                  <a:lnTo>
                    <a:pt x="204" y="5"/>
                  </a:lnTo>
                  <a:lnTo>
                    <a:pt x="204" y="7"/>
                  </a:lnTo>
                  <a:lnTo>
                    <a:pt x="204" y="9"/>
                  </a:lnTo>
                  <a:lnTo>
                    <a:pt x="205" y="9"/>
                  </a:lnTo>
                  <a:lnTo>
                    <a:pt x="208" y="9"/>
                  </a:lnTo>
                  <a:lnTo>
                    <a:pt x="209" y="9"/>
                  </a:lnTo>
                  <a:lnTo>
                    <a:pt x="212" y="9"/>
                  </a:lnTo>
                  <a:lnTo>
                    <a:pt x="213" y="9"/>
                  </a:lnTo>
                  <a:lnTo>
                    <a:pt x="213" y="11"/>
                  </a:lnTo>
                  <a:lnTo>
                    <a:pt x="213" y="13"/>
                  </a:lnTo>
                  <a:lnTo>
                    <a:pt x="213" y="18"/>
                  </a:lnTo>
                  <a:lnTo>
                    <a:pt x="213" y="20"/>
                  </a:lnTo>
                  <a:lnTo>
                    <a:pt x="213" y="21"/>
                  </a:lnTo>
                  <a:lnTo>
                    <a:pt x="213" y="24"/>
                  </a:lnTo>
                  <a:lnTo>
                    <a:pt x="213" y="25"/>
                  </a:lnTo>
                  <a:lnTo>
                    <a:pt x="213" y="28"/>
                  </a:lnTo>
                  <a:lnTo>
                    <a:pt x="213" y="31"/>
                  </a:lnTo>
                  <a:lnTo>
                    <a:pt x="213" y="34"/>
                  </a:lnTo>
                  <a:lnTo>
                    <a:pt x="213" y="35"/>
                  </a:lnTo>
                  <a:lnTo>
                    <a:pt x="213" y="37"/>
                  </a:lnTo>
                  <a:lnTo>
                    <a:pt x="213" y="38"/>
                  </a:lnTo>
                  <a:lnTo>
                    <a:pt x="213" y="41"/>
                  </a:lnTo>
                  <a:lnTo>
                    <a:pt x="213" y="43"/>
                  </a:lnTo>
                  <a:lnTo>
                    <a:pt x="213" y="48"/>
                  </a:lnTo>
                  <a:lnTo>
                    <a:pt x="213" y="56"/>
                  </a:lnTo>
                  <a:lnTo>
                    <a:pt x="213" y="58"/>
                  </a:lnTo>
                  <a:lnTo>
                    <a:pt x="214" y="63"/>
                  </a:lnTo>
                  <a:lnTo>
                    <a:pt x="214" y="64"/>
                  </a:lnTo>
                  <a:lnTo>
                    <a:pt x="214" y="65"/>
                  </a:lnTo>
                  <a:lnTo>
                    <a:pt x="214" y="71"/>
                  </a:lnTo>
                  <a:lnTo>
                    <a:pt x="214" y="73"/>
                  </a:lnTo>
                  <a:lnTo>
                    <a:pt x="214" y="75"/>
                  </a:lnTo>
                  <a:lnTo>
                    <a:pt x="214" y="76"/>
                  </a:lnTo>
                  <a:lnTo>
                    <a:pt x="214" y="77"/>
                  </a:lnTo>
                  <a:lnTo>
                    <a:pt x="214" y="79"/>
                  </a:lnTo>
                  <a:lnTo>
                    <a:pt x="214" y="81"/>
                  </a:lnTo>
                  <a:lnTo>
                    <a:pt x="214" y="83"/>
                  </a:lnTo>
                  <a:lnTo>
                    <a:pt x="214" y="84"/>
                  </a:lnTo>
                  <a:lnTo>
                    <a:pt x="214" y="84"/>
                  </a:lnTo>
                  <a:lnTo>
                    <a:pt x="214" y="88"/>
                  </a:lnTo>
                  <a:lnTo>
                    <a:pt x="214" y="90"/>
                  </a:lnTo>
                  <a:lnTo>
                    <a:pt x="214" y="92"/>
                  </a:lnTo>
                  <a:lnTo>
                    <a:pt x="214" y="92"/>
                  </a:lnTo>
                  <a:lnTo>
                    <a:pt x="214" y="93"/>
                  </a:lnTo>
                  <a:lnTo>
                    <a:pt x="214" y="96"/>
                  </a:lnTo>
                  <a:lnTo>
                    <a:pt x="214" y="98"/>
                  </a:lnTo>
                  <a:lnTo>
                    <a:pt x="214" y="102"/>
                  </a:lnTo>
                  <a:lnTo>
                    <a:pt x="214" y="106"/>
                  </a:lnTo>
                  <a:lnTo>
                    <a:pt x="214" y="111"/>
                  </a:lnTo>
                  <a:lnTo>
                    <a:pt x="214" y="113"/>
                  </a:lnTo>
                  <a:lnTo>
                    <a:pt x="214" y="113"/>
                  </a:lnTo>
                  <a:lnTo>
                    <a:pt x="214" y="114"/>
                  </a:lnTo>
                  <a:lnTo>
                    <a:pt x="214" y="114"/>
                  </a:lnTo>
                  <a:lnTo>
                    <a:pt x="214" y="115"/>
                  </a:lnTo>
                  <a:lnTo>
                    <a:pt x="214" y="115"/>
                  </a:lnTo>
                  <a:lnTo>
                    <a:pt x="214" y="117"/>
                  </a:lnTo>
                  <a:lnTo>
                    <a:pt x="214" y="118"/>
                  </a:lnTo>
                  <a:lnTo>
                    <a:pt x="214" y="120"/>
                  </a:lnTo>
                  <a:lnTo>
                    <a:pt x="214" y="123"/>
                  </a:lnTo>
                  <a:lnTo>
                    <a:pt x="214" y="126"/>
                  </a:lnTo>
                  <a:lnTo>
                    <a:pt x="214" y="127"/>
                  </a:lnTo>
                  <a:lnTo>
                    <a:pt x="214" y="127"/>
                  </a:lnTo>
                  <a:lnTo>
                    <a:pt x="214" y="128"/>
                  </a:lnTo>
                  <a:lnTo>
                    <a:pt x="214" y="128"/>
                  </a:lnTo>
                  <a:lnTo>
                    <a:pt x="214" y="131"/>
                  </a:lnTo>
                  <a:lnTo>
                    <a:pt x="214" y="131"/>
                  </a:lnTo>
                  <a:lnTo>
                    <a:pt x="214" y="132"/>
                  </a:lnTo>
                  <a:lnTo>
                    <a:pt x="214" y="132"/>
                  </a:lnTo>
                  <a:lnTo>
                    <a:pt x="214" y="132"/>
                  </a:lnTo>
                  <a:lnTo>
                    <a:pt x="214" y="134"/>
                  </a:lnTo>
                  <a:lnTo>
                    <a:pt x="214" y="135"/>
                  </a:lnTo>
                  <a:lnTo>
                    <a:pt x="214" y="136"/>
                  </a:lnTo>
                  <a:lnTo>
                    <a:pt x="214" y="137"/>
                  </a:lnTo>
                  <a:lnTo>
                    <a:pt x="214" y="139"/>
                  </a:lnTo>
                  <a:lnTo>
                    <a:pt x="214" y="141"/>
                  </a:lnTo>
                  <a:lnTo>
                    <a:pt x="214" y="144"/>
                  </a:lnTo>
                  <a:lnTo>
                    <a:pt x="214" y="145"/>
                  </a:lnTo>
                  <a:lnTo>
                    <a:pt x="214" y="149"/>
                  </a:lnTo>
                  <a:lnTo>
                    <a:pt x="216" y="153"/>
                  </a:lnTo>
                  <a:lnTo>
                    <a:pt x="216" y="157"/>
                  </a:lnTo>
                  <a:lnTo>
                    <a:pt x="216" y="158"/>
                  </a:lnTo>
                  <a:lnTo>
                    <a:pt x="216" y="160"/>
                  </a:lnTo>
                  <a:lnTo>
                    <a:pt x="216" y="161"/>
                  </a:lnTo>
                  <a:lnTo>
                    <a:pt x="216" y="162"/>
                  </a:lnTo>
                  <a:lnTo>
                    <a:pt x="216" y="165"/>
                  </a:lnTo>
                  <a:lnTo>
                    <a:pt x="216" y="168"/>
                  </a:lnTo>
                  <a:lnTo>
                    <a:pt x="216" y="168"/>
                  </a:lnTo>
                  <a:lnTo>
                    <a:pt x="216" y="168"/>
                  </a:lnTo>
                  <a:lnTo>
                    <a:pt x="216" y="169"/>
                  </a:lnTo>
                  <a:lnTo>
                    <a:pt x="216" y="172"/>
                  </a:lnTo>
                  <a:lnTo>
                    <a:pt x="216" y="173"/>
                  </a:lnTo>
                  <a:lnTo>
                    <a:pt x="216" y="173"/>
                  </a:lnTo>
                  <a:lnTo>
                    <a:pt x="216" y="174"/>
                  </a:lnTo>
                  <a:lnTo>
                    <a:pt x="216" y="175"/>
                  </a:lnTo>
                  <a:lnTo>
                    <a:pt x="216" y="175"/>
                  </a:lnTo>
                  <a:lnTo>
                    <a:pt x="216" y="177"/>
                  </a:lnTo>
                  <a:lnTo>
                    <a:pt x="216" y="177"/>
                  </a:lnTo>
                  <a:lnTo>
                    <a:pt x="216" y="178"/>
                  </a:lnTo>
                  <a:lnTo>
                    <a:pt x="216" y="179"/>
                  </a:lnTo>
                  <a:lnTo>
                    <a:pt x="216" y="181"/>
                  </a:lnTo>
                  <a:lnTo>
                    <a:pt x="216" y="182"/>
                  </a:lnTo>
                  <a:lnTo>
                    <a:pt x="216" y="183"/>
                  </a:lnTo>
                  <a:lnTo>
                    <a:pt x="216" y="186"/>
                  </a:lnTo>
                  <a:lnTo>
                    <a:pt x="216" y="187"/>
                  </a:lnTo>
                  <a:lnTo>
                    <a:pt x="214" y="187"/>
                  </a:lnTo>
                  <a:lnTo>
                    <a:pt x="212" y="187"/>
                  </a:lnTo>
                  <a:lnTo>
                    <a:pt x="210" y="187"/>
                  </a:lnTo>
                  <a:lnTo>
                    <a:pt x="209" y="187"/>
                  </a:lnTo>
                  <a:lnTo>
                    <a:pt x="208" y="187"/>
                  </a:lnTo>
                  <a:lnTo>
                    <a:pt x="207" y="187"/>
                  </a:lnTo>
                  <a:lnTo>
                    <a:pt x="205" y="187"/>
                  </a:lnTo>
                  <a:lnTo>
                    <a:pt x="204" y="187"/>
                  </a:lnTo>
                  <a:lnTo>
                    <a:pt x="204" y="187"/>
                  </a:lnTo>
                  <a:lnTo>
                    <a:pt x="201" y="187"/>
                  </a:lnTo>
                  <a:lnTo>
                    <a:pt x="197" y="187"/>
                  </a:lnTo>
                  <a:lnTo>
                    <a:pt x="197" y="187"/>
                  </a:lnTo>
                  <a:lnTo>
                    <a:pt x="196" y="187"/>
                  </a:lnTo>
                  <a:lnTo>
                    <a:pt x="195" y="187"/>
                  </a:lnTo>
                  <a:lnTo>
                    <a:pt x="192" y="187"/>
                  </a:lnTo>
                  <a:lnTo>
                    <a:pt x="190" y="186"/>
                  </a:lnTo>
                  <a:lnTo>
                    <a:pt x="187" y="186"/>
                  </a:lnTo>
                  <a:lnTo>
                    <a:pt x="187" y="186"/>
                  </a:lnTo>
                  <a:lnTo>
                    <a:pt x="184" y="186"/>
                  </a:lnTo>
                  <a:lnTo>
                    <a:pt x="182" y="186"/>
                  </a:lnTo>
                  <a:lnTo>
                    <a:pt x="178" y="186"/>
                  </a:lnTo>
                  <a:lnTo>
                    <a:pt x="171" y="186"/>
                  </a:lnTo>
                  <a:lnTo>
                    <a:pt x="170" y="186"/>
                  </a:lnTo>
                  <a:lnTo>
                    <a:pt x="169" y="186"/>
                  </a:lnTo>
                  <a:lnTo>
                    <a:pt x="167" y="186"/>
                  </a:lnTo>
                  <a:lnTo>
                    <a:pt x="166" y="186"/>
                  </a:lnTo>
                  <a:lnTo>
                    <a:pt x="163" y="186"/>
                  </a:lnTo>
                  <a:lnTo>
                    <a:pt x="159" y="186"/>
                  </a:lnTo>
                  <a:lnTo>
                    <a:pt x="157" y="186"/>
                  </a:lnTo>
                  <a:lnTo>
                    <a:pt x="154" y="186"/>
                  </a:lnTo>
                  <a:lnTo>
                    <a:pt x="152" y="187"/>
                  </a:lnTo>
                  <a:lnTo>
                    <a:pt x="150" y="187"/>
                  </a:lnTo>
                  <a:lnTo>
                    <a:pt x="145" y="187"/>
                  </a:lnTo>
                  <a:lnTo>
                    <a:pt x="142" y="187"/>
                  </a:lnTo>
                  <a:lnTo>
                    <a:pt x="137" y="187"/>
                  </a:lnTo>
                  <a:lnTo>
                    <a:pt x="136" y="187"/>
                  </a:lnTo>
                  <a:lnTo>
                    <a:pt x="135" y="187"/>
                  </a:lnTo>
                  <a:lnTo>
                    <a:pt x="132" y="187"/>
                  </a:lnTo>
                  <a:lnTo>
                    <a:pt x="131" y="187"/>
                  </a:lnTo>
                  <a:lnTo>
                    <a:pt x="128" y="187"/>
                  </a:lnTo>
                  <a:lnTo>
                    <a:pt x="127" y="187"/>
                  </a:lnTo>
                  <a:lnTo>
                    <a:pt x="125" y="187"/>
                  </a:lnTo>
                  <a:lnTo>
                    <a:pt x="124" y="187"/>
                  </a:lnTo>
                  <a:lnTo>
                    <a:pt x="123" y="187"/>
                  </a:lnTo>
                  <a:lnTo>
                    <a:pt x="121" y="187"/>
                  </a:lnTo>
                  <a:lnTo>
                    <a:pt x="119" y="187"/>
                  </a:lnTo>
                  <a:lnTo>
                    <a:pt x="115" y="187"/>
                  </a:lnTo>
                  <a:lnTo>
                    <a:pt x="112" y="187"/>
                  </a:lnTo>
                  <a:lnTo>
                    <a:pt x="112" y="187"/>
                  </a:lnTo>
                  <a:lnTo>
                    <a:pt x="110" y="187"/>
                  </a:lnTo>
                  <a:lnTo>
                    <a:pt x="103" y="187"/>
                  </a:lnTo>
                  <a:lnTo>
                    <a:pt x="103" y="182"/>
                  </a:lnTo>
                  <a:lnTo>
                    <a:pt x="103" y="178"/>
                  </a:lnTo>
                  <a:lnTo>
                    <a:pt x="103" y="178"/>
                  </a:lnTo>
                  <a:lnTo>
                    <a:pt x="103" y="177"/>
                  </a:lnTo>
                  <a:lnTo>
                    <a:pt x="103" y="174"/>
                  </a:lnTo>
                  <a:lnTo>
                    <a:pt x="103" y="173"/>
                  </a:lnTo>
                  <a:lnTo>
                    <a:pt x="103" y="169"/>
                  </a:lnTo>
                  <a:lnTo>
                    <a:pt x="103" y="168"/>
                  </a:lnTo>
                  <a:lnTo>
                    <a:pt x="103" y="166"/>
                  </a:lnTo>
                  <a:lnTo>
                    <a:pt x="103" y="165"/>
                  </a:lnTo>
                  <a:lnTo>
                    <a:pt x="103" y="164"/>
                  </a:lnTo>
                  <a:lnTo>
                    <a:pt x="103" y="158"/>
                  </a:lnTo>
                  <a:lnTo>
                    <a:pt x="97" y="160"/>
                  </a:lnTo>
                  <a:lnTo>
                    <a:pt x="94" y="160"/>
                  </a:lnTo>
                  <a:lnTo>
                    <a:pt x="93" y="160"/>
                  </a:lnTo>
                  <a:lnTo>
                    <a:pt x="90" y="160"/>
                  </a:lnTo>
                  <a:lnTo>
                    <a:pt x="90" y="160"/>
                  </a:lnTo>
                  <a:lnTo>
                    <a:pt x="89" y="160"/>
                  </a:lnTo>
                  <a:lnTo>
                    <a:pt x="86" y="160"/>
                  </a:lnTo>
                  <a:lnTo>
                    <a:pt x="84" y="160"/>
                  </a:lnTo>
                  <a:lnTo>
                    <a:pt x="82" y="160"/>
                  </a:lnTo>
                  <a:lnTo>
                    <a:pt x="81" y="160"/>
                  </a:lnTo>
                  <a:lnTo>
                    <a:pt x="80" y="160"/>
                  </a:lnTo>
                  <a:lnTo>
                    <a:pt x="78" y="160"/>
                  </a:lnTo>
                  <a:lnTo>
                    <a:pt x="77" y="160"/>
                  </a:lnTo>
                  <a:lnTo>
                    <a:pt x="74" y="160"/>
                  </a:lnTo>
                  <a:lnTo>
                    <a:pt x="73" y="160"/>
                  </a:lnTo>
                  <a:lnTo>
                    <a:pt x="70" y="160"/>
                  </a:lnTo>
                  <a:lnTo>
                    <a:pt x="69" y="160"/>
                  </a:lnTo>
                  <a:lnTo>
                    <a:pt x="68" y="160"/>
                  </a:lnTo>
                  <a:lnTo>
                    <a:pt x="65" y="160"/>
                  </a:lnTo>
                  <a:lnTo>
                    <a:pt x="65" y="160"/>
                  </a:lnTo>
                  <a:lnTo>
                    <a:pt x="63" y="160"/>
                  </a:lnTo>
                  <a:lnTo>
                    <a:pt x="61" y="160"/>
                  </a:lnTo>
                  <a:lnTo>
                    <a:pt x="61" y="160"/>
                  </a:lnTo>
                  <a:lnTo>
                    <a:pt x="59" y="160"/>
                  </a:lnTo>
                  <a:lnTo>
                    <a:pt x="59" y="160"/>
                  </a:lnTo>
                  <a:lnTo>
                    <a:pt x="57" y="160"/>
                  </a:lnTo>
                  <a:lnTo>
                    <a:pt x="56" y="160"/>
                  </a:lnTo>
                  <a:lnTo>
                    <a:pt x="53" y="160"/>
                  </a:lnTo>
                  <a:lnTo>
                    <a:pt x="52" y="160"/>
                  </a:lnTo>
                  <a:lnTo>
                    <a:pt x="49" y="160"/>
                  </a:lnTo>
                  <a:lnTo>
                    <a:pt x="48" y="160"/>
                  </a:lnTo>
                  <a:lnTo>
                    <a:pt x="47" y="160"/>
                  </a:lnTo>
                  <a:lnTo>
                    <a:pt x="46" y="160"/>
                  </a:lnTo>
                  <a:lnTo>
                    <a:pt x="44" y="160"/>
                  </a:lnTo>
                  <a:lnTo>
                    <a:pt x="43" y="160"/>
                  </a:lnTo>
                  <a:lnTo>
                    <a:pt x="42" y="160"/>
                  </a:lnTo>
                  <a:lnTo>
                    <a:pt x="42" y="160"/>
                  </a:lnTo>
                  <a:lnTo>
                    <a:pt x="40" y="160"/>
                  </a:lnTo>
                  <a:lnTo>
                    <a:pt x="39" y="160"/>
                  </a:lnTo>
                  <a:lnTo>
                    <a:pt x="38" y="160"/>
                  </a:lnTo>
                  <a:lnTo>
                    <a:pt x="36" y="160"/>
                  </a:lnTo>
                  <a:lnTo>
                    <a:pt x="34" y="160"/>
                  </a:lnTo>
                  <a:lnTo>
                    <a:pt x="32" y="160"/>
                  </a:lnTo>
                  <a:lnTo>
                    <a:pt x="31" y="160"/>
                  </a:lnTo>
                  <a:lnTo>
                    <a:pt x="31" y="160"/>
                  </a:lnTo>
                  <a:lnTo>
                    <a:pt x="30" y="160"/>
                  </a:lnTo>
                  <a:lnTo>
                    <a:pt x="29" y="160"/>
                  </a:lnTo>
                  <a:lnTo>
                    <a:pt x="27" y="160"/>
                  </a:lnTo>
                  <a:lnTo>
                    <a:pt x="25" y="160"/>
                  </a:lnTo>
                  <a:lnTo>
                    <a:pt x="22" y="160"/>
                  </a:lnTo>
                  <a:lnTo>
                    <a:pt x="22" y="160"/>
                  </a:lnTo>
                  <a:lnTo>
                    <a:pt x="21" y="160"/>
                  </a:lnTo>
                  <a:lnTo>
                    <a:pt x="18" y="160"/>
                  </a:lnTo>
                  <a:lnTo>
                    <a:pt x="14" y="160"/>
                  </a:lnTo>
                  <a:lnTo>
                    <a:pt x="12" y="160"/>
                  </a:lnTo>
                  <a:lnTo>
                    <a:pt x="9" y="160"/>
                  </a:lnTo>
                  <a:lnTo>
                    <a:pt x="8" y="160"/>
                  </a:lnTo>
                  <a:lnTo>
                    <a:pt x="6" y="160"/>
                  </a:lnTo>
                  <a:lnTo>
                    <a:pt x="4" y="160"/>
                  </a:lnTo>
                  <a:lnTo>
                    <a:pt x="1" y="160"/>
                  </a:lnTo>
                  <a:lnTo>
                    <a:pt x="0" y="160"/>
                  </a:lnTo>
                  <a:lnTo>
                    <a:pt x="0" y="158"/>
                  </a:lnTo>
                  <a:lnTo>
                    <a:pt x="0" y="157"/>
                  </a:lnTo>
                  <a:lnTo>
                    <a:pt x="0" y="154"/>
                  </a:lnTo>
                  <a:lnTo>
                    <a:pt x="0" y="153"/>
                  </a:lnTo>
                  <a:lnTo>
                    <a:pt x="0" y="151"/>
                  </a:lnTo>
                  <a:lnTo>
                    <a:pt x="0" y="147"/>
                  </a:lnTo>
                  <a:lnTo>
                    <a:pt x="0" y="144"/>
                  </a:lnTo>
                  <a:lnTo>
                    <a:pt x="0" y="143"/>
                  </a:lnTo>
                  <a:lnTo>
                    <a:pt x="0" y="141"/>
                  </a:lnTo>
                  <a:lnTo>
                    <a:pt x="0" y="140"/>
                  </a:lnTo>
                  <a:lnTo>
                    <a:pt x="0" y="137"/>
                  </a:lnTo>
                  <a:lnTo>
                    <a:pt x="0" y="135"/>
                  </a:lnTo>
                  <a:lnTo>
                    <a:pt x="0" y="132"/>
                  </a:lnTo>
                  <a:lnTo>
                    <a:pt x="0" y="130"/>
                  </a:lnTo>
                  <a:lnTo>
                    <a:pt x="0" y="126"/>
                  </a:lnTo>
                  <a:lnTo>
                    <a:pt x="0" y="123"/>
                  </a:lnTo>
                  <a:lnTo>
                    <a:pt x="0" y="122"/>
                  </a:lnTo>
                  <a:lnTo>
                    <a:pt x="0" y="119"/>
                  </a:lnTo>
                  <a:lnTo>
                    <a:pt x="0" y="117"/>
                  </a:lnTo>
                  <a:lnTo>
                    <a:pt x="0" y="115"/>
                  </a:lnTo>
                  <a:lnTo>
                    <a:pt x="0" y="114"/>
                  </a:lnTo>
                  <a:lnTo>
                    <a:pt x="0" y="110"/>
                  </a:lnTo>
                  <a:lnTo>
                    <a:pt x="0" y="107"/>
                  </a:lnTo>
                  <a:lnTo>
                    <a:pt x="0" y="106"/>
                  </a:lnTo>
                  <a:lnTo>
                    <a:pt x="0" y="105"/>
                  </a:lnTo>
                  <a:lnTo>
                    <a:pt x="0" y="105"/>
                  </a:lnTo>
                  <a:lnTo>
                    <a:pt x="1" y="105"/>
                  </a:lnTo>
                  <a:lnTo>
                    <a:pt x="4" y="105"/>
                  </a:lnTo>
                  <a:lnTo>
                    <a:pt x="6" y="105"/>
                  </a:lnTo>
                  <a:lnTo>
                    <a:pt x="9" y="105"/>
                  </a:lnTo>
                  <a:lnTo>
                    <a:pt x="9" y="101"/>
                  </a:lnTo>
                  <a:lnTo>
                    <a:pt x="9" y="94"/>
                  </a:lnTo>
                  <a:lnTo>
                    <a:pt x="9" y="92"/>
                  </a:lnTo>
                  <a:lnTo>
                    <a:pt x="9" y="89"/>
                  </a:lnTo>
                  <a:lnTo>
                    <a:pt x="9" y="86"/>
                  </a:lnTo>
                  <a:lnTo>
                    <a:pt x="9" y="86"/>
                  </a:lnTo>
                  <a:lnTo>
                    <a:pt x="9" y="85"/>
                  </a:lnTo>
                  <a:lnTo>
                    <a:pt x="9" y="83"/>
                  </a:lnTo>
                  <a:lnTo>
                    <a:pt x="9" y="80"/>
                  </a:lnTo>
                  <a:lnTo>
                    <a:pt x="9" y="76"/>
                  </a:lnTo>
                  <a:lnTo>
                    <a:pt x="9" y="69"/>
                  </a:lnTo>
                  <a:lnTo>
                    <a:pt x="9" y="68"/>
                  </a:lnTo>
                  <a:lnTo>
                    <a:pt x="9" y="68"/>
                  </a:lnTo>
                  <a:lnTo>
                    <a:pt x="9" y="67"/>
                  </a:lnTo>
                  <a:lnTo>
                    <a:pt x="8" y="58"/>
                  </a:lnTo>
                  <a:lnTo>
                    <a:pt x="8" y="54"/>
                  </a:lnTo>
                  <a:lnTo>
                    <a:pt x="8" y="52"/>
                  </a:lnTo>
                  <a:lnTo>
                    <a:pt x="8" y="50"/>
                  </a:lnTo>
                  <a:lnTo>
                    <a:pt x="8" y="50"/>
                  </a:lnTo>
                  <a:lnTo>
                    <a:pt x="8" y="48"/>
                  </a:lnTo>
                  <a:lnTo>
                    <a:pt x="8" y="48"/>
                  </a:lnTo>
                  <a:lnTo>
                    <a:pt x="8" y="46"/>
                  </a:lnTo>
                  <a:lnTo>
                    <a:pt x="8" y="45"/>
                  </a:lnTo>
                  <a:lnTo>
                    <a:pt x="8" y="43"/>
                  </a:lnTo>
                  <a:lnTo>
                    <a:pt x="8" y="41"/>
                  </a:lnTo>
                  <a:lnTo>
                    <a:pt x="8" y="38"/>
                  </a:lnTo>
                  <a:lnTo>
                    <a:pt x="8" y="38"/>
                  </a:lnTo>
                  <a:lnTo>
                    <a:pt x="8" y="37"/>
                  </a:lnTo>
                  <a:lnTo>
                    <a:pt x="8" y="34"/>
                  </a:lnTo>
                  <a:lnTo>
                    <a:pt x="8" y="30"/>
                  </a:lnTo>
                  <a:lnTo>
                    <a:pt x="8" y="29"/>
                  </a:lnTo>
                  <a:lnTo>
                    <a:pt x="8" y="29"/>
                  </a:lnTo>
                  <a:lnTo>
                    <a:pt x="8" y="28"/>
                  </a:lnTo>
                  <a:lnTo>
                    <a:pt x="8" y="26"/>
                  </a:lnTo>
                  <a:lnTo>
                    <a:pt x="8" y="25"/>
                  </a:lnTo>
                  <a:lnTo>
                    <a:pt x="8" y="22"/>
                  </a:lnTo>
                  <a:lnTo>
                    <a:pt x="8" y="21"/>
                  </a:lnTo>
                  <a:lnTo>
                    <a:pt x="8" y="18"/>
                  </a:lnTo>
                  <a:lnTo>
                    <a:pt x="8" y="16"/>
                  </a:lnTo>
                  <a:lnTo>
                    <a:pt x="8" y="13"/>
                  </a:lnTo>
                  <a:lnTo>
                    <a:pt x="8" y="11"/>
                  </a:lnTo>
                  <a:lnTo>
                    <a:pt x="8" y="8"/>
                  </a:lnTo>
                  <a:lnTo>
                    <a:pt x="8" y="4"/>
                  </a:lnTo>
                  <a:lnTo>
                    <a:pt x="8" y="1"/>
                  </a:lnTo>
                  <a:lnTo>
                    <a:pt x="10" y="1"/>
                  </a:lnTo>
                  <a:lnTo>
                    <a:pt x="15" y="1"/>
                  </a:lnTo>
                  <a:lnTo>
                    <a:pt x="17" y="1"/>
                  </a:lnTo>
                  <a:lnTo>
                    <a:pt x="19" y="1"/>
                  </a:lnTo>
                  <a:lnTo>
                    <a:pt x="23" y="1"/>
                  </a:lnTo>
                  <a:lnTo>
                    <a:pt x="25" y="1"/>
                  </a:lnTo>
                  <a:lnTo>
                    <a:pt x="26" y="1"/>
                  </a:lnTo>
                  <a:lnTo>
                    <a:pt x="29" y="1"/>
                  </a:lnTo>
                  <a:lnTo>
                    <a:pt x="31" y="1"/>
                  </a:lnTo>
                  <a:lnTo>
                    <a:pt x="35" y="1"/>
                  </a:lnTo>
                  <a:lnTo>
                    <a:pt x="36" y="1"/>
                  </a:lnTo>
                  <a:lnTo>
                    <a:pt x="39" y="1"/>
                  </a:lnTo>
                  <a:lnTo>
                    <a:pt x="40" y="1"/>
                  </a:lnTo>
                  <a:lnTo>
                    <a:pt x="42" y="1"/>
                  </a:lnTo>
                  <a:lnTo>
                    <a:pt x="44" y="1"/>
                  </a:lnTo>
                  <a:lnTo>
                    <a:pt x="47" y="1"/>
                  </a:lnTo>
                  <a:lnTo>
                    <a:pt x="49" y="1"/>
                  </a:lnTo>
                  <a:lnTo>
                    <a:pt x="53" y="1"/>
                  </a:lnTo>
                  <a:lnTo>
                    <a:pt x="55" y="1"/>
                  </a:lnTo>
                  <a:lnTo>
                    <a:pt x="61" y="1"/>
                  </a:lnTo>
                  <a:lnTo>
                    <a:pt x="64" y="1"/>
                  </a:lnTo>
                  <a:lnTo>
                    <a:pt x="68" y="1"/>
                  </a:lnTo>
                  <a:lnTo>
                    <a:pt x="68" y="1"/>
                  </a:lnTo>
                  <a:lnTo>
                    <a:pt x="72" y="1"/>
                  </a:lnTo>
                  <a:lnTo>
                    <a:pt x="73" y="1"/>
                  </a:lnTo>
                  <a:lnTo>
                    <a:pt x="74" y="1"/>
                  </a:lnTo>
                  <a:lnTo>
                    <a:pt x="77" y="1"/>
                  </a:lnTo>
                  <a:lnTo>
                    <a:pt x="82" y="1"/>
                  </a:lnTo>
                  <a:lnTo>
                    <a:pt x="87" y="1"/>
                  </a:lnTo>
                  <a:lnTo>
                    <a:pt x="91" y="1"/>
                  </a:lnTo>
                  <a:lnTo>
                    <a:pt x="93" y="1"/>
                  </a:lnTo>
                  <a:lnTo>
                    <a:pt x="93" y="1"/>
                  </a:lnTo>
                  <a:lnTo>
                    <a:pt x="97" y="1"/>
                  </a:lnTo>
                  <a:lnTo>
                    <a:pt x="99" y="1"/>
                  </a:lnTo>
                  <a:lnTo>
                    <a:pt x="101" y="1"/>
                  </a:lnTo>
                  <a:lnTo>
                    <a:pt x="110" y="1"/>
                  </a:lnTo>
                  <a:lnTo>
                    <a:pt x="118" y="0"/>
                  </a:lnTo>
                  <a:lnTo>
                    <a:pt x="119" y="0"/>
                  </a:lnTo>
                  <a:lnTo>
                    <a:pt x="121" y="0"/>
                  </a:lnTo>
                  <a:lnTo>
                    <a:pt x="123" y="0"/>
                  </a:lnTo>
                  <a:lnTo>
                    <a:pt x="125" y="0"/>
                  </a:lnTo>
                  <a:lnTo>
                    <a:pt x="127" y="0"/>
                  </a:lnTo>
                  <a:lnTo>
                    <a:pt x="129" y="0"/>
                  </a:lnTo>
                  <a:lnTo>
                    <a:pt x="131" y="0"/>
                  </a:lnTo>
                  <a:lnTo>
                    <a:pt x="132" y="0"/>
                  </a:lnTo>
                  <a:lnTo>
                    <a:pt x="133" y="0"/>
                  </a:lnTo>
                  <a:lnTo>
                    <a:pt x="133" y="0"/>
                  </a:lnTo>
                  <a:lnTo>
                    <a:pt x="136" y="0"/>
                  </a:lnTo>
                  <a:lnTo>
                    <a:pt x="138" y="0"/>
                  </a:lnTo>
                  <a:lnTo>
                    <a:pt x="141" y="0"/>
                  </a:lnTo>
                  <a:lnTo>
                    <a:pt x="145" y="0"/>
                  </a:lnTo>
                  <a:lnTo>
                    <a:pt x="146" y="0"/>
                  </a:lnTo>
                  <a:lnTo>
                    <a:pt x="149" y="0"/>
                  </a:lnTo>
                  <a:lnTo>
                    <a:pt x="153" y="0"/>
                  </a:lnTo>
                  <a:lnTo>
                    <a:pt x="156" y="0"/>
                  </a:lnTo>
                  <a:lnTo>
                    <a:pt x="158" y="0"/>
                  </a:lnTo>
                  <a:lnTo>
                    <a:pt x="159" y="0"/>
                  </a:lnTo>
                  <a:lnTo>
                    <a:pt x="161" y="0"/>
                  </a:lnTo>
                  <a:lnTo>
                    <a:pt x="162" y="0"/>
                  </a:lnTo>
                  <a:lnTo>
                    <a:pt x="166" y="0"/>
                  </a:lnTo>
                  <a:lnTo>
                    <a:pt x="167" y="0"/>
                  </a:lnTo>
                  <a:lnTo>
                    <a:pt x="170" y="0"/>
                  </a:lnTo>
                  <a:lnTo>
                    <a:pt x="174" y="0"/>
                  </a:lnTo>
                  <a:lnTo>
                    <a:pt x="175" y="0"/>
                  </a:lnTo>
                  <a:lnTo>
                    <a:pt x="180" y="0"/>
                  </a:lnTo>
                  <a:lnTo>
                    <a:pt x="184" y="0"/>
                  </a:lnTo>
                  <a:lnTo>
                    <a:pt x="186" y="0"/>
                  </a:lnTo>
                  <a:lnTo>
                    <a:pt x="188" y="0"/>
                  </a:lnTo>
                  <a:lnTo>
                    <a:pt x="190" y="0"/>
                  </a:lnTo>
                  <a:lnTo>
                    <a:pt x="191" y="0"/>
                  </a:lnTo>
                  <a:lnTo>
                    <a:pt x="193" y="0"/>
                  </a:lnTo>
                  <a:lnTo>
                    <a:pt x="19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1C5C365A-49A4-4AD6-9D1F-8BC480E407BC}"/>
                </a:ext>
              </a:extLst>
            </p:cNvPr>
            <p:cNvSpPr>
              <a:spLocks/>
            </p:cNvSpPr>
            <p:nvPr/>
          </p:nvSpPr>
          <p:spPr bwMode="auto">
            <a:xfrm>
              <a:off x="6434" y="1324"/>
              <a:ext cx="271" cy="151"/>
            </a:xfrm>
            <a:custGeom>
              <a:avLst/>
              <a:gdLst>
                <a:gd name="T0" fmla="*/ 98 w 271"/>
                <a:gd name="T1" fmla="*/ 2 h 151"/>
                <a:gd name="T2" fmla="*/ 116 w 271"/>
                <a:gd name="T3" fmla="*/ 0 h 151"/>
                <a:gd name="T4" fmla="*/ 136 w 271"/>
                <a:gd name="T5" fmla="*/ 2 h 151"/>
                <a:gd name="T6" fmla="*/ 153 w 271"/>
                <a:gd name="T7" fmla="*/ 2 h 151"/>
                <a:gd name="T8" fmla="*/ 171 w 271"/>
                <a:gd name="T9" fmla="*/ 2 h 151"/>
                <a:gd name="T10" fmla="*/ 183 w 271"/>
                <a:gd name="T11" fmla="*/ 2 h 151"/>
                <a:gd name="T12" fmla="*/ 197 w 271"/>
                <a:gd name="T13" fmla="*/ 2 h 151"/>
                <a:gd name="T14" fmla="*/ 214 w 271"/>
                <a:gd name="T15" fmla="*/ 2 h 151"/>
                <a:gd name="T16" fmla="*/ 228 w 271"/>
                <a:gd name="T17" fmla="*/ 2 h 151"/>
                <a:gd name="T18" fmla="*/ 251 w 271"/>
                <a:gd name="T19" fmla="*/ 2 h 151"/>
                <a:gd name="T20" fmla="*/ 263 w 271"/>
                <a:gd name="T21" fmla="*/ 2 h 151"/>
                <a:gd name="T22" fmla="*/ 271 w 271"/>
                <a:gd name="T23" fmla="*/ 12 h 151"/>
                <a:gd name="T24" fmla="*/ 271 w 271"/>
                <a:gd name="T25" fmla="*/ 29 h 151"/>
                <a:gd name="T26" fmla="*/ 271 w 271"/>
                <a:gd name="T27" fmla="*/ 44 h 151"/>
                <a:gd name="T28" fmla="*/ 271 w 271"/>
                <a:gd name="T29" fmla="*/ 59 h 151"/>
                <a:gd name="T30" fmla="*/ 264 w 271"/>
                <a:gd name="T31" fmla="*/ 66 h 151"/>
                <a:gd name="T32" fmla="*/ 252 w 271"/>
                <a:gd name="T33" fmla="*/ 67 h 151"/>
                <a:gd name="T34" fmla="*/ 243 w 271"/>
                <a:gd name="T35" fmla="*/ 76 h 151"/>
                <a:gd name="T36" fmla="*/ 243 w 271"/>
                <a:gd name="T37" fmla="*/ 99 h 151"/>
                <a:gd name="T38" fmla="*/ 243 w 271"/>
                <a:gd name="T39" fmla="*/ 118 h 151"/>
                <a:gd name="T40" fmla="*/ 237 w 271"/>
                <a:gd name="T41" fmla="*/ 131 h 151"/>
                <a:gd name="T42" fmla="*/ 225 w 271"/>
                <a:gd name="T43" fmla="*/ 133 h 151"/>
                <a:gd name="T44" fmla="*/ 225 w 271"/>
                <a:gd name="T45" fmla="*/ 147 h 151"/>
                <a:gd name="T46" fmla="*/ 217 w 271"/>
                <a:gd name="T47" fmla="*/ 150 h 151"/>
                <a:gd name="T48" fmla="*/ 211 w 271"/>
                <a:gd name="T49" fmla="*/ 150 h 151"/>
                <a:gd name="T50" fmla="*/ 199 w 271"/>
                <a:gd name="T51" fmla="*/ 150 h 151"/>
                <a:gd name="T52" fmla="*/ 184 w 271"/>
                <a:gd name="T53" fmla="*/ 151 h 151"/>
                <a:gd name="T54" fmla="*/ 170 w 271"/>
                <a:gd name="T55" fmla="*/ 150 h 151"/>
                <a:gd name="T56" fmla="*/ 169 w 271"/>
                <a:gd name="T57" fmla="*/ 142 h 151"/>
                <a:gd name="T58" fmla="*/ 158 w 271"/>
                <a:gd name="T59" fmla="*/ 142 h 151"/>
                <a:gd name="T60" fmla="*/ 150 w 271"/>
                <a:gd name="T61" fmla="*/ 142 h 151"/>
                <a:gd name="T62" fmla="*/ 142 w 271"/>
                <a:gd name="T63" fmla="*/ 142 h 151"/>
                <a:gd name="T64" fmla="*/ 132 w 271"/>
                <a:gd name="T65" fmla="*/ 142 h 151"/>
                <a:gd name="T66" fmla="*/ 119 w 271"/>
                <a:gd name="T67" fmla="*/ 142 h 151"/>
                <a:gd name="T68" fmla="*/ 108 w 271"/>
                <a:gd name="T69" fmla="*/ 142 h 151"/>
                <a:gd name="T70" fmla="*/ 85 w 271"/>
                <a:gd name="T71" fmla="*/ 142 h 151"/>
                <a:gd name="T72" fmla="*/ 76 w 271"/>
                <a:gd name="T73" fmla="*/ 142 h 151"/>
                <a:gd name="T74" fmla="*/ 60 w 271"/>
                <a:gd name="T75" fmla="*/ 142 h 151"/>
                <a:gd name="T76" fmla="*/ 44 w 271"/>
                <a:gd name="T77" fmla="*/ 142 h 151"/>
                <a:gd name="T78" fmla="*/ 21 w 271"/>
                <a:gd name="T79" fmla="*/ 142 h 151"/>
                <a:gd name="T80" fmla="*/ 10 w 271"/>
                <a:gd name="T81" fmla="*/ 142 h 151"/>
                <a:gd name="T82" fmla="*/ 1 w 271"/>
                <a:gd name="T83" fmla="*/ 134 h 151"/>
                <a:gd name="T84" fmla="*/ 1 w 271"/>
                <a:gd name="T85" fmla="*/ 116 h 151"/>
                <a:gd name="T86" fmla="*/ 0 w 271"/>
                <a:gd name="T87" fmla="*/ 91 h 151"/>
                <a:gd name="T88" fmla="*/ 0 w 271"/>
                <a:gd name="T89" fmla="*/ 70 h 151"/>
                <a:gd name="T90" fmla="*/ 0 w 271"/>
                <a:gd name="T91" fmla="*/ 63 h 151"/>
                <a:gd name="T92" fmla="*/ 0 w 271"/>
                <a:gd name="T93" fmla="*/ 51 h 151"/>
                <a:gd name="T94" fmla="*/ 0 w 271"/>
                <a:gd name="T95" fmla="*/ 45 h 151"/>
                <a:gd name="T96" fmla="*/ 0 w 271"/>
                <a:gd name="T97" fmla="*/ 37 h 151"/>
                <a:gd name="T98" fmla="*/ 0 w 271"/>
                <a:gd name="T99" fmla="*/ 31 h 151"/>
                <a:gd name="T100" fmla="*/ 5 w 271"/>
                <a:gd name="T101" fmla="*/ 3 h 151"/>
                <a:gd name="T102" fmla="*/ 29 w 271"/>
                <a:gd name="T103" fmla="*/ 2 h 151"/>
                <a:gd name="T104" fmla="*/ 52 w 271"/>
                <a:gd name="T105" fmla="*/ 2 h 151"/>
                <a:gd name="T106" fmla="*/ 64 w 271"/>
                <a:gd name="T107" fmla="*/ 2 h 151"/>
                <a:gd name="T108" fmla="*/ 74 w 271"/>
                <a:gd name="T109"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 h="151">
                  <a:moveTo>
                    <a:pt x="84" y="2"/>
                  </a:moveTo>
                  <a:lnTo>
                    <a:pt x="87" y="2"/>
                  </a:lnTo>
                  <a:lnTo>
                    <a:pt x="91" y="2"/>
                  </a:lnTo>
                  <a:lnTo>
                    <a:pt x="93" y="2"/>
                  </a:lnTo>
                  <a:lnTo>
                    <a:pt x="95" y="2"/>
                  </a:lnTo>
                  <a:lnTo>
                    <a:pt x="98" y="2"/>
                  </a:lnTo>
                  <a:lnTo>
                    <a:pt x="98" y="2"/>
                  </a:lnTo>
                  <a:lnTo>
                    <a:pt x="101" y="2"/>
                  </a:lnTo>
                  <a:lnTo>
                    <a:pt x="102" y="2"/>
                  </a:lnTo>
                  <a:lnTo>
                    <a:pt x="103" y="2"/>
                  </a:lnTo>
                  <a:lnTo>
                    <a:pt x="106" y="2"/>
                  </a:lnTo>
                  <a:lnTo>
                    <a:pt x="110" y="2"/>
                  </a:lnTo>
                  <a:lnTo>
                    <a:pt x="112" y="0"/>
                  </a:lnTo>
                  <a:lnTo>
                    <a:pt x="116" y="0"/>
                  </a:lnTo>
                  <a:lnTo>
                    <a:pt x="122" y="0"/>
                  </a:lnTo>
                  <a:lnTo>
                    <a:pt x="122" y="0"/>
                  </a:lnTo>
                  <a:lnTo>
                    <a:pt x="124" y="2"/>
                  </a:lnTo>
                  <a:lnTo>
                    <a:pt x="125" y="2"/>
                  </a:lnTo>
                  <a:lnTo>
                    <a:pt x="127" y="2"/>
                  </a:lnTo>
                  <a:lnTo>
                    <a:pt x="131" y="2"/>
                  </a:lnTo>
                  <a:lnTo>
                    <a:pt x="136" y="2"/>
                  </a:lnTo>
                  <a:lnTo>
                    <a:pt x="139" y="2"/>
                  </a:lnTo>
                  <a:lnTo>
                    <a:pt x="140" y="2"/>
                  </a:lnTo>
                  <a:lnTo>
                    <a:pt x="142" y="2"/>
                  </a:lnTo>
                  <a:lnTo>
                    <a:pt x="146" y="2"/>
                  </a:lnTo>
                  <a:lnTo>
                    <a:pt x="149" y="2"/>
                  </a:lnTo>
                  <a:lnTo>
                    <a:pt x="153" y="2"/>
                  </a:lnTo>
                  <a:lnTo>
                    <a:pt x="153" y="2"/>
                  </a:lnTo>
                  <a:lnTo>
                    <a:pt x="154" y="2"/>
                  </a:lnTo>
                  <a:lnTo>
                    <a:pt x="158" y="2"/>
                  </a:lnTo>
                  <a:lnTo>
                    <a:pt x="159" y="2"/>
                  </a:lnTo>
                  <a:lnTo>
                    <a:pt x="162" y="2"/>
                  </a:lnTo>
                  <a:lnTo>
                    <a:pt x="165" y="2"/>
                  </a:lnTo>
                  <a:lnTo>
                    <a:pt x="169" y="2"/>
                  </a:lnTo>
                  <a:lnTo>
                    <a:pt x="171" y="2"/>
                  </a:lnTo>
                  <a:lnTo>
                    <a:pt x="173" y="2"/>
                  </a:lnTo>
                  <a:lnTo>
                    <a:pt x="175" y="2"/>
                  </a:lnTo>
                  <a:lnTo>
                    <a:pt x="176" y="2"/>
                  </a:lnTo>
                  <a:lnTo>
                    <a:pt x="178" y="2"/>
                  </a:lnTo>
                  <a:lnTo>
                    <a:pt x="179" y="2"/>
                  </a:lnTo>
                  <a:lnTo>
                    <a:pt x="180" y="2"/>
                  </a:lnTo>
                  <a:lnTo>
                    <a:pt x="183" y="2"/>
                  </a:lnTo>
                  <a:lnTo>
                    <a:pt x="186" y="2"/>
                  </a:lnTo>
                  <a:lnTo>
                    <a:pt x="187" y="2"/>
                  </a:lnTo>
                  <a:lnTo>
                    <a:pt x="188" y="2"/>
                  </a:lnTo>
                  <a:lnTo>
                    <a:pt x="191" y="2"/>
                  </a:lnTo>
                  <a:lnTo>
                    <a:pt x="195" y="2"/>
                  </a:lnTo>
                  <a:lnTo>
                    <a:pt x="196" y="2"/>
                  </a:lnTo>
                  <a:lnTo>
                    <a:pt x="197" y="2"/>
                  </a:lnTo>
                  <a:lnTo>
                    <a:pt x="200" y="2"/>
                  </a:lnTo>
                  <a:lnTo>
                    <a:pt x="201" y="2"/>
                  </a:lnTo>
                  <a:lnTo>
                    <a:pt x="205" y="2"/>
                  </a:lnTo>
                  <a:lnTo>
                    <a:pt x="211" y="2"/>
                  </a:lnTo>
                  <a:lnTo>
                    <a:pt x="214" y="2"/>
                  </a:lnTo>
                  <a:lnTo>
                    <a:pt x="214" y="2"/>
                  </a:lnTo>
                  <a:lnTo>
                    <a:pt x="214" y="2"/>
                  </a:lnTo>
                  <a:lnTo>
                    <a:pt x="218" y="2"/>
                  </a:lnTo>
                  <a:lnTo>
                    <a:pt x="220" y="2"/>
                  </a:lnTo>
                  <a:lnTo>
                    <a:pt x="220" y="2"/>
                  </a:lnTo>
                  <a:lnTo>
                    <a:pt x="224" y="2"/>
                  </a:lnTo>
                  <a:lnTo>
                    <a:pt x="224" y="2"/>
                  </a:lnTo>
                  <a:lnTo>
                    <a:pt x="225" y="2"/>
                  </a:lnTo>
                  <a:lnTo>
                    <a:pt x="228" y="2"/>
                  </a:lnTo>
                  <a:lnTo>
                    <a:pt x="230" y="2"/>
                  </a:lnTo>
                  <a:lnTo>
                    <a:pt x="231" y="2"/>
                  </a:lnTo>
                  <a:lnTo>
                    <a:pt x="233" y="2"/>
                  </a:lnTo>
                  <a:lnTo>
                    <a:pt x="234" y="2"/>
                  </a:lnTo>
                  <a:lnTo>
                    <a:pt x="243" y="2"/>
                  </a:lnTo>
                  <a:lnTo>
                    <a:pt x="250" y="2"/>
                  </a:lnTo>
                  <a:lnTo>
                    <a:pt x="251" y="2"/>
                  </a:lnTo>
                  <a:lnTo>
                    <a:pt x="252" y="2"/>
                  </a:lnTo>
                  <a:lnTo>
                    <a:pt x="254" y="2"/>
                  </a:lnTo>
                  <a:lnTo>
                    <a:pt x="255" y="2"/>
                  </a:lnTo>
                  <a:lnTo>
                    <a:pt x="259" y="2"/>
                  </a:lnTo>
                  <a:lnTo>
                    <a:pt x="260" y="2"/>
                  </a:lnTo>
                  <a:lnTo>
                    <a:pt x="263" y="2"/>
                  </a:lnTo>
                  <a:lnTo>
                    <a:pt x="263" y="2"/>
                  </a:lnTo>
                  <a:lnTo>
                    <a:pt x="271" y="2"/>
                  </a:lnTo>
                  <a:lnTo>
                    <a:pt x="271" y="2"/>
                  </a:lnTo>
                  <a:lnTo>
                    <a:pt x="271" y="3"/>
                  </a:lnTo>
                  <a:lnTo>
                    <a:pt x="271" y="4"/>
                  </a:lnTo>
                  <a:lnTo>
                    <a:pt x="271" y="7"/>
                  </a:lnTo>
                  <a:lnTo>
                    <a:pt x="271" y="11"/>
                  </a:lnTo>
                  <a:lnTo>
                    <a:pt x="271" y="12"/>
                  </a:lnTo>
                  <a:lnTo>
                    <a:pt x="271" y="14"/>
                  </a:lnTo>
                  <a:lnTo>
                    <a:pt x="271" y="16"/>
                  </a:lnTo>
                  <a:lnTo>
                    <a:pt x="271" y="19"/>
                  </a:lnTo>
                  <a:lnTo>
                    <a:pt x="271" y="20"/>
                  </a:lnTo>
                  <a:lnTo>
                    <a:pt x="271" y="23"/>
                  </a:lnTo>
                  <a:lnTo>
                    <a:pt x="271" y="27"/>
                  </a:lnTo>
                  <a:lnTo>
                    <a:pt x="271" y="29"/>
                  </a:lnTo>
                  <a:lnTo>
                    <a:pt x="271" y="32"/>
                  </a:lnTo>
                  <a:lnTo>
                    <a:pt x="271" y="34"/>
                  </a:lnTo>
                  <a:lnTo>
                    <a:pt x="271" y="37"/>
                  </a:lnTo>
                  <a:lnTo>
                    <a:pt x="271" y="38"/>
                  </a:lnTo>
                  <a:lnTo>
                    <a:pt x="271" y="40"/>
                  </a:lnTo>
                  <a:lnTo>
                    <a:pt x="271" y="41"/>
                  </a:lnTo>
                  <a:lnTo>
                    <a:pt x="271" y="44"/>
                  </a:lnTo>
                  <a:lnTo>
                    <a:pt x="271" y="48"/>
                  </a:lnTo>
                  <a:lnTo>
                    <a:pt x="271" y="50"/>
                  </a:lnTo>
                  <a:lnTo>
                    <a:pt x="271" y="51"/>
                  </a:lnTo>
                  <a:lnTo>
                    <a:pt x="271" y="54"/>
                  </a:lnTo>
                  <a:lnTo>
                    <a:pt x="271" y="55"/>
                  </a:lnTo>
                  <a:lnTo>
                    <a:pt x="271" y="57"/>
                  </a:lnTo>
                  <a:lnTo>
                    <a:pt x="271" y="59"/>
                  </a:lnTo>
                  <a:lnTo>
                    <a:pt x="271" y="63"/>
                  </a:lnTo>
                  <a:lnTo>
                    <a:pt x="271" y="65"/>
                  </a:lnTo>
                  <a:lnTo>
                    <a:pt x="271" y="66"/>
                  </a:lnTo>
                  <a:lnTo>
                    <a:pt x="269" y="66"/>
                  </a:lnTo>
                  <a:lnTo>
                    <a:pt x="267" y="66"/>
                  </a:lnTo>
                  <a:lnTo>
                    <a:pt x="265" y="66"/>
                  </a:lnTo>
                  <a:lnTo>
                    <a:pt x="264" y="66"/>
                  </a:lnTo>
                  <a:lnTo>
                    <a:pt x="264" y="66"/>
                  </a:lnTo>
                  <a:lnTo>
                    <a:pt x="264" y="67"/>
                  </a:lnTo>
                  <a:lnTo>
                    <a:pt x="262" y="67"/>
                  </a:lnTo>
                  <a:lnTo>
                    <a:pt x="259" y="67"/>
                  </a:lnTo>
                  <a:lnTo>
                    <a:pt x="258" y="67"/>
                  </a:lnTo>
                  <a:lnTo>
                    <a:pt x="255" y="67"/>
                  </a:lnTo>
                  <a:lnTo>
                    <a:pt x="252" y="67"/>
                  </a:lnTo>
                  <a:lnTo>
                    <a:pt x="251" y="67"/>
                  </a:lnTo>
                  <a:lnTo>
                    <a:pt x="247" y="67"/>
                  </a:lnTo>
                  <a:lnTo>
                    <a:pt x="245" y="67"/>
                  </a:lnTo>
                  <a:lnTo>
                    <a:pt x="243" y="67"/>
                  </a:lnTo>
                  <a:lnTo>
                    <a:pt x="243" y="70"/>
                  </a:lnTo>
                  <a:lnTo>
                    <a:pt x="243" y="75"/>
                  </a:lnTo>
                  <a:lnTo>
                    <a:pt x="243" y="76"/>
                  </a:lnTo>
                  <a:lnTo>
                    <a:pt x="243" y="80"/>
                  </a:lnTo>
                  <a:lnTo>
                    <a:pt x="243" y="86"/>
                  </a:lnTo>
                  <a:lnTo>
                    <a:pt x="243" y="88"/>
                  </a:lnTo>
                  <a:lnTo>
                    <a:pt x="243" y="91"/>
                  </a:lnTo>
                  <a:lnTo>
                    <a:pt x="243" y="95"/>
                  </a:lnTo>
                  <a:lnTo>
                    <a:pt x="243" y="97"/>
                  </a:lnTo>
                  <a:lnTo>
                    <a:pt x="243" y="99"/>
                  </a:lnTo>
                  <a:lnTo>
                    <a:pt x="243" y="103"/>
                  </a:lnTo>
                  <a:lnTo>
                    <a:pt x="243" y="104"/>
                  </a:lnTo>
                  <a:lnTo>
                    <a:pt x="243" y="105"/>
                  </a:lnTo>
                  <a:lnTo>
                    <a:pt x="243" y="109"/>
                  </a:lnTo>
                  <a:lnTo>
                    <a:pt x="243" y="112"/>
                  </a:lnTo>
                  <a:lnTo>
                    <a:pt x="243" y="113"/>
                  </a:lnTo>
                  <a:lnTo>
                    <a:pt x="243" y="118"/>
                  </a:lnTo>
                  <a:lnTo>
                    <a:pt x="243" y="121"/>
                  </a:lnTo>
                  <a:lnTo>
                    <a:pt x="243" y="122"/>
                  </a:lnTo>
                  <a:lnTo>
                    <a:pt x="243" y="127"/>
                  </a:lnTo>
                  <a:lnTo>
                    <a:pt x="243" y="131"/>
                  </a:lnTo>
                  <a:lnTo>
                    <a:pt x="241" y="131"/>
                  </a:lnTo>
                  <a:lnTo>
                    <a:pt x="238" y="131"/>
                  </a:lnTo>
                  <a:lnTo>
                    <a:pt x="237" y="131"/>
                  </a:lnTo>
                  <a:lnTo>
                    <a:pt x="235" y="131"/>
                  </a:lnTo>
                  <a:lnTo>
                    <a:pt x="235" y="131"/>
                  </a:lnTo>
                  <a:lnTo>
                    <a:pt x="234" y="131"/>
                  </a:lnTo>
                  <a:lnTo>
                    <a:pt x="230" y="131"/>
                  </a:lnTo>
                  <a:lnTo>
                    <a:pt x="226" y="131"/>
                  </a:lnTo>
                  <a:lnTo>
                    <a:pt x="225" y="131"/>
                  </a:lnTo>
                  <a:lnTo>
                    <a:pt x="225" y="133"/>
                  </a:lnTo>
                  <a:lnTo>
                    <a:pt x="225" y="137"/>
                  </a:lnTo>
                  <a:lnTo>
                    <a:pt x="225" y="141"/>
                  </a:lnTo>
                  <a:lnTo>
                    <a:pt x="225" y="141"/>
                  </a:lnTo>
                  <a:lnTo>
                    <a:pt x="225" y="143"/>
                  </a:lnTo>
                  <a:lnTo>
                    <a:pt x="225" y="143"/>
                  </a:lnTo>
                  <a:lnTo>
                    <a:pt x="225" y="146"/>
                  </a:lnTo>
                  <a:lnTo>
                    <a:pt x="225" y="147"/>
                  </a:lnTo>
                  <a:lnTo>
                    <a:pt x="225" y="148"/>
                  </a:lnTo>
                  <a:lnTo>
                    <a:pt x="225" y="150"/>
                  </a:lnTo>
                  <a:lnTo>
                    <a:pt x="222" y="150"/>
                  </a:lnTo>
                  <a:lnTo>
                    <a:pt x="221" y="150"/>
                  </a:lnTo>
                  <a:lnTo>
                    <a:pt x="218" y="150"/>
                  </a:lnTo>
                  <a:lnTo>
                    <a:pt x="218" y="150"/>
                  </a:lnTo>
                  <a:lnTo>
                    <a:pt x="217" y="150"/>
                  </a:lnTo>
                  <a:lnTo>
                    <a:pt x="216" y="150"/>
                  </a:lnTo>
                  <a:lnTo>
                    <a:pt x="214" y="150"/>
                  </a:lnTo>
                  <a:lnTo>
                    <a:pt x="213" y="150"/>
                  </a:lnTo>
                  <a:lnTo>
                    <a:pt x="213" y="150"/>
                  </a:lnTo>
                  <a:lnTo>
                    <a:pt x="212" y="150"/>
                  </a:lnTo>
                  <a:lnTo>
                    <a:pt x="212" y="150"/>
                  </a:lnTo>
                  <a:lnTo>
                    <a:pt x="211" y="150"/>
                  </a:lnTo>
                  <a:lnTo>
                    <a:pt x="209" y="150"/>
                  </a:lnTo>
                  <a:lnTo>
                    <a:pt x="208" y="150"/>
                  </a:lnTo>
                  <a:lnTo>
                    <a:pt x="207" y="150"/>
                  </a:lnTo>
                  <a:lnTo>
                    <a:pt x="205" y="150"/>
                  </a:lnTo>
                  <a:lnTo>
                    <a:pt x="204" y="150"/>
                  </a:lnTo>
                  <a:lnTo>
                    <a:pt x="201" y="150"/>
                  </a:lnTo>
                  <a:lnTo>
                    <a:pt x="199" y="150"/>
                  </a:lnTo>
                  <a:lnTo>
                    <a:pt x="197" y="150"/>
                  </a:lnTo>
                  <a:lnTo>
                    <a:pt x="196" y="150"/>
                  </a:lnTo>
                  <a:lnTo>
                    <a:pt x="190" y="151"/>
                  </a:lnTo>
                  <a:lnTo>
                    <a:pt x="188" y="151"/>
                  </a:lnTo>
                  <a:lnTo>
                    <a:pt x="187" y="151"/>
                  </a:lnTo>
                  <a:lnTo>
                    <a:pt x="186" y="151"/>
                  </a:lnTo>
                  <a:lnTo>
                    <a:pt x="184" y="151"/>
                  </a:lnTo>
                  <a:lnTo>
                    <a:pt x="182" y="151"/>
                  </a:lnTo>
                  <a:lnTo>
                    <a:pt x="179" y="151"/>
                  </a:lnTo>
                  <a:lnTo>
                    <a:pt x="175" y="151"/>
                  </a:lnTo>
                  <a:lnTo>
                    <a:pt x="173" y="151"/>
                  </a:lnTo>
                  <a:lnTo>
                    <a:pt x="170" y="151"/>
                  </a:lnTo>
                  <a:lnTo>
                    <a:pt x="170" y="151"/>
                  </a:lnTo>
                  <a:lnTo>
                    <a:pt x="170" y="150"/>
                  </a:lnTo>
                  <a:lnTo>
                    <a:pt x="170" y="148"/>
                  </a:lnTo>
                  <a:lnTo>
                    <a:pt x="170" y="148"/>
                  </a:lnTo>
                  <a:lnTo>
                    <a:pt x="170" y="146"/>
                  </a:lnTo>
                  <a:lnTo>
                    <a:pt x="170" y="144"/>
                  </a:lnTo>
                  <a:lnTo>
                    <a:pt x="170" y="142"/>
                  </a:lnTo>
                  <a:lnTo>
                    <a:pt x="169" y="142"/>
                  </a:lnTo>
                  <a:lnTo>
                    <a:pt x="169" y="142"/>
                  </a:lnTo>
                  <a:lnTo>
                    <a:pt x="167" y="142"/>
                  </a:lnTo>
                  <a:lnTo>
                    <a:pt x="167" y="142"/>
                  </a:lnTo>
                  <a:lnTo>
                    <a:pt x="165" y="142"/>
                  </a:lnTo>
                  <a:lnTo>
                    <a:pt x="161" y="142"/>
                  </a:lnTo>
                  <a:lnTo>
                    <a:pt x="161" y="142"/>
                  </a:lnTo>
                  <a:lnTo>
                    <a:pt x="159" y="142"/>
                  </a:lnTo>
                  <a:lnTo>
                    <a:pt x="158" y="142"/>
                  </a:lnTo>
                  <a:lnTo>
                    <a:pt x="157" y="142"/>
                  </a:lnTo>
                  <a:lnTo>
                    <a:pt x="156" y="142"/>
                  </a:lnTo>
                  <a:lnTo>
                    <a:pt x="156" y="142"/>
                  </a:lnTo>
                  <a:lnTo>
                    <a:pt x="154" y="142"/>
                  </a:lnTo>
                  <a:lnTo>
                    <a:pt x="153" y="142"/>
                  </a:lnTo>
                  <a:lnTo>
                    <a:pt x="152" y="142"/>
                  </a:lnTo>
                  <a:lnTo>
                    <a:pt x="150" y="142"/>
                  </a:lnTo>
                  <a:lnTo>
                    <a:pt x="149" y="142"/>
                  </a:lnTo>
                  <a:lnTo>
                    <a:pt x="148" y="142"/>
                  </a:lnTo>
                  <a:lnTo>
                    <a:pt x="146" y="142"/>
                  </a:lnTo>
                  <a:lnTo>
                    <a:pt x="145" y="142"/>
                  </a:lnTo>
                  <a:lnTo>
                    <a:pt x="144" y="142"/>
                  </a:lnTo>
                  <a:lnTo>
                    <a:pt x="144" y="142"/>
                  </a:lnTo>
                  <a:lnTo>
                    <a:pt x="142" y="142"/>
                  </a:lnTo>
                  <a:lnTo>
                    <a:pt x="141" y="142"/>
                  </a:lnTo>
                  <a:lnTo>
                    <a:pt x="140" y="142"/>
                  </a:lnTo>
                  <a:lnTo>
                    <a:pt x="137" y="142"/>
                  </a:lnTo>
                  <a:lnTo>
                    <a:pt x="135" y="142"/>
                  </a:lnTo>
                  <a:lnTo>
                    <a:pt x="135" y="142"/>
                  </a:lnTo>
                  <a:lnTo>
                    <a:pt x="133" y="142"/>
                  </a:lnTo>
                  <a:lnTo>
                    <a:pt x="132" y="142"/>
                  </a:lnTo>
                  <a:lnTo>
                    <a:pt x="132" y="142"/>
                  </a:lnTo>
                  <a:lnTo>
                    <a:pt x="131" y="142"/>
                  </a:lnTo>
                  <a:lnTo>
                    <a:pt x="125" y="142"/>
                  </a:lnTo>
                  <a:lnTo>
                    <a:pt x="123" y="142"/>
                  </a:lnTo>
                  <a:lnTo>
                    <a:pt x="122" y="142"/>
                  </a:lnTo>
                  <a:lnTo>
                    <a:pt x="120" y="142"/>
                  </a:lnTo>
                  <a:lnTo>
                    <a:pt x="119" y="142"/>
                  </a:lnTo>
                  <a:lnTo>
                    <a:pt x="118" y="142"/>
                  </a:lnTo>
                  <a:lnTo>
                    <a:pt x="115" y="142"/>
                  </a:lnTo>
                  <a:lnTo>
                    <a:pt x="115" y="142"/>
                  </a:lnTo>
                  <a:lnTo>
                    <a:pt x="114" y="142"/>
                  </a:lnTo>
                  <a:lnTo>
                    <a:pt x="114" y="142"/>
                  </a:lnTo>
                  <a:lnTo>
                    <a:pt x="112" y="142"/>
                  </a:lnTo>
                  <a:lnTo>
                    <a:pt x="108" y="142"/>
                  </a:lnTo>
                  <a:lnTo>
                    <a:pt x="107" y="142"/>
                  </a:lnTo>
                  <a:lnTo>
                    <a:pt x="104" y="142"/>
                  </a:lnTo>
                  <a:lnTo>
                    <a:pt x="104" y="142"/>
                  </a:lnTo>
                  <a:lnTo>
                    <a:pt x="98" y="142"/>
                  </a:lnTo>
                  <a:lnTo>
                    <a:pt x="94" y="142"/>
                  </a:lnTo>
                  <a:lnTo>
                    <a:pt x="90" y="142"/>
                  </a:lnTo>
                  <a:lnTo>
                    <a:pt x="85" y="142"/>
                  </a:lnTo>
                  <a:lnTo>
                    <a:pt x="85" y="142"/>
                  </a:lnTo>
                  <a:lnTo>
                    <a:pt x="84" y="142"/>
                  </a:lnTo>
                  <a:lnTo>
                    <a:pt x="81" y="142"/>
                  </a:lnTo>
                  <a:lnTo>
                    <a:pt x="80" y="142"/>
                  </a:lnTo>
                  <a:lnTo>
                    <a:pt x="80" y="142"/>
                  </a:lnTo>
                  <a:lnTo>
                    <a:pt x="77" y="142"/>
                  </a:lnTo>
                  <a:lnTo>
                    <a:pt x="76" y="142"/>
                  </a:lnTo>
                  <a:lnTo>
                    <a:pt x="76" y="142"/>
                  </a:lnTo>
                  <a:lnTo>
                    <a:pt x="70" y="142"/>
                  </a:lnTo>
                  <a:lnTo>
                    <a:pt x="68" y="142"/>
                  </a:lnTo>
                  <a:lnTo>
                    <a:pt x="65" y="142"/>
                  </a:lnTo>
                  <a:lnTo>
                    <a:pt x="63" y="142"/>
                  </a:lnTo>
                  <a:lnTo>
                    <a:pt x="61" y="142"/>
                  </a:lnTo>
                  <a:lnTo>
                    <a:pt x="60" y="142"/>
                  </a:lnTo>
                  <a:lnTo>
                    <a:pt x="59" y="142"/>
                  </a:lnTo>
                  <a:lnTo>
                    <a:pt x="59" y="142"/>
                  </a:lnTo>
                  <a:lnTo>
                    <a:pt x="57" y="142"/>
                  </a:lnTo>
                  <a:lnTo>
                    <a:pt x="52" y="142"/>
                  </a:lnTo>
                  <a:lnTo>
                    <a:pt x="51" y="142"/>
                  </a:lnTo>
                  <a:lnTo>
                    <a:pt x="47" y="142"/>
                  </a:lnTo>
                  <a:lnTo>
                    <a:pt x="44" y="142"/>
                  </a:lnTo>
                  <a:lnTo>
                    <a:pt x="39" y="142"/>
                  </a:lnTo>
                  <a:lnTo>
                    <a:pt x="38" y="142"/>
                  </a:lnTo>
                  <a:lnTo>
                    <a:pt x="36" y="142"/>
                  </a:lnTo>
                  <a:lnTo>
                    <a:pt x="32" y="142"/>
                  </a:lnTo>
                  <a:lnTo>
                    <a:pt x="29" y="142"/>
                  </a:lnTo>
                  <a:lnTo>
                    <a:pt x="25" y="142"/>
                  </a:lnTo>
                  <a:lnTo>
                    <a:pt x="21" y="142"/>
                  </a:lnTo>
                  <a:lnTo>
                    <a:pt x="18" y="142"/>
                  </a:lnTo>
                  <a:lnTo>
                    <a:pt x="14" y="142"/>
                  </a:lnTo>
                  <a:lnTo>
                    <a:pt x="13" y="142"/>
                  </a:lnTo>
                  <a:lnTo>
                    <a:pt x="13" y="142"/>
                  </a:lnTo>
                  <a:lnTo>
                    <a:pt x="12" y="142"/>
                  </a:lnTo>
                  <a:lnTo>
                    <a:pt x="12" y="142"/>
                  </a:lnTo>
                  <a:lnTo>
                    <a:pt x="10" y="142"/>
                  </a:lnTo>
                  <a:lnTo>
                    <a:pt x="9" y="142"/>
                  </a:lnTo>
                  <a:lnTo>
                    <a:pt x="9" y="142"/>
                  </a:lnTo>
                  <a:lnTo>
                    <a:pt x="8" y="142"/>
                  </a:lnTo>
                  <a:lnTo>
                    <a:pt x="5" y="142"/>
                  </a:lnTo>
                  <a:lnTo>
                    <a:pt x="1" y="142"/>
                  </a:lnTo>
                  <a:lnTo>
                    <a:pt x="1" y="137"/>
                  </a:lnTo>
                  <a:lnTo>
                    <a:pt x="1" y="134"/>
                  </a:lnTo>
                  <a:lnTo>
                    <a:pt x="1" y="133"/>
                  </a:lnTo>
                  <a:lnTo>
                    <a:pt x="1" y="129"/>
                  </a:lnTo>
                  <a:lnTo>
                    <a:pt x="1" y="127"/>
                  </a:lnTo>
                  <a:lnTo>
                    <a:pt x="1" y="125"/>
                  </a:lnTo>
                  <a:lnTo>
                    <a:pt x="1" y="120"/>
                  </a:lnTo>
                  <a:lnTo>
                    <a:pt x="1" y="117"/>
                  </a:lnTo>
                  <a:lnTo>
                    <a:pt x="1" y="116"/>
                  </a:lnTo>
                  <a:lnTo>
                    <a:pt x="1" y="114"/>
                  </a:lnTo>
                  <a:lnTo>
                    <a:pt x="0" y="109"/>
                  </a:lnTo>
                  <a:lnTo>
                    <a:pt x="0" y="105"/>
                  </a:lnTo>
                  <a:lnTo>
                    <a:pt x="0" y="101"/>
                  </a:lnTo>
                  <a:lnTo>
                    <a:pt x="0" y="97"/>
                  </a:lnTo>
                  <a:lnTo>
                    <a:pt x="0" y="96"/>
                  </a:lnTo>
                  <a:lnTo>
                    <a:pt x="0" y="91"/>
                  </a:lnTo>
                  <a:lnTo>
                    <a:pt x="0" y="87"/>
                  </a:lnTo>
                  <a:lnTo>
                    <a:pt x="0" y="86"/>
                  </a:lnTo>
                  <a:lnTo>
                    <a:pt x="0" y="83"/>
                  </a:lnTo>
                  <a:lnTo>
                    <a:pt x="0" y="82"/>
                  </a:lnTo>
                  <a:lnTo>
                    <a:pt x="0" y="76"/>
                  </a:lnTo>
                  <a:lnTo>
                    <a:pt x="0" y="72"/>
                  </a:lnTo>
                  <a:lnTo>
                    <a:pt x="0" y="70"/>
                  </a:lnTo>
                  <a:lnTo>
                    <a:pt x="0" y="69"/>
                  </a:lnTo>
                  <a:lnTo>
                    <a:pt x="0" y="67"/>
                  </a:lnTo>
                  <a:lnTo>
                    <a:pt x="0" y="67"/>
                  </a:lnTo>
                  <a:lnTo>
                    <a:pt x="0" y="67"/>
                  </a:lnTo>
                  <a:lnTo>
                    <a:pt x="0" y="67"/>
                  </a:lnTo>
                  <a:lnTo>
                    <a:pt x="0" y="66"/>
                  </a:lnTo>
                  <a:lnTo>
                    <a:pt x="0" y="63"/>
                  </a:lnTo>
                  <a:lnTo>
                    <a:pt x="0" y="61"/>
                  </a:lnTo>
                  <a:lnTo>
                    <a:pt x="0" y="59"/>
                  </a:lnTo>
                  <a:lnTo>
                    <a:pt x="0" y="58"/>
                  </a:lnTo>
                  <a:lnTo>
                    <a:pt x="0" y="53"/>
                  </a:lnTo>
                  <a:lnTo>
                    <a:pt x="0" y="51"/>
                  </a:lnTo>
                  <a:lnTo>
                    <a:pt x="0" y="51"/>
                  </a:lnTo>
                  <a:lnTo>
                    <a:pt x="0" y="51"/>
                  </a:lnTo>
                  <a:lnTo>
                    <a:pt x="0" y="50"/>
                  </a:lnTo>
                  <a:lnTo>
                    <a:pt x="0" y="50"/>
                  </a:lnTo>
                  <a:lnTo>
                    <a:pt x="0" y="50"/>
                  </a:lnTo>
                  <a:lnTo>
                    <a:pt x="0" y="49"/>
                  </a:lnTo>
                  <a:lnTo>
                    <a:pt x="0" y="49"/>
                  </a:lnTo>
                  <a:lnTo>
                    <a:pt x="0" y="46"/>
                  </a:lnTo>
                  <a:lnTo>
                    <a:pt x="0" y="45"/>
                  </a:lnTo>
                  <a:lnTo>
                    <a:pt x="0" y="44"/>
                  </a:lnTo>
                  <a:lnTo>
                    <a:pt x="0" y="44"/>
                  </a:lnTo>
                  <a:lnTo>
                    <a:pt x="0" y="41"/>
                  </a:lnTo>
                  <a:lnTo>
                    <a:pt x="0" y="40"/>
                  </a:lnTo>
                  <a:lnTo>
                    <a:pt x="0" y="40"/>
                  </a:lnTo>
                  <a:lnTo>
                    <a:pt x="0" y="38"/>
                  </a:lnTo>
                  <a:lnTo>
                    <a:pt x="0" y="37"/>
                  </a:lnTo>
                  <a:lnTo>
                    <a:pt x="0" y="36"/>
                  </a:lnTo>
                  <a:lnTo>
                    <a:pt x="0" y="36"/>
                  </a:lnTo>
                  <a:lnTo>
                    <a:pt x="0" y="36"/>
                  </a:lnTo>
                  <a:lnTo>
                    <a:pt x="0" y="34"/>
                  </a:lnTo>
                  <a:lnTo>
                    <a:pt x="0" y="34"/>
                  </a:lnTo>
                  <a:lnTo>
                    <a:pt x="0" y="33"/>
                  </a:lnTo>
                  <a:lnTo>
                    <a:pt x="0" y="31"/>
                  </a:lnTo>
                  <a:lnTo>
                    <a:pt x="0" y="23"/>
                  </a:lnTo>
                  <a:lnTo>
                    <a:pt x="0" y="21"/>
                  </a:lnTo>
                  <a:lnTo>
                    <a:pt x="0" y="12"/>
                  </a:lnTo>
                  <a:lnTo>
                    <a:pt x="0" y="10"/>
                  </a:lnTo>
                  <a:lnTo>
                    <a:pt x="0" y="3"/>
                  </a:lnTo>
                  <a:lnTo>
                    <a:pt x="2" y="3"/>
                  </a:lnTo>
                  <a:lnTo>
                    <a:pt x="5" y="3"/>
                  </a:lnTo>
                  <a:lnTo>
                    <a:pt x="10" y="3"/>
                  </a:lnTo>
                  <a:lnTo>
                    <a:pt x="15" y="3"/>
                  </a:lnTo>
                  <a:lnTo>
                    <a:pt x="18" y="2"/>
                  </a:lnTo>
                  <a:lnTo>
                    <a:pt x="19" y="2"/>
                  </a:lnTo>
                  <a:lnTo>
                    <a:pt x="19" y="2"/>
                  </a:lnTo>
                  <a:lnTo>
                    <a:pt x="23" y="2"/>
                  </a:lnTo>
                  <a:lnTo>
                    <a:pt x="29" y="2"/>
                  </a:lnTo>
                  <a:lnTo>
                    <a:pt x="36" y="2"/>
                  </a:lnTo>
                  <a:lnTo>
                    <a:pt x="42" y="2"/>
                  </a:lnTo>
                  <a:lnTo>
                    <a:pt x="46" y="2"/>
                  </a:lnTo>
                  <a:lnTo>
                    <a:pt x="47" y="2"/>
                  </a:lnTo>
                  <a:lnTo>
                    <a:pt x="48" y="2"/>
                  </a:lnTo>
                  <a:lnTo>
                    <a:pt x="50" y="2"/>
                  </a:lnTo>
                  <a:lnTo>
                    <a:pt x="52" y="2"/>
                  </a:lnTo>
                  <a:lnTo>
                    <a:pt x="56" y="2"/>
                  </a:lnTo>
                  <a:lnTo>
                    <a:pt x="57" y="2"/>
                  </a:lnTo>
                  <a:lnTo>
                    <a:pt x="60" y="2"/>
                  </a:lnTo>
                  <a:lnTo>
                    <a:pt x="60" y="2"/>
                  </a:lnTo>
                  <a:lnTo>
                    <a:pt x="61" y="2"/>
                  </a:lnTo>
                  <a:lnTo>
                    <a:pt x="63" y="2"/>
                  </a:lnTo>
                  <a:lnTo>
                    <a:pt x="64" y="2"/>
                  </a:lnTo>
                  <a:lnTo>
                    <a:pt x="65" y="2"/>
                  </a:lnTo>
                  <a:lnTo>
                    <a:pt x="67" y="2"/>
                  </a:lnTo>
                  <a:lnTo>
                    <a:pt x="69" y="2"/>
                  </a:lnTo>
                  <a:lnTo>
                    <a:pt x="69" y="2"/>
                  </a:lnTo>
                  <a:lnTo>
                    <a:pt x="69" y="2"/>
                  </a:lnTo>
                  <a:lnTo>
                    <a:pt x="73" y="2"/>
                  </a:lnTo>
                  <a:lnTo>
                    <a:pt x="74" y="2"/>
                  </a:lnTo>
                  <a:lnTo>
                    <a:pt x="76" y="2"/>
                  </a:lnTo>
                  <a:lnTo>
                    <a:pt x="78" y="2"/>
                  </a:lnTo>
                  <a:lnTo>
                    <a:pt x="81" y="2"/>
                  </a:lnTo>
                  <a:lnTo>
                    <a:pt x="84"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49390A43-232E-4E92-9294-61FF7887B7AF}"/>
                </a:ext>
              </a:extLst>
            </p:cNvPr>
            <p:cNvSpPr>
              <a:spLocks/>
            </p:cNvSpPr>
            <p:nvPr/>
          </p:nvSpPr>
          <p:spPr bwMode="auto">
            <a:xfrm>
              <a:off x="6182" y="1355"/>
              <a:ext cx="254" cy="251"/>
            </a:xfrm>
            <a:custGeom>
              <a:avLst/>
              <a:gdLst>
                <a:gd name="T0" fmla="*/ 50 w 254"/>
                <a:gd name="T1" fmla="*/ 0 h 251"/>
                <a:gd name="T2" fmla="*/ 75 w 254"/>
                <a:gd name="T3" fmla="*/ 0 h 251"/>
                <a:gd name="T4" fmla="*/ 103 w 254"/>
                <a:gd name="T5" fmla="*/ 0 h 251"/>
                <a:gd name="T6" fmla="*/ 130 w 254"/>
                <a:gd name="T7" fmla="*/ 1 h 251"/>
                <a:gd name="T8" fmla="*/ 134 w 254"/>
                <a:gd name="T9" fmla="*/ 5 h 251"/>
                <a:gd name="T10" fmla="*/ 141 w 254"/>
                <a:gd name="T11" fmla="*/ 11 h 251"/>
                <a:gd name="T12" fmla="*/ 148 w 254"/>
                <a:gd name="T13" fmla="*/ 17 h 251"/>
                <a:gd name="T14" fmla="*/ 158 w 254"/>
                <a:gd name="T15" fmla="*/ 22 h 251"/>
                <a:gd name="T16" fmla="*/ 165 w 254"/>
                <a:gd name="T17" fmla="*/ 20 h 251"/>
                <a:gd name="T18" fmla="*/ 171 w 254"/>
                <a:gd name="T19" fmla="*/ 18 h 251"/>
                <a:gd name="T20" fmla="*/ 175 w 254"/>
                <a:gd name="T21" fmla="*/ 19 h 251"/>
                <a:gd name="T22" fmla="*/ 180 w 254"/>
                <a:gd name="T23" fmla="*/ 22 h 251"/>
                <a:gd name="T24" fmla="*/ 184 w 254"/>
                <a:gd name="T25" fmla="*/ 22 h 251"/>
                <a:gd name="T26" fmla="*/ 190 w 254"/>
                <a:gd name="T27" fmla="*/ 20 h 251"/>
                <a:gd name="T28" fmla="*/ 192 w 254"/>
                <a:gd name="T29" fmla="*/ 20 h 251"/>
                <a:gd name="T30" fmla="*/ 195 w 254"/>
                <a:gd name="T31" fmla="*/ 19 h 251"/>
                <a:gd name="T32" fmla="*/ 197 w 254"/>
                <a:gd name="T33" fmla="*/ 18 h 251"/>
                <a:gd name="T34" fmla="*/ 201 w 254"/>
                <a:gd name="T35" fmla="*/ 19 h 251"/>
                <a:gd name="T36" fmla="*/ 206 w 254"/>
                <a:gd name="T37" fmla="*/ 19 h 251"/>
                <a:gd name="T38" fmla="*/ 209 w 254"/>
                <a:gd name="T39" fmla="*/ 19 h 251"/>
                <a:gd name="T40" fmla="*/ 213 w 254"/>
                <a:gd name="T41" fmla="*/ 20 h 251"/>
                <a:gd name="T42" fmla="*/ 215 w 254"/>
                <a:gd name="T43" fmla="*/ 20 h 251"/>
                <a:gd name="T44" fmla="*/ 219 w 254"/>
                <a:gd name="T45" fmla="*/ 23 h 251"/>
                <a:gd name="T46" fmla="*/ 224 w 254"/>
                <a:gd name="T47" fmla="*/ 23 h 251"/>
                <a:gd name="T48" fmla="*/ 228 w 254"/>
                <a:gd name="T49" fmla="*/ 23 h 251"/>
                <a:gd name="T50" fmla="*/ 231 w 254"/>
                <a:gd name="T51" fmla="*/ 28 h 251"/>
                <a:gd name="T52" fmla="*/ 237 w 254"/>
                <a:gd name="T53" fmla="*/ 28 h 251"/>
                <a:gd name="T54" fmla="*/ 245 w 254"/>
                <a:gd name="T55" fmla="*/ 34 h 251"/>
                <a:gd name="T56" fmla="*/ 249 w 254"/>
                <a:gd name="T57" fmla="*/ 35 h 251"/>
                <a:gd name="T58" fmla="*/ 252 w 254"/>
                <a:gd name="T59" fmla="*/ 38 h 251"/>
                <a:gd name="T60" fmla="*/ 252 w 254"/>
                <a:gd name="T61" fmla="*/ 66 h 251"/>
                <a:gd name="T62" fmla="*/ 253 w 254"/>
                <a:gd name="T63" fmla="*/ 98 h 251"/>
                <a:gd name="T64" fmla="*/ 253 w 254"/>
                <a:gd name="T65" fmla="*/ 125 h 251"/>
                <a:gd name="T66" fmla="*/ 253 w 254"/>
                <a:gd name="T67" fmla="*/ 149 h 251"/>
                <a:gd name="T68" fmla="*/ 253 w 254"/>
                <a:gd name="T69" fmla="*/ 167 h 251"/>
                <a:gd name="T70" fmla="*/ 253 w 254"/>
                <a:gd name="T71" fmla="*/ 189 h 251"/>
                <a:gd name="T72" fmla="*/ 253 w 254"/>
                <a:gd name="T73" fmla="*/ 209 h 251"/>
                <a:gd name="T74" fmla="*/ 253 w 254"/>
                <a:gd name="T75" fmla="*/ 233 h 251"/>
                <a:gd name="T76" fmla="*/ 253 w 254"/>
                <a:gd name="T77" fmla="*/ 251 h 251"/>
                <a:gd name="T78" fmla="*/ 235 w 254"/>
                <a:gd name="T79" fmla="*/ 251 h 251"/>
                <a:gd name="T80" fmla="*/ 215 w 254"/>
                <a:gd name="T81" fmla="*/ 251 h 251"/>
                <a:gd name="T82" fmla="*/ 192 w 254"/>
                <a:gd name="T83" fmla="*/ 251 h 251"/>
                <a:gd name="T84" fmla="*/ 169 w 254"/>
                <a:gd name="T85" fmla="*/ 251 h 251"/>
                <a:gd name="T86" fmla="*/ 142 w 254"/>
                <a:gd name="T87" fmla="*/ 251 h 251"/>
                <a:gd name="T88" fmla="*/ 121 w 254"/>
                <a:gd name="T89" fmla="*/ 251 h 251"/>
                <a:gd name="T90" fmla="*/ 113 w 254"/>
                <a:gd name="T91" fmla="*/ 242 h 251"/>
                <a:gd name="T92" fmla="*/ 97 w 254"/>
                <a:gd name="T93" fmla="*/ 233 h 251"/>
                <a:gd name="T94" fmla="*/ 80 w 254"/>
                <a:gd name="T95" fmla="*/ 233 h 251"/>
                <a:gd name="T96" fmla="*/ 59 w 254"/>
                <a:gd name="T97" fmla="*/ 233 h 251"/>
                <a:gd name="T98" fmla="*/ 44 w 254"/>
                <a:gd name="T99" fmla="*/ 233 h 251"/>
                <a:gd name="T100" fmla="*/ 25 w 254"/>
                <a:gd name="T101" fmla="*/ 233 h 251"/>
                <a:gd name="T102" fmla="*/ 3 w 254"/>
                <a:gd name="T103" fmla="*/ 231 h 251"/>
                <a:gd name="T104" fmla="*/ 0 w 254"/>
                <a:gd name="T105" fmla="*/ 205 h 251"/>
                <a:gd name="T106" fmla="*/ 0 w 254"/>
                <a:gd name="T107" fmla="*/ 172 h 251"/>
                <a:gd name="T108" fmla="*/ 2 w 254"/>
                <a:gd name="T109" fmla="*/ 138 h 251"/>
                <a:gd name="T110" fmla="*/ 0 w 254"/>
                <a:gd name="T111" fmla="*/ 116 h 251"/>
                <a:gd name="T112" fmla="*/ 0 w 254"/>
                <a:gd name="T113" fmla="*/ 91 h 251"/>
                <a:gd name="T114" fmla="*/ 0 w 254"/>
                <a:gd name="T115" fmla="*/ 52 h 251"/>
                <a:gd name="T116" fmla="*/ 0 w 254"/>
                <a:gd name="T117" fmla="*/ 32 h 251"/>
                <a:gd name="T118" fmla="*/ 0 w 254"/>
                <a:gd name="T119" fmla="*/ 6 h 251"/>
                <a:gd name="T120" fmla="*/ 21 w 254"/>
                <a:gd name="T121"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4" h="251">
                  <a:moveTo>
                    <a:pt x="28" y="0"/>
                  </a:moveTo>
                  <a:lnTo>
                    <a:pt x="31" y="0"/>
                  </a:lnTo>
                  <a:lnTo>
                    <a:pt x="34" y="0"/>
                  </a:lnTo>
                  <a:lnTo>
                    <a:pt x="37" y="0"/>
                  </a:lnTo>
                  <a:lnTo>
                    <a:pt x="38" y="0"/>
                  </a:lnTo>
                  <a:lnTo>
                    <a:pt x="40" y="0"/>
                  </a:lnTo>
                  <a:lnTo>
                    <a:pt x="42" y="0"/>
                  </a:lnTo>
                  <a:lnTo>
                    <a:pt x="48" y="0"/>
                  </a:lnTo>
                  <a:lnTo>
                    <a:pt x="49" y="0"/>
                  </a:lnTo>
                  <a:lnTo>
                    <a:pt x="50" y="0"/>
                  </a:lnTo>
                  <a:lnTo>
                    <a:pt x="51" y="0"/>
                  </a:lnTo>
                  <a:lnTo>
                    <a:pt x="57" y="0"/>
                  </a:lnTo>
                  <a:lnTo>
                    <a:pt x="62" y="0"/>
                  </a:lnTo>
                  <a:lnTo>
                    <a:pt x="65" y="0"/>
                  </a:lnTo>
                  <a:lnTo>
                    <a:pt x="66" y="0"/>
                  </a:lnTo>
                  <a:lnTo>
                    <a:pt x="67" y="0"/>
                  </a:lnTo>
                  <a:lnTo>
                    <a:pt x="69" y="0"/>
                  </a:lnTo>
                  <a:lnTo>
                    <a:pt x="70" y="0"/>
                  </a:lnTo>
                  <a:lnTo>
                    <a:pt x="74" y="0"/>
                  </a:lnTo>
                  <a:lnTo>
                    <a:pt x="75" y="0"/>
                  </a:lnTo>
                  <a:lnTo>
                    <a:pt x="82" y="0"/>
                  </a:lnTo>
                  <a:lnTo>
                    <a:pt x="83" y="0"/>
                  </a:lnTo>
                  <a:lnTo>
                    <a:pt x="84" y="0"/>
                  </a:lnTo>
                  <a:lnTo>
                    <a:pt x="89" y="0"/>
                  </a:lnTo>
                  <a:lnTo>
                    <a:pt x="91" y="0"/>
                  </a:lnTo>
                  <a:lnTo>
                    <a:pt x="93" y="0"/>
                  </a:lnTo>
                  <a:lnTo>
                    <a:pt x="95" y="0"/>
                  </a:lnTo>
                  <a:lnTo>
                    <a:pt x="97" y="0"/>
                  </a:lnTo>
                  <a:lnTo>
                    <a:pt x="99" y="0"/>
                  </a:lnTo>
                  <a:lnTo>
                    <a:pt x="103" y="0"/>
                  </a:lnTo>
                  <a:lnTo>
                    <a:pt x="108" y="0"/>
                  </a:lnTo>
                  <a:lnTo>
                    <a:pt x="109" y="0"/>
                  </a:lnTo>
                  <a:lnTo>
                    <a:pt x="112" y="0"/>
                  </a:lnTo>
                  <a:lnTo>
                    <a:pt x="117" y="0"/>
                  </a:lnTo>
                  <a:lnTo>
                    <a:pt x="122" y="0"/>
                  </a:lnTo>
                  <a:lnTo>
                    <a:pt x="125" y="0"/>
                  </a:lnTo>
                  <a:lnTo>
                    <a:pt x="127" y="0"/>
                  </a:lnTo>
                  <a:lnTo>
                    <a:pt x="129" y="0"/>
                  </a:lnTo>
                  <a:lnTo>
                    <a:pt x="130" y="0"/>
                  </a:lnTo>
                  <a:lnTo>
                    <a:pt x="130" y="1"/>
                  </a:lnTo>
                  <a:lnTo>
                    <a:pt x="131" y="1"/>
                  </a:lnTo>
                  <a:lnTo>
                    <a:pt x="131" y="2"/>
                  </a:lnTo>
                  <a:lnTo>
                    <a:pt x="130" y="2"/>
                  </a:lnTo>
                  <a:lnTo>
                    <a:pt x="130" y="3"/>
                  </a:lnTo>
                  <a:lnTo>
                    <a:pt x="131" y="3"/>
                  </a:lnTo>
                  <a:lnTo>
                    <a:pt x="131" y="5"/>
                  </a:lnTo>
                  <a:lnTo>
                    <a:pt x="131" y="3"/>
                  </a:lnTo>
                  <a:lnTo>
                    <a:pt x="133" y="3"/>
                  </a:lnTo>
                  <a:lnTo>
                    <a:pt x="133" y="5"/>
                  </a:lnTo>
                  <a:lnTo>
                    <a:pt x="134" y="5"/>
                  </a:lnTo>
                  <a:lnTo>
                    <a:pt x="135" y="5"/>
                  </a:lnTo>
                  <a:lnTo>
                    <a:pt x="134" y="6"/>
                  </a:lnTo>
                  <a:lnTo>
                    <a:pt x="135" y="6"/>
                  </a:lnTo>
                  <a:lnTo>
                    <a:pt x="137" y="7"/>
                  </a:lnTo>
                  <a:lnTo>
                    <a:pt x="137" y="9"/>
                  </a:lnTo>
                  <a:lnTo>
                    <a:pt x="138" y="9"/>
                  </a:lnTo>
                  <a:lnTo>
                    <a:pt x="138" y="10"/>
                  </a:lnTo>
                  <a:lnTo>
                    <a:pt x="139" y="10"/>
                  </a:lnTo>
                  <a:lnTo>
                    <a:pt x="139" y="11"/>
                  </a:lnTo>
                  <a:lnTo>
                    <a:pt x="141" y="11"/>
                  </a:lnTo>
                  <a:lnTo>
                    <a:pt x="141" y="13"/>
                  </a:lnTo>
                  <a:lnTo>
                    <a:pt x="141" y="14"/>
                  </a:lnTo>
                  <a:lnTo>
                    <a:pt x="142" y="14"/>
                  </a:lnTo>
                  <a:lnTo>
                    <a:pt x="143" y="14"/>
                  </a:lnTo>
                  <a:lnTo>
                    <a:pt x="144" y="14"/>
                  </a:lnTo>
                  <a:lnTo>
                    <a:pt x="146" y="14"/>
                  </a:lnTo>
                  <a:lnTo>
                    <a:pt x="147" y="14"/>
                  </a:lnTo>
                  <a:lnTo>
                    <a:pt x="148" y="14"/>
                  </a:lnTo>
                  <a:lnTo>
                    <a:pt x="148" y="15"/>
                  </a:lnTo>
                  <a:lnTo>
                    <a:pt x="148" y="17"/>
                  </a:lnTo>
                  <a:lnTo>
                    <a:pt x="148" y="18"/>
                  </a:lnTo>
                  <a:lnTo>
                    <a:pt x="150" y="18"/>
                  </a:lnTo>
                  <a:lnTo>
                    <a:pt x="150" y="19"/>
                  </a:lnTo>
                  <a:lnTo>
                    <a:pt x="150" y="20"/>
                  </a:lnTo>
                  <a:lnTo>
                    <a:pt x="151" y="20"/>
                  </a:lnTo>
                  <a:lnTo>
                    <a:pt x="152" y="22"/>
                  </a:lnTo>
                  <a:lnTo>
                    <a:pt x="154" y="22"/>
                  </a:lnTo>
                  <a:lnTo>
                    <a:pt x="155" y="22"/>
                  </a:lnTo>
                  <a:lnTo>
                    <a:pt x="156" y="22"/>
                  </a:lnTo>
                  <a:lnTo>
                    <a:pt x="158" y="22"/>
                  </a:lnTo>
                  <a:lnTo>
                    <a:pt x="159" y="22"/>
                  </a:lnTo>
                  <a:lnTo>
                    <a:pt x="160" y="22"/>
                  </a:lnTo>
                  <a:lnTo>
                    <a:pt x="160" y="20"/>
                  </a:lnTo>
                  <a:lnTo>
                    <a:pt x="161" y="20"/>
                  </a:lnTo>
                  <a:lnTo>
                    <a:pt x="163" y="20"/>
                  </a:lnTo>
                  <a:lnTo>
                    <a:pt x="163" y="19"/>
                  </a:lnTo>
                  <a:lnTo>
                    <a:pt x="164" y="18"/>
                  </a:lnTo>
                  <a:lnTo>
                    <a:pt x="165" y="18"/>
                  </a:lnTo>
                  <a:lnTo>
                    <a:pt x="165" y="19"/>
                  </a:lnTo>
                  <a:lnTo>
                    <a:pt x="165" y="20"/>
                  </a:lnTo>
                  <a:lnTo>
                    <a:pt x="167" y="20"/>
                  </a:lnTo>
                  <a:lnTo>
                    <a:pt x="167" y="19"/>
                  </a:lnTo>
                  <a:lnTo>
                    <a:pt x="168" y="19"/>
                  </a:lnTo>
                  <a:lnTo>
                    <a:pt x="168" y="18"/>
                  </a:lnTo>
                  <a:lnTo>
                    <a:pt x="167" y="18"/>
                  </a:lnTo>
                  <a:lnTo>
                    <a:pt x="168" y="18"/>
                  </a:lnTo>
                  <a:lnTo>
                    <a:pt x="168" y="17"/>
                  </a:lnTo>
                  <a:lnTo>
                    <a:pt x="169" y="17"/>
                  </a:lnTo>
                  <a:lnTo>
                    <a:pt x="171" y="17"/>
                  </a:lnTo>
                  <a:lnTo>
                    <a:pt x="171" y="18"/>
                  </a:lnTo>
                  <a:lnTo>
                    <a:pt x="169" y="18"/>
                  </a:lnTo>
                  <a:lnTo>
                    <a:pt x="171" y="18"/>
                  </a:lnTo>
                  <a:lnTo>
                    <a:pt x="172" y="18"/>
                  </a:lnTo>
                  <a:lnTo>
                    <a:pt x="172" y="19"/>
                  </a:lnTo>
                  <a:lnTo>
                    <a:pt x="172" y="18"/>
                  </a:lnTo>
                  <a:lnTo>
                    <a:pt x="173" y="18"/>
                  </a:lnTo>
                  <a:lnTo>
                    <a:pt x="173" y="19"/>
                  </a:lnTo>
                  <a:lnTo>
                    <a:pt x="173" y="18"/>
                  </a:lnTo>
                  <a:lnTo>
                    <a:pt x="173" y="19"/>
                  </a:lnTo>
                  <a:lnTo>
                    <a:pt x="175" y="19"/>
                  </a:lnTo>
                  <a:lnTo>
                    <a:pt x="175" y="18"/>
                  </a:lnTo>
                  <a:lnTo>
                    <a:pt x="176" y="18"/>
                  </a:lnTo>
                  <a:lnTo>
                    <a:pt x="176" y="19"/>
                  </a:lnTo>
                  <a:lnTo>
                    <a:pt x="177" y="19"/>
                  </a:lnTo>
                  <a:lnTo>
                    <a:pt x="176" y="19"/>
                  </a:lnTo>
                  <a:lnTo>
                    <a:pt x="176" y="20"/>
                  </a:lnTo>
                  <a:lnTo>
                    <a:pt x="177" y="20"/>
                  </a:lnTo>
                  <a:lnTo>
                    <a:pt x="177" y="22"/>
                  </a:lnTo>
                  <a:lnTo>
                    <a:pt x="178" y="22"/>
                  </a:lnTo>
                  <a:lnTo>
                    <a:pt x="180" y="22"/>
                  </a:lnTo>
                  <a:lnTo>
                    <a:pt x="180" y="20"/>
                  </a:lnTo>
                  <a:lnTo>
                    <a:pt x="181" y="22"/>
                  </a:lnTo>
                  <a:lnTo>
                    <a:pt x="182" y="22"/>
                  </a:lnTo>
                  <a:lnTo>
                    <a:pt x="182" y="23"/>
                  </a:lnTo>
                  <a:lnTo>
                    <a:pt x="181" y="23"/>
                  </a:lnTo>
                  <a:lnTo>
                    <a:pt x="182" y="23"/>
                  </a:lnTo>
                  <a:lnTo>
                    <a:pt x="182" y="22"/>
                  </a:lnTo>
                  <a:lnTo>
                    <a:pt x="182" y="23"/>
                  </a:lnTo>
                  <a:lnTo>
                    <a:pt x="184" y="23"/>
                  </a:lnTo>
                  <a:lnTo>
                    <a:pt x="184" y="22"/>
                  </a:lnTo>
                  <a:lnTo>
                    <a:pt x="185" y="22"/>
                  </a:lnTo>
                  <a:lnTo>
                    <a:pt x="185" y="23"/>
                  </a:lnTo>
                  <a:lnTo>
                    <a:pt x="186" y="23"/>
                  </a:lnTo>
                  <a:lnTo>
                    <a:pt x="186" y="22"/>
                  </a:lnTo>
                  <a:lnTo>
                    <a:pt x="188" y="22"/>
                  </a:lnTo>
                  <a:lnTo>
                    <a:pt x="188" y="20"/>
                  </a:lnTo>
                  <a:lnTo>
                    <a:pt x="188" y="22"/>
                  </a:lnTo>
                  <a:lnTo>
                    <a:pt x="189" y="22"/>
                  </a:lnTo>
                  <a:lnTo>
                    <a:pt x="190" y="22"/>
                  </a:lnTo>
                  <a:lnTo>
                    <a:pt x="190" y="20"/>
                  </a:lnTo>
                  <a:lnTo>
                    <a:pt x="189" y="20"/>
                  </a:lnTo>
                  <a:lnTo>
                    <a:pt x="189" y="19"/>
                  </a:lnTo>
                  <a:lnTo>
                    <a:pt x="189" y="18"/>
                  </a:lnTo>
                  <a:lnTo>
                    <a:pt x="189" y="19"/>
                  </a:lnTo>
                  <a:lnTo>
                    <a:pt x="190" y="19"/>
                  </a:lnTo>
                  <a:lnTo>
                    <a:pt x="190" y="18"/>
                  </a:lnTo>
                  <a:lnTo>
                    <a:pt x="192" y="18"/>
                  </a:lnTo>
                  <a:lnTo>
                    <a:pt x="190" y="19"/>
                  </a:lnTo>
                  <a:lnTo>
                    <a:pt x="190" y="20"/>
                  </a:lnTo>
                  <a:lnTo>
                    <a:pt x="192" y="20"/>
                  </a:lnTo>
                  <a:lnTo>
                    <a:pt x="192" y="19"/>
                  </a:lnTo>
                  <a:lnTo>
                    <a:pt x="193" y="19"/>
                  </a:lnTo>
                  <a:lnTo>
                    <a:pt x="193" y="18"/>
                  </a:lnTo>
                  <a:lnTo>
                    <a:pt x="194" y="18"/>
                  </a:lnTo>
                  <a:lnTo>
                    <a:pt x="195" y="18"/>
                  </a:lnTo>
                  <a:lnTo>
                    <a:pt x="195" y="17"/>
                  </a:lnTo>
                  <a:lnTo>
                    <a:pt x="195" y="18"/>
                  </a:lnTo>
                  <a:lnTo>
                    <a:pt x="194" y="18"/>
                  </a:lnTo>
                  <a:lnTo>
                    <a:pt x="195" y="18"/>
                  </a:lnTo>
                  <a:lnTo>
                    <a:pt x="195" y="19"/>
                  </a:lnTo>
                  <a:lnTo>
                    <a:pt x="195" y="20"/>
                  </a:lnTo>
                  <a:lnTo>
                    <a:pt x="197" y="20"/>
                  </a:lnTo>
                  <a:lnTo>
                    <a:pt x="198" y="20"/>
                  </a:lnTo>
                  <a:lnTo>
                    <a:pt x="197" y="20"/>
                  </a:lnTo>
                  <a:lnTo>
                    <a:pt x="197" y="19"/>
                  </a:lnTo>
                  <a:lnTo>
                    <a:pt x="195" y="19"/>
                  </a:lnTo>
                  <a:lnTo>
                    <a:pt x="195" y="18"/>
                  </a:lnTo>
                  <a:lnTo>
                    <a:pt x="197" y="18"/>
                  </a:lnTo>
                  <a:lnTo>
                    <a:pt x="198" y="18"/>
                  </a:lnTo>
                  <a:lnTo>
                    <a:pt x="197" y="18"/>
                  </a:lnTo>
                  <a:lnTo>
                    <a:pt x="197" y="19"/>
                  </a:lnTo>
                  <a:lnTo>
                    <a:pt x="198" y="19"/>
                  </a:lnTo>
                  <a:lnTo>
                    <a:pt x="198" y="20"/>
                  </a:lnTo>
                  <a:lnTo>
                    <a:pt x="199" y="20"/>
                  </a:lnTo>
                  <a:lnTo>
                    <a:pt x="199" y="19"/>
                  </a:lnTo>
                  <a:lnTo>
                    <a:pt x="199" y="18"/>
                  </a:lnTo>
                  <a:lnTo>
                    <a:pt x="201" y="18"/>
                  </a:lnTo>
                  <a:lnTo>
                    <a:pt x="201" y="19"/>
                  </a:lnTo>
                  <a:lnTo>
                    <a:pt x="201" y="20"/>
                  </a:lnTo>
                  <a:lnTo>
                    <a:pt x="201" y="19"/>
                  </a:lnTo>
                  <a:lnTo>
                    <a:pt x="202" y="19"/>
                  </a:lnTo>
                  <a:lnTo>
                    <a:pt x="203" y="19"/>
                  </a:lnTo>
                  <a:lnTo>
                    <a:pt x="203" y="18"/>
                  </a:lnTo>
                  <a:lnTo>
                    <a:pt x="205" y="18"/>
                  </a:lnTo>
                  <a:lnTo>
                    <a:pt x="205" y="19"/>
                  </a:lnTo>
                  <a:lnTo>
                    <a:pt x="203" y="19"/>
                  </a:lnTo>
                  <a:lnTo>
                    <a:pt x="205" y="19"/>
                  </a:lnTo>
                  <a:lnTo>
                    <a:pt x="205" y="20"/>
                  </a:lnTo>
                  <a:lnTo>
                    <a:pt x="206" y="20"/>
                  </a:lnTo>
                  <a:lnTo>
                    <a:pt x="206" y="19"/>
                  </a:lnTo>
                  <a:lnTo>
                    <a:pt x="205" y="19"/>
                  </a:lnTo>
                  <a:lnTo>
                    <a:pt x="206" y="19"/>
                  </a:lnTo>
                  <a:lnTo>
                    <a:pt x="206" y="18"/>
                  </a:lnTo>
                  <a:lnTo>
                    <a:pt x="207" y="18"/>
                  </a:lnTo>
                  <a:lnTo>
                    <a:pt x="207" y="17"/>
                  </a:lnTo>
                  <a:lnTo>
                    <a:pt x="209" y="17"/>
                  </a:lnTo>
                  <a:lnTo>
                    <a:pt x="209" y="18"/>
                  </a:lnTo>
                  <a:lnTo>
                    <a:pt x="207" y="18"/>
                  </a:lnTo>
                  <a:lnTo>
                    <a:pt x="207" y="19"/>
                  </a:lnTo>
                  <a:lnTo>
                    <a:pt x="209" y="19"/>
                  </a:lnTo>
                  <a:lnTo>
                    <a:pt x="209" y="18"/>
                  </a:lnTo>
                  <a:lnTo>
                    <a:pt x="210" y="18"/>
                  </a:lnTo>
                  <a:lnTo>
                    <a:pt x="210" y="19"/>
                  </a:lnTo>
                  <a:lnTo>
                    <a:pt x="211" y="19"/>
                  </a:lnTo>
                  <a:lnTo>
                    <a:pt x="211" y="20"/>
                  </a:lnTo>
                  <a:lnTo>
                    <a:pt x="210" y="20"/>
                  </a:lnTo>
                  <a:lnTo>
                    <a:pt x="211" y="20"/>
                  </a:lnTo>
                  <a:lnTo>
                    <a:pt x="211" y="22"/>
                  </a:lnTo>
                  <a:lnTo>
                    <a:pt x="213" y="22"/>
                  </a:lnTo>
                  <a:lnTo>
                    <a:pt x="213" y="20"/>
                  </a:lnTo>
                  <a:lnTo>
                    <a:pt x="213" y="22"/>
                  </a:lnTo>
                  <a:lnTo>
                    <a:pt x="214" y="22"/>
                  </a:lnTo>
                  <a:lnTo>
                    <a:pt x="214" y="20"/>
                  </a:lnTo>
                  <a:lnTo>
                    <a:pt x="214" y="19"/>
                  </a:lnTo>
                  <a:lnTo>
                    <a:pt x="215" y="19"/>
                  </a:lnTo>
                  <a:lnTo>
                    <a:pt x="216" y="19"/>
                  </a:lnTo>
                  <a:lnTo>
                    <a:pt x="216" y="20"/>
                  </a:lnTo>
                  <a:lnTo>
                    <a:pt x="216" y="19"/>
                  </a:lnTo>
                  <a:lnTo>
                    <a:pt x="215" y="19"/>
                  </a:lnTo>
                  <a:lnTo>
                    <a:pt x="215" y="20"/>
                  </a:lnTo>
                  <a:lnTo>
                    <a:pt x="216" y="20"/>
                  </a:lnTo>
                  <a:lnTo>
                    <a:pt x="216" y="22"/>
                  </a:lnTo>
                  <a:lnTo>
                    <a:pt x="216" y="23"/>
                  </a:lnTo>
                  <a:lnTo>
                    <a:pt x="216" y="22"/>
                  </a:lnTo>
                  <a:lnTo>
                    <a:pt x="218" y="22"/>
                  </a:lnTo>
                  <a:lnTo>
                    <a:pt x="218" y="23"/>
                  </a:lnTo>
                  <a:lnTo>
                    <a:pt x="219" y="23"/>
                  </a:lnTo>
                  <a:lnTo>
                    <a:pt x="219" y="22"/>
                  </a:lnTo>
                  <a:lnTo>
                    <a:pt x="220" y="23"/>
                  </a:lnTo>
                  <a:lnTo>
                    <a:pt x="219" y="23"/>
                  </a:lnTo>
                  <a:lnTo>
                    <a:pt x="220" y="23"/>
                  </a:lnTo>
                  <a:lnTo>
                    <a:pt x="222" y="23"/>
                  </a:lnTo>
                  <a:lnTo>
                    <a:pt x="223" y="23"/>
                  </a:lnTo>
                  <a:lnTo>
                    <a:pt x="222" y="23"/>
                  </a:lnTo>
                  <a:lnTo>
                    <a:pt x="222" y="24"/>
                  </a:lnTo>
                  <a:lnTo>
                    <a:pt x="223" y="24"/>
                  </a:lnTo>
                  <a:lnTo>
                    <a:pt x="223" y="26"/>
                  </a:lnTo>
                  <a:lnTo>
                    <a:pt x="224" y="26"/>
                  </a:lnTo>
                  <a:lnTo>
                    <a:pt x="224" y="24"/>
                  </a:lnTo>
                  <a:lnTo>
                    <a:pt x="224" y="23"/>
                  </a:lnTo>
                  <a:lnTo>
                    <a:pt x="226" y="23"/>
                  </a:lnTo>
                  <a:lnTo>
                    <a:pt x="224" y="22"/>
                  </a:lnTo>
                  <a:lnTo>
                    <a:pt x="226" y="22"/>
                  </a:lnTo>
                  <a:lnTo>
                    <a:pt x="227" y="22"/>
                  </a:lnTo>
                  <a:lnTo>
                    <a:pt x="227" y="23"/>
                  </a:lnTo>
                  <a:lnTo>
                    <a:pt x="226" y="23"/>
                  </a:lnTo>
                  <a:lnTo>
                    <a:pt x="226" y="24"/>
                  </a:lnTo>
                  <a:lnTo>
                    <a:pt x="227" y="24"/>
                  </a:lnTo>
                  <a:lnTo>
                    <a:pt x="227" y="23"/>
                  </a:lnTo>
                  <a:lnTo>
                    <a:pt x="228" y="23"/>
                  </a:lnTo>
                  <a:lnTo>
                    <a:pt x="228" y="24"/>
                  </a:lnTo>
                  <a:lnTo>
                    <a:pt x="228" y="26"/>
                  </a:lnTo>
                  <a:lnTo>
                    <a:pt x="230" y="26"/>
                  </a:lnTo>
                  <a:lnTo>
                    <a:pt x="230" y="27"/>
                  </a:lnTo>
                  <a:lnTo>
                    <a:pt x="230" y="28"/>
                  </a:lnTo>
                  <a:lnTo>
                    <a:pt x="231" y="28"/>
                  </a:lnTo>
                  <a:lnTo>
                    <a:pt x="230" y="28"/>
                  </a:lnTo>
                  <a:lnTo>
                    <a:pt x="230" y="30"/>
                  </a:lnTo>
                  <a:lnTo>
                    <a:pt x="231" y="30"/>
                  </a:lnTo>
                  <a:lnTo>
                    <a:pt x="231" y="28"/>
                  </a:lnTo>
                  <a:lnTo>
                    <a:pt x="232" y="28"/>
                  </a:lnTo>
                  <a:lnTo>
                    <a:pt x="232" y="30"/>
                  </a:lnTo>
                  <a:lnTo>
                    <a:pt x="233" y="28"/>
                  </a:lnTo>
                  <a:lnTo>
                    <a:pt x="233" y="30"/>
                  </a:lnTo>
                  <a:lnTo>
                    <a:pt x="235" y="30"/>
                  </a:lnTo>
                  <a:lnTo>
                    <a:pt x="236" y="30"/>
                  </a:lnTo>
                  <a:lnTo>
                    <a:pt x="236" y="31"/>
                  </a:lnTo>
                  <a:lnTo>
                    <a:pt x="237" y="31"/>
                  </a:lnTo>
                  <a:lnTo>
                    <a:pt x="237" y="30"/>
                  </a:lnTo>
                  <a:lnTo>
                    <a:pt x="237" y="28"/>
                  </a:lnTo>
                  <a:lnTo>
                    <a:pt x="237" y="30"/>
                  </a:lnTo>
                  <a:lnTo>
                    <a:pt x="239" y="30"/>
                  </a:lnTo>
                  <a:lnTo>
                    <a:pt x="240" y="30"/>
                  </a:lnTo>
                  <a:lnTo>
                    <a:pt x="240" y="31"/>
                  </a:lnTo>
                  <a:lnTo>
                    <a:pt x="241" y="31"/>
                  </a:lnTo>
                  <a:lnTo>
                    <a:pt x="243" y="31"/>
                  </a:lnTo>
                  <a:lnTo>
                    <a:pt x="244" y="31"/>
                  </a:lnTo>
                  <a:lnTo>
                    <a:pt x="244" y="32"/>
                  </a:lnTo>
                  <a:lnTo>
                    <a:pt x="244" y="34"/>
                  </a:lnTo>
                  <a:lnTo>
                    <a:pt x="245" y="34"/>
                  </a:lnTo>
                  <a:lnTo>
                    <a:pt x="247" y="34"/>
                  </a:lnTo>
                  <a:lnTo>
                    <a:pt x="247" y="35"/>
                  </a:lnTo>
                  <a:lnTo>
                    <a:pt x="245" y="35"/>
                  </a:lnTo>
                  <a:lnTo>
                    <a:pt x="245" y="36"/>
                  </a:lnTo>
                  <a:lnTo>
                    <a:pt x="247" y="36"/>
                  </a:lnTo>
                  <a:lnTo>
                    <a:pt x="247" y="35"/>
                  </a:lnTo>
                  <a:lnTo>
                    <a:pt x="248" y="35"/>
                  </a:lnTo>
                  <a:lnTo>
                    <a:pt x="248" y="36"/>
                  </a:lnTo>
                  <a:lnTo>
                    <a:pt x="249" y="36"/>
                  </a:lnTo>
                  <a:lnTo>
                    <a:pt x="249" y="35"/>
                  </a:lnTo>
                  <a:lnTo>
                    <a:pt x="250" y="35"/>
                  </a:lnTo>
                  <a:lnTo>
                    <a:pt x="250" y="34"/>
                  </a:lnTo>
                  <a:lnTo>
                    <a:pt x="250" y="35"/>
                  </a:lnTo>
                  <a:lnTo>
                    <a:pt x="252" y="35"/>
                  </a:lnTo>
                  <a:lnTo>
                    <a:pt x="252" y="36"/>
                  </a:lnTo>
                  <a:lnTo>
                    <a:pt x="250" y="36"/>
                  </a:lnTo>
                  <a:lnTo>
                    <a:pt x="250" y="38"/>
                  </a:lnTo>
                  <a:lnTo>
                    <a:pt x="252" y="38"/>
                  </a:lnTo>
                  <a:lnTo>
                    <a:pt x="252" y="36"/>
                  </a:lnTo>
                  <a:lnTo>
                    <a:pt x="252" y="38"/>
                  </a:lnTo>
                  <a:lnTo>
                    <a:pt x="252" y="39"/>
                  </a:lnTo>
                  <a:lnTo>
                    <a:pt x="252" y="41"/>
                  </a:lnTo>
                  <a:lnTo>
                    <a:pt x="252" y="45"/>
                  </a:lnTo>
                  <a:lnTo>
                    <a:pt x="252" y="51"/>
                  </a:lnTo>
                  <a:lnTo>
                    <a:pt x="252" y="52"/>
                  </a:lnTo>
                  <a:lnTo>
                    <a:pt x="252" y="55"/>
                  </a:lnTo>
                  <a:lnTo>
                    <a:pt x="252" y="56"/>
                  </a:lnTo>
                  <a:lnTo>
                    <a:pt x="252" y="60"/>
                  </a:lnTo>
                  <a:lnTo>
                    <a:pt x="252" y="65"/>
                  </a:lnTo>
                  <a:lnTo>
                    <a:pt x="252" y="66"/>
                  </a:lnTo>
                  <a:lnTo>
                    <a:pt x="252" y="70"/>
                  </a:lnTo>
                  <a:lnTo>
                    <a:pt x="252" y="74"/>
                  </a:lnTo>
                  <a:lnTo>
                    <a:pt x="252" y="78"/>
                  </a:lnTo>
                  <a:lnTo>
                    <a:pt x="253" y="83"/>
                  </a:lnTo>
                  <a:lnTo>
                    <a:pt x="253" y="85"/>
                  </a:lnTo>
                  <a:lnTo>
                    <a:pt x="253" y="86"/>
                  </a:lnTo>
                  <a:lnTo>
                    <a:pt x="253" y="89"/>
                  </a:lnTo>
                  <a:lnTo>
                    <a:pt x="253" y="94"/>
                  </a:lnTo>
                  <a:lnTo>
                    <a:pt x="253" y="96"/>
                  </a:lnTo>
                  <a:lnTo>
                    <a:pt x="253" y="98"/>
                  </a:lnTo>
                  <a:lnTo>
                    <a:pt x="253" y="102"/>
                  </a:lnTo>
                  <a:lnTo>
                    <a:pt x="253" y="103"/>
                  </a:lnTo>
                  <a:lnTo>
                    <a:pt x="253" y="106"/>
                  </a:lnTo>
                  <a:lnTo>
                    <a:pt x="253" y="111"/>
                  </a:lnTo>
                  <a:lnTo>
                    <a:pt x="253" y="113"/>
                  </a:lnTo>
                  <a:lnTo>
                    <a:pt x="253" y="117"/>
                  </a:lnTo>
                  <a:lnTo>
                    <a:pt x="253" y="120"/>
                  </a:lnTo>
                  <a:lnTo>
                    <a:pt x="253" y="121"/>
                  </a:lnTo>
                  <a:lnTo>
                    <a:pt x="253" y="123"/>
                  </a:lnTo>
                  <a:lnTo>
                    <a:pt x="253" y="125"/>
                  </a:lnTo>
                  <a:lnTo>
                    <a:pt x="253" y="127"/>
                  </a:lnTo>
                  <a:lnTo>
                    <a:pt x="253" y="128"/>
                  </a:lnTo>
                  <a:lnTo>
                    <a:pt x="253" y="129"/>
                  </a:lnTo>
                  <a:lnTo>
                    <a:pt x="253" y="130"/>
                  </a:lnTo>
                  <a:lnTo>
                    <a:pt x="253" y="133"/>
                  </a:lnTo>
                  <a:lnTo>
                    <a:pt x="253" y="134"/>
                  </a:lnTo>
                  <a:lnTo>
                    <a:pt x="253" y="140"/>
                  </a:lnTo>
                  <a:lnTo>
                    <a:pt x="253" y="141"/>
                  </a:lnTo>
                  <a:lnTo>
                    <a:pt x="253" y="144"/>
                  </a:lnTo>
                  <a:lnTo>
                    <a:pt x="253" y="149"/>
                  </a:lnTo>
                  <a:lnTo>
                    <a:pt x="253" y="150"/>
                  </a:lnTo>
                  <a:lnTo>
                    <a:pt x="253" y="151"/>
                  </a:lnTo>
                  <a:lnTo>
                    <a:pt x="253" y="154"/>
                  </a:lnTo>
                  <a:lnTo>
                    <a:pt x="253" y="158"/>
                  </a:lnTo>
                  <a:lnTo>
                    <a:pt x="253" y="159"/>
                  </a:lnTo>
                  <a:lnTo>
                    <a:pt x="253" y="162"/>
                  </a:lnTo>
                  <a:lnTo>
                    <a:pt x="253" y="163"/>
                  </a:lnTo>
                  <a:lnTo>
                    <a:pt x="253" y="164"/>
                  </a:lnTo>
                  <a:lnTo>
                    <a:pt x="253" y="166"/>
                  </a:lnTo>
                  <a:lnTo>
                    <a:pt x="253" y="167"/>
                  </a:lnTo>
                  <a:lnTo>
                    <a:pt x="253" y="168"/>
                  </a:lnTo>
                  <a:lnTo>
                    <a:pt x="253" y="170"/>
                  </a:lnTo>
                  <a:lnTo>
                    <a:pt x="253" y="175"/>
                  </a:lnTo>
                  <a:lnTo>
                    <a:pt x="253" y="176"/>
                  </a:lnTo>
                  <a:lnTo>
                    <a:pt x="253" y="178"/>
                  </a:lnTo>
                  <a:lnTo>
                    <a:pt x="253" y="180"/>
                  </a:lnTo>
                  <a:lnTo>
                    <a:pt x="253" y="182"/>
                  </a:lnTo>
                  <a:lnTo>
                    <a:pt x="253" y="184"/>
                  </a:lnTo>
                  <a:lnTo>
                    <a:pt x="253" y="185"/>
                  </a:lnTo>
                  <a:lnTo>
                    <a:pt x="253" y="189"/>
                  </a:lnTo>
                  <a:lnTo>
                    <a:pt x="253" y="191"/>
                  </a:lnTo>
                  <a:lnTo>
                    <a:pt x="253" y="192"/>
                  </a:lnTo>
                  <a:lnTo>
                    <a:pt x="253" y="193"/>
                  </a:lnTo>
                  <a:lnTo>
                    <a:pt x="253" y="195"/>
                  </a:lnTo>
                  <a:lnTo>
                    <a:pt x="253" y="196"/>
                  </a:lnTo>
                  <a:lnTo>
                    <a:pt x="253" y="199"/>
                  </a:lnTo>
                  <a:lnTo>
                    <a:pt x="253" y="202"/>
                  </a:lnTo>
                  <a:lnTo>
                    <a:pt x="253" y="205"/>
                  </a:lnTo>
                  <a:lnTo>
                    <a:pt x="253" y="206"/>
                  </a:lnTo>
                  <a:lnTo>
                    <a:pt x="253" y="209"/>
                  </a:lnTo>
                  <a:lnTo>
                    <a:pt x="253" y="212"/>
                  </a:lnTo>
                  <a:lnTo>
                    <a:pt x="253" y="214"/>
                  </a:lnTo>
                  <a:lnTo>
                    <a:pt x="253" y="216"/>
                  </a:lnTo>
                  <a:lnTo>
                    <a:pt x="253" y="219"/>
                  </a:lnTo>
                  <a:lnTo>
                    <a:pt x="253" y="223"/>
                  </a:lnTo>
                  <a:lnTo>
                    <a:pt x="253" y="226"/>
                  </a:lnTo>
                  <a:lnTo>
                    <a:pt x="253" y="227"/>
                  </a:lnTo>
                  <a:lnTo>
                    <a:pt x="253" y="229"/>
                  </a:lnTo>
                  <a:lnTo>
                    <a:pt x="253" y="231"/>
                  </a:lnTo>
                  <a:lnTo>
                    <a:pt x="253" y="233"/>
                  </a:lnTo>
                  <a:lnTo>
                    <a:pt x="253" y="234"/>
                  </a:lnTo>
                  <a:lnTo>
                    <a:pt x="253" y="235"/>
                  </a:lnTo>
                  <a:lnTo>
                    <a:pt x="253" y="236"/>
                  </a:lnTo>
                  <a:lnTo>
                    <a:pt x="253" y="238"/>
                  </a:lnTo>
                  <a:lnTo>
                    <a:pt x="253" y="240"/>
                  </a:lnTo>
                  <a:lnTo>
                    <a:pt x="253" y="242"/>
                  </a:lnTo>
                  <a:lnTo>
                    <a:pt x="253" y="243"/>
                  </a:lnTo>
                  <a:lnTo>
                    <a:pt x="253" y="246"/>
                  </a:lnTo>
                  <a:lnTo>
                    <a:pt x="254" y="251"/>
                  </a:lnTo>
                  <a:lnTo>
                    <a:pt x="253" y="251"/>
                  </a:lnTo>
                  <a:lnTo>
                    <a:pt x="252" y="251"/>
                  </a:lnTo>
                  <a:lnTo>
                    <a:pt x="248" y="251"/>
                  </a:lnTo>
                  <a:lnTo>
                    <a:pt x="247" y="251"/>
                  </a:lnTo>
                  <a:lnTo>
                    <a:pt x="245" y="251"/>
                  </a:lnTo>
                  <a:lnTo>
                    <a:pt x="244" y="251"/>
                  </a:lnTo>
                  <a:lnTo>
                    <a:pt x="241" y="251"/>
                  </a:lnTo>
                  <a:lnTo>
                    <a:pt x="239" y="251"/>
                  </a:lnTo>
                  <a:lnTo>
                    <a:pt x="237" y="251"/>
                  </a:lnTo>
                  <a:lnTo>
                    <a:pt x="236" y="251"/>
                  </a:lnTo>
                  <a:lnTo>
                    <a:pt x="235" y="251"/>
                  </a:lnTo>
                  <a:lnTo>
                    <a:pt x="233" y="251"/>
                  </a:lnTo>
                  <a:lnTo>
                    <a:pt x="231" y="251"/>
                  </a:lnTo>
                  <a:lnTo>
                    <a:pt x="230" y="251"/>
                  </a:lnTo>
                  <a:lnTo>
                    <a:pt x="228" y="251"/>
                  </a:lnTo>
                  <a:lnTo>
                    <a:pt x="226" y="251"/>
                  </a:lnTo>
                  <a:lnTo>
                    <a:pt x="224" y="251"/>
                  </a:lnTo>
                  <a:lnTo>
                    <a:pt x="223" y="251"/>
                  </a:lnTo>
                  <a:lnTo>
                    <a:pt x="222" y="251"/>
                  </a:lnTo>
                  <a:lnTo>
                    <a:pt x="216" y="251"/>
                  </a:lnTo>
                  <a:lnTo>
                    <a:pt x="215" y="251"/>
                  </a:lnTo>
                  <a:lnTo>
                    <a:pt x="213" y="251"/>
                  </a:lnTo>
                  <a:lnTo>
                    <a:pt x="211" y="251"/>
                  </a:lnTo>
                  <a:lnTo>
                    <a:pt x="207" y="251"/>
                  </a:lnTo>
                  <a:lnTo>
                    <a:pt x="205" y="251"/>
                  </a:lnTo>
                  <a:lnTo>
                    <a:pt x="203" y="251"/>
                  </a:lnTo>
                  <a:lnTo>
                    <a:pt x="201" y="251"/>
                  </a:lnTo>
                  <a:lnTo>
                    <a:pt x="198" y="251"/>
                  </a:lnTo>
                  <a:lnTo>
                    <a:pt x="195" y="251"/>
                  </a:lnTo>
                  <a:lnTo>
                    <a:pt x="194" y="251"/>
                  </a:lnTo>
                  <a:lnTo>
                    <a:pt x="192" y="251"/>
                  </a:lnTo>
                  <a:lnTo>
                    <a:pt x="190" y="251"/>
                  </a:lnTo>
                  <a:lnTo>
                    <a:pt x="188" y="251"/>
                  </a:lnTo>
                  <a:lnTo>
                    <a:pt x="185" y="251"/>
                  </a:lnTo>
                  <a:lnTo>
                    <a:pt x="184" y="251"/>
                  </a:lnTo>
                  <a:lnTo>
                    <a:pt x="180" y="251"/>
                  </a:lnTo>
                  <a:lnTo>
                    <a:pt x="178" y="251"/>
                  </a:lnTo>
                  <a:lnTo>
                    <a:pt x="173" y="251"/>
                  </a:lnTo>
                  <a:lnTo>
                    <a:pt x="172" y="251"/>
                  </a:lnTo>
                  <a:lnTo>
                    <a:pt x="171" y="251"/>
                  </a:lnTo>
                  <a:lnTo>
                    <a:pt x="169" y="251"/>
                  </a:lnTo>
                  <a:lnTo>
                    <a:pt x="164" y="251"/>
                  </a:lnTo>
                  <a:lnTo>
                    <a:pt x="160" y="251"/>
                  </a:lnTo>
                  <a:lnTo>
                    <a:pt x="158" y="251"/>
                  </a:lnTo>
                  <a:lnTo>
                    <a:pt x="154" y="251"/>
                  </a:lnTo>
                  <a:lnTo>
                    <a:pt x="151" y="251"/>
                  </a:lnTo>
                  <a:lnTo>
                    <a:pt x="148" y="251"/>
                  </a:lnTo>
                  <a:lnTo>
                    <a:pt x="147" y="251"/>
                  </a:lnTo>
                  <a:lnTo>
                    <a:pt x="146" y="251"/>
                  </a:lnTo>
                  <a:lnTo>
                    <a:pt x="143" y="251"/>
                  </a:lnTo>
                  <a:lnTo>
                    <a:pt x="142" y="251"/>
                  </a:lnTo>
                  <a:lnTo>
                    <a:pt x="141" y="251"/>
                  </a:lnTo>
                  <a:lnTo>
                    <a:pt x="139" y="251"/>
                  </a:lnTo>
                  <a:lnTo>
                    <a:pt x="138" y="251"/>
                  </a:lnTo>
                  <a:lnTo>
                    <a:pt x="135" y="251"/>
                  </a:lnTo>
                  <a:lnTo>
                    <a:pt x="131" y="251"/>
                  </a:lnTo>
                  <a:lnTo>
                    <a:pt x="129" y="251"/>
                  </a:lnTo>
                  <a:lnTo>
                    <a:pt x="126" y="251"/>
                  </a:lnTo>
                  <a:lnTo>
                    <a:pt x="123" y="251"/>
                  </a:lnTo>
                  <a:lnTo>
                    <a:pt x="122" y="251"/>
                  </a:lnTo>
                  <a:lnTo>
                    <a:pt x="121" y="251"/>
                  </a:lnTo>
                  <a:lnTo>
                    <a:pt x="120" y="251"/>
                  </a:lnTo>
                  <a:lnTo>
                    <a:pt x="118" y="251"/>
                  </a:lnTo>
                  <a:lnTo>
                    <a:pt x="116" y="251"/>
                  </a:lnTo>
                  <a:lnTo>
                    <a:pt x="114" y="251"/>
                  </a:lnTo>
                  <a:lnTo>
                    <a:pt x="113" y="251"/>
                  </a:lnTo>
                  <a:lnTo>
                    <a:pt x="113" y="250"/>
                  </a:lnTo>
                  <a:lnTo>
                    <a:pt x="113" y="247"/>
                  </a:lnTo>
                  <a:lnTo>
                    <a:pt x="113" y="246"/>
                  </a:lnTo>
                  <a:lnTo>
                    <a:pt x="113" y="244"/>
                  </a:lnTo>
                  <a:lnTo>
                    <a:pt x="113" y="242"/>
                  </a:lnTo>
                  <a:lnTo>
                    <a:pt x="113" y="238"/>
                  </a:lnTo>
                  <a:lnTo>
                    <a:pt x="113" y="234"/>
                  </a:lnTo>
                  <a:lnTo>
                    <a:pt x="113" y="233"/>
                  </a:lnTo>
                  <a:lnTo>
                    <a:pt x="112" y="233"/>
                  </a:lnTo>
                  <a:lnTo>
                    <a:pt x="110" y="233"/>
                  </a:lnTo>
                  <a:lnTo>
                    <a:pt x="108" y="233"/>
                  </a:lnTo>
                  <a:lnTo>
                    <a:pt x="104" y="233"/>
                  </a:lnTo>
                  <a:lnTo>
                    <a:pt x="101" y="233"/>
                  </a:lnTo>
                  <a:lnTo>
                    <a:pt x="100" y="233"/>
                  </a:lnTo>
                  <a:lnTo>
                    <a:pt x="97" y="233"/>
                  </a:lnTo>
                  <a:lnTo>
                    <a:pt x="96" y="233"/>
                  </a:lnTo>
                  <a:lnTo>
                    <a:pt x="95" y="233"/>
                  </a:lnTo>
                  <a:lnTo>
                    <a:pt x="93" y="233"/>
                  </a:lnTo>
                  <a:lnTo>
                    <a:pt x="92" y="233"/>
                  </a:lnTo>
                  <a:lnTo>
                    <a:pt x="89" y="233"/>
                  </a:lnTo>
                  <a:lnTo>
                    <a:pt x="88" y="233"/>
                  </a:lnTo>
                  <a:lnTo>
                    <a:pt x="87" y="233"/>
                  </a:lnTo>
                  <a:lnTo>
                    <a:pt x="84" y="233"/>
                  </a:lnTo>
                  <a:lnTo>
                    <a:pt x="82" y="233"/>
                  </a:lnTo>
                  <a:lnTo>
                    <a:pt x="80" y="233"/>
                  </a:lnTo>
                  <a:lnTo>
                    <a:pt x="79" y="233"/>
                  </a:lnTo>
                  <a:lnTo>
                    <a:pt x="78" y="233"/>
                  </a:lnTo>
                  <a:lnTo>
                    <a:pt x="75" y="233"/>
                  </a:lnTo>
                  <a:lnTo>
                    <a:pt x="74" y="233"/>
                  </a:lnTo>
                  <a:lnTo>
                    <a:pt x="71" y="233"/>
                  </a:lnTo>
                  <a:lnTo>
                    <a:pt x="67" y="233"/>
                  </a:lnTo>
                  <a:lnTo>
                    <a:pt x="66" y="233"/>
                  </a:lnTo>
                  <a:lnTo>
                    <a:pt x="65" y="233"/>
                  </a:lnTo>
                  <a:lnTo>
                    <a:pt x="63" y="233"/>
                  </a:lnTo>
                  <a:lnTo>
                    <a:pt x="59" y="233"/>
                  </a:lnTo>
                  <a:lnTo>
                    <a:pt x="58" y="233"/>
                  </a:lnTo>
                  <a:lnTo>
                    <a:pt x="57" y="233"/>
                  </a:lnTo>
                  <a:lnTo>
                    <a:pt x="55" y="233"/>
                  </a:lnTo>
                  <a:lnTo>
                    <a:pt x="54" y="233"/>
                  </a:lnTo>
                  <a:lnTo>
                    <a:pt x="53" y="233"/>
                  </a:lnTo>
                  <a:lnTo>
                    <a:pt x="51" y="233"/>
                  </a:lnTo>
                  <a:lnTo>
                    <a:pt x="50" y="233"/>
                  </a:lnTo>
                  <a:lnTo>
                    <a:pt x="49" y="233"/>
                  </a:lnTo>
                  <a:lnTo>
                    <a:pt x="48" y="233"/>
                  </a:lnTo>
                  <a:lnTo>
                    <a:pt x="44" y="233"/>
                  </a:lnTo>
                  <a:lnTo>
                    <a:pt x="42" y="233"/>
                  </a:lnTo>
                  <a:lnTo>
                    <a:pt x="40" y="233"/>
                  </a:lnTo>
                  <a:lnTo>
                    <a:pt x="38" y="233"/>
                  </a:lnTo>
                  <a:lnTo>
                    <a:pt x="36" y="233"/>
                  </a:lnTo>
                  <a:lnTo>
                    <a:pt x="34" y="233"/>
                  </a:lnTo>
                  <a:lnTo>
                    <a:pt x="33" y="233"/>
                  </a:lnTo>
                  <a:lnTo>
                    <a:pt x="32" y="233"/>
                  </a:lnTo>
                  <a:lnTo>
                    <a:pt x="31" y="233"/>
                  </a:lnTo>
                  <a:lnTo>
                    <a:pt x="28" y="233"/>
                  </a:lnTo>
                  <a:lnTo>
                    <a:pt x="25" y="233"/>
                  </a:lnTo>
                  <a:lnTo>
                    <a:pt x="24" y="233"/>
                  </a:lnTo>
                  <a:lnTo>
                    <a:pt x="21" y="233"/>
                  </a:lnTo>
                  <a:lnTo>
                    <a:pt x="19" y="233"/>
                  </a:lnTo>
                  <a:lnTo>
                    <a:pt x="17" y="233"/>
                  </a:lnTo>
                  <a:lnTo>
                    <a:pt x="16" y="233"/>
                  </a:lnTo>
                  <a:lnTo>
                    <a:pt x="15" y="233"/>
                  </a:lnTo>
                  <a:lnTo>
                    <a:pt x="12" y="233"/>
                  </a:lnTo>
                  <a:lnTo>
                    <a:pt x="11" y="233"/>
                  </a:lnTo>
                  <a:lnTo>
                    <a:pt x="7" y="233"/>
                  </a:lnTo>
                  <a:lnTo>
                    <a:pt x="3" y="231"/>
                  </a:lnTo>
                  <a:lnTo>
                    <a:pt x="0" y="231"/>
                  </a:lnTo>
                  <a:lnTo>
                    <a:pt x="0" y="226"/>
                  </a:lnTo>
                  <a:lnTo>
                    <a:pt x="0" y="222"/>
                  </a:lnTo>
                  <a:lnTo>
                    <a:pt x="0" y="219"/>
                  </a:lnTo>
                  <a:lnTo>
                    <a:pt x="0" y="216"/>
                  </a:lnTo>
                  <a:lnTo>
                    <a:pt x="0" y="214"/>
                  </a:lnTo>
                  <a:lnTo>
                    <a:pt x="0" y="213"/>
                  </a:lnTo>
                  <a:lnTo>
                    <a:pt x="0" y="210"/>
                  </a:lnTo>
                  <a:lnTo>
                    <a:pt x="0" y="208"/>
                  </a:lnTo>
                  <a:lnTo>
                    <a:pt x="0" y="205"/>
                  </a:lnTo>
                  <a:lnTo>
                    <a:pt x="0" y="204"/>
                  </a:lnTo>
                  <a:lnTo>
                    <a:pt x="0" y="201"/>
                  </a:lnTo>
                  <a:lnTo>
                    <a:pt x="0" y="197"/>
                  </a:lnTo>
                  <a:lnTo>
                    <a:pt x="0" y="195"/>
                  </a:lnTo>
                  <a:lnTo>
                    <a:pt x="0" y="189"/>
                  </a:lnTo>
                  <a:lnTo>
                    <a:pt x="0" y="185"/>
                  </a:lnTo>
                  <a:lnTo>
                    <a:pt x="0" y="184"/>
                  </a:lnTo>
                  <a:lnTo>
                    <a:pt x="0" y="176"/>
                  </a:lnTo>
                  <a:lnTo>
                    <a:pt x="0" y="174"/>
                  </a:lnTo>
                  <a:lnTo>
                    <a:pt x="0" y="172"/>
                  </a:lnTo>
                  <a:lnTo>
                    <a:pt x="0" y="170"/>
                  </a:lnTo>
                  <a:lnTo>
                    <a:pt x="0" y="167"/>
                  </a:lnTo>
                  <a:lnTo>
                    <a:pt x="2" y="162"/>
                  </a:lnTo>
                  <a:lnTo>
                    <a:pt x="2" y="159"/>
                  </a:lnTo>
                  <a:lnTo>
                    <a:pt x="2" y="157"/>
                  </a:lnTo>
                  <a:lnTo>
                    <a:pt x="2" y="147"/>
                  </a:lnTo>
                  <a:lnTo>
                    <a:pt x="2" y="146"/>
                  </a:lnTo>
                  <a:lnTo>
                    <a:pt x="2" y="144"/>
                  </a:lnTo>
                  <a:lnTo>
                    <a:pt x="2" y="140"/>
                  </a:lnTo>
                  <a:lnTo>
                    <a:pt x="2" y="138"/>
                  </a:lnTo>
                  <a:lnTo>
                    <a:pt x="0" y="138"/>
                  </a:lnTo>
                  <a:lnTo>
                    <a:pt x="0" y="136"/>
                  </a:lnTo>
                  <a:lnTo>
                    <a:pt x="0" y="134"/>
                  </a:lnTo>
                  <a:lnTo>
                    <a:pt x="0" y="133"/>
                  </a:lnTo>
                  <a:lnTo>
                    <a:pt x="0" y="132"/>
                  </a:lnTo>
                  <a:lnTo>
                    <a:pt x="0" y="130"/>
                  </a:lnTo>
                  <a:lnTo>
                    <a:pt x="0" y="124"/>
                  </a:lnTo>
                  <a:lnTo>
                    <a:pt x="0" y="121"/>
                  </a:lnTo>
                  <a:lnTo>
                    <a:pt x="0" y="119"/>
                  </a:lnTo>
                  <a:lnTo>
                    <a:pt x="0" y="116"/>
                  </a:lnTo>
                  <a:lnTo>
                    <a:pt x="0" y="115"/>
                  </a:lnTo>
                  <a:lnTo>
                    <a:pt x="0" y="113"/>
                  </a:lnTo>
                  <a:lnTo>
                    <a:pt x="0" y="112"/>
                  </a:lnTo>
                  <a:lnTo>
                    <a:pt x="0" y="111"/>
                  </a:lnTo>
                  <a:lnTo>
                    <a:pt x="0" y="110"/>
                  </a:lnTo>
                  <a:lnTo>
                    <a:pt x="0" y="107"/>
                  </a:lnTo>
                  <a:lnTo>
                    <a:pt x="0" y="103"/>
                  </a:lnTo>
                  <a:lnTo>
                    <a:pt x="0" y="96"/>
                  </a:lnTo>
                  <a:lnTo>
                    <a:pt x="0" y="94"/>
                  </a:lnTo>
                  <a:lnTo>
                    <a:pt x="0" y="91"/>
                  </a:lnTo>
                  <a:lnTo>
                    <a:pt x="0" y="89"/>
                  </a:lnTo>
                  <a:lnTo>
                    <a:pt x="0" y="86"/>
                  </a:lnTo>
                  <a:lnTo>
                    <a:pt x="0" y="83"/>
                  </a:lnTo>
                  <a:lnTo>
                    <a:pt x="0" y="79"/>
                  </a:lnTo>
                  <a:lnTo>
                    <a:pt x="0" y="74"/>
                  </a:lnTo>
                  <a:lnTo>
                    <a:pt x="0" y="66"/>
                  </a:lnTo>
                  <a:lnTo>
                    <a:pt x="0" y="65"/>
                  </a:lnTo>
                  <a:lnTo>
                    <a:pt x="0" y="57"/>
                  </a:lnTo>
                  <a:lnTo>
                    <a:pt x="0" y="56"/>
                  </a:lnTo>
                  <a:lnTo>
                    <a:pt x="0" y="52"/>
                  </a:lnTo>
                  <a:lnTo>
                    <a:pt x="0" y="49"/>
                  </a:lnTo>
                  <a:lnTo>
                    <a:pt x="0" y="48"/>
                  </a:lnTo>
                  <a:lnTo>
                    <a:pt x="0" y="47"/>
                  </a:lnTo>
                  <a:lnTo>
                    <a:pt x="0" y="45"/>
                  </a:lnTo>
                  <a:lnTo>
                    <a:pt x="0" y="44"/>
                  </a:lnTo>
                  <a:lnTo>
                    <a:pt x="0" y="43"/>
                  </a:lnTo>
                  <a:lnTo>
                    <a:pt x="0" y="40"/>
                  </a:lnTo>
                  <a:lnTo>
                    <a:pt x="0" y="38"/>
                  </a:lnTo>
                  <a:lnTo>
                    <a:pt x="0" y="35"/>
                  </a:lnTo>
                  <a:lnTo>
                    <a:pt x="0" y="32"/>
                  </a:lnTo>
                  <a:lnTo>
                    <a:pt x="0" y="30"/>
                  </a:lnTo>
                  <a:lnTo>
                    <a:pt x="0" y="28"/>
                  </a:lnTo>
                  <a:lnTo>
                    <a:pt x="0" y="26"/>
                  </a:lnTo>
                  <a:lnTo>
                    <a:pt x="0" y="22"/>
                  </a:lnTo>
                  <a:lnTo>
                    <a:pt x="0" y="20"/>
                  </a:lnTo>
                  <a:lnTo>
                    <a:pt x="0" y="19"/>
                  </a:lnTo>
                  <a:lnTo>
                    <a:pt x="0" y="18"/>
                  </a:lnTo>
                  <a:lnTo>
                    <a:pt x="0" y="11"/>
                  </a:lnTo>
                  <a:lnTo>
                    <a:pt x="0" y="9"/>
                  </a:lnTo>
                  <a:lnTo>
                    <a:pt x="0" y="6"/>
                  </a:lnTo>
                  <a:lnTo>
                    <a:pt x="0" y="3"/>
                  </a:lnTo>
                  <a:lnTo>
                    <a:pt x="0" y="0"/>
                  </a:lnTo>
                  <a:lnTo>
                    <a:pt x="8" y="0"/>
                  </a:lnTo>
                  <a:lnTo>
                    <a:pt x="10" y="0"/>
                  </a:lnTo>
                  <a:lnTo>
                    <a:pt x="12" y="0"/>
                  </a:lnTo>
                  <a:lnTo>
                    <a:pt x="15" y="0"/>
                  </a:lnTo>
                  <a:lnTo>
                    <a:pt x="16" y="0"/>
                  </a:lnTo>
                  <a:lnTo>
                    <a:pt x="17" y="0"/>
                  </a:lnTo>
                  <a:lnTo>
                    <a:pt x="19" y="0"/>
                  </a:lnTo>
                  <a:lnTo>
                    <a:pt x="21" y="0"/>
                  </a:lnTo>
                  <a:lnTo>
                    <a:pt x="23" y="0"/>
                  </a:lnTo>
                  <a:lnTo>
                    <a:pt x="24" y="0"/>
                  </a:lnTo>
                  <a:lnTo>
                    <a:pt x="28"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22995AAF-D94E-4072-A983-329DD4632141}"/>
                </a:ext>
              </a:extLst>
            </p:cNvPr>
            <p:cNvSpPr>
              <a:spLocks/>
            </p:cNvSpPr>
            <p:nvPr/>
          </p:nvSpPr>
          <p:spPr bwMode="auto">
            <a:xfrm>
              <a:off x="5928" y="1355"/>
              <a:ext cx="256" cy="252"/>
            </a:xfrm>
            <a:custGeom>
              <a:avLst/>
              <a:gdLst>
                <a:gd name="T0" fmla="*/ 20 w 256"/>
                <a:gd name="T1" fmla="*/ 0 h 252"/>
                <a:gd name="T2" fmla="*/ 40 w 256"/>
                <a:gd name="T3" fmla="*/ 0 h 252"/>
                <a:gd name="T4" fmla="*/ 61 w 256"/>
                <a:gd name="T5" fmla="*/ 0 h 252"/>
                <a:gd name="T6" fmla="*/ 86 w 256"/>
                <a:gd name="T7" fmla="*/ 0 h 252"/>
                <a:gd name="T8" fmla="*/ 101 w 256"/>
                <a:gd name="T9" fmla="*/ 0 h 252"/>
                <a:gd name="T10" fmla="*/ 109 w 256"/>
                <a:gd name="T11" fmla="*/ 0 h 252"/>
                <a:gd name="T12" fmla="*/ 133 w 256"/>
                <a:gd name="T13" fmla="*/ 0 h 252"/>
                <a:gd name="T14" fmla="*/ 137 w 256"/>
                <a:gd name="T15" fmla="*/ 0 h 252"/>
                <a:gd name="T16" fmla="*/ 151 w 256"/>
                <a:gd name="T17" fmla="*/ 1 h 252"/>
                <a:gd name="T18" fmla="*/ 165 w 256"/>
                <a:gd name="T19" fmla="*/ 1 h 252"/>
                <a:gd name="T20" fmla="*/ 179 w 256"/>
                <a:gd name="T21" fmla="*/ 1 h 252"/>
                <a:gd name="T22" fmla="*/ 189 w 256"/>
                <a:gd name="T23" fmla="*/ 0 h 252"/>
                <a:gd name="T24" fmla="*/ 207 w 256"/>
                <a:gd name="T25" fmla="*/ 0 h 252"/>
                <a:gd name="T26" fmla="*/ 222 w 256"/>
                <a:gd name="T27" fmla="*/ 0 h 252"/>
                <a:gd name="T28" fmla="*/ 239 w 256"/>
                <a:gd name="T29" fmla="*/ 0 h 252"/>
                <a:gd name="T30" fmla="*/ 254 w 256"/>
                <a:gd name="T31" fmla="*/ 6 h 252"/>
                <a:gd name="T32" fmla="*/ 254 w 256"/>
                <a:gd name="T33" fmla="*/ 22 h 252"/>
                <a:gd name="T34" fmla="*/ 254 w 256"/>
                <a:gd name="T35" fmla="*/ 38 h 252"/>
                <a:gd name="T36" fmla="*/ 254 w 256"/>
                <a:gd name="T37" fmla="*/ 48 h 252"/>
                <a:gd name="T38" fmla="*/ 254 w 256"/>
                <a:gd name="T39" fmla="*/ 74 h 252"/>
                <a:gd name="T40" fmla="*/ 254 w 256"/>
                <a:gd name="T41" fmla="*/ 94 h 252"/>
                <a:gd name="T42" fmla="*/ 254 w 256"/>
                <a:gd name="T43" fmla="*/ 113 h 252"/>
                <a:gd name="T44" fmla="*/ 254 w 256"/>
                <a:gd name="T45" fmla="*/ 132 h 252"/>
                <a:gd name="T46" fmla="*/ 256 w 256"/>
                <a:gd name="T47" fmla="*/ 140 h 252"/>
                <a:gd name="T48" fmla="*/ 254 w 256"/>
                <a:gd name="T49" fmla="*/ 167 h 252"/>
                <a:gd name="T50" fmla="*/ 254 w 256"/>
                <a:gd name="T51" fmla="*/ 185 h 252"/>
                <a:gd name="T52" fmla="*/ 254 w 256"/>
                <a:gd name="T53" fmla="*/ 205 h 252"/>
                <a:gd name="T54" fmla="*/ 254 w 256"/>
                <a:gd name="T55" fmla="*/ 222 h 252"/>
                <a:gd name="T56" fmla="*/ 254 w 256"/>
                <a:gd name="T57" fmla="*/ 247 h 252"/>
                <a:gd name="T58" fmla="*/ 227 w 256"/>
                <a:gd name="T59" fmla="*/ 250 h 252"/>
                <a:gd name="T60" fmla="*/ 203 w 256"/>
                <a:gd name="T61" fmla="*/ 250 h 252"/>
                <a:gd name="T62" fmla="*/ 182 w 256"/>
                <a:gd name="T63" fmla="*/ 250 h 252"/>
                <a:gd name="T64" fmla="*/ 169 w 256"/>
                <a:gd name="T65" fmla="*/ 250 h 252"/>
                <a:gd name="T66" fmla="*/ 162 w 256"/>
                <a:gd name="T67" fmla="*/ 250 h 252"/>
                <a:gd name="T68" fmla="*/ 152 w 256"/>
                <a:gd name="T69" fmla="*/ 250 h 252"/>
                <a:gd name="T70" fmla="*/ 138 w 256"/>
                <a:gd name="T71" fmla="*/ 250 h 252"/>
                <a:gd name="T72" fmla="*/ 125 w 256"/>
                <a:gd name="T73" fmla="*/ 250 h 252"/>
                <a:gd name="T74" fmla="*/ 127 w 256"/>
                <a:gd name="T75" fmla="*/ 252 h 252"/>
                <a:gd name="T76" fmla="*/ 117 w 256"/>
                <a:gd name="T77" fmla="*/ 252 h 252"/>
                <a:gd name="T78" fmla="*/ 93 w 256"/>
                <a:gd name="T79" fmla="*/ 252 h 252"/>
                <a:gd name="T80" fmla="*/ 82 w 256"/>
                <a:gd name="T81" fmla="*/ 252 h 252"/>
                <a:gd name="T82" fmla="*/ 52 w 256"/>
                <a:gd name="T83" fmla="*/ 252 h 252"/>
                <a:gd name="T84" fmla="*/ 33 w 256"/>
                <a:gd name="T85" fmla="*/ 252 h 252"/>
                <a:gd name="T86" fmla="*/ 33 w 256"/>
                <a:gd name="T87" fmla="*/ 243 h 252"/>
                <a:gd name="T88" fmla="*/ 35 w 256"/>
                <a:gd name="T89" fmla="*/ 226 h 252"/>
                <a:gd name="T90" fmla="*/ 35 w 256"/>
                <a:gd name="T91" fmla="*/ 216 h 252"/>
                <a:gd name="T92" fmla="*/ 35 w 256"/>
                <a:gd name="T93" fmla="*/ 205 h 252"/>
                <a:gd name="T94" fmla="*/ 35 w 256"/>
                <a:gd name="T95" fmla="*/ 196 h 252"/>
                <a:gd name="T96" fmla="*/ 35 w 256"/>
                <a:gd name="T97" fmla="*/ 185 h 252"/>
                <a:gd name="T98" fmla="*/ 25 w 256"/>
                <a:gd name="T99" fmla="*/ 178 h 252"/>
                <a:gd name="T100" fmla="*/ 12 w 256"/>
                <a:gd name="T101" fmla="*/ 168 h 252"/>
                <a:gd name="T102" fmla="*/ 3 w 256"/>
                <a:gd name="T103" fmla="*/ 146 h 252"/>
                <a:gd name="T104" fmla="*/ 0 w 256"/>
                <a:gd name="T105" fmla="*/ 136 h 252"/>
                <a:gd name="T106" fmla="*/ 2 w 256"/>
                <a:gd name="T107" fmla="*/ 111 h 252"/>
                <a:gd name="T108" fmla="*/ 2 w 256"/>
                <a:gd name="T109" fmla="*/ 95 h 252"/>
                <a:gd name="T110" fmla="*/ 2 w 256"/>
                <a:gd name="T111" fmla="*/ 90 h 252"/>
                <a:gd name="T112" fmla="*/ 2 w 256"/>
                <a:gd name="T113" fmla="*/ 74 h 252"/>
                <a:gd name="T114" fmla="*/ 2 w 256"/>
                <a:gd name="T115" fmla="*/ 58 h 252"/>
                <a:gd name="T116" fmla="*/ 2 w 256"/>
                <a:gd name="T117" fmla="*/ 49 h 252"/>
                <a:gd name="T118" fmla="*/ 0 w 256"/>
                <a:gd name="T119" fmla="*/ 35 h 252"/>
                <a:gd name="T120" fmla="*/ 0 w 256"/>
                <a:gd name="T121" fmla="*/ 31 h 252"/>
                <a:gd name="T122" fmla="*/ 0 w 256"/>
                <a:gd name="T123" fmla="*/ 27 h 252"/>
                <a:gd name="T124" fmla="*/ 2 w 256"/>
                <a:gd name="T125" fmla="*/ 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6" h="252">
                  <a:moveTo>
                    <a:pt x="2" y="0"/>
                  </a:moveTo>
                  <a:lnTo>
                    <a:pt x="8" y="0"/>
                  </a:lnTo>
                  <a:lnTo>
                    <a:pt x="11" y="0"/>
                  </a:lnTo>
                  <a:lnTo>
                    <a:pt x="11" y="0"/>
                  </a:lnTo>
                  <a:lnTo>
                    <a:pt x="12" y="0"/>
                  </a:lnTo>
                  <a:lnTo>
                    <a:pt x="14" y="0"/>
                  </a:lnTo>
                  <a:lnTo>
                    <a:pt x="20" y="0"/>
                  </a:lnTo>
                  <a:lnTo>
                    <a:pt x="20" y="0"/>
                  </a:lnTo>
                  <a:lnTo>
                    <a:pt x="27" y="0"/>
                  </a:lnTo>
                  <a:lnTo>
                    <a:pt x="29" y="0"/>
                  </a:lnTo>
                  <a:lnTo>
                    <a:pt x="35" y="0"/>
                  </a:lnTo>
                  <a:lnTo>
                    <a:pt x="40" y="0"/>
                  </a:lnTo>
                  <a:lnTo>
                    <a:pt x="40" y="0"/>
                  </a:lnTo>
                  <a:lnTo>
                    <a:pt x="40" y="0"/>
                  </a:lnTo>
                  <a:lnTo>
                    <a:pt x="41" y="0"/>
                  </a:lnTo>
                  <a:lnTo>
                    <a:pt x="42" y="0"/>
                  </a:lnTo>
                  <a:lnTo>
                    <a:pt x="49" y="0"/>
                  </a:lnTo>
                  <a:lnTo>
                    <a:pt x="54" y="0"/>
                  </a:lnTo>
                  <a:lnTo>
                    <a:pt x="58" y="0"/>
                  </a:lnTo>
                  <a:lnTo>
                    <a:pt x="59" y="0"/>
                  </a:lnTo>
                  <a:lnTo>
                    <a:pt x="61" y="0"/>
                  </a:lnTo>
                  <a:lnTo>
                    <a:pt x="67" y="0"/>
                  </a:lnTo>
                  <a:lnTo>
                    <a:pt x="76" y="0"/>
                  </a:lnTo>
                  <a:lnTo>
                    <a:pt x="76" y="0"/>
                  </a:lnTo>
                  <a:lnTo>
                    <a:pt x="79" y="0"/>
                  </a:lnTo>
                  <a:lnTo>
                    <a:pt x="84" y="0"/>
                  </a:lnTo>
                  <a:lnTo>
                    <a:pt x="86" y="0"/>
                  </a:lnTo>
                  <a:lnTo>
                    <a:pt x="86" y="0"/>
                  </a:lnTo>
                  <a:lnTo>
                    <a:pt x="88" y="0"/>
                  </a:lnTo>
                  <a:lnTo>
                    <a:pt x="90" y="0"/>
                  </a:lnTo>
                  <a:lnTo>
                    <a:pt x="90" y="0"/>
                  </a:lnTo>
                  <a:lnTo>
                    <a:pt x="95" y="0"/>
                  </a:lnTo>
                  <a:lnTo>
                    <a:pt x="97" y="0"/>
                  </a:lnTo>
                  <a:lnTo>
                    <a:pt x="100" y="0"/>
                  </a:lnTo>
                  <a:lnTo>
                    <a:pt x="101" y="0"/>
                  </a:lnTo>
                  <a:lnTo>
                    <a:pt x="101" y="0"/>
                  </a:lnTo>
                  <a:lnTo>
                    <a:pt x="104" y="0"/>
                  </a:lnTo>
                  <a:lnTo>
                    <a:pt x="104" y="0"/>
                  </a:lnTo>
                  <a:lnTo>
                    <a:pt x="105" y="0"/>
                  </a:lnTo>
                  <a:lnTo>
                    <a:pt x="107" y="0"/>
                  </a:lnTo>
                  <a:lnTo>
                    <a:pt x="107" y="0"/>
                  </a:lnTo>
                  <a:lnTo>
                    <a:pt x="109" y="0"/>
                  </a:lnTo>
                  <a:lnTo>
                    <a:pt x="114" y="0"/>
                  </a:lnTo>
                  <a:lnTo>
                    <a:pt x="121" y="0"/>
                  </a:lnTo>
                  <a:lnTo>
                    <a:pt x="124" y="0"/>
                  </a:lnTo>
                  <a:lnTo>
                    <a:pt x="124" y="0"/>
                  </a:lnTo>
                  <a:lnTo>
                    <a:pt x="125" y="0"/>
                  </a:lnTo>
                  <a:lnTo>
                    <a:pt x="126" y="0"/>
                  </a:lnTo>
                  <a:lnTo>
                    <a:pt x="133" y="0"/>
                  </a:lnTo>
                  <a:lnTo>
                    <a:pt x="133" y="0"/>
                  </a:lnTo>
                  <a:lnTo>
                    <a:pt x="133" y="0"/>
                  </a:lnTo>
                  <a:lnTo>
                    <a:pt x="134" y="0"/>
                  </a:lnTo>
                  <a:lnTo>
                    <a:pt x="134" y="0"/>
                  </a:lnTo>
                  <a:lnTo>
                    <a:pt x="135" y="0"/>
                  </a:lnTo>
                  <a:lnTo>
                    <a:pt x="137" y="0"/>
                  </a:lnTo>
                  <a:lnTo>
                    <a:pt x="137" y="0"/>
                  </a:lnTo>
                  <a:lnTo>
                    <a:pt x="139" y="1"/>
                  </a:lnTo>
                  <a:lnTo>
                    <a:pt x="139" y="1"/>
                  </a:lnTo>
                  <a:lnTo>
                    <a:pt x="141" y="1"/>
                  </a:lnTo>
                  <a:lnTo>
                    <a:pt x="142" y="1"/>
                  </a:lnTo>
                  <a:lnTo>
                    <a:pt x="142" y="1"/>
                  </a:lnTo>
                  <a:lnTo>
                    <a:pt x="143" y="1"/>
                  </a:lnTo>
                  <a:lnTo>
                    <a:pt x="151" y="1"/>
                  </a:lnTo>
                  <a:lnTo>
                    <a:pt x="151" y="1"/>
                  </a:lnTo>
                  <a:lnTo>
                    <a:pt x="154" y="1"/>
                  </a:lnTo>
                  <a:lnTo>
                    <a:pt x="158" y="1"/>
                  </a:lnTo>
                  <a:lnTo>
                    <a:pt x="160" y="1"/>
                  </a:lnTo>
                  <a:lnTo>
                    <a:pt x="160" y="1"/>
                  </a:lnTo>
                  <a:lnTo>
                    <a:pt x="160" y="1"/>
                  </a:lnTo>
                  <a:lnTo>
                    <a:pt x="165" y="1"/>
                  </a:lnTo>
                  <a:lnTo>
                    <a:pt x="169" y="1"/>
                  </a:lnTo>
                  <a:lnTo>
                    <a:pt x="169" y="1"/>
                  </a:lnTo>
                  <a:lnTo>
                    <a:pt x="169" y="1"/>
                  </a:lnTo>
                  <a:lnTo>
                    <a:pt x="173" y="1"/>
                  </a:lnTo>
                  <a:lnTo>
                    <a:pt x="177" y="1"/>
                  </a:lnTo>
                  <a:lnTo>
                    <a:pt x="179" y="1"/>
                  </a:lnTo>
                  <a:lnTo>
                    <a:pt x="179" y="1"/>
                  </a:lnTo>
                  <a:lnTo>
                    <a:pt x="180" y="1"/>
                  </a:lnTo>
                  <a:lnTo>
                    <a:pt x="184" y="1"/>
                  </a:lnTo>
                  <a:lnTo>
                    <a:pt x="185" y="1"/>
                  </a:lnTo>
                  <a:lnTo>
                    <a:pt x="188" y="0"/>
                  </a:lnTo>
                  <a:lnTo>
                    <a:pt x="188" y="0"/>
                  </a:lnTo>
                  <a:lnTo>
                    <a:pt x="189" y="0"/>
                  </a:lnTo>
                  <a:lnTo>
                    <a:pt x="189" y="0"/>
                  </a:lnTo>
                  <a:lnTo>
                    <a:pt x="190" y="0"/>
                  </a:lnTo>
                  <a:lnTo>
                    <a:pt x="190" y="0"/>
                  </a:lnTo>
                  <a:lnTo>
                    <a:pt x="192" y="0"/>
                  </a:lnTo>
                  <a:lnTo>
                    <a:pt x="198" y="1"/>
                  </a:lnTo>
                  <a:lnTo>
                    <a:pt x="198" y="1"/>
                  </a:lnTo>
                  <a:lnTo>
                    <a:pt x="202" y="1"/>
                  </a:lnTo>
                  <a:lnTo>
                    <a:pt x="207" y="0"/>
                  </a:lnTo>
                  <a:lnTo>
                    <a:pt x="207" y="0"/>
                  </a:lnTo>
                  <a:lnTo>
                    <a:pt x="213" y="0"/>
                  </a:lnTo>
                  <a:lnTo>
                    <a:pt x="215" y="0"/>
                  </a:lnTo>
                  <a:lnTo>
                    <a:pt x="216" y="0"/>
                  </a:lnTo>
                  <a:lnTo>
                    <a:pt x="218" y="0"/>
                  </a:lnTo>
                  <a:lnTo>
                    <a:pt x="218" y="1"/>
                  </a:lnTo>
                  <a:lnTo>
                    <a:pt x="222" y="0"/>
                  </a:lnTo>
                  <a:lnTo>
                    <a:pt x="222" y="0"/>
                  </a:lnTo>
                  <a:lnTo>
                    <a:pt x="222" y="0"/>
                  </a:lnTo>
                  <a:lnTo>
                    <a:pt x="226" y="0"/>
                  </a:lnTo>
                  <a:lnTo>
                    <a:pt x="226" y="0"/>
                  </a:lnTo>
                  <a:lnTo>
                    <a:pt x="235" y="0"/>
                  </a:lnTo>
                  <a:lnTo>
                    <a:pt x="236" y="0"/>
                  </a:lnTo>
                  <a:lnTo>
                    <a:pt x="239" y="0"/>
                  </a:lnTo>
                  <a:lnTo>
                    <a:pt x="245" y="0"/>
                  </a:lnTo>
                  <a:lnTo>
                    <a:pt x="245" y="0"/>
                  </a:lnTo>
                  <a:lnTo>
                    <a:pt x="249" y="0"/>
                  </a:lnTo>
                  <a:lnTo>
                    <a:pt x="254" y="0"/>
                  </a:lnTo>
                  <a:lnTo>
                    <a:pt x="254" y="0"/>
                  </a:lnTo>
                  <a:lnTo>
                    <a:pt x="254" y="3"/>
                  </a:lnTo>
                  <a:lnTo>
                    <a:pt x="254" y="6"/>
                  </a:lnTo>
                  <a:lnTo>
                    <a:pt x="254" y="9"/>
                  </a:lnTo>
                  <a:lnTo>
                    <a:pt x="254" y="9"/>
                  </a:lnTo>
                  <a:lnTo>
                    <a:pt x="254" y="11"/>
                  </a:lnTo>
                  <a:lnTo>
                    <a:pt x="254" y="18"/>
                  </a:lnTo>
                  <a:lnTo>
                    <a:pt x="254" y="19"/>
                  </a:lnTo>
                  <a:lnTo>
                    <a:pt x="254" y="20"/>
                  </a:lnTo>
                  <a:lnTo>
                    <a:pt x="254" y="22"/>
                  </a:lnTo>
                  <a:lnTo>
                    <a:pt x="254" y="26"/>
                  </a:lnTo>
                  <a:lnTo>
                    <a:pt x="254" y="26"/>
                  </a:lnTo>
                  <a:lnTo>
                    <a:pt x="254" y="28"/>
                  </a:lnTo>
                  <a:lnTo>
                    <a:pt x="254" y="30"/>
                  </a:lnTo>
                  <a:lnTo>
                    <a:pt x="254" y="32"/>
                  </a:lnTo>
                  <a:lnTo>
                    <a:pt x="254" y="35"/>
                  </a:lnTo>
                  <a:lnTo>
                    <a:pt x="254" y="38"/>
                  </a:lnTo>
                  <a:lnTo>
                    <a:pt x="254" y="40"/>
                  </a:lnTo>
                  <a:lnTo>
                    <a:pt x="254" y="43"/>
                  </a:lnTo>
                  <a:lnTo>
                    <a:pt x="254" y="44"/>
                  </a:lnTo>
                  <a:lnTo>
                    <a:pt x="254" y="45"/>
                  </a:lnTo>
                  <a:lnTo>
                    <a:pt x="254" y="47"/>
                  </a:lnTo>
                  <a:lnTo>
                    <a:pt x="254" y="48"/>
                  </a:lnTo>
                  <a:lnTo>
                    <a:pt x="254" y="48"/>
                  </a:lnTo>
                  <a:lnTo>
                    <a:pt x="254" y="49"/>
                  </a:lnTo>
                  <a:lnTo>
                    <a:pt x="254" y="52"/>
                  </a:lnTo>
                  <a:lnTo>
                    <a:pt x="254" y="56"/>
                  </a:lnTo>
                  <a:lnTo>
                    <a:pt x="254" y="57"/>
                  </a:lnTo>
                  <a:lnTo>
                    <a:pt x="254" y="65"/>
                  </a:lnTo>
                  <a:lnTo>
                    <a:pt x="254" y="66"/>
                  </a:lnTo>
                  <a:lnTo>
                    <a:pt x="254" y="74"/>
                  </a:lnTo>
                  <a:lnTo>
                    <a:pt x="254" y="79"/>
                  </a:lnTo>
                  <a:lnTo>
                    <a:pt x="254" y="83"/>
                  </a:lnTo>
                  <a:lnTo>
                    <a:pt x="254" y="86"/>
                  </a:lnTo>
                  <a:lnTo>
                    <a:pt x="254" y="89"/>
                  </a:lnTo>
                  <a:lnTo>
                    <a:pt x="254" y="91"/>
                  </a:lnTo>
                  <a:lnTo>
                    <a:pt x="254" y="91"/>
                  </a:lnTo>
                  <a:lnTo>
                    <a:pt x="254" y="94"/>
                  </a:lnTo>
                  <a:lnTo>
                    <a:pt x="254" y="96"/>
                  </a:lnTo>
                  <a:lnTo>
                    <a:pt x="254" y="103"/>
                  </a:lnTo>
                  <a:lnTo>
                    <a:pt x="254" y="107"/>
                  </a:lnTo>
                  <a:lnTo>
                    <a:pt x="254" y="110"/>
                  </a:lnTo>
                  <a:lnTo>
                    <a:pt x="254" y="111"/>
                  </a:lnTo>
                  <a:lnTo>
                    <a:pt x="254" y="112"/>
                  </a:lnTo>
                  <a:lnTo>
                    <a:pt x="254" y="113"/>
                  </a:lnTo>
                  <a:lnTo>
                    <a:pt x="254" y="115"/>
                  </a:lnTo>
                  <a:lnTo>
                    <a:pt x="254" y="116"/>
                  </a:lnTo>
                  <a:lnTo>
                    <a:pt x="254" y="119"/>
                  </a:lnTo>
                  <a:lnTo>
                    <a:pt x="254" y="121"/>
                  </a:lnTo>
                  <a:lnTo>
                    <a:pt x="254" y="124"/>
                  </a:lnTo>
                  <a:lnTo>
                    <a:pt x="254" y="130"/>
                  </a:lnTo>
                  <a:lnTo>
                    <a:pt x="254" y="132"/>
                  </a:lnTo>
                  <a:lnTo>
                    <a:pt x="254" y="133"/>
                  </a:lnTo>
                  <a:lnTo>
                    <a:pt x="254" y="134"/>
                  </a:lnTo>
                  <a:lnTo>
                    <a:pt x="254" y="136"/>
                  </a:lnTo>
                  <a:lnTo>
                    <a:pt x="254" y="138"/>
                  </a:lnTo>
                  <a:lnTo>
                    <a:pt x="256" y="138"/>
                  </a:lnTo>
                  <a:lnTo>
                    <a:pt x="256" y="140"/>
                  </a:lnTo>
                  <a:lnTo>
                    <a:pt x="256" y="140"/>
                  </a:lnTo>
                  <a:lnTo>
                    <a:pt x="256" y="144"/>
                  </a:lnTo>
                  <a:lnTo>
                    <a:pt x="256" y="146"/>
                  </a:lnTo>
                  <a:lnTo>
                    <a:pt x="256" y="147"/>
                  </a:lnTo>
                  <a:lnTo>
                    <a:pt x="256" y="157"/>
                  </a:lnTo>
                  <a:lnTo>
                    <a:pt x="256" y="159"/>
                  </a:lnTo>
                  <a:lnTo>
                    <a:pt x="256" y="162"/>
                  </a:lnTo>
                  <a:lnTo>
                    <a:pt x="254" y="167"/>
                  </a:lnTo>
                  <a:lnTo>
                    <a:pt x="254" y="170"/>
                  </a:lnTo>
                  <a:lnTo>
                    <a:pt x="254" y="172"/>
                  </a:lnTo>
                  <a:lnTo>
                    <a:pt x="254" y="172"/>
                  </a:lnTo>
                  <a:lnTo>
                    <a:pt x="254" y="174"/>
                  </a:lnTo>
                  <a:lnTo>
                    <a:pt x="254" y="176"/>
                  </a:lnTo>
                  <a:lnTo>
                    <a:pt x="254" y="184"/>
                  </a:lnTo>
                  <a:lnTo>
                    <a:pt x="254" y="185"/>
                  </a:lnTo>
                  <a:lnTo>
                    <a:pt x="254" y="189"/>
                  </a:lnTo>
                  <a:lnTo>
                    <a:pt x="254" y="195"/>
                  </a:lnTo>
                  <a:lnTo>
                    <a:pt x="254" y="195"/>
                  </a:lnTo>
                  <a:lnTo>
                    <a:pt x="254" y="197"/>
                  </a:lnTo>
                  <a:lnTo>
                    <a:pt x="254" y="201"/>
                  </a:lnTo>
                  <a:lnTo>
                    <a:pt x="254" y="204"/>
                  </a:lnTo>
                  <a:lnTo>
                    <a:pt x="254" y="205"/>
                  </a:lnTo>
                  <a:lnTo>
                    <a:pt x="254" y="208"/>
                  </a:lnTo>
                  <a:lnTo>
                    <a:pt x="254" y="210"/>
                  </a:lnTo>
                  <a:lnTo>
                    <a:pt x="254" y="213"/>
                  </a:lnTo>
                  <a:lnTo>
                    <a:pt x="254" y="214"/>
                  </a:lnTo>
                  <a:lnTo>
                    <a:pt x="254" y="216"/>
                  </a:lnTo>
                  <a:lnTo>
                    <a:pt x="254" y="219"/>
                  </a:lnTo>
                  <a:lnTo>
                    <a:pt x="254" y="222"/>
                  </a:lnTo>
                  <a:lnTo>
                    <a:pt x="254" y="222"/>
                  </a:lnTo>
                  <a:lnTo>
                    <a:pt x="254" y="226"/>
                  </a:lnTo>
                  <a:lnTo>
                    <a:pt x="254" y="231"/>
                  </a:lnTo>
                  <a:lnTo>
                    <a:pt x="254" y="240"/>
                  </a:lnTo>
                  <a:lnTo>
                    <a:pt x="254" y="242"/>
                  </a:lnTo>
                  <a:lnTo>
                    <a:pt x="254" y="243"/>
                  </a:lnTo>
                  <a:lnTo>
                    <a:pt x="254" y="247"/>
                  </a:lnTo>
                  <a:lnTo>
                    <a:pt x="254" y="251"/>
                  </a:lnTo>
                  <a:lnTo>
                    <a:pt x="252" y="251"/>
                  </a:lnTo>
                  <a:lnTo>
                    <a:pt x="245" y="251"/>
                  </a:lnTo>
                  <a:lnTo>
                    <a:pt x="239" y="251"/>
                  </a:lnTo>
                  <a:lnTo>
                    <a:pt x="236" y="251"/>
                  </a:lnTo>
                  <a:lnTo>
                    <a:pt x="232" y="251"/>
                  </a:lnTo>
                  <a:lnTo>
                    <a:pt x="227" y="250"/>
                  </a:lnTo>
                  <a:lnTo>
                    <a:pt x="224" y="250"/>
                  </a:lnTo>
                  <a:lnTo>
                    <a:pt x="220" y="250"/>
                  </a:lnTo>
                  <a:lnTo>
                    <a:pt x="216" y="250"/>
                  </a:lnTo>
                  <a:lnTo>
                    <a:pt x="213" y="250"/>
                  </a:lnTo>
                  <a:lnTo>
                    <a:pt x="209" y="250"/>
                  </a:lnTo>
                  <a:lnTo>
                    <a:pt x="206" y="250"/>
                  </a:lnTo>
                  <a:lnTo>
                    <a:pt x="203" y="250"/>
                  </a:lnTo>
                  <a:lnTo>
                    <a:pt x="199" y="250"/>
                  </a:lnTo>
                  <a:lnTo>
                    <a:pt x="197" y="250"/>
                  </a:lnTo>
                  <a:lnTo>
                    <a:pt x="194" y="250"/>
                  </a:lnTo>
                  <a:lnTo>
                    <a:pt x="190" y="250"/>
                  </a:lnTo>
                  <a:lnTo>
                    <a:pt x="189" y="250"/>
                  </a:lnTo>
                  <a:lnTo>
                    <a:pt x="186" y="250"/>
                  </a:lnTo>
                  <a:lnTo>
                    <a:pt x="182" y="250"/>
                  </a:lnTo>
                  <a:lnTo>
                    <a:pt x="181" y="250"/>
                  </a:lnTo>
                  <a:lnTo>
                    <a:pt x="180" y="250"/>
                  </a:lnTo>
                  <a:lnTo>
                    <a:pt x="176" y="250"/>
                  </a:lnTo>
                  <a:lnTo>
                    <a:pt x="172" y="250"/>
                  </a:lnTo>
                  <a:lnTo>
                    <a:pt x="171" y="250"/>
                  </a:lnTo>
                  <a:lnTo>
                    <a:pt x="169" y="250"/>
                  </a:lnTo>
                  <a:lnTo>
                    <a:pt x="169" y="250"/>
                  </a:lnTo>
                  <a:lnTo>
                    <a:pt x="167" y="250"/>
                  </a:lnTo>
                  <a:lnTo>
                    <a:pt x="165" y="250"/>
                  </a:lnTo>
                  <a:lnTo>
                    <a:pt x="165" y="250"/>
                  </a:lnTo>
                  <a:lnTo>
                    <a:pt x="163" y="250"/>
                  </a:lnTo>
                  <a:lnTo>
                    <a:pt x="163" y="250"/>
                  </a:lnTo>
                  <a:lnTo>
                    <a:pt x="162" y="250"/>
                  </a:lnTo>
                  <a:lnTo>
                    <a:pt x="162" y="250"/>
                  </a:lnTo>
                  <a:lnTo>
                    <a:pt x="160" y="250"/>
                  </a:lnTo>
                  <a:lnTo>
                    <a:pt x="160" y="250"/>
                  </a:lnTo>
                  <a:lnTo>
                    <a:pt x="158" y="250"/>
                  </a:lnTo>
                  <a:lnTo>
                    <a:pt x="155" y="250"/>
                  </a:lnTo>
                  <a:lnTo>
                    <a:pt x="154" y="250"/>
                  </a:lnTo>
                  <a:lnTo>
                    <a:pt x="152" y="250"/>
                  </a:lnTo>
                  <a:lnTo>
                    <a:pt x="152" y="250"/>
                  </a:lnTo>
                  <a:lnTo>
                    <a:pt x="152" y="250"/>
                  </a:lnTo>
                  <a:lnTo>
                    <a:pt x="151" y="250"/>
                  </a:lnTo>
                  <a:lnTo>
                    <a:pt x="147" y="250"/>
                  </a:lnTo>
                  <a:lnTo>
                    <a:pt x="143" y="250"/>
                  </a:lnTo>
                  <a:lnTo>
                    <a:pt x="142" y="250"/>
                  </a:lnTo>
                  <a:lnTo>
                    <a:pt x="139" y="250"/>
                  </a:lnTo>
                  <a:lnTo>
                    <a:pt x="138" y="250"/>
                  </a:lnTo>
                  <a:lnTo>
                    <a:pt x="137" y="250"/>
                  </a:lnTo>
                  <a:lnTo>
                    <a:pt x="134" y="250"/>
                  </a:lnTo>
                  <a:lnTo>
                    <a:pt x="133" y="250"/>
                  </a:lnTo>
                  <a:lnTo>
                    <a:pt x="131" y="250"/>
                  </a:lnTo>
                  <a:lnTo>
                    <a:pt x="131" y="250"/>
                  </a:lnTo>
                  <a:lnTo>
                    <a:pt x="129" y="250"/>
                  </a:lnTo>
                  <a:lnTo>
                    <a:pt x="125" y="250"/>
                  </a:lnTo>
                  <a:lnTo>
                    <a:pt x="125" y="250"/>
                  </a:lnTo>
                  <a:lnTo>
                    <a:pt x="124" y="250"/>
                  </a:lnTo>
                  <a:lnTo>
                    <a:pt x="125" y="250"/>
                  </a:lnTo>
                  <a:lnTo>
                    <a:pt x="125" y="251"/>
                  </a:lnTo>
                  <a:lnTo>
                    <a:pt x="125" y="251"/>
                  </a:lnTo>
                  <a:lnTo>
                    <a:pt x="126" y="252"/>
                  </a:lnTo>
                  <a:lnTo>
                    <a:pt x="127" y="252"/>
                  </a:lnTo>
                  <a:lnTo>
                    <a:pt x="127" y="252"/>
                  </a:lnTo>
                  <a:lnTo>
                    <a:pt x="127" y="252"/>
                  </a:lnTo>
                  <a:lnTo>
                    <a:pt x="126" y="252"/>
                  </a:lnTo>
                  <a:lnTo>
                    <a:pt x="125" y="252"/>
                  </a:lnTo>
                  <a:lnTo>
                    <a:pt x="124" y="252"/>
                  </a:lnTo>
                  <a:lnTo>
                    <a:pt x="118" y="252"/>
                  </a:lnTo>
                  <a:lnTo>
                    <a:pt x="117" y="252"/>
                  </a:lnTo>
                  <a:lnTo>
                    <a:pt x="116" y="252"/>
                  </a:lnTo>
                  <a:lnTo>
                    <a:pt x="110" y="252"/>
                  </a:lnTo>
                  <a:lnTo>
                    <a:pt x="108" y="252"/>
                  </a:lnTo>
                  <a:lnTo>
                    <a:pt x="105" y="252"/>
                  </a:lnTo>
                  <a:lnTo>
                    <a:pt x="103" y="252"/>
                  </a:lnTo>
                  <a:lnTo>
                    <a:pt x="99" y="252"/>
                  </a:lnTo>
                  <a:lnTo>
                    <a:pt x="93" y="252"/>
                  </a:lnTo>
                  <a:lnTo>
                    <a:pt x="92" y="252"/>
                  </a:lnTo>
                  <a:lnTo>
                    <a:pt x="91" y="252"/>
                  </a:lnTo>
                  <a:lnTo>
                    <a:pt x="90" y="252"/>
                  </a:lnTo>
                  <a:lnTo>
                    <a:pt x="88" y="252"/>
                  </a:lnTo>
                  <a:lnTo>
                    <a:pt x="87" y="252"/>
                  </a:lnTo>
                  <a:lnTo>
                    <a:pt x="84" y="252"/>
                  </a:lnTo>
                  <a:lnTo>
                    <a:pt x="82" y="252"/>
                  </a:lnTo>
                  <a:lnTo>
                    <a:pt x="79" y="252"/>
                  </a:lnTo>
                  <a:lnTo>
                    <a:pt x="71" y="252"/>
                  </a:lnTo>
                  <a:lnTo>
                    <a:pt x="65" y="252"/>
                  </a:lnTo>
                  <a:lnTo>
                    <a:pt x="62" y="252"/>
                  </a:lnTo>
                  <a:lnTo>
                    <a:pt x="59" y="252"/>
                  </a:lnTo>
                  <a:lnTo>
                    <a:pt x="55" y="252"/>
                  </a:lnTo>
                  <a:lnTo>
                    <a:pt x="52" y="252"/>
                  </a:lnTo>
                  <a:lnTo>
                    <a:pt x="48" y="252"/>
                  </a:lnTo>
                  <a:lnTo>
                    <a:pt x="44" y="252"/>
                  </a:lnTo>
                  <a:lnTo>
                    <a:pt x="42" y="252"/>
                  </a:lnTo>
                  <a:lnTo>
                    <a:pt x="41" y="252"/>
                  </a:lnTo>
                  <a:lnTo>
                    <a:pt x="40" y="252"/>
                  </a:lnTo>
                  <a:lnTo>
                    <a:pt x="37" y="252"/>
                  </a:lnTo>
                  <a:lnTo>
                    <a:pt x="33" y="252"/>
                  </a:lnTo>
                  <a:lnTo>
                    <a:pt x="33" y="246"/>
                  </a:lnTo>
                  <a:lnTo>
                    <a:pt x="33" y="244"/>
                  </a:lnTo>
                  <a:lnTo>
                    <a:pt x="33" y="244"/>
                  </a:lnTo>
                  <a:lnTo>
                    <a:pt x="33" y="243"/>
                  </a:lnTo>
                  <a:lnTo>
                    <a:pt x="33" y="243"/>
                  </a:lnTo>
                  <a:lnTo>
                    <a:pt x="33" y="243"/>
                  </a:lnTo>
                  <a:lnTo>
                    <a:pt x="33" y="243"/>
                  </a:lnTo>
                  <a:lnTo>
                    <a:pt x="33" y="242"/>
                  </a:lnTo>
                  <a:lnTo>
                    <a:pt x="33" y="240"/>
                  </a:lnTo>
                  <a:lnTo>
                    <a:pt x="35" y="235"/>
                  </a:lnTo>
                  <a:lnTo>
                    <a:pt x="35" y="235"/>
                  </a:lnTo>
                  <a:lnTo>
                    <a:pt x="35" y="234"/>
                  </a:lnTo>
                  <a:lnTo>
                    <a:pt x="35" y="231"/>
                  </a:lnTo>
                  <a:lnTo>
                    <a:pt x="35" y="226"/>
                  </a:lnTo>
                  <a:lnTo>
                    <a:pt x="35" y="226"/>
                  </a:lnTo>
                  <a:lnTo>
                    <a:pt x="35" y="225"/>
                  </a:lnTo>
                  <a:lnTo>
                    <a:pt x="35" y="223"/>
                  </a:lnTo>
                  <a:lnTo>
                    <a:pt x="35" y="219"/>
                  </a:lnTo>
                  <a:lnTo>
                    <a:pt x="35" y="218"/>
                  </a:lnTo>
                  <a:lnTo>
                    <a:pt x="35" y="217"/>
                  </a:lnTo>
                  <a:lnTo>
                    <a:pt x="35" y="216"/>
                  </a:lnTo>
                  <a:lnTo>
                    <a:pt x="35" y="214"/>
                  </a:lnTo>
                  <a:lnTo>
                    <a:pt x="35" y="214"/>
                  </a:lnTo>
                  <a:lnTo>
                    <a:pt x="35" y="213"/>
                  </a:lnTo>
                  <a:lnTo>
                    <a:pt x="35" y="210"/>
                  </a:lnTo>
                  <a:lnTo>
                    <a:pt x="35" y="209"/>
                  </a:lnTo>
                  <a:lnTo>
                    <a:pt x="35" y="208"/>
                  </a:lnTo>
                  <a:lnTo>
                    <a:pt x="35" y="205"/>
                  </a:lnTo>
                  <a:lnTo>
                    <a:pt x="35" y="204"/>
                  </a:lnTo>
                  <a:lnTo>
                    <a:pt x="35" y="200"/>
                  </a:lnTo>
                  <a:lnTo>
                    <a:pt x="35" y="200"/>
                  </a:lnTo>
                  <a:lnTo>
                    <a:pt x="35" y="199"/>
                  </a:lnTo>
                  <a:lnTo>
                    <a:pt x="35" y="199"/>
                  </a:lnTo>
                  <a:lnTo>
                    <a:pt x="35" y="199"/>
                  </a:lnTo>
                  <a:lnTo>
                    <a:pt x="35" y="196"/>
                  </a:lnTo>
                  <a:lnTo>
                    <a:pt x="35" y="195"/>
                  </a:lnTo>
                  <a:lnTo>
                    <a:pt x="35" y="193"/>
                  </a:lnTo>
                  <a:lnTo>
                    <a:pt x="35" y="192"/>
                  </a:lnTo>
                  <a:lnTo>
                    <a:pt x="35" y="192"/>
                  </a:lnTo>
                  <a:lnTo>
                    <a:pt x="35" y="189"/>
                  </a:lnTo>
                  <a:lnTo>
                    <a:pt x="35" y="187"/>
                  </a:lnTo>
                  <a:lnTo>
                    <a:pt x="35" y="185"/>
                  </a:lnTo>
                  <a:lnTo>
                    <a:pt x="35" y="185"/>
                  </a:lnTo>
                  <a:lnTo>
                    <a:pt x="35" y="184"/>
                  </a:lnTo>
                  <a:lnTo>
                    <a:pt x="35" y="184"/>
                  </a:lnTo>
                  <a:lnTo>
                    <a:pt x="33" y="184"/>
                  </a:lnTo>
                  <a:lnTo>
                    <a:pt x="31" y="182"/>
                  </a:lnTo>
                  <a:lnTo>
                    <a:pt x="27" y="179"/>
                  </a:lnTo>
                  <a:lnTo>
                    <a:pt x="25" y="178"/>
                  </a:lnTo>
                  <a:lnTo>
                    <a:pt x="24" y="178"/>
                  </a:lnTo>
                  <a:lnTo>
                    <a:pt x="23" y="176"/>
                  </a:lnTo>
                  <a:lnTo>
                    <a:pt x="21" y="175"/>
                  </a:lnTo>
                  <a:lnTo>
                    <a:pt x="20" y="174"/>
                  </a:lnTo>
                  <a:lnTo>
                    <a:pt x="18" y="172"/>
                  </a:lnTo>
                  <a:lnTo>
                    <a:pt x="15" y="171"/>
                  </a:lnTo>
                  <a:lnTo>
                    <a:pt x="12" y="168"/>
                  </a:lnTo>
                  <a:lnTo>
                    <a:pt x="12" y="168"/>
                  </a:lnTo>
                  <a:lnTo>
                    <a:pt x="11" y="168"/>
                  </a:lnTo>
                  <a:lnTo>
                    <a:pt x="7" y="164"/>
                  </a:lnTo>
                  <a:lnTo>
                    <a:pt x="3" y="162"/>
                  </a:lnTo>
                  <a:lnTo>
                    <a:pt x="3" y="155"/>
                  </a:lnTo>
                  <a:lnTo>
                    <a:pt x="3" y="151"/>
                  </a:lnTo>
                  <a:lnTo>
                    <a:pt x="3" y="146"/>
                  </a:lnTo>
                  <a:lnTo>
                    <a:pt x="3" y="144"/>
                  </a:lnTo>
                  <a:lnTo>
                    <a:pt x="3" y="141"/>
                  </a:lnTo>
                  <a:lnTo>
                    <a:pt x="3" y="137"/>
                  </a:lnTo>
                  <a:lnTo>
                    <a:pt x="2" y="137"/>
                  </a:lnTo>
                  <a:lnTo>
                    <a:pt x="0" y="137"/>
                  </a:lnTo>
                  <a:lnTo>
                    <a:pt x="0" y="136"/>
                  </a:lnTo>
                  <a:lnTo>
                    <a:pt x="0" y="136"/>
                  </a:lnTo>
                  <a:lnTo>
                    <a:pt x="0" y="132"/>
                  </a:lnTo>
                  <a:lnTo>
                    <a:pt x="2" y="130"/>
                  </a:lnTo>
                  <a:lnTo>
                    <a:pt x="0" y="128"/>
                  </a:lnTo>
                  <a:lnTo>
                    <a:pt x="2" y="123"/>
                  </a:lnTo>
                  <a:lnTo>
                    <a:pt x="2" y="119"/>
                  </a:lnTo>
                  <a:lnTo>
                    <a:pt x="2" y="115"/>
                  </a:lnTo>
                  <a:lnTo>
                    <a:pt x="2" y="111"/>
                  </a:lnTo>
                  <a:lnTo>
                    <a:pt x="2" y="110"/>
                  </a:lnTo>
                  <a:lnTo>
                    <a:pt x="2" y="102"/>
                  </a:lnTo>
                  <a:lnTo>
                    <a:pt x="2" y="102"/>
                  </a:lnTo>
                  <a:lnTo>
                    <a:pt x="2" y="100"/>
                  </a:lnTo>
                  <a:lnTo>
                    <a:pt x="2" y="99"/>
                  </a:lnTo>
                  <a:lnTo>
                    <a:pt x="2" y="96"/>
                  </a:lnTo>
                  <a:lnTo>
                    <a:pt x="2" y="95"/>
                  </a:lnTo>
                  <a:lnTo>
                    <a:pt x="2" y="94"/>
                  </a:lnTo>
                  <a:lnTo>
                    <a:pt x="2" y="92"/>
                  </a:lnTo>
                  <a:lnTo>
                    <a:pt x="2" y="92"/>
                  </a:lnTo>
                  <a:lnTo>
                    <a:pt x="2" y="91"/>
                  </a:lnTo>
                  <a:lnTo>
                    <a:pt x="2" y="91"/>
                  </a:lnTo>
                  <a:lnTo>
                    <a:pt x="2" y="91"/>
                  </a:lnTo>
                  <a:lnTo>
                    <a:pt x="2" y="90"/>
                  </a:lnTo>
                  <a:lnTo>
                    <a:pt x="2" y="85"/>
                  </a:lnTo>
                  <a:lnTo>
                    <a:pt x="2" y="83"/>
                  </a:lnTo>
                  <a:lnTo>
                    <a:pt x="2" y="82"/>
                  </a:lnTo>
                  <a:lnTo>
                    <a:pt x="2" y="81"/>
                  </a:lnTo>
                  <a:lnTo>
                    <a:pt x="2" y="77"/>
                  </a:lnTo>
                  <a:lnTo>
                    <a:pt x="2" y="75"/>
                  </a:lnTo>
                  <a:lnTo>
                    <a:pt x="2" y="74"/>
                  </a:lnTo>
                  <a:lnTo>
                    <a:pt x="2" y="73"/>
                  </a:lnTo>
                  <a:lnTo>
                    <a:pt x="2" y="72"/>
                  </a:lnTo>
                  <a:lnTo>
                    <a:pt x="2" y="66"/>
                  </a:lnTo>
                  <a:lnTo>
                    <a:pt x="2" y="64"/>
                  </a:lnTo>
                  <a:lnTo>
                    <a:pt x="2" y="64"/>
                  </a:lnTo>
                  <a:lnTo>
                    <a:pt x="2" y="62"/>
                  </a:lnTo>
                  <a:lnTo>
                    <a:pt x="2" y="58"/>
                  </a:lnTo>
                  <a:lnTo>
                    <a:pt x="2" y="57"/>
                  </a:lnTo>
                  <a:lnTo>
                    <a:pt x="2" y="56"/>
                  </a:lnTo>
                  <a:lnTo>
                    <a:pt x="2" y="56"/>
                  </a:lnTo>
                  <a:lnTo>
                    <a:pt x="2" y="55"/>
                  </a:lnTo>
                  <a:lnTo>
                    <a:pt x="2" y="55"/>
                  </a:lnTo>
                  <a:lnTo>
                    <a:pt x="2" y="51"/>
                  </a:lnTo>
                  <a:lnTo>
                    <a:pt x="2" y="49"/>
                  </a:lnTo>
                  <a:lnTo>
                    <a:pt x="2" y="47"/>
                  </a:lnTo>
                  <a:lnTo>
                    <a:pt x="2" y="45"/>
                  </a:lnTo>
                  <a:lnTo>
                    <a:pt x="2" y="41"/>
                  </a:lnTo>
                  <a:lnTo>
                    <a:pt x="2" y="38"/>
                  </a:lnTo>
                  <a:lnTo>
                    <a:pt x="2" y="36"/>
                  </a:lnTo>
                  <a:lnTo>
                    <a:pt x="2" y="36"/>
                  </a:lnTo>
                  <a:lnTo>
                    <a:pt x="0" y="35"/>
                  </a:lnTo>
                  <a:lnTo>
                    <a:pt x="0" y="35"/>
                  </a:lnTo>
                  <a:lnTo>
                    <a:pt x="0" y="34"/>
                  </a:lnTo>
                  <a:lnTo>
                    <a:pt x="0" y="34"/>
                  </a:lnTo>
                  <a:lnTo>
                    <a:pt x="0" y="34"/>
                  </a:lnTo>
                  <a:lnTo>
                    <a:pt x="0" y="32"/>
                  </a:lnTo>
                  <a:lnTo>
                    <a:pt x="0" y="32"/>
                  </a:lnTo>
                  <a:lnTo>
                    <a:pt x="0" y="31"/>
                  </a:lnTo>
                  <a:lnTo>
                    <a:pt x="0" y="31"/>
                  </a:lnTo>
                  <a:lnTo>
                    <a:pt x="0" y="30"/>
                  </a:lnTo>
                  <a:lnTo>
                    <a:pt x="0" y="28"/>
                  </a:lnTo>
                  <a:lnTo>
                    <a:pt x="0" y="28"/>
                  </a:lnTo>
                  <a:lnTo>
                    <a:pt x="0" y="27"/>
                  </a:lnTo>
                  <a:lnTo>
                    <a:pt x="0" y="27"/>
                  </a:lnTo>
                  <a:lnTo>
                    <a:pt x="0" y="27"/>
                  </a:lnTo>
                  <a:lnTo>
                    <a:pt x="0" y="24"/>
                  </a:lnTo>
                  <a:lnTo>
                    <a:pt x="0" y="23"/>
                  </a:lnTo>
                  <a:lnTo>
                    <a:pt x="0" y="23"/>
                  </a:lnTo>
                  <a:lnTo>
                    <a:pt x="2" y="18"/>
                  </a:lnTo>
                  <a:lnTo>
                    <a:pt x="2" y="15"/>
                  </a:lnTo>
                  <a:lnTo>
                    <a:pt x="2" y="11"/>
                  </a:lnTo>
                  <a:lnTo>
                    <a:pt x="2" y="7"/>
                  </a:lnTo>
                  <a:lnTo>
                    <a:pt x="2" y="2"/>
                  </a:lnTo>
                  <a:lnTo>
                    <a:pt x="2"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F3E5DE1F-26C3-4FF8-9C08-DDC97A892F53}"/>
                </a:ext>
              </a:extLst>
            </p:cNvPr>
            <p:cNvSpPr>
              <a:spLocks/>
            </p:cNvSpPr>
            <p:nvPr/>
          </p:nvSpPr>
          <p:spPr bwMode="auto">
            <a:xfrm>
              <a:off x="5523" y="1372"/>
              <a:ext cx="301" cy="346"/>
            </a:xfrm>
            <a:custGeom>
              <a:avLst/>
              <a:gdLst>
                <a:gd name="T0" fmla="*/ 238 w 301"/>
                <a:gd name="T1" fmla="*/ 21 h 346"/>
                <a:gd name="T2" fmla="*/ 258 w 301"/>
                <a:gd name="T3" fmla="*/ 35 h 346"/>
                <a:gd name="T4" fmla="*/ 281 w 301"/>
                <a:gd name="T5" fmla="*/ 53 h 346"/>
                <a:gd name="T6" fmla="*/ 299 w 301"/>
                <a:gd name="T7" fmla="*/ 78 h 346"/>
                <a:gd name="T8" fmla="*/ 298 w 301"/>
                <a:gd name="T9" fmla="*/ 111 h 346"/>
                <a:gd name="T10" fmla="*/ 298 w 301"/>
                <a:gd name="T11" fmla="*/ 154 h 346"/>
                <a:gd name="T12" fmla="*/ 271 w 301"/>
                <a:gd name="T13" fmla="*/ 176 h 346"/>
                <a:gd name="T14" fmla="*/ 271 w 301"/>
                <a:gd name="T15" fmla="*/ 210 h 346"/>
                <a:gd name="T16" fmla="*/ 271 w 301"/>
                <a:gd name="T17" fmla="*/ 252 h 346"/>
                <a:gd name="T18" fmla="*/ 271 w 301"/>
                <a:gd name="T19" fmla="*/ 280 h 346"/>
                <a:gd name="T20" fmla="*/ 271 w 301"/>
                <a:gd name="T21" fmla="*/ 307 h 346"/>
                <a:gd name="T22" fmla="*/ 269 w 301"/>
                <a:gd name="T23" fmla="*/ 343 h 346"/>
                <a:gd name="T24" fmla="*/ 243 w 301"/>
                <a:gd name="T25" fmla="*/ 345 h 346"/>
                <a:gd name="T26" fmla="*/ 205 w 301"/>
                <a:gd name="T27" fmla="*/ 345 h 346"/>
                <a:gd name="T28" fmla="*/ 175 w 301"/>
                <a:gd name="T29" fmla="*/ 344 h 346"/>
                <a:gd name="T30" fmla="*/ 158 w 301"/>
                <a:gd name="T31" fmla="*/ 319 h 346"/>
                <a:gd name="T32" fmla="*/ 158 w 301"/>
                <a:gd name="T33" fmla="*/ 299 h 346"/>
                <a:gd name="T34" fmla="*/ 159 w 301"/>
                <a:gd name="T35" fmla="*/ 276 h 346"/>
                <a:gd name="T36" fmla="*/ 145 w 301"/>
                <a:gd name="T37" fmla="*/ 260 h 346"/>
                <a:gd name="T38" fmla="*/ 123 w 301"/>
                <a:gd name="T39" fmla="*/ 259 h 346"/>
                <a:gd name="T40" fmla="*/ 102 w 301"/>
                <a:gd name="T41" fmla="*/ 259 h 346"/>
                <a:gd name="T42" fmla="*/ 80 w 301"/>
                <a:gd name="T43" fmla="*/ 257 h 346"/>
                <a:gd name="T44" fmla="*/ 48 w 301"/>
                <a:gd name="T45" fmla="*/ 257 h 346"/>
                <a:gd name="T46" fmla="*/ 27 w 301"/>
                <a:gd name="T47" fmla="*/ 257 h 346"/>
                <a:gd name="T48" fmla="*/ 8 w 301"/>
                <a:gd name="T49" fmla="*/ 257 h 346"/>
                <a:gd name="T50" fmla="*/ 2 w 301"/>
                <a:gd name="T51" fmla="*/ 246 h 346"/>
                <a:gd name="T52" fmla="*/ 32 w 301"/>
                <a:gd name="T53" fmla="*/ 231 h 346"/>
                <a:gd name="T54" fmla="*/ 47 w 301"/>
                <a:gd name="T55" fmla="*/ 243 h 346"/>
                <a:gd name="T56" fmla="*/ 63 w 301"/>
                <a:gd name="T57" fmla="*/ 247 h 346"/>
                <a:gd name="T58" fmla="*/ 76 w 301"/>
                <a:gd name="T59" fmla="*/ 240 h 346"/>
                <a:gd name="T60" fmla="*/ 80 w 301"/>
                <a:gd name="T61" fmla="*/ 222 h 346"/>
                <a:gd name="T62" fmla="*/ 65 w 301"/>
                <a:gd name="T63" fmla="*/ 217 h 346"/>
                <a:gd name="T64" fmla="*/ 47 w 301"/>
                <a:gd name="T65" fmla="*/ 218 h 346"/>
                <a:gd name="T66" fmla="*/ 34 w 301"/>
                <a:gd name="T67" fmla="*/ 216 h 346"/>
                <a:gd name="T68" fmla="*/ 23 w 301"/>
                <a:gd name="T69" fmla="*/ 208 h 346"/>
                <a:gd name="T70" fmla="*/ 11 w 301"/>
                <a:gd name="T71" fmla="*/ 188 h 346"/>
                <a:gd name="T72" fmla="*/ 29 w 301"/>
                <a:gd name="T73" fmla="*/ 178 h 346"/>
                <a:gd name="T74" fmla="*/ 34 w 301"/>
                <a:gd name="T75" fmla="*/ 191 h 346"/>
                <a:gd name="T76" fmla="*/ 48 w 301"/>
                <a:gd name="T77" fmla="*/ 199 h 346"/>
                <a:gd name="T78" fmla="*/ 64 w 301"/>
                <a:gd name="T79" fmla="*/ 195 h 346"/>
                <a:gd name="T80" fmla="*/ 65 w 301"/>
                <a:gd name="T81" fmla="*/ 175 h 346"/>
                <a:gd name="T82" fmla="*/ 72 w 301"/>
                <a:gd name="T83" fmla="*/ 158 h 346"/>
                <a:gd name="T84" fmla="*/ 89 w 301"/>
                <a:gd name="T85" fmla="*/ 159 h 346"/>
                <a:gd name="T86" fmla="*/ 104 w 301"/>
                <a:gd name="T87" fmla="*/ 155 h 346"/>
                <a:gd name="T88" fmla="*/ 116 w 301"/>
                <a:gd name="T89" fmla="*/ 140 h 346"/>
                <a:gd name="T90" fmla="*/ 115 w 301"/>
                <a:gd name="T91" fmla="*/ 127 h 346"/>
                <a:gd name="T92" fmla="*/ 103 w 301"/>
                <a:gd name="T93" fmla="*/ 106 h 346"/>
                <a:gd name="T94" fmla="*/ 118 w 301"/>
                <a:gd name="T95" fmla="*/ 100 h 346"/>
                <a:gd name="T96" fmla="*/ 137 w 301"/>
                <a:gd name="T97" fmla="*/ 102 h 346"/>
                <a:gd name="T98" fmla="*/ 149 w 301"/>
                <a:gd name="T99" fmla="*/ 110 h 346"/>
                <a:gd name="T100" fmla="*/ 148 w 301"/>
                <a:gd name="T101" fmla="*/ 134 h 346"/>
                <a:gd name="T102" fmla="*/ 161 w 301"/>
                <a:gd name="T103" fmla="*/ 125 h 346"/>
                <a:gd name="T104" fmla="*/ 162 w 301"/>
                <a:gd name="T105" fmla="*/ 99 h 346"/>
                <a:gd name="T106" fmla="*/ 172 w 301"/>
                <a:gd name="T107" fmla="*/ 89 h 346"/>
                <a:gd name="T108" fmla="*/ 190 w 301"/>
                <a:gd name="T109" fmla="*/ 82 h 346"/>
                <a:gd name="T110" fmla="*/ 208 w 301"/>
                <a:gd name="T111" fmla="*/ 66 h 346"/>
                <a:gd name="T112" fmla="*/ 205 w 301"/>
                <a:gd name="T113" fmla="*/ 51 h 346"/>
                <a:gd name="T114" fmla="*/ 200 w 301"/>
                <a:gd name="T115" fmla="*/ 36 h 346"/>
                <a:gd name="T116" fmla="*/ 200 w 301"/>
                <a:gd name="T117" fmla="*/ 15 h 346"/>
                <a:gd name="T118" fmla="*/ 209 w 301"/>
                <a:gd name="T119"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1" h="346">
                  <a:moveTo>
                    <a:pt x="209" y="0"/>
                  </a:moveTo>
                  <a:lnTo>
                    <a:pt x="210" y="1"/>
                  </a:lnTo>
                  <a:lnTo>
                    <a:pt x="216" y="5"/>
                  </a:lnTo>
                  <a:lnTo>
                    <a:pt x="220" y="7"/>
                  </a:lnTo>
                  <a:lnTo>
                    <a:pt x="224" y="10"/>
                  </a:lnTo>
                  <a:lnTo>
                    <a:pt x="227" y="14"/>
                  </a:lnTo>
                  <a:lnTo>
                    <a:pt x="229" y="14"/>
                  </a:lnTo>
                  <a:lnTo>
                    <a:pt x="230" y="15"/>
                  </a:lnTo>
                  <a:lnTo>
                    <a:pt x="231" y="17"/>
                  </a:lnTo>
                  <a:lnTo>
                    <a:pt x="234" y="18"/>
                  </a:lnTo>
                  <a:lnTo>
                    <a:pt x="237" y="19"/>
                  </a:lnTo>
                  <a:lnTo>
                    <a:pt x="238" y="21"/>
                  </a:lnTo>
                  <a:lnTo>
                    <a:pt x="241" y="22"/>
                  </a:lnTo>
                  <a:lnTo>
                    <a:pt x="242" y="23"/>
                  </a:lnTo>
                  <a:lnTo>
                    <a:pt x="243" y="24"/>
                  </a:lnTo>
                  <a:lnTo>
                    <a:pt x="244" y="26"/>
                  </a:lnTo>
                  <a:lnTo>
                    <a:pt x="246" y="26"/>
                  </a:lnTo>
                  <a:lnTo>
                    <a:pt x="246" y="27"/>
                  </a:lnTo>
                  <a:lnTo>
                    <a:pt x="247" y="28"/>
                  </a:lnTo>
                  <a:lnTo>
                    <a:pt x="250" y="28"/>
                  </a:lnTo>
                  <a:lnTo>
                    <a:pt x="250" y="30"/>
                  </a:lnTo>
                  <a:lnTo>
                    <a:pt x="254" y="32"/>
                  </a:lnTo>
                  <a:lnTo>
                    <a:pt x="256" y="34"/>
                  </a:lnTo>
                  <a:lnTo>
                    <a:pt x="258" y="35"/>
                  </a:lnTo>
                  <a:lnTo>
                    <a:pt x="259" y="36"/>
                  </a:lnTo>
                  <a:lnTo>
                    <a:pt x="260" y="38"/>
                  </a:lnTo>
                  <a:lnTo>
                    <a:pt x="262" y="38"/>
                  </a:lnTo>
                  <a:lnTo>
                    <a:pt x="263" y="39"/>
                  </a:lnTo>
                  <a:lnTo>
                    <a:pt x="264" y="40"/>
                  </a:lnTo>
                  <a:lnTo>
                    <a:pt x="265" y="41"/>
                  </a:lnTo>
                  <a:lnTo>
                    <a:pt x="268" y="43"/>
                  </a:lnTo>
                  <a:lnTo>
                    <a:pt x="272" y="45"/>
                  </a:lnTo>
                  <a:lnTo>
                    <a:pt x="272" y="47"/>
                  </a:lnTo>
                  <a:lnTo>
                    <a:pt x="273" y="47"/>
                  </a:lnTo>
                  <a:lnTo>
                    <a:pt x="276" y="49"/>
                  </a:lnTo>
                  <a:lnTo>
                    <a:pt x="281" y="53"/>
                  </a:lnTo>
                  <a:lnTo>
                    <a:pt x="286" y="56"/>
                  </a:lnTo>
                  <a:lnTo>
                    <a:pt x="289" y="57"/>
                  </a:lnTo>
                  <a:lnTo>
                    <a:pt x="294" y="62"/>
                  </a:lnTo>
                  <a:lnTo>
                    <a:pt x="296" y="62"/>
                  </a:lnTo>
                  <a:lnTo>
                    <a:pt x="297" y="64"/>
                  </a:lnTo>
                  <a:lnTo>
                    <a:pt x="298" y="65"/>
                  </a:lnTo>
                  <a:lnTo>
                    <a:pt x="299" y="65"/>
                  </a:lnTo>
                  <a:lnTo>
                    <a:pt x="301" y="66"/>
                  </a:lnTo>
                  <a:lnTo>
                    <a:pt x="299" y="68"/>
                  </a:lnTo>
                  <a:lnTo>
                    <a:pt x="299" y="70"/>
                  </a:lnTo>
                  <a:lnTo>
                    <a:pt x="299" y="75"/>
                  </a:lnTo>
                  <a:lnTo>
                    <a:pt x="299" y="78"/>
                  </a:lnTo>
                  <a:lnTo>
                    <a:pt x="299" y="79"/>
                  </a:lnTo>
                  <a:lnTo>
                    <a:pt x="299" y="85"/>
                  </a:lnTo>
                  <a:lnTo>
                    <a:pt x="299" y="86"/>
                  </a:lnTo>
                  <a:lnTo>
                    <a:pt x="299" y="94"/>
                  </a:lnTo>
                  <a:lnTo>
                    <a:pt x="299" y="96"/>
                  </a:lnTo>
                  <a:lnTo>
                    <a:pt x="299" y="98"/>
                  </a:lnTo>
                  <a:lnTo>
                    <a:pt x="299" y="99"/>
                  </a:lnTo>
                  <a:lnTo>
                    <a:pt x="299" y="100"/>
                  </a:lnTo>
                  <a:lnTo>
                    <a:pt x="299" y="102"/>
                  </a:lnTo>
                  <a:lnTo>
                    <a:pt x="298" y="104"/>
                  </a:lnTo>
                  <a:lnTo>
                    <a:pt x="299" y="104"/>
                  </a:lnTo>
                  <a:lnTo>
                    <a:pt x="298" y="111"/>
                  </a:lnTo>
                  <a:lnTo>
                    <a:pt x="298" y="107"/>
                  </a:lnTo>
                  <a:lnTo>
                    <a:pt x="298" y="110"/>
                  </a:lnTo>
                  <a:lnTo>
                    <a:pt x="298" y="115"/>
                  </a:lnTo>
                  <a:lnTo>
                    <a:pt x="298" y="123"/>
                  </a:lnTo>
                  <a:lnTo>
                    <a:pt x="298" y="124"/>
                  </a:lnTo>
                  <a:lnTo>
                    <a:pt x="298" y="129"/>
                  </a:lnTo>
                  <a:lnTo>
                    <a:pt x="299" y="132"/>
                  </a:lnTo>
                  <a:lnTo>
                    <a:pt x="299" y="137"/>
                  </a:lnTo>
                  <a:lnTo>
                    <a:pt x="298" y="142"/>
                  </a:lnTo>
                  <a:lnTo>
                    <a:pt x="298" y="145"/>
                  </a:lnTo>
                  <a:lnTo>
                    <a:pt x="298" y="150"/>
                  </a:lnTo>
                  <a:lnTo>
                    <a:pt x="298" y="154"/>
                  </a:lnTo>
                  <a:lnTo>
                    <a:pt x="298" y="158"/>
                  </a:lnTo>
                  <a:lnTo>
                    <a:pt x="298" y="161"/>
                  </a:lnTo>
                  <a:lnTo>
                    <a:pt x="298" y="163"/>
                  </a:lnTo>
                  <a:lnTo>
                    <a:pt x="298" y="166"/>
                  </a:lnTo>
                  <a:lnTo>
                    <a:pt x="298" y="170"/>
                  </a:lnTo>
                  <a:lnTo>
                    <a:pt x="296" y="170"/>
                  </a:lnTo>
                  <a:lnTo>
                    <a:pt x="294" y="170"/>
                  </a:lnTo>
                  <a:lnTo>
                    <a:pt x="289" y="170"/>
                  </a:lnTo>
                  <a:lnTo>
                    <a:pt x="281" y="170"/>
                  </a:lnTo>
                  <a:lnTo>
                    <a:pt x="280" y="170"/>
                  </a:lnTo>
                  <a:lnTo>
                    <a:pt x="271" y="168"/>
                  </a:lnTo>
                  <a:lnTo>
                    <a:pt x="271" y="176"/>
                  </a:lnTo>
                  <a:lnTo>
                    <a:pt x="271" y="178"/>
                  </a:lnTo>
                  <a:lnTo>
                    <a:pt x="271" y="183"/>
                  </a:lnTo>
                  <a:lnTo>
                    <a:pt x="271" y="187"/>
                  </a:lnTo>
                  <a:lnTo>
                    <a:pt x="271" y="191"/>
                  </a:lnTo>
                  <a:lnTo>
                    <a:pt x="271" y="192"/>
                  </a:lnTo>
                  <a:lnTo>
                    <a:pt x="271" y="195"/>
                  </a:lnTo>
                  <a:lnTo>
                    <a:pt x="271" y="196"/>
                  </a:lnTo>
                  <a:lnTo>
                    <a:pt x="271" y="199"/>
                  </a:lnTo>
                  <a:lnTo>
                    <a:pt x="271" y="201"/>
                  </a:lnTo>
                  <a:lnTo>
                    <a:pt x="271" y="206"/>
                  </a:lnTo>
                  <a:lnTo>
                    <a:pt x="271" y="209"/>
                  </a:lnTo>
                  <a:lnTo>
                    <a:pt x="271" y="210"/>
                  </a:lnTo>
                  <a:lnTo>
                    <a:pt x="271" y="219"/>
                  </a:lnTo>
                  <a:lnTo>
                    <a:pt x="271" y="226"/>
                  </a:lnTo>
                  <a:lnTo>
                    <a:pt x="271" y="231"/>
                  </a:lnTo>
                  <a:lnTo>
                    <a:pt x="271" y="234"/>
                  </a:lnTo>
                  <a:lnTo>
                    <a:pt x="271" y="235"/>
                  </a:lnTo>
                  <a:lnTo>
                    <a:pt x="271" y="237"/>
                  </a:lnTo>
                  <a:lnTo>
                    <a:pt x="271" y="238"/>
                  </a:lnTo>
                  <a:lnTo>
                    <a:pt x="271" y="239"/>
                  </a:lnTo>
                  <a:lnTo>
                    <a:pt x="271" y="240"/>
                  </a:lnTo>
                  <a:lnTo>
                    <a:pt x="271" y="243"/>
                  </a:lnTo>
                  <a:lnTo>
                    <a:pt x="271" y="244"/>
                  </a:lnTo>
                  <a:lnTo>
                    <a:pt x="271" y="252"/>
                  </a:lnTo>
                  <a:lnTo>
                    <a:pt x="271" y="254"/>
                  </a:lnTo>
                  <a:lnTo>
                    <a:pt x="271" y="256"/>
                  </a:lnTo>
                  <a:lnTo>
                    <a:pt x="271" y="257"/>
                  </a:lnTo>
                  <a:lnTo>
                    <a:pt x="271" y="261"/>
                  </a:lnTo>
                  <a:lnTo>
                    <a:pt x="271" y="263"/>
                  </a:lnTo>
                  <a:lnTo>
                    <a:pt x="271" y="264"/>
                  </a:lnTo>
                  <a:lnTo>
                    <a:pt x="271" y="265"/>
                  </a:lnTo>
                  <a:lnTo>
                    <a:pt x="271" y="267"/>
                  </a:lnTo>
                  <a:lnTo>
                    <a:pt x="271" y="269"/>
                  </a:lnTo>
                  <a:lnTo>
                    <a:pt x="271" y="272"/>
                  </a:lnTo>
                  <a:lnTo>
                    <a:pt x="271" y="276"/>
                  </a:lnTo>
                  <a:lnTo>
                    <a:pt x="271" y="280"/>
                  </a:lnTo>
                  <a:lnTo>
                    <a:pt x="271" y="281"/>
                  </a:lnTo>
                  <a:lnTo>
                    <a:pt x="271" y="282"/>
                  </a:lnTo>
                  <a:lnTo>
                    <a:pt x="271" y="284"/>
                  </a:lnTo>
                  <a:lnTo>
                    <a:pt x="271" y="285"/>
                  </a:lnTo>
                  <a:lnTo>
                    <a:pt x="271" y="288"/>
                  </a:lnTo>
                  <a:lnTo>
                    <a:pt x="271" y="289"/>
                  </a:lnTo>
                  <a:lnTo>
                    <a:pt x="271" y="290"/>
                  </a:lnTo>
                  <a:lnTo>
                    <a:pt x="271" y="291"/>
                  </a:lnTo>
                  <a:lnTo>
                    <a:pt x="271" y="293"/>
                  </a:lnTo>
                  <a:lnTo>
                    <a:pt x="271" y="297"/>
                  </a:lnTo>
                  <a:lnTo>
                    <a:pt x="271" y="305"/>
                  </a:lnTo>
                  <a:lnTo>
                    <a:pt x="271" y="307"/>
                  </a:lnTo>
                  <a:lnTo>
                    <a:pt x="271" y="309"/>
                  </a:lnTo>
                  <a:lnTo>
                    <a:pt x="271" y="311"/>
                  </a:lnTo>
                  <a:lnTo>
                    <a:pt x="271" y="314"/>
                  </a:lnTo>
                  <a:lnTo>
                    <a:pt x="271" y="316"/>
                  </a:lnTo>
                  <a:lnTo>
                    <a:pt x="271" y="318"/>
                  </a:lnTo>
                  <a:lnTo>
                    <a:pt x="271" y="319"/>
                  </a:lnTo>
                  <a:lnTo>
                    <a:pt x="269" y="326"/>
                  </a:lnTo>
                  <a:lnTo>
                    <a:pt x="269" y="327"/>
                  </a:lnTo>
                  <a:lnTo>
                    <a:pt x="269" y="328"/>
                  </a:lnTo>
                  <a:lnTo>
                    <a:pt x="269" y="336"/>
                  </a:lnTo>
                  <a:lnTo>
                    <a:pt x="269" y="337"/>
                  </a:lnTo>
                  <a:lnTo>
                    <a:pt x="269" y="343"/>
                  </a:lnTo>
                  <a:lnTo>
                    <a:pt x="269" y="346"/>
                  </a:lnTo>
                  <a:lnTo>
                    <a:pt x="268" y="346"/>
                  </a:lnTo>
                  <a:lnTo>
                    <a:pt x="267" y="346"/>
                  </a:lnTo>
                  <a:lnTo>
                    <a:pt x="265" y="346"/>
                  </a:lnTo>
                  <a:lnTo>
                    <a:pt x="260" y="346"/>
                  </a:lnTo>
                  <a:lnTo>
                    <a:pt x="259" y="346"/>
                  </a:lnTo>
                  <a:lnTo>
                    <a:pt x="258" y="346"/>
                  </a:lnTo>
                  <a:lnTo>
                    <a:pt x="256" y="346"/>
                  </a:lnTo>
                  <a:lnTo>
                    <a:pt x="254" y="346"/>
                  </a:lnTo>
                  <a:lnTo>
                    <a:pt x="251" y="345"/>
                  </a:lnTo>
                  <a:lnTo>
                    <a:pt x="246" y="345"/>
                  </a:lnTo>
                  <a:lnTo>
                    <a:pt x="243" y="345"/>
                  </a:lnTo>
                  <a:lnTo>
                    <a:pt x="242" y="345"/>
                  </a:lnTo>
                  <a:lnTo>
                    <a:pt x="235" y="345"/>
                  </a:lnTo>
                  <a:lnTo>
                    <a:pt x="233" y="345"/>
                  </a:lnTo>
                  <a:lnTo>
                    <a:pt x="230" y="345"/>
                  </a:lnTo>
                  <a:lnTo>
                    <a:pt x="225" y="345"/>
                  </a:lnTo>
                  <a:lnTo>
                    <a:pt x="224" y="345"/>
                  </a:lnTo>
                  <a:lnTo>
                    <a:pt x="221" y="345"/>
                  </a:lnTo>
                  <a:lnTo>
                    <a:pt x="218" y="345"/>
                  </a:lnTo>
                  <a:lnTo>
                    <a:pt x="214" y="345"/>
                  </a:lnTo>
                  <a:lnTo>
                    <a:pt x="213" y="345"/>
                  </a:lnTo>
                  <a:lnTo>
                    <a:pt x="209" y="345"/>
                  </a:lnTo>
                  <a:lnTo>
                    <a:pt x="205" y="345"/>
                  </a:lnTo>
                  <a:lnTo>
                    <a:pt x="203" y="345"/>
                  </a:lnTo>
                  <a:lnTo>
                    <a:pt x="197" y="345"/>
                  </a:lnTo>
                  <a:lnTo>
                    <a:pt x="196" y="345"/>
                  </a:lnTo>
                  <a:lnTo>
                    <a:pt x="195" y="345"/>
                  </a:lnTo>
                  <a:lnTo>
                    <a:pt x="192" y="345"/>
                  </a:lnTo>
                  <a:lnTo>
                    <a:pt x="186" y="345"/>
                  </a:lnTo>
                  <a:lnTo>
                    <a:pt x="184" y="345"/>
                  </a:lnTo>
                  <a:lnTo>
                    <a:pt x="182" y="345"/>
                  </a:lnTo>
                  <a:lnTo>
                    <a:pt x="179" y="344"/>
                  </a:lnTo>
                  <a:lnTo>
                    <a:pt x="178" y="344"/>
                  </a:lnTo>
                  <a:lnTo>
                    <a:pt x="176" y="344"/>
                  </a:lnTo>
                  <a:lnTo>
                    <a:pt x="175" y="344"/>
                  </a:lnTo>
                  <a:lnTo>
                    <a:pt x="172" y="344"/>
                  </a:lnTo>
                  <a:lnTo>
                    <a:pt x="170" y="344"/>
                  </a:lnTo>
                  <a:lnTo>
                    <a:pt x="167" y="344"/>
                  </a:lnTo>
                  <a:lnTo>
                    <a:pt x="163" y="344"/>
                  </a:lnTo>
                  <a:lnTo>
                    <a:pt x="159" y="344"/>
                  </a:lnTo>
                  <a:lnTo>
                    <a:pt x="158" y="344"/>
                  </a:lnTo>
                  <a:lnTo>
                    <a:pt x="158" y="341"/>
                  </a:lnTo>
                  <a:lnTo>
                    <a:pt x="158" y="336"/>
                  </a:lnTo>
                  <a:lnTo>
                    <a:pt x="158" y="335"/>
                  </a:lnTo>
                  <a:lnTo>
                    <a:pt x="158" y="329"/>
                  </a:lnTo>
                  <a:lnTo>
                    <a:pt x="158" y="326"/>
                  </a:lnTo>
                  <a:lnTo>
                    <a:pt x="158" y="319"/>
                  </a:lnTo>
                  <a:lnTo>
                    <a:pt x="158" y="318"/>
                  </a:lnTo>
                  <a:lnTo>
                    <a:pt x="158" y="316"/>
                  </a:lnTo>
                  <a:lnTo>
                    <a:pt x="158" y="315"/>
                  </a:lnTo>
                  <a:lnTo>
                    <a:pt x="158" y="312"/>
                  </a:lnTo>
                  <a:lnTo>
                    <a:pt x="158" y="310"/>
                  </a:lnTo>
                  <a:lnTo>
                    <a:pt x="158" y="307"/>
                  </a:lnTo>
                  <a:lnTo>
                    <a:pt x="158" y="306"/>
                  </a:lnTo>
                  <a:lnTo>
                    <a:pt x="158" y="305"/>
                  </a:lnTo>
                  <a:lnTo>
                    <a:pt x="158" y="303"/>
                  </a:lnTo>
                  <a:lnTo>
                    <a:pt x="158" y="302"/>
                  </a:lnTo>
                  <a:lnTo>
                    <a:pt x="159" y="299"/>
                  </a:lnTo>
                  <a:lnTo>
                    <a:pt x="158" y="299"/>
                  </a:lnTo>
                  <a:lnTo>
                    <a:pt x="159" y="298"/>
                  </a:lnTo>
                  <a:lnTo>
                    <a:pt x="159" y="295"/>
                  </a:lnTo>
                  <a:lnTo>
                    <a:pt x="159" y="294"/>
                  </a:lnTo>
                  <a:lnTo>
                    <a:pt x="159" y="290"/>
                  </a:lnTo>
                  <a:lnTo>
                    <a:pt x="159" y="288"/>
                  </a:lnTo>
                  <a:lnTo>
                    <a:pt x="159" y="286"/>
                  </a:lnTo>
                  <a:lnTo>
                    <a:pt x="159" y="285"/>
                  </a:lnTo>
                  <a:lnTo>
                    <a:pt x="159" y="284"/>
                  </a:lnTo>
                  <a:lnTo>
                    <a:pt x="159" y="280"/>
                  </a:lnTo>
                  <a:lnTo>
                    <a:pt x="159" y="278"/>
                  </a:lnTo>
                  <a:lnTo>
                    <a:pt x="159" y="277"/>
                  </a:lnTo>
                  <a:lnTo>
                    <a:pt x="159" y="276"/>
                  </a:lnTo>
                  <a:lnTo>
                    <a:pt x="159" y="273"/>
                  </a:lnTo>
                  <a:lnTo>
                    <a:pt x="159" y="272"/>
                  </a:lnTo>
                  <a:lnTo>
                    <a:pt x="159" y="271"/>
                  </a:lnTo>
                  <a:lnTo>
                    <a:pt x="159" y="269"/>
                  </a:lnTo>
                  <a:lnTo>
                    <a:pt x="159" y="265"/>
                  </a:lnTo>
                  <a:lnTo>
                    <a:pt x="159" y="264"/>
                  </a:lnTo>
                  <a:lnTo>
                    <a:pt x="159" y="261"/>
                  </a:lnTo>
                  <a:lnTo>
                    <a:pt x="159" y="260"/>
                  </a:lnTo>
                  <a:lnTo>
                    <a:pt x="155" y="260"/>
                  </a:lnTo>
                  <a:lnTo>
                    <a:pt x="150" y="260"/>
                  </a:lnTo>
                  <a:lnTo>
                    <a:pt x="146" y="260"/>
                  </a:lnTo>
                  <a:lnTo>
                    <a:pt x="145" y="260"/>
                  </a:lnTo>
                  <a:lnTo>
                    <a:pt x="142" y="260"/>
                  </a:lnTo>
                  <a:lnTo>
                    <a:pt x="141" y="260"/>
                  </a:lnTo>
                  <a:lnTo>
                    <a:pt x="141" y="259"/>
                  </a:lnTo>
                  <a:lnTo>
                    <a:pt x="140" y="259"/>
                  </a:lnTo>
                  <a:lnTo>
                    <a:pt x="135" y="259"/>
                  </a:lnTo>
                  <a:lnTo>
                    <a:pt x="133" y="259"/>
                  </a:lnTo>
                  <a:lnTo>
                    <a:pt x="132" y="259"/>
                  </a:lnTo>
                  <a:lnTo>
                    <a:pt x="131" y="259"/>
                  </a:lnTo>
                  <a:lnTo>
                    <a:pt x="128" y="259"/>
                  </a:lnTo>
                  <a:lnTo>
                    <a:pt x="127" y="259"/>
                  </a:lnTo>
                  <a:lnTo>
                    <a:pt x="125" y="259"/>
                  </a:lnTo>
                  <a:lnTo>
                    <a:pt x="123" y="259"/>
                  </a:lnTo>
                  <a:lnTo>
                    <a:pt x="121" y="259"/>
                  </a:lnTo>
                  <a:lnTo>
                    <a:pt x="120" y="259"/>
                  </a:lnTo>
                  <a:lnTo>
                    <a:pt x="119" y="259"/>
                  </a:lnTo>
                  <a:lnTo>
                    <a:pt x="118" y="259"/>
                  </a:lnTo>
                  <a:lnTo>
                    <a:pt x="116" y="259"/>
                  </a:lnTo>
                  <a:lnTo>
                    <a:pt x="112" y="259"/>
                  </a:lnTo>
                  <a:lnTo>
                    <a:pt x="111" y="259"/>
                  </a:lnTo>
                  <a:lnTo>
                    <a:pt x="110" y="259"/>
                  </a:lnTo>
                  <a:lnTo>
                    <a:pt x="108" y="259"/>
                  </a:lnTo>
                  <a:lnTo>
                    <a:pt x="104" y="259"/>
                  </a:lnTo>
                  <a:lnTo>
                    <a:pt x="103" y="259"/>
                  </a:lnTo>
                  <a:lnTo>
                    <a:pt x="102" y="259"/>
                  </a:lnTo>
                  <a:lnTo>
                    <a:pt x="101" y="259"/>
                  </a:lnTo>
                  <a:lnTo>
                    <a:pt x="99" y="259"/>
                  </a:lnTo>
                  <a:lnTo>
                    <a:pt x="94" y="257"/>
                  </a:lnTo>
                  <a:lnTo>
                    <a:pt x="91" y="259"/>
                  </a:lnTo>
                  <a:lnTo>
                    <a:pt x="90" y="259"/>
                  </a:lnTo>
                  <a:lnTo>
                    <a:pt x="89" y="259"/>
                  </a:lnTo>
                  <a:lnTo>
                    <a:pt x="87" y="259"/>
                  </a:lnTo>
                  <a:lnTo>
                    <a:pt x="86" y="257"/>
                  </a:lnTo>
                  <a:lnTo>
                    <a:pt x="85" y="259"/>
                  </a:lnTo>
                  <a:lnTo>
                    <a:pt x="85" y="257"/>
                  </a:lnTo>
                  <a:lnTo>
                    <a:pt x="82" y="257"/>
                  </a:lnTo>
                  <a:lnTo>
                    <a:pt x="80" y="257"/>
                  </a:lnTo>
                  <a:lnTo>
                    <a:pt x="77" y="257"/>
                  </a:lnTo>
                  <a:lnTo>
                    <a:pt x="74" y="257"/>
                  </a:lnTo>
                  <a:lnTo>
                    <a:pt x="73" y="257"/>
                  </a:lnTo>
                  <a:lnTo>
                    <a:pt x="72" y="257"/>
                  </a:lnTo>
                  <a:lnTo>
                    <a:pt x="70" y="257"/>
                  </a:lnTo>
                  <a:lnTo>
                    <a:pt x="66" y="257"/>
                  </a:lnTo>
                  <a:lnTo>
                    <a:pt x="60" y="257"/>
                  </a:lnTo>
                  <a:lnTo>
                    <a:pt x="57" y="257"/>
                  </a:lnTo>
                  <a:lnTo>
                    <a:pt x="55" y="257"/>
                  </a:lnTo>
                  <a:lnTo>
                    <a:pt x="51" y="257"/>
                  </a:lnTo>
                  <a:lnTo>
                    <a:pt x="49" y="257"/>
                  </a:lnTo>
                  <a:lnTo>
                    <a:pt x="48" y="257"/>
                  </a:lnTo>
                  <a:lnTo>
                    <a:pt x="47" y="257"/>
                  </a:lnTo>
                  <a:lnTo>
                    <a:pt x="46" y="257"/>
                  </a:lnTo>
                  <a:lnTo>
                    <a:pt x="44" y="257"/>
                  </a:lnTo>
                  <a:lnTo>
                    <a:pt x="43" y="257"/>
                  </a:lnTo>
                  <a:lnTo>
                    <a:pt x="42" y="257"/>
                  </a:lnTo>
                  <a:lnTo>
                    <a:pt x="40" y="257"/>
                  </a:lnTo>
                  <a:lnTo>
                    <a:pt x="39" y="257"/>
                  </a:lnTo>
                  <a:lnTo>
                    <a:pt x="38" y="257"/>
                  </a:lnTo>
                  <a:lnTo>
                    <a:pt x="35" y="257"/>
                  </a:lnTo>
                  <a:lnTo>
                    <a:pt x="32" y="257"/>
                  </a:lnTo>
                  <a:lnTo>
                    <a:pt x="29" y="257"/>
                  </a:lnTo>
                  <a:lnTo>
                    <a:pt x="27" y="257"/>
                  </a:lnTo>
                  <a:lnTo>
                    <a:pt x="25" y="257"/>
                  </a:lnTo>
                  <a:lnTo>
                    <a:pt x="23" y="257"/>
                  </a:lnTo>
                  <a:lnTo>
                    <a:pt x="22" y="257"/>
                  </a:lnTo>
                  <a:lnTo>
                    <a:pt x="19" y="257"/>
                  </a:lnTo>
                  <a:lnTo>
                    <a:pt x="18" y="257"/>
                  </a:lnTo>
                  <a:lnTo>
                    <a:pt x="17" y="257"/>
                  </a:lnTo>
                  <a:lnTo>
                    <a:pt x="15" y="257"/>
                  </a:lnTo>
                  <a:lnTo>
                    <a:pt x="14" y="257"/>
                  </a:lnTo>
                  <a:lnTo>
                    <a:pt x="13" y="257"/>
                  </a:lnTo>
                  <a:lnTo>
                    <a:pt x="10" y="257"/>
                  </a:lnTo>
                  <a:lnTo>
                    <a:pt x="9" y="257"/>
                  </a:lnTo>
                  <a:lnTo>
                    <a:pt x="8" y="257"/>
                  </a:lnTo>
                  <a:lnTo>
                    <a:pt x="6" y="257"/>
                  </a:lnTo>
                  <a:lnTo>
                    <a:pt x="5" y="257"/>
                  </a:lnTo>
                  <a:lnTo>
                    <a:pt x="1" y="257"/>
                  </a:lnTo>
                  <a:lnTo>
                    <a:pt x="1" y="256"/>
                  </a:lnTo>
                  <a:lnTo>
                    <a:pt x="0" y="255"/>
                  </a:lnTo>
                  <a:lnTo>
                    <a:pt x="0" y="254"/>
                  </a:lnTo>
                  <a:lnTo>
                    <a:pt x="0" y="252"/>
                  </a:lnTo>
                  <a:lnTo>
                    <a:pt x="0" y="251"/>
                  </a:lnTo>
                  <a:lnTo>
                    <a:pt x="0" y="250"/>
                  </a:lnTo>
                  <a:lnTo>
                    <a:pt x="1" y="248"/>
                  </a:lnTo>
                  <a:lnTo>
                    <a:pt x="1" y="247"/>
                  </a:lnTo>
                  <a:lnTo>
                    <a:pt x="2" y="246"/>
                  </a:lnTo>
                  <a:lnTo>
                    <a:pt x="5" y="244"/>
                  </a:lnTo>
                  <a:lnTo>
                    <a:pt x="6" y="243"/>
                  </a:lnTo>
                  <a:lnTo>
                    <a:pt x="10" y="239"/>
                  </a:lnTo>
                  <a:lnTo>
                    <a:pt x="11" y="238"/>
                  </a:lnTo>
                  <a:lnTo>
                    <a:pt x="18" y="234"/>
                  </a:lnTo>
                  <a:lnTo>
                    <a:pt x="21" y="233"/>
                  </a:lnTo>
                  <a:lnTo>
                    <a:pt x="26" y="229"/>
                  </a:lnTo>
                  <a:lnTo>
                    <a:pt x="29" y="229"/>
                  </a:lnTo>
                  <a:lnTo>
                    <a:pt x="30" y="230"/>
                  </a:lnTo>
                  <a:lnTo>
                    <a:pt x="31" y="230"/>
                  </a:lnTo>
                  <a:lnTo>
                    <a:pt x="32" y="230"/>
                  </a:lnTo>
                  <a:lnTo>
                    <a:pt x="32" y="231"/>
                  </a:lnTo>
                  <a:lnTo>
                    <a:pt x="34" y="231"/>
                  </a:lnTo>
                  <a:lnTo>
                    <a:pt x="35" y="231"/>
                  </a:lnTo>
                  <a:lnTo>
                    <a:pt x="36" y="233"/>
                  </a:lnTo>
                  <a:lnTo>
                    <a:pt x="38" y="235"/>
                  </a:lnTo>
                  <a:lnTo>
                    <a:pt x="39" y="237"/>
                  </a:lnTo>
                  <a:lnTo>
                    <a:pt x="40" y="238"/>
                  </a:lnTo>
                  <a:lnTo>
                    <a:pt x="42" y="239"/>
                  </a:lnTo>
                  <a:lnTo>
                    <a:pt x="43" y="239"/>
                  </a:lnTo>
                  <a:lnTo>
                    <a:pt x="44" y="240"/>
                  </a:lnTo>
                  <a:lnTo>
                    <a:pt x="46" y="240"/>
                  </a:lnTo>
                  <a:lnTo>
                    <a:pt x="46" y="242"/>
                  </a:lnTo>
                  <a:lnTo>
                    <a:pt x="47" y="243"/>
                  </a:lnTo>
                  <a:lnTo>
                    <a:pt x="48" y="244"/>
                  </a:lnTo>
                  <a:lnTo>
                    <a:pt x="49" y="244"/>
                  </a:lnTo>
                  <a:lnTo>
                    <a:pt x="51" y="246"/>
                  </a:lnTo>
                  <a:lnTo>
                    <a:pt x="52" y="246"/>
                  </a:lnTo>
                  <a:lnTo>
                    <a:pt x="53" y="246"/>
                  </a:lnTo>
                  <a:lnTo>
                    <a:pt x="55" y="247"/>
                  </a:lnTo>
                  <a:lnTo>
                    <a:pt x="56" y="247"/>
                  </a:lnTo>
                  <a:lnTo>
                    <a:pt x="57" y="247"/>
                  </a:lnTo>
                  <a:lnTo>
                    <a:pt x="59" y="247"/>
                  </a:lnTo>
                  <a:lnTo>
                    <a:pt x="60" y="247"/>
                  </a:lnTo>
                  <a:lnTo>
                    <a:pt x="61" y="247"/>
                  </a:lnTo>
                  <a:lnTo>
                    <a:pt x="63" y="247"/>
                  </a:lnTo>
                  <a:lnTo>
                    <a:pt x="64" y="247"/>
                  </a:lnTo>
                  <a:lnTo>
                    <a:pt x="65" y="247"/>
                  </a:lnTo>
                  <a:lnTo>
                    <a:pt x="66" y="247"/>
                  </a:lnTo>
                  <a:lnTo>
                    <a:pt x="66" y="246"/>
                  </a:lnTo>
                  <a:lnTo>
                    <a:pt x="68" y="246"/>
                  </a:lnTo>
                  <a:lnTo>
                    <a:pt x="69" y="246"/>
                  </a:lnTo>
                  <a:lnTo>
                    <a:pt x="70" y="244"/>
                  </a:lnTo>
                  <a:lnTo>
                    <a:pt x="72" y="244"/>
                  </a:lnTo>
                  <a:lnTo>
                    <a:pt x="72" y="243"/>
                  </a:lnTo>
                  <a:lnTo>
                    <a:pt x="73" y="242"/>
                  </a:lnTo>
                  <a:lnTo>
                    <a:pt x="74" y="242"/>
                  </a:lnTo>
                  <a:lnTo>
                    <a:pt x="76" y="240"/>
                  </a:lnTo>
                  <a:lnTo>
                    <a:pt x="76" y="239"/>
                  </a:lnTo>
                  <a:lnTo>
                    <a:pt x="77" y="238"/>
                  </a:lnTo>
                  <a:lnTo>
                    <a:pt x="78" y="235"/>
                  </a:lnTo>
                  <a:lnTo>
                    <a:pt x="80" y="233"/>
                  </a:lnTo>
                  <a:lnTo>
                    <a:pt x="81" y="233"/>
                  </a:lnTo>
                  <a:lnTo>
                    <a:pt x="81" y="231"/>
                  </a:lnTo>
                  <a:lnTo>
                    <a:pt x="81" y="230"/>
                  </a:lnTo>
                  <a:lnTo>
                    <a:pt x="81" y="229"/>
                  </a:lnTo>
                  <a:lnTo>
                    <a:pt x="81" y="227"/>
                  </a:lnTo>
                  <a:lnTo>
                    <a:pt x="81" y="225"/>
                  </a:lnTo>
                  <a:lnTo>
                    <a:pt x="81" y="223"/>
                  </a:lnTo>
                  <a:lnTo>
                    <a:pt x="80" y="222"/>
                  </a:lnTo>
                  <a:lnTo>
                    <a:pt x="80" y="221"/>
                  </a:lnTo>
                  <a:lnTo>
                    <a:pt x="78" y="219"/>
                  </a:lnTo>
                  <a:lnTo>
                    <a:pt x="77" y="219"/>
                  </a:lnTo>
                  <a:lnTo>
                    <a:pt x="77" y="218"/>
                  </a:lnTo>
                  <a:lnTo>
                    <a:pt x="76" y="218"/>
                  </a:lnTo>
                  <a:lnTo>
                    <a:pt x="74" y="218"/>
                  </a:lnTo>
                  <a:lnTo>
                    <a:pt x="74" y="217"/>
                  </a:lnTo>
                  <a:lnTo>
                    <a:pt x="73" y="217"/>
                  </a:lnTo>
                  <a:lnTo>
                    <a:pt x="72" y="217"/>
                  </a:lnTo>
                  <a:lnTo>
                    <a:pt x="69" y="217"/>
                  </a:lnTo>
                  <a:lnTo>
                    <a:pt x="66" y="217"/>
                  </a:lnTo>
                  <a:lnTo>
                    <a:pt x="65" y="217"/>
                  </a:lnTo>
                  <a:lnTo>
                    <a:pt x="64" y="217"/>
                  </a:lnTo>
                  <a:lnTo>
                    <a:pt x="63" y="217"/>
                  </a:lnTo>
                  <a:lnTo>
                    <a:pt x="61" y="217"/>
                  </a:lnTo>
                  <a:lnTo>
                    <a:pt x="60" y="216"/>
                  </a:lnTo>
                  <a:lnTo>
                    <a:pt x="57" y="216"/>
                  </a:lnTo>
                  <a:lnTo>
                    <a:pt x="55" y="216"/>
                  </a:lnTo>
                  <a:lnTo>
                    <a:pt x="53" y="216"/>
                  </a:lnTo>
                  <a:lnTo>
                    <a:pt x="52" y="217"/>
                  </a:lnTo>
                  <a:lnTo>
                    <a:pt x="51" y="217"/>
                  </a:lnTo>
                  <a:lnTo>
                    <a:pt x="49" y="217"/>
                  </a:lnTo>
                  <a:lnTo>
                    <a:pt x="48" y="218"/>
                  </a:lnTo>
                  <a:lnTo>
                    <a:pt x="47" y="218"/>
                  </a:lnTo>
                  <a:lnTo>
                    <a:pt x="46" y="218"/>
                  </a:lnTo>
                  <a:lnTo>
                    <a:pt x="46" y="217"/>
                  </a:lnTo>
                  <a:lnTo>
                    <a:pt x="44" y="217"/>
                  </a:lnTo>
                  <a:lnTo>
                    <a:pt x="43" y="216"/>
                  </a:lnTo>
                  <a:lnTo>
                    <a:pt x="42" y="217"/>
                  </a:lnTo>
                  <a:lnTo>
                    <a:pt x="40" y="217"/>
                  </a:lnTo>
                  <a:lnTo>
                    <a:pt x="39" y="217"/>
                  </a:lnTo>
                  <a:lnTo>
                    <a:pt x="38" y="218"/>
                  </a:lnTo>
                  <a:lnTo>
                    <a:pt x="38" y="217"/>
                  </a:lnTo>
                  <a:lnTo>
                    <a:pt x="36" y="217"/>
                  </a:lnTo>
                  <a:lnTo>
                    <a:pt x="35" y="216"/>
                  </a:lnTo>
                  <a:lnTo>
                    <a:pt x="34" y="216"/>
                  </a:lnTo>
                  <a:lnTo>
                    <a:pt x="34" y="214"/>
                  </a:lnTo>
                  <a:lnTo>
                    <a:pt x="32" y="214"/>
                  </a:lnTo>
                  <a:lnTo>
                    <a:pt x="31" y="214"/>
                  </a:lnTo>
                  <a:lnTo>
                    <a:pt x="30" y="213"/>
                  </a:lnTo>
                  <a:lnTo>
                    <a:pt x="29" y="213"/>
                  </a:lnTo>
                  <a:lnTo>
                    <a:pt x="29" y="212"/>
                  </a:lnTo>
                  <a:lnTo>
                    <a:pt x="27" y="212"/>
                  </a:lnTo>
                  <a:lnTo>
                    <a:pt x="26" y="210"/>
                  </a:lnTo>
                  <a:lnTo>
                    <a:pt x="25" y="210"/>
                  </a:lnTo>
                  <a:lnTo>
                    <a:pt x="25" y="209"/>
                  </a:lnTo>
                  <a:lnTo>
                    <a:pt x="23" y="209"/>
                  </a:lnTo>
                  <a:lnTo>
                    <a:pt x="23" y="208"/>
                  </a:lnTo>
                  <a:lnTo>
                    <a:pt x="22" y="208"/>
                  </a:lnTo>
                  <a:lnTo>
                    <a:pt x="19" y="204"/>
                  </a:lnTo>
                  <a:lnTo>
                    <a:pt x="15" y="200"/>
                  </a:lnTo>
                  <a:lnTo>
                    <a:pt x="15" y="199"/>
                  </a:lnTo>
                  <a:lnTo>
                    <a:pt x="14" y="197"/>
                  </a:lnTo>
                  <a:lnTo>
                    <a:pt x="14" y="196"/>
                  </a:lnTo>
                  <a:lnTo>
                    <a:pt x="13" y="195"/>
                  </a:lnTo>
                  <a:lnTo>
                    <a:pt x="13" y="193"/>
                  </a:lnTo>
                  <a:lnTo>
                    <a:pt x="13" y="192"/>
                  </a:lnTo>
                  <a:lnTo>
                    <a:pt x="13" y="189"/>
                  </a:lnTo>
                  <a:lnTo>
                    <a:pt x="11" y="189"/>
                  </a:lnTo>
                  <a:lnTo>
                    <a:pt x="11" y="188"/>
                  </a:lnTo>
                  <a:lnTo>
                    <a:pt x="11" y="187"/>
                  </a:lnTo>
                  <a:lnTo>
                    <a:pt x="11" y="185"/>
                  </a:lnTo>
                  <a:lnTo>
                    <a:pt x="13" y="184"/>
                  </a:lnTo>
                  <a:lnTo>
                    <a:pt x="13" y="183"/>
                  </a:lnTo>
                  <a:lnTo>
                    <a:pt x="14" y="180"/>
                  </a:lnTo>
                  <a:lnTo>
                    <a:pt x="17" y="178"/>
                  </a:lnTo>
                  <a:lnTo>
                    <a:pt x="19" y="176"/>
                  </a:lnTo>
                  <a:lnTo>
                    <a:pt x="21" y="176"/>
                  </a:lnTo>
                  <a:lnTo>
                    <a:pt x="23" y="176"/>
                  </a:lnTo>
                  <a:lnTo>
                    <a:pt x="25" y="178"/>
                  </a:lnTo>
                  <a:lnTo>
                    <a:pt x="27" y="178"/>
                  </a:lnTo>
                  <a:lnTo>
                    <a:pt x="29" y="178"/>
                  </a:lnTo>
                  <a:lnTo>
                    <a:pt x="29" y="179"/>
                  </a:lnTo>
                  <a:lnTo>
                    <a:pt x="30" y="179"/>
                  </a:lnTo>
                  <a:lnTo>
                    <a:pt x="30" y="180"/>
                  </a:lnTo>
                  <a:lnTo>
                    <a:pt x="30" y="182"/>
                  </a:lnTo>
                  <a:lnTo>
                    <a:pt x="30" y="183"/>
                  </a:lnTo>
                  <a:lnTo>
                    <a:pt x="31" y="184"/>
                  </a:lnTo>
                  <a:lnTo>
                    <a:pt x="31" y="185"/>
                  </a:lnTo>
                  <a:lnTo>
                    <a:pt x="31" y="187"/>
                  </a:lnTo>
                  <a:lnTo>
                    <a:pt x="32" y="188"/>
                  </a:lnTo>
                  <a:lnTo>
                    <a:pt x="32" y="189"/>
                  </a:lnTo>
                  <a:lnTo>
                    <a:pt x="34" y="189"/>
                  </a:lnTo>
                  <a:lnTo>
                    <a:pt x="34" y="191"/>
                  </a:lnTo>
                  <a:lnTo>
                    <a:pt x="35" y="192"/>
                  </a:lnTo>
                  <a:lnTo>
                    <a:pt x="36" y="192"/>
                  </a:lnTo>
                  <a:lnTo>
                    <a:pt x="38" y="193"/>
                  </a:lnTo>
                  <a:lnTo>
                    <a:pt x="39" y="195"/>
                  </a:lnTo>
                  <a:lnTo>
                    <a:pt x="40" y="195"/>
                  </a:lnTo>
                  <a:lnTo>
                    <a:pt x="42" y="196"/>
                  </a:lnTo>
                  <a:lnTo>
                    <a:pt x="43" y="197"/>
                  </a:lnTo>
                  <a:lnTo>
                    <a:pt x="44" y="197"/>
                  </a:lnTo>
                  <a:lnTo>
                    <a:pt x="46" y="197"/>
                  </a:lnTo>
                  <a:lnTo>
                    <a:pt x="46" y="199"/>
                  </a:lnTo>
                  <a:lnTo>
                    <a:pt x="47" y="199"/>
                  </a:lnTo>
                  <a:lnTo>
                    <a:pt x="48" y="199"/>
                  </a:lnTo>
                  <a:lnTo>
                    <a:pt x="49" y="199"/>
                  </a:lnTo>
                  <a:lnTo>
                    <a:pt x="51" y="199"/>
                  </a:lnTo>
                  <a:lnTo>
                    <a:pt x="52" y="200"/>
                  </a:lnTo>
                  <a:lnTo>
                    <a:pt x="53" y="200"/>
                  </a:lnTo>
                  <a:lnTo>
                    <a:pt x="55" y="200"/>
                  </a:lnTo>
                  <a:lnTo>
                    <a:pt x="57" y="201"/>
                  </a:lnTo>
                  <a:lnTo>
                    <a:pt x="60" y="202"/>
                  </a:lnTo>
                  <a:lnTo>
                    <a:pt x="60" y="201"/>
                  </a:lnTo>
                  <a:lnTo>
                    <a:pt x="61" y="200"/>
                  </a:lnTo>
                  <a:lnTo>
                    <a:pt x="63" y="197"/>
                  </a:lnTo>
                  <a:lnTo>
                    <a:pt x="63" y="196"/>
                  </a:lnTo>
                  <a:lnTo>
                    <a:pt x="64" y="195"/>
                  </a:lnTo>
                  <a:lnTo>
                    <a:pt x="64" y="193"/>
                  </a:lnTo>
                  <a:lnTo>
                    <a:pt x="64" y="192"/>
                  </a:lnTo>
                  <a:lnTo>
                    <a:pt x="64" y="191"/>
                  </a:lnTo>
                  <a:lnTo>
                    <a:pt x="64" y="189"/>
                  </a:lnTo>
                  <a:lnTo>
                    <a:pt x="64" y="188"/>
                  </a:lnTo>
                  <a:lnTo>
                    <a:pt x="64" y="187"/>
                  </a:lnTo>
                  <a:lnTo>
                    <a:pt x="64" y="185"/>
                  </a:lnTo>
                  <a:lnTo>
                    <a:pt x="64" y="184"/>
                  </a:lnTo>
                  <a:lnTo>
                    <a:pt x="64" y="183"/>
                  </a:lnTo>
                  <a:lnTo>
                    <a:pt x="65" y="179"/>
                  </a:lnTo>
                  <a:lnTo>
                    <a:pt x="65" y="176"/>
                  </a:lnTo>
                  <a:lnTo>
                    <a:pt x="65" y="175"/>
                  </a:lnTo>
                  <a:lnTo>
                    <a:pt x="65" y="174"/>
                  </a:lnTo>
                  <a:lnTo>
                    <a:pt x="66" y="174"/>
                  </a:lnTo>
                  <a:lnTo>
                    <a:pt x="66" y="172"/>
                  </a:lnTo>
                  <a:lnTo>
                    <a:pt x="66" y="171"/>
                  </a:lnTo>
                  <a:lnTo>
                    <a:pt x="66" y="170"/>
                  </a:lnTo>
                  <a:lnTo>
                    <a:pt x="66" y="168"/>
                  </a:lnTo>
                  <a:lnTo>
                    <a:pt x="68" y="165"/>
                  </a:lnTo>
                  <a:lnTo>
                    <a:pt x="68" y="163"/>
                  </a:lnTo>
                  <a:lnTo>
                    <a:pt x="69" y="162"/>
                  </a:lnTo>
                  <a:lnTo>
                    <a:pt x="69" y="161"/>
                  </a:lnTo>
                  <a:lnTo>
                    <a:pt x="70" y="159"/>
                  </a:lnTo>
                  <a:lnTo>
                    <a:pt x="72" y="158"/>
                  </a:lnTo>
                  <a:lnTo>
                    <a:pt x="73" y="158"/>
                  </a:lnTo>
                  <a:lnTo>
                    <a:pt x="74" y="158"/>
                  </a:lnTo>
                  <a:lnTo>
                    <a:pt x="76" y="157"/>
                  </a:lnTo>
                  <a:lnTo>
                    <a:pt x="77" y="157"/>
                  </a:lnTo>
                  <a:lnTo>
                    <a:pt x="78" y="157"/>
                  </a:lnTo>
                  <a:lnTo>
                    <a:pt x="80" y="155"/>
                  </a:lnTo>
                  <a:lnTo>
                    <a:pt x="81" y="155"/>
                  </a:lnTo>
                  <a:lnTo>
                    <a:pt x="82" y="157"/>
                  </a:lnTo>
                  <a:lnTo>
                    <a:pt x="86" y="158"/>
                  </a:lnTo>
                  <a:lnTo>
                    <a:pt x="87" y="158"/>
                  </a:lnTo>
                  <a:lnTo>
                    <a:pt x="89" y="158"/>
                  </a:lnTo>
                  <a:lnTo>
                    <a:pt x="89" y="159"/>
                  </a:lnTo>
                  <a:lnTo>
                    <a:pt x="90" y="159"/>
                  </a:lnTo>
                  <a:lnTo>
                    <a:pt x="91" y="159"/>
                  </a:lnTo>
                  <a:lnTo>
                    <a:pt x="93" y="159"/>
                  </a:lnTo>
                  <a:lnTo>
                    <a:pt x="94" y="159"/>
                  </a:lnTo>
                  <a:lnTo>
                    <a:pt x="95" y="159"/>
                  </a:lnTo>
                  <a:lnTo>
                    <a:pt x="97" y="159"/>
                  </a:lnTo>
                  <a:lnTo>
                    <a:pt x="97" y="158"/>
                  </a:lnTo>
                  <a:lnTo>
                    <a:pt x="98" y="158"/>
                  </a:lnTo>
                  <a:lnTo>
                    <a:pt x="99" y="158"/>
                  </a:lnTo>
                  <a:lnTo>
                    <a:pt x="101" y="158"/>
                  </a:lnTo>
                  <a:lnTo>
                    <a:pt x="103" y="157"/>
                  </a:lnTo>
                  <a:lnTo>
                    <a:pt x="104" y="155"/>
                  </a:lnTo>
                  <a:lnTo>
                    <a:pt x="106" y="154"/>
                  </a:lnTo>
                  <a:lnTo>
                    <a:pt x="107" y="153"/>
                  </a:lnTo>
                  <a:lnTo>
                    <a:pt x="110" y="151"/>
                  </a:lnTo>
                  <a:lnTo>
                    <a:pt x="111" y="150"/>
                  </a:lnTo>
                  <a:lnTo>
                    <a:pt x="111" y="149"/>
                  </a:lnTo>
                  <a:lnTo>
                    <a:pt x="112" y="147"/>
                  </a:lnTo>
                  <a:lnTo>
                    <a:pt x="114" y="146"/>
                  </a:lnTo>
                  <a:lnTo>
                    <a:pt x="115" y="145"/>
                  </a:lnTo>
                  <a:lnTo>
                    <a:pt x="115" y="144"/>
                  </a:lnTo>
                  <a:lnTo>
                    <a:pt x="116" y="142"/>
                  </a:lnTo>
                  <a:lnTo>
                    <a:pt x="116" y="141"/>
                  </a:lnTo>
                  <a:lnTo>
                    <a:pt x="116" y="140"/>
                  </a:lnTo>
                  <a:lnTo>
                    <a:pt x="118" y="140"/>
                  </a:lnTo>
                  <a:lnTo>
                    <a:pt x="118" y="138"/>
                  </a:lnTo>
                  <a:lnTo>
                    <a:pt x="118" y="137"/>
                  </a:lnTo>
                  <a:lnTo>
                    <a:pt x="118" y="136"/>
                  </a:lnTo>
                  <a:lnTo>
                    <a:pt x="118" y="134"/>
                  </a:lnTo>
                  <a:lnTo>
                    <a:pt x="118" y="133"/>
                  </a:lnTo>
                  <a:lnTo>
                    <a:pt x="116" y="133"/>
                  </a:lnTo>
                  <a:lnTo>
                    <a:pt x="116" y="132"/>
                  </a:lnTo>
                  <a:lnTo>
                    <a:pt x="116" y="130"/>
                  </a:lnTo>
                  <a:lnTo>
                    <a:pt x="116" y="129"/>
                  </a:lnTo>
                  <a:lnTo>
                    <a:pt x="115" y="128"/>
                  </a:lnTo>
                  <a:lnTo>
                    <a:pt x="115" y="127"/>
                  </a:lnTo>
                  <a:lnTo>
                    <a:pt x="114" y="125"/>
                  </a:lnTo>
                  <a:lnTo>
                    <a:pt x="112" y="124"/>
                  </a:lnTo>
                  <a:lnTo>
                    <a:pt x="112" y="123"/>
                  </a:lnTo>
                  <a:lnTo>
                    <a:pt x="110" y="120"/>
                  </a:lnTo>
                  <a:lnTo>
                    <a:pt x="104" y="116"/>
                  </a:lnTo>
                  <a:lnTo>
                    <a:pt x="103" y="115"/>
                  </a:lnTo>
                  <a:lnTo>
                    <a:pt x="103" y="113"/>
                  </a:lnTo>
                  <a:lnTo>
                    <a:pt x="103" y="112"/>
                  </a:lnTo>
                  <a:lnTo>
                    <a:pt x="103" y="111"/>
                  </a:lnTo>
                  <a:lnTo>
                    <a:pt x="103" y="108"/>
                  </a:lnTo>
                  <a:lnTo>
                    <a:pt x="103" y="107"/>
                  </a:lnTo>
                  <a:lnTo>
                    <a:pt x="103" y="106"/>
                  </a:lnTo>
                  <a:lnTo>
                    <a:pt x="103" y="104"/>
                  </a:lnTo>
                  <a:lnTo>
                    <a:pt x="104" y="104"/>
                  </a:lnTo>
                  <a:lnTo>
                    <a:pt x="104" y="103"/>
                  </a:lnTo>
                  <a:lnTo>
                    <a:pt x="106" y="103"/>
                  </a:lnTo>
                  <a:lnTo>
                    <a:pt x="106" y="102"/>
                  </a:lnTo>
                  <a:lnTo>
                    <a:pt x="107" y="102"/>
                  </a:lnTo>
                  <a:lnTo>
                    <a:pt x="108" y="100"/>
                  </a:lnTo>
                  <a:lnTo>
                    <a:pt x="110" y="100"/>
                  </a:lnTo>
                  <a:lnTo>
                    <a:pt x="111" y="100"/>
                  </a:lnTo>
                  <a:lnTo>
                    <a:pt x="112" y="100"/>
                  </a:lnTo>
                  <a:lnTo>
                    <a:pt x="116" y="100"/>
                  </a:lnTo>
                  <a:lnTo>
                    <a:pt x="118" y="100"/>
                  </a:lnTo>
                  <a:lnTo>
                    <a:pt x="119" y="100"/>
                  </a:lnTo>
                  <a:lnTo>
                    <a:pt x="120" y="102"/>
                  </a:lnTo>
                  <a:lnTo>
                    <a:pt x="121" y="102"/>
                  </a:lnTo>
                  <a:lnTo>
                    <a:pt x="124" y="102"/>
                  </a:lnTo>
                  <a:lnTo>
                    <a:pt x="125" y="103"/>
                  </a:lnTo>
                  <a:lnTo>
                    <a:pt x="128" y="103"/>
                  </a:lnTo>
                  <a:lnTo>
                    <a:pt x="131" y="103"/>
                  </a:lnTo>
                  <a:lnTo>
                    <a:pt x="132" y="103"/>
                  </a:lnTo>
                  <a:lnTo>
                    <a:pt x="133" y="103"/>
                  </a:lnTo>
                  <a:lnTo>
                    <a:pt x="135" y="103"/>
                  </a:lnTo>
                  <a:lnTo>
                    <a:pt x="136" y="102"/>
                  </a:lnTo>
                  <a:lnTo>
                    <a:pt x="137" y="102"/>
                  </a:lnTo>
                  <a:lnTo>
                    <a:pt x="138" y="102"/>
                  </a:lnTo>
                  <a:lnTo>
                    <a:pt x="142" y="100"/>
                  </a:lnTo>
                  <a:lnTo>
                    <a:pt x="145" y="99"/>
                  </a:lnTo>
                  <a:lnTo>
                    <a:pt x="150" y="98"/>
                  </a:lnTo>
                  <a:lnTo>
                    <a:pt x="152" y="98"/>
                  </a:lnTo>
                  <a:lnTo>
                    <a:pt x="152" y="99"/>
                  </a:lnTo>
                  <a:lnTo>
                    <a:pt x="152" y="100"/>
                  </a:lnTo>
                  <a:lnTo>
                    <a:pt x="152" y="102"/>
                  </a:lnTo>
                  <a:lnTo>
                    <a:pt x="150" y="104"/>
                  </a:lnTo>
                  <a:lnTo>
                    <a:pt x="150" y="107"/>
                  </a:lnTo>
                  <a:lnTo>
                    <a:pt x="149" y="108"/>
                  </a:lnTo>
                  <a:lnTo>
                    <a:pt x="149" y="110"/>
                  </a:lnTo>
                  <a:lnTo>
                    <a:pt x="146" y="113"/>
                  </a:lnTo>
                  <a:lnTo>
                    <a:pt x="144" y="119"/>
                  </a:lnTo>
                  <a:lnTo>
                    <a:pt x="142" y="123"/>
                  </a:lnTo>
                  <a:lnTo>
                    <a:pt x="142" y="124"/>
                  </a:lnTo>
                  <a:lnTo>
                    <a:pt x="142" y="125"/>
                  </a:lnTo>
                  <a:lnTo>
                    <a:pt x="142" y="127"/>
                  </a:lnTo>
                  <a:lnTo>
                    <a:pt x="142" y="128"/>
                  </a:lnTo>
                  <a:lnTo>
                    <a:pt x="142" y="129"/>
                  </a:lnTo>
                  <a:lnTo>
                    <a:pt x="144" y="132"/>
                  </a:lnTo>
                  <a:lnTo>
                    <a:pt x="145" y="132"/>
                  </a:lnTo>
                  <a:lnTo>
                    <a:pt x="146" y="133"/>
                  </a:lnTo>
                  <a:lnTo>
                    <a:pt x="148" y="134"/>
                  </a:lnTo>
                  <a:lnTo>
                    <a:pt x="149" y="134"/>
                  </a:lnTo>
                  <a:lnTo>
                    <a:pt x="150" y="136"/>
                  </a:lnTo>
                  <a:lnTo>
                    <a:pt x="152" y="136"/>
                  </a:lnTo>
                  <a:lnTo>
                    <a:pt x="153" y="136"/>
                  </a:lnTo>
                  <a:lnTo>
                    <a:pt x="155" y="136"/>
                  </a:lnTo>
                  <a:lnTo>
                    <a:pt x="157" y="134"/>
                  </a:lnTo>
                  <a:lnTo>
                    <a:pt x="159" y="134"/>
                  </a:lnTo>
                  <a:lnTo>
                    <a:pt x="161" y="130"/>
                  </a:lnTo>
                  <a:lnTo>
                    <a:pt x="162" y="129"/>
                  </a:lnTo>
                  <a:lnTo>
                    <a:pt x="161" y="128"/>
                  </a:lnTo>
                  <a:lnTo>
                    <a:pt x="161" y="127"/>
                  </a:lnTo>
                  <a:lnTo>
                    <a:pt x="161" y="125"/>
                  </a:lnTo>
                  <a:lnTo>
                    <a:pt x="161" y="124"/>
                  </a:lnTo>
                  <a:lnTo>
                    <a:pt x="161" y="121"/>
                  </a:lnTo>
                  <a:lnTo>
                    <a:pt x="159" y="121"/>
                  </a:lnTo>
                  <a:lnTo>
                    <a:pt x="159" y="120"/>
                  </a:lnTo>
                  <a:lnTo>
                    <a:pt x="158" y="116"/>
                  </a:lnTo>
                  <a:lnTo>
                    <a:pt x="157" y="112"/>
                  </a:lnTo>
                  <a:lnTo>
                    <a:pt x="157" y="111"/>
                  </a:lnTo>
                  <a:lnTo>
                    <a:pt x="157" y="110"/>
                  </a:lnTo>
                  <a:lnTo>
                    <a:pt x="157" y="108"/>
                  </a:lnTo>
                  <a:lnTo>
                    <a:pt x="161" y="102"/>
                  </a:lnTo>
                  <a:lnTo>
                    <a:pt x="162" y="100"/>
                  </a:lnTo>
                  <a:lnTo>
                    <a:pt x="162" y="99"/>
                  </a:lnTo>
                  <a:lnTo>
                    <a:pt x="163" y="98"/>
                  </a:lnTo>
                  <a:lnTo>
                    <a:pt x="162" y="95"/>
                  </a:lnTo>
                  <a:lnTo>
                    <a:pt x="161" y="95"/>
                  </a:lnTo>
                  <a:lnTo>
                    <a:pt x="163" y="94"/>
                  </a:lnTo>
                  <a:lnTo>
                    <a:pt x="165" y="94"/>
                  </a:lnTo>
                  <a:lnTo>
                    <a:pt x="165" y="93"/>
                  </a:lnTo>
                  <a:lnTo>
                    <a:pt x="167" y="93"/>
                  </a:lnTo>
                  <a:lnTo>
                    <a:pt x="167" y="91"/>
                  </a:lnTo>
                  <a:lnTo>
                    <a:pt x="169" y="91"/>
                  </a:lnTo>
                  <a:lnTo>
                    <a:pt x="170" y="90"/>
                  </a:lnTo>
                  <a:lnTo>
                    <a:pt x="171" y="90"/>
                  </a:lnTo>
                  <a:lnTo>
                    <a:pt x="172" y="89"/>
                  </a:lnTo>
                  <a:lnTo>
                    <a:pt x="175" y="89"/>
                  </a:lnTo>
                  <a:lnTo>
                    <a:pt x="176" y="87"/>
                  </a:lnTo>
                  <a:lnTo>
                    <a:pt x="178" y="87"/>
                  </a:lnTo>
                  <a:lnTo>
                    <a:pt x="179" y="87"/>
                  </a:lnTo>
                  <a:lnTo>
                    <a:pt x="180" y="87"/>
                  </a:lnTo>
                  <a:lnTo>
                    <a:pt x="182" y="87"/>
                  </a:lnTo>
                  <a:lnTo>
                    <a:pt x="183" y="87"/>
                  </a:lnTo>
                  <a:lnTo>
                    <a:pt x="184" y="86"/>
                  </a:lnTo>
                  <a:lnTo>
                    <a:pt x="186" y="86"/>
                  </a:lnTo>
                  <a:lnTo>
                    <a:pt x="187" y="85"/>
                  </a:lnTo>
                  <a:lnTo>
                    <a:pt x="188" y="83"/>
                  </a:lnTo>
                  <a:lnTo>
                    <a:pt x="190" y="82"/>
                  </a:lnTo>
                  <a:lnTo>
                    <a:pt x="193" y="79"/>
                  </a:lnTo>
                  <a:lnTo>
                    <a:pt x="196" y="78"/>
                  </a:lnTo>
                  <a:lnTo>
                    <a:pt x="199" y="77"/>
                  </a:lnTo>
                  <a:lnTo>
                    <a:pt x="199" y="75"/>
                  </a:lnTo>
                  <a:lnTo>
                    <a:pt x="201" y="75"/>
                  </a:lnTo>
                  <a:lnTo>
                    <a:pt x="203" y="73"/>
                  </a:lnTo>
                  <a:lnTo>
                    <a:pt x="204" y="73"/>
                  </a:lnTo>
                  <a:lnTo>
                    <a:pt x="204" y="72"/>
                  </a:lnTo>
                  <a:lnTo>
                    <a:pt x="205" y="72"/>
                  </a:lnTo>
                  <a:lnTo>
                    <a:pt x="205" y="70"/>
                  </a:lnTo>
                  <a:lnTo>
                    <a:pt x="208" y="68"/>
                  </a:lnTo>
                  <a:lnTo>
                    <a:pt x="208" y="66"/>
                  </a:lnTo>
                  <a:lnTo>
                    <a:pt x="209" y="65"/>
                  </a:lnTo>
                  <a:lnTo>
                    <a:pt x="209" y="64"/>
                  </a:lnTo>
                  <a:lnTo>
                    <a:pt x="210" y="62"/>
                  </a:lnTo>
                  <a:lnTo>
                    <a:pt x="210" y="61"/>
                  </a:lnTo>
                  <a:lnTo>
                    <a:pt x="210" y="60"/>
                  </a:lnTo>
                  <a:lnTo>
                    <a:pt x="210" y="58"/>
                  </a:lnTo>
                  <a:lnTo>
                    <a:pt x="210" y="57"/>
                  </a:lnTo>
                  <a:lnTo>
                    <a:pt x="210" y="56"/>
                  </a:lnTo>
                  <a:lnTo>
                    <a:pt x="209" y="55"/>
                  </a:lnTo>
                  <a:lnTo>
                    <a:pt x="208" y="53"/>
                  </a:lnTo>
                  <a:lnTo>
                    <a:pt x="207" y="52"/>
                  </a:lnTo>
                  <a:lnTo>
                    <a:pt x="205" y="51"/>
                  </a:lnTo>
                  <a:lnTo>
                    <a:pt x="204" y="49"/>
                  </a:lnTo>
                  <a:lnTo>
                    <a:pt x="204" y="48"/>
                  </a:lnTo>
                  <a:lnTo>
                    <a:pt x="203" y="48"/>
                  </a:lnTo>
                  <a:lnTo>
                    <a:pt x="203" y="47"/>
                  </a:lnTo>
                  <a:lnTo>
                    <a:pt x="201" y="45"/>
                  </a:lnTo>
                  <a:lnTo>
                    <a:pt x="201" y="44"/>
                  </a:lnTo>
                  <a:lnTo>
                    <a:pt x="201" y="43"/>
                  </a:lnTo>
                  <a:lnTo>
                    <a:pt x="201" y="41"/>
                  </a:lnTo>
                  <a:lnTo>
                    <a:pt x="200" y="40"/>
                  </a:lnTo>
                  <a:lnTo>
                    <a:pt x="200" y="39"/>
                  </a:lnTo>
                  <a:lnTo>
                    <a:pt x="200" y="38"/>
                  </a:lnTo>
                  <a:lnTo>
                    <a:pt x="200" y="36"/>
                  </a:lnTo>
                  <a:lnTo>
                    <a:pt x="199" y="36"/>
                  </a:lnTo>
                  <a:lnTo>
                    <a:pt x="199" y="35"/>
                  </a:lnTo>
                  <a:lnTo>
                    <a:pt x="199" y="34"/>
                  </a:lnTo>
                  <a:lnTo>
                    <a:pt x="199" y="27"/>
                  </a:lnTo>
                  <a:lnTo>
                    <a:pt x="199" y="26"/>
                  </a:lnTo>
                  <a:lnTo>
                    <a:pt x="199" y="24"/>
                  </a:lnTo>
                  <a:lnTo>
                    <a:pt x="199" y="23"/>
                  </a:lnTo>
                  <a:lnTo>
                    <a:pt x="199" y="22"/>
                  </a:lnTo>
                  <a:lnTo>
                    <a:pt x="199" y="21"/>
                  </a:lnTo>
                  <a:lnTo>
                    <a:pt x="200" y="18"/>
                  </a:lnTo>
                  <a:lnTo>
                    <a:pt x="200" y="17"/>
                  </a:lnTo>
                  <a:lnTo>
                    <a:pt x="200" y="15"/>
                  </a:lnTo>
                  <a:lnTo>
                    <a:pt x="201" y="15"/>
                  </a:lnTo>
                  <a:lnTo>
                    <a:pt x="201" y="14"/>
                  </a:lnTo>
                  <a:lnTo>
                    <a:pt x="203" y="13"/>
                  </a:lnTo>
                  <a:lnTo>
                    <a:pt x="203" y="11"/>
                  </a:lnTo>
                  <a:lnTo>
                    <a:pt x="203" y="10"/>
                  </a:lnTo>
                  <a:lnTo>
                    <a:pt x="203" y="9"/>
                  </a:lnTo>
                  <a:lnTo>
                    <a:pt x="203" y="7"/>
                  </a:lnTo>
                  <a:lnTo>
                    <a:pt x="204" y="7"/>
                  </a:lnTo>
                  <a:lnTo>
                    <a:pt x="204" y="6"/>
                  </a:lnTo>
                  <a:lnTo>
                    <a:pt x="205" y="5"/>
                  </a:lnTo>
                  <a:lnTo>
                    <a:pt x="207" y="3"/>
                  </a:lnTo>
                  <a:lnTo>
                    <a:pt x="209"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2A0EBA37-2A34-47DA-9566-3C23C62A7F2D}"/>
                </a:ext>
              </a:extLst>
            </p:cNvPr>
            <p:cNvSpPr>
              <a:spLocks/>
            </p:cNvSpPr>
            <p:nvPr/>
          </p:nvSpPr>
          <p:spPr bwMode="auto">
            <a:xfrm>
              <a:off x="6659" y="1379"/>
              <a:ext cx="152" cy="281"/>
            </a:xfrm>
            <a:custGeom>
              <a:avLst/>
              <a:gdLst>
                <a:gd name="T0" fmla="*/ 149 w 152"/>
                <a:gd name="T1" fmla="*/ 48 h 281"/>
                <a:gd name="T2" fmla="*/ 149 w 152"/>
                <a:gd name="T3" fmla="*/ 66 h 281"/>
                <a:gd name="T4" fmla="*/ 149 w 152"/>
                <a:gd name="T5" fmla="*/ 82 h 281"/>
                <a:gd name="T6" fmla="*/ 150 w 152"/>
                <a:gd name="T7" fmla="*/ 93 h 281"/>
                <a:gd name="T8" fmla="*/ 150 w 152"/>
                <a:gd name="T9" fmla="*/ 99 h 281"/>
                <a:gd name="T10" fmla="*/ 150 w 152"/>
                <a:gd name="T11" fmla="*/ 110 h 281"/>
                <a:gd name="T12" fmla="*/ 149 w 152"/>
                <a:gd name="T13" fmla="*/ 122 h 281"/>
                <a:gd name="T14" fmla="*/ 149 w 152"/>
                <a:gd name="T15" fmla="*/ 144 h 281"/>
                <a:gd name="T16" fmla="*/ 149 w 152"/>
                <a:gd name="T17" fmla="*/ 158 h 281"/>
                <a:gd name="T18" fmla="*/ 149 w 152"/>
                <a:gd name="T19" fmla="*/ 169 h 281"/>
                <a:gd name="T20" fmla="*/ 149 w 152"/>
                <a:gd name="T21" fmla="*/ 181 h 281"/>
                <a:gd name="T22" fmla="*/ 150 w 152"/>
                <a:gd name="T23" fmla="*/ 198 h 281"/>
                <a:gd name="T24" fmla="*/ 150 w 152"/>
                <a:gd name="T25" fmla="*/ 212 h 281"/>
                <a:gd name="T26" fmla="*/ 150 w 152"/>
                <a:gd name="T27" fmla="*/ 226 h 281"/>
                <a:gd name="T28" fmla="*/ 150 w 152"/>
                <a:gd name="T29" fmla="*/ 247 h 281"/>
                <a:gd name="T30" fmla="*/ 152 w 152"/>
                <a:gd name="T31" fmla="*/ 261 h 281"/>
                <a:gd name="T32" fmla="*/ 144 w 152"/>
                <a:gd name="T33" fmla="*/ 270 h 281"/>
                <a:gd name="T34" fmla="*/ 133 w 152"/>
                <a:gd name="T35" fmla="*/ 270 h 281"/>
                <a:gd name="T36" fmla="*/ 123 w 152"/>
                <a:gd name="T37" fmla="*/ 271 h 281"/>
                <a:gd name="T38" fmla="*/ 107 w 152"/>
                <a:gd name="T39" fmla="*/ 271 h 281"/>
                <a:gd name="T40" fmla="*/ 86 w 152"/>
                <a:gd name="T41" fmla="*/ 271 h 281"/>
                <a:gd name="T42" fmla="*/ 73 w 152"/>
                <a:gd name="T43" fmla="*/ 271 h 281"/>
                <a:gd name="T44" fmla="*/ 59 w 152"/>
                <a:gd name="T45" fmla="*/ 271 h 281"/>
                <a:gd name="T46" fmla="*/ 52 w 152"/>
                <a:gd name="T47" fmla="*/ 281 h 281"/>
                <a:gd name="T48" fmla="*/ 40 w 152"/>
                <a:gd name="T49" fmla="*/ 281 h 281"/>
                <a:gd name="T50" fmla="*/ 27 w 152"/>
                <a:gd name="T51" fmla="*/ 281 h 281"/>
                <a:gd name="T52" fmla="*/ 18 w 152"/>
                <a:gd name="T53" fmla="*/ 281 h 281"/>
                <a:gd name="T54" fmla="*/ 10 w 152"/>
                <a:gd name="T55" fmla="*/ 281 h 281"/>
                <a:gd name="T56" fmla="*/ 5 w 152"/>
                <a:gd name="T57" fmla="*/ 281 h 281"/>
                <a:gd name="T58" fmla="*/ 1 w 152"/>
                <a:gd name="T59" fmla="*/ 275 h 281"/>
                <a:gd name="T60" fmla="*/ 1 w 152"/>
                <a:gd name="T61" fmla="*/ 266 h 281"/>
                <a:gd name="T62" fmla="*/ 1 w 152"/>
                <a:gd name="T63" fmla="*/ 256 h 281"/>
                <a:gd name="T64" fmla="*/ 1 w 152"/>
                <a:gd name="T65" fmla="*/ 249 h 281"/>
                <a:gd name="T66" fmla="*/ 1 w 152"/>
                <a:gd name="T67" fmla="*/ 237 h 281"/>
                <a:gd name="T68" fmla="*/ 1 w 152"/>
                <a:gd name="T69" fmla="*/ 226 h 281"/>
                <a:gd name="T70" fmla="*/ 0 w 152"/>
                <a:gd name="T71" fmla="*/ 197 h 281"/>
                <a:gd name="T72" fmla="*/ 0 w 152"/>
                <a:gd name="T73" fmla="*/ 177 h 281"/>
                <a:gd name="T74" fmla="*/ 0 w 152"/>
                <a:gd name="T75" fmla="*/ 164 h 281"/>
                <a:gd name="T76" fmla="*/ 0 w 152"/>
                <a:gd name="T77" fmla="*/ 150 h 281"/>
                <a:gd name="T78" fmla="*/ 0 w 152"/>
                <a:gd name="T79" fmla="*/ 140 h 281"/>
                <a:gd name="T80" fmla="*/ 0 w 152"/>
                <a:gd name="T81" fmla="*/ 134 h 281"/>
                <a:gd name="T82" fmla="*/ 0 w 152"/>
                <a:gd name="T83" fmla="*/ 123 h 281"/>
                <a:gd name="T84" fmla="*/ 0 w 152"/>
                <a:gd name="T85" fmla="*/ 113 h 281"/>
                <a:gd name="T86" fmla="*/ 0 w 152"/>
                <a:gd name="T87" fmla="*/ 105 h 281"/>
                <a:gd name="T88" fmla="*/ 0 w 152"/>
                <a:gd name="T89" fmla="*/ 95 h 281"/>
                <a:gd name="T90" fmla="*/ 0 w 152"/>
                <a:gd name="T91" fmla="*/ 86 h 281"/>
                <a:gd name="T92" fmla="*/ 10 w 152"/>
                <a:gd name="T93" fmla="*/ 76 h 281"/>
                <a:gd name="T94" fmla="*/ 18 w 152"/>
                <a:gd name="T95" fmla="*/ 67 h 281"/>
                <a:gd name="T96" fmla="*/ 18 w 152"/>
                <a:gd name="T97" fmla="*/ 49 h 281"/>
                <a:gd name="T98" fmla="*/ 18 w 152"/>
                <a:gd name="T99" fmla="*/ 31 h 281"/>
                <a:gd name="T100" fmla="*/ 22 w 152"/>
                <a:gd name="T101" fmla="*/ 12 h 281"/>
                <a:gd name="T102" fmla="*/ 39 w 152"/>
                <a:gd name="T103" fmla="*/ 12 h 281"/>
                <a:gd name="T104" fmla="*/ 46 w 152"/>
                <a:gd name="T105" fmla="*/ 10 h 281"/>
                <a:gd name="T106" fmla="*/ 54 w 152"/>
                <a:gd name="T107" fmla="*/ 2 h 281"/>
                <a:gd name="T108" fmla="*/ 68 w 152"/>
                <a:gd name="T109" fmla="*/ 2 h 281"/>
                <a:gd name="T110" fmla="*/ 78 w 152"/>
                <a:gd name="T111" fmla="*/ 2 h 281"/>
                <a:gd name="T112" fmla="*/ 88 w 152"/>
                <a:gd name="T113" fmla="*/ 2 h 281"/>
                <a:gd name="T114" fmla="*/ 98 w 152"/>
                <a:gd name="T115" fmla="*/ 2 h 281"/>
                <a:gd name="T116" fmla="*/ 107 w 152"/>
                <a:gd name="T117" fmla="*/ 2 h 281"/>
                <a:gd name="T118" fmla="*/ 119 w 152"/>
                <a:gd name="T119" fmla="*/ 2 h 281"/>
                <a:gd name="T120" fmla="*/ 130 w 152"/>
                <a:gd name="T121" fmla="*/ 2 h 281"/>
                <a:gd name="T122" fmla="*/ 143 w 152"/>
                <a:gd name="T123" fmla="*/ 2 h 281"/>
                <a:gd name="T124" fmla="*/ 149 w 152"/>
                <a:gd name="T125" fmla="*/ 1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281">
                  <a:moveTo>
                    <a:pt x="149" y="29"/>
                  </a:moveTo>
                  <a:lnTo>
                    <a:pt x="149" y="33"/>
                  </a:lnTo>
                  <a:lnTo>
                    <a:pt x="149" y="33"/>
                  </a:lnTo>
                  <a:lnTo>
                    <a:pt x="149" y="36"/>
                  </a:lnTo>
                  <a:lnTo>
                    <a:pt x="149" y="38"/>
                  </a:lnTo>
                  <a:lnTo>
                    <a:pt x="149" y="46"/>
                  </a:lnTo>
                  <a:lnTo>
                    <a:pt x="149" y="48"/>
                  </a:lnTo>
                  <a:lnTo>
                    <a:pt x="149" y="49"/>
                  </a:lnTo>
                  <a:lnTo>
                    <a:pt x="149" y="50"/>
                  </a:lnTo>
                  <a:lnTo>
                    <a:pt x="149" y="54"/>
                  </a:lnTo>
                  <a:lnTo>
                    <a:pt x="149" y="57"/>
                  </a:lnTo>
                  <a:lnTo>
                    <a:pt x="149" y="59"/>
                  </a:lnTo>
                  <a:lnTo>
                    <a:pt x="149" y="61"/>
                  </a:lnTo>
                  <a:lnTo>
                    <a:pt x="149" y="66"/>
                  </a:lnTo>
                  <a:lnTo>
                    <a:pt x="149" y="70"/>
                  </a:lnTo>
                  <a:lnTo>
                    <a:pt x="149" y="71"/>
                  </a:lnTo>
                  <a:lnTo>
                    <a:pt x="149" y="75"/>
                  </a:lnTo>
                  <a:lnTo>
                    <a:pt x="149" y="75"/>
                  </a:lnTo>
                  <a:lnTo>
                    <a:pt x="149" y="76"/>
                  </a:lnTo>
                  <a:lnTo>
                    <a:pt x="149" y="80"/>
                  </a:lnTo>
                  <a:lnTo>
                    <a:pt x="149" y="82"/>
                  </a:lnTo>
                  <a:lnTo>
                    <a:pt x="149" y="83"/>
                  </a:lnTo>
                  <a:lnTo>
                    <a:pt x="149" y="84"/>
                  </a:lnTo>
                  <a:lnTo>
                    <a:pt x="149" y="84"/>
                  </a:lnTo>
                  <a:lnTo>
                    <a:pt x="149" y="87"/>
                  </a:lnTo>
                  <a:lnTo>
                    <a:pt x="149" y="88"/>
                  </a:lnTo>
                  <a:lnTo>
                    <a:pt x="149" y="89"/>
                  </a:lnTo>
                  <a:lnTo>
                    <a:pt x="150" y="93"/>
                  </a:lnTo>
                  <a:lnTo>
                    <a:pt x="150" y="93"/>
                  </a:lnTo>
                  <a:lnTo>
                    <a:pt x="150" y="95"/>
                  </a:lnTo>
                  <a:lnTo>
                    <a:pt x="150" y="95"/>
                  </a:lnTo>
                  <a:lnTo>
                    <a:pt x="150" y="95"/>
                  </a:lnTo>
                  <a:lnTo>
                    <a:pt x="150" y="97"/>
                  </a:lnTo>
                  <a:lnTo>
                    <a:pt x="150" y="97"/>
                  </a:lnTo>
                  <a:lnTo>
                    <a:pt x="150" y="99"/>
                  </a:lnTo>
                  <a:lnTo>
                    <a:pt x="150" y="100"/>
                  </a:lnTo>
                  <a:lnTo>
                    <a:pt x="150" y="101"/>
                  </a:lnTo>
                  <a:lnTo>
                    <a:pt x="150" y="103"/>
                  </a:lnTo>
                  <a:lnTo>
                    <a:pt x="150" y="103"/>
                  </a:lnTo>
                  <a:lnTo>
                    <a:pt x="150" y="108"/>
                  </a:lnTo>
                  <a:lnTo>
                    <a:pt x="150" y="109"/>
                  </a:lnTo>
                  <a:lnTo>
                    <a:pt x="150" y="110"/>
                  </a:lnTo>
                  <a:lnTo>
                    <a:pt x="149" y="110"/>
                  </a:lnTo>
                  <a:lnTo>
                    <a:pt x="149" y="113"/>
                  </a:lnTo>
                  <a:lnTo>
                    <a:pt x="149" y="113"/>
                  </a:lnTo>
                  <a:lnTo>
                    <a:pt x="149" y="118"/>
                  </a:lnTo>
                  <a:lnTo>
                    <a:pt x="149" y="118"/>
                  </a:lnTo>
                  <a:lnTo>
                    <a:pt x="149" y="120"/>
                  </a:lnTo>
                  <a:lnTo>
                    <a:pt x="149" y="122"/>
                  </a:lnTo>
                  <a:lnTo>
                    <a:pt x="149" y="126"/>
                  </a:lnTo>
                  <a:lnTo>
                    <a:pt x="149" y="127"/>
                  </a:lnTo>
                  <a:lnTo>
                    <a:pt x="149" y="130"/>
                  </a:lnTo>
                  <a:lnTo>
                    <a:pt x="149" y="133"/>
                  </a:lnTo>
                  <a:lnTo>
                    <a:pt x="149" y="139"/>
                  </a:lnTo>
                  <a:lnTo>
                    <a:pt x="149" y="140"/>
                  </a:lnTo>
                  <a:lnTo>
                    <a:pt x="149" y="144"/>
                  </a:lnTo>
                  <a:lnTo>
                    <a:pt x="149" y="146"/>
                  </a:lnTo>
                  <a:lnTo>
                    <a:pt x="149" y="148"/>
                  </a:lnTo>
                  <a:lnTo>
                    <a:pt x="149" y="150"/>
                  </a:lnTo>
                  <a:lnTo>
                    <a:pt x="149" y="152"/>
                  </a:lnTo>
                  <a:lnTo>
                    <a:pt x="149" y="155"/>
                  </a:lnTo>
                  <a:lnTo>
                    <a:pt x="149" y="156"/>
                  </a:lnTo>
                  <a:lnTo>
                    <a:pt x="149" y="158"/>
                  </a:lnTo>
                  <a:lnTo>
                    <a:pt x="149" y="158"/>
                  </a:lnTo>
                  <a:lnTo>
                    <a:pt x="149" y="158"/>
                  </a:lnTo>
                  <a:lnTo>
                    <a:pt x="149" y="159"/>
                  </a:lnTo>
                  <a:lnTo>
                    <a:pt x="149" y="159"/>
                  </a:lnTo>
                  <a:lnTo>
                    <a:pt x="149" y="165"/>
                  </a:lnTo>
                  <a:lnTo>
                    <a:pt x="149" y="168"/>
                  </a:lnTo>
                  <a:lnTo>
                    <a:pt x="149" y="169"/>
                  </a:lnTo>
                  <a:lnTo>
                    <a:pt x="149" y="172"/>
                  </a:lnTo>
                  <a:lnTo>
                    <a:pt x="149" y="173"/>
                  </a:lnTo>
                  <a:lnTo>
                    <a:pt x="149" y="175"/>
                  </a:lnTo>
                  <a:lnTo>
                    <a:pt x="149" y="177"/>
                  </a:lnTo>
                  <a:lnTo>
                    <a:pt x="149" y="180"/>
                  </a:lnTo>
                  <a:lnTo>
                    <a:pt x="149" y="181"/>
                  </a:lnTo>
                  <a:lnTo>
                    <a:pt x="149" y="181"/>
                  </a:lnTo>
                  <a:lnTo>
                    <a:pt x="150" y="185"/>
                  </a:lnTo>
                  <a:lnTo>
                    <a:pt x="150" y="189"/>
                  </a:lnTo>
                  <a:lnTo>
                    <a:pt x="150" y="190"/>
                  </a:lnTo>
                  <a:lnTo>
                    <a:pt x="150" y="193"/>
                  </a:lnTo>
                  <a:lnTo>
                    <a:pt x="150" y="195"/>
                  </a:lnTo>
                  <a:lnTo>
                    <a:pt x="150" y="197"/>
                  </a:lnTo>
                  <a:lnTo>
                    <a:pt x="150" y="198"/>
                  </a:lnTo>
                  <a:lnTo>
                    <a:pt x="150" y="199"/>
                  </a:lnTo>
                  <a:lnTo>
                    <a:pt x="150" y="202"/>
                  </a:lnTo>
                  <a:lnTo>
                    <a:pt x="150" y="205"/>
                  </a:lnTo>
                  <a:lnTo>
                    <a:pt x="150" y="210"/>
                  </a:lnTo>
                  <a:lnTo>
                    <a:pt x="150" y="211"/>
                  </a:lnTo>
                  <a:lnTo>
                    <a:pt x="150" y="212"/>
                  </a:lnTo>
                  <a:lnTo>
                    <a:pt x="150" y="212"/>
                  </a:lnTo>
                  <a:lnTo>
                    <a:pt x="150" y="214"/>
                  </a:lnTo>
                  <a:lnTo>
                    <a:pt x="150" y="219"/>
                  </a:lnTo>
                  <a:lnTo>
                    <a:pt x="150" y="219"/>
                  </a:lnTo>
                  <a:lnTo>
                    <a:pt x="150" y="219"/>
                  </a:lnTo>
                  <a:lnTo>
                    <a:pt x="150" y="223"/>
                  </a:lnTo>
                  <a:lnTo>
                    <a:pt x="150" y="224"/>
                  </a:lnTo>
                  <a:lnTo>
                    <a:pt x="150" y="226"/>
                  </a:lnTo>
                  <a:lnTo>
                    <a:pt x="150" y="228"/>
                  </a:lnTo>
                  <a:lnTo>
                    <a:pt x="150" y="232"/>
                  </a:lnTo>
                  <a:lnTo>
                    <a:pt x="150" y="237"/>
                  </a:lnTo>
                  <a:lnTo>
                    <a:pt x="150" y="240"/>
                  </a:lnTo>
                  <a:lnTo>
                    <a:pt x="150" y="244"/>
                  </a:lnTo>
                  <a:lnTo>
                    <a:pt x="150" y="245"/>
                  </a:lnTo>
                  <a:lnTo>
                    <a:pt x="150" y="247"/>
                  </a:lnTo>
                  <a:lnTo>
                    <a:pt x="150" y="248"/>
                  </a:lnTo>
                  <a:lnTo>
                    <a:pt x="150" y="252"/>
                  </a:lnTo>
                  <a:lnTo>
                    <a:pt x="150" y="252"/>
                  </a:lnTo>
                  <a:lnTo>
                    <a:pt x="150" y="253"/>
                  </a:lnTo>
                  <a:lnTo>
                    <a:pt x="152" y="258"/>
                  </a:lnTo>
                  <a:lnTo>
                    <a:pt x="152" y="261"/>
                  </a:lnTo>
                  <a:lnTo>
                    <a:pt x="152" y="261"/>
                  </a:lnTo>
                  <a:lnTo>
                    <a:pt x="152" y="262"/>
                  </a:lnTo>
                  <a:lnTo>
                    <a:pt x="152" y="266"/>
                  </a:lnTo>
                  <a:lnTo>
                    <a:pt x="152" y="267"/>
                  </a:lnTo>
                  <a:lnTo>
                    <a:pt x="152" y="270"/>
                  </a:lnTo>
                  <a:lnTo>
                    <a:pt x="150" y="270"/>
                  </a:lnTo>
                  <a:lnTo>
                    <a:pt x="147" y="270"/>
                  </a:lnTo>
                  <a:lnTo>
                    <a:pt x="144" y="270"/>
                  </a:lnTo>
                  <a:lnTo>
                    <a:pt x="143" y="270"/>
                  </a:lnTo>
                  <a:lnTo>
                    <a:pt x="141" y="270"/>
                  </a:lnTo>
                  <a:lnTo>
                    <a:pt x="140" y="270"/>
                  </a:lnTo>
                  <a:lnTo>
                    <a:pt x="139" y="270"/>
                  </a:lnTo>
                  <a:lnTo>
                    <a:pt x="136" y="270"/>
                  </a:lnTo>
                  <a:lnTo>
                    <a:pt x="135" y="270"/>
                  </a:lnTo>
                  <a:lnTo>
                    <a:pt x="133" y="270"/>
                  </a:lnTo>
                  <a:lnTo>
                    <a:pt x="133" y="270"/>
                  </a:lnTo>
                  <a:lnTo>
                    <a:pt x="132" y="270"/>
                  </a:lnTo>
                  <a:lnTo>
                    <a:pt x="130" y="270"/>
                  </a:lnTo>
                  <a:lnTo>
                    <a:pt x="130" y="270"/>
                  </a:lnTo>
                  <a:lnTo>
                    <a:pt x="128" y="270"/>
                  </a:lnTo>
                  <a:lnTo>
                    <a:pt x="130" y="270"/>
                  </a:lnTo>
                  <a:lnTo>
                    <a:pt x="123" y="271"/>
                  </a:lnTo>
                  <a:lnTo>
                    <a:pt x="122" y="271"/>
                  </a:lnTo>
                  <a:lnTo>
                    <a:pt x="120" y="271"/>
                  </a:lnTo>
                  <a:lnTo>
                    <a:pt x="116" y="271"/>
                  </a:lnTo>
                  <a:lnTo>
                    <a:pt x="114" y="271"/>
                  </a:lnTo>
                  <a:lnTo>
                    <a:pt x="110" y="271"/>
                  </a:lnTo>
                  <a:lnTo>
                    <a:pt x="109" y="271"/>
                  </a:lnTo>
                  <a:lnTo>
                    <a:pt x="107" y="271"/>
                  </a:lnTo>
                  <a:lnTo>
                    <a:pt x="103" y="271"/>
                  </a:lnTo>
                  <a:lnTo>
                    <a:pt x="101" y="271"/>
                  </a:lnTo>
                  <a:lnTo>
                    <a:pt x="98" y="271"/>
                  </a:lnTo>
                  <a:lnTo>
                    <a:pt x="95" y="271"/>
                  </a:lnTo>
                  <a:lnTo>
                    <a:pt x="93" y="271"/>
                  </a:lnTo>
                  <a:lnTo>
                    <a:pt x="92" y="271"/>
                  </a:lnTo>
                  <a:lnTo>
                    <a:pt x="86" y="271"/>
                  </a:lnTo>
                  <a:lnTo>
                    <a:pt x="86" y="271"/>
                  </a:lnTo>
                  <a:lnTo>
                    <a:pt x="85" y="271"/>
                  </a:lnTo>
                  <a:lnTo>
                    <a:pt x="82" y="271"/>
                  </a:lnTo>
                  <a:lnTo>
                    <a:pt x="81" y="271"/>
                  </a:lnTo>
                  <a:lnTo>
                    <a:pt x="77" y="271"/>
                  </a:lnTo>
                  <a:lnTo>
                    <a:pt x="76" y="271"/>
                  </a:lnTo>
                  <a:lnTo>
                    <a:pt x="73" y="271"/>
                  </a:lnTo>
                  <a:lnTo>
                    <a:pt x="69" y="271"/>
                  </a:lnTo>
                  <a:lnTo>
                    <a:pt x="69" y="271"/>
                  </a:lnTo>
                  <a:lnTo>
                    <a:pt x="67" y="271"/>
                  </a:lnTo>
                  <a:lnTo>
                    <a:pt x="65" y="271"/>
                  </a:lnTo>
                  <a:lnTo>
                    <a:pt x="63" y="271"/>
                  </a:lnTo>
                  <a:lnTo>
                    <a:pt x="61" y="271"/>
                  </a:lnTo>
                  <a:lnTo>
                    <a:pt x="59" y="271"/>
                  </a:lnTo>
                  <a:lnTo>
                    <a:pt x="58" y="271"/>
                  </a:lnTo>
                  <a:lnTo>
                    <a:pt x="58" y="277"/>
                  </a:lnTo>
                  <a:lnTo>
                    <a:pt x="58" y="279"/>
                  </a:lnTo>
                  <a:lnTo>
                    <a:pt x="58" y="281"/>
                  </a:lnTo>
                  <a:lnTo>
                    <a:pt x="58" y="281"/>
                  </a:lnTo>
                  <a:lnTo>
                    <a:pt x="52" y="281"/>
                  </a:lnTo>
                  <a:lnTo>
                    <a:pt x="52" y="281"/>
                  </a:lnTo>
                  <a:lnTo>
                    <a:pt x="51" y="281"/>
                  </a:lnTo>
                  <a:lnTo>
                    <a:pt x="51" y="281"/>
                  </a:lnTo>
                  <a:lnTo>
                    <a:pt x="50" y="281"/>
                  </a:lnTo>
                  <a:lnTo>
                    <a:pt x="48" y="281"/>
                  </a:lnTo>
                  <a:lnTo>
                    <a:pt x="47" y="281"/>
                  </a:lnTo>
                  <a:lnTo>
                    <a:pt x="42" y="281"/>
                  </a:lnTo>
                  <a:lnTo>
                    <a:pt x="40" y="281"/>
                  </a:lnTo>
                  <a:lnTo>
                    <a:pt x="39" y="281"/>
                  </a:lnTo>
                  <a:lnTo>
                    <a:pt x="38" y="281"/>
                  </a:lnTo>
                  <a:lnTo>
                    <a:pt x="35" y="281"/>
                  </a:lnTo>
                  <a:lnTo>
                    <a:pt x="34" y="281"/>
                  </a:lnTo>
                  <a:lnTo>
                    <a:pt x="33" y="281"/>
                  </a:lnTo>
                  <a:lnTo>
                    <a:pt x="30" y="281"/>
                  </a:lnTo>
                  <a:lnTo>
                    <a:pt x="27" y="281"/>
                  </a:lnTo>
                  <a:lnTo>
                    <a:pt x="25" y="281"/>
                  </a:lnTo>
                  <a:lnTo>
                    <a:pt x="23" y="281"/>
                  </a:lnTo>
                  <a:lnTo>
                    <a:pt x="21" y="281"/>
                  </a:lnTo>
                  <a:lnTo>
                    <a:pt x="21" y="281"/>
                  </a:lnTo>
                  <a:lnTo>
                    <a:pt x="21" y="281"/>
                  </a:lnTo>
                  <a:lnTo>
                    <a:pt x="20" y="281"/>
                  </a:lnTo>
                  <a:lnTo>
                    <a:pt x="18" y="281"/>
                  </a:lnTo>
                  <a:lnTo>
                    <a:pt x="17" y="281"/>
                  </a:lnTo>
                  <a:lnTo>
                    <a:pt x="16" y="281"/>
                  </a:lnTo>
                  <a:lnTo>
                    <a:pt x="14" y="281"/>
                  </a:lnTo>
                  <a:lnTo>
                    <a:pt x="13" y="281"/>
                  </a:lnTo>
                  <a:lnTo>
                    <a:pt x="13" y="281"/>
                  </a:lnTo>
                  <a:lnTo>
                    <a:pt x="12" y="281"/>
                  </a:lnTo>
                  <a:lnTo>
                    <a:pt x="10" y="281"/>
                  </a:lnTo>
                  <a:lnTo>
                    <a:pt x="9" y="281"/>
                  </a:lnTo>
                  <a:lnTo>
                    <a:pt x="8" y="281"/>
                  </a:lnTo>
                  <a:lnTo>
                    <a:pt x="8" y="281"/>
                  </a:lnTo>
                  <a:lnTo>
                    <a:pt x="6" y="281"/>
                  </a:lnTo>
                  <a:lnTo>
                    <a:pt x="6" y="281"/>
                  </a:lnTo>
                  <a:lnTo>
                    <a:pt x="6" y="281"/>
                  </a:lnTo>
                  <a:lnTo>
                    <a:pt x="5" y="281"/>
                  </a:lnTo>
                  <a:lnTo>
                    <a:pt x="4" y="281"/>
                  </a:lnTo>
                  <a:lnTo>
                    <a:pt x="3" y="281"/>
                  </a:lnTo>
                  <a:lnTo>
                    <a:pt x="1" y="281"/>
                  </a:lnTo>
                  <a:lnTo>
                    <a:pt x="1" y="278"/>
                  </a:lnTo>
                  <a:lnTo>
                    <a:pt x="1" y="277"/>
                  </a:lnTo>
                  <a:lnTo>
                    <a:pt x="1" y="277"/>
                  </a:lnTo>
                  <a:lnTo>
                    <a:pt x="1" y="275"/>
                  </a:lnTo>
                  <a:lnTo>
                    <a:pt x="1" y="273"/>
                  </a:lnTo>
                  <a:lnTo>
                    <a:pt x="1" y="271"/>
                  </a:lnTo>
                  <a:lnTo>
                    <a:pt x="1" y="270"/>
                  </a:lnTo>
                  <a:lnTo>
                    <a:pt x="1" y="269"/>
                  </a:lnTo>
                  <a:lnTo>
                    <a:pt x="1" y="269"/>
                  </a:lnTo>
                  <a:lnTo>
                    <a:pt x="1" y="267"/>
                  </a:lnTo>
                  <a:lnTo>
                    <a:pt x="1" y="266"/>
                  </a:lnTo>
                  <a:lnTo>
                    <a:pt x="1" y="265"/>
                  </a:lnTo>
                  <a:lnTo>
                    <a:pt x="1" y="262"/>
                  </a:lnTo>
                  <a:lnTo>
                    <a:pt x="1" y="262"/>
                  </a:lnTo>
                  <a:lnTo>
                    <a:pt x="1" y="261"/>
                  </a:lnTo>
                  <a:lnTo>
                    <a:pt x="1" y="260"/>
                  </a:lnTo>
                  <a:lnTo>
                    <a:pt x="1" y="257"/>
                  </a:lnTo>
                  <a:lnTo>
                    <a:pt x="1" y="256"/>
                  </a:lnTo>
                  <a:lnTo>
                    <a:pt x="1" y="254"/>
                  </a:lnTo>
                  <a:lnTo>
                    <a:pt x="1" y="254"/>
                  </a:lnTo>
                  <a:lnTo>
                    <a:pt x="1" y="253"/>
                  </a:lnTo>
                  <a:lnTo>
                    <a:pt x="1" y="252"/>
                  </a:lnTo>
                  <a:lnTo>
                    <a:pt x="1" y="252"/>
                  </a:lnTo>
                  <a:lnTo>
                    <a:pt x="1" y="250"/>
                  </a:lnTo>
                  <a:lnTo>
                    <a:pt x="1" y="249"/>
                  </a:lnTo>
                  <a:lnTo>
                    <a:pt x="1" y="248"/>
                  </a:lnTo>
                  <a:lnTo>
                    <a:pt x="1" y="245"/>
                  </a:lnTo>
                  <a:lnTo>
                    <a:pt x="1" y="244"/>
                  </a:lnTo>
                  <a:lnTo>
                    <a:pt x="1" y="240"/>
                  </a:lnTo>
                  <a:lnTo>
                    <a:pt x="1" y="240"/>
                  </a:lnTo>
                  <a:lnTo>
                    <a:pt x="1" y="239"/>
                  </a:lnTo>
                  <a:lnTo>
                    <a:pt x="1" y="237"/>
                  </a:lnTo>
                  <a:lnTo>
                    <a:pt x="1" y="237"/>
                  </a:lnTo>
                  <a:lnTo>
                    <a:pt x="1" y="236"/>
                  </a:lnTo>
                  <a:lnTo>
                    <a:pt x="1" y="235"/>
                  </a:lnTo>
                  <a:lnTo>
                    <a:pt x="1" y="233"/>
                  </a:lnTo>
                  <a:lnTo>
                    <a:pt x="1" y="232"/>
                  </a:lnTo>
                  <a:lnTo>
                    <a:pt x="1" y="228"/>
                  </a:lnTo>
                  <a:lnTo>
                    <a:pt x="1" y="226"/>
                  </a:lnTo>
                  <a:lnTo>
                    <a:pt x="1" y="223"/>
                  </a:lnTo>
                  <a:lnTo>
                    <a:pt x="1" y="219"/>
                  </a:lnTo>
                  <a:lnTo>
                    <a:pt x="1" y="215"/>
                  </a:lnTo>
                  <a:lnTo>
                    <a:pt x="1" y="211"/>
                  </a:lnTo>
                  <a:lnTo>
                    <a:pt x="1" y="206"/>
                  </a:lnTo>
                  <a:lnTo>
                    <a:pt x="1" y="202"/>
                  </a:lnTo>
                  <a:lnTo>
                    <a:pt x="0" y="197"/>
                  </a:lnTo>
                  <a:lnTo>
                    <a:pt x="0" y="193"/>
                  </a:lnTo>
                  <a:lnTo>
                    <a:pt x="0" y="190"/>
                  </a:lnTo>
                  <a:lnTo>
                    <a:pt x="0" y="188"/>
                  </a:lnTo>
                  <a:lnTo>
                    <a:pt x="0" y="182"/>
                  </a:lnTo>
                  <a:lnTo>
                    <a:pt x="0" y="180"/>
                  </a:lnTo>
                  <a:lnTo>
                    <a:pt x="0" y="178"/>
                  </a:lnTo>
                  <a:lnTo>
                    <a:pt x="0" y="177"/>
                  </a:lnTo>
                  <a:lnTo>
                    <a:pt x="0" y="176"/>
                  </a:lnTo>
                  <a:lnTo>
                    <a:pt x="0" y="173"/>
                  </a:lnTo>
                  <a:lnTo>
                    <a:pt x="0" y="172"/>
                  </a:lnTo>
                  <a:lnTo>
                    <a:pt x="0" y="171"/>
                  </a:lnTo>
                  <a:lnTo>
                    <a:pt x="0" y="168"/>
                  </a:lnTo>
                  <a:lnTo>
                    <a:pt x="0" y="165"/>
                  </a:lnTo>
                  <a:lnTo>
                    <a:pt x="0" y="164"/>
                  </a:lnTo>
                  <a:lnTo>
                    <a:pt x="0" y="163"/>
                  </a:lnTo>
                  <a:lnTo>
                    <a:pt x="0" y="163"/>
                  </a:lnTo>
                  <a:lnTo>
                    <a:pt x="0" y="159"/>
                  </a:lnTo>
                  <a:lnTo>
                    <a:pt x="0" y="156"/>
                  </a:lnTo>
                  <a:lnTo>
                    <a:pt x="0" y="155"/>
                  </a:lnTo>
                  <a:lnTo>
                    <a:pt x="0" y="152"/>
                  </a:lnTo>
                  <a:lnTo>
                    <a:pt x="0" y="150"/>
                  </a:lnTo>
                  <a:lnTo>
                    <a:pt x="0" y="150"/>
                  </a:lnTo>
                  <a:lnTo>
                    <a:pt x="0" y="148"/>
                  </a:lnTo>
                  <a:lnTo>
                    <a:pt x="0" y="146"/>
                  </a:lnTo>
                  <a:lnTo>
                    <a:pt x="0" y="144"/>
                  </a:lnTo>
                  <a:lnTo>
                    <a:pt x="0" y="143"/>
                  </a:lnTo>
                  <a:lnTo>
                    <a:pt x="0" y="142"/>
                  </a:lnTo>
                  <a:lnTo>
                    <a:pt x="0" y="140"/>
                  </a:lnTo>
                  <a:lnTo>
                    <a:pt x="0" y="139"/>
                  </a:lnTo>
                  <a:lnTo>
                    <a:pt x="0" y="139"/>
                  </a:lnTo>
                  <a:lnTo>
                    <a:pt x="0" y="138"/>
                  </a:lnTo>
                  <a:lnTo>
                    <a:pt x="0" y="137"/>
                  </a:lnTo>
                  <a:lnTo>
                    <a:pt x="0" y="137"/>
                  </a:lnTo>
                  <a:lnTo>
                    <a:pt x="0" y="135"/>
                  </a:lnTo>
                  <a:lnTo>
                    <a:pt x="0" y="134"/>
                  </a:lnTo>
                  <a:lnTo>
                    <a:pt x="0" y="133"/>
                  </a:lnTo>
                  <a:lnTo>
                    <a:pt x="0" y="131"/>
                  </a:lnTo>
                  <a:lnTo>
                    <a:pt x="0" y="130"/>
                  </a:lnTo>
                  <a:lnTo>
                    <a:pt x="0" y="129"/>
                  </a:lnTo>
                  <a:lnTo>
                    <a:pt x="0" y="127"/>
                  </a:lnTo>
                  <a:lnTo>
                    <a:pt x="0" y="123"/>
                  </a:lnTo>
                  <a:lnTo>
                    <a:pt x="0" y="123"/>
                  </a:lnTo>
                  <a:lnTo>
                    <a:pt x="0" y="122"/>
                  </a:lnTo>
                  <a:lnTo>
                    <a:pt x="0" y="121"/>
                  </a:lnTo>
                  <a:lnTo>
                    <a:pt x="0" y="120"/>
                  </a:lnTo>
                  <a:lnTo>
                    <a:pt x="0" y="117"/>
                  </a:lnTo>
                  <a:lnTo>
                    <a:pt x="0" y="117"/>
                  </a:lnTo>
                  <a:lnTo>
                    <a:pt x="0" y="113"/>
                  </a:lnTo>
                  <a:lnTo>
                    <a:pt x="0" y="113"/>
                  </a:lnTo>
                  <a:lnTo>
                    <a:pt x="0" y="113"/>
                  </a:lnTo>
                  <a:lnTo>
                    <a:pt x="0" y="113"/>
                  </a:lnTo>
                  <a:lnTo>
                    <a:pt x="0" y="109"/>
                  </a:lnTo>
                  <a:lnTo>
                    <a:pt x="0" y="108"/>
                  </a:lnTo>
                  <a:lnTo>
                    <a:pt x="0" y="106"/>
                  </a:lnTo>
                  <a:lnTo>
                    <a:pt x="0" y="106"/>
                  </a:lnTo>
                  <a:lnTo>
                    <a:pt x="0" y="105"/>
                  </a:lnTo>
                  <a:lnTo>
                    <a:pt x="0" y="105"/>
                  </a:lnTo>
                  <a:lnTo>
                    <a:pt x="0" y="104"/>
                  </a:lnTo>
                  <a:lnTo>
                    <a:pt x="0" y="103"/>
                  </a:lnTo>
                  <a:lnTo>
                    <a:pt x="0" y="103"/>
                  </a:lnTo>
                  <a:lnTo>
                    <a:pt x="0" y="100"/>
                  </a:lnTo>
                  <a:lnTo>
                    <a:pt x="0" y="99"/>
                  </a:lnTo>
                  <a:lnTo>
                    <a:pt x="0" y="95"/>
                  </a:lnTo>
                  <a:lnTo>
                    <a:pt x="0" y="93"/>
                  </a:lnTo>
                  <a:lnTo>
                    <a:pt x="0" y="92"/>
                  </a:lnTo>
                  <a:lnTo>
                    <a:pt x="0" y="91"/>
                  </a:lnTo>
                  <a:lnTo>
                    <a:pt x="0" y="88"/>
                  </a:lnTo>
                  <a:lnTo>
                    <a:pt x="0" y="88"/>
                  </a:lnTo>
                  <a:lnTo>
                    <a:pt x="0" y="86"/>
                  </a:lnTo>
                  <a:lnTo>
                    <a:pt x="0" y="86"/>
                  </a:lnTo>
                  <a:lnTo>
                    <a:pt x="0" y="82"/>
                  </a:lnTo>
                  <a:lnTo>
                    <a:pt x="0" y="78"/>
                  </a:lnTo>
                  <a:lnTo>
                    <a:pt x="0" y="76"/>
                  </a:lnTo>
                  <a:lnTo>
                    <a:pt x="1" y="76"/>
                  </a:lnTo>
                  <a:lnTo>
                    <a:pt x="5" y="76"/>
                  </a:lnTo>
                  <a:lnTo>
                    <a:pt x="9" y="76"/>
                  </a:lnTo>
                  <a:lnTo>
                    <a:pt x="10" y="76"/>
                  </a:lnTo>
                  <a:lnTo>
                    <a:pt x="10" y="76"/>
                  </a:lnTo>
                  <a:lnTo>
                    <a:pt x="12" y="76"/>
                  </a:lnTo>
                  <a:lnTo>
                    <a:pt x="13" y="76"/>
                  </a:lnTo>
                  <a:lnTo>
                    <a:pt x="16" y="76"/>
                  </a:lnTo>
                  <a:lnTo>
                    <a:pt x="18" y="76"/>
                  </a:lnTo>
                  <a:lnTo>
                    <a:pt x="18" y="72"/>
                  </a:lnTo>
                  <a:lnTo>
                    <a:pt x="18" y="67"/>
                  </a:lnTo>
                  <a:lnTo>
                    <a:pt x="18" y="66"/>
                  </a:lnTo>
                  <a:lnTo>
                    <a:pt x="18" y="63"/>
                  </a:lnTo>
                  <a:lnTo>
                    <a:pt x="18" y="58"/>
                  </a:lnTo>
                  <a:lnTo>
                    <a:pt x="18" y="57"/>
                  </a:lnTo>
                  <a:lnTo>
                    <a:pt x="18" y="54"/>
                  </a:lnTo>
                  <a:lnTo>
                    <a:pt x="18" y="50"/>
                  </a:lnTo>
                  <a:lnTo>
                    <a:pt x="18" y="49"/>
                  </a:lnTo>
                  <a:lnTo>
                    <a:pt x="18" y="48"/>
                  </a:lnTo>
                  <a:lnTo>
                    <a:pt x="18" y="44"/>
                  </a:lnTo>
                  <a:lnTo>
                    <a:pt x="18" y="42"/>
                  </a:lnTo>
                  <a:lnTo>
                    <a:pt x="18" y="40"/>
                  </a:lnTo>
                  <a:lnTo>
                    <a:pt x="18" y="36"/>
                  </a:lnTo>
                  <a:lnTo>
                    <a:pt x="18" y="33"/>
                  </a:lnTo>
                  <a:lnTo>
                    <a:pt x="18" y="31"/>
                  </a:lnTo>
                  <a:lnTo>
                    <a:pt x="18" y="25"/>
                  </a:lnTo>
                  <a:lnTo>
                    <a:pt x="18" y="21"/>
                  </a:lnTo>
                  <a:lnTo>
                    <a:pt x="18" y="20"/>
                  </a:lnTo>
                  <a:lnTo>
                    <a:pt x="18" y="15"/>
                  </a:lnTo>
                  <a:lnTo>
                    <a:pt x="18" y="12"/>
                  </a:lnTo>
                  <a:lnTo>
                    <a:pt x="20" y="12"/>
                  </a:lnTo>
                  <a:lnTo>
                    <a:pt x="22" y="12"/>
                  </a:lnTo>
                  <a:lnTo>
                    <a:pt x="26" y="12"/>
                  </a:lnTo>
                  <a:lnTo>
                    <a:pt x="27" y="12"/>
                  </a:lnTo>
                  <a:lnTo>
                    <a:pt x="30" y="12"/>
                  </a:lnTo>
                  <a:lnTo>
                    <a:pt x="33" y="12"/>
                  </a:lnTo>
                  <a:lnTo>
                    <a:pt x="34" y="12"/>
                  </a:lnTo>
                  <a:lnTo>
                    <a:pt x="37" y="12"/>
                  </a:lnTo>
                  <a:lnTo>
                    <a:pt x="39" y="12"/>
                  </a:lnTo>
                  <a:lnTo>
                    <a:pt x="39" y="11"/>
                  </a:lnTo>
                  <a:lnTo>
                    <a:pt x="39" y="11"/>
                  </a:lnTo>
                  <a:lnTo>
                    <a:pt x="40" y="11"/>
                  </a:lnTo>
                  <a:lnTo>
                    <a:pt x="42" y="11"/>
                  </a:lnTo>
                  <a:lnTo>
                    <a:pt x="44" y="11"/>
                  </a:lnTo>
                  <a:lnTo>
                    <a:pt x="46" y="11"/>
                  </a:lnTo>
                  <a:lnTo>
                    <a:pt x="46" y="10"/>
                  </a:lnTo>
                  <a:lnTo>
                    <a:pt x="46" y="8"/>
                  </a:lnTo>
                  <a:lnTo>
                    <a:pt x="46" y="4"/>
                  </a:lnTo>
                  <a:lnTo>
                    <a:pt x="46" y="2"/>
                  </a:lnTo>
                  <a:lnTo>
                    <a:pt x="47" y="2"/>
                  </a:lnTo>
                  <a:lnTo>
                    <a:pt x="50" y="2"/>
                  </a:lnTo>
                  <a:lnTo>
                    <a:pt x="52" y="2"/>
                  </a:lnTo>
                  <a:lnTo>
                    <a:pt x="54" y="2"/>
                  </a:lnTo>
                  <a:lnTo>
                    <a:pt x="55" y="2"/>
                  </a:lnTo>
                  <a:lnTo>
                    <a:pt x="58" y="2"/>
                  </a:lnTo>
                  <a:lnTo>
                    <a:pt x="60" y="2"/>
                  </a:lnTo>
                  <a:lnTo>
                    <a:pt x="64" y="2"/>
                  </a:lnTo>
                  <a:lnTo>
                    <a:pt x="67" y="2"/>
                  </a:lnTo>
                  <a:lnTo>
                    <a:pt x="68" y="2"/>
                  </a:lnTo>
                  <a:lnTo>
                    <a:pt x="68" y="2"/>
                  </a:lnTo>
                  <a:lnTo>
                    <a:pt x="71" y="2"/>
                  </a:lnTo>
                  <a:lnTo>
                    <a:pt x="73" y="2"/>
                  </a:lnTo>
                  <a:lnTo>
                    <a:pt x="75" y="2"/>
                  </a:lnTo>
                  <a:lnTo>
                    <a:pt x="76" y="2"/>
                  </a:lnTo>
                  <a:lnTo>
                    <a:pt x="77" y="2"/>
                  </a:lnTo>
                  <a:lnTo>
                    <a:pt x="77" y="2"/>
                  </a:lnTo>
                  <a:lnTo>
                    <a:pt x="78" y="2"/>
                  </a:lnTo>
                  <a:lnTo>
                    <a:pt x="80" y="2"/>
                  </a:lnTo>
                  <a:lnTo>
                    <a:pt x="82" y="2"/>
                  </a:lnTo>
                  <a:lnTo>
                    <a:pt x="84" y="2"/>
                  </a:lnTo>
                  <a:lnTo>
                    <a:pt x="85" y="2"/>
                  </a:lnTo>
                  <a:lnTo>
                    <a:pt x="86" y="2"/>
                  </a:lnTo>
                  <a:lnTo>
                    <a:pt x="88" y="2"/>
                  </a:lnTo>
                  <a:lnTo>
                    <a:pt x="88" y="2"/>
                  </a:lnTo>
                  <a:lnTo>
                    <a:pt x="89" y="2"/>
                  </a:lnTo>
                  <a:lnTo>
                    <a:pt x="90" y="2"/>
                  </a:lnTo>
                  <a:lnTo>
                    <a:pt x="92" y="2"/>
                  </a:lnTo>
                  <a:lnTo>
                    <a:pt x="93" y="2"/>
                  </a:lnTo>
                  <a:lnTo>
                    <a:pt x="94" y="2"/>
                  </a:lnTo>
                  <a:lnTo>
                    <a:pt x="95" y="2"/>
                  </a:lnTo>
                  <a:lnTo>
                    <a:pt x="98" y="2"/>
                  </a:lnTo>
                  <a:lnTo>
                    <a:pt x="99" y="2"/>
                  </a:lnTo>
                  <a:lnTo>
                    <a:pt x="102" y="2"/>
                  </a:lnTo>
                  <a:lnTo>
                    <a:pt x="103" y="2"/>
                  </a:lnTo>
                  <a:lnTo>
                    <a:pt x="105" y="2"/>
                  </a:lnTo>
                  <a:lnTo>
                    <a:pt x="105" y="2"/>
                  </a:lnTo>
                  <a:lnTo>
                    <a:pt x="107" y="2"/>
                  </a:lnTo>
                  <a:lnTo>
                    <a:pt x="107" y="2"/>
                  </a:lnTo>
                  <a:lnTo>
                    <a:pt x="109" y="2"/>
                  </a:lnTo>
                  <a:lnTo>
                    <a:pt x="111" y="2"/>
                  </a:lnTo>
                  <a:lnTo>
                    <a:pt x="111" y="2"/>
                  </a:lnTo>
                  <a:lnTo>
                    <a:pt x="114" y="2"/>
                  </a:lnTo>
                  <a:lnTo>
                    <a:pt x="115" y="2"/>
                  </a:lnTo>
                  <a:lnTo>
                    <a:pt x="116" y="2"/>
                  </a:lnTo>
                  <a:lnTo>
                    <a:pt x="119" y="2"/>
                  </a:lnTo>
                  <a:lnTo>
                    <a:pt x="120" y="2"/>
                  </a:lnTo>
                  <a:lnTo>
                    <a:pt x="123" y="2"/>
                  </a:lnTo>
                  <a:lnTo>
                    <a:pt x="124" y="2"/>
                  </a:lnTo>
                  <a:lnTo>
                    <a:pt x="126" y="2"/>
                  </a:lnTo>
                  <a:lnTo>
                    <a:pt x="127" y="2"/>
                  </a:lnTo>
                  <a:lnTo>
                    <a:pt x="128" y="2"/>
                  </a:lnTo>
                  <a:lnTo>
                    <a:pt x="130" y="2"/>
                  </a:lnTo>
                  <a:lnTo>
                    <a:pt x="132" y="2"/>
                  </a:lnTo>
                  <a:lnTo>
                    <a:pt x="135" y="2"/>
                  </a:lnTo>
                  <a:lnTo>
                    <a:pt x="136" y="2"/>
                  </a:lnTo>
                  <a:lnTo>
                    <a:pt x="136" y="2"/>
                  </a:lnTo>
                  <a:lnTo>
                    <a:pt x="139" y="2"/>
                  </a:lnTo>
                  <a:lnTo>
                    <a:pt x="140" y="2"/>
                  </a:lnTo>
                  <a:lnTo>
                    <a:pt x="143" y="2"/>
                  </a:lnTo>
                  <a:lnTo>
                    <a:pt x="149" y="0"/>
                  </a:lnTo>
                  <a:lnTo>
                    <a:pt x="149" y="6"/>
                  </a:lnTo>
                  <a:lnTo>
                    <a:pt x="149" y="7"/>
                  </a:lnTo>
                  <a:lnTo>
                    <a:pt x="149" y="8"/>
                  </a:lnTo>
                  <a:lnTo>
                    <a:pt x="149" y="10"/>
                  </a:lnTo>
                  <a:lnTo>
                    <a:pt x="149" y="11"/>
                  </a:lnTo>
                  <a:lnTo>
                    <a:pt x="149" y="15"/>
                  </a:lnTo>
                  <a:lnTo>
                    <a:pt x="149" y="16"/>
                  </a:lnTo>
                  <a:lnTo>
                    <a:pt x="149" y="19"/>
                  </a:lnTo>
                  <a:lnTo>
                    <a:pt x="149" y="20"/>
                  </a:lnTo>
                  <a:lnTo>
                    <a:pt x="149" y="20"/>
                  </a:lnTo>
                  <a:lnTo>
                    <a:pt x="149" y="24"/>
                  </a:lnTo>
                  <a:lnTo>
                    <a:pt x="149" y="2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34CAD4C4-BB9E-467F-9988-3CC330D180AB}"/>
                </a:ext>
              </a:extLst>
            </p:cNvPr>
            <p:cNvSpPr>
              <a:spLocks/>
            </p:cNvSpPr>
            <p:nvPr/>
          </p:nvSpPr>
          <p:spPr bwMode="auto">
            <a:xfrm>
              <a:off x="5794" y="1382"/>
              <a:ext cx="169" cy="281"/>
            </a:xfrm>
            <a:custGeom>
              <a:avLst/>
              <a:gdLst>
                <a:gd name="T0" fmla="*/ 40 w 169"/>
                <a:gd name="T1" fmla="*/ 55 h 281"/>
                <a:gd name="T2" fmla="*/ 57 w 169"/>
                <a:gd name="T3" fmla="*/ 55 h 281"/>
                <a:gd name="T4" fmla="*/ 80 w 169"/>
                <a:gd name="T5" fmla="*/ 52 h 281"/>
                <a:gd name="T6" fmla="*/ 80 w 169"/>
                <a:gd name="T7" fmla="*/ 47 h 281"/>
                <a:gd name="T8" fmla="*/ 80 w 169"/>
                <a:gd name="T9" fmla="*/ 29 h 281"/>
                <a:gd name="T10" fmla="*/ 80 w 169"/>
                <a:gd name="T11" fmla="*/ 11 h 281"/>
                <a:gd name="T12" fmla="*/ 80 w 169"/>
                <a:gd name="T13" fmla="*/ 1 h 281"/>
                <a:gd name="T14" fmla="*/ 95 w 169"/>
                <a:gd name="T15" fmla="*/ 1 h 281"/>
                <a:gd name="T16" fmla="*/ 112 w 169"/>
                <a:gd name="T17" fmla="*/ 0 h 281"/>
                <a:gd name="T18" fmla="*/ 125 w 169"/>
                <a:gd name="T19" fmla="*/ 0 h 281"/>
                <a:gd name="T20" fmla="*/ 134 w 169"/>
                <a:gd name="T21" fmla="*/ 1 h 281"/>
                <a:gd name="T22" fmla="*/ 134 w 169"/>
                <a:gd name="T23" fmla="*/ 7 h 281"/>
                <a:gd name="T24" fmla="*/ 136 w 169"/>
                <a:gd name="T25" fmla="*/ 14 h 281"/>
                <a:gd name="T26" fmla="*/ 136 w 169"/>
                <a:gd name="T27" fmla="*/ 29 h 281"/>
                <a:gd name="T28" fmla="*/ 136 w 169"/>
                <a:gd name="T29" fmla="*/ 39 h 281"/>
                <a:gd name="T30" fmla="*/ 136 w 169"/>
                <a:gd name="T31" fmla="*/ 55 h 281"/>
                <a:gd name="T32" fmla="*/ 136 w 169"/>
                <a:gd name="T33" fmla="*/ 65 h 281"/>
                <a:gd name="T34" fmla="*/ 136 w 169"/>
                <a:gd name="T35" fmla="*/ 75 h 281"/>
                <a:gd name="T36" fmla="*/ 134 w 169"/>
                <a:gd name="T37" fmla="*/ 101 h 281"/>
                <a:gd name="T38" fmla="*/ 137 w 169"/>
                <a:gd name="T39" fmla="*/ 110 h 281"/>
                <a:gd name="T40" fmla="*/ 141 w 169"/>
                <a:gd name="T41" fmla="*/ 137 h 281"/>
                <a:gd name="T42" fmla="*/ 155 w 169"/>
                <a:gd name="T43" fmla="*/ 148 h 281"/>
                <a:gd name="T44" fmla="*/ 169 w 169"/>
                <a:gd name="T45" fmla="*/ 157 h 281"/>
                <a:gd name="T46" fmla="*/ 169 w 169"/>
                <a:gd name="T47" fmla="*/ 165 h 281"/>
                <a:gd name="T48" fmla="*/ 169 w 169"/>
                <a:gd name="T49" fmla="*/ 173 h 281"/>
                <a:gd name="T50" fmla="*/ 169 w 169"/>
                <a:gd name="T51" fmla="*/ 186 h 281"/>
                <a:gd name="T52" fmla="*/ 169 w 169"/>
                <a:gd name="T53" fmla="*/ 196 h 281"/>
                <a:gd name="T54" fmla="*/ 169 w 169"/>
                <a:gd name="T55" fmla="*/ 208 h 281"/>
                <a:gd name="T56" fmla="*/ 167 w 169"/>
                <a:gd name="T57" fmla="*/ 217 h 281"/>
                <a:gd name="T58" fmla="*/ 167 w 169"/>
                <a:gd name="T59" fmla="*/ 234 h 281"/>
                <a:gd name="T60" fmla="*/ 167 w 169"/>
                <a:gd name="T61" fmla="*/ 245 h 281"/>
                <a:gd name="T62" fmla="*/ 167 w 169"/>
                <a:gd name="T63" fmla="*/ 255 h 281"/>
                <a:gd name="T64" fmla="*/ 167 w 169"/>
                <a:gd name="T65" fmla="*/ 270 h 281"/>
                <a:gd name="T66" fmla="*/ 149 w 169"/>
                <a:gd name="T67" fmla="*/ 281 h 281"/>
                <a:gd name="T68" fmla="*/ 132 w 169"/>
                <a:gd name="T69" fmla="*/ 281 h 281"/>
                <a:gd name="T70" fmla="*/ 119 w 169"/>
                <a:gd name="T71" fmla="*/ 281 h 281"/>
                <a:gd name="T72" fmla="*/ 106 w 169"/>
                <a:gd name="T73" fmla="*/ 280 h 281"/>
                <a:gd name="T74" fmla="*/ 90 w 169"/>
                <a:gd name="T75" fmla="*/ 280 h 281"/>
                <a:gd name="T76" fmla="*/ 61 w 169"/>
                <a:gd name="T77" fmla="*/ 280 h 281"/>
                <a:gd name="T78" fmla="*/ 43 w 169"/>
                <a:gd name="T79" fmla="*/ 280 h 281"/>
                <a:gd name="T80" fmla="*/ 28 w 169"/>
                <a:gd name="T81" fmla="*/ 280 h 281"/>
                <a:gd name="T82" fmla="*/ 4 w 169"/>
                <a:gd name="T83" fmla="*/ 280 h 281"/>
                <a:gd name="T84" fmla="*/ 0 w 169"/>
                <a:gd name="T85" fmla="*/ 272 h 281"/>
                <a:gd name="T86" fmla="*/ 0 w 169"/>
                <a:gd name="T87" fmla="*/ 257 h 281"/>
                <a:gd name="T88" fmla="*/ 0 w 169"/>
                <a:gd name="T89" fmla="*/ 247 h 281"/>
                <a:gd name="T90" fmla="*/ 0 w 169"/>
                <a:gd name="T91" fmla="*/ 230 h 281"/>
                <a:gd name="T92" fmla="*/ 0 w 169"/>
                <a:gd name="T93" fmla="*/ 221 h 281"/>
                <a:gd name="T94" fmla="*/ 0 w 169"/>
                <a:gd name="T95" fmla="*/ 189 h 281"/>
                <a:gd name="T96" fmla="*/ 0 w 169"/>
                <a:gd name="T97" fmla="*/ 168 h 281"/>
                <a:gd name="T98" fmla="*/ 25 w 169"/>
                <a:gd name="T99" fmla="*/ 160 h 281"/>
                <a:gd name="T100" fmla="*/ 27 w 169"/>
                <a:gd name="T101" fmla="*/ 148 h 281"/>
                <a:gd name="T102" fmla="*/ 27 w 169"/>
                <a:gd name="T103" fmla="*/ 119 h 281"/>
                <a:gd name="T104" fmla="*/ 27 w 169"/>
                <a:gd name="T105" fmla="*/ 101 h 281"/>
                <a:gd name="T106" fmla="*/ 28 w 169"/>
                <a:gd name="T107" fmla="*/ 86 h 281"/>
                <a:gd name="T108" fmla="*/ 28 w 169"/>
                <a:gd name="T109" fmla="*/ 6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9" h="281">
                  <a:moveTo>
                    <a:pt x="28" y="55"/>
                  </a:moveTo>
                  <a:lnTo>
                    <a:pt x="31" y="55"/>
                  </a:lnTo>
                  <a:lnTo>
                    <a:pt x="32" y="55"/>
                  </a:lnTo>
                  <a:lnTo>
                    <a:pt x="34" y="55"/>
                  </a:lnTo>
                  <a:lnTo>
                    <a:pt x="36" y="55"/>
                  </a:lnTo>
                  <a:lnTo>
                    <a:pt x="36" y="55"/>
                  </a:lnTo>
                  <a:lnTo>
                    <a:pt x="40" y="55"/>
                  </a:lnTo>
                  <a:lnTo>
                    <a:pt x="42" y="55"/>
                  </a:lnTo>
                  <a:lnTo>
                    <a:pt x="43" y="55"/>
                  </a:lnTo>
                  <a:lnTo>
                    <a:pt x="47" y="55"/>
                  </a:lnTo>
                  <a:lnTo>
                    <a:pt x="49" y="55"/>
                  </a:lnTo>
                  <a:lnTo>
                    <a:pt x="52" y="55"/>
                  </a:lnTo>
                  <a:lnTo>
                    <a:pt x="56" y="55"/>
                  </a:lnTo>
                  <a:lnTo>
                    <a:pt x="57" y="55"/>
                  </a:lnTo>
                  <a:lnTo>
                    <a:pt x="59" y="55"/>
                  </a:lnTo>
                  <a:lnTo>
                    <a:pt x="59" y="55"/>
                  </a:lnTo>
                  <a:lnTo>
                    <a:pt x="63" y="55"/>
                  </a:lnTo>
                  <a:lnTo>
                    <a:pt x="70" y="55"/>
                  </a:lnTo>
                  <a:lnTo>
                    <a:pt x="78" y="55"/>
                  </a:lnTo>
                  <a:lnTo>
                    <a:pt x="80" y="55"/>
                  </a:lnTo>
                  <a:lnTo>
                    <a:pt x="80" y="52"/>
                  </a:lnTo>
                  <a:lnTo>
                    <a:pt x="80" y="51"/>
                  </a:lnTo>
                  <a:lnTo>
                    <a:pt x="80" y="51"/>
                  </a:lnTo>
                  <a:lnTo>
                    <a:pt x="80" y="51"/>
                  </a:lnTo>
                  <a:lnTo>
                    <a:pt x="80" y="50"/>
                  </a:lnTo>
                  <a:lnTo>
                    <a:pt x="80" y="50"/>
                  </a:lnTo>
                  <a:lnTo>
                    <a:pt x="80" y="47"/>
                  </a:lnTo>
                  <a:lnTo>
                    <a:pt x="80" y="47"/>
                  </a:lnTo>
                  <a:lnTo>
                    <a:pt x="80" y="46"/>
                  </a:lnTo>
                  <a:lnTo>
                    <a:pt x="80" y="42"/>
                  </a:lnTo>
                  <a:lnTo>
                    <a:pt x="80" y="41"/>
                  </a:lnTo>
                  <a:lnTo>
                    <a:pt x="80" y="39"/>
                  </a:lnTo>
                  <a:lnTo>
                    <a:pt x="80" y="37"/>
                  </a:lnTo>
                  <a:lnTo>
                    <a:pt x="80" y="33"/>
                  </a:lnTo>
                  <a:lnTo>
                    <a:pt x="80" y="29"/>
                  </a:lnTo>
                  <a:lnTo>
                    <a:pt x="80" y="28"/>
                  </a:lnTo>
                  <a:lnTo>
                    <a:pt x="80" y="28"/>
                  </a:lnTo>
                  <a:lnTo>
                    <a:pt x="80" y="26"/>
                  </a:lnTo>
                  <a:lnTo>
                    <a:pt x="80" y="20"/>
                  </a:lnTo>
                  <a:lnTo>
                    <a:pt x="80" y="18"/>
                  </a:lnTo>
                  <a:lnTo>
                    <a:pt x="80" y="13"/>
                  </a:lnTo>
                  <a:lnTo>
                    <a:pt x="80" y="11"/>
                  </a:lnTo>
                  <a:lnTo>
                    <a:pt x="80" y="7"/>
                  </a:lnTo>
                  <a:lnTo>
                    <a:pt x="80" y="7"/>
                  </a:lnTo>
                  <a:lnTo>
                    <a:pt x="80" y="5"/>
                  </a:lnTo>
                  <a:lnTo>
                    <a:pt x="80" y="5"/>
                  </a:lnTo>
                  <a:lnTo>
                    <a:pt x="80" y="4"/>
                  </a:lnTo>
                  <a:lnTo>
                    <a:pt x="80" y="1"/>
                  </a:lnTo>
                  <a:lnTo>
                    <a:pt x="80" y="1"/>
                  </a:lnTo>
                  <a:lnTo>
                    <a:pt x="82" y="1"/>
                  </a:lnTo>
                  <a:lnTo>
                    <a:pt x="83" y="1"/>
                  </a:lnTo>
                  <a:lnTo>
                    <a:pt x="85" y="1"/>
                  </a:lnTo>
                  <a:lnTo>
                    <a:pt x="86" y="1"/>
                  </a:lnTo>
                  <a:lnTo>
                    <a:pt x="89" y="1"/>
                  </a:lnTo>
                  <a:lnTo>
                    <a:pt x="91" y="1"/>
                  </a:lnTo>
                  <a:lnTo>
                    <a:pt x="95" y="1"/>
                  </a:lnTo>
                  <a:lnTo>
                    <a:pt x="98" y="1"/>
                  </a:lnTo>
                  <a:lnTo>
                    <a:pt x="100" y="1"/>
                  </a:lnTo>
                  <a:lnTo>
                    <a:pt x="103" y="1"/>
                  </a:lnTo>
                  <a:lnTo>
                    <a:pt x="106" y="1"/>
                  </a:lnTo>
                  <a:lnTo>
                    <a:pt x="106" y="1"/>
                  </a:lnTo>
                  <a:lnTo>
                    <a:pt x="107" y="0"/>
                  </a:lnTo>
                  <a:lnTo>
                    <a:pt x="112" y="0"/>
                  </a:lnTo>
                  <a:lnTo>
                    <a:pt x="112" y="0"/>
                  </a:lnTo>
                  <a:lnTo>
                    <a:pt x="114" y="0"/>
                  </a:lnTo>
                  <a:lnTo>
                    <a:pt x="116" y="0"/>
                  </a:lnTo>
                  <a:lnTo>
                    <a:pt x="119" y="0"/>
                  </a:lnTo>
                  <a:lnTo>
                    <a:pt x="119" y="0"/>
                  </a:lnTo>
                  <a:lnTo>
                    <a:pt x="123" y="0"/>
                  </a:lnTo>
                  <a:lnTo>
                    <a:pt x="125" y="0"/>
                  </a:lnTo>
                  <a:lnTo>
                    <a:pt x="125" y="0"/>
                  </a:lnTo>
                  <a:lnTo>
                    <a:pt x="128" y="0"/>
                  </a:lnTo>
                  <a:lnTo>
                    <a:pt x="131" y="0"/>
                  </a:lnTo>
                  <a:lnTo>
                    <a:pt x="134" y="0"/>
                  </a:lnTo>
                  <a:lnTo>
                    <a:pt x="134" y="0"/>
                  </a:lnTo>
                  <a:lnTo>
                    <a:pt x="134" y="1"/>
                  </a:lnTo>
                  <a:lnTo>
                    <a:pt x="134" y="1"/>
                  </a:lnTo>
                  <a:lnTo>
                    <a:pt x="134" y="3"/>
                  </a:lnTo>
                  <a:lnTo>
                    <a:pt x="134" y="4"/>
                  </a:lnTo>
                  <a:lnTo>
                    <a:pt x="134" y="4"/>
                  </a:lnTo>
                  <a:lnTo>
                    <a:pt x="134" y="5"/>
                  </a:lnTo>
                  <a:lnTo>
                    <a:pt x="134" y="5"/>
                  </a:lnTo>
                  <a:lnTo>
                    <a:pt x="134" y="7"/>
                  </a:lnTo>
                  <a:lnTo>
                    <a:pt x="134" y="7"/>
                  </a:lnTo>
                  <a:lnTo>
                    <a:pt x="134" y="7"/>
                  </a:lnTo>
                  <a:lnTo>
                    <a:pt x="134" y="8"/>
                  </a:lnTo>
                  <a:lnTo>
                    <a:pt x="134" y="8"/>
                  </a:lnTo>
                  <a:lnTo>
                    <a:pt x="136" y="9"/>
                  </a:lnTo>
                  <a:lnTo>
                    <a:pt x="136" y="9"/>
                  </a:lnTo>
                  <a:lnTo>
                    <a:pt x="136" y="11"/>
                  </a:lnTo>
                  <a:lnTo>
                    <a:pt x="136" y="14"/>
                  </a:lnTo>
                  <a:lnTo>
                    <a:pt x="136" y="18"/>
                  </a:lnTo>
                  <a:lnTo>
                    <a:pt x="136" y="20"/>
                  </a:lnTo>
                  <a:lnTo>
                    <a:pt x="136" y="22"/>
                  </a:lnTo>
                  <a:lnTo>
                    <a:pt x="136" y="24"/>
                  </a:lnTo>
                  <a:lnTo>
                    <a:pt x="136" y="28"/>
                  </a:lnTo>
                  <a:lnTo>
                    <a:pt x="136" y="28"/>
                  </a:lnTo>
                  <a:lnTo>
                    <a:pt x="136" y="29"/>
                  </a:lnTo>
                  <a:lnTo>
                    <a:pt x="136" y="29"/>
                  </a:lnTo>
                  <a:lnTo>
                    <a:pt x="136" y="30"/>
                  </a:lnTo>
                  <a:lnTo>
                    <a:pt x="136" y="31"/>
                  </a:lnTo>
                  <a:lnTo>
                    <a:pt x="136" y="35"/>
                  </a:lnTo>
                  <a:lnTo>
                    <a:pt x="136" y="37"/>
                  </a:lnTo>
                  <a:lnTo>
                    <a:pt x="136" y="37"/>
                  </a:lnTo>
                  <a:lnTo>
                    <a:pt x="136" y="39"/>
                  </a:lnTo>
                  <a:lnTo>
                    <a:pt x="136" y="45"/>
                  </a:lnTo>
                  <a:lnTo>
                    <a:pt x="136" y="46"/>
                  </a:lnTo>
                  <a:lnTo>
                    <a:pt x="136" y="47"/>
                  </a:lnTo>
                  <a:lnTo>
                    <a:pt x="136" y="48"/>
                  </a:lnTo>
                  <a:lnTo>
                    <a:pt x="136" y="50"/>
                  </a:lnTo>
                  <a:lnTo>
                    <a:pt x="136" y="54"/>
                  </a:lnTo>
                  <a:lnTo>
                    <a:pt x="136" y="55"/>
                  </a:lnTo>
                  <a:lnTo>
                    <a:pt x="136" y="56"/>
                  </a:lnTo>
                  <a:lnTo>
                    <a:pt x="136" y="58"/>
                  </a:lnTo>
                  <a:lnTo>
                    <a:pt x="136" y="63"/>
                  </a:lnTo>
                  <a:lnTo>
                    <a:pt x="136" y="64"/>
                  </a:lnTo>
                  <a:lnTo>
                    <a:pt x="136" y="64"/>
                  </a:lnTo>
                  <a:lnTo>
                    <a:pt x="136" y="64"/>
                  </a:lnTo>
                  <a:lnTo>
                    <a:pt x="136" y="65"/>
                  </a:lnTo>
                  <a:lnTo>
                    <a:pt x="136" y="65"/>
                  </a:lnTo>
                  <a:lnTo>
                    <a:pt x="136" y="67"/>
                  </a:lnTo>
                  <a:lnTo>
                    <a:pt x="136" y="68"/>
                  </a:lnTo>
                  <a:lnTo>
                    <a:pt x="136" y="69"/>
                  </a:lnTo>
                  <a:lnTo>
                    <a:pt x="136" y="72"/>
                  </a:lnTo>
                  <a:lnTo>
                    <a:pt x="136" y="73"/>
                  </a:lnTo>
                  <a:lnTo>
                    <a:pt x="136" y="75"/>
                  </a:lnTo>
                  <a:lnTo>
                    <a:pt x="136" y="75"/>
                  </a:lnTo>
                  <a:lnTo>
                    <a:pt x="136" y="83"/>
                  </a:lnTo>
                  <a:lnTo>
                    <a:pt x="136" y="84"/>
                  </a:lnTo>
                  <a:lnTo>
                    <a:pt x="136" y="88"/>
                  </a:lnTo>
                  <a:lnTo>
                    <a:pt x="136" y="92"/>
                  </a:lnTo>
                  <a:lnTo>
                    <a:pt x="136" y="96"/>
                  </a:lnTo>
                  <a:lnTo>
                    <a:pt x="134" y="101"/>
                  </a:lnTo>
                  <a:lnTo>
                    <a:pt x="136" y="103"/>
                  </a:lnTo>
                  <a:lnTo>
                    <a:pt x="134" y="105"/>
                  </a:lnTo>
                  <a:lnTo>
                    <a:pt x="134" y="109"/>
                  </a:lnTo>
                  <a:lnTo>
                    <a:pt x="134" y="109"/>
                  </a:lnTo>
                  <a:lnTo>
                    <a:pt x="134" y="110"/>
                  </a:lnTo>
                  <a:lnTo>
                    <a:pt x="136" y="110"/>
                  </a:lnTo>
                  <a:lnTo>
                    <a:pt x="137" y="110"/>
                  </a:lnTo>
                  <a:lnTo>
                    <a:pt x="137" y="114"/>
                  </a:lnTo>
                  <a:lnTo>
                    <a:pt x="137" y="117"/>
                  </a:lnTo>
                  <a:lnTo>
                    <a:pt x="137" y="119"/>
                  </a:lnTo>
                  <a:lnTo>
                    <a:pt x="137" y="124"/>
                  </a:lnTo>
                  <a:lnTo>
                    <a:pt x="137" y="128"/>
                  </a:lnTo>
                  <a:lnTo>
                    <a:pt x="137" y="135"/>
                  </a:lnTo>
                  <a:lnTo>
                    <a:pt x="141" y="137"/>
                  </a:lnTo>
                  <a:lnTo>
                    <a:pt x="145" y="141"/>
                  </a:lnTo>
                  <a:lnTo>
                    <a:pt x="146" y="141"/>
                  </a:lnTo>
                  <a:lnTo>
                    <a:pt x="146" y="141"/>
                  </a:lnTo>
                  <a:lnTo>
                    <a:pt x="149" y="144"/>
                  </a:lnTo>
                  <a:lnTo>
                    <a:pt x="152" y="145"/>
                  </a:lnTo>
                  <a:lnTo>
                    <a:pt x="154" y="147"/>
                  </a:lnTo>
                  <a:lnTo>
                    <a:pt x="155" y="148"/>
                  </a:lnTo>
                  <a:lnTo>
                    <a:pt x="157" y="149"/>
                  </a:lnTo>
                  <a:lnTo>
                    <a:pt x="158" y="151"/>
                  </a:lnTo>
                  <a:lnTo>
                    <a:pt x="159" y="151"/>
                  </a:lnTo>
                  <a:lnTo>
                    <a:pt x="161" y="152"/>
                  </a:lnTo>
                  <a:lnTo>
                    <a:pt x="165" y="155"/>
                  </a:lnTo>
                  <a:lnTo>
                    <a:pt x="167" y="157"/>
                  </a:lnTo>
                  <a:lnTo>
                    <a:pt x="169" y="157"/>
                  </a:lnTo>
                  <a:lnTo>
                    <a:pt x="169" y="157"/>
                  </a:lnTo>
                  <a:lnTo>
                    <a:pt x="169" y="158"/>
                  </a:lnTo>
                  <a:lnTo>
                    <a:pt x="169" y="158"/>
                  </a:lnTo>
                  <a:lnTo>
                    <a:pt x="169" y="160"/>
                  </a:lnTo>
                  <a:lnTo>
                    <a:pt x="169" y="162"/>
                  </a:lnTo>
                  <a:lnTo>
                    <a:pt x="169" y="165"/>
                  </a:lnTo>
                  <a:lnTo>
                    <a:pt x="169" y="165"/>
                  </a:lnTo>
                  <a:lnTo>
                    <a:pt x="169" y="166"/>
                  </a:lnTo>
                  <a:lnTo>
                    <a:pt x="169" y="168"/>
                  </a:lnTo>
                  <a:lnTo>
                    <a:pt x="169" y="169"/>
                  </a:lnTo>
                  <a:lnTo>
                    <a:pt x="169" y="172"/>
                  </a:lnTo>
                  <a:lnTo>
                    <a:pt x="169" y="172"/>
                  </a:lnTo>
                  <a:lnTo>
                    <a:pt x="169" y="172"/>
                  </a:lnTo>
                  <a:lnTo>
                    <a:pt x="169" y="173"/>
                  </a:lnTo>
                  <a:lnTo>
                    <a:pt x="169" y="173"/>
                  </a:lnTo>
                  <a:lnTo>
                    <a:pt x="169" y="177"/>
                  </a:lnTo>
                  <a:lnTo>
                    <a:pt x="169" y="178"/>
                  </a:lnTo>
                  <a:lnTo>
                    <a:pt x="169" y="181"/>
                  </a:lnTo>
                  <a:lnTo>
                    <a:pt x="169" y="182"/>
                  </a:lnTo>
                  <a:lnTo>
                    <a:pt x="169" y="183"/>
                  </a:lnTo>
                  <a:lnTo>
                    <a:pt x="169" y="186"/>
                  </a:lnTo>
                  <a:lnTo>
                    <a:pt x="169" y="187"/>
                  </a:lnTo>
                  <a:lnTo>
                    <a:pt x="169" y="187"/>
                  </a:lnTo>
                  <a:lnTo>
                    <a:pt x="169" y="189"/>
                  </a:lnTo>
                  <a:lnTo>
                    <a:pt x="169" y="190"/>
                  </a:lnTo>
                  <a:lnTo>
                    <a:pt x="169" y="191"/>
                  </a:lnTo>
                  <a:lnTo>
                    <a:pt x="169" y="192"/>
                  </a:lnTo>
                  <a:lnTo>
                    <a:pt x="169" y="196"/>
                  </a:lnTo>
                  <a:lnTo>
                    <a:pt x="169" y="198"/>
                  </a:lnTo>
                  <a:lnTo>
                    <a:pt x="169" y="199"/>
                  </a:lnTo>
                  <a:lnTo>
                    <a:pt x="169" y="199"/>
                  </a:lnTo>
                  <a:lnTo>
                    <a:pt x="169" y="204"/>
                  </a:lnTo>
                  <a:lnTo>
                    <a:pt x="169" y="207"/>
                  </a:lnTo>
                  <a:lnTo>
                    <a:pt x="169" y="208"/>
                  </a:lnTo>
                  <a:lnTo>
                    <a:pt x="169" y="208"/>
                  </a:lnTo>
                  <a:lnTo>
                    <a:pt x="167" y="213"/>
                  </a:lnTo>
                  <a:lnTo>
                    <a:pt x="167" y="215"/>
                  </a:lnTo>
                  <a:lnTo>
                    <a:pt x="167" y="216"/>
                  </a:lnTo>
                  <a:lnTo>
                    <a:pt x="167" y="216"/>
                  </a:lnTo>
                  <a:lnTo>
                    <a:pt x="167" y="216"/>
                  </a:lnTo>
                  <a:lnTo>
                    <a:pt x="167" y="216"/>
                  </a:lnTo>
                  <a:lnTo>
                    <a:pt x="167" y="217"/>
                  </a:lnTo>
                  <a:lnTo>
                    <a:pt x="167" y="217"/>
                  </a:lnTo>
                  <a:lnTo>
                    <a:pt x="167" y="219"/>
                  </a:lnTo>
                  <a:lnTo>
                    <a:pt x="167" y="225"/>
                  </a:lnTo>
                  <a:lnTo>
                    <a:pt x="167" y="227"/>
                  </a:lnTo>
                  <a:lnTo>
                    <a:pt x="167" y="227"/>
                  </a:lnTo>
                  <a:lnTo>
                    <a:pt x="167" y="228"/>
                  </a:lnTo>
                  <a:lnTo>
                    <a:pt x="167" y="234"/>
                  </a:lnTo>
                  <a:lnTo>
                    <a:pt x="167" y="234"/>
                  </a:lnTo>
                  <a:lnTo>
                    <a:pt x="167" y="237"/>
                  </a:lnTo>
                  <a:lnTo>
                    <a:pt x="167" y="240"/>
                  </a:lnTo>
                  <a:lnTo>
                    <a:pt x="167" y="241"/>
                  </a:lnTo>
                  <a:lnTo>
                    <a:pt x="167" y="242"/>
                  </a:lnTo>
                  <a:lnTo>
                    <a:pt x="167" y="244"/>
                  </a:lnTo>
                  <a:lnTo>
                    <a:pt x="167" y="245"/>
                  </a:lnTo>
                  <a:lnTo>
                    <a:pt x="167" y="247"/>
                  </a:lnTo>
                  <a:lnTo>
                    <a:pt x="167" y="247"/>
                  </a:lnTo>
                  <a:lnTo>
                    <a:pt x="167" y="249"/>
                  </a:lnTo>
                  <a:lnTo>
                    <a:pt x="167" y="249"/>
                  </a:lnTo>
                  <a:lnTo>
                    <a:pt x="167" y="253"/>
                  </a:lnTo>
                  <a:lnTo>
                    <a:pt x="167" y="254"/>
                  </a:lnTo>
                  <a:lnTo>
                    <a:pt x="167" y="255"/>
                  </a:lnTo>
                  <a:lnTo>
                    <a:pt x="167" y="257"/>
                  </a:lnTo>
                  <a:lnTo>
                    <a:pt x="167" y="258"/>
                  </a:lnTo>
                  <a:lnTo>
                    <a:pt x="167" y="262"/>
                  </a:lnTo>
                  <a:lnTo>
                    <a:pt x="167" y="264"/>
                  </a:lnTo>
                  <a:lnTo>
                    <a:pt x="167" y="267"/>
                  </a:lnTo>
                  <a:lnTo>
                    <a:pt x="167" y="268"/>
                  </a:lnTo>
                  <a:lnTo>
                    <a:pt x="167" y="270"/>
                  </a:lnTo>
                  <a:lnTo>
                    <a:pt x="167" y="272"/>
                  </a:lnTo>
                  <a:lnTo>
                    <a:pt x="167" y="278"/>
                  </a:lnTo>
                  <a:lnTo>
                    <a:pt x="167" y="281"/>
                  </a:lnTo>
                  <a:lnTo>
                    <a:pt x="157" y="281"/>
                  </a:lnTo>
                  <a:lnTo>
                    <a:pt x="154" y="281"/>
                  </a:lnTo>
                  <a:lnTo>
                    <a:pt x="150" y="281"/>
                  </a:lnTo>
                  <a:lnTo>
                    <a:pt x="149" y="281"/>
                  </a:lnTo>
                  <a:lnTo>
                    <a:pt x="146" y="281"/>
                  </a:lnTo>
                  <a:lnTo>
                    <a:pt x="144" y="281"/>
                  </a:lnTo>
                  <a:lnTo>
                    <a:pt x="142" y="281"/>
                  </a:lnTo>
                  <a:lnTo>
                    <a:pt x="141" y="281"/>
                  </a:lnTo>
                  <a:lnTo>
                    <a:pt x="140" y="281"/>
                  </a:lnTo>
                  <a:lnTo>
                    <a:pt x="138" y="281"/>
                  </a:lnTo>
                  <a:lnTo>
                    <a:pt x="132" y="281"/>
                  </a:lnTo>
                  <a:lnTo>
                    <a:pt x="129" y="281"/>
                  </a:lnTo>
                  <a:lnTo>
                    <a:pt x="125" y="281"/>
                  </a:lnTo>
                  <a:lnTo>
                    <a:pt x="121" y="281"/>
                  </a:lnTo>
                  <a:lnTo>
                    <a:pt x="121" y="281"/>
                  </a:lnTo>
                  <a:lnTo>
                    <a:pt x="120" y="281"/>
                  </a:lnTo>
                  <a:lnTo>
                    <a:pt x="120" y="281"/>
                  </a:lnTo>
                  <a:lnTo>
                    <a:pt x="119" y="281"/>
                  </a:lnTo>
                  <a:lnTo>
                    <a:pt x="116" y="281"/>
                  </a:lnTo>
                  <a:lnTo>
                    <a:pt x="115" y="281"/>
                  </a:lnTo>
                  <a:lnTo>
                    <a:pt x="114" y="281"/>
                  </a:lnTo>
                  <a:lnTo>
                    <a:pt x="112" y="281"/>
                  </a:lnTo>
                  <a:lnTo>
                    <a:pt x="111" y="280"/>
                  </a:lnTo>
                  <a:lnTo>
                    <a:pt x="111" y="280"/>
                  </a:lnTo>
                  <a:lnTo>
                    <a:pt x="106" y="280"/>
                  </a:lnTo>
                  <a:lnTo>
                    <a:pt x="106" y="280"/>
                  </a:lnTo>
                  <a:lnTo>
                    <a:pt x="104" y="280"/>
                  </a:lnTo>
                  <a:lnTo>
                    <a:pt x="104" y="280"/>
                  </a:lnTo>
                  <a:lnTo>
                    <a:pt x="100" y="280"/>
                  </a:lnTo>
                  <a:lnTo>
                    <a:pt x="98" y="280"/>
                  </a:lnTo>
                  <a:lnTo>
                    <a:pt x="94" y="280"/>
                  </a:lnTo>
                  <a:lnTo>
                    <a:pt x="90" y="280"/>
                  </a:lnTo>
                  <a:lnTo>
                    <a:pt x="89" y="280"/>
                  </a:lnTo>
                  <a:lnTo>
                    <a:pt x="86" y="280"/>
                  </a:lnTo>
                  <a:lnTo>
                    <a:pt x="82" y="280"/>
                  </a:lnTo>
                  <a:lnTo>
                    <a:pt x="73" y="280"/>
                  </a:lnTo>
                  <a:lnTo>
                    <a:pt x="69" y="280"/>
                  </a:lnTo>
                  <a:lnTo>
                    <a:pt x="64" y="280"/>
                  </a:lnTo>
                  <a:lnTo>
                    <a:pt x="61" y="280"/>
                  </a:lnTo>
                  <a:lnTo>
                    <a:pt x="57" y="280"/>
                  </a:lnTo>
                  <a:lnTo>
                    <a:pt x="56" y="280"/>
                  </a:lnTo>
                  <a:lnTo>
                    <a:pt x="52" y="280"/>
                  </a:lnTo>
                  <a:lnTo>
                    <a:pt x="51" y="280"/>
                  </a:lnTo>
                  <a:lnTo>
                    <a:pt x="48" y="280"/>
                  </a:lnTo>
                  <a:lnTo>
                    <a:pt x="45" y="280"/>
                  </a:lnTo>
                  <a:lnTo>
                    <a:pt x="43" y="280"/>
                  </a:lnTo>
                  <a:lnTo>
                    <a:pt x="38" y="280"/>
                  </a:lnTo>
                  <a:lnTo>
                    <a:pt x="36" y="280"/>
                  </a:lnTo>
                  <a:lnTo>
                    <a:pt x="35" y="280"/>
                  </a:lnTo>
                  <a:lnTo>
                    <a:pt x="34" y="280"/>
                  </a:lnTo>
                  <a:lnTo>
                    <a:pt x="31" y="280"/>
                  </a:lnTo>
                  <a:lnTo>
                    <a:pt x="30" y="280"/>
                  </a:lnTo>
                  <a:lnTo>
                    <a:pt x="28" y="280"/>
                  </a:lnTo>
                  <a:lnTo>
                    <a:pt x="26" y="280"/>
                  </a:lnTo>
                  <a:lnTo>
                    <a:pt x="21" y="280"/>
                  </a:lnTo>
                  <a:lnTo>
                    <a:pt x="18" y="280"/>
                  </a:lnTo>
                  <a:lnTo>
                    <a:pt x="17" y="280"/>
                  </a:lnTo>
                  <a:lnTo>
                    <a:pt x="13" y="280"/>
                  </a:lnTo>
                  <a:lnTo>
                    <a:pt x="9" y="280"/>
                  </a:lnTo>
                  <a:lnTo>
                    <a:pt x="4" y="280"/>
                  </a:lnTo>
                  <a:lnTo>
                    <a:pt x="4" y="280"/>
                  </a:lnTo>
                  <a:lnTo>
                    <a:pt x="0" y="280"/>
                  </a:lnTo>
                  <a:lnTo>
                    <a:pt x="0" y="279"/>
                  </a:lnTo>
                  <a:lnTo>
                    <a:pt x="0" y="278"/>
                  </a:lnTo>
                  <a:lnTo>
                    <a:pt x="0" y="275"/>
                  </a:lnTo>
                  <a:lnTo>
                    <a:pt x="0" y="274"/>
                  </a:lnTo>
                  <a:lnTo>
                    <a:pt x="0" y="272"/>
                  </a:lnTo>
                  <a:lnTo>
                    <a:pt x="0" y="271"/>
                  </a:lnTo>
                  <a:lnTo>
                    <a:pt x="0" y="270"/>
                  </a:lnTo>
                  <a:lnTo>
                    <a:pt x="0" y="266"/>
                  </a:lnTo>
                  <a:lnTo>
                    <a:pt x="0" y="262"/>
                  </a:lnTo>
                  <a:lnTo>
                    <a:pt x="0" y="262"/>
                  </a:lnTo>
                  <a:lnTo>
                    <a:pt x="0" y="259"/>
                  </a:lnTo>
                  <a:lnTo>
                    <a:pt x="0" y="257"/>
                  </a:lnTo>
                  <a:lnTo>
                    <a:pt x="0" y="255"/>
                  </a:lnTo>
                  <a:lnTo>
                    <a:pt x="0" y="255"/>
                  </a:lnTo>
                  <a:lnTo>
                    <a:pt x="0" y="254"/>
                  </a:lnTo>
                  <a:lnTo>
                    <a:pt x="0" y="253"/>
                  </a:lnTo>
                  <a:lnTo>
                    <a:pt x="0" y="251"/>
                  </a:lnTo>
                  <a:lnTo>
                    <a:pt x="0" y="251"/>
                  </a:lnTo>
                  <a:lnTo>
                    <a:pt x="0" y="247"/>
                  </a:lnTo>
                  <a:lnTo>
                    <a:pt x="0" y="246"/>
                  </a:lnTo>
                  <a:lnTo>
                    <a:pt x="0" y="244"/>
                  </a:lnTo>
                  <a:lnTo>
                    <a:pt x="0" y="242"/>
                  </a:lnTo>
                  <a:lnTo>
                    <a:pt x="0" y="234"/>
                  </a:lnTo>
                  <a:lnTo>
                    <a:pt x="0" y="233"/>
                  </a:lnTo>
                  <a:lnTo>
                    <a:pt x="0" y="233"/>
                  </a:lnTo>
                  <a:lnTo>
                    <a:pt x="0" y="230"/>
                  </a:lnTo>
                  <a:lnTo>
                    <a:pt x="0" y="229"/>
                  </a:lnTo>
                  <a:lnTo>
                    <a:pt x="0" y="228"/>
                  </a:lnTo>
                  <a:lnTo>
                    <a:pt x="0" y="227"/>
                  </a:lnTo>
                  <a:lnTo>
                    <a:pt x="0" y="227"/>
                  </a:lnTo>
                  <a:lnTo>
                    <a:pt x="0" y="225"/>
                  </a:lnTo>
                  <a:lnTo>
                    <a:pt x="0" y="224"/>
                  </a:lnTo>
                  <a:lnTo>
                    <a:pt x="0" y="221"/>
                  </a:lnTo>
                  <a:lnTo>
                    <a:pt x="0" y="216"/>
                  </a:lnTo>
                  <a:lnTo>
                    <a:pt x="0" y="209"/>
                  </a:lnTo>
                  <a:lnTo>
                    <a:pt x="0" y="200"/>
                  </a:lnTo>
                  <a:lnTo>
                    <a:pt x="0" y="199"/>
                  </a:lnTo>
                  <a:lnTo>
                    <a:pt x="0" y="196"/>
                  </a:lnTo>
                  <a:lnTo>
                    <a:pt x="0" y="191"/>
                  </a:lnTo>
                  <a:lnTo>
                    <a:pt x="0" y="189"/>
                  </a:lnTo>
                  <a:lnTo>
                    <a:pt x="0" y="186"/>
                  </a:lnTo>
                  <a:lnTo>
                    <a:pt x="0" y="185"/>
                  </a:lnTo>
                  <a:lnTo>
                    <a:pt x="0" y="182"/>
                  </a:lnTo>
                  <a:lnTo>
                    <a:pt x="0" y="181"/>
                  </a:lnTo>
                  <a:lnTo>
                    <a:pt x="0" y="177"/>
                  </a:lnTo>
                  <a:lnTo>
                    <a:pt x="0" y="173"/>
                  </a:lnTo>
                  <a:lnTo>
                    <a:pt x="0" y="168"/>
                  </a:lnTo>
                  <a:lnTo>
                    <a:pt x="0" y="166"/>
                  </a:lnTo>
                  <a:lnTo>
                    <a:pt x="0" y="158"/>
                  </a:lnTo>
                  <a:lnTo>
                    <a:pt x="9" y="160"/>
                  </a:lnTo>
                  <a:lnTo>
                    <a:pt x="10" y="160"/>
                  </a:lnTo>
                  <a:lnTo>
                    <a:pt x="18" y="160"/>
                  </a:lnTo>
                  <a:lnTo>
                    <a:pt x="23" y="160"/>
                  </a:lnTo>
                  <a:lnTo>
                    <a:pt x="25" y="160"/>
                  </a:lnTo>
                  <a:lnTo>
                    <a:pt x="27" y="160"/>
                  </a:lnTo>
                  <a:lnTo>
                    <a:pt x="27" y="160"/>
                  </a:lnTo>
                  <a:lnTo>
                    <a:pt x="27" y="156"/>
                  </a:lnTo>
                  <a:lnTo>
                    <a:pt x="27" y="153"/>
                  </a:lnTo>
                  <a:lnTo>
                    <a:pt x="27" y="151"/>
                  </a:lnTo>
                  <a:lnTo>
                    <a:pt x="27" y="148"/>
                  </a:lnTo>
                  <a:lnTo>
                    <a:pt x="27" y="148"/>
                  </a:lnTo>
                  <a:lnTo>
                    <a:pt x="27" y="144"/>
                  </a:lnTo>
                  <a:lnTo>
                    <a:pt x="27" y="140"/>
                  </a:lnTo>
                  <a:lnTo>
                    <a:pt x="27" y="135"/>
                  </a:lnTo>
                  <a:lnTo>
                    <a:pt x="27" y="132"/>
                  </a:lnTo>
                  <a:lnTo>
                    <a:pt x="28" y="127"/>
                  </a:lnTo>
                  <a:lnTo>
                    <a:pt x="28" y="122"/>
                  </a:lnTo>
                  <a:lnTo>
                    <a:pt x="27" y="119"/>
                  </a:lnTo>
                  <a:lnTo>
                    <a:pt x="27" y="114"/>
                  </a:lnTo>
                  <a:lnTo>
                    <a:pt x="27" y="114"/>
                  </a:lnTo>
                  <a:lnTo>
                    <a:pt x="27" y="113"/>
                  </a:lnTo>
                  <a:lnTo>
                    <a:pt x="27" y="105"/>
                  </a:lnTo>
                  <a:lnTo>
                    <a:pt x="27" y="100"/>
                  </a:lnTo>
                  <a:lnTo>
                    <a:pt x="27" y="97"/>
                  </a:lnTo>
                  <a:lnTo>
                    <a:pt x="27" y="101"/>
                  </a:lnTo>
                  <a:lnTo>
                    <a:pt x="28" y="94"/>
                  </a:lnTo>
                  <a:lnTo>
                    <a:pt x="27" y="94"/>
                  </a:lnTo>
                  <a:lnTo>
                    <a:pt x="28" y="92"/>
                  </a:lnTo>
                  <a:lnTo>
                    <a:pt x="28" y="90"/>
                  </a:lnTo>
                  <a:lnTo>
                    <a:pt x="28" y="89"/>
                  </a:lnTo>
                  <a:lnTo>
                    <a:pt x="28" y="88"/>
                  </a:lnTo>
                  <a:lnTo>
                    <a:pt x="28" y="86"/>
                  </a:lnTo>
                  <a:lnTo>
                    <a:pt x="28" y="84"/>
                  </a:lnTo>
                  <a:lnTo>
                    <a:pt x="28" y="76"/>
                  </a:lnTo>
                  <a:lnTo>
                    <a:pt x="28" y="75"/>
                  </a:lnTo>
                  <a:lnTo>
                    <a:pt x="28" y="69"/>
                  </a:lnTo>
                  <a:lnTo>
                    <a:pt x="28" y="68"/>
                  </a:lnTo>
                  <a:lnTo>
                    <a:pt x="28" y="65"/>
                  </a:lnTo>
                  <a:lnTo>
                    <a:pt x="28" y="65"/>
                  </a:lnTo>
                  <a:lnTo>
                    <a:pt x="28" y="60"/>
                  </a:lnTo>
                  <a:lnTo>
                    <a:pt x="28" y="58"/>
                  </a:lnTo>
                  <a:lnTo>
                    <a:pt x="30" y="56"/>
                  </a:lnTo>
                  <a:lnTo>
                    <a:pt x="28" y="5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a:extLst>
                <a:ext uri="{FF2B5EF4-FFF2-40B4-BE49-F238E27FC236}">
                  <a16:creationId xmlns:a16="http://schemas.microsoft.com/office/drawing/2014/main" id="{AE5100BD-EF6A-430A-994C-27A747053986}"/>
                </a:ext>
              </a:extLst>
            </p:cNvPr>
            <p:cNvSpPr>
              <a:spLocks/>
            </p:cNvSpPr>
            <p:nvPr/>
          </p:nvSpPr>
          <p:spPr bwMode="auto">
            <a:xfrm>
              <a:off x="6808" y="1407"/>
              <a:ext cx="206" cy="242"/>
            </a:xfrm>
            <a:custGeom>
              <a:avLst/>
              <a:gdLst>
                <a:gd name="T0" fmla="*/ 204 w 206"/>
                <a:gd name="T1" fmla="*/ 6 h 242"/>
                <a:gd name="T2" fmla="*/ 203 w 206"/>
                <a:gd name="T3" fmla="*/ 17 h 242"/>
                <a:gd name="T4" fmla="*/ 203 w 206"/>
                <a:gd name="T5" fmla="*/ 25 h 242"/>
                <a:gd name="T6" fmla="*/ 203 w 206"/>
                <a:gd name="T7" fmla="*/ 30 h 242"/>
                <a:gd name="T8" fmla="*/ 202 w 206"/>
                <a:gd name="T9" fmla="*/ 38 h 242"/>
                <a:gd name="T10" fmla="*/ 200 w 206"/>
                <a:gd name="T11" fmla="*/ 48 h 242"/>
                <a:gd name="T12" fmla="*/ 200 w 206"/>
                <a:gd name="T13" fmla="*/ 56 h 242"/>
                <a:gd name="T14" fmla="*/ 199 w 206"/>
                <a:gd name="T15" fmla="*/ 75 h 242"/>
                <a:gd name="T16" fmla="*/ 198 w 206"/>
                <a:gd name="T17" fmla="*/ 89 h 242"/>
                <a:gd name="T18" fmla="*/ 196 w 206"/>
                <a:gd name="T19" fmla="*/ 97 h 242"/>
                <a:gd name="T20" fmla="*/ 195 w 206"/>
                <a:gd name="T21" fmla="*/ 110 h 242"/>
                <a:gd name="T22" fmla="*/ 194 w 206"/>
                <a:gd name="T23" fmla="*/ 127 h 242"/>
                <a:gd name="T24" fmla="*/ 193 w 206"/>
                <a:gd name="T25" fmla="*/ 144 h 242"/>
                <a:gd name="T26" fmla="*/ 191 w 206"/>
                <a:gd name="T27" fmla="*/ 164 h 242"/>
                <a:gd name="T28" fmla="*/ 190 w 206"/>
                <a:gd name="T29" fmla="*/ 175 h 242"/>
                <a:gd name="T30" fmla="*/ 187 w 206"/>
                <a:gd name="T31" fmla="*/ 203 h 242"/>
                <a:gd name="T32" fmla="*/ 185 w 206"/>
                <a:gd name="T33" fmla="*/ 232 h 242"/>
                <a:gd name="T34" fmla="*/ 182 w 206"/>
                <a:gd name="T35" fmla="*/ 242 h 242"/>
                <a:gd name="T36" fmla="*/ 161 w 206"/>
                <a:gd name="T37" fmla="*/ 242 h 242"/>
                <a:gd name="T38" fmla="*/ 144 w 206"/>
                <a:gd name="T39" fmla="*/ 242 h 242"/>
                <a:gd name="T40" fmla="*/ 132 w 206"/>
                <a:gd name="T41" fmla="*/ 242 h 242"/>
                <a:gd name="T42" fmla="*/ 117 w 206"/>
                <a:gd name="T43" fmla="*/ 242 h 242"/>
                <a:gd name="T44" fmla="*/ 102 w 206"/>
                <a:gd name="T45" fmla="*/ 242 h 242"/>
                <a:gd name="T46" fmla="*/ 92 w 206"/>
                <a:gd name="T47" fmla="*/ 242 h 242"/>
                <a:gd name="T48" fmla="*/ 84 w 206"/>
                <a:gd name="T49" fmla="*/ 242 h 242"/>
                <a:gd name="T50" fmla="*/ 76 w 206"/>
                <a:gd name="T51" fmla="*/ 242 h 242"/>
                <a:gd name="T52" fmla="*/ 63 w 206"/>
                <a:gd name="T53" fmla="*/ 242 h 242"/>
                <a:gd name="T54" fmla="*/ 47 w 206"/>
                <a:gd name="T55" fmla="*/ 242 h 242"/>
                <a:gd name="T56" fmla="*/ 38 w 206"/>
                <a:gd name="T57" fmla="*/ 242 h 242"/>
                <a:gd name="T58" fmla="*/ 25 w 206"/>
                <a:gd name="T59" fmla="*/ 242 h 242"/>
                <a:gd name="T60" fmla="*/ 15 w 206"/>
                <a:gd name="T61" fmla="*/ 242 h 242"/>
                <a:gd name="T62" fmla="*/ 7 w 206"/>
                <a:gd name="T63" fmla="*/ 242 h 242"/>
                <a:gd name="T64" fmla="*/ 3 w 206"/>
                <a:gd name="T65" fmla="*/ 234 h 242"/>
                <a:gd name="T66" fmla="*/ 1 w 206"/>
                <a:gd name="T67" fmla="*/ 220 h 242"/>
                <a:gd name="T68" fmla="*/ 1 w 206"/>
                <a:gd name="T69" fmla="*/ 200 h 242"/>
                <a:gd name="T70" fmla="*/ 1 w 206"/>
                <a:gd name="T71" fmla="*/ 186 h 242"/>
                <a:gd name="T72" fmla="*/ 1 w 206"/>
                <a:gd name="T73" fmla="*/ 171 h 242"/>
                <a:gd name="T74" fmla="*/ 1 w 206"/>
                <a:gd name="T75" fmla="*/ 157 h 242"/>
                <a:gd name="T76" fmla="*/ 0 w 206"/>
                <a:gd name="T77" fmla="*/ 144 h 242"/>
                <a:gd name="T78" fmla="*/ 0 w 206"/>
                <a:gd name="T79" fmla="*/ 130 h 242"/>
                <a:gd name="T80" fmla="*/ 0 w 206"/>
                <a:gd name="T81" fmla="*/ 118 h 242"/>
                <a:gd name="T82" fmla="*/ 0 w 206"/>
                <a:gd name="T83" fmla="*/ 98 h 242"/>
                <a:gd name="T84" fmla="*/ 0 w 206"/>
                <a:gd name="T85" fmla="*/ 82 h 242"/>
                <a:gd name="T86" fmla="*/ 1 w 206"/>
                <a:gd name="T87" fmla="*/ 72 h 242"/>
                <a:gd name="T88" fmla="*/ 1 w 206"/>
                <a:gd name="T89" fmla="*/ 65 h 242"/>
                <a:gd name="T90" fmla="*/ 0 w 206"/>
                <a:gd name="T91" fmla="*/ 55 h 242"/>
                <a:gd name="T92" fmla="*/ 0 w 206"/>
                <a:gd name="T93" fmla="*/ 42 h 242"/>
                <a:gd name="T94" fmla="*/ 0 w 206"/>
                <a:gd name="T95" fmla="*/ 21 h 242"/>
                <a:gd name="T96" fmla="*/ 0 w 206"/>
                <a:gd name="T97" fmla="*/ 1 h 242"/>
                <a:gd name="T98" fmla="*/ 20 w 206"/>
                <a:gd name="T99" fmla="*/ 1 h 242"/>
                <a:gd name="T100" fmla="*/ 32 w 206"/>
                <a:gd name="T101" fmla="*/ 1 h 242"/>
                <a:gd name="T102" fmla="*/ 51 w 206"/>
                <a:gd name="T103" fmla="*/ 0 h 242"/>
                <a:gd name="T104" fmla="*/ 67 w 206"/>
                <a:gd name="T105" fmla="*/ 0 h 242"/>
                <a:gd name="T106" fmla="*/ 87 w 206"/>
                <a:gd name="T107" fmla="*/ 0 h 242"/>
                <a:gd name="T108" fmla="*/ 101 w 206"/>
                <a:gd name="T109" fmla="*/ 1 h 242"/>
                <a:gd name="T110" fmla="*/ 109 w 206"/>
                <a:gd name="T111" fmla="*/ 1 h 242"/>
                <a:gd name="T112" fmla="*/ 126 w 206"/>
                <a:gd name="T113" fmla="*/ 1 h 242"/>
                <a:gd name="T114" fmla="*/ 135 w 206"/>
                <a:gd name="T115" fmla="*/ 0 h 242"/>
                <a:gd name="T116" fmla="*/ 143 w 206"/>
                <a:gd name="T117" fmla="*/ 0 h 242"/>
                <a:gd name="T118" fmla="*/ 156 w 206"/>
                <a:gd name="T119" fmla="*/ 0 h 242"/>
                <a:gd name="T120" fmla="*/ 173 w 206"/>
                <a:gd name="T121" fmla="*/ 0 h 242"/>
                <a:gd name="T122" fmla="*/ 186 w 206"/>
                <a:gd name="T123" fmla="*/ 0 h 242"/>
                <a:gd name="T124" fmla="*/ 194 w 206"/>
                <a:gd name="T12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6" h="242">
                  <a:moveTo>
                    <a:pt x="206" y="0"/>
                  </a:moveTo>
                  <a:lnTo>
                    <a:pt x="204" y="1"/>
                  </a:lnTo>
                  <a:lnTo>
                    <a:pt x="204" y="3"/>
                  </a:lnTo>
                  <a:lnTo>
                    <a:pt x="204" y="4"/>
                  </a:lnTo>
                  <a:lnTo>
                    <a:pt x="204" y="4"/>
                  </a:lnTo>
                  <a:lnTo>
                    <a:pt x="204" y="5"/>
                  </a:lnTo>
                  <a:lnTo>
                    <a:pt x="204" y="6"/>
                  </a:lnTo>
                  <a:lnTo>
                    <a:pt x="204" y="9"/>
                  </a:lnTo>
                  <a:lnTo>
                    <a:pt x="204" y="9"/>
                  </a:lnTo>
                  <a:lnTo>
                    <a:pt x="204" y="13"/>
                  </a:lnTo>
                  <a:lnTo>
                    <a:pt x="204" y="13"/>
                  </a:lnTo>
                  <a:lnTo>
                    <a:pt x="204" y="16"/>
                  </a:lnTo>
                  <a:lnTo>
                    <a:pt x="204" y="16"/>
                  </a:lnTo>
                  <a:lnTo>
                    <a:pt x="203" y="17"/>
                  </a:lnTo>
                  <a:lnTo>
                    <a:pt x="203" y="18"/>
                  </a:lnTo>
                  <a:lnTo>
                    <a:pt x="203" y="18"/>
                  </a:lnTo>
                  <a:lnTo>
                    <a:pt x="203" y="21"/>
                  </a:lnTo>
                  <a:lnTo>
                    <a:pt x="203" y="22"/>
                  </a:lnTo>
                  <a:lnTo>
                    <a:pt x="203" y="22"/>
                  </a:lnTo>
                  <a:lnTo>
                    <a:pt x="203" y="25"/>
                  </a:lnTo>
                  <a:lnTo>
                    <a:pt x="203" y="25"/>
                  </a:lnTo>
                  <a:lnTo>
                    <a:pt x="203" y="27"/>
                  </a:lnTo>
                  <a:lnTo>
                    <a:pt x="203" y="27"/>
                  </a:lnTo>
                  <a:lnTo>
                    <a:pt x="203" y="29"/>
                  </a:lnTo>
                  <a:lnTo>
                    <a:pt x="203" y="29"/>
                  </a:lnTo>
                  <a:lnTo>
                    <a:pt x="203" y="30"/>
                  </a:lnTo>
                  <a:lnTo>
                    <a:pt x="203" y="30"/>
                  </a:lnTo>
                  <a:lnTo>
                    <a:pt x="203" y="30"/>
                  </a:lnTo>
                  <a:lnTo>
                    <a:pt x="203" y="30"/>
                  </a:lnTo>
                  <a:lnTo>
                    <a:pt x="203" y="31"/>
                  </a:lnTo>
                  <a:lnTo>
                    <a:pt x="203" y="31"/>
                  </a:lnTo>
                  <a:lnTo>
                    <a:pt x="202" y="34"/>
                  </a:lnTo>
                  <a:lnTo>
                    <a:pt x="202" y="37"/>
                  </a:lnTo>
                  <a:lnTo>
                    <a:pt x="202" y="37"/>
                  </a:lnTo>
                  <a:lnTo>
                    <a:pt x="202" y="38"/>
                  </a:lnTo>
                  <a:lnTo>
                    <a:pt x="202" y="39"/>
                  </a:lnTo>
                  <a:lnTo>
                    <a:pt x="202" y="40"/>
                  </a:lnTo>
                  <a:lnTo>
                    <a:pt x="202" y="43"/>
                  </a:lnTo>
                  <a:lnTo>
                    <a:pt x="202" y="44"/>
                  </a:lnTo>
                  <a:lnTo>
                    <a:pt x="202" y="46"/>
                  </a:lnTo>
                  <a:lnTo>
                    <a:pt x="202" y="47"/>
                  </a:lnTo>
                  <a:lnTo>
                    <a:pt x="200" y="48"/>
                  </a:lnTo>
                  <a:lnTo>
                    <a:pt x="200" y="50"/>
                  </a:lnTo>
                  <a:lnTo>
                    <a:pt x="200" y="51"/>
                  </a:lnTo>
                  <a:lnTo>
                    <a:pt x="200" y="51"/>
                  </a:lnTo>
                  <a:lnTo>
                    <a:pt x="200" y="52"/>
                  </a:lnTo>
                  <a:lnTo>
                    <a:pt x="200" y="52"/>
                  </a:lnTo>
                  <a:lnTo>
                    <a:pt x="200" y="54"/>
                  </a:lnTo>
                  <a:lnTo>
                    <a:pt x="200" y="56"/>
                  </a:lnTo>
                  <a:lnTo>
                    <a:pt x="200" y="56"/>
                  </a:lnTo>
                  <a:lnTo>
                    <a:pt x="200" y="58"/>
                  </a:lnTo>
                  <a:lnTo>
                    <a:pt x="200" y="63"/>
                  </a:lnTo>
                  <a:lnTo>
                    <a:pt x="199" y="64"/>
                  </a:lnTo>
                  <a:lnTo>
                    <a:pt x="199" y="68"/>
                  </a:lnTo>
                  <a:lnTo>
                    <a:pt x="199" y="71"/>
                  </a:lnTo>
                  <a:lnTo>
                    <a:pt x="199" y="75"/>
                  </a:lnTo>
                  <a:lnTo>
                    <a:pt x="199" y="77"/>
                  </a:lnTo>
                  <a:lnTo>
                    <a:pt x="198" y="78"/>
                  </a:lnTo>
                  <a:lnTo>
                    <a:pt x="198" y="80"/>
                  </a:lnTo>
                  <a:lnTo>
                    <a:pt x="198" y="81"/>
                  </a:lnTo>
                  <a:lnTo>
                    <a:pt x="198" y="82"/>
                  </a:lnTo>
                  <a:lnTo>
                    <a:pt x="198" y="86"/>
                  </a:lnTo>
                  <a:lnTo>
                    <a:pt x="198" y="89"/>
                  </a:lnTo>
                  <a:lnTo>
                    <a:pt x="198" y="90"/>
                  </a:lnTo>
                  <a:lnTo>
                    <a:pt x="198" y="90"/>
                  </a:lnTo>
                  <a:lnTo>
                    <a:pt x="198" y="92"/>
                  </a:lnTo>
                  <a:lnTo>
                    <a:pt x="198" y="92"/>
                  </a:lnTo>
                  <a:lnTo>
                    <a:pt x="196" y="94"/>
                  </a:lnTo>
                  <a:lnTo>
                    <a:pt x="196" y="94"/>
                  </a:lnTo>
                  <a:lnTo>
                    <a:pt x="196" y="97"/>
                  </a:lnTo>
                  <a:lnTo>
                    <a:pt x="196" y="99"/>
                  </a:lnTo>
                  <a:lnTo>
                    <a:pt x="196" y="102"/>
                  </a:lnTo>
                  <a:lnTo>
                    <a:pt x="196" y="103"/>
                  </a:lnTo>
                  <a:lnTo>
                    <a:pt x="196" y="106"/>
                  </a:lnTo>
                  <a:lnTo>
                    <a:pt x="196" y="107"/>
                  </a:lnTo>
                  <a:lnTo>
                    <a:pt x="195" y="109"/>
                  </a:lnTo>
                  <a:lnTo>
                    <a:pt x="195" y="110"/>
                  </a:lnTo>
                  <a:lnTo>
                    <a:pt x="195" y="111"/>
                  </a:lnTo>
                  <a:lnTo>
                    <a:pt x="195" y="116"/>
                  </a:lnTo>
                  <a:lnTo>
                    <a:pt x="195" y="119"/>
                  </a:lnTo>
                  <a:lnTo>
                    <a:pt x="195" y="119"/>
                  </a:lnTo>
                  <a:lnTo>
                    <a:pt x="194" y="122"/>
                  </a:lnTo>
                  <a:lnTo>
                    <a:pt x="194" y="124"/>
                  </a:lnTo>
                  <a:lnTo>
                    <a:pt x="194" y="127"/>
                  </a:lnTo>
                  <a:lnTo>
                    <a:pt x="194" y="128"/>
                  </a:lnTo>
                  <a:lnTo>
                    <a:pt x="194" y="131"/>
                  </a:lnTo>
                  <a:lnTo>
                    <a:pt x="194" y="132"/>
                  </a:lnTo>
                  <a:lnTo>
                    <a:pt x="193" y="135"/>
                  </a:lnTo>
                  <a:lnTo>
                    <a:pt x="193" y="136"/>
                  </a:lnTo>
                  <a:lnTo>
                    <a:pt x="193" y="137"/>
                  </a:lnTo>
                  <a:lnTo>
                    <a:pt x="193" y="144"/>
                  </a:lnTo>
                  <a:lnTo>
                    <a:pt x="193" y="147"/>
                  </a:lnTo>
                  <a:lnTo>
                    <a:pt x="191" y="156"/>
                  </a:lnTo>
                  <a:lnTo>
                    <a:pt x="191" y="156"/>
                  </a:lnTo>
                  <a:lnTo>
                    <a:pt x="191" y="157"/>
                  </a:lnTo>
                  <a:lnTo>
                    <a:pt x="191" y="160"/>
                  </a:lnTo>
                  <a:lnTo>
                    <a:pt x="191" y="162"/>
                  </a:lnTo>
                  <a:lnTo>
                    <a:pt x="191" y="164"/>
                  </a:lnTo>
                  <a:lnTo>
                    <a:pt x="191" y="165"/>
                  </a:lnTo>
                  <a:lnTo>
                    <a:pt x="191" y="166"/>
                  </a:lnTo>
                  <a:lnTo>
                    <a:pt x="191" y="166"/>
                  </a:lnTo>
                  <a:lnTo>
                    <a:pt x="191" y="166"/>
                  </a:lnTo>
                  <a:lnTo>
                    <a:pt x="191" y="167"/>
                  </a:lnTo>
                  <a:lnTo>
                    <a:pt x="190" y="171"/>
                  </a:lnTo>
                  <a:lnTo>
                    <a:pt x="190" y="175"/>
                  </a:lnTo>
                  <a:lnTo>
                    <a:pt x="190" y="177"/>
                  </a:lnTo>
                  <a:lnTo>
                    <a:pt x="189" y="184"/>
                  </a:lnTo>
                  <a:lnTo>
                    <a:pt x="189" y="188"/>
                  </a:lnTo>
                  <a:lnTo>
                    <a:pt x="187" y="194"/>
                  </a:lnTo>
                  <a:lnTo>
                    <a:pt x="187" y="196"/>
                  </a:lnTo>
                  <a:lnTo>
                    <a:pt x="187" y="198"/>
                  </a:lnTo>
                  <a:lnTo>
                    <a:pt x="187" y="203"/>
                  </a:lnTo>
                  <a:lnTo>
                    <a:pt x="187" y="204"/>
                  </a:lnTo>
                  <a:lnTo>
                    <a:pt x="186" y="215"/>
                  </a:lnTo>
                  <a:lnTo>
                    <a:pt x="186" y="215"/>
                  </a:lnTo>
                  <a:lnTo>
                    <a:pt x="186" y="217"/>
                  </a:lnTo>
                  <a:lnTo>
                    <a:pt x="185" y="221"/>
                  </a:lnTo>
                  <a:lnTo>
                    <a:pt x="185" y="222"/>
                  </a:lnTo>
                  <a:lnTo>
                    <a:pt x="185" y="232"/>
                  </a:lnTo>
                  <a:lnTo>
                    <a:pt x="185" y="232"/>
                  </a:lnTo>
                  <a:lnTo>
                    <a:pt x="185" y="233"/>
                  </a:lnTo>
                  <a:lnTo>
                    <a:pt x="185" y="234"/>
                  </a:lnTo>
                  <a:lnTo>
                    <a:pt x="183" y="238"/>
                  </a:lnTo>
                  <a:lnTo>
                    <a:pt x="183" y="239"/>
                  </a:lnTo>
                  <a:lnTo>
                    <a:pt x="183" y="242"/>
                  </a:lnTo>
                  <a:lnTo>
                    <a:pt x="182" y="242"/>
                  </a:lnTo>
                  <a:lnTo>
                    <a:pt x="178" y="242"/>
                  </a:lnTo>
                  <a:lnTo>
                    <a:pt x="173" y="242"/>
                  </a:lnTo>
                  <a:lnTo>
                    <a:pt x="169" y="242"/>
                  </a:lnTo>
                  <a:lnTo>
                    <a:pt x="166" y="242"/>
                  </a:lnTo>
                  <a:lnTo>
                    <a:pt x="162" y="242"/>
                  </a:lnTo>
                  <a:lnTo>
                    <a:pt x="162" y="242"/>
                  </a:lnTo>
                  <a:lnTo>
                    <a:pt x="161" y="242"/>
                  </a:lnTo>
                  <a:lnTo>
                    <a:pt x="159" y="242"/>
                  </a:lnTo>
                  <a:lnTo>
                    <a:pt x="156" y="242"/>
                  </a:lnTo>
                  <a:lnTo>
                    <a:pt x="152" y="242"/>
                  </a:lnTo>
                  <a:lnTo>
                    <a:pt x="152" y="242"/>
                  </a:lnTo>
                  <a:lnTo>
                    <a:pt x="148" y="242"/>
                  </a:lnTo>
                  <a:lnTo>
                    <a:pt x="147" y="242"/>
                  </a:lnTo>
                  <a:lnTo>
                    <a:pt x="144" y="242"/>
                  </a:lnTo>
                  <a:lnTo>
                    <a:pt x="143" y="242"/>
                  </a:lnTo>
                  <a:lnTo>
                    <a:pt x="140" y="242"/>
                  </a:lnTo>
                  <a:lnTo>
                    <a:pt x="138" y="242"/>
                  </a:lnTo>
                  <a:lnTo>
                    <a:pt x="136" y="242"/>
                  </a:lnTo>
                  <a:lnTo>
                    <a:pt x="135" y="242"/>
                  </a:lnTo>
                  <a:lnTo>
                    <a:pt x="134" y="242"/>
                  </a:lnTo>
                  <a:lnTo>
                    <a:pt x="132" y="242"/>
                  </a:lnTo>
                  <a:lnTo>
                    <a:pt x="131" y="242"/>
                  </a:lnTo>
                  <a:lnTo>
                    <a:pt x="130" y="242"/>
                  </a:lnTo>
                  <a:lnTo>
                    <a:pt x="126" y="242"/>
                  </a:lnTo>
                  <a:lnTo>
                    <a:pt x="125" y="242"/>
                  </a:lnTo>
                  <a:lnTo>
                    <a:pt x="125" y="242"/>
                  </a:lnTo>
                  <a:lnTo>
                    <a:pt x="119" y="242"/>
                  </a:lnTo>
                  <a:lnTo>
                    <a:pt x="117" y="242"/>
                  </a:lnTo>
                  <a:lnTo>
                    <a:pt x="115" y="242"/>
                  </a:lnTo>
                  <a:lnTo>
                    <a:pt x="114" y="242"/>
                  </a:lnTo>
                  <a:lnTo>
                    <a:pt x="113" y="242"/>
                  </a:lnTo>
                  <a:lnTo>
                    <a:pt x="109" y="242"/>
                  </a:lnTo>
                  <a:lnTo>
                    <a:pt x="106" y="242"/>
                  </a:lnTo>
                  <a:lnTo>
                    <a:pt x="104" y="242"/>
                  </a:lnTo>
                  <a:lnTo>
                    <a:pt x="102" y="242"/>
                  </a:lnTo>
                  <a:lnTo>
                    <a:pt x="100" y="242"/>
                  </a:lnTo>
                  <a:lnTo>
                    <a:pt x="96" y="242"/>
                  </a:lnTo>
                  <a:lnTo>
                    <a:pt x="94" y="242"/>
                  </a:lnTo>
                  <a:lnTo>
                    <a:pt x="93" y="242"/>
                  </a:lnTo>
                  <a:lnTo>
                    <a:pt x="93" y="242"/>
                  </a:lnTo>
                  <a:lnTo>
                    <a:pt x="92" y="242"/>
                  </a:lnTo>
                  <a:lnTo>
                    <a:pt x="92" y="242"/>
                  </a:lnTo>
                  <a:lnTo>
                    <a:pt x="92" y="242"/>
                  </a:lnTo>
                  <a:lnTo>
                    <a:pt x="90" y="242"/>
                  </a:lnTo>
                  <a:lnTo>
                    <a:pt x="88" y="242"/>
                  </a:lnTo>
                  <a:lnTo>
                    <a:pt x="88" y="242"/>
                  </a:lnTo>
                  <a:lnTo>
                    <a:pt x="87" y="242"/>
                  </a:lnTo>
                  <a:lnTo>
                    <a:pt x="87" y="242"/>
                  </a:lnTo>
                  <a:lnTo>
                    <a:pt x="84" y="242"/>
                  </a:lnTo>
                  <a:lnTo>
                    <a:pt x="84" y="242"/>
                  </a:lnTo>
                  <a:lnTo>
                    <a:pt x="83" y="242"/>
                  </a:lnTo>
                  <a:lnTo>
                    <a:pt x="80" y="242"/>
                  </a:lnTo>
                  <a:lnTo>
                    <a:pt x="79" y="242"/>
                  </a:lnTo>
                  <a:lnTo>
                    <a:pt x="79" y="242"/>
                  </a:lnTo>
                  <a:lnTo>
                    <a:pt x="77" y="242"/>
                  </a:lnTo>
                  <a:lnTo>
                    <a:pt x="76" y="242"/>
                  </a:lnTo>
                  <a:lnTo>
                    <a:pt x="75" y="242"/>
                  </a:lnTo>
                  <a:lnTo>
                    <a:pt x="73" y="242"/>
                  </a:lnTo>
                  <a:lnTo>
                    <a:pt x="71" y="242"/>
                  </a:lnTo>
                  <a:lnTo>
                    <a:pt x="68" y="242"/>
                  </a:lnTo>
                  <a:lnTo>
                    <a:pt x="66" y="242"/>
                  </a:lnTo>
                  <a:lnTo>
                    <a:pt x="64" y="242"/>
                  </a:lnTo>
                  <a:lnTo>
                    <a:pt x="63" y="242"/>
                  </a:lnTo>
                  <a:lnTo>
                    <a:pt x="60" y="242"/>
                  </a:lnTo>
                  <a:lnTo>
                    <a:pt x="59" y="242"/>
                  </a:lnTo>
                  <a:lnTo>
                    <a:pt x="56" y="242"/>
                  </a:lnTo>
                  <a:lnTo>
                    <a:pt x="53" y="242"/>
                  </a:lnTo>
                  <a:lnTo>
                    <a:pt x="50" y="242"/>
                  </a:lnTo>
                  <a:lnTo>
                    <a:pt x="49" y="242"/>
                  </a:lnTo>
                  <a:lnTo>
                    <a:pt x="47" y="242"/>
                  </a:lnTo>
                  <a:lnTo>
                    <a:pt x="46" y="242"/>
                  </a:lnTo>
                  <a:lnTo>
                    <a:pt x="45" y="242"/>
                  </a:lnTo>
                  <a:lnTo>
                    <a:pt x="43" y="242"/>
                  </a:lnTo>
                  <a:lnTo>
                    <a:pt x="41" y="242"/>
                  </a:lnTo>
                  <a:lnTo>
                    <a:pt x="39" y="242"/>
                  </a:lnTo>
                  <a:lnTo>
                    <a:pt x="39" y="242"/>
                  </a:lnTo>
                  <a:lnTo>
                    <a:pt x="38" y="242"/>
                  </a:lnTo>
                  <a:lnTo>
                    <a:pt x="38" y="242"/>
                  </a:lnTo>
                  <a:lnTo>
                    <a:pt x="35" y="242"/>
                  </a:lnTo>
                  <a:lnTo>
                    <a:pt x="33" y="242"/>
                  </a:lnTo>
                  <a:lnTo>
                    <a:pt x="30" y="242"/>
                  </a:lnTo>
                  <a:lnTo>
                    <a:pt x="29" y="242"/>
                  </a:lnTo>
                  <a:lnTo>
                    <a:pt x="25" y="242"/>
                  </a:lnTo>
                  <a:lnTo>
                    <a:pt x="25" y="242"/>
                  </a:lnTo>
                  <a:lnTo>
                    <a:pt x="22" y="242"/>
                  </a:lnTo>
                  <a:lnTo>
                    <a:pt x="22" y="242"/>
                  </a:lnTo>
                  <a:lnTo>
                    <a:pt x="21" y="242"/>
                  </a:lnTo>
                  <a:lnTo>
                    <a:pt x="20" y="242"/>
                  </a:lnTo>
                  <a:lnTo>
                    <a:pt x="20" y="242"/>
                  </a:lnTo>
                  <a:lnTo>
                    <a:pt x="16" y="242"/>
                  </a:lnTo>
                  <a:lnTo>
                    <a:pt x="15" y="242"/>
                  </a:lnTo>
                  <a:lnTo>
                    <a:pt x="13" y="242"/>
                  </a:lnTo>
                  <a:lnTo>
                    <a:pt x="12" y="242"/>
                  </a:lnTo>
                  <a:lnTo>
                    <a:pt x="12" y="242"/>
                  </a:lnTo>
                  <a:lnTo>
                    <a:pt x="9" y="242"/>
                  </a:lnTo>
                  <a:lnTo>
                    <a:pt x="8" y="242"/>
                  </a:lnTo>
                  <a:lnTo>
                    <a:pt x="7" y="242"/>
                  </a:lnTo>
                  <a:lnTo>
                    <a:pt x="7" y="242"/>
                  </a:lnTo>
                  <a:lnTo>
                    <a:pt x="5" y="242"/>
                  </a:lnTo>
                  <a:lnTo>
                    <a:pt x="5" y="242"/>
                  </a:lnTo>
                  <a:lnTo>
                    <a:pt x="3" y="242"/>
                  </a:lnTo>
                  <a:lnTo>
                    <a:pt x="3" y="242"/>
                  </a:lnTo>
                  <a:lnTo>
                    <a:pt x="3" y="239"/>
                  </a:lnTo>
                  <a:lnTo>
                    <a:pt x="3" y="238"/>
                  </a:lnTo>
                  <a:lnTo>
                    <a:pt x="3" y="234"/>
                  </a:lnTo>
                  <a:lnTo>
                    <a:pt x="3" y="233"/>
                  </a:lnTo>
                  <a:lnTo>
                    <a:pt x="3" y="233"/>
                  </a:lnTo>
                  <a:lnTo>
                    <a:pt x="3" y="230"/>
                  </a:lnTo>
                  <a:lnTo>
                    <a:pt x="1" y="225"/>
                  </a:lnTo>
                  <a:lnTo>
                    <a:pt x="1" y="224"/>
                  </a:lnTo>
                  <a:lnTo>
                    <a:pt x="1" y="224"/>
                  </a:lnTo>
                  <a:lnTo>
                    <a:pt x="1" y="220"/>
                  </a:lnTo>
                  <a:lnTo>
                    <a:pt x="1" y="219"/>
                  </a:lnTo>
                  <a:lnTo>
                    <a:pt x="1" y="217"/>
                  </a:lnTo>
                  <a:lnTo>
                    <a:pt x="1" y="216"/>
                  </a:lnTo>
                  <a:lnTo>
                    <a:pt x="1" y="212"/>
                  </a:lnTo>
                  <a:lnTo>
                    <a:pt x="1" y="209"/>
                  </a:lnTo>
                  <a:lnTo>
                    <a:pt x="1" y="204"/>
                  </a:lnTo>
                  <a:lnTo>
                    <a:pt x="1" y="200"/>
                  </a:lnTo>
                  <a:lnTo>
                    <a:pt x="1" y="198"/>
                  </a:lnTo>
                  <a:lnTo>
                    <a:pt x="1" y="196"/>
                  </a:lnTo>
                  <a:lnTo>
                    <a:pt x="1" y="195"/>
                  </a:lnTo>
                  <a:lnTo>
                    <a:pt x="1" y="191"/>
                  </a:lnTo>
                  <a:lnTo>
                    <a:pt x="1" y="191"/>
                  </a:lnTo>
                  <a:lnTo>
                    <a:pt x="1" y="191"/>
                  </a:lnTo>
                  <a:lnTo>
                    <a:pt x="1" y="186"/>
                  </a:lnTo>
                  <a:lnTo>
                    <a:pt x="1" y="184"/>
                  </a:lnTo>
                  <a:lnTo>
                    <a:pt x="1" y="184"/>
                  </a:lnTo>
                  <a:lnTo>
                    <a:pt x="1" y="183"/>
                  </a:lnTo>
                  <a:lnTo>
                    <a:pt x="1" y="182"/>
                  </a:lnTo>
                  <a:lnTo>
                    <a:pt x="1" y="177"/>
                  </a:lnTo>
                  <a:lnTo>
                    <a:pt x="1" y="174"/>
                  </a:lnTo>
                  <a:lnTo>
                    <a:pt x="1" y="171"/>
                  </a:lnTo>
                  <a:lnTo>
                    <a:pt x="1" y="170"/>
                  </a:lnTo>
                  <a:lnTo>
                    <a:pt x="1" y="169"/>
                  </a:lnTo>
                  <a:lnTo>
                    <a:pt x="1" y="167"/>
                  </a:lnTo>
                  <a:lnTo>
                    <a:pt x="1" y="165"/>
                  </a:lnTo>
                  <a:lnTo>
                    <a:pt x="1" y="162"/>
                  </a:lnTo>
                  <a:lnTo>
                    <a:pt x="1" y="161"/>
                  </a:lnTo>
                  <a:lnTo>
                    <a:pt x="1" y="157"/>
                  </a:lnTo>
                  <a:lnTo>
                    <a:pt x="0" y="153"/>
                  </a:lnTo>
                  <a:lnTo>
                    <a:pt x="0" y="153"/>
                  </a:lnTo>
                  <a:lnTo>
                    <a:pt x="0" y="152"/>
                  </a:lnTo>
                  <a:lnTo>
                    <a:pt x="0" y="149"/>
                  </a:lnTo>
                  <a:lnTo>
                    <a:pt x="0" y="147"/>
                  </a:lnTo>
                  <a:lnTo>
                    <a:pt x="0" y="145"/>
                  </a:lnTo>
                  <a:lnTo>
                    <a:pt x="0" y="144"/>
                  </a:lnTo>
                  <a:lnTo>
                    <a:pt x="0" y="141"/>
                  </a:lnTo>
                  <a:lnTo>
                    <a:pt x="0" y="140"/>
                  </a:lnTo>
                  <a:lnTo>
                    <a:pt x="0" y="137"/>
                  </a:lnTo>
                  <a:lnTo>
                    <a:pt x="0" y="131"/>
                  </a:lnTo>
                  <a:lnTo>
                    <a:pt x="0" y="131"/>
                  </a:lnTo>
                  <a:lnTo>
                    <a:pt x="0" y="130"/>
                  </a:lnTo>
                  <a:lnTo>
                    <a:pt x="0" y="130"/>
                  </a:lnTo>
                  <a:lnTo>
                    <a:pt x="0" y="130"/>
                  </a:lnTo>
                  <a:lnTo>
                    <a:pt x="0" y="128"/>
                  </a:lnTo>
                  <a:lnTo>
                    <a:pt x="0" y="127"/>
                  </a:lnTo>
                  <a:lnTo>
                    <a:pt x="0" y="124"/>
                  </a:lnTo>
                  <a:lnTo>
                    <a:pt x="0" y="122"/>
                  </a:lnTo>
                  <a:lnTo>
                    <a:pt x="0" y="120"/>
                  </a:lnTo>
                  <a:lnTo>
                    <a:pt x="0" y="118"/>
                  </a:lnTo>
                  <a:lnTo>
                    <a:pt x="0" y="116"/>
                  </a:lnTo>
                  <a:lnTo>
                    <a:pt x="0" y="112"/>
                  </a:lnTo>
                  <a:lnTo>
                    <a:pt x="0" y="111"/>
                  </a:lnTo>
                  <a:lnTo>
                    <a:pt x="0" y="105"/>
                  </a:lnTo>
                  <a:lnTo>
                    <a:pt x="0" y="102"/>
                  </a:lnTo>
                  <a:lnTo>
                    <a:pt x="0" y="99"/>
                  </a:lnTo>
                  <a:lnTo>
                    <a:pt x="0" y="98"/>
                  </a:lnTo>
                  <a:lnTo>
                    <a:pt x="0" y="94"/>
                  </a:lnTo>
                  <a:lnTo>
                    <a:pt x="0" y="92"/>
                  </a:lnTo>
                  <a:lnTo>
                    <a:pt x="0" y="90"/>
                  </a:lnTo>
                  <a:lnTo>
                    <a:pt x="0" y="90"/>
                  </a:lnTo>
                  <a:lnTo>
                    <a:pt x="0" y="85"/>
                  </a:lnTo>
                  <a:lnTo>
                    <a:pt x="0" y="85"/>
                  </a:lnTo>
                  <a:lnTo>
                    <a:pt x="0" y="82"/>
                  </a:lnTo>
                  <a:lnTo>
                    <a:pt x="1" y="82"/>
                  </a:lnTo>
                  <a:lnTo>
                    <a:pt x="1" y="81"/>
                  </a:lnTo>
                  <a:lnTo>
                    <a:pt x="1" y="80"/>
                  </a:lnTo>
                  <a:lnTo>
                    <a:pt x="1" y="75"/>
                  </a:lnTo>
                  <a:lnTo>
                    <a:pt x="1" y="75"/>
                  </a:lnTo>
                  <a:lnTo>
                    <a:pt x="1" y="73"/>
                  </a:lnTo>
                  <a:lnTo>
                    <a:pt x="1" y="72"/>
                  </a:lnTo>
                  <a:lnTo>
                    <a:pt x="1" y="71"/>
                  </a:lnTo>
                  <a:lnTo>
                    <a:pt x="1" y="69"/>
                  </a:lnTo>
                  <a:lnTo>
                    <a:pt x="1" y="69"/>
                  </a:lnTo>
                  <a:lnTo>
                    <a:pt x="1" y="67"/>
                  </a:lnTo>
                  <a:lnTo>
                    <a:pt x="1" y="67"/>
                  </a:lnTo>
                  <a:lnTo>
                    <a:pt x="1" y="67"/>
                  </a:lnTo>
                  <a:lnTo>
                    <a:pt x="1" y="65"/>
                  </a:lnTo>
                  <a:lnTo>
                    <a:pt x="1" y="65"/>
                  </a:lnTo>
                  <a:lnTo>
                    <a:pt x="0" y="61"/>
                  </a:lnTo>
                  <a:lnTo>
                    <a:pt x="0" y="60"/>
                  </a:lnTo>
                  <a:lnTo>
                    <a:pt x="0" y="59"/>
                  </a:lnTo>
                  <a:lnTo>
                    <a:pt x="0" y="56"/>
                  </a:lnTo>
                  <a:lnTo>
                    <a:pt x="0" y="56"/>
                  </a:lnTo>
                  <a:lnTo>
                    <a:pt x="0" y="55"/>
                  </a:lnTo>
                  <a:lnTo>
                    <a:pt x="0" y="54"/>
                  </a:lnTo>
                  <a:lnTo>
                    <a:pt x="0" y="52"/>
                  </a:lnTo>
                  <a:lnTo>
                    <a:pt x="0" y="48"/>
                  </a:lnTo>
                  <a:lnTo>
                    <a:pt x="0" y="47"/>
                  </a:lnTo>
                  <a:lnTo>
                    <a:pt x="0" y="47"/>
                  </a:lnTo>
                  <a:lnTo>
                    <a:pt x="0" y="43"/>
                  </a:lnTo>
                  <a:lnTo>
                    <a:pt x="0" y="42"/>
                  </a:lnTo>
                  <a:lnTo>
                    <a:pt x="0" y="38"/>
                  </a:lnTo>
                  <a:lnTo>
                    <a:pt x="0" y="33"/>
                  </a:lnTo>
                  <a:lnTo>
                    <a:pt x="0" y="31"/>
                  </a:lnTo>
                  <a:lnTo>
                    <a:pt x="0" y="29"/>
                  </a:lnTo>
                  <a:lnTo>
                    <a:pt x="0" y="26"/>
                  </a:lnTo>
                  <a:lnTo>
                    <a:pt x="0" y="22"/>
                  </a:lnTo>
                  <a:lnTo>
                    <a:pt x="0" y="21"/>
                  </a:lnTo>
                  <a:lnTo>
                    <a:pt x="0" y="20"/>
                  </a:lnTo>
                  <a:lnTo>
                    <a:pt x="0" y="18"/>
                  </a:lnTo>
                  <a:lnTo>
                    <a:pt x="0" y="10"/>
                  </a:lnTo>
                  <a:lnTo>
                    <a:pt x="0" y="8"/>
                  </a:lnTo>
                  <a:lnTo>
                    <a:pt x="0" y="5"/>
                  </a:lnTo>
                  <a:lnTo>
                    <a:pt x="0" y="5"/>
                  </a:lnTo>
                  <a:lnTo>
                    <a:pt x="0" y="1"/>
                  </a:lnTo>
                  <a:lnTo>
                    <a:pt x="7" y="1"/>
                  </a:lnTo>
                  <a:lnTo>
                    <a:pt x="9" y="1"/>
                  </a:lnTo>
                  <a:lnTo>
                    <a:pt x="9" y="1"/>
                  </a:lnTo>
                  <a:lnTo>
                    <a:pt x="12" y="1"/>
                  </a:lnTo>
                  <a:lnTo>
                    <a:pt x="16" y="1"/>
                  </a:lnTo>
                  <a:lnTo>
                    <a:pt x="18" y="1"/>
                  </a:lnTo>
                  <a:lnTo>
                    <a:pt x="20" y="1"/>
                  </a:lnTo>
                  <a:lnTo>
                    <a:pt x="21" y="1"/>
                  </a:lnTo>
                  <a:lnTo>
                    <a:pt x="22" y="1"/>
                  </a:lnTo>
                  <a:lnTo>
                    <a:pt x="24" y="1"/>
                  </a:lnTo>
                  <a:lnTo>
                    <a:pt x="25" y="1"/>
                  </a:lnTo>
                  <a:lnTo>
                    <a:pt x="28" y="1"/>
                  </a:lnTo>
                  <a:lnTo>
                    <a:pt x="29" y="1"/>
                  </a:lnTo>
                  <a:lnTo>
                    <a:pt x="32" y="1"/>
                  </a:lnTo>
                  <a:lnTo>
                    <a:pt x="33" y="1"/>
                  </a:lnTo>
                  <a:lnTo>
                    <a:pt x="34" y="1"/>
                  </a:lnTo>
                  <a:lnTo>
                    <a:pt x="39" y="1"/>
                  </a:lnTo>
                  <a:lnTo>
                    <a:pt x="42" y="1"/>
                  </a:lnTo>
                  <a:lnTo>
                    <a:pt x="47" y="1"/>
                  </a:lnTo>
                  <a:lnTo>
                    <a:pt x="49" y="1"/>
                  </a:lnTo>
                  <a:lnTo>
                    <a:pt x="51" y="0"/>
                  </a:lnTo>
                  <a:lnTo>
                    <a:pt x="54" y="0"/>
                  </a:lnTo>
                  <a:lnTo>
                    <a:pt x="56" y="0"/>
                  </a:lnTo>
                  <a:lnTo>
                    <a:pt x="60" y="0"/>
                  </a:lnTo>
                  <a:lnTo>
                    <a:pt x="63" y="0"/>
                  </a:lnTo>
                  <a:lnTo>
                    <a:pt x="64" y="0"/>
                  </a:lnTo>
                  <a:lnTo>
                    <a:pt x="66" y="0"/>
                  </a:lnTo>
                  <a:lnTo>
                    <a:pt x="67" y="0"/>
                  </a:lnTo>
                  <a:lnTo>
                    <a:pt x="68" y="0"/>
                  </a:lnTo>
                  <a:lnTo>
                    <a:pt x="75" y="0"/>
                  </a:lnTo>
                  <a:lnTo>
                    <a:pt x="79" y="0"/>
                  </a:lnTo>
                  <a:lnTo>
                    <a:pt x="81" y="0"/>
                  </a:lnTo>
                  <a:lnTo>
                    <a:pt x="84" y="0"/>
                  </a:lnTo>
                  <a:lnTo>
                    <a:pt x="84" y="0"/>
                  </a:lnTo>
                  <a:lnTo>
                    <a:pt x="87" y="0"/>
                  </a:lnTo>
                  <a:lnTo>
                    <a:pt x="89" y="1"/>
                  </a:lnTo>
                  <a:lnTo>
                    <a:pt x="92" y="1"/>
                  </a:lnTo>
                  <a:lnTo>
                    <a:pt x="93" y="1"/>
                  </a:lnTo>
                  <a:lnTo>
                    <a:pt x="94" y="1"/>
                  </a:lnTo>
                  <a:lnTo>
                    <a:pt x="94" y="1"/>
                  </a:lnTo>
                  <a:lnTo>
                    <a:pt x="98" y="1"/>
                  </a:lnTo>
                  <a:lnTo>
                    <a:pt x="101" y="1"/>
                  </a:lnTo>
                  <a:lnTo>
                    <a:pt x="101" y="1"/>
                  </a:lnTo>
                  <a:lnTo>
                    <a:pt x="102" y="1"/>
                  </a:lnTo>
                  <a:lnTo>
                    <a:pt x="104" y="1"/>
                  </a:lnTo>
                  <a:lnTo>
                    <a:pt x="105" y="1"/>
                  </a:lnTo>
                  <a:lnTo>
                    <a:pt x="106" y="1"/>
                  </a:lnTo>
                  <a:lnTo>
                    <a:pt x="107" y="1"/>
                  </a:lnTo>
                  <a:lnTo>
                    <a:pt x="109" y="1"/>
                  </a:lnTo>
                  <a:lnTo>
                    <a:pt x="111" y="1"/>
                  </a:lnTo>
                  <a:lnTo>
                    <a:pt x="113" y="1"/>
                  </a:lnTo>
                  <a:lnTo>
                    <a:pt x="114" y="1"/>
                  </a:lnTo>
                  <a:lnTo>
                    <a:pt x="119" y="1"/>
                  </a:lnTo>
                  <a:lnTo>
                    <a:pt x="122" y="1"/>
                  </a:lnTo>
                  <a:lnTo>
                    <a:pt x="123" y="1"/>
                  </a:lnTo>
                  <a:lnTo>
                    <a:pt x="126" y="1"/>
                  </a:lnTo>
                  <a:lnTo>
                    <a:pt x="127" y="1"/>
                  </a:lnTo>
                  <a:lnTo>
                    <a:pt x="128" y="1"/>
                  </a:lnTo>
                  <a:lnTo>
                    <a:pt x="130" y="1"/>
                  </a:lnTo>
                  <a:lnTo>
                    <a:pt x="132" y="1"/>
                  </a:lnTo>
                  <a:lnTo>
                    <a:pt x="132" y="1"/>
                  </a:lnTo>
                  <a:lnTo>
                    <a:pt x="134" y="1"/>
                  </a:lnTo>
                  <a:lnTo>
                    <a:pt x="135" y="0"/>
                  </a:lnTo>
                  <a:lnTo>
                    <a:pt x="135" y="0"/>
                  </a:lnTo>
                  <a:lnTo>
                    <a:pt x="136" y="0"/>
                  </a:lnTo>
                  <a:lnTo>
                    <a:pt x="136" y="0"/>
                  </a:lnTo>
                  <a:lnTo>
                    <a:pt x="138" y="0"/>
                  </a:lnTo>
                  <a:lnTo>
                    <a:pt x="140" y="0"/>
                  </a:lnTo>
                  <a:lnTo>
                    <a:pt x="142" y="0"/>
                  </a:lnTo>
                  <a:lnTo>
                    <a:pt x="143" y="0"/>
                  </a:lnTo>
                  <a:lnTo>
                    <a:pt x="143" y="0"/>
                  </a:lnTo>
                  <a:lnTo>
                    <a:pt x="147" y="0"/>
                  </a:lnTo>
                  <a:lnTo>
                    <a:pt x="149" y="0"/>
                  </a:lnTo>
                  <a:lnTo>
                    <a:pt x="152" y="0"/>
                  </a:lnTo>
                  <a:lnTo>
                    <a:pt x="153" y="0"/>
                  </a:lnTo>
                  <a:lnTo>
                    <a:pt x="155" y="0"/>
                  </a:lnTo>
                  <a:lnTo>
                    <a:pt x="156" y="0"/>
                  </a:lnTo>
                  <a:lnTo>
                    <a:pt x="160" y="0"/>
                  </a:lnTo>
                  <a:lnTo>
                    <a:pt x="161" y="0"/>
                  </a:lnTo>
                  <a:lnTo>
                    <a:pt x="164" y="0"/>
                  </a:lnTo>
                  <a:lnTo>
                    <a:pt x="166" y="0"/>
                  </a:lnTo>
                  <a:lnTo>
                    <a:pt x="169" y="0"/>
                  </a:lnTo>
                  <a:lnTo>
                    <a:pt x="170" y="0"/>
                  </a:lnTo>
                  <a:lnTo>
                    <a:pt x="173" y="0"/>
                  </a:lnTo>
                  <a:lnTo>
                    <a:pt x="174" y="0"/>
                  </a:lnTo>
                  <a:lnTo>
                    <a:pt x="179" y="0"/>
                  </a:lnTo>
                  <a:lnTo>
                    <a:pt x="182" y="0"/>
                  </a:lnTo>
                  <a:lnTo>
                    <a:pt x="185" y="0"/>
                  </a:lnTo>
                  <a:lnTo>
                    <a:pt x="185" y="0"/>
                  </a:lnTo>
                  <a:lnTo>
                    <a:pt x="185" y="0"/>
                  </a:lnTo>
                  <a:lnTo>
                    <a:pt x="186" y="0"/>
                  </a:lnTo>
                  <a:lnTo>
                    <a:pt x="189" y="0"/>
                  </a:lnTo>
                  <a:lnTo>
                    <a:pt x="189" y="0"/>
                  </a:lnTo>
                  <a:lnTo>
                    <a:pt x="191" y="0"/>
                  </a:lnTo>
                  <a:lnTo>
                    <a:pt x="191" y="0"/>
                  </a:lnTo>
                  <a:lnTo>
                    <a:pt x="193" y="0"/>
                  </a:lnTo>
                  <a:lnTo>
                    <a:pt x="193" y="0"/>
                  </a:lnTo>
                  <a:lnTo>
                    <a:pt x="194" y="0"/>
                  </a:lnTo>
                  <a:lnTo>
                    <a:pt x="196" y="0"/>
                  </a:lnTo>
                  <a:lnTo>
                    <a:pt x="198" y="0"/>
                  </a:lnTo>
                  <a:lnTo>
                    <a:pt x="199" y="0"/>
                  </a:lnTo>
                  <a:lnTo>
                    <a:pt x="200" y="0"/>
                  </a:lnTo>
                  <a:lnTo>
                    <a:pt x="206"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a:extLst>
                <a:ext uri="{FF2B5EF4-FFF2-40B4-BE49-F238E27FC236}">
                  <a16:creationId xmlns:a16="http://schemas.microsoft.com/office/drawing/2014/main" id="{786A723F-DA90-42EC-80C4-49E0A1DDD9F3}"/>
                </a:ext>
              </a:extLst>
            </p:cNvPr>
            <p:cNvSpPr>
              <a:spLocks/>
            </p:cNvSpPr>
            <p:nvPr/>
          </p:nvSpPr>
          <p:spPr bwMode="auto">
            <a:xfrm>
              <a:off x="6435" y="1466"/>
              <a:ext cx="225" cy="196"/>
            </a:xfrm>
            <a:custGeom>
              <a:avLst/>
              <a:gdLst>
                <a:gd name="T0" fmla="*/ 224 w 225"/>
                <a:gd name="T1" fmla="*/ 18 h 196"/>
                <a:gd name="T2" fmla="*/ 224 w 225"/>
                <a:gd name="T3" fmla="*/ 26 h 196"/>
                <a:gd name="T4" fmla="*/ 224 w 225"/>
                <a:gd name="T5" fmla="*/ 40 h 196"/>
                <a:gd name="T6" fmla="*/ 224 w 225"/>
                <a:gd name="T7" fmla="*/ 50 h 196"/>
                <a:gd name="T8" fmla="*/ 224 w 225"/>
                <a:gd name="T9" fmla="*/ 59 h 196"/>
                <a:gd name="T10" fmla="*/ 224 w 225"/>
                <a:gd name="T11" fmla="*/ 76 h 196"/>
                <a:gd name="T12" fmla="*/ 224 w 225"/>
                <a:gd name="T13" fmla="*/ 89 h 196"/>
                <a:gd name="T14" fmla="*/ 224 w 225"/>
                <a:gd name="T15" fmla="*/ 110 h 196"/>
                <a:gd name="T16" fmla="*/ 225 w 225"/>
                <a:gd name="T17" fmla="*/ 141 h 196"/>
                <a:gd name="T18" fmla="*/ 225 w 225"/>
                <a:gd name="T19" fmla="*/ 153 h 196"/>
                <a:gd name="T20" fmla="*/ 225 w 225"/>
                <a:gd name="T21" fmla="*/ 165 h 196"/>
                <a:gd name="T22" fmla="*/ 225 w 225"/>
                <a:gd name="T23" fmla="*/ 175 h 196"/>
                <a:gd name="T24" fmla="*/ 225 w 225"/>
                <a:gd name="T25" fmla="*/ 184 h 196"/>
                <a:gd name="T26" fmla="*/ 223 w 225"/>
                <a:gd name="T27" fmla="*/ 194 h 196"/>
                <a:gd name="T28" fmla="*/ 208 w 225"/>
                <a:gd name="T29" fmla="*/ 194 h 196"/>
                <a:gd name="T30" fmla="*/ 200 w 225"/>
                <a:gd name="T31" fmla="*/ 194 h 196"/>
                <a:gd name="T32" fmla="*/ 191 w 225"/>
                <a:gd name="T33" fmla="*/ 194 h 196"/>
                <a:gd name="T34" fmla="*/ 178 w 225"/>
                <a:gd name="T35" fmla="*/ 195 h 196"/>
                <a:gd name="T36" fmla="*/ 160 w 225"/>
                <a:gd name="T37" fmla="*/ 195 h 196"/>
                <a:gd name="T38" fmla="*/ 141 w 225"/>
                <a:gd name="T39" fmla="*/ 195 h 196"/>
                <a:gd name="T40" fmla="*/ 124 w 225"/>
                <a:gd name="T41" fmla="*/ 195 h 196"/>
                <a:gd name="T42" fmla="*/ 107 w 225"/>
                <a:gd name="T43" fmla="*/ 195 h 196"/>
                <a:gd name="T44" fmla="*/ 77 w 225"/>
                <a:gd name="T45" fmla="*/ 195 h 196"/>
                <a:gd name="T46" fmla="*/ 62 w 225"/>
                <a:gd name="T47" fmla="*/ 196 h 196"/>
                <a:gd name="T48" fmla="*/ 43 w 225"/>
                <a:gd name="T49" fmla="*/ 196 h 196"/>
                <a:gd name="T50" fmla="*/ 29 w 225"/>
                <a:gd name="T51" fmla="*/ 196 h 196"/>
                <a:gd name="T52" fmla="*/ 11 w 225"/>
                <a:gd name="T53" fmla="*/ 196 h 196"/>
                <a:gd name="T54" fmla="*/ 1 w 225"/>
                <a:gd name="T55" fmla="*/ 191 h 196"/>
                <a:gd name="T56" fmla="*/ 1 w 225"/>
                <a:gd name="T57" fmla="*/ 165 h 196"/>
                <a:gd name="T58" fmla="*/ 1 w 225"/>
                <a:gd name="T59" fmla="*/ 148 h 196"/>
                <a:gd name="T60" fmla="*/ 0 w 225"/>
                <a:gd name="T61" fmla="*/ 131 h 196"/>
                <a:gd name="T62" fmla="*/ 0 w 225"/>
                <a:gd name="T63" fmla="*/ 118 h 196"/>
                <a:gd name="T64" fmla="*/ 0 w 225"/>
                <a:gd name="T65" fmla="*/ 98 h 196"/>
                <a:gd name="T66" fmla="*/ 0 w 225"/>
                <a:gd name="T67" fmla="*/ 82 h 196"/>
                <a:gd name="T68" fmla="*/ 0 w 225"/>
                <a:gd name="T69" fmla="*/ 69 h 196"/>
                <a:gd name="T70" fmla="*/ 0 w 225"/>
                <a:gd name="T71" fmla="*/ 55 h 196"/>
                <a:gd name="T72" fmla="*/ 0 w 225"/>
                <a:gd name="T73" fmla="*/ 43 h 196"/>
                <a:gd name="T74" fmla="*/ 0 w 225"/>
                <a:gd name="T75" fmla="*/ 29 h 196"/>
                <a:gd name="T76" fmla="*/ 0 w 225"/>
                <a:gd name="T77" fmla="*/ 14 h 196"/>
                <a:gd name="T78" fmla="*/ 4 w 225"/>
                <a:gd name="T79" fmla="*/ 0 h 196"/>
                <a:gd name="T80" fmla="*/ 12 w 225"/>
                <a:gd name="T81" fmla="*/ 0 h 196"/>
                <a:gd name="T82" fmla="*/ 37 w 225"/>
                <a:gd name="T83" fmla="*/ 0 h 196"/>
                <a:gd name="T84" fmla="*/ 58 w 225"/>
                <a:gd name="T85" fmla="*/ 0 h 196"/>
                <a:gd name="T86" fmla="*/ 75 w 225"/>
                <a:gd name="T87" fmla="*/ 0 h 196"/>
                <a:gd name="T88" fmla="*/ 89 w 225"/>
                <a:gd name="T89" fmla="*/ 0 h 196"/>
                <a:gd name="T90" fmla="*/ 113 w 225"/>
                <a:gd name="T91" fmla="*/ 0 h 196"/>
                <a:gd name="T92" fmla="*/ 122 w 225"/>
                <a:gd name="T93" fmla="*/ 0 h 196"/>
                <a:gd name="T94" fmla="*/ 136 w 225"/>
                <a:gd name="T95" fmla="*/ 0 h 196"/>
                <a:gd name="T96" fmla="*/ 147 w 225"/>
                <a:gd name="T97" fmla="*/ 0 h 196"/>
                <a:gd name="T98" fmla="*/ 156 w 225"/>
                <a:gd name="T99" fmla="*/ 0 h 196"/>
                <a:gd name="T100" fmla="*/ 168 w 225"/>
                <a:gd name="T101" fmla="*/ 0 h 196"/>
                <a:gd name="T102" fmla="*/ 169 w 225"/>
                <a:gd name="T103" fmla="*/ 9 h 196"/>
                <a:gd name="T104" fmla="*/ 186 w 225"/>
                <a:gd name="T105" fmla="*/ 9 h 196"/>
                <a:gd name="T106" fmla="*/ 204 w 225"/>
                <a:gd name="T107" fmla="*/ 8 h 196"/>
                <a:gd name="T108" fmla="*/ 212 w 225"/>
                <a:gd name="T109" fmla="*/ 8 h 196"/>
                <a:gd name="T110" fmla="*/ 224 w 225"/>
                <a:gd name="T111" fmla="*/ 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 h="196">
                  <a:moveTo>
                    <a:pt x="224" y="8"/>
                  </a:moveTo>
                  <a:lnTo>
                    <a:pt x="224" y="12"/>
                  </a:lnTo>
                  <a:lnTo>
                    <a:pt x="224" y="13"/>
                  </a:lnTo>
                  <a:lnTo>
                    <a:pt x="224" y="16"/>
                  </a:lnTo>
                  <a:lnTo>
                    <a:pt x="224" y="16"/>
                  </a:lnTo>
                  <a:lnTo>
                    <a:pt x="224" y="17"/>
                  </a:lnTo>
                  <a:lnTo>
                    <a:pt x="224" y="18"/>
                  </a:lnTo>
                  <a:lnTo>
                    <a:pt x="224" y="18"/>
                  </a:lnTo>
                  <a:lnTo>
                    <a:pt x="224" y="19"/>
                  </a:lnTo>
                  <a:lnTo>
                    <a:pt x="224" y="19"/>
                  </a:lnTo>
                  <a:lnTo>
                    <a:pt x="224" y="21"/>
                  </a:lnTo>
                  <a:lnTo>
                    <a:pt x="224" y="22"/>
                  </a:lnTo>
                  <a:lnTo>
                    <a:pt x="224" y="26"/>
                  </a:lnTo>
                  <a:lnTo>
                    <a:pt x="224" y="26"/>
                  </a:lnTo>
                  <a:lnTo>
                    <a:pt x="224" y="26"/>
                  </a:lnTo>
                  <a:lnTo>
                    <a:pt x="224" y="26"/>
                  </a:lnTo>
                  <a:lnTo>
                    <a:pt x="224" y="30"/>
                  </a:lnTo>
                  <a:lnTo>
                    <a:pt x="224" y="30"/>
                  </a:lnTo>
                  <a:lnTo>
                    <a:pt x="224" y="33"/>
                  </a:lnTo>
                  <a:lnTo>
                    <a:pt x="224" y="34"/>
                  </a:lnTo>
                  <a:lnTo>
                    <a:pt x="224" y="35"/>
                  </a:lnTo>
                  <a:lnTo>
                    <a:pt x="224" y="36"/>
                  </a:lnTo>
                  <a:lnTo>
                    <a:pt x="224" y="36"/>
                  </a:lnTo>
                  <a:lnTo>
                    <a:pt x="224" y="40"/>
                  </a:lnTo>
                  <a:lnTo>
                    <a:pt x="224" y="42"/>
                  </a:lnTo>
                  <a:lnTo>
                    <a:pt x="224" y="43"/>
                  </a:lnTo>
                  <a:lnTo>
                    <a:pt x="224" y="44"/>
                  </a:lnTo>
                  <a:lnTo>
                    <a:pt x="224" y="46"/>
                  </a:lnTo>
                  <a:lnTo>
                    <a:pt x="224" y="47"/>
                  </a:lnTo>
                  <a:lnTo>
                    <a:pt x="224" y="48"/>
                  </a:lnTo>
                  <a:lnTo>
                    <a:pt x="224" y="50"/>
                  </a:lnTo>
                  <a:lnTo>
                    <a:pt x="224" y="50"/>
                  </a:lnTo>
                  <a:lnTo>
                    <a:pt x="224" y="51"/>
                  </a:lnTo>
                  <a:lnTo>
                    <a:pt x="224" y="52"/>
                  </a:lnTo>
                  <a:lnTo>
                    <a:pt x="224" y="52"/>
                  </a:lnTo>
                  <a:lnTo>
                    <a:pt x="224" y="53"/>
                  </a:lnTo>
                  <a:lnTo>
                    <a:pt x="224" y="55"/>
                  </a:lnTo>
                  <a:lnTo>
                    <a:pt x="224" y="56"/>
                  </a:lnTo>
                  <a:lnTo>
                    <a:pt x="224" y="57"/>
                  </a:lnTo>
                  <a:lnTo>
                    <a:pt x="224" y="59"/>
                  </a:lnTo>
                  <a:lnTo>
                    <a:pt x="224" y="61"/>
                  </a:lnTo>
                  <a:lnTo>
                    <a:pt x="224" y="63"/>
                  </a:lnTo>
                  <a:lnTo>
                    <a:pt x="224" y="63"/>
                  </a:lnTo>
                  <a:lnTo>
                    <a:pt x="224" y="65"/>
                  </a:lnTo>
                  <a:lnTo>
                    <a:pt x="224" y="68"/>
                  </a:lnTo>
                  <a:lnTo>
                    <a:pt x="224" y="69"/>
                  </a:lnTo>
                  <a:lnTo>
                    <a:pt x="224" y="72"/>
                  </a:lnTo>
                  <a:lnTo>
                    <a:pt x="224" y="76"/>
                  </a:lnTo>
                  <a:lnTo>
                    <a:pt x="224" y="76"/>
                  </a:lnTo>
                  <a:lnTo>
                    <a:pt x="224" y="77"/>
                  </a:lnTo>
                  <a:lnTo>
                    <a:pt x="224" y="78"/>
                  </a:lnTo>
                  <a:lnTo>
                    <a:pt x="224" y="81"/>
                  </a:lnTo>
                  <a:lnTo>
                    <a:pt x="224" y="84"/>
                  </a:lnTo>
                  <a:lnTo>
                    <a:pt x="224" y="85"/>
                  </a:lnTo>
                  <a:lnTo>
                    <a:pt x="224" y="86"/>
                  </a:lnTo>
                  <a:lnTo>
                    <a:pt x="224" y="89"/>
                  </a:lnTo>
                  <a:lnTo>
                    <a:pt x="224" y="90"/>
                  </a:lnTo>
                  <a:lnTo>
                    <a:pt x="224" y="91"/>
                  </a:lnTo>
                  <a:lnTo>
                    <a:pt x="224" y="93"/>
                  </a:lnTo>
                  <a:lnTo>
                    <a:pt x="224" y="95"/>
                  </a:lnTo>
                  <a:lnTo>
                    <a:pt x="224" y="101"/>
                  </a:lnTo>
                  <a:lnTo>
                    <a:pt x="224" y="103"/>
                  </a:lnTo>
                  <a:lnTo>
                    <a:pt x="224" y="106"/>
                  </a:lnTo>
                  <a:lnTo>
                    <a:pt x="224" y="110"/>
                  </a:lnTo>
                  <a:lnTo>
                    <a:pt x="225" y="115"/>
                  </a:lnTo>
                  <a:lnTo>
                    <a:pt x="225" y="119"/>
                  </a:lnTo>
                  <a:lnTo>
                    <a:pt x="225" y="124"/>
                  </a:lnTo>
                  <a:lnTo>
                    <a:pt x="225" y="128"/>
                  </a:lnTo>
                  <a:lnTo>
                    <a:pt x="225" y="132"/>
                  </a:lnTo>
                  <a:lnTo>
                    <a:pt x="225" y="136"/>
                  </a:lnTo>
                  <a:lnTo>
                    <a:pt x="225" y="139"/>
                  </a:lnTo>
                  <a:lnTo>
                    <a:pt x="225" y="141"/>
                  </a:lnTo>
                  <a:lnTo>
                    <a:pt x="225" y="145"/>
                  </a:lnTo>
                  <a:lnTo>
                    <a:pt x="225" y="146"/>
                  </a:lnTo>
                  <a:lnTo>
                    <a:pt x="225" y="148"/>
                  </a:lnTo>
                  <a:lnTo>
                    <a:pt x="225" y="149"/>
                  </a:lnTo>
                  <a:lnTo>
                    <a:pt x="225" y="150"/>
                  </a:lnTo>
                  <a:lnTo>
                    <a:pt x="225" y="150"/>
                  </a:lnTo>
                  <a:lnTo>
                    <a:pt x="225" y="152"/>
                  </a:lnTo>
                  <a:lnTo>
                    <a:pt x="225" y="153"/>
                  </a:lnTo>
                  <a:lnTo>
                    <a:pt x="225" y="153"/>
                  </a:lnTo>
                  <a:lnTo>
                    <a:pt x="225" y="157"/>
                  </a:lnTo>
                  <a:lnTo>
                    <a:pt x="225" y="158"/>
                  </a:lnTo>
                  <a:lnTo>
                    <a:pt x="225" y="161"/>
                  </a:lnTo>
                  <a:lnTo>
                    <a:pt x="225" y="162"/>
                  </a:lnTo>
                  <a:lnTo>
                    <a:pt x="225" y="163"/>
                  </a:lnTo>
                  <a:lnTo>
                    <a:pt x="225" y="165"/>
                  </a:lnTo>
                  <a:lnTo>
                    <a:pt x="225" y="165"/>
                  </a:lnTo>
                  <a:lnTo>
                    <a:pt x="225" y="166"/>
                  </a:lnTo>
                  <a:lnTo>
                    <a:pt x="225" y="167"/>
                  </a:lnTo>
                  <a:lnTo>
                    <a:pt x="225" y="167"/>
                  </a:lnTo>
                  <a:lnTo>
                    <a:pt x="225" y="169"/>
                  </a:lnTo>
                  <a:lnTo>
                    <a:pt x="225" y="170"/>
                  </a:lnTo>
                  <a:lnTo>
                    <a:pt x="225" y="173"/>
                  </a:lnTo>
                  <a:lnTo>
                    <a:pt x="225" y="174"/>
                  </a:lnTo>
                  <a:lnTo>
                    <a:pt x="225" y="175"/>
                  </a:lnTo>
                  <a:lnTo>
                    <a:pt x="225" y="175"/>
                  </a:lnTo>
                  <a:lnTo>
                    <a:pt x="225" y="178"/>
                  </a:lnTo>
                  <a:lnTo>
                    <a:pt x="225" y="179"/>
                  </a:lnTo>
                  <a:lnTo>
                    <a:pt x="225" y="180"/>
                  </a:lnTo>
                  <a:lnTo>
                    <a:pt x="225" y="182"/>
                  </a:lnTo>
                  <a:lnTo>
                    <a:pt x="225" y="182"/>
                  </a:lnTo>
                  <a:lnTo>
                    <a:pt x="225" y="183"/>
                  </a:lnTo>
                  <a:lnTo>
                    <a:pt x="225" y="184"/>
                  </a:lnTo>
                  <a:lnTo>
                    <a:pt x="225" y="186"/>
                  </a:lnTo>
                  <a:lnTo>
                    <a:pt x="225" y="188"/>
                  </a:lnTo>
                  <a:lnTo>
                    <a:pt x="225" y="190"/>
                  </a:lnTo>
                  <a:lnTo>
                    <a:pt x="225" y="190"/>
                  </a:lnTo>
                  <a:lnTo>
                    <a:pt x="225" y="191"/>
                  </a:lnTo>
                  <a:lnTo>
                    <a:pt x="225" y="194"/>
                  </a:lnTo>
                  <a:lnTo>
                    <a:pt x="224" y="194"/>
                  </a:lnTo>
                  <a:lnTo>
                    <a:pt x="223" y="194"/>
                  </a:lnTo>
                  <a:lnTo>
                    <a:pt x="220" y="194"/>
                  </a:lnTo>
                  <a:lnTo>
                    <a:pt x="219" y="194"/>
                  </a:lnTo>
                  <a:lnTo>
                    <a:pt x="217" y="194"/>
                  </a:lnTo>
                  <a:lnTo>
                    <a:pt x="216" y="194"/>
                  </a:lnTo>
                  <a:lnTo>
                    <a:pt x="216" y="194"/>
                  </a:lnTo>
                  <a:lnTo>
                    <a:pt x="213" y="194"/>
                  </a:lnTo>
                  <a:lnTo>
                    <a:pt x="210" y="194"/>
                  </a:lnTo>
                  <a:lnTo>
                    <a:pt x="208" y="194"/>
                  </a:lnTo>
                  <a:lnTo>
                    <a:pt x="208" y="194"/>
                  </a:lnTo>
                  <a:lnTo>
                    <a:pt x="207" y="194"/>
                  </a:lnTo>
                  <a:lnTo>
                    <a:pt x="207" y="194"/>
                  </a:lnTo>
                  <a:lnTo>
                    <a:pt x="206" y="194"/>
                  </a:lnTo>
                  <a:lnTo>
                    <a:pt x="202" y="194"/>
                  </a:lnTo>
                  <a:lnTo>
                    <a:pt x="202" y="194"/>
                  </a:lnTo>
                  <a:lnTo>
                    <a:pt x="200" y="194"/>
                  </a:lnTo>
                  <a:lnTo>
                    <a:pt x="200" y="194"/>
                  </a:lnTo>
                  <a:lnTo>
                    <a:pt x="200" y="194"/>
                  </a:lnTo>
                  <a:lnTo>
                    <a:pt x="199" y="194"/>
                  </a:lnTo>
                  <a:lnTo>
                    <a:pt x="198" y="194"/>
                  </a:lnTo>
                  <a:lnTo>
                    <a:pt x="198" y="194"/>
                  </a:lnTo>
                  <a:lnTo>
                    <a:pt x="196" y="194"/>
                  </a:lnTo>
                  <a:lnTo>
                    <a:pt x="195" y="194"/>
                  </a:lnTo>
                  <a:lnTo>
                    <a:pt x="194" y="195"/>
                  </a:lnTo>
                  <a:lnTo>
                    <a:pt x="191" y="194"/>
                  </a:lnTo>
                  <a:lnTo>
                    <a:pt x="190" y="195"/>
                  </a:lnTo>
                  <a:lnTo>
                    <a:pt x="189" y="195"/>
                  </a:lnTo>
                  <a:lnTo>
                    <a:pt x="186" y="195"/>
                  </a:lnTo>
                  <a:lnTo>
                    <a:pt x="185" y="195"/>
                  </a:lnTo>
                  <a:lnTo>
                    <a:pt x="182" y="195"/>
                  </a:lnTo>
                  <a:lnTo>
                    <a:pt x="179" y="195"/>
                  </a:lnTo>
                  <a:lnTo>
                    <a:pt x="178" y="195"/>
                  </a:lnTo>
                  <a:lnTo>
                    <a:pt x="178" y="195"/>
                  </a:lnTo>
                  <a:lnTo>
                    <a:pt x="174" y="195"/>
                  </a:lnTo>
                  <a:lnTo>
                    <a:pt x="172" y="195"/>
                  </a:lnTo>
                  <a:lnTo>
                    <a:pt x="170" y="195"/>
                  </a:lnTo>
                  <a:lnTo>
                    <a:pt x="169" y="195"/>
                  </a:lnTo>
                  <a:lnTo>
                    <a:pt x="166" y="195"/>
                  </a:lnTo>
                  <a:lnTo>
                    <a:pt x="162" y="195"/>
                  </a:lnTo>
                  <a:lnTo>
                    <a:pt x="161" y="195"/>
                  </a:lnTo>
                  <a:lnTo>
                    <a:pt x="160" y="195"/>
                  </a:lnTo>
                  <a:lnTo>
                    <a:pt x="156" y="195"/>
                  </a:lnTo>
                  <a:lnTo>
                    <a:pt x="155" y="195"/>
                  </a:lnTo>
                  <a:lnTo>
                    <a:pt x="153" y="195"/>
                  </a:lnTo>
                  <a:lnTo>
                    <a:pt x="152" y="195"/>
                  </a:lnTo>
                  <a:lnTo>
                    <a:pt x="151" y="195"/>
                  </a:lnTo>
                  <a:lnTo>
                    <a:pt x="147" y="195"/>
                  </a:lnTo>
                  <a:lnTo>
                    <a:pt x="143" y="195"/>
                  </a:lnTo>
                  <a:lnTo>
                    <a:pt x="141" y="195"/>
                  </a:lnTo>
                  <a:lnTo>
                    <a:pt x="136" y="195"/>
                  </a:lnTo>
                  <a:lnTo>
                    <a:pt x="134" y="195"/>
                  </a:lnTo>
                  <a:lnTo>
                    <a:pt x="132" y="195"/>
                  </a:lnTo>
                  <a:lnTo>
                    <a:pt x="131" y="195"/>
                  </a:lnTo>
                  <a:lnTo>
                    <a:pt x="130" y="195"/>
                  </a:lnTo>
                  <a:lnTo>
                    <a:pt x="128" y="195"/>
                  </a:lnTo>
                  <a:lnTo>
                    <a:pt x="127" y="195"/>
                  </a:lnTo>
                  <a:lnTo>
                    <a:pt x="124" y="195"/>
                  </a:lnTo>
                  <a:lnTo>
                    <a:pt x="122" y="195"/>
                  </a:lnTo>
                  <a:lnTo>
                    <a:pt x="121" y="195"/>
                  </a:lnTo>
                  <a:lnTo>
                    <a:pt x="119" y="195"/>
                  </a:lnTo>
                  <a:lnTo>
                    <a:pt x="118" y="195"/>
                  </a:lnTo>
                  <a:lnTo>
                    <a:pt x="115" y="195"/>
                  </a:lnTo>
                  <a:lnTo>
                    <a:pt x="113" y="195"/>
                  </a:lnTo>
                  <a:lnTo>
                    <a:pt x="111" y="195"/>
                  </a:lnTo>
                  <a:lnTo>
                    <a:pt x="107" y="195"/>
                  </a:lnTo>
                  <a:lnTo>
                    <a:pt x="105" y="195"/>
                  </a:lnTo>
                  <a:lnTo>
                    <a:pt x="98" y="195"/>
                  </a:lnTo>
                  <a:lnTo>
                    <a:pt x="94" y="195"/>
                  </a:lnTo>
                  <a:lnTo>
                    <a:pt x="93" y="195"/>
                  </a:lnTo>
                  <a:lnTo>
                    <a:pt x="90" y="195"/>
                  </a:lnTo>
                  <a:lnTo>
                    <a:pt x="88" y="195"/>
                  </a:lnTo>
                  <a:lnTo>
                    <a:pt x="85" y="195"/>
                  </a:lnTo>
                  <a:lnTo>
                    <a:pt x="77" y="195"/>
                  </a:lnTo>
                  <a:lnTo>
                    <a:pt x="76" y="195"/>
                  </a:lnTo>
                  <a:lnTo>
                    <a:pt x="73" y="195"/>
                  </a:lnTo>
                  <a:lnTo>
                    <a:pt x="71" y="196"/>
                  </a:lnTo>
                  <a:lnTo>
                    <a:pt x="69" y="196"/>
                  </a:lnTo>
                  <a:lnTo>
                    <a:pt x="67" y="196"/>
                  </a:lnTo>
                  <a:lnTo>
                    <a:pt x="66" y="196"/>
                  </a:lnTo>
                  <a:lnTo>
                    <a:pt x="64" y="196"/>
                  </a:lnTo>
                  <a:lnTo>
                    <a:pt x="62" y="196"/>
                  </a:lnTo>
                  <a:lnTo>
                    <a:pt x="59" y="196"/>
                  </a:lnTo>
                  <a:lnTo>
                    <a:pt x="58" y="196"/>
                  </a:lnTo>
                  <a:lnTo>
                    <a:pt x="55" y="196"/>
                  </a:lnTo>
                  <a:lnTo>
                    <a:pt x="52" y="196"/>
                  </a:lnTo>
                  <a:lnTo>
                    <a:pt x="49" y="196"/>
                  </a:lnTo>
                  <a:lnTo>
                    <a:pt x="45" y="196"/>
                  </a:lnTo>
                  <a:lnTo>
                    <a:pt x="43" y="196"/>
                  </a:lnTo>
                  <a:lnTo>
                    <a:pt x="43" y="196"/>
                  </a:lnTo>
                  <a:lnTo>
                    <a:pt x="43" y="196"/>
                  </a:lnTo>
                  <a:lnTo>
                    <a:pt x="41" y="196"/>
                  </a:lnTo>
                  <a:lnTo>
                    <a:pt x="39" y="196"/>
                  </a:lnTo>
                  <a:lnTo>
                    <a:pt x="38" y="196"/>
                  </a:lnTo>
                  <a:lnTo>
                    <a:pt x="34" y="196"/>
                  </a:lnTo>
                  <a:lnTo>
                    <a:pt x="34" y="196"/>
                  </a:lnTo>
                  <a:lnTo>
                    <a:pt x="31" y="196"/>
                  </a:lnTo>
                  <a:lnTo>
                    <a:pt x="29" y="196"/>
                  </a:lnTo>
                  <a:lnTo>
                    <a:pt x="28" y="196"/>
                  </a:lnTo>
                  <a:lnTo>
                    <a:pt x="26" y="196"/>
                  </a:lnTo>
                  <a:lnTo>
                    <a:pt x="22" y="196"/>
                  </a:lnTo>
                  <a:lnTo>
                    <a:pt x="20" y="196"/>
                  </a:lnTo>
                  <a:lnTo>
                    <a:pt x="18" y="196"/>
                  </a:lnTo>
                  <a:lnTo>
                    <a:pt x="17" y="196"/>
                  </a:lnTo>
                  <a:lnTo>
                    <a:pt x="16" y="196"/>
                  </a:lnTo>
                  <a:lnTo>
                    <a:pt x="11" y="196"/>
                  </a:lnTo>
                  <a:lnTo>
                    <a:pt x="8" y="196"/>
                  </a:lnTo>
                  <a:lnTo>
                    <a:pt x="8" y="196"/>
                  </a:lnTo>
                  <a:lnTo>
                    <a:pt x="8" y="196"/>
                  </a:lnTo>
                  <a:lnTo>
                    <a:pt x="5" y="196"/>
                  </a:lnTo>
                  <a:lnTo>
                    <a:pt x="1" y="196"/>
                  </a:lnTo>
                  <a:lnTo>
                    <a:pt x="1" y="195"/>
                  </a:lnTo>
                  <a:lnTo>
                    <a:pt x="1" y="194"/>
                  </a:lnTo>
                  <a:lnTo>
                    <a:pt x="1" y="191"/>
                  </a:lnTo>
                  <a:lnTo>
                    <a:pt x="1" y="188"/>
                  </a:lnTo>
                  <a:lnTo>
                    <a:pt x="1" y="187"/>
                  </a:lnTo>
                  <a:lnTo>
                    <a:pt x="1" y="180"/>
                  </a:lnTo>
                  <a:lnTo>
                    <a:pt x="1" y="178"/>
                  </a:lnTo>
                  <a:lnTo>
                    <a:pt x="1" y="177"/>
                  </a:lnTo>
                  <a:lnTo>
                    <a:pt x="1" y="169"/>
                  </a:lnTo>
                  <a:lnTo>
                    <a:pt x="1" y="169"/>
                  </a:lnTo>
                  <a:lnTo>
                    <a:pt x="1" y="165"/>
                  </a:lnTo>
                  <a:lnTo>
                    <a:pt x="1" y="163"/>
                  </a:lnTo>
                  <a:lnTo>
                    <a:pt x="1" y="160"/>
                  </a:lnTo>
                  <a:lnTo>
                    <a:pt x="1" y="160"/>
                  </a:lnTo>
                  <a:lnTo>
                    <a:pt x="1" y="158"/>
                  </a:lnTo>
                  <a:lnTo>
                    <a:pt x="1" y="157"/>
                  </a:lnTo>
                  <a:lnTo>
                    <a:pt x="1" y="154"/>
                  </a:lnTo>
                  <a:lnTo>
                    <a:pt x="1" y="149"/>
                  </a:lnTo>
                  <a:lnTo>
                    <a:pt x="1" y="148"/>
                  </a:lnTo>
                  <a:lnTo>
                    <a:pt x="1" y="146"/>
                  </a:lnTo>
                  <a:lnTo>
                    <a:pt x="1" y="145"/>
                  </a:lnTo>
                  <a:lnTo>
                    <a:pt x="1" y="143"/>
                  </a:lnTo>
                  <a:lnTo>
                    <a:pt x="1" y="140"/>
                  </a:lnTo>
                  <a:lnTo>
                    <a:pt x="1" y="140"/>
                  </a:lnTo>
                  <a:lnTo>
                    <a:pt x="0" y="135"/>
                  </a:lnTo>
                  <a:lnTo>
                    <a:pt x="0" y="132"/>
                  </a:lnTo>
                  <a:lnTo>
                    <a:pt x="0" y="131"/>
                  </a:lnTo>
                  <a:lnTo>
                    <a:pt x="0" y="129"/>
                  </a:lnTo>
                  <a:lnTo>
                    <a:pt x="0" y="127"/>
                  </a:lnTo>
                  <a:lnTo>
                    <a:pt x="0" y="125"/>
                  </a:lnTo>
                  <a:lnTo>
                    <a:pt x="0" y="124"/>
                  </a:lnTo>
                  <a:lnTo>
                    <a:pt x="0" y="123"/>
                  </a:lnTo>
                  <a:lnTo>
                    <a:pt x="0" y="122"/>
                  </a:lnTo>
                  <a:lnTo>
                    <a:pt x="0" y="120"/>
                  </a:lnTo>
                  <a:lnTo>
                    <a:pt x="0" y="118"/>
                  </a:lnTo>
                  <a:lnTo>
                    <a:pt x="0" y="116"/>
                  </a:lnTo>
                  <a:lnTo>
                    <a:pt x="0" y="115"/>
                  </a:lnTo>
                  <a:lnTo>
                    <a:pt x="0" y="112"/>
                  </a:lnTo>
                  <a:lnTo>
                    <a:pt x="0" y="108"/>
                  </a:lnTo>
                  <a:lnTo>
                    <a:pt x="0" y="105"/>
                  </a:lnTo>
                  <a:lnTo>
                    <a:pt x="0" y="103"/>
                  </a:lnTo>
                  <a:lnTo>
                    <a:pt x="0" y="101"/>
                  </a:lnTo>
                  <a:lnTo>
                    <a:pt x="0" y="98"/>
                  </a:lnTo>
                  <a:lnTo>
                    <a:pt x="0" y="95"/>
                  </a:lnTo>
                  <a:lnTo>
                    <a:pt x="0" y="94"/>
                  </a:lnTo>
                  <a:lnTo>
                    <a:pt x="0" y="91"/>
                  </a:lnTo>
                  <a:lnTo>
                    <a:pt x="0" y="88"/>
                  </a:lnTo>
                  <a:lnTo>
                    <a:pt x="0" y="85"/>
                  </a:lnTo>
                  <a:lnTo>
                    <a:pt x="0" y="84"/>
                  </a:lnTo>
                  <a:lnTo>
                    <a:pt x="0" y="84"/>
                  </a:lnTo>
                  <a:lnTo>
                    <a:pt x="0" y="82"/>
                  </a:lnTo>
                  <a:lnTo>
                    <a:pt x="0" y="81"/>
                  </a:lnTo>
                  <a:lnTo>
                    <a:pt x="0" y="80"/>
                  </a:lnTo>
                  <a:lnTo>
                    <a:pt x="0" y="78"/>
                  </a:lnTo>
                  <a:lnTo>
                    <a:pt x="0" y="74"/>
                  </a:lnTo>
                  <a:lnTo>
                    <a:pt x="0" y="74"/>
                  </a:lnTo>
                  <a:lnTo>
                    <a:pt x="0" y="73"/>
                  </a:lnTo>
                  <a:lnTo>
                    <a:pt x="0" y="71"/>
                  </a:lnTo>
                  <a:lnTo>
                    <a:pt x="0" y="69"/>
                  </a:lnTo>
                  <a:lnTo>
                    <a:pt x="0" y="67"/>
                  </a:lnTo>
                  <a:lnTo>
                    <a:pt x="0" y="65"/>
                  </a:lnTo>
                  <a:lnTo>
                    <a:pt x="0" y="64"/>
                  </a:lnTo>
                  <a:lnTo>
                    <a:pt x="0" y="64"/>
                  </a:lnTo>
                  <a:lnTo>
                    <a:pt x="0" y="59"/>
                  </a:lnTo>
                  <a:lnTo>
                    <a:pt x="0" y="57"/>
                  </a:lnTo>
                  <a:lnTo>
                    <a:pt x="0" y="56"/>
                  </a:lnTo>
                  <a:lnTo>
                    <a:pt x="0" y="55"/>
                  </a:lnTo>
                  <a:lnTo>
                    <a:pt x="0" y="53"/>
                  </a:lnTo>
                  <a:lnTo>
                    <a:pt x="0" y="52"/>
                  </a:lnTo>
                  <a:lnTo>
                    <a:pt x="0" y="52"/>
                  </a:lnTo>
                  <a:lnTo>
                    <a:pt x="0" y="51"/>
                  </a:lnTo>
                  <a:lnTo>
                    <a:pt x="0" y="51"/>
                  </a:lnTo>
                  <a:lnTo>
                    <a:pt x="0" y="48"/>
                  </a:lnTo>
                  <a:lnTo>
                    <a:pt x="0" y="47"/>
                  </a:lnTo>
                  <a:lnTo>
                    <a:pt x="0" y="43"/>
                  </a:lnTo>
                  <a:lnTo>
                    <a:pt x="0" y="43"/>
                  </a:lnTo>
                  <a:lnTo>
                    <a:pt x="0" y="40"/>
                  </a:lnTo>
                  <a:lnTo>
                    <a:pt x="0" y="39"/>
                  </a:lnTo>
                  <a:lnTo>
                    <a:pt x="0" y="38"/>
                  </a:lnTo>
                  <a:lnTo>
                    <a:pt x="0" y="33"/>
                  </a:lnTo>
                  <a:lnTo>
                    <a:pt x="0" y="30"/>
                  </a:lnTo>
                  <a:lnTo>
                    <a:pt x="0" y="29"/>
                  </a:lnTo>
                  <a:lnTo>
                    <a:pt x="0" y="29"/>
                  </a:lnTo>
                  <a:lnTo>
                    <a:pt x="0" y="23"/>
                  </a:lnTo>
                  <a:lnTo>
                    <a:pt x="0" y="22"/>
                  </a:lnTo>
                  <a:lnTo>
                    <a:pt x="0" y="19"/>
                  </a:lnTo>
                  <a:lnTo>
                    <a:pt x="0" y="19"/>
                  </a:lnTo>
                  <a:lnTo>
                    <a:pt x="0" y="18"/>
                  </a:lnTo>
                  <a:lnTo>
                    <a:pt x="0" y="17"/>
                  </a:lnTo>
                  <a:lnTo>
                    <a:pt x="0" y="16"/>
                  </a:lnTo>
                  <a:lnTo>
                    <a:pt x="0" y="14"/>
                  </a:lnTo>
                  <a:lnTo>
                    <a:pt x="0" y="14"/>
                  </a:lnTo>
                  <a:lnTo>
                    <a:pt x="0" y="12"/>
                  </a:lnTo>
                  <a:lnTo>
                    <a:pt x="0" y="10"/>
                  </a:lnTo>
                  <a:lnTo>
                    <a:pt x="0" y="9"/>
                  </a:lnTo>
                  <a:lnTo>
                    <a:pt x="0" y="6"/>
                  </a:lnTo>
                  <a:lnTo>
                    <a:pt x="0" y="2"/>
                  </a:lnTo>
                  <a:lnTo>
                    <a:pt x="0" y="0"/>
                  </a:lnTo>
                  <a:lnTo>
                    <a:pt x="4" y="0"/>
                  </a:lnTo>
                  <a:lnTo>
                    <a:pt x="7" y="0"/>
                  </a:lnTo>
                  <a:lnTo>
                    <a:pt x="8" y="0"/>
                  </a:lnTo>
                  <a:lnTo>
                    <a:pt x="8" y="0"/>
                  </a:lnTo>
                  <a:lnTo>
                    <a:pt x="9" y="0"/>
                  </a:lnTo>
                  <a:lnTo>
                    <a:pt x="11" y="0"/>
                  </a:lnTo>
                  <a:lnTo>
                    <a:pt x="11" y="0"/>
                  </a:lnTo>
                  <a:lnTo>
                    <a:pt x="12" y="0"/>
                  </a:lnTo>
                  <a:lnTo>
                    <a:pt x="12" y="0"/>
                  </a:lnTo>
                  <a:lnTo>
                    <a:pt x="13" y="0"/>
                  </a:lnTo>
                  <a:lnTo>
                    <a:pt x="17" y="0"/>
                  </a:lnTo>
                  <a:lnTo>
                    <a:pt x="20" y="0"/>
                  </a:lnTo>
                  <a:lnTo>
                    <a:pt x="24" y="0"/>
                  </a:lnTo>
                  <a:lnTo>
                    <a:pt x="28" y="0"/>
                  </a:lnTo>
                  <a:lnTo>
                    <a:pt x="31" y="0"/>
                  </a:lnTo>
                  <a:lnTo>
                    <a:pt x="35" y="0"/>
                  </a:lnTo>
                  <a:lnTo>
                    <a:pt x="37" y="0"/>
                  </a:lnTo>
                  <a:lnTo>
                    <a:pt x="38" y="0"/>
                  </a:lnTo>
                  <a:lnTo>
                    <a:pt x="43" y="0"/>
                  </a:lnTo>
                  <a:lnTo>
                    <a:pt x="46" y="0"/>
                  </a:lnTo>
                  <a:lnTo>
                    <a:pt x="50" y="0"/>
                  </a:lnTo>
                  <a:lnTo>
                    <a:pt x="51" y="0"/>
                  </a:lnTo>
                  <a:lnTo>
                    <a:pt x="56" y="0"/>
                  </a:lnTo>
                  <a:lnTo>
                    <a:pt x="58" y="0"/>
                  </a:lnTo>
                  <a:lnTo>
                    <a:pt x="58" y="0"/>
                  </a:lnTo>
                  <a:lnTo>
                    <a:pt x="59" y="0"/>
                  </a:lnTo>
                  <a:lnTo>
                    <a:pt x="60" y="0"/>
                  </a:lnTo>
                  <a:lnTo>
                    <a:pt x="62" y="0"/>
                  </a:lnTo>
                  <a:lnTo>
                    <a:pt x="64" y="0"/>
                  </a:lnTo>
                  <a:lnTo>
                    <a:pt x="67" y="0"/>
                  </a:lnTo>
                  <a:lnTo>
                    <a:pt x="69" y="0"/>
                  </a:lnTo>
                  <a:lnTo>
                    <a:pt x="75" y="0"/>
                  </a:lnTo>
                  <a:lnTo>
                    <a:pt x="75" y="0"/>
                  </a:lnTo>
                  <a:lnTo>
                    <a:pt x="76" y="0"/>
                  </a:lnTo>
                  <a:lnTo>
                    <a:pt x="79" y="0"/>
                  </a:lnTo>
                  <a:lnTo>
                    <a:pt x="79" y="0"/>
                  </a:lnTo>
                  <a:lnTo>
                    <a:pt x="80" y="0"/>
                  </a:lnTo>
                  <a:lnTo>
                    <a:pt x="83" y="0"/>
                  </a:lnTo>
                  <a:lnTo>
                    <a:pt x="84" y="0"/>
                  </a:lnTo>
                  <a:lnTo>
                    <a:pt x="84" y="0"/>
                  </a:lnTo>
                  <a:lnTo>
                    <a:pt x="89" y="0"/>
                  </a:lnTo>
                  <a:lnTo>
                    <a:pt x="93" y="0"/>
                  </a:lnTo>
                  <a:lnTo>
                    <a:pt x="97" y="0"/>
                  </a:lnTo>
                  <a:lnTo>
                    <a:pt x="103" y="0"/>
                  </a:lnTo>
                  <a:lnTo>
                    <a:pt x="103" y="0"/>
                  </a:lnTo>
                  <a:lnTo>
                    <a:pt x="106" y="0"/>
                  </a:lnTo>
                  <a:lnTo>
                    <a:pt x="107" y="0"/>
                  </a:lnTo>
                  <a:lnTo>
                    <a:pt x="111" y="0"/>
                  </a:lnTo>
                  <a:lnTo>
                    <a:pt x="113" y="0"/>
                  </a:lnTo>
                  <a:lnTo>
                    <a:pt x="113" y="0"/>
                  </a:lnTo>
                  <a:lnTo>
                    <a:pt x="114" y="0"/>
                  </a:lnTo>
                  <a:lnTo>
                    <a:pt x="114" y="0"/>
                  </a:lnTo>
                  <a:lnTo>
                    <a:pt x="117" y="0"/>
                  </a:lnTo>
                  <a:lnTo>
                    <a:pt x="118" y="0"/>
                  </a:lnTo>
                  <a:lnTo>
                    <a:pt x="119" y="0"/>
                  </a:lnTo>
                  <a:lnTo>
                    <a:pt x="121" y="0"/>
                  </a:lnTo>
                  <a:lnTo>
                    <a:pt x="122" y="0"/>
                  </a:lnTo>
                  <a:lnTo>
                    <a:pt x="124" y="0"/>
                  </a:lnTo>
                  <a:lnTo>
                    <a:pt x="130" y="0"/>
                  </a:lnTo>
                  <a:lnTo>
                    <a:pt x="131" y="0"/>
                  </a:lnTo>
                  <a:lnTo>
                    <a:pt x="131" y="0"/>
                  </a:lnTo>
                  <a:lnTo>
                    <a:pt x="132" y="0"/>
                  </a:lnTo>
                  <a:lnTo>
                    <a:pt x="134" y="0"/>
                  </a:lnTo>
                  <a:lnTo>
                    <a:pt x="134" y="0"/>
                  </a:lnTo>
                  <a:lnTo>
                    <a:pt x="136" y="0"/>
                  </a:lnTo>
                  <a:lnTo>
                    <a:pt x="139" y="0"/>
                  </a:lnTo>
                  <a:lnTo>
                    <a:pt x="140" y="0"/>
                  </a:lnTo>
                  <a:lnTo>
                    <a:pt x="141" y="0"/>
                  </a:lnTo>
                  <a:lnTo>
                    <a:pt x="143" y="0"/>
                  </a:lnTo>
                  <a:lnTo>
                    <a:pt x="143" y="0"/>
                  </a:lnTo>
                  <a:lnTo>
                    <a:pt x="144" y="0"/>
                  </a:lnTo>
                  <a:lnTo>
                    <a:pt x="145" y="0"/>
                  </a:lnTo>
                  <a:lnTo>
                    <a:pt x="147" y="0"/>
                  </a:lnTo>
                  <a:lnTo>
                    <a:pt x="148" y="0"/>
                  </a:lnTo>
                  <a:lnTo>
                    <a:pt x="149" y="0"/>
                  </a:lnTo>
                  <a:lnTo>
                    <a:pt x="151" y="0"/>
                  </a:lnTo>
                  <a:lnTo>
                    <a:pt x="152" y="0"/>
                  </a:lnTo>
                  <a:lnTo>
                    <a:pt x="153" y="0"/>
                  </a:lnTo>
                  <a:lnTo>
                    <a:pt x="155" y="0"/>
                  </a:lnTo>
                  <a:lnTo>
                    <a:pt x="155" y="0"/>
                  </a:lnTo>
                  <a:lnTo>
                    <a:pt x="156" y="0"/>
                  </a:lnTo>
                  <a:lnTo>
                    <a:pt x="157" y="0"/>
                  </a:lnTo>
                  <a:lnTo>
                    <a:pt x="158" y="0"/>
                  </a:lnTo>
                  <a:lnTo>
                    <a:pt x="160" y="0"/>
                  </a:lnTo>
                  <a:lnTo>
                    <a:pt x="160" y="0"/>
                  </a:lnTo>
                  <a:lnTo>
                    <a:pt x="164" y="0"/>
                  </a:lnTo>
                  <a:lnTo>
                    <a:pt x="166" y="0"/>
                  </a:lnTo>
                  <a:lnTo>
                    <a:pt x="166" y="0"/>
                  </a:lnTo>
                  <a:lnTo>
                    <a:pt x="168" y="0"/>
                  </a:lnTo>
                  <a:lnTo>
                    <a:pt x="168" y="0"/>
                  </a:lnTo>
                  <a:lnTo>
                    <a:pt x="169" y="0"/>
                  </a:lnTo>
                  <a:lnTo>
                    <a:pt x="169" y="2"/>
                  </a:lnTo>
                  <a:lnTo>
                    <a:pt x="169" y="4"/>
                  </a:lnTo>
                  <a:lnTo>
                    <a:pt x="169" y="6"/>
                  </a:lnTo>
                  <a:lnTo>
                    <a:pt x="169" y="6"/>
                  </a:lnTo>
                  <a:lnTo>
                    <a:pt x="169" y="8"/>
                  </a:lnTo>
                  <a:lnTo>
                    <a:pt x="169" y="9"/>
                  </a:lnTo>
                  <a:lnTo>
                    <a:pt x="169" y="9"/>
                  </a:lnTo>
                  <a:lnTo>
                    <a:pt x="172" y="9"/>
                  </a:lnTo>
                  <a:lnTo>
                    <a:pt x="174" y="9"/>
                  </a:lnTo>
                  <a:lnTo>
                    <a:pt x="178" y="9"/>
                  </a:lnTo>
                  <a:lnTo>
                    <a:pt x="181" y="9"/>
                  </a:lnTo>
                  <a:lnTo>
                    <a:pt x="183" y="9"/>
                  </a:lnTo>
                  <a:lnTo>
                    <a:pt x="185" y="9"/>
                  </a:lnTo>
                  <a:lnTo>
                    <a:pt x="186" y="9"/>
                  </a:lnTo>
                  <a:lnTo>
                    <a:pt x="187" y="9"/>
                  </a:lnTo>
                  <a:lnTo>
                    <a:pt x="189" y="9"/>
                  </a:lnTo>
                  <a:lnTo>
                    <a:pt x="195" y="8"/>
                  </a:lnTo>
                  <a:lnTo>
                    <a:pt x="196" y="8"/>
                  </a:lnTo>
                  <a:lnTo>
                    <a:pt x="198" y="8"/>
                  </a:lnTo>
                  <a:lnTo>
                    <a:pt x="200" y="8"/>
                  </a:lnTo>
                  <a:lnTo>
                    <a:pt x="203" y="8"/>
                  </a:lnTo>
                  <a:lnTo>
                    <a:pt x="204" y="8"/>
                  </a:lnTo>
                  <a:lnTo>
                    <a:pt x="206" y="8"/>
                  </a:lnTo>
                  <a:lnTo>
                    <a:pt x="207" y="8"/>
                  </a:lnTo>
                  <a:lnTo>
                    <a:pt x="208" y="8"/>
                  </a:lnTo>
                  <a:lnTo>
                    <a:pt x="210" y="8"/>
                  </a:lnTo>
                  <a:lnTo>
                    <a:pt x="211" y="8"/>
                  </a:lnTo>
                  <a:lnTo>
                    <a:pt x="211" y="8"/>
                  </a:lnTo>
                  <a:lnTo>
                    <a:pt x="212" y="8"/>
                  </a:lnTo>
                  <a:lnTo>
                    <a:pt x="212" y="8"/>
                  </a:lnTo>
                  <a:lnTo>
                    <a:pt x="213" y="8"/>
                  </a:lnTo>
                  <a:lnTo>
                    <a:pt x="215" y="8"/>
                  </a:lnTo>
                  <a:lnTo>
                    <a:pt x="216" y="8"/>
                  </a:lnTo>
                  <a:lnTo>
                    <a:pt x="217" y="8"/>
                  </a:lnTo>
                  <a:lnTo>
                    <a:pt x="217" y="8"/>
                  </a:lnTo>
                  <a:lnTo>
                    <a:pt x="220" y="8"/>
                  </a:lnTo>
                  <a:lnTo>
                    <a:pt x="221" y="8"/>
                  </a:lnTo>
                  <a:lnTo>
                    <a:pt x="224" y="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a:extLst>
                <a:ext uri="{FF2B5EF4-FFF2-40B4-BE49-F238E27FC236}">
                  <a16:creationId xmlns:a16="http://schemas.microsoft.com/office/drawing/2014/main" id="{771C48B6-DC22-480D-8208-7647C58CD898}"/>
                </a:ext>
              </a:extLst>
            </p:cNvPr>
            <p:cNvSpPr>
              <a:spLocks/>
            </p:cNvSpPr>
            <p:nvPr/>
          </p:nvSpPr>
          <p:spPr bwMode="auto">
            <a:xfrm>
              <a:off x="6070" y="1586"/>
              <a:ext cx="226" cy="210"/>
            </a:xfrm>
            <a:custGeom>
              <a:avLst/>
              <a:gdLst>
                <a:gd name="T0" fmla="*/ 128 w 226"/>
                <a:gd name="T1" fmla="*/ 2 h 210"/>
                <a:gd name="T2" fmla="*/ 140 w 226"/>
                <a:gd name="T3" fmla="*/ 2 h 210"/>
                <a:gd name="T4" fmla="*/ 148 w 226"/>
                <a:gd name="T5" fmla="*/ 2 h 210"/>
                <a:gd name="T6" fmla="*/ 162 w 226"/>
                <a:gd name="T7" fmla="*/ 2 h 210"/>
                <a:gd name="T8" fmla="*/ 167 w 226"/>
                <a:gd name="T9" fmla="*/ 2 h 210"/>
                <a:gd name="T10" fmla="*/ 179 w 226"/>
                <a:gd name="T11" fmla="*/ 2 h 210"/>
                <a:gd name="T12" fmla="*/ 192 w 226"/>
                <a:gd name="T13" fmla="*/ 2 h 210"/>
                <a:gd name="T14" fmla="*/ 205 w 226"/>
                <a:gd name="T15" fmla="*/ 2 h 210"/>
                <a:gd name="T16" fmla="*/ 212 w 226"/>
                <a:gd name="T17" fmla="*/ 2 h 210"/>
                <a:gd name="T18" fmla="*/ 224 w 226"/>
                <a:gd name="T19" fmla="*/ 2 h 210"/>
                <a:gd name="T20" fmla="*/ 225 w 226"/>
                <a:gd name="T21" fmla="*/ 16 h 210"/>
                <a:gd name="T22" fmla="*/ 225 w 226"/>
                <a:gd name="T23" fmla="*/ 24 h 210"/>
                <a:gd name="T24" fmla="*/ 225 w 226"/>
                <a:gd name="T25" fmla="*/ 34 h 210"/>
                <a:gd name="T26" fmla="*/ 225 w 226"/>
                <a:gd name="T27" fmla="*/ 46 h 210"/>
                <a:gd name="T28" fmla="*/ 225 w 226"/>
                <a:gd name="T29" fmla="*/ 58 h 210"/>
                <a:gd name="T30" fmla="*/ 225 w 226"/>
                <a:gd name="T31" fmla="*/ 74 h 210"/>
                <a:gd name="T32" fmla="*/ 226 w 226"/>
                <a:gd name="T33" fmla="*/ 84 h 210"/>
                <a:gd name="T34" fmla="*/ 226 w 226"/>
                <a:gd name="T35" fmla="*/ 97 h 210"/>
                <a:gd name="T36" fmla="*/ 226 w 226"/>
                <a:gd name="T37" fmla="*/ 112 h 210"/>
                <a:gd name="T38" fmla="*/ 226 w 226"/>
                <a:gd name="T39" fmla="*/ 134 h 210"/>
                <a:gd name="T40" fmla="*/ 226 w 226"/>
                <a:gd name="T41" fmla="*/ 148 h 210"/>
                <a:gd name="T42" fmla="*/ 226 w 226"/>
                <a:gd name="T43" fmla="*/ 165 h 210"/>
                <a:gd name="T44" fmla="*/ 226 w 226"/>
                <a:gd name="T45" fmla="*/ 184 h 210"/>
                <a:gd name="T46" fmla="*/ 226 w 226"/>
                <a:gd name="T47" fmla="*/ 197 h 210"/>
                <a:gd name="T48" fmla="*/ 221 w 226"/>
                <a:gd name="T49" fmla="*/ 208 h 210"/>
                <a:gd name="T50" fmla="*/ 199 w 226"/>
                <a:gd name="T51" fmla="*/ 208 h 210"/>
                <a:gd name="T52" fmla="*/ 181 w 226"/>
                <a:gd name="T53" fmla="*/ 210 h 210"/>
                <a:gd name="T54" fmla="*/ 156 w 226"/>
                <a:gd name="T55" fmla="*/ 210 h 210"/>
                <a:gd name="T56" fmla="*/ 137 w 226"/>
                <a:gd name="T57" fmla="*/ 210 h 210"/>
                <a:gd name="T58" fmla="*/ 114 w 226"/>
                <a:gd name="T59" fmla="*/ 210 h 210"/>
                <a:gd name="T60" fmla="*/ 95 w 226"/>
                <a:gd name="T61" fmla="*/ 210 h 210"/>
                <a:gd name="T62" fmla="*/ 86 w 226"/>
                <a:gd name="T63" fmla="*/ 195 h 210"/>
                <a:gd name="T64" fmla="*/ 76 w 226"/>
                <a:gd name="T65" fmla="*/ 190 h 210"/>
                <a:gd name="T66" fmla="*/ 54 w 226"/>
                <a:gd name="T67" fmla="*/ 190 h 210"/>
                <a:gd name="T68" fmla="*/ 37 w 226"/>
                <a:gd name="T69" fmla="*/ 190 h 210"/>
                <a:gd name="T70" fmla="*/ 20 w 226"/>
                <a:gd name="T71" fmla="*/ 190 h 210"/>
                <a:gd name="T72" fmla="*/ 2 w 226"/>
                <a:gd name="T73" fmla="*/ 186 h 210"/>
                <a:gd name="T74" fmla="*/ 2 w 226"/>
                <a:gd name="T75" fmla="*/ 173 h 210"/>
                <a:gd name="T76" fmla="*/ 4 w 226"/>
                <a:gd name="T77" fmla="*/ 163 h 210"/>
                <a:gd name="T78" fmla="*/ 4 w 226"/>
                <a:gd name="T79" fmla="*/ 147 h 210"/>
                <a:gd name="T80" fmla="*/ 4 w 226"/>
                <a:gd name="T81" fmla="*/ 140 h 210"/>
                <a:gd name="T82" fmla="*/ 2 w 226"/>
                <a:gd name="T83" fmla="*/ 126 h 210"/>
                <a:gd name="T84" fmla="*/ 2 w 226"/>
                <a:gd name="T85" fmla="*/ 113 h 210"/>
                <a:gd name="T86" fmla="*/ 2 w 226"/>
                <a:gd name="T87" fmla="*/ 92 h 210"/>
                <a:gd name="T88" fmla="*/ 2 w 226"/>
                <a:gd name="T89" fmla="*/ 83 h 210"/>
                <a:gd name="T90" fmla="*/ 4 w 226"/>
                <a:gd name="T91" fmla="*/ 66 h 210"/>
                <a:gd name="T92" fmla="*/ 4 w 226"/>
                <a:gd name="T93" fmla="*/ 45 h 210"/>
                <a:gd name="T94" fmla="*/ 0 w 226"/>
                <a:gd name="T95" fmla="*/ 32 h 210"/>
                <a:gd name="T96" fmla="*/ 1 w 226"/>
                <a:gd name="T97" fmla="*/ 19 h 210"/>
                <a:gd name="T98" fmla="*/ 13 w 226"/>
                <a:gd name="T99" fmla="*/ 19 h 210"/>
                <a:gd name="T100" fmla="*/ 21 w 226"/>
                <a:gd name="T101" fmla="*/ 19 h 210"/>
                <a:gd name="T102" fmla="*/ 30 w 226"/>
                <a:gd name="T103" fmla="*/ 19 h 210"/>
                <a:gd name="T104" fmla="*/ 48 w 226"/>
                <a:gd name="T105" fmla="*/ 19 h 210"/>
                <a:gd name="T106" fmla="*/ 71 w 226"/>
                <a:gd name="T107" fmla="*/ 19 h 210"/>
                <a:gd name="T108" fmla="*/ 97 w 226"/>
                <a:gd name="T109" fmla="*/ 20 h 210"/>
                <a:gd name="T110" fmla="*/ 112 w 226"/>
                <a:gd name="T111" fmla="*/ 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 h="210">
                  <a:moveTo>
                    <a:pt x="112" y="0"/>
                  </a:moveTo>
                  <a:lnTo>
                    <a:pt x="115" y="0"/>
                  </a:lnTo>
                  <a:lnTo>
                    <a:pt x="119" y="2"/>
                  </a:lnTo>
                  <a:lnTo>
                    <a:pt x="123" y="2"/>
                  </a:lnTo>
                  <a:lnTo>
                    <a:pt x="124" y="2"/>
                  </a:lnTo>
                  <a:lnTo>
                    <a:pt x="127" y="2"/>
                  </a:lnTo>
                  <a:lnTo>
                    <a:pt x="128" y="2"/>
                  </a:lnTo>
                  <a:lnTo>
                    <a:pt x="129" y="2"/>
                  </a:lnTo>
                  <a:lnTo>
                    <a:pt x="129" y="2"/>
                  </a:lnTo>
                  <a:lnTo>
                    <a:pt x="131" y="2"/>
                  </a:lnTo>
                  <a:lnTo>
                    <a:pt x="133" y="2"/>
                  </a:lnTo>
                  <a:lnTo>
                    <a:pt x="136" y="2"/>
                  </a:lnTo>
                  <a:lnTo>
                    <a:pt x="137" y="2"/>
                  </a:lnTo>
                  <a:lnTo>
                    <a:pt x="140" y="2"/>
                  </a:lnTo>
                  <a:lnTo>
                    <a:pt x="140" y="2"/>
                  </a:lnTo>
                  <a:lnTo>
                    <a:pt x="143" y="2"/>
                  </a:lnTo>
                  <a:lnTo>
                    <a:pt x="144" y="2"/>
                  </a:lnTo>
                  <a:lnTo>
                    <a:pt x="145" y="2"/>
                  </a:lnTo>
                  <a:lnTo>
                    <a:pt x="145" y="2"/>
                  </a:lnTo>
                  <a:lnTo>
                    <a:pt x="146" y="2"/>
                  </a:lnTo>
                  <a:lnTo>
                    <a:pt x="148" y="2"/>
                  </a:lnTo>
                  <a:lnTo>
                    <a:pt x="150" y="2"/>
                  </a:lnTo>
                  <a:lnTo>
                    <a:pt x="152" y="2"/>
                  </a:lnTo>
                  <a:lnTo>
                    <a:pt x="154" y="2"/>
                  </a:lnTo>
                  <a:lnTo>
                    <a:pt x="156" y="2"/>
                  </a:lnTo>
                  <a:lnTo>
                    <a:pt x="160" y="2"/>
                  </a:lnTo>
                  <a:lnTo>
                    <a:pt x="161" y="2"/>
                  </a:lnTo>
                  <a:lnTo>
                    <a:pt x="162" y="2"/>
                  </a:lnTo>
                  <a:lnTo>
                    <a:pt x="162" y="2"/>
                  </a:lnTo>
                  <a:lnTo>
                    <a:pt x="163" y="2"/>
                  </a:lnTo>
                  <a:lnTo>
                    <a:pt x="163" y="2"/>
                  </a:lnTo>
                  <a:lnTo>
                    <a:pt x="165" y="2"/>
                  </a:lnTo>
                  <a:lnTo>
                    <a:pt x="166" y="2"/>
                  </a:lnTo>
                  <a:lnTo>
                    <a:pt x="167" y="2"/>
                  </a:lnTo>
                  <a:lnTo>
                    <a:pt x="167" y="2"/>
                  </a:lnTo>
                  <a:lnTo>
                    <a:pt x="169" y="2"/>
                  </a:lnTo>
                  <a:lnTo>
                    <a:pt x="170" y="2"/>
                  </a:lnTo>
                  <a:lnTo>
                    <a:pt x="171" y="2"/>
                  </a:lnTo>
                  <a:lnTo>
                    <a:pt x="175" y="2"/>
                  </a:lnTo>
                  <a:lnTo>
                    <a:pt x="177" y="2"/>
                  </a:lnTo>
                  <a:lnTo>
                    <a:pt x="178" y="2"/>
                  </a:lnTo>
                  <a:lnTo>
                    <a:pt x="179" y="2"/>
                  </a:lnTo>
                  <a:lnTo>
                    <a:pt x="183" y="2"/>
                  </a:lnTo>
                  <a:lnTo>
                    <a:pt x="186" y="2"/>
                  </a:lnTo>
                  <a:lnTo>
                    <a:pt x="187" y="2"/>
                  </a:lnTo>
                  <a:lnTo>
                    <a:pt x="190" y="2"/>
                  </a:lnTo>
                  <a:lnTo>
                    <a:pt x="191" y="2"/>
                  </a:lnTo>
                  <a:lnTo>
                    <a:pt x="191" y="2"/>
                  </a:lnTo>
                  <a:lnTo>
                    <a:pt x="192" y="2"/>
                  </a:lnTo>
                  <a:lnTo>
                    <a:pt x="194" y="2"/>
                  </a:lnTo>
                  <a:lnTo>
                    <a:pt x="196" y="2"/>
                  </a:lnTo>
                  <a:lnTo>
                    <a:pt x="199" y="2"/>
                  </a:lnTo>
                  <a:lnTo>
                    <a:pt x="200" y="2"/>
                  </a:lnTo>
                  <a:lnTo>
                    <a:pt x="201" y="2"/>
                  </a:lnTo>
                  <a:lnTo>
                    <a:pt x="204" y="2"/>
                  </a:lnTo>
                  <a:lnTo>
                    <a:pt x="205" y="2"/>
                  </a:lnTo>
                  <a:lnTo>
                    <a:pt x="207" y="2"/>
                  </a:lnTo>
                  <a:lnTo>
                    <a:pt x="208" y="2"/>
                  </a:lnTo>
                  <a:lnTo>
                    <a:pt x="208" y="2"/>
                  </a:lnTo>
                  <a:lnTo>
                    <a:pt x="208" y="2"/>
                  </a:lnTo>
                  <a:lnTo>
                    <a:pt x="209" y="2"/>
                  </a:lnTo>
                  <a:lnTo>
                    <a:pt x="209" y="2"/>
                  </a:lnTo>
                  <a:lnTo>
                    <a:pt x="212" y="2"/>
                  </a:lnTo>
                  <a:lnTo>
                    <a:pt x="213" y="2"/>
                  </a:lnTo>
                  <a:lnTo>
                    <a:pt x="213" y="2"/>
                  </a:lnTo>
                  <a:lnTo>
                    <a:pt x="216" y="2"/>
                  </a:lnTo>
                  <a:lnTo>
                    <a:pt x="216" y="2"/>
                  </a:lnTo>
                  <a:lnTo>
                    <a:pt x="220" y="2"/>
                  </a:lnTo>
                  <a:lnTo>
                    <a:pt x="222" y="2"/>
                  </a:lnTo>
                  <a:lnTo>
                    <a:pt x="224" y="2"/>
                  </a:lnTo>
                  <a:lnTo>
                    <a:pt x="225" y="2"/>
                  </a:lnTo>
                  <a:lnTo>
                    <a:pt x="225" y="3"/>
                  </a:lnTo>
                  <a:lnTo>
                    <a:pt x="225" y="7"/>
                  </a:lnTo>
                  <a:lnTo>
                    <a:pt x="225" y="11"/>
                  </a:lnTo>
                  <a:lnTo>
                    <a:pt x="225" y="13"/>
                  </a:lnTo>
                  <a:lnTo>
                    <a:pt x="225" y="15"/>
                  </a:lnTo>
                  <a:lnTo>
                    <a:pt x="225" y="16"/>
                  </a:lnTo>
                  <a:lnTo>
                    <a:pt x="225" y="19"/>
                  </a:lnTo>
                  <a:lnTo>
                    <a:pt x="225" y="20"/>
                  </a:lnTo>
                  <a:lnTo>
                    <a:pt x="225" y="20"/>
                  </a:lnTo>
                  <a:lnTo>
                    <a:pt x="225" y="23"/>
                  </a:lnTo>
                  <a:lnTo>
                    <a:pt x="225" y="23"/>
                  </a:lnTo>
                  <a:lnTo>
                    <a:pt x="225" y="24"/>
                  </a:lnTo>
                  <a:lnTo>
                    <a:pt x="225" y="24"/>
                  </a:lnTo>
                  <a:lnTo>
                    <a:pt x="225" y="25"/>
                  </a:lnTo>
                  <a:lnTo>
                    <a:pt x="225" y="26"/>
                  </a:lnTo>
                  <a:lnTo>
                    <a:pt x="225" y="29"/>
                  </a:lnTo>
                  <a:lnTo>
                    <a:pt x="225" y="30"/>
                  </a:lnTo>
                  <a:lnTo>
                    <a:pt x="225" y="30"/>
                  </a:lnTo>
                  <a:lnTo>
                    <a:pt x="225" y="32"/>
                  </a:lnTo>
                  <a:lnTo>
                    <a:pt x="225" y="34"/>
                  </a:lnTo>
                  <a:lnTo>
                    <a:pt x="225" y="36"/>
                  </a:lnTo>
                  <a:lnTo>
                    <a:pt x="225" y="40"/>
                  </a:lnTo>
                  <a:lnTo>
                    <a:pt x="225" y="40"/>
                  </a:lnTo>
                  <a:lnTo>
                    <a:pt x="225" y="41"/>
                  </a:lnTo>
                  <a:lnTo>
                    <a:pt x="225" y="42"/>
                  </a:lnTo>
                  <a:lnTo>
                    <a:pt x="225" y="43"/>
                  </a:lnTo>
                  <a:lnTo>
                    <a:pt x="225" y="46"/>
                  </a:lnTo>
                  <a:lnTo>
                    <a:pt x="225" y="46"/>
                  </a:lnTo>
                  <a:lnTo>
                    <a:pt x="225" y="49"/>
                  </a:lnTo>
                  <a:lnTo>
                    <a:pt x="225" y="51"/>
                  </a:lnTo>
                  <a:lnTo>
                    <a:pt x="225" y="54"/>
                  </a:lnTo>
                  <a:lnTo>
                    <a:pt x="225" y="55"/>
                  </a:lnTo>
                  <a:lnTo>
                    <a:pt x="225" y="57"/>
                  </a:lnTo>
                  <a:lnTo>
                    <a:pt x="225" y="58"/>
                  </a:lnTo>
                  <a:lnTo>
                    <a:pt x="225" y="60"/>
                  </a:lnTo>
                  <a:lnTo>
                    <a:pt x="225" y="62"/>
                  </a:lnTo>
                  <a:lnTo>
                    <a:pt x="225" y="64"/>
                  </a:lnTo>
                  <a:lnTo>
                    <a:pt x="225" y="66"/>
                  </a:lnTo>
                  <a:lnTo>
                    <a:pt x="225" y="66"/>
                  </a:lnTo>
                  <a:lnTo>
                    <a:pt x="225" y="67"/>
                  </a:lnTo>
                  <a:lnTo>
                    <a:pt x="225" y="74"/>
                  </a:lnTo>
                  <a:lnTo>
                    <a:pt x="225" y="76"/>
                  </a:lnTo>
                  <a:lnTo>
                    <a:pt x="225" y="79"/>
                  </a:lnTo>
                  <a:lnTo>
                    <a:pt x="226" y="79"/>
                  </a:lnTo>
                  <a:lnTo>
                    <a:pt x="226" y="79"/>
                  </a:lnTo>
                  <a:lnTo>
                    <a:pt x="226" y="80"/>
                  </a:lnTo>
                  <a:lnTo>
                    <a:pt x="226" y="83"/>
                  </a:lnTo>
                  <a:lnTo>
                    <a:pt x="226" y="84"/>
                  </a:lnTo>
                  <a:lnTo>
                    <a:pt x="226" y="85"/>
                  </a:lnTo>
                  <a:lnTo>
                    <a:pt x="226" y="88"/>
                  </a:lnTo>
                  <a:lnTo>
                    <a:pt x="226" y="92"/>
                  </a:lnTo>
                  <a:lnTo>
                    <a:pt x="226" y="93"/>
                  </a:lnTo>
                  <a:lnTo>
                    <a:pt x="226" y="95"/>
                  </a:lnTo>
                  <a:lnTo>
                    <a:pt x="226" y="96"/>
                  </a:lnTo>
                  <a:lnTo>
                    <a:pt x="226" y="97"/>
                  </a:lnTo>
                  <a:lnTo>
                    <a:pt x="226" y="98"/>
                  </a:lnTo>
                  <a:lnTo>
                    <a:pt x="226" y="104"/>
                  </a:lnTo>
                  <a:lnTo>
                    <a:pt x="226" y="106"/>
                  </a:lnTo>
                  <a:lnTo>
                    <a:pt x="226" y="106"/>
                  </a:lnTo>
                  <a:lnTo>
                    <a:pt x="226" y="109"/>
                  </a:lnTo>
                  <a:lnTo>
                    <a:pt x="226" y="110"/>
                  </a:lnTo>
                  <a:lnTo>
                    <a:pt x="226" y="112"/>
                  </a:lnTo>
                  <a:lnTo>
                    <a:pt x="226" y="114"/>
                  </a:lnTo>
                  <a:lnTo>
                    <a:pt x="226" y="119"/>
                  </a:lnTo>
                  <a:lnTo>
                    <a:pt x="226" y="122"/>
                  </a:lnTo>
                  <a:lnTo>
                    <a:pt x="226" y="125"/>
                  </a:lnTo>
                  <a:lnTo>
                    <a:pt x="226" y="127"/>
                  </a:lnTo>
                  <a:lnTo>
                    <a:pt x="226" y="132"/>
                  </a:lnTo>
                  <a:lnTo>
                    <a:pt x="226" y="134"/>
                  </a:lnTo>
                  <a:lnTo>
                    <a:pt x="226" y="135"/>
                  </a:lnTo>
                  <a:lnTo>
                    <a:pt x="226" y="135"/>
                  </a:lnTo>
                  <a:lnTo>
                    <a:pt x="226" y="139"/>
                  </a:lnTo>
                  <a:lnTo>
                    <a:pt x="226" y="142"/>
                  </a:lnTo>
                  <a:lnTo>
                    <a:pt x="226" y="143"/>
                  </a:lnTo>
                  <a:lnTo>
                    <a:pt x="226" y="144"/>
                  </a:lnTo>
                  <a:lnTo>
                    <a:pt x="226" y="148"/>
                  </a:lnTo>
                  <a:lnTo>
                    <a:pt x="226" y="152"/>
                  </a:lnTo>
                  <a:lnTo>
                    <a:pt x="226" y="155"/>
                  </a:lnTo>
                  <a:lnTo>
                    <a:pt x="226" y="160"/>
                  </a:lnTo>
                  <a:lnTo>
                    <a:pt x="226" y="160"/>
                  </a:lnTo>
                  <a:lnTo>
                    <a:pt x="226" y="163"/>
                  </a:lnTo>
                  <a:lnTo>
                    <a:pt x="226" y="165"/>
                  </a:lnTo>
                  <a:lnTo>
                    <a:pt x="226" y="165"/>
                  </a:lnTo>
                  <a:lnTo>
                    <a:pt x="226" y="170"/>
                  </a:lnTo>
                  <a:lnTo>
                    <a:pt x="226" y="172"/>
                  </a:lnTo>
                  <a:lnTo>
                    <a:pt x="226" y="176"/>
                  </a:lnTo>
                  <a:lnTo>
                    <a:pt x="226" y="178"/>
                  </a:lnTo>
                  <a:lnTo>
                    <a:pt x="226" y="180"/>
                  </a:lnTo>
                  <a:lnTo>
                    <a:pt x="226" y="182"/>
                  </a:lnTo>
                  <a:lnTo>
                    <a:pt x="226" y="184"/>
                  </a:lnTo>
                  <a:lnTo>
                    <a:pt x="226" y="184"/>
                  </a:lnTo>
                  <a:lnTo>
                    <a:pt x="226" y="185"/>
                  </a:lnTo>
                  <a:lnTo>
                    <a:pt x="226" y="190"/>
                  </a:lnTo>
                  <a:lnTo>
                    <a:pt x="226" y="193"/>
                  </a:lnTo>
                  <a:lnTo>
                    <a:pt x="226" y="194"/>
                  </a:lnTo>
                  <a:lnTo>
                    <a:pt x="226" y="195"/>
                  </a:lnTo>
                  <a:lnTo>
                    <a:pt x="226" y="197"/>
                  </a:lnTo>
                  <a:lnTo>
                    <a:pt x="226" y="198"/>
                  </a:lnTo>
                  <a:lnTo>
                    <a:pt x="226" y="199"/>
                  </a:lnTo>
                  <a:lnTo>
                    <a:pt x="226" y="204"/>
                  </a:lnTo>
                  <a:lnTo>
                    <a:pt x="226" y="204"/>
                  </a:lnTo>
                  <a:lnTo>
                    <a:pt x="226" y="207"/>
                  </a:lnTo>
                  <a:lnTo>
                    <a:pt x="226" y="208"/>
                  </a:lnTo>
                  <a:lnTo>
                    <a:pt x="221" y="208"/>
                  </a:lnTo>
                  <a:lnTo>
                    <a:pt x="217" y="208"/>
                  </a:lnTo>
                  <a:lnTo>
                    <a:pt x="216" y="208"/>
                  </a:lnTo>
                  <a:lnTo>
                    <a:pt x="213" y="208"/>
                  </a:lnTo>
                  <a:lnTo>
                    <a:pt x="211" y="208"/>
                  </a:lnTo>
                  <a:lnTo>
                    <a:pt x="205" y="208"/>
                  </a:lnTo>
                  <a:lnTo>
                    <a:pt x="203" y="208"/>
                  </a:lnTo>
                  <a:lnTo>
                    <a:pt x="199" y="208"/>
                  </a:lnTo>
                  <a:lnTo>
                    <a:pt x="195" y="210"/>
                  </a:lnTo>
                  <a:lnTo>
                    <a:pt x="192" y="210"/>
                  </a:lnTo>
                  <a:lnTo>
                    <a:pt x="190" y="210"/>
                  </a:lnTo>
                  <a:lnTo>
                    <a:pt x="184" y="210"/>
                  </a:lnTo>
                  <a:lnTo>
                    <a:pt x="184" y="210"/>
                  </a:lnTo>
                  <a:lnTo>
                    <a:pt x="181" y="210"/>
                  </a:lnTo>
                  <a:lnTo>
                    <a:pt x="181" y="210"/>
                  </a:lnTo>
                  <a:lnTo>
                    <a:pt x="178" y="210"/>
                  </a:lnTo>
                  <a:lnTo>
                    <a:pt x="173" y="210"/>
                  </a:lnTo>
                  <a:lnTo>
                    <a:pt x="171" y="210"/>
                  </a:lnTo>
                  <a:lnTo>
                    <a:pt x="170" y="210"/>
                  </a:lnTo>
                  <a:lnTo>
                    <a:pt x="163" y="210"/>
                  </a:lnTo>
                  <a:lnTo>
                    <a:pt x="160" y="210"/>
                  </a:lnTo>
                  <a:lnTo>
                    <a:pt x="156" y="210"/>
                  </a:lnTo>
                  <a:lnTo>
                    <a:pt x="152" y="210"/>
                  </a:lnTo>
                  <a:lnTo>
                    <a:pt x="149" y="210"/>
                  </a:lnTo>
                  <a:lnTo>
                    <a:pt x="143" y="210"/>
                  </a:lnTo>
                  <a:lnTo>
                    <a:pt x="141" y="210"/>
                  </a:lnTo>
                  <a:lnTo>
                    <a:pt x="140" y="210"/>
                  </a:lnTo>
                  <a:lnTo>
                    <a:pt x="139" y="210"/>
                  </a:lnTo>
                  <a:lnTo>
                    <a:pt x="137" y="210"/>
                  </a:lnTo>
                  <a:lnTo>
                    <a:pt x="133" y="210"/>
                  </a:lnTo>
                  <a:lnTo>
                    <a:pt x="131" y="210"/>
                  </a:lnTo>
                  <a:lnTo>
                    <a:pt x="126" y="210"/>
                  </a:lnTo>
                  <a:lnTo>
                    <a:pt x="124" y="210"/>
                  </a:lnTo>
                  <a:lnTo>
                    <a:pt x="123" y="210"/>
                  </a:lnTo>
                  <a:lnTo>
                    <a:pt x="115" y="210"/>
                  </a:lnTo>
                  <a:lnTo>
                    <a:pt x="114" y="210"/>
                  </a:lnTo>
                  <a:lnTo>
                    <a:pt x="112" y="210"/>
                  </a:lnTo>
                  <a:lnTo>
                    <a:pt x="109" y="210"/>
                  </a:lnTo>
                  <a:lnTo>
                    <a:pt x="106" y="210"/>
                  </a:lnTo>
                  <a:lnTo>
                    <a:pt x="103" y="210"/>
                  </a:lnTo>
                  <a:lnTo>
                    <a:pt x="101" y="210"/>
                  </a:lnTo>
                  <a:lnTo>
                    <a:pt x="97" y="210"/>
                  </a:lnTo>
                  <a:lnTo>
                    <a:pt x="95" y="210"/>
                  </a:lnTo>
                  <a:lnTo>
                    <a:pt x="94" y="210"/>
                  </a:lnTo>
                  <a:lnTo>
                    <a:pt x="86" y="210"/>
                  </a:lnTo>
                  <a:lnTo>
                    <a:pt x="86" y="206"/>
                  </a:lnTo>
                  <a:lnTo>
                    <a:pt x="86" y="203"/>
                  </a:lnTo>
                  <a:lnTo>
                    <a:pt x="86" y="202"/>
                  </a:lnTo>
                  <a:lnTo>
                    <a:pt x="86" y="199"/>
                  </a:lnTo>
                  <a:lnTo>
                    <a:pt x="86" y="195"/>
                  </a:lnTo>
                  <a:lnTo>
                    <a:pt x="86" y="194"/>
                  </a:lnTo>
                  <a:lnTo>
                    <a:pt x="86" y="190"/>
                  </a:lnTo>
                  <a:lnTo>
                    <a:pt x="82" y="190"/>
                  </a:lnTo>
                  <a:lnTo>
                    <a:pt x="81" y="190"/>
                  </a:lnTo>
                  <a:lnTo>
                    <a:pt x="80" y="190"/>
                  </a:lnTo>
                  <a:lnTo>
                    <a:pt x="77" y="190"/>
                  </a:lnTo>
                  <a:lnTo>
                    <a:pt x="76" y="190"/>
                  </a:lnTo>
                  <a:lnTo>
                    <a:pt x="72" y="190"/>
                  </a:lnTo>
                  <a:lnTo>
                    <a:pt x="68" y="190"/>
                  </a:lnTo>
                  <a:lnTo>
                    <a:pt x="65" y="190"/>
                  </a:lnTo>
                  <a:lnTo>
                    <a:pt x="60" y="190"/>
                  </a:lnTo>
                  <a:lnTo>
                    <a:pt x="60" y="190"/>
                  </a:lnTo>
                  <a:lnTo>
                    <a:pt x="56" y="190"/>
                  </a:lnTo>
                  <a:lnTo>
                    <a:pt x="54" y="190"/>
                  </a:lnTo>
                  <a:lnTo>
                    <a:pt x="50" y="190"/>
                  </a:lnTo>
                  <a:lnTo>
                    <a:pt x="47" y="190"/>
                  </a:lnTo>
                  <a:lnTo>
                    <a:pt x="43" y="190"/>
                  </a:lnTo>
                  <a:lnTo>
                    <a:pt x="40" y="190"/>
                  </a:lnTo>
                  <a:lnTo>
                    <a:pt x="39" y="190"/>
                  </a:lnTo>
                  <a:lnTo>
                    <a:pt x="38" y="190"/>
                  </a:lnTo>
                  <a:lnTo>
                    <a:pt x="37" y="190"/>
                  </a:lnTo>
                  <a:lnTo>
                    <a:pt x="35" y="190"/>
                  </a:lnTo>
                  <a:lnTo>
                    <a:pt x="34" y="190"/>
                  </a:lnTo>
                  <a:lnTo>
                    <a:pt x="30" y="190"/>
                  </a:lnTo>
                  <a:lnTo>
                    <a:pt x="29" y="190"/>
                  </a:lnTo>
                  <a:lnTo>
                    <a:pt x="25" y="190"/>
                  </a:lnTo>
                  <a:lnTo>
                    <a:pt x="21" y="190"/>
                  </a:lnTo>
                  <a:lnTo>
                    <a:pt x="20" y="190"/>
                  </a:lnTo>
                  <a:lnTo>
                    <a:pt x="12" y="190"/>
                  </a:lnTo>
                  <a:lnTo>
                    <a:pt x="6" y="190"/>
                  </a:lnTo>
                  <a:lnTo>
                    <a:pt x="4" y="190"/>
                  </a:lnTo>
                  <a:lnTo>
                    <a:pt x="2" y="190"/>
                  </a:lnTo>
                  <a:lnTo>
                    <a:pt x="2" y="189"/>
                  </a:lnTo>
                  <a:lnTo>
                    <a:pt x="2" y="187"/>
                  </a:lnTo>
                  <a:lnTo>
                    <a:pt x="2" y="186"/>
                  </a:lnTo>
                  <a:lnTo>
                    <a:pt x="2" y="185"/>
                  </a:lnTo>
                  <a:lnTo>
                    <a:pt x="2" y="181"/>
                  </a:lnTo>
                  <a:lnTo>
                    <a:pt x="2" y="180"/>
                  </a:lnTo>
                  <a:lnTo>
                    <a:pt x="2" y="178"/>
                  </a:lnTo>
                  <a:lnTo>
                    <a:pt x="2" y="177"/>
                  </a:lnTo>
                  <a:lnTo>
                    <a:pt x="2" y="176"/>
                  </a:lnTo>
                  <a:lnTo>
                    <a:pt x="2" y="173"/>
                  </a:lnTo>
                  <a:lnTo>
                    <a:pt x="2" y="172"/>
                  </a:lnTo>
                  <a:lnTo>
                    <a:pt x="4" y="170"/>
                  </a:lnTo>
                  <a:lnTo>
                    <a:pt x="4" y="168"/>
                  </a:lnTo>
                  <a:lnTo>
                    <a:pt x="4" y="164"/>
                  </a:lnTo>
                  <a:lnTo>
                    <a:pt x="4" y="163"/>
                  </a:lnTo>
                  <a:lnTo>
                    <a:pt x="4" y="163"/>
                  </a:lnTo>
                  <a:lnTo>
                    <a:pt x="4" y="163"/>
                  </a:lnTo>
                  <a:lnTo>
                    <a:pt x="4" y="161"/>
                  </a:lnTo>
                  <a:lnTo>
                    <a:pt x="4" y="159"/>
                  </a:lnTo>
                  <a:lnTo>
                    <a:pt x="4" y="155"/>
                  </a:lnTo>
                  <a:lnTo>
                    <a:pt x="4" y="152"/>
                  </a:lnTo>
                  <a:lnTo>
                    <a:pt x="4" y="151"/>
                  </a:lnTo>
                  <a:lnTo>
                    <a:pt x="4" y="149"/>
                  </a:lnTo>
                  <a:lnTo>
                    <a:pt x="4" y="147"/>
                  </a:lnTo>
                  <a:lnTo>
                    <a:pt x="4" y="146"/>
                  </a:lnTo>
                  <a:lnTo>
                    <a:pt x="4" y="143"/>
                  </a:lnTo>
                  <a:lnTo>
                    <a:pt x="4" y="143"/>
                  </a:lnTo>
                  <a:lnTo>
                    <a:pt x="4" y="143"/>
                  </a:lnTo>
                  <a:lnTo>
                    <a:pt x="4" y="142"/>
                  </a:lnTo>
                  <a:lnTo>
                    <a:pt x="4" y="140"/>
                  </a:lnTo>
                  <a:lnTo>
                    <a:pt x="4" y="140"/>
                  </a:lnTo>
                  <a:lnTo>
                    <a:pt x="2" y="139"/>
                  </a:lnTo>
                  <a:lnTo>
                    <a:pt x="2" y="138"/>
                  </a:lnTo>
                  <a:lnTo>
                    <a:pt x="2" y="136"/>
                  </a:lnTo>
                  <a:lnTo>
                    <a:pt x="2" y="134"/>
                  </a:lnTo>
                  <a:lnTo>
                    <a:pt x="2" y="132"/>
                  </a:lnTo>
                  <a:lnTo>
                    <a:pt x="2" y="130"/>
                  </a:lnTo>
                  <a:lnTo>
                    <a:pt x="2" y="126"/>
                  </a:lnTo>
                  <a:lnTo>
                    <a:pt x="2" y="125"/>
                  </a:lnTo>
                  <a:lnTo>
                    <a:pt x="2" y="125"/>
                  </a:lnTo>
                  <a:lnTo>
                    <a:pt x="2" y="123"/>
                  </a:lnTo>
                  <a:lnTo>
                    <a:pt x="2" y="121"/>
                  </a:lnTo>
                  <a:lnTo>
                    <a:pt x="2" y="119"/>
                  </a:lnTo>
                  <a:lnTo>
                    <a:pt x="2" y="115"/>
                  </a:lnTo>
                  <a:lnTo>
                    <a:pt x="2" y="113"/>
                  </a:lnTo>
                  <a:lnTo>
                    <a:pt x="2" y="105"/>
                  </a:lnTo>
                  <a:lnTo>
                    <a:pt x="2" y="100"/>
                  </a:lnTo>
                  <a:lnTo>
                    <a:pt x="2" y="98"/>
                  </a:lnTo>
                  <a:lnTo>
                    <a:pt x="2" y="96"/>
                  </a:lnTo>
                  <a:lnTo>
                    <a:pt x="2" y="95"/>
                  </a:lnTo>
                  <a:lnTo>
                    <a:pt x="2" y="93"/>
                  </a:lnTo>
                  <a:lnTo>
                    <a:pt x="2" y="92"/>
                  </a:lnTo>
                  <a:lnTo>
                    <a:pt x="2" y="91"/>
                  </a:lnTo>
                  <a:lnTo>
                    <a:pt x="2" y="89"/>
                  </a:lnTo>
                  <a:lnTo>
                    <a:pt x="2" y="88"/>
                  </a:lnTo>
                  <a:lnTo>
                    <a:pt x="2" y="87"/>
                  </a:lnTo>
                  <a:lnTo>
                    <a:pt x="2" y="87"/>
                  </a:lnTo>
                  <a:lnTo>
                    <a:pt x="2" y="84"/>
                  </a:lnTo>
                  <a:lnTo>
                    <a:pt x="2" y="83"/>
                  </a:lnTo>
                  <a:lnTo>
                    <a:pt x="2" y="79"/>
                  </a:lnTo>
                  <a:lnTo>
                    <a:pt x="2" y="77"/>
                  </a:lnTo>
                  <a:lnTo>
                    <a:pt x="4" y="74"/>
                  </a:lnTo>
                  <a:lnTo>
                    <a:pt x="4" y="72"/>
                  </a:lnTo>
                  <a:lnTo>
                    <a:pt x="4" y="71"/>
                  </a:lnTo>
                  <a:lnTo>
                    <a:pt x="4" y="68"/>
                  </a:lnTo>
                  <a:lnTo>
                    <a:pt x="4" y="66"/>
                  </a:lnTo>
                  <a:lnTo>
                    <a:pt x="4" y="63"/>
                  </a:lnTo>
                  <a:lnTo>
                    <a:pt x="4" y="59"/>
                  </a:lnTo>
                  <a:lnTo>
                    <a:pt x="4" y="54"/>
                  </a:lnTo>
                  <a:lnTo>
                    <a:pt x="4" y="50"/>
                  </a:lnTo>
                  <a:lnTo>
                    <a:pt x="4" y="49"/>
                  </a:lnTo>
                  <a:lnTo>
                    <a:pt x="4" y="47"/>
                  </a:lnTo>
                  <a:lnTo>
                    <a:pt x="4" y="45"/>
                  </a:lnTo>
                  <a:lnTo>
                    <a:pt x="4" y="43"/>
                  </a:lnTo>
                  <a:lnTo>
                    <a:pt x="4" y="40"/>
                  </a:lnTo>
                  <a:lnTo>
                    <a:pt x="4" y="38"/>
                  </a:lnTo>
                  <a:lnTo>
                    <a:pt x="4" y="34"/>
                  </a:lnTo>
                  <a:lnTo>
                    <a:pt x="1" y="33"/>
                  </a:lnTo>
                  <a:lnTo>
                    <a:pt x="1" y="32"/>
                  </a:lnTo>
                  <a:lnTo>
                    <a:pt x="0" y="32"/>
                  </a:lnTo>
                  <a:lnTo>
                    <a:pt x="0" y="28"/>
                  </a:lnTo>
                  <a:lnTo>
                    <a:pt x="0" y="26"/>
                  </a:lnTo>
                  <a:lnTo>
                    <a:pt x="0" y="25"/>
                  </a:lnTo>
                  <a:lnTo>
                    <a:pt x="0" y="23"/>
                  </a:lnTo>
                  <a:lnTo>
                    <a:pt x="0" y="20"/>
                  </a:lnTo>
                  <a:lnTo>
                    <a:pt x="0" y="19"/>
                  </a:lnTo>
                  <a:lnTo>
                    <a:pt x="1" y="19"/>
                  </a:lnTo>
                  <a:lnTo>
                    <a:pt x="5" y="19"/>
                  </a:lnTo>
                  <a:lnTo>
                    <a:pt x="9" y="19"/>
                  </a:lnTo>
                  <a:lnTo>
                    <a:pt x="10" y="19"/>
                  </a:lnTo>
                  <a:lnTo>
                    <a:pt x="10" y="19"/>
                  </a:lnTo>
                  <a:lnTo>
                    <a:pt x="10" y="19"/>
                  </a:lnTo>
                  <a:lnTo>
                    <a:pt x="12" y="19"/>
                  </a:lnTo>
                  <a:lnTo>
                    <a:pt x="13" y="19"/>
                  </a:lnTo>
                  <a:lnTo>
                    <a:pt x="16" y="19"/>
                  </a:lnTo>
                  <a:lnTo>
                    <a:pt x="18" y="19"/>
                  </a:lnTo>
                  <a:lnTo>
                    <a:pt x="18" y="19"/>
                  </a:lnTo>
                  <a:lnTo>
                    <a:pt x="20" y="19"/>
                  </a:lnTo>
                  <a:lnTo>
                    <a:pt x="20" y="19"/>
                  </a:lnTo>
                  <a:lnTo>
                    <a:pt x="21" y="19"/>
                  </a:lnTo>
                  <a:lnTo>
                    <a:pt x="21" y="19"/>
                  </a:lnTo>
                  <a:lnTo>
                    <a:pt x="23" y="19"/>
                  </a:lnTo>
                  <a:lnTo>
                    <a:pt x="23" y="19"/>
                  </a:lnTo>
                  <a:lnTo>
                    <a:pt x="25" y="19"/>
                  </a:lnTo>
                  <a:lnTo>
                    <a:pt x="27" y="19"/>
                  </a:lnTo>
                  <a:lnTo>
                    <a:pt x="27" y="19"/>
                  </a:lnTo>
                  <a:lnTo>
                    <a:pt x="29" y="19"/>
                  </a:lnTo>
                  <a:lnTo>
                    <a:pt x="30" y="19"/>
                  </a:lnTo>
                  <a:lnTo>
                    <a:pt x="34" y="19"/>
                  </a:lnTo>
                  <a:lnTo>
                    <a:pt x="38" y="19"/>
                  </a:lnTo>
                  <a:lnTo>
                    <a:pt x="39" y="19"/>
                  </a:lnTo>
                  <a:lnTo>
                    <a:pt x="40" y="19"/>
                  </a:lnTo>
                  <a:lnTo>
                    <a:pt x="44" y="19"/>
                  </a:lnTo>
                  <a:lnTo>
                    <a:pt x="47" y="19"/>
                  </a:lnTo>
                  <a:lnTo>
                    <a:pt x="48" y="19"/>
                  </a:lnTo>
                  <a:lnTo>
                    <a:pt x="52" y="19"/>
                  </a:lnTo>
                  <a:lnTo>
                    <a:pt x="55" y="19"/>
                  </a:lnTo>
                  <a:lnTo>
                    <a:pt x="57" y="19"/>
                  </a:lnTo>
                  <a:lnTo>
                    <a:pt x="61" y="19"/>
                  </a:lnTo>
                  <a:lnTo>
                    <a:pt x="64" y="19"/>
                  </a:lnTo>
                  <a:lnTo>
                    <a:pt x="67" y="19"/>
                  </a:lnTo>
                  <a:lnTo>
                    <a:pt x="71" y="19"/>
                  </a:lnTo>
                  <a:lnTo>
                    <a:pt x="74" y="19"/>
                  </a:lnTo>
                  <a:lnTo>
                    <a:pt x="78" y="19"/>
                  </a:lnTo>
                  <a:lnTo>
                    <a:pt x="82" y="19"/>
                  </a:lnTo>
                  <a:lnTo>
                    <a:pt x="85" y="19"/>
                  </a:lnTo>
                  <a:lnTo>
                    <a:pt x="90" y="20"/>
                  </a:lnTo>
                  <a:lnTo>
                    <a:pt x="94" y="20"/>
                  </a:lnTo>
                  <a:lnTo>
                    <a:pt x="97" y="20"/>
                  </a:lnTo>
                  <a:lnTo>
                    <a:pt x="103" y="20"/>
                  </a:lnTo>
                  <a:lnTo>
                    <a:pt x="110" y="20"/>
                  </a:lnTo>
                  <a:lnTo>
                    <a:pt x="112" y="20"/>
                  </a:lnTo>
                  <a:lnTo>
                    <a:pt x="112" y="16"/>
                  </a:lnTo>
                  <a:lnTo>
                    <a:pt x="112" y="12"/>
                  </a:lnTo>
                  <a:lnTo>
                    <a:pt x="112" y="11"/>
                  </a:lnTo>
                  <a:lnTo>
                    <a:pt x="112" y="9"/>
                  </a:lnTo>
                  <a:lnTo>
                    <a:pt x="112"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a:extLst>
                <a:ext uri="{FF2B5EF4-FFF2-40B4-BE49-F238E27FC236}">
                  <a16:creationId xmlns:a16="http://schemas.microsoft.com/office/drawing/2014/main" id="{DABAC142-6034-4E15-B3A3-8E01CE3244F6}"/>
                </a:ext>
              </a:extLst>
            </p:cNvPr>
            <p:cNvSpPr>
              <a:spLocks/>
            </p:cNvSpPr>
            <p:nvPr/>
          </p:nvSpPr>
          <p:spPr bwMode="auto">
            <a:xfrm>
              <a:off x="5791" y="1605"/>
              <a:ext cx="283" cy="301"/>
            </a:xfrm>
            <a:custGeom>
              <a:avLst/>
              <a:gdLst>
                <a:gd name="T0" fmla="*/ 196 w 283"/>
                <a:gd name="T1" fmla="*/ 2 h 301"/>
                <a:gd name="T2" fmla="*/ 228 w 283"/>
                <a:gd name="T3" fmla="*/ 2 h 301"/>
                <a:gd name="T4" fmla="*/ 255 w 283"/>
                <a:gd name="T5" fmla="*/ 2 h 301"/>
                <a:gd name="T6" fmla="*/ 266 w 283"/>
                <a:gd name="T7" fmla="*/ 0 h 301"/>
                <a:gd name="T8" fmla="*/ 279 w 283"/>
                <a:gd name="T9" fmla="*/ 6 h 301"/>
                <a:gd name="T10" fmla="*/ 283 w 283"/>
                <a:gd name="T11" fmla="*/ 26 h 301"/>
                <a:gd name="T12" fmla="*/ 283 w 283"/>
                <a:gd name="T13" fmla="*/ 53 h 301"/>
                <a:gd name="T14" fmla="*/ 281 w 283"/>
                <a:gd name="T15" fmla="*/ 73 h 301"/>
                <a:gd name="T16" fmla="*/ 281 w 283"/>
                <a:gd name="T17" fmla="*/ 102 h 301"/>
                <a:gd name="T18" fmla="*/ 283 w 283"/>
                <a:gd name="T19" fmla="*/ 121 h 301"/>
                <a:gd name="T20" fmla="*/ 283 w 283"/>
                <a:gd name="T21" fmla="*/ 142 h 301"/>
                <a:gd name="T22" fmla="*/ 281 w 283"/>
                <a:gd name="T23" fmla="*/ 161 h 301"/>
                <a:gd name="T24" fmla="*/ 281 w 283"/>
                <a:gd name="T25" fmla="*/ 182 h 301"/>
                <a:gd name="T26" fmla="*/ 281 w 283"/>
                <a:gd name="T27" fmla="*/ 214 h 301"/>
                <a:gd name="T28" fmla="*/ 257 w 283"/>
                <a:gd name="T29" fmla="*/ 218 h 301"/>
                <a:gd name="T30" fmla="*/ 241 w 283"/>
                <a:gd name="T31" fmla="*/ 227 h 301"/>
                <a:gd name="T32" fmla="*/ 216 w 283"/>
                <a:gd name="T33" fmla="*/ 226 h 301"/>
                <a:gd name="T34" fmla="*/ 189 w 283"/>
                <a:gd name="T35" fmla="*/ 226 h 301"/>
                <a:gd name="T36" fmla="*/ 169 w 283"/>
                <a:gd name="T37" fmla="*/ 234 h 301"/>
                <a:gd name="T38" fmla="*/ 169 w 283"/>
                <a:gd name="T39" fmla="*/ 256 h 301"/>
                <a:gd name="T40" fmla="*/ 168 w 283"/>
                <a:gd name="T41" fmla="*/ 284 h 301"/>
                <a:gd name="T42" fmla="*/ 141 w 283"/>
                <a:gd name="T43" fmla="*/ 284 h 301"/>
                <a:gd name="T44" fmla="*/ 120 w 283"/>
                <a:gd name="T45" fmla="*/ 277 h 301"/>
                <a:gd name="T46" fmla="*/ 111 w 283"/>
                <a:gd name="T47" fmla="*/ 273 h 301"/>
                <a:gd name="T48" fmla="*/ 106 w 283"/>
                <a:gd name="T49" fmla="*/ 284 h 301"/>
                <a:gd name="T50" fmla="*/ 102 w 283"/>
                <a:gd name="T51" fmla="*/ 293 h 301"/>
                <a:gd name="T52" fmla="*/ 94 w 283"/>
                <a:gd name="T53" fmla="*/ 299 h 301"/>
                <a:gd name="T54" fmla="*/ 85 w 283"/>
                <a:gd name="T55" fmla="*/ 298 h 301"/>
                <a:gd name="T56" fmla="*/ 77 w 283"/>
                <a:gd name="T57" fmla="*/ 290 h 301"/>
                <a:gd name="T58" fmla="*/ 75 w 283"/>
                <a:gd name="T59" fmla="*/ 281 h 301"/>
                <a:gd name="T60" fmla="*/ 77 w 283"/>
                <a:gd name="T61" fmla="*/ 271 h 301"/>
                <a:gd name="T62" fmla="*/ 85 w 283"/>
                <a:gd name="T63" fmla="*/ 264 h 301"/>
                <a:gd name="T64" fmla="*/ 96 w 283"/>
                <a:gd name="T65" fmla="*/ 261 h 301"/>
                <a:gd name="T66" fmla="*/ 105 w 283"/>
                <a:gd name="T67" fmla="*/ 257 h 301"/>
                <a:gd name="T68" fmla="*/ 115 w 283"/>
                <a:gd name="T69" fmla="*/ 256 h 301"/>
                <a:gd name="T70" fmla="*/ 123 w 283"/>
                <a:gd name="T71" fmla="*/ 259 h 301"/>
                <a:gd name="T72" fmla="*/ 135 w 283"/>
                <a:gd name="T73" fmla="*/ 257 h 301"/>
                <a:gd name="T74" fmla="*/ 144 w 283"/>
                <a:gd name="T75" fmla="*/ 254 h 301"/>
                <a:gd name="T76" fmla="*/ 149 w 283"/>
                <a:gd name="T77" fmla="*/ 244 h 301"/>
                <a:gd name="T78" fmla="*/ 147 w 283"/>
                <a:gd name="T79" fmla="*/ 235 h 301"/>
                <a:gd name="T80" fmla="*/ 141 w 283"/>
                <a:gd name="T81" fmla="*/ 227 h 301"/>
                <a:gd name="T82" fmla="*/ 115 w 283"/>
                <a:gd name="T83" fmla="*/ 226 h 301"/>
                <a:gd name="T84" fmla="*/ 97 w 283"/>
                <a:gd name="T85" fmla="*/ 226 h 301"/>
                <a:gd name="T86" fmla="*/ 66 w 283"/>
                <a:gd name="T87" fmla="*/ 226 h 301"/>
                <a:gd name="T88" fmla="*/ 43 w 283"/>
                <a:gd name="T89" fmla="*/ 226 h 301"/>
                <a:gd name="T90" fmla="*/ 25 w 283"/>
                <a:gd name="T91" fmla="*/ 226 h 301"/>
                <a:gd name="T92" fmla="*/ 1 w 283"/>
                <a:gd name="T93" fmla="*/ 225 h 301"/>
                <a:gd name="T94" fmla="*/ 1 w 283"/>
                <a:gd name="T95" fmla="*/ 202 h 301"/>
                <a:gd name="T96" fmla="*/ 1 w 283"/>
                <a:gd name="T97" fmla="*/ 172 h 301"/>
                <a:gd name="T98" fmla="*/ 1 w 283"/>
                <a:gd name="T99" fmla="*/ 144 h 301"/>
                <a:gd name="T100" fmla="*/ 1 w 283"/>
                <a:gd name="T101" fmla="*/ 115 h 301"/>
                <a:gd name="T102" fmla="*/ 3 w 283"/>
                <a:gd name="T103" fmla="*/ 83 h 301"/>
                <a:gd name="T104" fmla="*/ 7 w 283"/>
                <a:gd name="T105" fmla="*/ 57 h 301"/>
                <a:gd name="T106" fmla="*/ 37 w 283"/>
                <a:gd name="T107" fmla="*/ 57 h 301"/>
                <a:gd name="T108" fmla="*/ 60 w 283"/>
                <a:gd name="T109" fmla="*/ 57 h 301"/>
                <a:gd name="T110" fmla="*/ 101 w 283"/>
                <a:gd name="T111" fmla="*/ 57 h 301"/>
                <a:gd name="T112" fmla="*/ 123 w 283"/>
                <a:gd name="T113" fmla="*/ 58 h 301"/>
                <a:gd name="T114" fmla="*/ 149 w 283"/>
                <a:gd name="T115" fmla="*/ 58 h 301"/>
                <a:gd name="T116" fmla="*/ 170 w 283"/>
                <a:gd name="T117" fmla="*/ 44 h 301"/>
                <a:gd name="T118" fmla="*/ 170 w 283"/>
                <a:gd name="T119" fmla="*/ 2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3" h="301">
                  <a:moveTo>
                    <a:pt x="170" y="2"/>
                  </a:moveTo>
                  <a:lnTo>
                    <a:pt x="174" y="2"/>
                  </a:lnTo>
                  <a:lnTo>
                    <a:pt x="177" y="2"/>
                  </a:lnTo>
                  <a:lnTo>
                    <a:pt x="178" y="2"/>
                  </a:lnTo>
                  <a:lnTo>
                    <a:pt x="179" y="2"/>
                  </a:lnTo>
                  <a:lnTo>
                    <a:pt x="181" y="2"/>
                  </a:lnTo>
                  <a:lnTo>
                    <a:pt x="185" y="2"/>
                  </a:lnTo>
                  <a:lnTo>
                    <a:pt x="189" y="2"/>
                  </a:lnTo>
                  <a:lnTo>
                    <a:pt x="192" y="2"/>
                  </a:lnTo>
                  <a:lnTo>
                    <a:pt x="196" y="2"/>
                  </a:lnTo>
                  <a:lnTo>
                    <a:pt x="199" y="2"/>
                  </a:lnTo>
                  <a:lnTo>
                    <a:pt x="202" y="2"/>
                  </a:lnTo>
                  <a:lnTo>
                    <a:pt x="208" y="2"/>
                  </a:lnTo>
                  <a:lnTo>
                    <a:pt x="216" y="2"/>
                  </a:lnTo>
                  <a:lnTo>
                    <a:pt x="219" y="2"/>
                  </a:lnTo>
                  <a:lnTo>
                    <a:pt x="221" y="2"/>
                  </a:lnTo>
                  <a:lnTo>
                    <a:pt x="224" y="2"/>
                  </a:lnTo>
                  <a:lnTo>
                    <a:pt x="225" y="2"/>
                  </a:lnTo>
                  <a:lnTo>
                    <a:pt x="227" y="2"/>
                  </a:lnTo>
                  <a:lnTo>
                    <a:pt x="228" y="2"/>
                  </a:lnTo>
                  <a:lnTo>
                    <a:pt x="229" y="2"/>
                  </a:lnTo>
                  <a:lnTo>
                    <a:pt x="230" y="2"/>
                  </a:lnTo>
                  <a:lnTo>
                    <a:pt x="236" y="2"/>
                  </a:lnTo>
                  <a:lnTo>
                    <a:pt x="240" y="2"/>
                  </a:lnTo>
                  <a:lnTo>
                    <a:pt x="242" y="2"/>
                  </a:lnTo>
                  <a:lnTo>
                    <a:pt x="245" y="2"/>
                  </a:lnTo>
                  <a:lnTo>
                    <a:pt x="247" y="2"/>
                  </a:lnTo>
                  <a:lnTo>
                    <a:pt x="253" y="2"/>
                  </a:lnTo>
                  <a:lnTo>
                    <a:pt x="254" y="2"/>
                  </a:lnTo>
                  <a:lnTo>
                    <a:pt x="255" y="2"/>
                  </a:lnTo>
                  <a:lnTo>
                    <a:pt x="261" y="2"/>
                  </a:lnTo>
                  <a:lnTo>
                    <a:pt x="262" y="2"/>
                  </a:lnTo>
                  <a:lnTo>
                    <a:pt x="263" y="2"/>
                  </a:lnTo>
                  <a:lnTo>
                    <a:pt x="264" y="2"/>
                  </a:lnTo>
                  <a:lnTo>
                    <a:pt x="263" y="2"/>
                  </a:lnTo>
                  <a:lnTo>
                    <a:pt x="262" y="1"/>
                  </a:lnTo>
                  <a:lnTo>
                    <a:pt x="262" y="0"/>
                  </a:lnTo>
                  <a:lnTo>
                    <a:pt x="261" y="0"/>
                  </a:lnTo>
                  <a:lnTo>
                    <a:pt x="262" y="0"/>
                  </a:lnTo>
                  <a:lnTo>
                    <a:pt x="266" y="0"/>
                  </a:lnTo>
                  <a:lnTo>
                    <a:pt x="268" y="0"/>
                  </a:lnTo>
                  <a:lnTo>
                    <a:pt x="270" y="0"/>
                  </a:lnTo>
                  <a:lnTo>
                    <a:pt x="271" y="0"/>
                  </a:lnTo>
                  <a:lnTo>
                    <a:pt x="274" y="0"/>
                  </a:lnTo>
                  <a:lnTo>
                    <a:pt x="275" y="0"/>
                  </a:lnTo>
                  <a:lnTo>
                    <a:pt x="276" y="0"/>
                  </a:lnTo>
                  <a:lnTo>
                    <a:pt x="279" y="0"/>
                  </a:lnTo>
                  <a:lnTo>
                    <a:pt x="279" y="1"/>
                  </a:lnTo>
                  <a:lnTo>
                    <a:pt x="279" y="4"/>
                  </a:lnTo>
                  <a:lnTo>
                    <a:pt x="279" y="6"/>
                  </a:lnTo>
                  <a:lnTo>
                    <a:pt x="279" y="7"/>
                  </a:lnTo>
                  <a:lnTo>
                    <a:pt x="279" y="9"/>
                  </a:lnTo>
                  <a:lnTo>
                    <a:pt x="279" y="13"/>
                  </a:lnTo>
                  <a:lnTo>
                    <a:pt x="280" y="13"/>
                  </a:lnTo>
                  <a:lnTo>
                    <a:pt x="280" y="14"/>
                  </a:lnTo>
                  <a:lnTo>
                    <a:pt x="283" y="15"/>
                  </a:lnTo>
                  <a:lnTo>
                    <a:pt x="283" y="19"/>
                  </a:lnTo>
                  <a:lnTo>
                    <a:pt x="283" y="21"/>
                  </a:lnTo>
                  <a:lnTo>
                    <a:pt x="283" y="24"/>
                  </a:lnTo>
                  <a:lnTo>
                    <a:pt x="283" y="26"/>
                  </a:lnTo>
                  <a:lnTo>
                    <a:pt x="283" y="28"/>
                  </a:lnTo>
                  <a:lnTo>
                    <a:pt x="283" y="30"/>
                  </a:lnTo>
                  <a:lnTo>
                    <a:pt x="283" y="31"/>
                  </a:lnTo>
                  <a:lnTo>
                    <a:pt x="283" y="35"/>
                  </a:lnTo>
                  <a:lnTo>
                    <a:pt x="283" y="40"/>
                  </a:lnTo>
                  <a:lnTo>
                    <a:pt x="283" y="44"/>
                  </a:lnTo>
                  <a:lnTo>
                    <a:pt x="283" y="47"/>
                  </a:lnTo>
                  <a:lnTo>
                    <a:pt x="283" y="49"/>
                  </a:lnTo>
                  <a:lnTo>
                    <a:pt x="283" y="52"/>
                  </a:lnTo>
                  <a:lnTo>
                    <a:pt x="283" y="53"/>
                  </a:lnTo>
                  <a:lnTo>
                    <a:pt x="283" y="55"/>
                  </a:lnTo>
                  <a:lnTo>
                    <a:pt x="281" y="58"/>
                  </a:lnTo>
                  <a:lnTo>
                    <a:pt x="281" y="60"/>
                  </a:lnTo>
                  <a:lnTo>
                    <a:pt x="281" y="64"/>
                  </a:lnTo>
                  <a:lnTo>
                    <a:pt x="281" y="65"/>
                  </a:lnTo>
                  <a:lnTo>
                    <a:pt x="281" y="68"/>
                  </a:lnTo>
                  <a:lnTo>
                    <a:pt x="281" y="69"/>
                  </a:lnTo>
                  <a:lnTo>
                    <a:pt x="281" y="70"/>
                  </a:lnTo>
                  <a:lnTo>
                    <a:pt x="281" y="72"/>
                  </a:lnTo>
                  <a:lnTo>
                    <a:pt x="281" y="73"/>
                  </a:lnTo>
                  <a:lnTo>
                    <a:pt x="281" y="74"/>
                  </a:lnTo>
                  <a:lnTo>
                    <a:pt x="281" y="76"/>
                  </a:lnTo>
                  <a:lnTo>
                    <a:pt x="281" y="77"/>
                  </a:lnTo>
                  <a:lnTo>
                    <a:pt x="281" y="79"/>
                  </a:lnTo>
                  <a:lnTo>
                    <a:pt x="281" y="81"/>
                  </a:lnTo>
                  <a:lnTo>
                    <a:pt x="281" y="86"/>
                  </a:lnTo>
                  <a:lnTo>
                    <a:pt x="281" y="94"/>
                  </a:lnTo>
                  <a:lnTo>
                    <a:pt x="281" y="96"/>
                  </a:lnTo>
                  <a:lnTo>
                    <a:pt x="281" y="100"/>
                  </a:lnTo>
                  <a:lnTo>
                    <a:pt x="281" y="102"/>
                  </a:lnTo>
                  <a:lnTo>
                    <a:pt x="281" y="104"/>
                  </a:lnTo>
                  <a:lnTo>
                    <a:pt x="281" y="106"/>
                  </a:lnTo>
                  <a:lnTo>
                    <a:pt x="281" y="107"/>
                  </a:lnTo>
                  <a:lnTo>
                    <a:pt x="281" y="111"/>
                  </a:lnTo>
                  <a:lnTo>
                    <a:pt x="281" y="113"/>
                  </a:lnTo>
                  <a:lnTo>
                    <a:pt x="281" y="115"/>
                  </a:lnTo>
                  <a:lnTo>
                    <a:pt x="281" y="117"/>
                  </a:lnTo>
                  <a:lnTo>
                    <a:pt x="281" y="119"/>
                  </a:lnTo>
                  <a:lnTo>
                    <a:pt x="281" y="120"/>
                  </a:lnTo>
                  <a:lnTo>
                    <a:pt x="283" y="121"/>
                  </a:lnTo>
                  <a:lnTo>
                    <a:pt x="283" y="123"/>
                  </a:lnTo>
                  <a:lnTo>
                    <a:pt x="283" y="124"/>
                  </a:lnTo>
                  <a:lnTo>
                    <a:pt x="283" y="127"/>
                  </a:lnTo>
                  <a:lnTo>
                    <a:pt x="283" y="128"/>
                  </a:lnTo>
                  <a:lnTo>
                    <a:pt x="283" y="130"/>
                  </a:lnTo>
                  <a:lnTo>
                    <a:pt x="283" y="132"/>
                  </a:lnTo>
                  <a:lnTo>
                    <a:pt x="283" y="133"/>
                  </a:lnTo>
                  <a:lnTo>
                    <a:pt x="283" y="136"/>
                  </a:lnTo>
                  <a:lnTo>
                    <a:pt x="283" y="140"/>
                  </a:lnTo>
                  <a:lnTo>
                    <a:pt x="283" y="142"/>
                  </a:lnTo>
                  <a:lnTo>
                    <a:pt x="283" y="144"/>
                  </a:lnTo>
                  <a:lnTo>
                    <a:pt x="283" y="145"/>
                  </a:lnTo>
                  <a:lnTo>
                    <a:pt x="283" y="149"/>
                  </a:lnTo>
                  <a:lnTo>
                    <a:pt x="283" y="151"/>
                  </a:lnTo>
                  <a:lnTo>
                    <a:pt x="281" y="153"/>
                  </a:lnTo>
                  <a:lnTo>
                    <a:pt x="281" y="154"/>
                  </a:lnTo>
                  <a:lnTo>
                    <a:pt x="281" y="157"/>
                  </a:lnTo>
                  <a:lnTo>
                    <a:pt x="281" y="158"/>
                  </a:lnTo>
                  <a:lnTo>
                    <a:pt x="281" y="159"/>
                  </a:lnTo>
                  <a:lnTo>
                    <a:pt x="281" y="161"/>
                  </a:lnTo>
                  <a:lnTo>
                    <a:pt x="281" y="162"/>
                  </a:lnTo>
                  <a:lnTo>
                    <a:pt x="281" y="166"/>
                  </a:lnTo>
                  <a:lnTo>
                    <a:pt x="281" y="167"/>
                  </a:lnTo>
                  <a:lnTo>
                    <a:pt x="281" y="168"/>
                  </a:lnTo>
                  <a:lnTo>
                    <a:pt x="281" y="170"/>
                  </a:lnTo>
                  <a:lnTo>
                    <a:pt x="281" y="171"/>
                  </a:lnTo>
                  <a:lnTo>
                    <a:pt x="281" y="174"/>
                  </a:lnTo>
                  <a:lnTo>
                    <a:pt x="281" y="176"/>
                  </a:lnTo>
                  <a:lnTo>
                    <a:pt x="281" y="180"/>
                  </a:lnTo>
                  <a:lnTo>
                    <a:pt x="281" y="182"/>
                  </a:lnTo>
                  <a:lnTo>
                    <a:pt x="281" y="183"/>
                  </a:lnTo>
                  <a:lnTo>
                    <a:pt x="281" y="184"/>
                  </a:lnTo>
                  <a:lnTo>
                    <a:pt x="281" y="185"/>
                  </a:lnTo>
                  <a:lnTo>
                    <a:pt x="281" y="187"/>
                  </a:lnTo>
                  <a:lnTo>
                    <a:pt x="281" y="189"/>
                  </a:lnTo>
                  <a:lnTo>
                    <a:pt x="281" y="193"/>
                  </a:lnTo>
                  <a:lnTo>
                    <a:pt x="281" y="200"/>
                  </a:lnTo>
                  <a:lnTo>
                    <a:pt x="281" y="206"/>
                  </a:lnTo>
                  <a:lnTo>
                    <a:pt x="281" y="209"/>
                  </a:lnTo>
                  <a:lnTo>
                    <a:pt x="281" y="214"/>
                  </a:lnTo>
                  <a:lnTo>
                    <a:pt x="281" y="218"/>
                  </a:lnTo>
                  <a:lnTo>
                    <a:pt x="280" y="218"/>
                  </a:lnTo>
                  <a:lnTo>
                    <a:pt x="275" y="218"/>
                  </a:lnTo>
                  <a:lnTo>
                    <a:pt x="272" y="218"/>
                  </a:lnTo>
                  <a:lnTo>
                    <a:pt x="271" y="218"/>
                  </a:lnTo>
                  <a:lnTo>
                    <a:pt x="267" y="218"/>
                  </a:lnTo>
                  <a:lnTo>
                    <a:pt x="266" y="218"/>
                  </a:lnTo>
                  <a:lnTo>
                    <a:pt x="263" y="218"/>
                  </a:lnTo>
                  <a:lnTo>
                    <a:pt x="261" y="218"/>
                  </a:lnTo>
                  <a:lnTo>
                    <a:pt x="257" y="218"/>
                  </a:lnTo>
                  <a:lnTo>
                    <a:pt x="255" y="218"/>
                  </a:lnTo>
                  <a:lnTo>
                    <a:pt x="254" y="218"/>
                  </a:lnTo>
                  <a:lnTo>
                    <a:pt x="254" y="220"/>
                  </a:lnTo>
                  <a:lnTo>
                    <a:pt x="254" y="227"/>
                  </a:lnTo>
                  <a:lnTo>
                    <a:pt x="251" y="227"/>
                  </a:lnTo>
                  <a:lnTo>
                    <a:pt x="249" y="227"/>
                  </a:lnTo>
                  <a:lnTo>
                    <a:pt x="247" y="227"/>
                  </a:lnTo>
                  <a:lnTo>
                    <a:pt x="245" y="227"/>
                  </a:lnTo>
                  <a:lnTo>
                    <a:pt x="242" y="227"/>
                  </a:lnTo>
                  <a:lnTo>
                    <a:pt x="241" y="227"/>
                  </a:lnTo>
                  <a:lnTo>
                    <a:pt x="238" y="227"/>
                  </a:lnTo>
                  <a:lnTo>
                    <a:pt x="236" y="227"/>
                  </a:lnTo>
                  <a:lnTo>
                    <a:pt x="232" y="227"/>
                  </a:lnTo>
                  <a:lnTo>
                    <a:pt x="229" y="227"/>
                  </a:lnTo>
                  <a:lnTo>
                    <a:pt x="228" y="227"/>
                  </a:lnTo>
                  <a:lnTo>
                    <a:pt x="227" y="227"/>
                  </a:lnTo>
                  <a:lnTo>
                    <a:pt x="225" y="227"/>
                  </a:lnTo>
                  <a:lnTo>
                    <a:pt x="220" y="227"/>
                  </a:lnTo>
                  <a:lnTo>
                    <a:pt x="219" y="226"/>
                  </a:lnTo>
                  <a:lnTo>
                    <a:pt x="216" y="226"/>
                  </a:lnTo>
                  <a:lnTo>
                    <a:pt x="212" y="226"/>
                  </a:lnTo>
                  <a:lnTo>
                    <a:pt x="207" y="226"/>
                  </a:lnTo>
                  <a:lnTo>
                    <a:pt x="204" y="226"/>
                  </a:lnTo>
                  <a:lnTo>
                    <a:pt x="200" y="226"/>
                  </a:lnTo>
                  <a:lnTo>
                    <a:pt x="199" y="226"/>
                  </a:lnTo>
                  <a:lnTo>
                    <a:pt x="198" y="226"/>
                  </a:lnTo>
                  <a:lnTo>
                    <a:pt x="196" y="226"/>
                  </a:lnTo>
                  <a:lnTo>
                    <a:pt x="191" y="226"/>
                  </a:lnTo>
                  <a:lnTo>
                    <a:pt x="190" y="226"/>
                  </a:lnTo>
                  <a:lnTo>
                    <a:pt x="189" y="226"/>
                  </a:lnTo>
                  <a:lnTo>
                    <a:pt x="187" y="226"/>
                  </a:lnTo>
                  <a:lnTo>
                    <a:pt x="185" y="226"/>
                  </a:lnTo>
                  <a:lnTo>
                    <a:pt x="179" y="226"/>
                  </a:lnTo>
                  <a:lnTo>
                    <a:pt x="178" y="226"/>
                  </a:lnTo>
                  <a:lnTo>
                    <a:pt x="175" y="226"/>
                  </a:lnTo>
                  <a:lnTo>
                    <a:pt x="174" y="226"/>
                  </a:lnTo>
                  <a:lnTo>
                    <a:pt x="169" y="227"/>
                  </a:lnTo>
                  <a:lnTo>
                    <a:pt x="169" y="229"/>
                  </a:lnTo>
                  <a:lnTo>
                    <a:pt x="169" y="233"/>
                  </a:lnTo>
                  <a:lnTo>
                    <a:pt x="169" y="234"/>
                  </a:lnTo>
                  <a:lnTo>
                    <a:pt x="169" y="235"/>
                  </a:lnTo>
                  <a:lnTo>
                    <a:pt x="169" y="237"/>
                  </a:lnTo>
                  <a:lnTo>
                    <a:pt x="169" y="239"/>
                  </a:lnTo>
                  <a:lnTo>
                    <a:pt x="169" y="240"/>
                  </a:lnTo>
                  <a:lnTo>
                    <a:pt x="169" y="243"/>
                  </a:lnTo>
                  <a:lnTo>
                    <a:pt x="169" y="246"/>
                  </a:lnTo>
                  <a:lnTo>
                    <a:pt x="169" y="248"/>
                  </a:lnTo>
                  <a:lnTo>
                    <a:pt x="169" y="251"/>
                  </a:lnTo>
                  <a:lnTo>
                    <a:pt x="169" y="255"/>
                  </a:lnTo>
                  <a:lnTo>
                    <a:pt x="169" y="256"/>
                  </a:lnTo>
                  <a:lnTo>
                    <a:pt x="169" y="257"/>
                  </a:lnTo>
                  <a:lnTo>
                    <a:pt x="169" y="260"/>
                  </a:lnTo>
                  <a:lnTo>
                    <a:pt x="169" y="264"/>
                  </a:lnTo>
                  <a:lnTo>
                    <a:pt x="169" y="265"/>
                  </a:lnTo>
                  <a:lnTo>
                    <a:pt x="169" y="269"/>
                  </a:lnTo>
                  <a:lnTo>
                    <a:pt x="169" y="272"/>
                  </a:lnTo>
                  <a:lnTo>
                    <a:pt x="169" y="273"/>
                  </a:lnTo>
                  <a:lnTo>
                    <a:pt x="169" y="281"/>
                  </a:lnTo>
                  <a:lnTo>
                    <a:pt x="169" y="284"/>
                  </a:lnTo>
                  <a:lnTo>
                    <a:pt x="168" y="284"/>
                  </a:lnTo>
                  <a:lnTo>
                    <a:pt x="165" y="284"/>
                  </a:lnTo>
                  <a:lnTo>
                    <a:pt x="161" y="284"/>
                  </a:lnTo>
                  <a:lnTo>
                    <a:pt x="160" y="284"/>
                  </a:lnTo>
                  <a:lnTo>
                    <a:pt x="158" y="284"/>
                  </a:lnTo>
                  <a:lnTo>
                    <a:pt x="157" y="284"/>
                  </a:lnTo>
                  <a:lnTo>
                    <a:pt x="155" y="284"/>
                  </a:lnTo>
                  <a:lnTo>
                    <a:pt x="152" y="284"/>
                  </a:lnTo>
                  <a:lnTo>
                    <a:pt x="151" y="284"/>
                  </a:lnTo>
                  <a:lnTo>
                    <a:pt x="149" y="284"/>
                  </a:lnTo>
                  <a:lnTo>
                    <a:pt x="141" y="284"/>
                  </a:lnTo>
                  <a:lnTo>
                    <a:pt x="137" y="282"/>
                  </a:lnTo>
                  <a:lnTo>
                    <a:pt x="131" y="282"/>
                  </a:lnTo>
                  <a:lnTo>
                    <a:pt x="128" y="282"/>
                  </a:lnTo>
                  <a:lnTo>
                    <a:pt x="126" y="282"/>
                  </a:lnTo>
                  <a:lnTo>
                    <a:pt x="124" y="282"/>
                  </a:lnTo>
                  <a:lnTo>
                    <a:pt x="123" y="281"/>
                  </a:lnTo>
                  <a:lnTo>
                    <a:pt x="123" y="280"/>
                  </a:lnTo>
                  <a:lnTo>
                    <a:pt x="122" y="278"/>
                  </a:lnTo>
                  <a:lnTo>
                    <a:pt x="122" y="277"/>
                  </a:lnTo>
                  <a:lnTo>
                    <a:pt x="120" y="277"/>
                  </a:lnTo>
                  <a:lnTo>
                    <a:pt x="120" y="276"/>
                  </a:lnTo>
                  <a:lnTo>
                    <a:pt x="119" y="276"/>
                  </a:lnTo>
                  <a:lnTo>
                    <a:pt x="119" y="274"/>
                  </a:lnTo>
                  <a:lnTo>
                    <a:pt x="118" y="274"/>
                  </a:lnTo>
                  <a:lnTo>
                    <a:pt x="117" y="274"/>
                  </a:lnTo>
                  <a:lnTo>
                    <a:pt x="117" y="273"/>
                  </a:lnTo>
                  <a:lnTo>
                    <a:pt x="115" y="273"/>
                  </a:lnTo>
                  <a:lnTo>
                    <a:pt x="114" y="273"/>
                  </a:lnTo>
                  <a:lnTo>
                    <a:pt x="113" y="273"/>
                  </a:lnTo>
                  <a:lnTo>
                    <a:pt x="111" y="273"/>
                  </a:lnTo>
                  <a:lnTo>
                    <a:pt x="111" y="274"/>
                  </a:lnTo>
                  <a:lnTo>
                    <a:pt x="110" y="274"/>
                  </a:lnTo>
                  <a:lnTo>
                    <a:pt x="109" y="274"/>
                  </a:lnTo>
                  <a:lnTo>
                    <a:pt x="107" y="276"/>
                  </a:lnTo>
                  <a:lnTo>
                    <a:pt x="107" y="277"/>
                  </a:lnTo>
                  <a:lnTo>
                    <a:pt x="107" y="278"/>
                  </a:lnTo>
                  <a:lnTo>
                    <a:pt x="107" y="280"/>
                  </a:lnTo>
                  <a:lnTo>
                    <a:pt x="106" y="281"/>
                  </a:lnTo>
                  <a:lnTo>
                    <a:pt x="106" y="282"/>
                  </a:lnTo>
                  <a:lnTo>
                    <a:pt x="106" y="284"/>
                  </a:lnTo>
                  <a:lnTo>
                    <a:pt x="106" y="285"/>
                  </a:lnTo>
                  <a:lnTo>
                    <a:pt x="106" y="286"/>
                  </a:lnTo>
                  <a:lnTo>
                    <a:pt x="105" y="286"/>
                  </a:lnTo>
                  <a:lnTo>
                    <a:pt x="105" y="288"/>
                  </a:lnTo>
                  <a:lnTo>
                    <a:pt x="105" y="289"/>
                  </a:lnTo>
                  <a:lnTo>
                    <a:pt x="103" y="289"/>
                  </a:lnTo>
                  <a:lnTo>
                    <a:pt x="103" y="290"/>
                  </a:lnTo>
                  <a:lnTo>
                    <a:pt x="103" y="291"/>
                  </a:lnTo>
                  <a:lnTo>
                    <a:pt x="102" y="291"/>
                  </a:lnTo>
                  <a:lnTo>
                    <a:pt x="102" y="293"/>
                  </a:lnTo>
                  <a:lnTo>
                    <a:pt x="102" y="294"/>
                  </a:lnTo>
                  <a:lnTo>
                    <a:pt x="102" y="295"/>
                  </a:lnTo>
                  <a:lnTo>
                    <a:pt x="101" y="295"/>
                  </a:lnTo>
                  <a:lnTo>
                    <a:pt x="101" y="297"/>
                  </a:lnTo>
                  <a:lnTo>
                    <a:pt x="100" y="297"/>
                  </a:lnTo>
                  <a:lnTo>
                    <a:pt x="100" y="298"/>
                  </a:lnTo>
                  <a:lnTo>
                    <a:pt x="98" y="298"/>
                  </a:lnTo>
                  <a:lnTo>
                    <a:pt x="97" y="299"/>
                  </a:lnTo>
                  <a:lnTo>
                    <a:pt x="96" y="299"/>
                  </a:lnTo>
                  <a:lnTo>
                    <a:pt x="94" y="299"/>
                  </a:lnTo>
                  <a:lnTo>
                    <a:pt x="94" y="301"/>
                  </a:lnTo>
                  <a:lnTo>
                    <a:pt x="93" y="301"/>
                  </a:lnTo>
                  <a:lnTo>
                    <a:pt x="92" y="301"/>
                  </a:lnTo>
                  <a:lnTo>
                    <a:pt x="90" y="301"/>
                  </a:lnTo>
                  <a:lnTo>
                    <a:pt x="89" y="301"/>
                  </a:lnTo>
                  <a:lnTo>
                    <a:pt x="88" y="301"/>
                  </a:lnTo>
                  <a:lnTo>
                    <a:pt x="88" y="299"/>
                  </a:lnTo>
                  <a:lnTo>
                    <a:pt x="86" y="299"/>
                  </a:lnTo>
                  <a:lnTo>
                    <a:pt x="86" y="298"/>
                  </a:lnTo>
                  <a:lnTo>
                    <a:pt x="85" y="298"/>
                  </a:lnTo>
                  <a:lnTo>
                    <a:pt x="84" y="298"/>
                  </a:lnTo>
                  <a:lnTo>
                    <a:pt x="83" y="298"/>
                  </a:lnTo>
                  <a:lnTo>
                    <a:pt x="81" y="298"/>
                  </a:lnTo>
                  <a:lnTo>
                    <a:pt x="81" y="297"/>
                  </a:lnTo>
                  <a:lnTo>
                    <a:pt x="80" y="295"/>
                  </a:lnTo>
                  <a:lnTo>
                    <a:pt x="80" y="294"/>
                  </a:lnTo>
                  <a:lnTo>
                    <a:pt x="80" y="293"/>
                  </a:lnTo>
                  <a:lnTo>
                    <a:pt x="79" y="291"/>
                  </a:lnTo>
                  <a:lnTo>
                    <a:pt x="79" y="290"/>
                  </a:lnTo>
                  <a:lnTo>
                    <a:pt x="77" y="290"/>
                  </a:lnTo>
                  <a:lnTo>
                    <a:pt x="77" y="289"/>
                  </a:lnTo>
                  <a:lnTo>
                    <a:pt x="76" y="288"/>
                  </a:lnTo>
                  <a:lnTo>
                    <a:pt x="76" y="286"/>
                  </a:lnTo>
                  <a:lnTo>
                    <a:pt x="75" y="286"/>
                  </a:lnTo>
                  <a:lnTo>
                    <a:pt x="75" y="285"/>
                  </a:lnTo>
                  <a:lnTo>
                    <a:pt x="76" y="285"/>
                  </a:lnTo>
                  <a:lnTo>
                    <a:pt x="76" y="284"/>
                  </a:lnTo>
                  <a:lnTo>
                    <a:pt x="75" y="284"/>
                  </a:lnTo>
                  <a:lnTo>
                    <a:pt x="75" y="282"/>
                  </a:lnTo>
                  <a:lnTo>
                    <a:pt x="75" y="281"/>
                  </a:lnTo>
                  <a:lnTo>
                    <a:pt x="75" y="280"/>
                  </a:lnTo>
                  <a:lnTo>
                    <a:pt x="75" y="278"/>
                  </a:lnTo>
                  <a:lnTo>
                    <a:pt x="75" y="277"/>
                  </a:lnTo>
                  <a:lnTo>
                    <a:pt x="75" y="276"/>
                  </a:lnTo>
                  <a:lnTo>
                    <a:pt x="76" y="276"/>
                  </a:lnTo>
                  <a:lnTo>
                    <a:pt x="76" y="274"/>
                  </a:lnTo>
                  <a:lnTo>
                    <a:pt x="76" y="273"/>
                  </a:lnTo>
                  <a:lnTo>
                    <a:pt x="77" y="273"/>
                  </a:lnTo>
                  <a:lnTo>
                    <a:pt x="77" y="272"/>
                  </a:lnTo>
                  <a:lnTo>
                    <a:pt x="77" y="271"/>
                  </a:lnTo>
                  <a:lnTo>
                    <a:pt x="79" y="271"/>
                  </a:lnTo>
                  <a:lnTo>
                    <a:pt x="79" y="269"/>
                  </a:lnTo>
                  <a:lnTo>
                    <a:pt x="79" y="268"/>
                  </a:lnTo>
                  <a:lnTo>
                    <a:pt x="80" y="268"/>
                  </a:lnTo>
                  <a:lnTo>
                    <a:pt x="80" y="267"/>
                  </a:lnTo>
                  <a:lnTo>
                    <a:pt x="81" y="267"/>
                  </a:lnTo>
                  <a:lnTo>
                    <a:pt x="83" y="267"/>
                  </a:lnTo>
                  <a:lnTo>
                    <a:pt x="83" y="265"/>
                  </a:lnTo>
                  <a:lnTo>
                    <a:pt x="84" y="264"/>
                  </a:lnTo>
                  <a:lnTo>
                    <a:pt x="85" y="264"/>
                  </a:lnTo>
                  <a:lnTo>
                    <a:pt x="86" y="264"/>
                  </a:lnTo>
                  <a:lnTo>
                    <a:pt x="88" y="264"/>
                  </a:lnTo>
                  <a:lnTo>
                    <a:pt x="89" y="264"/>
                  </a:lnTo>
                  <a:lnTo>
                    <a:pt x="89" y="263"/>
                  </a:lnTo>
                  <a:lnTo>
                    <a:pt x="90" y="263"/>
                  </a:lnTo>
                  <a:lnTo>
                    <a:pt x="92" y="263"/>
                  </a:lnTo>
                  <a:lnTo>
                    <a:pt x="92" y="261"/>
                  </a:lnTo>
                  <a:lnTo>
                    <a:pt x="93" y="261"/>
                  </a:lnTo>
                  <a:lnTo>
                    <a:pt x="94" y="261"/>
                  </a:lnTo>
                  <a:lnTo>
                    <a:pt x="96" y="261"/>
                  </a:lnTo>
                  <a:lnTo>
                    <a:pt x="96" y="260"/>
                  </a:lnTo>
                  <a:lnTo>
                    <a:pt x="97" y="260"/>
                  </a:lnTo>
                  <a:lnTo>
                    <a:pt x="98" y="260"/>
                  </a:lnTo>
                  <a:lnTo>
                    <a:pt x="100" y="260"/>
                  </a:lnTo>
                  <a:lnTo>
                    <a:pt x="100" y="259"/>
                  </a:lnTo>
                  <a:lnTo>
                    <a:pt x="101" y="259"/>
                  </a:lnTo>
                  <a:lnTo>
                    <a:pt x="102" y="259"/>
                  </a:lnTo>
                  <a:lnTo>
                    <a:pt x="102" y="257"/>
                  </a:lnTo>
                  <a:lnTo>
                    <a:pt x="103" y="257"/>
                  </a:lnTo>
                  <a:lnTo>
                    <a:pt x="105" y="257"/>
                  </a:lnTo>
                  <a:lnTo>
                    <a:pt x="106" y="257"/>
                  </a:lnTo>
                  <a:lnTo>
                    <a:pt x="107" y="256"/>
                  </a:lnTo>
                  <a:lnTo>
                    <a:pt x="109" y="256"/>
                  </a:lnTo>
                  <a:lnTo>
                    <a:pt x="110" y="256"/>
                  </a:lnTo>
                  <a:lnTo>
                    <a:pt x="111" y="256"/>
                  </a:lnTo>
                  <a:lnTo>
                    <a:pt x="113" y="256"/>
                  </a:lnTo>
                  <a:lnTo>
                    <a:pt x="113" y="257"/>
                  </a:lnTo>
                  <a:lnTo>
                    <a:pt x="114" y="257"/>
                  </a:lnTo>
                  <a:lnTo>
                    <a:pt x="115" y="257"/>
                  </a:lnTo>
                  <a:lnTo>
                    <a:pt x="115" y="256"/>
                  </a:lnTo>
                  <a:lnTo>
                    <a:pt x="115" y="255"/>
                  </a:lnTo>
                  <a:lnTo>
                    <a:pt x="117" y="255"/>
                  </a:lnTo>
                  <a:lnTo>
                    <a:pt x="118" y="255"/>
                  </a:lnTo>
                  <a:lnTo>
                    <a:pt x="118" y="256"/>
                  </a:lnTo>
                  <a:lnTo>
                    <a:pt x="119" y="256"/>
                  </a:lnTo>
                  <a:lnTo>
                    <a:pt x="119" y="257"/>
                  </a:lnTo>
                  <a:lnTo>
                    <a:pt x="119" y="259"/>
                  </a:lnTo>
                  <a:lnTo>
                    <a:pt x="120" y="259"/>
                  </a:lnTo>
                  <a:lnTo>
                    <a:pt x="122" y="259"/>
                  </a:lnTo>
                  <a:lnTo>
                    <a:pt x="123" y="259"/>
                  </a:lnTo>
                  <a:lnTo>
                    <a:pt x="124" y="259"/>
                  </a:lnTo>
                  <a:lnTo>
                    <a:pt x="126" y="259"/>
                  </a:lnTo>
                  <a:lnTo>
                    <a:pt x="127" y="259"/>
                  </a:lnTo>
                  <a:lnTo>
                    <a:pt x="128" y="259"/>
                  </a:lnTo>
                  <a:lnTo>
                    <a:pt x="130" y="259"/>
                  </a:lnTo>
                  <a:lnTo>
                    <a:pt x="131" y="259"/>
                  </a:lnTo>
                  <a:lnTo>
                    <a:pt x="132" y="259"/>
                  </a:lnTo>
                  <a:lnTo>
                    <a:pt x="134" y="259"/>
                  </a:lnTo>
                  <a:lnTo>
                    <a:pt x="135" y="259"/>
                  </a:lnTo>
                  <a:lnTo>
                    <a:pt x="135" y="257"/>
                  </a:lnTo>
                  <a:lnTo>
                    <a:pt x="136" y="257"/>
                  </a:lnTo>
                  <a:lnTo>
                    <a:pt x="137" y="257"/>
                  </a:lnTo>
                  <a:lnTo>
                    <a:pt x="139" y="257"/>
                  </a:lnTo>
                  <a:lnTo>
                    <a:pt x="139" y="256"/>
                  </a:lnTo>
                  <a:lnTo>
                    <a:pt x="140" y="256"/>
                  </a:lnTo>
                  <a:lnTo>
                    <a:pt x="141" y="256"/>
                  </a:lnTo>
                  <a:lnTo>
                    <a:pt x="141" y="255"/>
                  </a:lnTo>
                  <a:lnTo>
                    <a:pt x="143" y="255"/>
                  </a:lnTo>
                  <a:lnTo>
                    <a:pt x="144" y="255"/>
                  </a:lnTo>
                  <a:lnTo>
                    <a:pt x="144" y="254"/>
                  </a:lnTo>
                  <a:lnTo>
                    <a:pt x="145" y="254"/>
                  </a:lnTo>
                  <a:lnTo>
                    <a:pt x="145" y="252"/>
                  </a:lnTo>
                  <a:lnTo>
                    <a:pt x="145" y="251"/>
                  </a:lnTo>
                  <a:lnTo>
                    <a:pt x="147" y="251"/>
                  </a:lnTo>
                  <a:lnTo>
                    <a:pt x="147" y="250"/>
                  </a:lnTo>
                  <a:lnTo>
                    <a:pt x="148" y="250"/>
                  </a:lnTo>
                  <a:lnTo>
                    <a:pt x="148" y="248"/>
                  </a:lnTo>
                  <a:lnTo>
                    <a:pt x="149" y="247"/>
                  </a:lnTo>
                  <a:lnTo>
                    <a:pt x="149" y="246"/>
                  </a:lnTo>
                  <a:lnTo>
                    <a:pt x="149" y="244"/>
                  </a:lnTo>
                  <a:lnTo>
                    <a:pt x="149" y="243"/>
                  </a:lnTo>
                  <a:lnTo>
                    <a:pt x="151" y="243"/>
                  </a:lnTo>
                  <a:lnTo>
                    <a:pt x="151" y="242"/>
                  </a:lnTo>
                  <a:lnTo>
                    <a:pt x="151" y="240"/>
                  </a:lnTo>
                  <a:lnTo>
                    <a:pt x="151" y="239"/>
                  </a:lnTo>
                  <a:lnTo>
                    <a:pt x="149" y="238"/>
                  </a:lnTo>
                  <a:lnTo>
                    <a:pt x="148" y="238"/>
                  </a:lnTo>
                  <a:lnTo>
                    <a:pt x="148" y="237"/>
                  </a:lnTo>
                  <a:lnTo>
                    <a:pt x="147" y="237"/>
                  </a:lnTo>
                  <a:lnTo>
                    <a:pt x="147" y="235"/>
                  </a:lnTo>
                  <a:lnTo>
                    <a:pt x="147" y="234"/>
                  </a:lnTo>
                  <a:lnTo>
                    <a:pt x="145" y="234"/>
                  </a:lnTo>
                  <a:lnTo>
                    <a:pt x="145" y="233"/>
                  </a:lnTo>
                  <a:lnTo>
                    <a:pt x="145" y="231"/>
                  </a:lnTo>
                  <a:lnTo>
                    <a:pt x="147" y="231"/>
                  </a:lnTo>
                  <a:lnTo>
                    <a:pt x="147" y="230"/>
                  </a:lnTo>
                  <a:lnTo>
                    <a:pt x="145" y="230"/>
                  </a:lnTo>
                  <a:lnTo>
                    <a:pt x="145" y="229"/>
                  </a:lnTo>
                  <a:lnTo>
                    <a:pt x="144" y="227"/>
                  </a:lnTo>
                  <a:lnTo>
                    <a:pt x="141" y="227"/>
                  </a:lnTo>
                  <a:lnTo>
                    <a:pt x="137" y="227"/>
                  </a:lnTo>
                  <a:lnTo>
                    <a:pt x="136" y="227"/>
                  </a:lnTo>
                  <a:lnTo>
                    <a:pt x="135" y="227"/>
                  </a:lnTo>
                  <a:lnTo>
                    <a:pt x="134" y="227"/>
                  </a:lnTo>
                  <a:lnTo>
                    <a:pt x="132" y="227"/>
                  </a:lnTo>
                  <a:lnTo>
                    <a:pt x="130" y="227"/>
                  </a:lnTo>
                  <a:lnTo>
                    <a:pt x="124" y="226"/>
                  </a:lnTo>
                  <a:lnTo>
                    <a:pt x="122" y="226"/>
                  </a:lnTo>
                  <a:lnTo>
                    <a:pt x="120" y="226"/>
                  </a:lnTo>
                  <a:lnTo>
                    <a:pt x="115" y="226"/>
                  </a:lnTo>
                  <a:lnTo>
                    <a:pt x="113" y="226"/>
                  </a:lnTo>
                  <a:lnTo>
                    <a:pt x="109" y="226"/>
                  </a:lnTo>
                  <a:lnTo>
                    <a:pt x="106" y="226"/>
                  </a:lnTo>
                  <a:lnTo>
                    <a:pt x="105" y="226"/>
                  </a:lnTo>
                  <a:lnTo>
                    <a:pt x="103" y="226"/>
                  </a:lnTo>
                  <a:lnTo>
                    <a:pt x="102" y="226"/>
                  </a:lnTo>
                  <a:lnTo>
                    <a:pt x="101" y="226"/>
                  </a:lnTo>
                  <a:lnTo>
                    <a:pt x="100" y="226"/>
                  </a:lnTo>
                  <a:lnTo>
                    <a:pt x="98" y="226"/>
                  </a:lnTo>
                  <a:lnTo>
                    <a:pt x="97" y="226"/>
                  </a:lnTo>
                  <a:lnTo>
                    <a:pt x="96" y="226"/>
                  </a:lnTo>
                  <a:lnTo>
                    <a:pt x="94" y="226"/>
                  </a:lnTo>
                  <a:lnTo>
                    <a:pt x="89" y="226"/>
                  </a:lnTo>
                  <a:lnTo>
                    <a:pt x="85" y="226"/>
                  </a:lnTo>
                  <a:lnTo>
                    <a:pt x="80" y="226"/>
                  </a:lnTo>
                  <a:lnTo>
                    <a:pt x="79" y="226"/>
                  </a:lnTo>
                  <a:lnTo>
                    <a:pt x="76" y="226"/>
                  </a:lnTo>
                  <a:lnTo>
                    <a:pt x="71" y="226"/>
                  </a:lnTo>
                  <a:lnTo>
                    <a:pt x="67" y="226"/>
                  </a:lnTo>
                  <a:lnTo>
                    <a:pt x="66" y="226"/>
                  </a:lnTo>
                  <a:lnTo>
                    <a:pt x="64" y="226"/>
                  </a:lnTo>
                  <a:lnTo>
                    <a:pt x="60" y="226"/>
                  </a:lnTo>
                  <a:lnTo>
                    <a:pt x="58" y="226"/>
                  </a:lnTo>
                  <a:lnTo>
                    <a:pt x="56" y="226"/>
                  </a:lnTo>
                  <a:lnTo>
                    <a:pt x="55" y="226"/>
                  </a:lnTo>
                  <a:lnTo>
                    <a:pt x="54" y="226"/>
                  </a:lnTo>
                  <a:lnTo>
                    <a:pt x="47" y="226"/>
                  </a:lnTo>
                  <a:lnTo>
                    <a:pt x="46" y="226"/>
                  </a:lnTo>
                  <a:lnTo>
                    <a:pt x="45" y="226"/>
                  </a:lnTo>
                  <a:lnTo>
                    <a:pt x="43" y="226"/>
                  </a:lnTo>
                  <a:lnTo>
                    <a:pt x="42" y="226"/>
                  </a:lnTo>
                  <a:lnTo>
                    <a:pt x="41" y="226"/>
                  </a:lnTo>
                  <a:lnTo>
                    <a:pt x="39" y="226"/>
                  </a:lnTo>
                  <a:lnTo>
                    <a:pt x="38" y="226"/>
                  </a:lnTo>
                  <a:lnTo>
                    <a:pt x="33" y="226"/>
                  </a:lnTo>
                  <a:lnTo>
                    <a:pt x="31" y="226"/>
                  </a:lnTo>
                  <a:lnTo>
                    <a:pt x="29" y="226"/>
                  </a:lnTo>
                  <a:lnTo>
                    <a:pt x="28" y="226"/>
                  </a:lnTo>
                  <a:lnTo>
                    <a:pt x="26" y="226"/>
                  </a:lnTo>
                  <a:lnTo>
                    <a:pt x="25" y="226"/>
                  </a:lnTo>
                  <a:lnTo>
                    <a:pt x="22" y="225"/>
                  </a:lnTo>
                  <a:lnTo>
                    <a:pt x="20" y="225"/>
                  </a:lnTo>
                  <a:lnTo>
                    <a:pt x="18" y="225"/>
                  </a:lnTo>
                  <a:lnTo>
                    <a:pt x="16" y="225"/>
                  </a:lnTo>
                  <a:lnTo>
                    <a:pt x="14" y="225"/>
                  </a:lnTo>
                  <a:lnTo>
                    <a:pt x="11" y="225"/>
                  </a:lnTo>
                  <a:lnTo>
                    <a:pt x="9" y="225"/>
                  </a:lnTo>
                  <a:lnTo>
                    <a:pt x="8" y="225"/>
                  </a:lnTo>
                  <a:lnTo>
                    <a:pt x="4" y="225"/>
                  </a:lnTo>
                  <a:lnTo>
                    <a:pt x="1" y="225"/>
                  </a:lnTo>
                  <a:lnTo>
                    <a:pt x="0" y="225"/>
                  </a:lnTo>
                  <a:lnTo>
                    <a:pt x="1" y="223"/>
                  </a:lnTo>
                  <a:lnTo>
                    <a:pt x="1" y="221"/>
                  </a:lnTo>
                  <a:lnTo>
                    <a:pt x="1" y="220"/>
                  </a:lnTo>
                  <a:lnTo>
                    <a:pt x="1" y="218"/>
                  </a:lnTo>
                  <a:lnTo>
                    <a:pt x="1" y="213"/>
                  </a:lnTo>
                  <a:lnTo>
                    <a:pt x="1" y="210"/>
                  </a:lnTo>
                  <a:lnTo>
                    <a:pt x="1" y="206"/>
                  </a:lnTo>
                  <a:lnTo>
                    <a:pt x="1" y="205"/>
                  </a:lnTo>
                  <a:lnTo>
                    <a:pt x="1" y="202"/>
                  </a:lnTo>
                  <a:lnTo>
                    <a:pt x="1" y="199"/>
                  </a:lnTo>
                  <a:lnTo>
                    <a:pt x="1" y="196"/>
                  </a:lnTo>
                  <a:lnTo>
                    <a:pt x="1" y="192"/>
                  </a:lnTo>
                  <a:lnTo>
                    <a:pt x="1" y="188"/>
                  </a:lnTo>
                  <a:lnTo>
                    <a:pt x="1" y="184"/>
                  </a:lnTo>
                  <a:lnTo>
                    <a:pt x="1" y="183"/>
                  </a:lnTo>
                  <a:lnTo>
                    <a:pt x="1" y="179"/>
                  </a:lnTo>
                  <a:lnTo>
                    <a:pt x="1" y="178"/>
                  </a:lnTo>
                  <a:lnTo>
                    <a:pt x="1" y="174"/>
                  </a:lnTo>
                  <a:lnTo>
                    <a:pt x="1" y="172"/>
                  </a:lnTo>
                  <a:lnTo>
                    <a:pt x="1" y="171"/>
                  </a:lnTo>
                  <a:lnTo>
                    <a:pt x="1" y="170"/>
                  </a:lnTo>
                  <a:lnTo>
                    <a:pt x="1" y="168"/>
                  </a:lnTo>
                  <a:lnTo>
                    <a:pt x="1" y="165"/>
                  </a:lnTo>
                  <a:lnTo>
                    <a:pt x="1" y="162"/>
                  </a:lnTo>
                  <a:lnTo>
                    <a:pt x="1" y="158"/>
                  </a:lnTo>
                  <a:lnTo>
                    <a:pt x="1" y="151"/>
                  </a:lnTo>
                  <a:lnTo>
                    <a:pt x="1" y="150"/>
                  </a:lnTo>
                  <a:lnTo>
                    <a:pt x="1" y="149"/>
                  </a:lnTo>
                  <a:lnTo>
                    <a:pt x="1" y="144"/>
                  </a:lnTo>
                  <a:lnTo>
                    <a:pt x="1" y="141"/>
                  </a:lnTo>
                  <a:lnTo>
                    <a:pt x="1" y="137"/>
                  </a:lnTo>
                  <a:lnTo>
                    <a:pt x="1" y="133"/>
                  </a:lnTo>
                  <a:lnTo>
                    <a:pt x="3" y="129"/>
                  </a:lnTo>
                  <a:lnTo>
                    <a:pt x="3" y="124"/>
                  </a:lnTo>
                  <a:lnTo>
                    <a:pt x="3" y="123"/>
                  </a:lnTo>
                  <a:lnTo>
                    <a:pt x="3" y="121"/>
                  </a:lnTo>
                  <a:lnTo>
                    <a:pt x="1" y="119"/>
                  </a:lnTo>
                  <a:lnTo>
                    <a:pt x="1" y="117"/>
                  </a:lnTo>
                  <a:lnTo>
                    <a:pt x="1" y="115"/>
                  </a:lnTo>
                  <a:lnTo>
                    <a:pt x="1" y="113"/>
                  </a:lnTo>
                  <a:lnTo>
                    <a:pt x="1" y="110"/>
                  </a:lnTo>
                  <a:lnTo>
                    <a:pt x="1" y="104"/>
                  </a:lnTo>
                  <a:lnTo>
                    <a:pt x="1" y="103"/>
                  </a:lnTo>
                  <a:lnTo>
                    <a:pt x="1" y="95"/>
                  </a:lnTo>
                  <a:lnTo>
                    <a:pt x="1" y="94"/>
                  </a:lnTo>
                  <a:lnTo>
                    <a:pt x="1" y="93"/>
                  </a:lnTo>
                  <a:lnTo>
                    <a:pt x="3" y="86"/>
                  </a:lnTo>
                  <a:lnTo>
                    <a:pt x="3" y="85"/>
                  </a:lnTo>
                  <a:lnTo>
                    <a:pt x="3" y="83"/>
                  </a:lnTo>
                  <a:lnTo>
                    <a:pt x="3" y="81"/>
                  </a:lnTo>
                  <a:lnTo>
                    <a:pt x="3" y="78"/>
                  </a:lnTo>
                  <a:lnTo>
                    <a:pt x="3" y="76"/>
                  </a:lnTo>
                  <a:lnTo>
                    <a:pt x="3" y="74"/>
                  </a:lnTo>
                  <a:lnTo>
                    <a:pt x="3" y="72"/>
                  </a:lnTo>
                  <a:lnTo>
                    <a:pt x="3" y="64"/>
                  </a:lnTo>
                  <a:lnTo>
                    <a:pt x="3" y="60"/>
                  </a:lnTo>
                  <a:lnTo>
                    <a:pt x="3" y="58"/>
                  </a:lnTo>
                  <a:lnTo>
                    <a:pt x="3" y="57"/>
                  </a:lnTo>
                  <a:lnTo>
                    <a:pt x="7" y="57"/>
                  </a:lnTo>
                  <a:lnTo>
                    <a:pt x="12" y="57"/>
                  </a:lnTo>
                  <a:lnTo>
                    <a:pt x="16" y="57"/>
                  </a:lnTo>
                  <a:lnTo>
                    <a:pt x="20" y="57"/>
                  </a:lnTo>
                  <a:lnTo>
                    <a:pt x="21" y="57"/>
                  </a:lnTo>
                  <a:lnTo>
                    <a:pt x="24" y="57"/>
                  </a:lnTo>
                  <a:lnTo>
                    <a:pt x="29" y="57"/>
                  </a:lnTo>
                  <a:lnTo>
                    <a:pt x="31" y="57"/>
                  </a:lnTo>
                  <a:lnTo>
                    <a:pt x="33" y="57"/>
                  </a:lnTo>
                  <a:lnTo>
                    <a:pt x="34" y="57"/>
                  </a:lnTo>
                  <a:lnTo>
                    <a:pt x="37" y="57"/>
                  </a:lnTo>
                  <a:lnTo>
                    <a:pt x="38" y="57"/>
                  </a:lnTo>
                  <a:lnTo>
                    <a:pt x="39" y="57"/>
                  </a:lnTo>
                  <a:lnTo>
                    <a:pt x="41" y="57"/>
                  </a:lnTo>
                  <a:lnTo>
                    <a:pt x="46" y="57"/>
                  </a:lnTo>
                  <a:lnTo>
                    <a:pt x="48" y="57"/>
                  </a:lnTo>
                  <a:lnTo>
                    <a:pt x="51" y="57"/>
                  </a:lnTo>
                  <a:lnTo>
                    <a:pt x="54" y="57"/>
                  </a:lnTo>
                  <a:lnTo>
                    <a:pt x="55" y="57"/>
                  </a:lnTo>
                  <a:lnTo>
                    <a:pt x="59" y="57"/>
                  </a:lnTo>
                  <a:lnTo>
                    <a:pt x="60" y="57"/>
                  </a:lnTo>
                  <a:lnTo>
                    <a:pt x="64" y="57"/>
                  </a:lnTo>
                  <a:lnTo>
                    <a:pt x="67" y="57"/>
                  </a:lnTo>
                  <a:lnTo>
                    <a:pt x="72" y="57"/>
                  </a:lnTo>
                  <a:lnTo>
                    <a:pt x="76" y="57"/>
                  </a:lnTo>
                  <a:lnTo>
                    <a:pt x="85" y="57"/>
                  </a:lnTo>
                  <a:lnTo>
                    <a:pt x="89" y="57"/>
                  </a:lnTo>
                  <a:lnTo>
                    <a:pt x="92" y="57"/>
                  </a:lnTo>
                  <a:lnTo>
                    <a:pt x="93" y="57"/>
                  </a:lnTo>
                  <a:lnTo>
                    <a:pt x="97" y="57"/>
                  </a:lnTo>
                  <a:lnTo>
                    <a:pt x="101" y="57"/>
                  </a:lnTo>
                  <a:lnTo>
                    <a:pt x="103" y="57"/>
                  </a:lnTo>
                  <a:lnTo>
                    <a:pt x="107" y="57"/>
                  </a:lnTo>
                  <a:lnTo>
                    <a:pt x="109" y="57"/>
                  </a:lnTo>
                  <a:lnTo>
                    <a:pt x="114" y="57"/>
                  </a:lnTo>
                  <a:lnTo>
                    <a:pt x="115" y="58"/>
                  </a:lnTo>
                  <a:lnTo>
                    <a:pt x="117" y="58"/>
                  </a:lnTo>
                  <a:lnTo>
                    <a:pt x="118" y="58"/>
                  </a:lnTo>
                  <a:lnTo>
                    <a:pt x="119" y="58"/>
                  </a:lnTo>
                  <a:lnTo>
                    <a:pt x="122" y="58"/>
                  </a:lnTo>
                  <a:lnTo>
                    <a:pt x="123" y="58"/>
                  </a:lnTo>
                  <a:lnTo>
                    <a:pt x="124" y="58"/>
                  </a:lnTo>
                  <a:lnTo>
                    <a:pt x="128" y="58"/>
                  </a:lnTo>
                  <a:lnTo>
                    <a:pt x="132" y="58"/>
                  </a:lnTo>
                  <a:lnTo>
                    <a:pt x="135" y="58"/>
                  </a:lnTo>
                  <a:lnTo>
                    <a:pt x="141" y="58"/>
                  </a:lnTo>
                  <a:lnTo>
                    <a:pt x="143" y="58"/>
                  </a:lnTo>
                  <a:lnTo>
                    <a:pt x="144" y="58"/>
                  </a:lnTo>
                  <a:lnTo>
                    <a:pt x="145" y="58"/>
                  </a:lnTo>
                  <a:lnTo>
                    <a:pt x="147" y="58"/>
                  </a:lnTo>
                  <a:lnTo>
                    <a:pt x="149" y="58"/>
                  </a:lnTo>
                  <a:lnTo>
                    <a:pt x="152" y="58"/>
                  </a:lnTo>
                  <a:lnTo>
                    <a:pt x="153" y="58"/>
                  </a:lnTo>
                  <a:lnTo>
                    <a:pt x="157" y="58"/>
                  </a:lnTo>
                  <a:lnTo>
                    <a:pt x="160" y="58"/>
                  </a:lnTo>
                  <a:lnTo>
                    <a:pt x="170" y="58"/>
                  </a:lnTo>
                  <a:lnTo>
                    <a:pt x="170" y="55"/>
                  </a:lnTo>
                  <a:lnTo>
                    <a:pt x="170" y="49"/>
                  </a:lnTo>
                  <a:lnTo>
                    <a:pt x="170" y="47"/>
                  </a:lnTo>
                  <a:lnTo>
                    <a:pt x="170" y="45"/>
                  </a:lnTo>
                  <a:lnTo>
                    <a:pt x="170" y="44"/>
                  </a:lnTo>
                  <a:lnTo>
                    <a:pt x="170" y="41"/>
                  </a:lnTo>
                  <a:lnTo>
                    <a:pt x="170" y="39"/>
                  </a:lnTo>
                  <a:lnTo>
                    <a:pt x="170" y="35"/>
                  </a:lnTo>
                  <a:lnTo>
                    <a:pt x="170" y="34"/>
                  </a:lnTo>
                  <a:lnTo>
                    <a:pt x="170" y="32"/>
                  </a:lnTo>
                  <a:lnTo>
                    <a:pt x="170" y="31"/>
                  </a:lnTo>
                  <a:lnTo>
                    <a:pt x="170" y="30"/>
                  </a:lnTo>
                  <a:lnTo>
                    <a:pt x="170" y="26"/>
                  </a:lnTo>
                  <a:lnTo>
                    <a:pt x="170" y="24"/>
                  </a:lnTo>
                  <a:lnTo>
                    <a:pt x="170" y="22"/>
                  </a:lnTo>
                  <a:lnTo>
                    <a:pt x="170" y="21"/>
                  </a:lnTo>
                  <a:lnTo>
                    <a:pt x="170" y="19"/>
                  </a:lnTo>
                  <a:lnTo>
                    <a:pt x="170" y="18"/>
                  </a:lnTo>
                  <a:lnTo>
                    <a:pt x="170" y="17"/>
                  </a:lnTo>
                  <a:lnTo>
                    <a:pt x="170" y="14"/>
                  </a:lnTo>
                  <a:lnTo>
                    <a:pt x="170" y="11"/>
                  </a:lnTo>
                  <a:lnTo>
                    <a:pt x="170" y="5"/>
                  </a:lnTo>
                  <a:lnTo>
                    <a:pt x="170" y="4"/>
                  </a:lnTo>
                  <a:lnTo>
                    <a:pt x="170"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a:extLst>
                <a:ext uri="{FF2B5EF4-FFF2-40B4-BE49-F238E27FC236}">
                  <a16:creationId xmlns:a16="http://schemas.microsoft.com/office/drawing/2014/main" id="{18AF7651-2FCF-4EB7-874B-A595A43B3A63}"/>
                </a:ext>
              </a:extLst>
            </p:cNvPr>
            <p:cNvSpPr>
              <a:spLocks/>
            </p:cNvSpPr>
            <p:nvPr/>
          </p:nvSpPr>
          <p:spPr bwMode="auto">
            <a:xfrm>
              <a:off x="6295" y="1606"/>
              <a:ext cx="199" cy="283"/>
            </a:xfrm>
            <a:custGeom>
              <a:avLst/>
              <a:gdLst>
                <a:gd name="T0" fmla="*/ 7 w 199"/>
                <a:gd name="T1" fmla="*/ 0 h 283"/>
                <a:gd name="T2" fmla="*/ 22 w 199"/>
                <a:gd name="T3" fmla="*/ 0 h 283"/>
                <a:gd name="T4" fmla="*/ 30 w 199"/>
                <a:gd name="T5" fmla="*/ 0 h 283"/>
                <a:gd name="T6" fmla="*/ 51 w 199"/>
                <a:gd name="T7" fmla="*/ 0 h 283"/>
                <a:gd name="T8" fmla="*/ 71 w 199"/>
                <a:gd name="T9" fmla="*/ 0 h 283"/>
                <a:gd name="T10" fmla="*/ 85 w 199"/>
                <a:gd name="T11" fmla="*/ 0 h 283"/>
                <a:gd name="T12" fmla="*/ 103 w 199"/>
                <a:gd name="T13" fmla="*/ 0 h 283"/>
                <a:gd name="T14" fmla="*/ 118 w 199"/>
                <a:gd name="T15" fmla="*/ 0 h 283"/>
                <a:gd name="T16" fmla="*/ 132 w 199"/>
                <a:gd name="T17" fmla="*/ 0 h 283"/>
                <a:gd name="T18" fmla="*/ 141 w 199"/>
                <a:gd name="T19" fmla="*/ 0 h 283"/>
                <a:gd name="T20" fmla="*/ 141 w 199"/>
                <a:gd name="T21" fmla="*/ 18 h 283"/>
                <a:gd name="T22" fmla="*/ 141 w 199"/>
                <a:gd name="T23" fmla="*/ 38 h 283"/>
                <a:gd name="T24" fmla="*/ 145 w 199"/>
                <a:gd name="T25" fmla="*/ 56 h 283"/>
                <a:gd name="T26" fmla="*/ 160 w 199"/>
                <a:gd name="T27" fmla="*/ 56 h 283"/>
                <a:gd name="T28" fmla="*/ 178 w 199"/>
                <a:gd name="T29" fmla="*/ 56 h 283"/>
                <a:gd name="T30" fmla="*/ 192 w 199"/>
                <a:gd name="T31" fmla="*/ 56 h 283"/>
                <a:gd name="T32" fmla="*/ 198 w 199"/>
                <a:gd name="T33" fmla="*/ 75 h 283"/>
                <a:gd name="T34" fmla="*/ 199 w 199"/>
                <a:gd name="T35" fmla="*/ 97 h 283"/>
                <a:gd name="T36" fmla="*/ 199 w 199"/>
                <a:gd name="T37" fmla="*/ 118 h 283"/>
                <a:gd name="T38" fmla="*/ 199 w 199"/>
                <a:gd name="T39" fmla="*/ 126 h 283"/>
                <a:gd name="T40" fmla="*/ 199 w 199"/>
                <a:gd name="T41" fmla="*/ 139 h 283"/>
                <a:gd name="T42" fmla="*/ 199 w 199"/>
                <a:gd name="T43" fmla="*/ 158 h 283"/>
                <a:gd name="T44" fmla="*/ 199 w 199"/>
                <a:gd name="T45" fmla="*/ 171 h 283"/>
                <a:gd name="T46" fmla="*/ 199 w 199"/>
                <a:gd name="T47" fmla="*/ 183 h 283"/>
                <a:gd name="T48" fmla="*/ 199 w 199"/>
                <a:gd name="T49" fmla="*/ 200 h 283"/>
                <a:gd name="T50" fmla="*/ 196 w 199"/>
                <a:gd name="T51" fmla="*/ 224 h 283"/>
                <a:gd name="T52" fmla="*/ 179 w 199"/>
                <a:gd name="T53" fmla="*/ 224 h 283"/>
                <a:gd name="T54" fmla="*/ 171 w 199"/>
                <a:gd name="T55" fmla="*/ 229 h 283"/>
                <a:gd name="T56" fmla="*/ 171 w 199"/>
                <a:gd name="T57" fmla="*/ 239 h 283"/>
                <a:gd name="T58" fmla="*/ 171 w 199"/>
                <a:gd name="T59" fmla="*/ 255 h 283"/>
                <a:gd name="T60" fmla="*/ 171 w 199"/>
                <a:gd name="T61" fmla="*/ 271 h 283"/>
                <a:gd name="T62" fmla="*/ 170 w 199"/>
                <a:gd name="T63" fmla="*/ 281 h 283"/>
                <a:gd name="T64" fmla="*/ 144 w 199"/>
                <a:gd name="T65" fmla="*/ 281 h 283"/>
                <a:gd name="T66" fmla="*/ 131 w 199"/>
                <a:gd name="T67" fmla="*/ 281 h 283"/>
                <a:gd name="T68" fmla="*/ 109 w 199"/>
                <a:gd name="T69" fmla="*/ 283 h 283"/>
                <a:gd name="T70" fmla="*/ 93 w 199"/>
                <a:gd name="T71" fmla="*/ 283 h 283"/>
                <a:gd name="T72" fmla="*/ 73 w 199"/>
                <a:gd name="T73" fmla="*/ 283 h 283"/>
                <a:gd name="T74" fmla="*/ 48 w 199"/>
                <a:gd name="T75" fmla="*/ 283 h 283"/>
                <a:gd name="T76" fmla="*/ 37 w 199"/>
                <a:gd name="T77" fmla="*/ 283 h 283"/>
                <a:gd name="T78" fmla="*/ 17 w 199"/>
                <a:gd name="T79" fmla="*/ 283 h 283"/>
                <a:gd name="T80" fmla="*/ 5 w 199"/>
                <a:gd name="T81" fmla="*/ 283 h 283"/>
                <a:gd name="T82" fmla="*/ 3 w 199"/>
                <a:gd name="T83" fmla="*/ 268 h 283"/>
                <a:gd name="T84" fmla="*/ 3 w 199"/>
                <a:gd name="T85" fmla="*/ 263 h 283"/>
                <a:gd name="T86" fmla="*/ 1 w 199"/>
                <a:gd name="T87" fmla="*/ 239 h 283"/>
                <a:gd name="T88" fmla="*/ 1 w 199"/>
                <a:gd name="T89" fmla="*/ 221 h 283"/>
                <a:gd name="T90" fmla="*/ 1 w 199"/>
                <a:gd name="T91" fmla="*/ 187 h 283"/>
                <a:gd name="T92" fmla="*/ 1 w 199"/>
                <a:gd name="T93" fmla="*/ 173 h 283"/>
                <a:gd name="T94" fmla="*/ 1 w 199"/>
                <a:gd name="T95" fmla="*/ 156 h 283"/>
                <a:gd name="T96" fmla="*/ 1 w 199"/>
                <a:gd name="T97" fmla="*/ 135 h 283"/>
                <a:gd name="T98" fmla="*/ 1 w 199"/>
                <a:gd name="T99" fmla="*/ 115 h 283"/>
                <a:gd name="T100" fmla="*/ 1 w 199"/>
                <a:gd name="T101" fmla="*/ 92 h 283"/>
                <a:gd name="T102" fmla="*/ 1 w 199"/>
                <a:gd name="T103" fmla="*/ 76 h 283"/>
                <a:gd name="T104" fmla="*/ 1 w 199"/>
                <a:gd name="T105" fmla="*/ 60 h 283"/>
                <a:gd name="T106" fmla="*/ 0 w 199"/>
                <a:gd name="T107" fmla="*/ 46 h 283"/>
                <a:gd name="T108" fmla="*/ 0 w 199"/>
                <a:gd name="T109" fmla="*/ 31 h 283"/>
                <a:gd name="T110" fmla="*/ 0 w 199"/>
                <a:gd name="T111" fmla="*/ 20 h 283"/>
                <a:gd name="T112" fmla="*/ 0 w 199"/>
                <a:gd name="T113" fmla="*/ 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283">
                  <a:moveTo>
                    <a:pt x="0" y="0"/>
                  </a:moveTo>
                  <a:lnTo>
                    <a:pt x="0" y="0"/>
                  </a:lnTo>
                  <a:lnTo>
                    <a:pt x="1" y="0"/>
                  </a:lnTo>
                  <a:lnTo>
                    <a:pt x="1" y="0"/>
                  </a:lnTo>
                  <a:lnTo>
                    <a:pt x="3" y="0"/>
                  </a:lnTo>
                  <a:lnTo>
                    <a:pt x="5" y="0"/>
                  </a:lnTo>
                  <a:lnTo>
                    <a:pt x="5" y="0"/>
                  </a:lnTo>
                  <a:lnTo>
                    <a:pt x="7" y="0"/>
                  </a:lnTo>
                  <a:lnTo>
                    <a:pt x="8" y="0"/>
                  </a:lnTo>
                  <a:lnTo>
                    <a:pt x="8" y="0"/>
                  </a:lnTo>
                  <a:lnTo>
                    <a:pt x="9" y="0"/>
                  </a:lnTo>
                  <a:lnTo>
                    <a:pt x="10" y="0"/>
                  </a:lnTo>
                  <a:lnTo>
                    <a:pt x="13" y="0"/>
                  </a:lnTo>
                  <a:lnTo>
                    <a:pt x="16" y="0"/>
                  </a:lnTo>
                  <a:lnTo>
                    <a:pt x="18" y="0"/>
                  </a:lnTo>
                  <a:lnTo>
                    <a:pt x="22" y="0"/>
                  </a:lnTo>
                  <a:lnTo>
                    <a:pt x="25" y="0"/>
                  </a:lnTo>
                  <a:lnTo>
                    <a:pt x="26" y="0"/>
                  </a:lnTo>
                  <a:lnTo>
                    <a:pt x="26" y="0"/>
                  </a:lnTo>
                  <a:lnTo>
                    <a:pt x="28" y="0"/>
                  </a:lnTo>
                  <a:lnTo>
                    <a:pt x="28" y="0"/>
                  </a:lnTo>
                  <a:lnTo>
                    <a:pt x="28" y="0"/>
                  </a:lnTo>
                  <a:lnTo>
                    <a:pt x="29" y="0"/>
                  </a:lnTo>
                  <a:lnTo>
                    <a:pt x="30" y="0"/>
                  </a:lnTo>
                  <a:lnTo>
                    <a:pt x="33" y="0"/>
                  </a:lnTo>
                  <a:lnTo>
                    <a:pt x="34" y="0"/>
                  </a:lnTo>
                  <a:lnTo>
                    <a:pt x="35" y="0"/>
                  </a:lnTo>
                  <a:lnTo>
                    <a:pt x="38" y="0"/>
                  </a:lnTo>
                  <a:lnTo>
                    <a:pt x="41" y="0"/>
                  </a:lnTo>
                  <a:lnTo>
                    <a:pt x="45" y="0"/>
                  </a:lnTo>
                  <a:lnTo>
                    <a:pt x="47" y="0"/>
                  </a:lnTo>
                  <a:lnTo>
                    <a:pt x="51" y="0"/>
                  </a:lnTo>
                  <a:lnTo>
                    <a:pt x="56" y="0"/>
                  </a:lnTo>
                  <a:lnTo>
                    <a:pt x="58" y="0"/>
                  </a:lnTo>
                  <a:lnTo>
                    <a:pt x="59" y="0"/>
                  </a:lnTo>
                  <a:lnTo>
                    <a:pt x="60" y="0"/>
                  </a:lnTo>
                  <a:lnTo>
                    <a:pt x="65" y="0"/>
                  </a:lnTo>
                  <a:lnTo>
                    <a:pt x="65" y="0"/>
                  </a:lnTo>
                  <a:lnTo>
                    <a:pt x="67" y="0"/>
                  </a:lnTo>
                  <a:lnTo>
                    <a:pt x="71" y="0"/>
                  </a:lnTo>
                  <a:lnTo>
                    <a:pt x="72" y="0"/>
                  </a:lnTo>
                  <a:lnTo>
                    <a:pt x="72" y="0"/>
                  </a:lnTo>
                  <a:lnTo>
                    <a:pt x="75" y="0"/>
                  </a:lnTo>
                  <a:lnTo>
                    <a:pt x="77" y="0"/>
                  </a:lnTo>
                  <a:lnTo>
                    <a:pt x="79" y="0"/>
                  </a:lnTo>
                  <a:lnTo>
                    <a:pt x="81" y="0"/>
                  </a:lnTo>
                  <a:lnTo>
                    <a:pt x="82" y="0"/>
                  </a:lnTo>
                  <a:lnTo>
                    <a:pt x="85" y="0"/>
                  </a:lnTo>
                  <a:lnTo>
                    <a:pt x="88" y="0"/>
                  </a:lnTo>
                  <a:lnTo>
                    <a:pt x="90" y="0"/>
                  </a:lnTo>
                  <a:lnTo>
                    <a:pt x="92" y="0"/>
                  </a:lnTo>
                  <a:lnTo>
                    <a:pt x="94" y="0"/>
                  </a:lnTo>
                  <a:lnTo>
                    <a:pt x="98" y="0"/>
                  </a:lnTo>
                  <a:lnTo>
                    <a:pt x="100" y="0"/>
                  </a:lnTo>
                  <a:lnTo>
                    <a:pt x="102" y="0"/>
                  </a:lnTo>
                  <a:lnTo>
                    <a:pt x="103" y="0"/>
                  </a:lnTo>
                  <a:lnTo>
                    <a:pt x="109" y="0"/>
                  </a:lnTo>
                  <a:lnTo>
                    <a:pt x="110" y="0"/>
                  </a:lnTo>
                  <a:lnTo>
                    <a:pt x="110" y="0"/>
                  </a:lnTo>
                  <a:lnTo>
                    <a:pt x="111" y="0"/>
                  </a:lnTo>
                  <a:lnTo>
                    <a:pt x="113" y="0"/>
                  </a:lnTo>
                  <a:lnTo>
                    <a:pt x="115" y="0"/>
                  </a:lnTo>
                  <a:lnTo>
                    <a:pt x="117" y="0"/>
                  </a:lnTo>
                  <a:lnTo>
                    <a:pt x="118" y="0"/>
                  </a:lnTo>
                  <a:lnTo>
                    <a:pt x="120" y="0"/>
                  </a:lnTo>
                  <a:lnTo>
                    <a:pt x="122" y="0"/>
                  </a:lnTo>
                  <a:lnTo>
                    <a:pt x="123" y="0"/>
                  </a:lnTo>
                  <a:lnTo>
                    <a:pt x="124" y="0"/>
                  </a:lnTo>
                  <a:lnTo>
                    <a:pt x="126" y="0"/>
                  </a:lnTo>
                  <a:lnTo>
                    <a:pt x="128" y="0"/>
                  </a:lnTo>
                  <a:lnTo>
                    <a:pt x="131" y="0"/>
                  </a:lnTo>
                  <a:lnTo>
                    <a:pt x="132" y="0"/>
                  </a:lnTo>
                  <a:lnTo>
                    <a:pt x="134" y="0"/>
                  </a:lnTo>
                  <a:lnTo>
                    <a:pt x="134" y="0"/>
                  </a:lnTo>
                  <a:lnTo>
                    <a:pt x="135" y="0"/>
                  </a:lnTo>
                  <a:lnTo>
                    <a:pt x="139" y="0"/>
                  </a:lnTo>
                  <a:lnTo>
                    <a:pt x="139" y="0"/>
                  </a:lnTo>
                  <a:lnTo>
                    <a:pt x="140" y="0"/>
                  </a:lnTo>
                  <a:lnTo>
                    <a:pt x="141" y="0"/>
                  </a:lnTo>
                  <a:lnTo>
                    <a:pt x="141" y="0"/>
                  </a:lnTo>
                  <a:lnTo>
                    <a:pt x="141" y="3"/>
                  </a:lnTo>
                  <a:lnTo>
                    <a:pt x="141" y="5"/>
                  </a:lnTo>
                  <a:lnTo>
                    <a:pt x="141" y="6"/>
                  </a:lnTo>
                  <a:lnTo>
                    <a:pt x="141" y="8"/>
                  </a:lnTo>
                  <a:lnTo>
                    <a:pt x="141" y="9"/>
                  </a:lnTo>
                  <a:lnTo>
                    <a:pt x="141" y="14"/>
                  </a:lnTo>
                  <a:lnTo>
                    <a:pt x="141" y="17"/>
                  </a:lnTo>
                  <a:lnTo>
                    <a:pt x="141" y="18"/>
                  </a:lnTo>
                  <a:lnTo>
                    <a:pt x="141" y="20"/>
                  </a:lnTo>
                  <a:lnTo>
                    <a:pt x="141" y="20"/>
                  </a:lnTo>
                  <a:lnTo>
                    <a:pt x="141" y="23"/>
                  </a:lnTo>
                  <a:lnTo>
                    <a:pt x="141" y="25"/>
                  </a:lnTo>
                  <a:lnTo>
                    <a:pt x="141" y="29"/>
                  </a:lnTo>
                  <a:lnTo>
                    <a:pt x="141" y="29"/>
                  </a:lnTo>
                  <a:lnTo>
                    <a:pt x="141" y="37"/>
                  </a:lnTo>
                  <a:lnTo>
                    <a:pt x="141" y="38"/>
                  </a:lnTo>
                  <a:lnTo>
                    <a:pt x="141" y="40"/>
                  </a:lnTo>
                  <a:lnTo>
                    <a:pt x="141" y="47"/>
                  </a:lnTo>
                  <a:lnTo>
                    <a:pt x="141" y="48"/>
                  </a:lnTo>
                  <a:lnTo>
                    <a:pt x="141" y="51"/>
                  </a:lnTo>
                  <a:lnTo>
                    <a:pt x="141" y="54"/>
                  </a:lnTo>
                  <a:lnTo>
                    <a:pt x="141" y="55"/>
                  </a:lnTo>
                  <a:lnTo>
                    <a:pt x="141" y="56"/>
                  </a:lnTo>
                  <a:lnTo>
                    <a:pt x="145" y="56"/>
                  </a:lnTo>
                  <a:lnTo>
                    <a:pt x="148" y="56"/>
                  </a:lnTo>
                  <a:lnTo>
                    <a:pt x="148" y="56"/>
                  </a:lnTo>
                  <a:lnTo>
                    <a:pt x="148" y="56"/>
                  </a:lnTo>
                  <a:lnTo>
                    <a:pt x="151" y="56"/>
                  </a:lnTo>
                  <a:lnTo>
                    <a:pt x="156" y="56"/>
                  </a:lnTo>
                  <a:lnTo>
                    <a:pt x="157" y="56"/>
                  </a:lnTo>
                  <a:lnTo>
                    <a:pt x="158" y="56"/>
                  </a:lnTo>
                  <a:lnTo>
                    <a:pt x="160" y="56"/>
                  </a:lnTo>
                  <a:lnTo>
                    <a:pt x="162" y="56"/>
                  </a:lnTo>
                  <a:lnTo>
                    <a:pt x="166" y="56"/>
                  </a:lnTo>
                  <a:lnTo>
                    <a:pt x="168" y="56"/>
                  </a:lnTo>
                  <a:lnTo>
                    <a:pt x="169" y="56"/>
                  </a:lnTo>
                  <a:lnTo>
                    <a:pt x="171" y="56"/>
                  </a:lnTo>
                  <a:lnTo>
                    <a:pt x="174" y="56"/>
                  </a:lnTo>
                  <a:lnTo>
                    <a:pt x="174" y="56"/>
                  </a:lnTo>
                  <a:lnTo>
                    <a:pt x="178" y="56"/>
                  </a:lnTo>
                  <a:lnTo>
                    <a:pt x="179" y="56"/>
                  </a:lnTo>
                  <a:lnTo>
                    <a:pt x="181" y="56"/>
                  </a:lnTo>
                  <a:lnTo>
                    <a:pt x="183" y="56"/>
                  </a:lnTo>
                  <a:lnTo>
                    <a:pt x="183" y="56"/>
                  </a:lnTo>
                  <a:lnTo>
                    <a:pt x="183" y="56"/>
                  </a:lnTo>
                  <a:lnTo>
                    <a:pt x="185" y="56"/>
                  </a:lnTo>
                  <a:lnTo>
                    <a:pt x="189" y="56"/>
                  </a:lnTo>
                  <a:lnTo>
                    <a:pt x="192" y="56"/>
                  </a:lnTo>
                  <a:lnTo>
                    <a:pt x="195" y="56"/>
                  </a:lnTo>
                  <a:lnTo>
                    <a:pt x="198" y="56"/>
                  </a:lnTo>
                  <a:lnTo>
                    <a:pt x="198" y="56"/>
                  </a:lnTo>
                  <a:lnTo>
                    <a:pt x="198" y="60"/>
                  </a:lnTo>
                  <a:lnTo>
                    <a:pt x="198" y="64"/>
                  </a:lnTo>
                  <a:lnTo>
                    <a:pt x="198" y="67"/>
                  </a:lnTo>
                  <a:lnTo>
                    <a:pt x="198" y="71"/>
                  </a:lnTo>
                  <a:lnTo>
                    <a:pt x="198" y="75"/>
                  </a:lnTo>
                  <a:lnTo>
                    <a:pt x="198" y="77"/>
                  </a:lnTo>
                  <a:lnTo>
                    <a:pt x="198" y="82"/>
                  </a:lnTo>
                  <a:lnTo>
                    <a:pt x="198" y="84"/>
                  </a:lnTo>
                  <a:lnTo>
                    <a:pt x="198" y="86"/>
                  </a:lnTo>
                  <a:lnTo>
                    <a:pt x="198" y="89"/>
                  </a:lnTo>
                  <a:lnTo>
                    <a:pt x="198" y="93"/>
                  </a:lnTo>
                  <a:lnTo>
                    <a:pt x="199" y="94"/>
                  </a:lnTo>
                  <a:lnTo>
                    <a:pt x="199" y="97"/>
                  </a:lnTo>
                  <a:lnTo>
                    <a:pt x="199" y="99"/>
                  </a:lnTo>
                  <a:lnTo>
                    <a:pt x="199" y="101"/>
                  </a:lnTo>
                  <a:lnTo>
                    <a:pt x="199" y="101"/>
                  </a:lnTo>
                  <a:lnTo>
                    <a:pt x="199" y="101"/>
                  </a:lnTo>
                  <a:lnTo>
                    <a:pt x="199" y="102"/>
                  </a:lnTo>
                  <a:lnTo>
                    <a:pt x="199" y="103"/>
                  </a:lnTo>
                  <a:lnTo>
                    <a:pt x="199" y="112"/>
                  </a:lnTo>
                  <a:lnTo>
                    <a:pt x="199" y="118"/>
                  </a:lnTo>
                  <a:lnTo>
                    <a:pt x="199" y="118"/>
                  </a:lnTo>
                  <a:lnTo>
                    <a:pt x="199" y="119"/>
                  </a:lnTo>
                  <a:lnTo>
                    <a:pt x="199" y="119"/>
                  </a:lnTo>
                  <a:lnTo>
                    <a:pt x="199" y="122"/>
                  </a:lnTo>
                  <a:lnTo>
                    <a:pt x="199" y="126"/>
                  </a:lnTo>
                  <a:lnTo>
                    <a:pt x="199" y="126"/>
                  </a:lnTo>
                  <a:lnTo>
                    <a:pt x="199" y="126"/>
                  </a:lnTo>
                  <a:lnTo>
                    <a:pt x="199" y="126"/>
                  </a:lnTo>
                  <a:lnTo>
                    <a:pt x="199" y="127"/>
                  </a:lnTo>
                  <a:lnTo>
                    <a:pt x="199" y="127"/>
                  </a:lnTo>
                  <a:lnTo>
                    <a:pt x="199" y="128"/>
                  </a:lnTo>
                  <a:lnTo>
                    <a:pt x="199" y="131"/>
                  </a:lnTo>
                  <a:lnTo>
                    <a:pt x="199" y="131"/>
                  </a:lnTo>
                  <a:lnTo>
                    <a:pt x="199" y="133"/>
                  </a:lnTo>
                  <a:lnTo>
                    <a:pt x="199" y="136"/>
                  </a:lnTo>
                  <a:lnTo>
                    <a:pt x="199" y="139"/>
                  </a:lnTo>
                  <a:lnTo>
                    <a:pt x="199" y="140"/>
                  </a:lnTo>
                  <a:lnTo>
                    <a:pt x="199" y="143"/>
                  </a:lnTo>
                  <a:lnTo>
                    <a:pt x="199" y="144"/>
                  </a:lnTo>
                  <a:lnTo>
                    <a:pt x="199" y="149"/>
                  </a:lnTo>
                  <a:lnTo>
                    <a:pt x="199" y="152"/>
                  </a:lnTo>
                  <a:lnTo>
                    <a:pt x="199" y="156"/>
                  </a:lnTo>
                  <a:lnTo>
                    <a:pt x="199" y="156"/>
                  </a:lnTo>
                  <a:lnTo>
                    <a:pt x="199" y="158"/>
                  </a:lnTo>
                  <a:lnTo>
                    <a:pt x="199" y="158"/>
                  </a:lnTo>
                  <a:lnTo>
                    <a:pt x="199" y="158"/>
                  </a:lnTo>
                  <a:lnTo>
                    <a:pt x="199" y="158"/>
                  </a:lnTo>
                  <a:lnTo>
                    <a:pt x="199" y="158"/>
                  </a:lnTo>
                  <a:lnTo>
                    <a:pt x="199" y="160"/>
                  </a:lnTo>
                  <a:lnTo>
                    <a:pt x="199" y="161"/>
                  </a:lnTo>
                  <a:lnTo>
                    <a:pt x="199" y="169"/>
                  </a:lnTo>
                  <a:lnTo>
                    <a:pt x="199" y="171"/>
                  </a:lnTo>
                  <a:lnTo>
                    <a:pt x="199" y="171"/>
                  </a:lnTo>
                  <a:lnTo>
                    <a:pt x="199" y="173"/>
                  </a:lnTo>
                  <a:lnTo>
                    <a:pt x="199" y="178"/>
                  </a:lnTo>
                  <a:lnTo>
                    <a:pt x="199" y="179"/>
                  </a:lnTo>
                  <a:lnTo>
                    <a:pt x="199" y="181"/>
                  </a:lnTo>
                  <a:lnTo>
                    <a:pt x="199" y="181"/>
                  </a:lnTo>
                  <a:lnTo>
                    <a:pt x="199" y="182"/>
                  </a:lnTo>
                  <a:lnTo>
                    <a:pt x="199" y="183"/>
                  </a:lnTo>
                  <a:lnTo>
                    <a:pt x="199" y="184"/>
                  </a:lnTo>
                  <a:lnTo>
                    <a:pt x="199" y="186"/>
                  </a:lnTo>
                  <a:lnTo>
                    <a:pt x="199" y="187"/>
                  </a:lnTo>
                  <a:lnTo>
                    <a:pt x="199" y="188"/>
                  </a:lnTo>
                  <a:lnTo>
                    <a:pt x="199" y="190"/>
                  </a:lnTo>
                  <a:lnTo>
                    <a:pt x="199" y="192"/>
                  </a:lnTo>
                  <a:lnTo>
                    <a:pt x="199" y="196"/>
                  </a:lnTo>
                  <a:lnTo>
                    <a:pt x="199" y="200"/>
                  </a:lnTo>
                  <a:lnTo>
                    <a:pt x="199" y="201"/>
                  </a:lnTo>
                  <a:lnTo>
                    <a:pt x="199" y="207"/>
                  </a:lnTo>
                  <a:lnTo>
                    <a:pt x="199" y="207"/>
                  </a:lnTo>
                  <a:lnTo>
                    <a:pt x="199" y="215"/>
                  </a:lnTo>
                  <a:lnTo>
                    <a:pt x="199" y="216"/>
                  </a:lnTo>
                  <a:lnTo>
                    <a:pt x="199" y="221"/>
                  </a:lnTo>
                  <a:lnTo>
                    <a:pt x="199" y="224"/>
                  </a:lnTo>
                  <a:lnTo>
                    <a:pt x="196" y="224"/>
                  </a:lnTo>
                  <a:lnTo>
                    <a:pt x="191" y="224"/>
                  </a:lnTo>
                  <a:lnTo>
                    <a:pt x="189" y="224"/>
                  </a:lnTo>
                  <a:lnTo>
                    <a:pt x="187" y="224"/>
                  </a:lnTo>
                  <a:lnTo>
                    <a:pt x="185" y="224"/>
                  </a:lnTo>
                  <a:lnTo>
                    <a:pt x="182" y="224"/>
                  </a:lnTo>
                  <a:lnTo>
                    <a:pt x="182" y="224"/>
                  </a:lnTo>
                  <a:lnTo>
                    <a:pt x="181" y="224"/>
                  </a:lnTo>
                  <a:lnTo>
                    <a:pt x="179" y="224"/>
                  </a:lnTo>
                  <a:lnTo>
                    <a:pt x="177" y="224"/>
                  </a:lnTo>
                  <a:lnTo>
                    <a:pt x="175" y="224"/>
                  </a:lnTo>
                  <a:lnTo>
                    <a:pt x="175" y="224"/>
                  </a:lnTo>
                  <a:lnTo>
                    <a:pt x="174" y="224"/>
                  </a:lnTo>
                  <a:lnTo>
                    <a:pt x="171" y="224"/>
                  </a:lnTo>
                  <a:lnTo>
                    <a:pt x="171" y="226"/>
                  </a:lnTo>
                  <a:lnTo>
                    <a:pt x="171" y="228"/>
                  </a:lnTo>
                  <a:lnTo>
                    <a:pt x="171" y="229"/>
                  </a:lnTo>
                  <a:lnTo>
                    <a:pt x="171" y="232"/>
                  </a:lnTo>
                  <a:lnTo>
                    <a:pt x="171" y="233"/>
                  </a:lnTo>
                  <a:lnTo>
                    <a:pt x="171" y="236"/>
                  </a:lnTo>
                  <a:lnTo>
                    <a:pt x="171" y="236"/>
                  </a:lnTo>
                  <a:lnTo>
                    <a:pt x="171" y="237"/>
                  </a:lnTo>
                  <a:lnTo>
                    <a:pt x="171" y="238"/>
                  </a:lnTo>
                  <a:lnTo>
                    <a:pt x="171" y="239"/>
                  </a:lnTo>
                  <a:lnTo>
                    <a:pt x="171" y="239"/>
                  </a:lnTo>
                  <a:lnTo>
                    <a:pt x="171" y="242"/>
                  </a:lnTo>
                  <a:lnTo>
                    <a:pt x="171" y="243"/>
                  </a:lnTo>
                  <a:lnTo>
                    <a:pt x="171" y="243"/>
                  </a:lnTo>
                  <a:lnTo>
                    <a:pt x="171" y="246"/>
                  </a:lnTo>
                  <a:lnTo>
                    <a:pt x="171" y="253"/>
                  </a:lnTo>
                  <a:lnTo>
                    <a:pt x="171" y="253"/>
                  </a:lnTo>
                  <a:lnTo>
                    <a:pt x="171" y="254"/>
                  </a:lnTo>
                  <a:lnTo>
                    <a:pt x="171" y="255"/>
                  </a:lnTo>
                  <a:lnTo>
                    <a:pt x="171" y="258"/>
                  </a:lnTo>
                  <a:lnTo>
                    <a:pt x="171" y="258"/>
                  </a:lnTo>
                  <a:lnTo>
                    <a:pt x="171" y="258"/>
                  </a:lnTo>
                  <a:lnTo>
                    <a:pt x="171" y="259"/>
                  </a:lnTo>
                  <a:lnTo>
                    <a:pt x="171" y="262"/>
                  </a:lnTo>
                  <a:lnTo>
                    <a:pt x="171" y="266"/>
                  </a:lnTo>
                  <a:lnTo>
                    <a:pt x="171" y="270"/>
                  </a:lnTo>
                  <a:lnTo>
                    <a:pt x="171" y="271"/>
                  </a:lnTo>
                  <a:lnTo>
                    <a:pt x="171" y="271"/>
                  </a:lnTo>
                  <a:lnTo>
                    <a:pt x="171" y="272"/>
                  </a:lnTo>
                  <a:lnTo>
                    <a:pt x="171" y="273"/>
                  </a:lnTo>
                  <a:lnTo>
                    <a:pt x="171" y="276"/>
                  </a:lnTo>
                  <a:lnTo>
                    <a:pt x="171" y="279"/>
                  </a:lnTo>
                  <a:lnTo>
                    <a:pt x="171" y="281"/>
                  </a:lnTo>
                  <a:lnTo>
                    <a:pt x="171" y="281"/>
                  </a:lnTo>
                  <a:lnTo>
                    <a:pt x="170" y="281"/>
                  </a:lnTo>
                  <a:lnTo>
                    <a:pt x="165" y="281"/>
                  </a:lnTo>
                  <a:lnTo>
                    <a:pt x="160" y="281"/>
                  </a:lnTo>
                  <a:lnTo>
                    <a:pt x="157" y="281"/>
                  </a:lnTo>
                  <a:lnTo>
                    <a:pt x="153" y="281"/>
                  </a:lnTo>
                  <a:lnTo>
                    <a:pt x="151" y="281"/>
                  </a:lnTo>
                  <a:lnTo>
                    <a:pt x="149" y="281"/>
                  </a:lnTo>
                  <a:lnTo>
                    <a:pt x="145" y="281"/>
                  </a:lnTo>
                  <a:lnTo>
                    <a:pt x="144" y="281"/>
                  </a:lnTo>
                  <a:lnTo>
                    <a:pt x="143" y="281"/>
                  </a:lnTo>
                  <a:lnTo>
                    <a:pt x="141" y="281"/>
                  </a:lnTo>
                  <a:lnTo>
                    <a:pt x="140" y="281"/>
                  </a:lnTo>
                  <a:lnTo>
                    <a:pt x="137" y="281"/>
                  </a:lnTo>
                  <a:lnTo>
                    <a:pt x="134" y="281"/>
                  </a:lnTo>
                  <a:lnTo>
                    <a:pt x="132" y="281"/>
                  </a:lnTo>
                  <a:lnTo>
                    <a:pt x="132" y="281"/>
                  </a:lnTo>
                  <a:lnTo>
                    <a:pt x="131" y="281"/>
                  </a:lnTo>
                  <a:lnTo>
                    <a:pt x="128" y="281"/>
                  </a:lnTo>
                  <a:lnTo>
                    <a:pt x="124" y="281"/>
                  </a:lnTo>
                  <a:lnTo>
                    <a:pt x="123" y="281"/>
                  </a:lnTo>
                  <a:lnTo>
                    <a:pt x="122" y="281"/>
                  </a:lnTo>
                  <a:lnTo>
                    <a:pt x="118" y="281"/>
                  </a:lnTo>
                  <a:lnTo>
                    <a:pt x="115" y="281"/>
                  </a:lnTo>
                  <a:lnTo>
                    <a:pt x="114" y="281"/>
                  </a:lnTo>
                  <a:lnTo>
                    <a:pt x="109" y="283"/>
                  </a:lnTo>
                  <a:lnTo>
                    <a:pt x="105" y="283"/>
                  </a:lnTo>
                  <a:lnTo>
                    <a:pt x="102" y="283"/>
                  </a:lnTo>
                  <a:lnTo>
                    <a:pt x="101" y="283"/>
                  </a:lnTo>
                  <a:lnTo>
                    <a:pt x="100" y="283"/>
                  </a:lnTo>
                  <a:lnTo>
                    <a:pt x="98" y="283"/>
                  </a:lnTo>
                  <a:lnTo>
                    <a:pt x="98" y="283"/>
                  </a:lnTo>
                  <a:lnTo>
                    <a:pt x="96" y="283"/>
                  </a:lnTo>
                  <a:lnTo>
                    <a:pt x="93" y="283"/>
                  </a:lnTo>
                  <a:lnTo>
                    <a:pt x="90" y="283"/>
                  </a:lnTo>
                  <a:lnTo>
                    <a:pt x="88" y="283"/>
                  </a:lnTo>
                  <a:lnTo>
                    <a:pt x="86" y="283"/>
                  </a:lnTo>
                  <a:lnTo>
                    <a:pt x="82" y="283"/>
                  </a:lnTo>
                  <a:lnTo>
                    <a:pt x="80" y="283"/>
                  </a:lnTo>
                  <a:lnTo>
                    <a:pt x="79" y="283"/>
                  </a:lnTo>
                  <a:lnTo>
                    <a:pt x="75" y="283"/>
                  </a:lnTo>
                  <a:lnTo>
                    <a:pt x="73" y="283"/>
                  </a:lnTo>
                  <a:lnTo>
                    <a:pt x="69" y="283"/>
                  </a:lnTo>
                  <a:lnTo>
                    <a:pt x="68" y="283"/>
                  </a:lnTo>
                  <a:lnTo>
                    <a:pt x="67" y="283"/>
                  </a:lnTo>
                  <a:lnTo>
                    <a:pt x="67" y="283"/>
                  </a:lnTo>
                  <a:lnTo>
                    <a:pt x="63" y="283"/>
                  </a:lnTo>
                  <a:lnTo>
                    <a:pt x="58" y="283"/>
                  </a:lnTo>
                  <a:lnTo>
                    <a:pt x="52" y="283"/>
                  </a:lnTo>
                  <a:lnTo>
                    <a:pt x="48" y="283"/>
                  </a:lnTo>
                  <a:lnTo>
                    <a:pt x="46" y="283"/>
                  </a:lnTo>
                  <a:lnTo>
                    <a:pt x="45" y="283"/>
                  </a:lnTo>
                  <a:lnTo>
                    <a:pt x="42" y="283"/>
                  </a:lnTo>
                  <a:lnTo>
                    <a:pt x="42" y="283"/>
                  </a:lnTo>
                  <a:lnTo>
                    <a:pt x="39" y="283"/>
                  </a:lnTo>
                  <a:lnTo>
                    <a:pt x="39" y="283"/>
                  </a:lnTo>
                  <a:lnTo>
                    <a:pt x="38" y="283"/>
                  </a:lnTo>
                  <a:lnTo>
                    <a:pt x="37" y="283"/>
                  </a:lnTo>
                  <a:lnTo>
                    <a:pt x="35" y="283"/>
                  </a:lnTo>
                  <a:lnTo>
                    <a:pt x="30" y="283"/>
                  </a:lnTo>
                  <a:lnTo>
                    <a:pt x="28" y="283"/>
                  </a:lnTo>
                  <a:lnTo>
                    <a:pt x="25" y="283"/>
                  </a:lnTo>
                  <a:lnTo>
                    <a:pt x="25" y="283"/>
                  </a:lnTo>
                  <a:lnTo>
                    <a:pt x="21" y="283"/>
                  </a:lnTo>
                  <a:lnTo>
                    <a:pt x="18" y="283"/>
                  </a:lnTo>
                  <a:lnTo>
                    <a:pt x="17" y="283"/>
                  </a:lnTo>
                  <a:lnTo>
                    <a:pt x="16" y="283"/>
                  </a:lnTo>
                  <a:lnTo>
                    <a:pt x="13" y="283"/>
                  </a:lnTo>
                  <a:lnTo>
                    <a:pt x="12" y="283"/>
                  </a:lnTo>
                  <a:lnTo>
                    <a:pt x="9" y="283"/>
                  </a:lnTo>
                  <a:lnTo>
                    <a:pt x="8" y="283"/>
                  </a:lnTo>
                  <a:lnTo>
                    <a:pt x="7" y="283"/>
                  </a:lnTo>
                  <a:lnTo>
                    <a:pt x="5" y="283"/>
                  </a:lnTo>
                  <a:lnTo>
                    <a:pt x="5" y="283"/>
                  </a:lnTo>
                  <a:lnTo>
                    <a:pt x="3" y="283"/>
                  </a:lnTo>
                  <a:lnTo>
                    <a:pt x="3" y="283"/>
                  </a:lnTo>
                  <a:lnTo>
                    <a:pt x="3" y="281"/>
                  </a:lnTo>
                  <a:lnTo>
                    <a:pt x="3" y="279"/>
                  </a:lnTo>
                  <a:lnTo>
                    <a:pt x="3" y="275"/>
                  </a:lnTo>
                  <a:lnTo>
                    <a:pt x="3" y="273"/>
                  </a:lnTo>
                  <a:lnTo>
                    <a:pt x="3" y="270"/>
                  </a:lnTo>
                  <a:lnTo>
                    <a:pt x="3" y="268"/>
                  </a:lnTo>
                  <a:lnTo>
                    <a:pt x="3" y="268"/>
                  </a:lnTo>
                  <a:lnTo>
                    <a:pt x="3" y="266"/>
                  </a:lnTo>
                  <a:lnTo>
                    <a:pt x="3" y="264"/>
                  </a:lnTo>
                  <a:lnTo>
                    <a:pt x="3" y="264"/>
                  </a:lnTo>
                  <a:lnTo>
                    <a:pt x="3" y="264"/>
                  </a:lnTo>
                  <a:lnTo>
                    <a:pt x="3" y="263"/>
                  </a:lnTo>
                  <a:lnTo>
                    <a:pt x="3" y="263"/>
                  </a:lnTo>
                  <a:lnTo>
                    <a:pt x="3" y="263"/>
                  </a:lnTo>
                  <a:lnTo>
                    <a:pt x="3" y="259"/>
                  </a:lnTo>
                  <a:lnTo>
                    <a:pt x="1" y="259"/>
                  </a:lnTo>
                  <a:lnTo>
                    <a:pt x="1" y="256"/>
                  </a:lnTo>
                  <a:lnTo>
                    <a:pt x="1" y="255"/>
                  </a:lnTo>
                  <a:lnTo>
                    <a:pt x="1" y="254"/>
                  </a:lnTo>
                  <a:lnTo>
                    <a:pt x="1" y="250"/>
                  </a:lnTo>
                  <a:lnTo>
                    <a:pt x="1" y="249"/>
                  </a:lnTo>
                  <a:lnTo>
                    <a:pt x="1" y="239"/>
                  </a:lnTo>
                  <a:lnTo>
                    <a:pt x="1" y="238"/>
                  </a:lnTo>
                  <a:lnTo>
                    <a:pt x="1" y="237"/>
                  </a:lnTo>
                  <a:lnTo>
                    <a:pt x="1" y="236"/>
                  </a:lnTo>
                  <a:lnTo>
                    <a:pt x="1" y="229"/>
                  </a:lnTo>
                  <a:lnTo>
                    <a:pt x="1" y="226"/>
                  </a:lnTo>
                  <a:lnTo>
                    <a:pt x="1" y="225"/>
                  </a:lnTo>
                  <a:lnTo>
                    <a:pt x="1" y="222"/>
                  </a:lnTo>
                  <a:lnTo>
                    <a:pt x="1" y="221"/>
                  </a:lnTo>
                  <a:lnTo>
                    <a:pt x="1" y="217"/>
                  </a:lnTo>
                  <a:lnTo>
                    <a:pt x="1" y="208"/>
                  </a:lnTo>
                  <a:lnTo>
                    <a:pt x="1" y="200"/>
                  </a:lnTo>
                  <a:lnTo>
                    <a:pt x="1" y="198"/>
                  </a:lnTo>
                  <a:lnTo>
                    <a:pt x="1" y="196"/>
                  </a:lnTo>
                  <a:lnTo>
                    <a:pt x="1" y="192"/>
                  </a:lnTo>
                  <a:lnTo>
                    <a:pt x="1" y="188"/>
                  </a:lnTo>
                  <a:lnTo>
                    <a:pt x="1" y="187"/>
                  </a:lnTo>
                  <a:lnTo>
                    <a:pt x="1" y="184"/>
                  </a:lnTo>
                  <a:lnTo>
                    <a:pt x="1" y="184"/>
                  </a:lnTo>
                  <a:lnTo>
                    <a:pt x="1" y="179"/>
                  </a:lnTo>
                  <a:lnTo>
                    <a:pt x="1" y="178"/>
                  </a:lnTo>
                  <a:lnTo>
                    <a:pt x="1" y="177"/>
                  </a:lnTo>
                  <a:lnTo>
                    <a:pt x="1" y="175"/>
                  </a:lnTo>
                  <a:lnTo>
                    <a:pt x="1" y="174"/>
                  </a:lnTo>
                  <a:lnTo>
                    <a:pt x="1" y="173"/>
                  </a:lnTo>
                  <a:lnTo>
                    <a:pt x="1" y="170"/>
                  </a:lnTo>
                  <a:lnTo>
                    <a:pt x="1" y="165"/>
                  </a:lnTo>
                  <a:lnTo>
                    <a:pt x="1" y="164"/>
                  </a:lnTo>
                  <a:lnTo>
                    <a:pt x="1" y="164"/>
                  </a:lnTo>
                  <a:lnTo>
                    <a:pt x="1" y="162"/>
                  </a:lnTo>
                  <a:lnTo>
                    <a:pt x="1" y="160"/>
                  </a:lnTo>
                  <a:lnTo>
                    <a:pt x="1" y="158"/>
                  </a:lnTo>
                  <a:lnTo>
                    <a:pt x="1" y="156"/>
                  </a:lnTo>
                  <a:lnTo>
                    <a:pt x="1" y="152"/>
                  </a:lnTo>
                  <a:lnTo>
                    <a:pt x="1" y="150"/>
                  </a:lnTo>
                  <a:lnTo>
                    <a:pt x="1" y="145"/>
                  </a:lnTo>
                  <a:lnTo>
                    <a:pt x="1" y="145"/>
                  </a:lnTo>
                  <a:lnTo>
                    <a:pt x="1" y="143"/>
                  </a:lnTo>
                  <a:lnTo>
                    <a:pt x="1" y="140"/>
                  </a:lnTo>
                  <a:lnTo>
                    <a:pt x="1" y="140"/>
                  </a:lnTo>
                  <a:lnTo>
                    <a:pt x="1" y="135"/>
                  </a:lnTo>
                  <a:lnTo>
                    <a:pt x="1" y="132"/>
                  </a:lnTo>
                  <a:lnTo>
                    <a:pt x="1" y="128"/>
                  </a:lnTo>
                  <a:lnTo>
                    <a:pt x="1" y="124"/>
                  </a:lnTo>
                  <a:lnTo>
                    <a:pt x="1" y="123"/>
                  </a:lnTo>
                  <a:lnTo>
                    <a:pt x="1" y="122"/>
                  </a:lnTo>
                  <a:lnTo>
                    <a:pt x="1" y="119"/>
                  </a:lnTo>
                  <a:lnTo>
                    <a:pt x="1" y="115"/>
                  </a:lnTo>
                  <a:lnTo>
                    <a:pt x="1" y="115"/>
                  </a:lnTo>
                  <a:lnTo>
                    <a:pt x="1" y="114"/>
                  </a:lnTo>
                  <a:lnTo>
                    <a:pt x="1" y="112"/>
                  </a:lnTo>
                  <a:lnTo>
                    <a:pt x="1" y="107"/>
                  </a:lnTo>
                  <a:lnTo>
                    <a:pt x="1" y="105"/>
                  </a:lnTo>
                  <a:lnTo>
                    <a:pt x="1" y="102"/>
                  </a:lnTo>
                  <a:lnTo>
                    <a:pt x="1" y="99"/>
                  </a:lnTo>
                  <a:lnTo>
                    <a:pt x="1" y="94"/>
                  </a:lnTo>
                  <a:lnTo>
                    <a:pt x="1" y="92"/>
                  </a:lnTo>
                  <a:lnTo>
                    <a:pt x="1" y="90"/>
                  </a:lnTo>
                  <a:lnTo>
                    <a:pt x="1" y="89"/>
                  </a:lnTo>
                  <a:lnTo>
                    <a:pt x="1" y="86"/>
                  </a:lnTo>
                  <a:lnTo>
                    <a:pt x="1" y="86"/>
                  </a:lnTo>
                  <a:lnTo>
                    <a:pt x="1" y="84"/>
                  </a:lnTo>
                  <a:lnTo>
                    <a:pt x="1" y="78"/>
                  </a:lnTo>
                  <a:lnTo>
                    <a:pt x="1" y="77"/>
                  </a:lnTo>
                  <a:lnTo>
                    <a:pt x="1" y="76"/>
                  </a:lnTo>
                  <a:lnTo>
                    <a:pt x="1" y="75"/>
                  </a:lnTo>
                  <a:lnTo>
                    <a:pt x="1" y="73"/>
                  </a:lnTo>
                  <a:lnTo>
                    <a:pt x="1" y="72"/>
                  </a:lnTo>
                  <a:lnTo>
                    <a:pt x="1" y="68"/>
                  </a:lnTo>
                  <a:lnTo>
                    <a:pt x="1" y="65"/>
                  </a:lnTo>
                  <a:lnTo>
                    <a:pt x="1" y="64"/>
                  </a:lnTo>
                  <a:lnTo>
                    <a:pt x="1" y="63"/>
                  </a:lnTo>
                  <a:lnTo>
                    <a:pt x="1" y="60"/>
                  </a:lnTo>
                  <a:lnTo>
                    <a:pt x="1" y="59"/>
                  </a:lnTo>
                  <a:lnTo>
                    <a:pt x="1" y="59"/>
                  </a:lnTo>
                  <a:lnTo>
                    <a:pt x="0" y="59"/>
                  </a:lnTo>
                  <a:lnTo>
                    <a:pt x="0" y="56"/>
                  </a:lnTo>
                  <a:lnTo>
                    <a:pt x="0" y="54"/>
                  </a:lnTo>
                  <a:lnTo>
                    <a:pt x="0" y="47"/>
                  </a:lnTo>
                  <a:lnTo>
                    <a:pt x="0" y="46"/>
                  </a:lnTo>
                  <a:lnTo>
                    <a:pt x="0" y="46"/>
                  </a:lnTo>
                  <a:lnTo>
                    <a:pt x="0" y="44"/>
                  </a:lnTo>
                  <a:lnTo>
                    <a:pt x="0" y="42"/>
                  </a:lnTo>
                  <a:lnTo>
                    <a:pt x="0" y="40"/>
                  </a:lnTo>
                  <a:lnTo>
                    <a:pt x="0" y="38"/>
                  </a:lnTo>
                  <a:lnTo>
                    <a:pt x="0" y="37"/>
                  </a:lnTo>
                  <a:lnTo>
                    <a:pt x="0" y="35"/>
                  </a:lnTo>
                  <a:lnTo>
                    <a:pt x="0" y="34"/>
                  </a:lnTo>
                  <a:lnTo>
                    <a:pt x="0" y="31"/>
                  </a:lnTo>
                  <a:lnTo>
                    <a:pt x="0" y="29"/>
                  </a:lnTo>
                  <a:lnTo>
                    <a:pt x="0" y="26"/>
                  </a:lnTo>
                  <a:lnTo>
                    <a:pt x="0" y="26"/>
                  </a:lnTo>
                  <a:lnTo>
                    <a:pt x="0" y="23"/>
                  </a:lnTo>
                  <a:lnTo>
                    <a:pt x="0" y="22"/>
                  </a:lnTo>
                  <a:lnTo>
                    <a:pt x="0" y="21"/>
                  </a:lnTo>
                  <a:lnTo>
                    <a:pt x="0" y="20"/>
                  </a:lnTo>
                  <a:lnTo>
                    <a:pt x="0" y="20"/>
                  </a:lnTo>
                  <a:lnTo>
                    <a:pt x="0" y="16"/>
                  </a:lnTo>
                  <a:lnTo>
                    <a:pt x="0" y="14"/>
                  </a:lnTo>
                  <a:lnTo>
                    <a:pt x="0" y="12"/>
                  </a:lnTo>
                  <a:lnTo>
                    <a:pt x="0" y="10"/>
                  </a:lnTo>
                  <a:lnTo>
                    <a:pt x="0" y="10"/>
                  </a:lnTo>
                  <a:lnTo>
                    <a:pt x="0" y="9"/>
                  </a:lnTo>
                  <a:lnTo>
                    <a:pt x="0" y="6"/>
                  </a:lnTo>
                  <a:lnTo>
                    <a:pt x="0" y="5"/>
                  </a:lnTo>
                  <a:lnTo>
                    <a:pt x="0" y="4"/>
                  </a:lnTo>
                  <a:lnTo>
                    <a:pt x="0" y="4"/>
                  </a:lnTo>
                  <a:lnTo>
                    <a:pt x="0" y="3"/>
                  </a:lnTo>
                  <a:lnTo>
                    <a:pt x="0" y="3"/>
                  </a:lnTo>
                  <a:lnTo>
                    <a:pt x="0" y="0"/>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a:extLst>
                <a:ext uri="{FF2B5EF4-FFF2-40B4-BE49-F238E27FC236}">
                  <a16:creationId xmlns:a16="http://schemas.microsoft.com/office/drawing/2014/main" id="{C903F7B7-2174-4A61-809A-882DAD6EAB3D}"/>
                </a:ext>
              </a:extLst>
            </p:cNvPr>
            <p:cNvSpPr>
              <a:spLocks/>
            </p:cNvSpPr>
            <p:nvPr/>
          </p:nvSpPr>
          <p:spPr bwMode="auto">
            <a:xfrm>
              <a:off x="5372" y="1629"/>
              <a:ext cx="310" cy="380"/>
            </a:xfrm>
            <a:custGeom>
              <a:avLst/>
              <a:gdLst>
                <a:gd name="T0" fmla="*/ 93 w 310"/>
                <a:gd name="T1" fmla="*/ 74 h 380"/>
                <a:gd name="T2" fmla="*/ 109 w 310"/>
                <a:gd name="T3" fmla="*/ 80 h 380"/>
                <a:gd name="T4" fmla="*/ 123 w 310"/>
                <a:gd name="T5" fmla="*/ 89 h 380"/>
                <a:gd name="T6" fmla="*/ 142 w 310"/>
                <a:gd name="T7" fmla="*/ 103 h 380"/>
                <a:gd name="T8" fmla="*/ 144 w 310"/>
                <a:gd name="T9" fmla="*/ 84 h 380"/>
                <a:gd name="T10" fmla="*/ 139 w 310"/>
                <a:gd name="T11" fmla="*/ 63 h 380"/>
                <a:gd name="T12" fmla="*/ 161 w 310"/>
                <a:gd name="T13" fmla="*/ 66 h 380"/>
                <a:gd name="T14" fmla="*/ 186 w 310"/>
                <a:gd name="T15" fmla="*/ 61 h 380"/>
                <a:gd name="T16" fmla="*/ 189 w 310"/>
                <a:gd name="T17" fmla="*/ 41 h 380"/>
                <a:gd name="T18" fmla="*/ 197 w 310"/>
                <a:gd name="T19" fmla="*/ 23 h 380"/>
                <a:gd name="T20" fmla="*/ 182 w 310"/>
                <a:gd name="T21" fmla="*/ 17 h 380"/>
                <a:gd name="T22" fmla="*/ 157 w 310"/>
                <a:gd name="T23" fmla="*/ 7 h 380"/>
                <a:gd name="T24" fmla="*/ 170 w 310"/>
                <a:gd name="T25" fmla="*/ 0 h 380"/>
                <a:gd name="T26" fmla="*/ 199 w 310"/>
                <a:gd name="T27" fmla="*/ 0 h 380"/>
                <a:gd name="T28" fmla="*/ 237 w 310"/>
                <a:gd name="T29" fmla="*/ 0 h 380"/>
                <a:gd name="T30" fmla="*/ 269 w 310"/>
                <a:gd name="T31" fmla="*/ 2 h 380"/>
                <a:gd name="T32" fmla="*/ 296 w 310"/>
                <a:gd name="T33" fmla="*/ 3 h 380"/>
                <a:gd name="T34" fmla="*/ 310 w 310"/>
                <a:gd name="T35" fmla="*/ 27 h 380"/>
                <a:gd name="T36" fmla="*/ 309 w 310"/>
                <a:gd name="T37" fmla="*/ 55 h 380"/>
                <a:gd name="T38" fmla="*/ 310 w 310"/>
                <a:gd name="T39" fmla="*/ 103 h 380"/>
                <a:gd name="T40" fmla="*/ 310 w 310"/>
                <a:gd name="T41" fmla="*/ 137 h 380"/>
                <a:gd name="T42" fmla="*/ 309 w 310"/>
                <a:gd name="T43" fmla="*/ 171 h 380"/>
                <a:gd name="T44" fmla="*/ 309 w 310"/>
                <a:gd name="T45" fmla="*/ 211 h 380"/>
                <a:gd name="T46" fmla="*/ 308 w 310"/>
                <a:gd name="T47" fmla="*/ 249 h 380"/>
                <a:gd name="T48" fmla="*/ 308 w 310"/>
                <a:gd name="T49" fmla="*/ 295 h 380"/>
                <a:gd name="T50" fmla="*/ 289 w 310"/>
                <a:gd name="T51" fmla="*/ 325 h 380"/>
                <a:gd name="T52" fmla="*/ 252 w 310"/>
                <a:gd name="T53" fmla="*/ 333 h 380"/>
                <a:gd name="T54" fmla="*/ 252 w 310"/>
                <a:gd name="T55" fmla="*/ 371 h 380"/>
                <a:gd name="T56" fmla="*/ 225 w 310"/>
                <a:gd name="T57" fmla="*/ 380 h 380"/>
                <a:gd name="T58" fmla="*/ 194 w 310"/>
                <a:gd name="T59" fmla="*/ 380 h 380"/>
                <a:gd name="T60" fmla="*/ 155 w 310"/>
                <a:gd name="T61" fmla="*/ 379 h 380"/>
                <a:gd name="T62" fmla="*/ 113 w 310"/>
                <a:gd name="T63" fmla="*/ 379 h 380"/>
                <a:gd name="T64" fmla="*/ 71 w 310"/>
                <a:gd name="T65" fmla="*/ 377 h 380"/>
                <a:gd name="T66" fmla="*/ 28 w 310"/>
                <a:gd name="T67" fmla="*/ 377 h 380"/>
                <a:gd name="T68" fmla="*/ 0 w 310"/>
                <a:gd name="T69" fmla="*/ 363 h 380"/>
                <a:gd name="T70" fmla="*/ 15 w 310"/>
                <a:gd name="T71" fmla="*/ 351 h 380"/>
                <a:gd name="T72" fmla="*/ 36 w 310"/>
                <a:gd name="T73" fmla="*/ 343 h 380"/>
                <a:gd name="T74" fmla="*/ 54 w 310"/>
                <a:gd name="T75" fmla="*/ 336 h 380"/>
                <a:gd name="T76" fmla="*/ 47 w 310"/>
                <a:gd name="T77" fmla="*/ 313 h 380"/>
                <a:gd name="T78" fmla="*/ 28 w 310"/>
                <a:gd name="T79" fmla="*/ 299 h 380"/>
                <a:gd name="T80" fmla="*/ 5 w 310"/>
                <a:gd name="T81" fmla="*/ 291 h 380"/>
                <a:gd name="T82" fmla="*/ 8 w 310"/>
                <a:gd name="T83" fmla="*/ 273 h 380"/>
                <a:gd name="T84" fmla="*/ 37 w 310"/>
                <a:gd name="T85" fmla="*/ 265 h 380"/>
                <a:gd name="T86" fmla="*/ 58 w 310"/>
                <a:gd name="T87" fmla="*/ 287 h 380"/>
                <a:gd name="T88" fmla="*/ 79 w 310"/>
                <a:gd name="T89" fmla="*/ 296 h 380"/>
                <a:gd name="T90" fmla="*/ 97 w 310"/>
                <a:gd name="T91" fmla="*/ 290 h 380"/>
                <a:gd name="T92" fmla="*/ 108 w 310"/>
                <a:gd name="T93" fmla="*/ 277 h 380"/>
                <a:gd name="T94" fmla="*/ 98 w 310"/>
                <a:gd name="T95" fmla="*/ 262 h 380"/>
                <a:gd name="T96" fmla="*/ 81 w 310"/>
                <a:gd name="T97" fmla="*/ 262 h 380"/>
                <a:gd name="T98" fmla="*/ 60 w 310"/>
                <a:gd name="T99" fmla="*/ 264 h 380"/>
                <a:gd name="T100" fmla="*/ 47 w 310"/>
                <a:gd name="T101" fmla="*/ 245 h 380"/>
                <a:gd name="T102" fmla="*/ 49 w 310"/>
                <a:gd name="T103" fmla="*/ 226 h 380"/>
                <a:gd name="T104" fmla="*/ 60 w 310"/>
                <a:gd name="T105" fmla="*/ 216 h 380"/>
                <a:gd name="T106" fmla="*/ 87 w 310"/>
                <a:gd name="T107" fmla="*/ 219 h 380"/>
                <a:gd name="T108" fmla="*/ 111 w 310"/>
                <a:gd name="T109" fmla="*/ 228 h 380"/>
                <a:gd name="T110" fmla="*/ 128 w 310"/>
                <a:gd name="T111" fmla="*/ 223 h 380"/>
                <a:gd name="T112" fmla="*/ 127 w 310"/>
                <a:gd name="T113" fmla="*/ 206 h 380"/>
                <a:gd name="T114" fmla="*/ 108 w 310"/>
                <a:gd name="T115" fmla="*/ 199 h 380"/>
                <a:gd name="T116" fmla="*/ 92 w 310"/>
                <a:gd name="T117" fmla="*/ 182 h 380"/>
                <a:gd name="T118" fmla="*/ 93 w 310"/>
                <a:gd name="T119" fmla="*/ 156 h 380"/>
                <a:gd name="T120" fmla="*/ 119 w 310"/>
                <a:gd name="T121" fmla="*/ 127 h 380"/>
                <a:gd name="T122" fmla="*/ 102 w 310"/>
                <a:gd name="T123" fmla="*/ 110 h 380"/>
                <a:gd name="T124" fmla="*/ 80 w 310"/>
                <a:gd name="T125" fmla="*/ 99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 h="380">
                  <a:moveTo>
                    <a:pt x="80" y="76"/>
                  </a:moveTo>
                  <a:lnTo>
                    <a:pt x="81" y="75"/>
                  </a:lnTo>
                  <a:lnTo>
                    <a:pt x="81" y="74"/>
                  </a:lnTo>
                  <a:lnTo>
                    <a:pt x="81" y="72"/>
                  </a:lnTo>
                  <a:lnTo>
                    <a:pt x="83" y="72"/>
                  </a:lnTo>
                  <a:lnTo>
                    <a:pt x="83" y="71"/>
                  </a:lnTo>
                  <a:lnTo>
                    <a:pt x="84" y="71"/>
                  </a:lnTo>
                  <a:lnTo>
                    <a:pt x="85" y="71"/>
                  </a:lnTo>
                  <a:lnTo>
                    <a:pt x="87" y="71"/>
                  </a:lnTo>
                  <a:lnTo>
                    <a:pt x="88" y="71"/>
                  </a:lnTo>
                  <a:lnTo>
                    <a:pt x="89" y="71"/>
                  </a:lnTo>
                  <a:lnTo>
                    <a:pt x="90" y="71"/>
                  </a:lnTo>
                  <a:lnTo>
                    <a:pt x="90" y="72"/>
                  </a:lnTo>
                  <a:lnTo>
                    <a:pt x="92" y="72"/>
                  </a:lnTo>
                  <a:lnTo>
                    <a:pt x="92" y="74"/>
                  </a:lnTo>
                  <a:lnTo>
                    <a:pt x="93" y="74"/>
                  </a:lnTo>
                  <a:lnTo>
                    <a:pt x="93" y="75"/>
                  </a:lnTo>
                  <a:lnTo>
                    <a:pt x="94" y="75"/>
                  </a:lnTo>
                  <a:lnTo>
                    <a:pt x="96" y="76"/>
                  </a:lnTo>
                  <a:lnTo>
                    <a:pt x="96" y="78"/>
                  </a:lnTo>
                  <a:lnTo>
                    <a:pt x="97" y="79"/>
                  </a:lnTo>
                  <a:lnTo>
                    <a:pt x="98" y="79"/>
                  </a:lnTo>
                  <a:lnTo>
                    <a:pt x="98" y="80"/>
                  </a:lnTo>
                  <a:lnTo>
                    <a:pt x="100" y="80"/>
                  </a:lnTo>
                  <a:lnTo>
                    <a:pt x="101" y="80"/>
                  </a:lnTo>
                  <a:lnTo>
                    <a:pt x="101" y="82"/>
                  </a:lnTo>
                  <a:lnTo>
                    <a:pt x="102" y="82"/>
                  </a:lnTo>
                  <a:lnTo>
                    <a:pt x="104" y="82"/>
                  </a:lnTo>
                  <a:lnTo>
                    <a:pt x="105" y="82"/>
                  </a:lnTo>
                  <a:lnTo>
                    <a:pt x="106" y="82"/>
                  </a:lnTo>
                  <a:lnTo>
                    <a:pt x="108" y="82"/>
                  </a:lnTo>
                  <a:lnTo>
                    <a:pt x="109" y="80"/>
                  </a:lnTo>
                  <a:lnTo>
                    <a:pt x="110" y="79"/>
                  </a:lnTo>
                  <a:lnTo>
                    <a:pt x="111" y="79"/>
                  </a:lnTo>
                  <a:lnTo>
                    <a:pt x="113" y="78"/>
                  </a:lnTo>
                  <a:lnTo>
                    <a:pt x="114" y="78"/>
                  </a:lnTo>
                  <a:lnTo>
                    <a:pt x="114" y="76"/>
                  </a:lnTo>
                  <a:lnTo>
                    <a:pt x="117" y="76"/>
                  </a:lnTo>
                  <a:lnTo>
                    <a:pt x="117" y="75"/>
                  </a:lnTo>
                  <a:lnTo>
                    <a:pt x="118" y="75"/>
                  </a:lnTo>
                  <a:lnTo>
                    <a:pt x="118" y="76"/>
                  </a:lnTo>
                  <a:lnTo>
                    <a:pt x="119" y="76"/>
                  </a:lnTo>
                  <a:lnTo>
                    <a:pt x="119" y="79"/>
                  </a:lnTo>
                  <a:lnTo>
                    <a:pt x="121" y="82"/>
                  </a:lnTo>
                  <a:lnTo>
                    <a:pt x="122" y="84"/>
                  </a:lnTo>
                  <a:lnTo>
                    <a:pt x="123" y="87"/>
                  </a:lnTo>
                  <a:lnTo>
                    <a:pt x="123" y="88"/>
                  </a:lnTo>
                  <a:lnTo>
                    <a:pt x="123" y="89"/>
                  </a:lnTo>
                  <a:lnTo>
                    <a:pt x="125" y="91"/>
                  </a:lnTo>
                  <a:lnTo>
                    <a:pt x="126" y="93"/>
                  </a:lnTo>
                  <a:lnTo>
                    <a:pt x="126" y="95"/>
                  </a:lnTo>
                  <a:lnTo>
                    <a:pt x="126" y="96"/>
                  </a:lnTo>
                  <a:lnTo>
                    <a:pt x="127" y="97"/>
                  </a:lnTo>
                  <a:lnTo>
                    <a:pt x="127" y="99"/>
                  </a:lnTo>
                  <a:lnTo>
                    <a:pt x="128" y="100"/>
                  </a:lnTo>
                  <a:lnTo>
                    <a:pt x="131" y="101"/>
                  </a:lnTo>
                  <a:lnTo>
                    <a:pt x="132" y="101"/>
                  </a:lnTo>
                  <a:lnTo>
                    <a:pt x="134" y="103"/>
                  </a:lnTo>
                  <a:lnTo>
                    <a:pt x="135" y="103"/>
                  </a:lnTo>
                  <a:lnTo>
                    <a:pt x="136" y="103"/>
                  </a:lnTo>
                  <a:lnTo>
                    <a:pt x="138" y="103"/>
                  </a:lnTo>
                  <a:lnTo>
                    <a:pt x="139" y="103"/>
                  </a:lnTo>
                  <a:lnTo>
                    <a:pt x="140" y="103"/>
                  </a:lnTo>
                  <a:lnTo>
                    <a:pt x="142" y="103"/>
                  </a:lnTo>
                  <a:lnTo>
                    <a:pt x="143" y="101"/>
                  </a:lnTo>
                  <a:lnTo>
                    <a:pt x="144" y="101"/>
                  </a:lnTo>
                  <a:lnTo>
                    <a:pt x="145" y="101"/>
                  </a:lnTo>
                  <a:lnTo>
                    <a:pt x="145" y="100"/>
                  </a:lnTo>
                  <a:lnTo>
                    <a:pt x="147" y="99"/>
                  </a:lnTo>
                  <a:lnTo>
                    <a:pt x="147" y="97"/>
                  </a:lnTo>
                  <a:lnTo>
                    <a:pt x="148" y="96"/>
                  </a:lnTo>
                  <a:lnTo>
                    <a:pt x="148" y="95"/>
                  </a:lnTo>
                  <a:lnTo>
                    <a:pt x="148" y="93"/>
                  </a:lnTo>
                  <a:lnTo>
                    <a:pt x="148" y="92"/>
                  </a:lnTo>
                  <a:lnTo>
                    <a:pt x="148" y="91"/>
                  </a:lnTo>
                  <a:lnTo>
                    <a:pt x="148" y="89"/>
                  </a:lnTo>
                  <a:lnTo>
                    <a:pt x="147" y="89"/>
                  </a:lnTo>
                  <a:lnTo>
                    <a:pt x="147" y="88"/>
                  </a:lnTo>
                  <a:lnTo>
                    <a:pt x="145" y="86"/>
                  </a:lnTo>
                  <a:lnTo>
                    <a:pt x="144" y="84"/>
                  </a:lnTo>
                  <a:lnTo>
                    <a:pt x="143" y="83"/>
                  </a:lnTo>
                  <a:lnTo>
                    <a:pt x="143" y="82"/>
                  </a:lnTo>
                  <a:lnTo>
                    <a:pt x="142" y="82"/>
                  </a:lnTo>
                  <a:lnTo>
                    <a:pt x="142" y="80"/>
                  </a:lnTo>
                  <a:lnTo>
                    <a:pt x="140" y="80"/>
                  </a:lnTo>
                  <a:lnTo>
                    <a:pt x="140" y="79"/>
                  </a:lnTo>
                  <a:lnTo>
                    <a:pt x="139" y="79"/>
                  </a:lnTo>
                  <a:lnTo>
                    <a:pt x="139" y="78"/>
                  </a:lnTo>
                  <a:lnTo>
                    <a:pt x="139" y="76"/>
                  </a:lnTo>
                  <a:lnTo>
                    <a:pt x="138" y="75"/>
                  </a:lnTo>
                  <a:lnTo>
                    <a:pt x="136" y="71"/>
                  </a:lnTo>
                  <a:lnTo>
                    <a:pt x="135" y="66"/>
                  </a:lnTo>
                  <a:lnTo>
                    <a:pt x="135" y="65"/>
                  </a:lnTo>
                  <a:lnTo>
                    <a:pt x="138" y="65"/>
                  </a:lnTo>
                  <a:lnTo>
                    <a:pt x="138" y="63"/>
                  </a:lnTo>
                  <a:lnTo>
                    <a:pt x="139" y="63"/>
                  </a:lnTo>
                  <a:lnTo>
                    <a:pt x="142" y="63"/>
                  </a:lnTo>
                  <a:lnTo>
                    <a:pt x="143" y="63"/>
                  </a:lnTo>
                  <a:lnTo>
                    <a:pt x="144" y="63"/>
                  </a:lnTo>
                  <a:lnTo>
                    <a:pt x="145" y="63"/>
                  </a:lnTo>
                  <a:lnTo>
                    <a:pt x="147" y="63"/>
                  </a:lnTo>
                  <a:lnTo>
                    <a:pt x="148" y="65"/>
                  </a:lnTo>
                  <a:lnTo>
                    <a:pt x="149" y="65"/>
                  </a:lnTo>
                  <a:lnTo>
                    <a:pt x="151" y="65"/>
                  </a:lnTo>
                  <a:lnTo>
                    <a:pt x="152" y="65"/>
                  </a:lnTo>
                  <a:lnTo>
                    <a:pt x="152" y="66"/>
                  </a:lnTo>
                  <a:lnTo>
                    <a:pt x="153" y="66"/>
                  </a:lnTo>
                  <a:lnTo>
                    <a:pt x="155" y="66"/>
                  </a:lnTo>
                  <a:lnTo>
                    <a:pt x="156" y="66"/>
                  </a:lnTo>
                  <a:lnTo>
                    <a:pt x="157" y="66"/>
                  </a:lnTo>
                  <a:lnTo>
                    <a:pt x="159" y="66"/>
                  </a:lnTo>
                  <a:lnTo>
                    <a:pt x="161" y="66"/>
                  </a:lnTo>
                  <a:lnTo>
                    <a:pt x="162" y="65"/>
                  </a:lnTo>
                  <a:lnTo>
                    <a:pt x="164" y="65"/>
                  </a:lnTo>
                  <a:lnTo>
                    <a:pt x="165" y="65"/>
                  </a:lnTo>
                  <a:lnTo>
                    <a:pt x="166" y="63"/>
                  </a:lnTo>
                  <a:lnTo>
                    <a:pt x="168" y="63"/>
                  </a:lnTo>
                  <a:lnTo>
                    <a:pt x="169" y="63"/>
                  </a:lnTo>
                  <a:lnTo>
                    <a:pt x="170" y="63"/>
                  </a:lnTo>
                  <a:lnTo>
                    <a:pt x="173" y="63"/>
                  </a:lnTo>
                  <a:lnTo>
                    <a:pt x="174" y="63"/>
                  </a:lnTo>
                  <a:lnTo>
                    <a:pt x="177" y="63"/>
                  </a:lnTo>
                  <a:lnTo>
                    <a:pt x="178" y="63"/>
                  </a:lnTo>
                  <a:lnTo>
                    <a:pt x="180" y="63"/>
                  </a:lnTo>
                  <a:lnTo>
                    <a:pt x="182" y="62"/>
                  </a:lnTo>
                  <a:lnTo>
                    <a:pt x="183" y="62"/>
                  </a:lnTo>
                  <a:lnTo>
                    <a:pt x="185" y="61"/>
                  </a:lnTo>
                  <a:lnTo>
                    <a:pt x="186" y="61"/>
                  </a:lnTo>
                  <a:lnTo>
                    <a:pt x="186" y="59"/>
                  </a:lnTo>
                  <a:lnTo>
                    <a:pt x="187" y="59"/>
                  </a:lnTo>
                  <a:lnTo>
                    <a:pt x="187" y="58"/>
                  </a:lnTo>
                  <a:lnTo>
                    <a:pt x="189" y="57"/>
                  </a:lnTo>
                  <a:lnTo>
                    <a:pt x="189" y="55"/>
                  </a:lnTo>
                  <a:lnTo>
                    <a:pt x="189" y="53"/>
                  </a:lnTo>
                  <a:lnTo>
                    <a:pt x="189" y="52"/>
                  </a:lnTo>
                  <a:lnTo>
                    <a:pt x="187" y="50"/>
                  </a:lnTo>
                  <a:lnTo>
                    <a:pt x="187" y="49"/>
                  </a:lnTo>
                  <a:lnTo>
                    <a:pt x="187" y="48"/>
                  </a:lnTo>
                  <a:lnTo>
                    <a:pt x="187" y="46"/>
                  </a:lnTo>
                  <a:lnTo>
                    <a:pt x="187" y="45"/>
                  </a:lnTo>
                  <a:lnTo>
                    <a:pt x="187" y="44"/>
                  </a:lnTo>
                  <a:lnTo>
                    <a:pt x="187" y="42"/>
                  </a:lnTo>
                  <a:lnTo>
                    <a:pt x="189" y="42"/>
                  </a:lnTo>
                  <a:lnTo>
                    <a:pt x="189" y="41"/>
                  </a:lnTo>
                  <a:lnTo>
                    <a:pt x="189" y="40"/>
                  </a:lnTo>
                  <a:lnTo>
                    <a:pt x="190" y="40"/>
                  </a:lnTo>
                  <a:lnTo>
                    <a:pt x="190" y="38"/>
                  </a:lnTo>
                  <a:lnTo>
                    <a:pt x="191" y="37"/>
                  </a:lnTo>
                  <a:lnTo>
                    <a:pt x="191" y="36"/>
                  </a:lnTo>
                  <a:lnTo>
                    <a:pt x="194" y="34"/>
                  </a:lnTo>
                  <a:lnTo>
                    <a:pt x="194" y="33"/>
                  </a:lnTo>
                  <a:lnTo>
                    <a:pt x="195" y="32"/>
                  </a:lnTo>
                  <a:lnTo>
                    <a:pt x="195" y="31"/>
                  </a:lnTo>
                  <a:lnTo>
                    <a:pt x="197" y="31"/>
                  </a:lnTo>
                  <a:lnTo>
                    <a:pt x="197" y="29"/>
                  </a:lnTo>
                  <a:lnTo>
                    <a:pt x="197" y="28"/>
                  </a:lnTo>
                  <a:lnTo>
                    <a:pt x="198" y="27"/>
                  </a:lnTo>
                  <a:lnTo>
                    <a:pt x="198" y="25"/>
                  </a:lnTo>
                  <a:lnTo>
                    <a:pt x="198" y="24"/>
                  </a:lnTo>
                  <a:lnTo>
                    <a:pt x="197" y="23"/>
                  </a:lnTo>
                  <a:lnTo>
                    <a:pt x="197" y="21"/>
                  </a:lnTo>
                  <a:lnTo>
                    <a:pt x="195" y="21"/>
                  </a:lnTo>
                  <a:lnTo>
                    <a:pt x="195" y="20"/>
                  </a:lnTo>
                  <a:lnTo>
                    <a:pt x="194" y="19"/>
                  </a:lnTo>
                  <a:lnTo>
                    <a:pt x="193" y="17"/>
                  </a:lnTo>
                  <a:lnTo>
                    <a:pt x="193" y="16"/>
                  </a:lnTo>
                  <a:lnTo>
                    <a:pt x="191" y="16"/>
                  </a:lnTo>
                  <a:lnTo>
                    <a:pt x="190" y="16"/>
                  </a:lnTo>
                  <a:lnTo>
                    <a:pt x="190" y="15"/>
                  </a:lnTo>
                  <a:lnTo>
                    <a:pt x="189" y="15"/>
                  </a:lnTo>
                  <a:lnTo>
                    <a:pt x="187" y="15"/>
                  </a:lnTo>
                  <a:lnTo>
                    <a:pt x="186" y="15"/>
                  </a:lnTo>
                  <a:lnTo>
                    <a:pt x="185" y="15"/>
                  </a:lnTo>
                  <a:lnTo>
                    <a:pt x="185" y="16"/>
                  </a:lnTo>
                  <a:lnTo>
                    <a:pt x="182" y="16"/>
                  </a:lnTo>
                  <a:lnTo>
                    <a:pt x="182" y="17"/>
                  </a:lnTo>
                  <a:lnTo>
                    <a:pt x="178" y="17"/>
                  </a:lnTo>
                  <a:lnTo>
                    <a:pt x="177" y="17"/>
                  </a:lnTo>
                  <a:lnTo>
                    <a:pt x="176" y="17"/>
                  </a:lnTo>
                  <a:lnTo>
                    <a:pt x="174" y="19"/>
                  </a:lnTo>
                  <a:lnTo>
                    <a:pt x="173" y="19"/>
                  </a:lnTo>
                  <a:lnTo>
                    <a:pt x="173" y="17"/>
                  </a:lnTo>
                  <a:lnTo>
                    <a:pt x="172" y="17"/>
                  </a:lnTo>
                  <a:lnTo>
                    <a:pt x="170" y="17"/>
                  </a:lnTo>
                  <a:lnTo>
                    <a:pt x="169" y="16"/>
                  </a:lnTo>
                  <a:lnTo>
                    <a:pt x="165" y="12"/>
                  </a:lnTo>
                  <a:lnTo>
                    <a:pt x="164" y="12"/>
                  </a:lnTo>
                  <a:lnTo>
                    <a:pt x="162" y="11"/>
                  </a:lnTo>
                  <a:lnTo>
                    <a:pt x="161" y="11"/>
                  </a:lnTo>
                  <a:lnTo>
                    <a:pt x="161" y="10"/>
                  </a:lnTo>
                  <a:lnTo>
                    <a:pt x="159" y="10"/>
                  </a:lnTo>
                  <a:lnTo>
                    <a:pt x="157" y="7"/>
                  </a:lnTo>
                  <a:lnTo>
                    <a:pt x="156" y="6"/>
                  </a:lnTo>
                  <a:lnTo>
                    <a:pt x="155" y="4"/>
                  </a:lnTo>
                  <a:lnTo>
                    <a:pt x="153" y="3"/>
                  </a:lnTo>
                  <a:lnTo>
                    <a:pt x="152" y="2"/>
                  </a:lnTo>
                  <a:lnTo>
                    <a:pt x="152" y="0"/>
                  </a:lnTo>
                  <a:lnTo>
                    <a:pt x="156" y="0"/>
                  </a:lnTo>
                  <a:lnTo>
                    <a:pt x="157" y="0"/>
                  </a:lnTo>
                  <a:lnTo>
                    <a:pt x="159" y="0"/>
                  </a:lnTo>
                  <a:lnTo>
                    <a:pt x="160" y="0"/>
                  </a:lnTo>
                  <a:lnTo>
                    <a:pt x="161" y="0"/>
                  </a:lnTo>
                  <a:lnTo>
                    <a:pt x="164" y="0"/>
                  </a:lnTo>
                  <a:lnTo>
                    <a:pt x="165" y="0"/>
                  </a:lnTo>
                  <a:lnTo>
                    <a:pt x="166" y="0"/>
                  </a:lnTo>
                  <a:lnTo>
                    <a:pt x="168" y="0"/>
                  </a:lnTo>
                  <a:lnTo>
                    <a:pt x="169" y="0"/>
                  </a:lnTo>
                  <a:lnTo>
                    <a:pt x="170" y="0"/>
                  </a:lnTo>
                  <a:lnTo>
                    <a:pt x="173" y="0"/>
                  </a:lnTo>
                  <a:lnTo>
                    <a:pt x="174" y="0"/>
                  </a:lnTo>
                  <a:lnTo>
                    <a:pt x="176" y="0"/>
                  </a:lnTo>
                  <a:lnTo>
                    <a:pt x="178" y="0"/>
                  </a:lnTo>
                  <a:lnTo>
                    <a:pt x="180" y="0"/>
                  </a:lnTo>
                  <a:lnTo>
                    <a:pt x="183" y="0"/>
                  </a:lnTo>
                  <a:lnTo>
                    <a:pt x="186" y="0"/>
                  </a:lnTo>
                  <a:lnTo>
                    <a:pt x="189" y="0"/>
                  </a:lnTo>
                  <a:lnTo>
                    <a:pt x="190" y="0"/>
                  </a:lnTo>
                  <a:lnTo>
                    <a:pt x="191" y="0"/>
                  </a:lnTo>
                  <a:lnTo>
                    <a:pt x="193" y="0"/>
                  </a:lnTo>
                  <a:lnTo>
                    <a:pt x="194" y="0"/>
                  </a:lnTo>
                  <a:lnTo>
                    <a:pt x="195" y="0"/>
                  </a:lnTo>
                  <a:lnTo>
                    <a:pt x="197" y="0"/>
                  </a:lnTo>
                  <a:lnTo>
                    <a:pt x="198" y="0"/>
                  </a:lnTo>
                  <a:lnTo>
                    <a:pt x="199" y="0"/>
                  </a:lnTo>
                  <a:lnTo>
                    <a:pt x="200" y="0"/>
                  </a:lnTo>
                  <a:lnTo>
                    <a:pt x="202" y="0"/>
                  </a:lnTo>
                  <a:lnTo>
                    <a:pt x="206" y="0"/>
                  </a:lnTo>
                  <a:lnTo>
                    <a:pt x="208" y="0"/>
                  </a:lnTo>
                  <a:lnTo>
                    <a:pt x="211" y="0"/>
                  </a:lnTo>
                  <a:lnTo>
                    <a:pt x="217" y="0"/>
                  </a:lnTo>
                  <a:lnTo>
                    <a:pt x="221" y="0"/>
                  </a:lnTo>
                  <a:lnTo>
                    <a:pt x="223" y="0"/>
                  </a:lnTo>
                  <a:lnTo>
                    <a:pt x="224" y="0"/>
                  </a:lnTo>
                  <a:lnTo>
                    <a:pt x="225" y="0"/>
                  </a:lnTo>
                  <a:lnTo>
                    <a:pt x="228" y="0"/>
                  </a:lnTo>
                  <a:lnTo>
                    <a:pt x="231" y="0"/>
                  </a:lnTo>
                  <a:lnTo>
                    <a:pt x="233" y="0"/>
                  </a:lnTo>
                  <a:lnTo>
                    <a:pt x="236" y="0"/>
                  </a:lnTo>
                  <a:lnTo>
                    <a:pt x="236" y="2"/>
                  </a:lnTo>
                  <a:lnTo>
                    <a:pt x="237" y="0"/>
                  </a:lnTo>
                  <a:lnTo>
                    <a:pt x="238" y="2"/>
                  </a:lnTo>
                  <a:lnTo>
                    <a:pt x="240" y="2"/>
                  </a:lnTo>
                  <a:lnTo>
                    <a:pt x="241" y="2"/>
                  </a:lnTo>
                  <a:lnTo>
                    <a:pt x="242" y="2"/>
                  </a:lnTo>
                  <a:lnTo>
                    <a:pt x="245" y="0"/>
                  </a:lnTo>
                  <a:lnTo>
                    <a:pt x="250" y="2"/>
                  </a:lnTo>
                  <a:lnTo>
                    <a:pt x="252" y="2"/>
                  </a:lnTo>
                  <a:lnTo>
                    <a:pt x="253" y="2"/>
                  </a:lnTo>
                  <a:lnTo>
                    <a:pt x="254" y="2"/>
                  </a:lnTo>
                  <a:lnTo>
                    <a:pt x="255" y="2"/>
                  </a:lnTo>
                  <a:lnTo>
                    <a:pt x="259" y="2"/>
                  </a:lnTo>
                  <a:lnTo>
                    <a:pt x="261" y="2"/>
                  </a:lnTo>
                  <a:lnTo>
                    <a:pt x="262" y="2"/>
                  </a:lnTo>
                  <a:lnTo>
                    <a:pt x="263" y="2"/>
                  </a:lnTo>
                  <a:lnTo>
                    <a:pt x="267" y="2"/>
                  </a:lnTo>
                  <a:lnTo>
                    <a:pt x="269" y="2"/>
                  </a:lnTo>
                  <a:lnTo>
                    <a:pt x="270" y="2"/>
                  </a:lnTo>
                  <a:lnTo>
                    <a:pt x="271" y="2"/>
                  </a:lnTo>
                  <a:lnTo>
                    <a:pt x="272" y="2"/>
                  </a:lnTo>
                  <a:lnTo>
                    <a:pt x="274" y="2"/>
                  </a:lnTo>
                  <a:lnTo>
                    <a:pt x="276" y="2"/>
                  </a:lnTo>
                  <a:lnTo>
                    <a:pt x="278" y="2"/>
                  </a:lnTo>
                  <a:lnTo>
                    <a:pt x="279" y="2"/>
                  </a:lnTo>
                  <a:lnTo>
                    <a:pt x="282" y="2"/>
                  </a:lnTo>
                  <a:lnTo>
                    <a:pt x="283" y="2"/>
                  </a:lnTo>
                  <a:lnTo>
                    <a:pt x="284" y="2"/>
                  </a:lnTo>
                  <a:lnTo>
                    <a:pt x="286" y="2"/>
                  </a:lnTo>
                  <a:lnTo>
                    <a:pt x="291" y="2"/>
                  </a:lnTo>
                  <a:lnTo>
                    <a:pt x="292" y="2"/>
                  </a:lnTo>
                  <a:lnTo>
                    <a:pt x="292" y="3"/>
                  </a:lnTo>
                  <a:lnTo>
                    <a:pt x="293" y="3"/>
                  </a:lnTo>
                  <a:lnTo>
                    <a:pt x="296" y="3"/>
                  </a:lnTo>
                  <a:lnTo>
                    <a:pt x="297" y="3"/>
                  </a:lnTo>
                  <a:lnTo>
                    <a:pt x="301" y="3"/>
                  </a:lnTo>
                  <a:lnTo>
                    <a:pt x="306" y="3"/>
                  </a:lnTo>
                  <a:lnTo>
                    <a:pt x="310" y="3"/>
                  </a:lnTo>
                  <a:lnTo>
                    <a:pt x="310" y="4"/>
                  </a:lnTo>
                  <a:lnTo>
                    <a:pt x="310" y="7"/>
                  </a:lnTo>
                  <a:lnTo>
                    <a:pt x="310" y="8"/>
                  </a:lnTo>
                  <a:lnTo>
                    <a:pt x="310" y="12"/>
                  </a:lnTo>
                  <a:lnTo>
                    <a:pt x="310" y="14"/>
                  </a:lnTo>
                  <a:lnTo>
                    <a:pt x="310" y="15"/>
                  </a:lnTo>
                  <a:lnTo>
                    <a:pt x="310" y="16"/>
                  </a:lnTo>
                  <a:lnTo>
                    <a:pt x="310" y="19"/>
                  </a:lnTo>
                  <a:lnTo>
                    <a:pt x="310" y="20"/>
                  </a:lnTo>
                  <a:lnTo>
                    <a:pt x="310" y="21"/>
                  </a:lnTo>
                  <a:lnTo>
                    <a:pt x="310" y="23"/>
                  </a:lnTo>
                  <a:lnTo>
                    <a:pt x="310" y="27"/>
                  </a:lnTo>
                  <a:lnTo>
                    <a:pt x="310" y="28"/>
                  </a:lnTo>
                  <a:lnTo>
                    <a:pt x="310" y="29"/>
                  </a:lnTo>
                  <a:lnTo>
                    <a:pt x="310" y="31"/>
                  </a:lnTo>
                  <a:lnTo>
                    <a:pt x="310" y="33"/>
                  </a:lnTo>
                  <a:lnTo>
                    <a:pt x="310" y="37"/>
                  </a:lnTo>
                  <a:lnTo>
                    <a:pt x="310" y="38"/>
                  </a:lnTo>
                  <a:lnTo>
                    <a:pt x="310" y="41"/>
                  </a:lnTo>
                  <a:lnTo>
                    <a:pt x="309" y="42"/>
                  </a:lnTo>
                  <a:lnTo>
                    <a:pt x="310" y="42"/>
                  </a:lnTo>
                  <a:lnTo>
                    <a:pt x="309" y="45"/>
                  </a:lnTo>
                  <a:lnTo>
                    <a:pt x="309" y="46"/>
                  </a:lnTo>
                  <a:lnTo>
                    <a:pt x="309" y="48"/>
                  </a:lnTo>
                  <a:lnTo>
                    <a:pt x="309" y="49"/>
                  </a:lnTo>
                  <a:lnTo>
                    <a:pt x="309" y="50"/>
                  </a:lnTo>
                  <a:lnTo>
                    <a:pt x="309" y="53"/>
                  </a:lnTo>
                  <a:lnTo>
                    <a:pt x="309" y="55"/>
                  </a:lnTo>
                  <a:lnTo>
                    <a:pt x="309" y="58"/>
                  </a:lnTo>
                  <a:lnTo>
                    <a:pt x="309" y="59"/>
                  </a:lnTo>
                  <a:lnTo>
                    <a:pt x="309" y="61"/>
                  </a:lnTo>
                  <a:lnTo>
                    <a:pt x="309" y="62"/>
                  </a:lnTo>
                  <a:lnTo>
                    <a:pt x="309" y="69"/>
                  </a:lnTo>
                  <a:lnTo>
                    <a:pt x="309" y="72"/>
                  </a:lnTo>
                  <a:lnTo>
                    <a:pt x="309" y="78"/>
                  </a:lnTo>
                  <a:lnTo>
                    <a:pt x="309" y="79"/>
                  </a:lnTo>
                  <a:lnTo>
                    <a:pt x="309" y="84"/>
                  </a:lnTo>
                  <a:lnTo>
                    <a:pt x="309" y="87"/>
                  </a:lnTo>
                  <a:lnTo>
                    <a:pt x="310" y="87"/>
                  </a:lnTo>
                  <a:lnTo>
                    <a:pt x="310" y="88"/>
                  </a:lnTo>
                  <a:lnTo>
                    <a:pt x="310" y="96"/>
                  </a:lnTo>
                  <a:lnTo>
                    <a:pt x="310" y="97"/>
                  </a:lnTo>
                  <a:lnTo>
                    <a:pt x="310" y="100"/>
                  </a:lnTo>
                  <a:lnTo>
                    <a:pt x="310" y="103"/>
                  </a:lnTo>
                  <a:lnTo>
                    <a:pt x="310" y="105"/>
                  </a:lnTo>
                  <a:lnTo>
                    <a:pt x="310" y="106"/>
                  </a:lnTo>
                  <a:lnTo>
                    <a:pt x="310" y="108"/>
                  </a:lnTo>
                  <a:lnTo>
                    <a:pt x="310" y="109"/>
                  </a:lnTo>
                  <a:lnTo>
                    <a:pt x="310" y="110"/>
                  </a:lnTo>
                  <a:lnTo>
                    <a:pt x="310" y="112"/>
                  </a:lnTo>
                  <a:lnTo>
                    <a:pt x="310" y="114"/>
                  </a:lnTo>
                  <a:lnTo>
                    <a:pt x="310" y="118"/>
                  </a:lnTo>
                  <a:lnTo>
                    <a:pt x="310" y="122"/>
                  </a:lnTo>
                  <a:lnTo>
                    <a:pt x="310" y="124"/>
                  </a:lnTo>
                  <a:lnTo>
                    <a:pt x="310" y="125"/>
                  </a:lnTo>
                  <a:lnTo>
                    <a:pt x="310" y="127"/>
                  </a:lnTo>
                  <a:lnTo>
                    <a:pt x="310" y="130"/>
                  </a:lnTo>
                  <a:lnTo>
                    <a:pt x="310" y="134"/>
                  </a:lnTo>
                  <a:lnTo>
                    <a:pt x="310" y="135"/>
                  </a:lnTo>
                  <a:lnTo>
                    <a:pt x="310" y="137"/>
                  </a:lnTo>
                  <a:lnTo>
                    <a:pt x="310" y="138"/>
                  </a:lnTo>
                  <a:lnTo>
                    <a:pt x="310" y="142"/>
                  </a:lnTo>
                  <a:lnTo>
                    <a:pt x="310" y="143"/>
                  </a:lnTo>
                  <a:lnTo>
                    <a:pt x="310" y="144"/>
                  </a:lnTo>
                  <a:lnTo>
                    <a:pt x="310" y="146"/>
                  </a:lnTo>
                  <a:lnTo>
                    <a:pt x="310" y="147"/>
                  </a:lnTo>
                  <a:lnTo>
                    <a:pt x="310" y="148"/>
                  </a:lnTo>
                  <a:lnTo>
                    <a:pt x="310" y="152"/>
                  </a:lnTo>
                  <a:lnTo>
                    <a:pt x="310" y="154"/>
                  </a:lnTo>
                  <a:lnTo>
                    <a:pt x="310" y="156"/>
                  </a:lnTo>
                  <a:lnTo>
                    <a:pt x="309" y="159"/>
                  </a:lnTo>
                  <a:lnTo>
                    <a:pt x="309" y="161"/>
                  </a:lnTo>
                  <a:lnTo>
                    <a:pt x="309" y="165"/>
                  </a:lnTo>
                  <a:lnTo>
                    <a:pt x="309" y="167"/>
                  </a:lnTo>
                  <a:lnTo>
                    <a:pt x="309" y="168"/>
                  </a:lnTo>
                  <a:lnTo>
                    <a:pt x="309" y="171"/>
                  </a:lnTo>
                  <a:lnTo>
                    <a:pt x="309" y="173"/>
                  </a:lnTo>
                  <a:lnTo>
                    <a:pt x="309" y="177"/>
                  </a:lnTo>
                  <a:lnTo>
                    <a:pt x="309" y="178"/>
                  </a:lnTo>
                  <a:lnTo>
                    <a:pt x="309" y="181"/>
                  </a:lnTo>
                  <a:lnTo>
                    <a:pt x="309" y="182"/>
                  </a:lnTo>
                  <a:lnTo>
                    <a:pt x="309" y="184"/>
                  </a:lnTo>
                  <a:lnTo>
                    <a:pt x="309" y="186"/>
                  </a:lnTo>
                  <a:lnTo>
                    <a:pt x="309" y="188"/>
                  </a:lnTo>
                  <a:lnTo>
                    <a:pt x="309" y="190"/>
                  </a:lnTo>
                  <a:lnTo>
                    <a:pt x="309" y="194"/>
                  </a:lnTo>
                  <a:lnTo>
                    <a:pt x="309" y="197"/>
                  </a:lnTo>
                  <a:lnTo>
                    <a:pt x="309" y="198"/>
                  </a:lnTo>
                  <a:lnTo>
                    <a:pt x="309" y="202"/>
                  </a:lnTo>
                  <a:lnTo>
                    <a:pt x="309" y="203"/>
                  </a:lnTo>
                  <a:lnTo>
                    <a:pt x="309" y="209"/>
                  </a:lnTo>
                  <a:lnTo>
                    <a:pt x="309" y="211"/>
                  </a:lnTo>
                  <a:lnTo>
                    <a:pt x="309" y="213"/>
                  </a:lnTo>
                  <a:lnTo>
                    <a:pt x="309" y="214"/>
                  </a:lnTo>
                  <a:lnTo>
                    <a:pt x="309" y="215"/>
                  </a:lnTo>
                  <a:lnTo>
                    <a:pt x="309" y="218"/>
                  </a:lnTo>
                  <a:lnTo>
                    <a:pt x="309" y="220"/>
                  </a:lnTo>
                  <a:lnTo>
                    <a:pt x="309" y="222"/>
                  </a:lnTo>
                  <a:lnTo>
                    <a:pt x="309" y="223"/>
                  </a:lnTo>
                  <a:lnTo>
                    <a:pt x="309" y="227"/>
                  </a:lnTo>
                  <a:lnTo>
                    <a:pt x="309" y="231"/>
                  </a:lnTo>
                  <a:lnTo>
                    <a:pt x="309" y="233"/>
                  </a:lnTo>
                  <a:lnTo>
                    <a:pt x="309" y="235"/>
                  </a:lnTo>
                  <a:lnTo>
                    <a:pt x="309" y="236"/>
                  </a:lnTo>
                  <a:lnTo>
                    <a:pt x="309" y="239"/>
                  </a:lnTo>
                  <a:lnTo>
                    <a:pt x="308" y="245"/>
                  </a:lnTo>
                  <a:lnTo>
                    <a:pt x="308" y="247"/>
                  </a:lnTo>
                  <a:lnTo>
                    <a:pt x="308" y="249"/>
                  </a:lnTo>
                  <a:lnTo>
                    <a:pt x="308" y="254"/>
                  </a:lnTo>
                  <a:lnTo>
                    <a:pt x="308" y="256"/>
                  </a:lnTo>
                  <a:lnTo>
                    <a:pt x="308" y="257"/>
                  </a:lnTo>
                  <a:lnTo>
                    <a:pt x="308" y="258"/>
                  </a:lnTo>
                  <a:lnTo>
                    <a:pt x="308" y="260"/>
                  </a:lnTo>
                  <a:lnTo>
                    <a:pt x="308" y="265"/>
                  </a:lnTo>
                  <a:lnTo>
                    <a:pt x="309" y="267"/>
                  </a:lnTo>
                  <a:lnTo>
                    <a:pt x="309" y="271"/>
                  </a:lnTo>
                  <a:lnTo>
                    <a:pt x="308" y="278"/>
                  </a:lnTo>
                  <a:lnTo>
                    <a:pt x="308" y="281"/>
                  </a:lnTo>
                  <a:lnTo>
                    <a:pt x="308" y="282"/>
                  </a:lnTo>
                  <a:lnTo>
                    <a:pt x="308" y="283"/>
                  </a:lnTo>
                  <a:lnTo>
                    <a:pt x="308" y="285"/>
                  </a:lnTo>
                  <a:lnTo>
                    <a:pt x="308" y="286"/>
                  </a:lnTo>
                  <a:lnTo>
                    <a:pt x="308" y="287"/>
                  </a:lnTo>
                  <a:lnTo>
                    <a:pt x="308" y="295"/>
                  </a:lnTo>
                  <a:lnTo>
                    <a:pt x="308" y="296"/>
                  </a:lnTo>
                  <a:lnTo>
                    <a:pt x="308" y="302"/>
                  </a:lnTo>
                  <a:lnTo>
                    <a:pt x="308" y="303"/>
                  </a:lnTo>
                  <a:lnTo>
                    <a:pt x="308" y="304"/>
                  </a:lnTo>
                  <a:lnTo>
                    <a:pt x="308" y="307"/>
                  </a:lnTo>
                  <a:lnTo>
                    <a:pt x="308" y="309"/>
                  </a:lnTo>
                  <a:lnTo>
                    <a:pt x="308" y="311"/>
                  </a:lnTo>
                  <a:lnTo>
                    <a:pt x="308" y="321"/>
                  </a:lnTo>
                  <a:lnTo>
                    <a:pt x="308" y="324"/>
                  </a:lnTo>
                  <a:lnTo>
                    <a:pt x="308" y="325"/>
                  </a:lnTo>
                  <a:lnTo>
                    <a:pt x="305" y="325"/>
                  </a:lnTo>
                  <a:lnTo>
                    <a:pt x="303" y="325"/>
                  </a:lnTo>
                  <a:lnTo>
                    <a:pt x="299" y="325"/>
                  </a:lnTo>
                  <a:lnTo>
                    <a:pt x="293" y="325"/>
                  </a:lnTo>
                  <a:lnTo>
                    <a:pt x="291" y="325"/>
                  </a:lnTo>
                  <a:lnTo>
                    <a:pt x="289" y="325"/>
                  </a:lnTo>
                  <a:lnTo>
                    <a:pt x="284" y="325"/>
                  </a:lnTo>
                  <a:lnTo>
                    <a:pt x="279" y="325"/>
                  </a:lnTo>
                  <a:lnTo>
                    <a:pt x="274" y="325"/>
                  </a:lnTo>
                  <a:lnTo>
                    <a:pt x="271" y="325"/>
                  </a:lnTo>
                  <a:lnTo>
                    <a:pt x="269" y="325"/>
                  </a:lnTo>
                  <a:lnTo>
                    <a:pt x="266" y="325"/>
                  </a:lnTo>
                  <a:lnTo>
                    <a:pt x="263" y="325"/>
                  </a:lnTo>
                  <a:lnTo>
                    <a:pt x="261" y="325"/>
                  </a:lnTo>
                  <a:lnTo>
                    <a:pt x="259" y="325"/>
                  </a:lnTo>
                  <a:lnTo>
                    <a:pt x="258" y="325"/>
                  </a:lnTo>
                  <a:lnTo>
                    <a:pt x="254" y="325"/>
                  </a:lnTo>
                  <a:lnTo>
                    <a:pt x="252" y="325"/>
                  </a:lnTo>
                  <a:lnTo>
                    <a:pt x="252" y="326"/>
                  </a:lnTo>
                  <a:lnTo>
                    <a:pt x="252" y="329"/>
                  </a:lnTo>
                  <a:lnTo>
                    <a:pt x="252" y="330"/>
                  </a:lnTo>
                  <a:lnTo>
                    <a:pt x="252" y="333"/>
                  </a:lnTo>
                  <a:lnTo>
                    <a:pt x="252" y="336"/>
                  </a:lnTo>
                  <a:lnTo>
                    <a:pt x="252" y="338"/>
                  </a:lnTo>
                  <a:lnTo>
                    <a:pt x="252" y="339"/>
                  </a:lnTo>
                  <a:lnTo>
                    <a:pt x="252" y="343"/>
                  </a:lnTo>
                  <a:lnTo>
                    <a:pt x="252" y="345"/>
                  </a:lnTo>
                  <a:lnTo>
                    <a:pt x="252" y="347"/>
                  </a:lnTo>
                  <a:lnTo>
                    <a:pt x="252" y="350"/>
                  </a:lnTo>
                  <a:lnTo>
                    <a:pt x="252" y="353"/>
                  </a:lnTo>
                  <a:lnTo>
                    <a:pt x="252" y="354"/>
                  </a:lnTo>
                  <a:lnTo>
                    <a:pt x="252" y="357"/>
                  </a:lnTo>
                  <a:lnTo>
                    <a:pt x="252" y="358"/>
                  </a:lnTo>
                  <a:lnTo>
                    <a:pt x="252" y="360"/>
                  </a:lnTo>
                  <a:lnTo>
                    <a:pt x="252" y="366"/>
                  </a:lnTo>
                  <a:lnTo>
                    <a:pt x="252" y="367"/>
                  </a:lnTo>
                  <a:lnTo>
                    <a:pt x="252" y="368"/>
                  </a:lnTo>
                  <a:lnTo>
                    <a:pt x="252" y="371"/>
                  </a:lnTo>
                  <a:lnTo>
                    <a:pt x="252" y="372"/>
                  </a:lnTo>
                  <a:lnTo>
                    <a:pt x="252" y="374"/>
                  </a:lnTo>
                  <a:lnTo>
                    <a:pt x="252" y="375"/>
                  </a:lnTo>
                  <a:lnTo>
                    <a:pt x="252" y="377"/>
                  </a:lnTo>
                  <a:lnTo>
                    <a:pt x="252" y="380"/>
                  </a:lnTo>
                  <a:lnTo>
                    <a:pt x="250" y="380"/>
                  </a:lnTo>
                  <a:lnTo>
                    <a:pt x="246" y="380"/>
                  </a:lnTo>
                  <a:lnTo>
                    <a:pt x="245" y="380"/>
                  </a:lnTo>
                  <a:lnTo>
                    <a:pt x="242" y="380"/>
                  </a:lnTo>
                  <a:lnTo>
                    <a:pt x="240" y="380"/>
                  </a:lnTo>
                  <a:lnTo>
                    <a:pt x="236" y="380"/>
                  </a:lnTo>
                  <a:lnTo>
                    <a:pt x="234" y="380"/>
                  </a:lnTo>
                  <a:lnTo>
                    <a:pt x="233" y="380"/>
                  </a:lnTo>
                  <a:lnTo>
                    <a:pt x="232" y="380"/>
                  </a:lnTo>
                  <a:lnTo>
                    <a:pt x="228" y="380"/>
                  </a:lnTo>
                  <a:lnTo>
                    <a:pt x="225" y="380"/>
                  </a:lnTo>
                  <a:lnTo>
                    <a:pt x="224" y="380"/>
                  </a:lnTo>
                  <a:lnTo>
                    <a:pt x="221" y="380"/>
                  </a:lnTo>
                  <a:lnTo>
                    <a:pt x="220" y="380"/>
                  </a:lnTo>
                  <a:lnTo>
                    <a:pt x="219" y="380"/>
                  </a:lnTo>
                  <a:lnTo>
                    <a:pt x="215" y="380"/>
                  </a:lnTo>
                  <a:lnTo>
                    <a:pt x="214" y="380"/>
                  </a:lnTo>
                  <a:lnTo>
                    <a:pt x="212" y="380"/>
                  </a:lnTo>
                  <a:lnTo>
                    <a:pt x="211" y="380"/>
                  </a:lnTo>
                  <a:lnTo>
                    <a:pt x="210" y="380"/>
                  </a:lnTo>
                  <a:lnTo>
                    <a:pt x="208" y="380"/>
                  </a:lnTo>
                  <a:lnTo>
                    <a:pt x="206" y="380"/>
                  </a:lnTo>
                  <a:lnTo>
                    <a:pt x="204" y="380"/>
                  </a:lnTo>
                  <a:lnTo>
                    <a:pt x="200" y="380"/>
                  </a:lnTo>
                  <a:lnTo>
                    <a:pt x="198" y="380"/>
                  </a:lnTo>
                  <a:lnTo>
                    <a:pt x="197" y="380"/>
                  </a:lnTo>
                  <a:lnTo>
                    <a:pt x="194" y="380"/>
                  </a:lnTo>
                  <a:lnTo>
                    <a:pt x="191" y="380"/>
                  </a:lnTo>
                  <a:lnTo>
                    <a:pt x="190" y="379"/>
                  </a:lnTo>
                  <a:lnTo>
                    <a:pt x="186" y="379"/>
                  </a:lnTo>
                  <a:lnTo>
                    <a:pt x="185" y="379"/>
                  </a:lnTo>
                  <a:lnTo>
                    <a:pt x="181" y="379"/>
                  </a:lnTo>
                  <a:lnTo>
                    <a:pt x="180" y="379"/>
                  </a:lnTo>
                  <a:lnTo>
                    <a:pt x="176" y="379"/>
                  </a:lnTo>
                  <a:lnTo>
                    <a:pt x="173" y="379"/>
                  </a:lnTo>
                  <a:lnTo>
                    <a:pt x="172" y="379"/>
                  </a:lnTo>
                  <a:lnTo>
                    <a:pt x="170" y="379"/>
                  </a:lnTo>
                  <a:lnTo>
                    <a:pt x="168" y="379"/>
                  </a:lnTo>
                  <a:lnTo>
                    <a:pt x="166" y="379"/>
                  </a:lnTo>
                  <a:lnTo>
                    <a:pt x="164" y="379"/>
                  </a:lnTo>
                  <a:lnTo>
                    <a:pt x="162" y="379"/>
                  </a:lnTo>
                  <a:lnTo>
                    <a:pt x="159" y="379"/>
                  </a:lnTo>
                  <a:lnTo>
                    <a:pt x="155" y="379"/>
                  </a:lnTo>
                  <a:lnTo>
                    <a:pt x="151" y="379"/>
                  </a:lnTo>
                  <a:lnTo>
                    <a:pt x="149" y="379"/>
                  </a:lnTo>
                  <a:lnTo>
                    <a:pt x="144" y="379"/>
                  </a:lnTo>
                  <a:lnTo>
                    <a:pt x="140" y="379"/>
                  </a:lnTo>
                  <a:lnTo>
                    <a:pt x="139" y="379"/>
                  </a:lnTo>
                  <a:lnTo>
                    <a:pt x="135" y="379"/>
                  </a:lnTo>
                  <a:lnTo>
                    <a:pt x="131" y="379"/>
                  </a:lnTo>
                  <a:lnTo>
                    <a:pt x="130" y="379"/>
                  </a:lnTo>
                  <a:lnTo>
                    <a:pt x="126" y="379"/>
                  </a:lnTo>
                  <a:lnTo>
                    <a:pt x="125" y="379"/>
                  </a:lnTo>
                  <a:lnTo>
                    <a:pt x="123" y="379"/>
                  </a:lnTo>
                  <a:lnTo>
                    <a:pt x="121" y="379"/>
                  </a:lnTo>
                  <a:lnTo>
                    <a:pt x="119" y="379"/>
                  </a:lnTo>
                  <a:lnTo>
                    <a:pt x="117" y="379"/>
                  </a:lnTo>
                  <a:lnTo>
                    <a:pt x="114" y="379"/>
                  </a:lnTo>
                  <a:lnTo>
                    <a:pt x="113" y="379"/>
                  </a:lnTo>
                  <a:lnTo>
                    <a:pt x="111" y="379"/>
                  </a:lnTo>
                  <a:lnTo>
                    <a:pt x="110" y="379"/>
                  </a:lnTo>
                  <a:lnTo>
                    <a:pt x="109" y="379"/>
                  </a:lnTo>
                  <a:lnTo>
                    <a:pt x="106" y="379"/>
                  </a:lnTo>
                  <a:lnTo>
                    <a:pt x="105" y="379"/>
                  </a:lnTo>
                  <a:lnTo>
                    <a:pt x="102" y="377"/>
                  </a:lnTo>
                  <a:lnTo>
                    <a:pt x="98" y="377"/>
                  </a:lnTo>
                  <a:lnTo>
                    <a:pt x="93" y="377"/>
                  </a:lnTo>
                  <a:lnTo>
                    <a:pt x="89" y="377"/>
                  </a:lnTo>
                  <a:lnTo>
                    <a:pt x="87" y="377"/>
                  </a:lnTo>
                  <a:lnTo>
                    <a:pt x="84" y="377"/>
                  </a:lnTo>
                  <a:lnTo>
                    <a:pt x="83" y="377"/>
                  </a:lnTo>
                  <a:lnTo>
                    <a:pt x="79" y="377"/>
                  </a:lnTo>
                  <a:lnTo>
                    <a:pt x="75" y="377"/>
                  </a:lnTo>
                  <a:lnTo>
                    <a:pt x="73" y="377"/>
                  </a:lnTo>
                  <a:lnTo>
                    <a:pt x="71" y="377"/>
                  </a:lnTo>
                  <a:lnTo>
                    <a:pt x="68" y="377"/>
                  </a:lnTo>
                  <a:lnTo>
                    <a:pt x="66" y="377"/>
                  </a:lnTo>
                  <a:lnTo>
                    <a:pt x="63" y="377"/>
                  </a:lnTo>
                  <a:lnTo>
                    <a:pt x="62" y="377"/>
                  </a:lnTo>
                  <a:lnTo>
                    <a:pt x="59" y="377"/>
                  </a:lnTo>
                  <a:lnTo>
                    <a:pt x="58" y="377"/>
                  </a:lnTo>
                  <a:lnTo>
                    <a:pt x="56" y="377"/>
                  </a:lnTo>
                  <a:lnTo>
                    <a:pt x="50" y="377"/>
                  </a:lnTo>
                  <a:lnTo>
                    <a:pt x="47" y="377"/>
                  </a:lnTo>
                  <a:lnTo>
                    <a:pt x="46" y="377"/>
                  </a:lnTo>
                  <a:lnTo>
                    <a:pt x="45" y="377"/>
                  </a:lnTo>
                  <a:lnTo>
                    <a:pt x="41" y="377"/>
                  </a:lnTo>
                  <a:lnTo>
                    <a:pt x="39" y="377"/>
                  </a:lnTo>
                  <a:lnTo>
                    <a:pt x="38" y="377"/>
                  </a:lnTo>
                  <a:lnTo>
                    <a:pt x="32" y="377"/>
                  </a:lnTo>
                  <a:lnTo>
                    <a:pt x="28" y="377"/>
                  </a:lnTo>
                  <a:lnTo>
                    <a:pt x="26" y="377"/>
                  </a:lnTo>
                  <a:lnTo>
                    <a:pt x="25" y="377"/>
                  </a:lnTo>
                  <a:lnTo>
                    <a:pt x="20" y="377"/>
                  </a:lnTo>
                  <a:lnTo>
                    <a:pt x="15" y="377"/>
                  </a:lnTo>
                  <a:lnTo>
                    <a:pt x="12" y="377"/>
                  </a:lnTo>
                  <a:lnTo>
                    <a:pt x="11" y="377"/>
                  </a:lnTo>
                  <a:lnTo>
                    <a:pt x="8" y="377"/>
                  </a:lnTo>
                  <a:lnTo>
                    <a:pt x="8" y="376"/>
                  </a:lnTo>
                  <a:lnTo>
                    <a:pt x="7" y="375"/>
                  </a:lnTo>
                  <a:lnTo>
                    <a:pt x="5" y="374"/>
                  </a:lnTo>
                  <a:lnTo>
                    <a:pt x="4" y="371"/>
                  </a:lnTo>
                  <a:lnTo>
                    <a:pt x="3" y="370"/>
                  </a:lnTo>
                  <a:lnTo>
                    <a:pt x="1" y="368"/>
                  </a:lnTo>
                  <a:lnTo>
                    <a:pt x="1" y="366"/>
                  </a:lnTo>
                  <a:lnTo>
                    <a:pt x="0" y="364"/>
                  </a:lnTo>
                  <a:lnTo>
                    <a:pt x="0" y="363"/>
                  </a:lnTo>
                  <a:lnTo>
                    <a:pt x="0" y="362"/>
                  </a:lnTo>
                  <a:lnTo>
                    <a:pt x="0" y="360"/>
                  </a:lnTo>
                  <a:lnTo>
                    <a:pt x="0" y="359"/>
                  </a:lnTo>
                  <a:lnTo>
                    <a:pt x="0" y="358"/>
                  </a:lnTo>
                  <a:lnTo>
                    <a:pt x="0" y="357"/>
                  </a:lnTo>
                  <a:lnTo>
                    <a:pt x="1" y="355"/>
                  </a:lnTo>
                  <a:lnTo>
                    <a:pt x="1" y="354"/>
                  </a:lnTo>
                  <a:lnTo>
                    <a:pt x="3" y="354"/>
                  </a:lnTo>
                  <a:lnTo>
                    <a:pt x="4" y="353"/>
                  </a:lnTo>
                  <a:lnTo>
                    <a:pt x="5" y="353"/>
                  </a:lnTo>
                  <a:lnTo>
                    <a:pt x="7" y="353"/>
                  </a:lnTo>
                  <a:lnTo>
                    <a:pt x="9" y="351"/>
                  </a:lnTo>
                  <a:lnTo>
                    <a:pt x="11" y="351"/>
                  </a:lnTo>
                  <a:lnTo>
                    <a:pt x="12" y="351"/>
                  </a:lnTo>
                  <a:lnTo>
                    <a:pt x="13" y="351"/>
                  </a:lnTo>
                  <a:lnTo>
                    <a:pt x="15" y="351"/>
                  </a:lnTo>
                  <a:lnTo>
                    <a:pt x="16" y="351"/>
                  </a:lnTo>
                  <a:lnTo>
                    <a:pt x="17" y="350"/>
                  </a:lnTo>
                  <a:lnTo>
                    <a:pt x="18" y="350"/>
                  </a:lnTo>
                  <a:lnTo>
                    <a:pt x="20" y="349"/>
                  </a:lnTo>
                  <a:lnTo>
                    <a:pt x="21" y="349"/>
                  </a:lnTo>
                  <a:lnTo>
                    <a:pt x="22" y="347"/>
                  </a:lnTo>
                  <a:lnTo>
                    <a:pt x="24" y="347"/>
                  </a:lnTo>
                  <a:lnTo>
                    <a:pt x="26" y="345"/>
                  </a:lnTo>
                  <a:lnTo>
                    <a:pt x="28" y="345"/>
                  </a:lnTo>
                  <a:lnTo>
                    <a:pt x="28" y="343"/>
                  </a:lnTo>
                  <a:lnTo>
                    <a:pt x="29" y="343"/>
                  </a:lnTo>
                  <a:lnTo>
                    <a:pt x="30" y="343"/>
                  </a:lnTo>
                  <a:lnTo>
                    <a:pt x="32" y="343"/>
                  </a:lnTo>
                  <a:lnTo>
                    <a:pt x="33" y="343"/>
                  </a:lnTo>
                  <a:lnTo>
                    <a:pt x="34" y="343"/>
                  </a:lnTo>
                  <a:lnTo>
                    <a:pt x="36" y="343"/>
                  </a:lnTo>
                  <a:lnTo>
                    <a:pt x="37" y="345"/>
                  </a:lnTo>
                  <a:lnTo>
                    <a:pt x="38" y="345"/>
                  </a:lnTo>
                  <a:lnTo>
                    <a:pt x="39" y="345"/>
                  </a:lnTo>
                  <a:lnTo>
                    <a:pt x="41" y="345"/>
                  </a:lnTo>
                  <a:lnTo>
                    <a:pt x="42" y="345"/>
                  </a:lnTo>
                  <a:lnTo>
                    <a:pt x="42" y="343"/>
                  </a:lnTo>
                  <a:lnTo>
                    <a:pt x="43" y="343"/>
                  </a:lnTo>
                  <a:lnTo>
                    <a:pt x="45" y="342"/>
                  </a:lnTo>
                  <a:lnTo>
                    <a:pt x="46" y="342"/>
                  </a:lnTo>
                  <a:lnTo>
                    <a:pt x="47" y="341"/>
                  </a:lnTo>
                  <a:lnTo>
                    <a:pt x="49" y="339"/>
                  </a:lnTo>
                  <a:lnTo>
                    <a:pt x="50" y="339"/>
                  </a:lnTo>
                  <a:lnTo>
                    <a:pt x="51" y="338"/>
                  </a:lnTo>
                  <a:lnTo>
                    <a:pt x="51" y="337"/>
                  </a:lnTo>
                  <a:lnTo>
                    <a:pt x="53" y="337"/>
                  </a:lnTo>
                  <a:lnTo>
                    <a:pt x="54" y="336"/>
                  </a:lnTo>
                  <a:lnTo>
                    <a:pt x="54" y="334"/>
                  </a:lnTo>
                  <a:lnTo>
                    <a:pt x="54" y="333"/>
                  </a:lnTo>
                  <a:lnTo>
                    <a:pt x="55" y="332"/>
                  </a:lnTo>
                  <a:lnTo>
                    <a:pt x="55" y="330"/>
                  </a:lnTo>
                  <a:lnTo>
                    <a:pt x="55" y="328"/>
                  </a:lnTo>
                  <a:lnTo>
                    <a:pt x="55" y="326"/>
                  </a:lnTo>
                  <a:lnTo>
                    <a:pt x="55" y="325"/>
                  </a:lnTo>
                  <a:lnTo>
                    <a:pt x="54" y="324"/>
                  </a:lnTo>
                  <a:lnTo>
                    <a:pt x="54" y="322"/>
                  </a:lnTo>
                  <a:lnTo>
                    <a:pt x="53" y="321"/>
                  </a:lnTo>
                  <a:lnTo>
                    <a:pt x="53" y="320"/>
                  </a:lnTo>
                  <a:lnTo>
                    <a:pt x="53" y="319"/>
                  </a:lnTo>
                  <a:lnTo>
                    <a:pt x="51" y="317"/>
                  </a:lnTo>
                  <a:lnTo>
                    <a:pt x="50" y="316"/>
                  </a:lnTo>
                  <a:lnTo>
                    <a:pt x="49" y="315"/>
                  </a:lnTo>
                  <a:lnTo>
                    <a:pt x="47" y="313"/>
                  </a:lnTo>
                  <a:lnTo>
                    <a:pt x="46" y="313"/>
                  </a:lnTo>
                  <a:lnTo>
                    <a:pt x="46" y="312"/>
                  </a:lnTo>
                  <a:lnTo>
                    <a:pt x="45" y="312"/>
                  </a:lnTo>
                  <a:lnTo>
                    <a:pt x="45" y="311"/>
                  </a:lnTo>
                  <a:lnTo>
                    <a:pt x="43" y="311"/>
                  </a:lnTo>
                  <a:lnTo>
                    <a:pt x="42" y="309"/>
                  </a:lnTo>
                  <a:lnTo>
                    <a:pt x="41" y="308"/>
                  </a:lnTo>
                  <a:lnTo>
                    <a:pt x="39" y="307"/>
                  </a:lnTo>
                  <a:lnTo>
                    <a:pt x="38" y="305"/>
                  </a:lnTo>
                  <a:lnTo>
                    <a:pt x="37" y="305"/>
                  </a:lnTo>
                  <a:lnTo>
                    <a:pt x="37" y="304"/>
                  </a:lnTo>
                  <a:lnTo>
                    <a:pt x="36" y="303"/>
                  </a:lnTo>
                  <a:lnTo>
                    <a:pt x="33" y="302"/>
                  </a:lnTo>
                  <a:lnTo>
                    <a:pt x="32" y="300"/>
                  </a:lnTo>
                  <a:lnTo>
                    <a:pt x="29" y="299"/>
                  </a:lnTo>
                  <a:lnTo>
                    <a:pt x="28" y="299"/>
                  </a:lnTo>
                  <a:lnTo>
                    <a:pt x="26" y="298"/>
                  </a:lnTo>
                  <a:lnTo>
                    <a:pt x="25" y="298"/>
                  </a:lnTo>
                  <a:lnTo>
                    <a:pt x="24" y="298"/>
                  </a:lnTo>
                  <a:lnTo>
                    <a:pt x="22" y="298"/>
                  </a:lnTo>
                  <a:lnTo>
                    <a:pt x="21" y="296"/>
                  </a:lnTo>
                  <a:lnTo>
                    <a:pt x="18" y="296"/>
                  </a:lnTo>
                  <a:lnTo>
                    <a:pt x="17" y="296"/>
                  </a:lnTo>
                  <a:lnTo>
                    <a:pt x="16" y="295"/>
                  </a:lnTo>
                  <a:lnTo>
                    <a:pt x="15" y="295"/>
                  </a:lnTo>
                  <a:lnTo>
                    <a:pt x="13" y="295"/>
                  </a:lnTo>
                  <a:lnTo>
                    <a:pt x="12" y="295"/>
                  </a:lnTo>
                  <a:lnTo>
                    <a:pt x="9" y="294"/>
                  </a:lnTo>
                  <a:lnTo>
                    <a:pt x="8" y="292"/>
                  </a:lnTo>
                  <a:lnTo>
                    <a:pt x="7" y="292"/>
                  </a:lnTo>
                  <a:lnTo>
                    <a:pt x="7" y="291"/>
                  </a:lnTo>
                  <a:lnTo>
                    <a:pt x="5" y="291"/>
                  </a:lnTo>
                  <a:lnTo>
                    <a:pt x="5" y="290"/>
                  </a:lnTo>
                  <a:lnTo>
                    <a:pt x="4" y="288"/>
                  </a:lnTo>
                  <a:lnTo>
                    <a:pt x="4" y="287"/>
                  </a:lnTo>
                  <a:lnTo>
                    <a:pt x="3" y="286"/>
                  </a:lnTo>
                  <a:lnTo>
                    <a:pt x="3" y="285"/>
                  </a:lnTo>
                  <a:lnTo>
                    <a:pt x="3" y="283"/>
                  </a:lnTo>
                  <a:lnTo>
                    <a:pt x="3" y="282"/>
                  </a:lnTo>
                  <a:lnTo>
                    <a:pt x="3" y="281"/>
                  </a:lnTo>
                  <a:lnTo>
                    <a:pt x="4" y="278"/>
                  </a:lnTo>
                  <a:lnTo>
                    <a:pt x="4" y="277"/>
                  </a:lnTo>
                  <a:lnTo>
                    <a:pt x="4" y="275"/>
                  </a:lnTo>
                  <a:lnTo>
                    <a:pt x="5" y="275"/>
                  </a:lnTo>
                  <a:lnTo>
                    <a:pt x="5" y="274"/>
                  </a:lnTo>
                  <a:lnTo>
                    <a:pt x="7" y="274"/>
                  </a:lnTo>
                  <a:lnTo>
                    <a:pt x="7" y="273"/>
                  </a:lnTo>
                  <a:lnTo>
                    <a:pt x="8" y="273"/>
                  </a:lnTo>
                  <a:lnTo>
                    <a:pt x="8" y="271"/>
                  </a:lnTo>
                  <a:lnTo>
                    <a:pt x="9" y="271"/>
                  </a:lnTo>
                  <a:lnTo>
                    <a:pt x="11" y="270"/>
                  </a:lnTo>
                  <a:lnTo>
                    <a:pt x="12" y="269"/>
                  </a:lnTo>
                  <a:lnTo>
                    <a:pt x="15" y="267"/>
                  </a:lnTo>
                  <a:lnTo>
                    <a:pt x="16" y="267"/>
                  </a:lnTo>
                  <a:lnTo>
                    <a:pt x="17" y="267"/>
                  </a:lnTo>
                  <a:lnTo>
                    <a:pt x="18" y="267"/>
                  </a:lnTo>
                  <a:lnTo>
                    <a:pt x="21" y="267"/>
                  </a:lnTo>
                  <a:lnTo>
                    <a:pt x="22" y="267"/>
                  </a:lnTo>
                  <a:lnTo>
                    <a:pt x="26" y="266"/>
                  </a:lnTo>
                  <a:lnTo>
                    <a:pt x="30" y="266"/>
                  </a:lnTo>
                  <a:lnTo>
                    <a:pt x="32" y="266"/>
                  </a:lnTo>
                  <a:lnTo>
                    <a:pt x="34" y="266"/>
                  </a:lnTo>
                  <a:lnTo>
                    <a:pt x="36" y="265"/>
                  </a:lnTo>
                  <a:lnTo>
                    <a:pt x="37" y="265"/>
                  </a:lnTo>
                  <a:lnTo>
                    <a:pt x="38" y="265"/>
                  </a:lnTo>
                  <a:lnTo>
                    <a:pt x="39" y="264"/>
                  </a:lnTo>
                  <a:lnTo>
                    <a:pt x="39" y="265"/>
                  </a:lnTo>
                  <a:lnTo>
                    <a:pt x="42" y="267"/>
                  </a:lnTo>
                  <a:lnTo>
                    <a:pt x="45" y="270"/>
                  </a:lnTo>
                  <a:lnTo>
                    <a:pt x="46" y="273"/>
                  </a:lnTo>
                  <a:lnTo>
                    <a:pt x="47" y="274"/>
                  </a:lnTo>
                  <a:lnTo>
                    <a:pt x="49" y="275"/>
                  </a:lnTo>
                  <a:lnTo>
                    <a:pt x="51" y="279"/>
                  </a:lnTo>
                  <a:lnTo>
                    <a:pt x="53" y="281"/>
                  </a:lnTo>
                  <a:lnTo>
                    <a:pt x="53" y="282"/>
                  </a:lnTo>
                  <a:lnTo>
                    <a:pt x="54" y="283"/>
                  </a:lnTo>
                  <a:lnTo>
                    <a:pt x="55" y="285"/>
                  </a:lnTo>
                  <a:lnTo>
                    <a:pt x="56" y="286"/>
                  </a:lnTo>
                  <a:lnTo>
                    <a:pt x="58" y="286"/>
                  </a:lnTo>
                  <a:lnTo>
                    <a:pt x="58" y="287"/>
                  </a:lnTo>
                  <a:lnTo>
                    <a:pt x="60" y="288"/>
                  </a:lnTo>
                  <a:lnTo>
                    <a:pt x="62" y="288"/>
                  </a:lnTo>
                  <a:lnTo>
                    <a:pt x="63" y="288"/>
                  </a:lnTo>
                  <a:lnTo>
                    <a:pt x="64" y="290"/>
                  </a:lnTo>
                  <a:lnTo>
                    <a:pt x="66" y="290"/>
                  </a:lnTo>
                  <a:lnTo>
                    <a:pt x="66" y="291"/>
                  </a:lnTo>
                  <a:lnTo>
                    <a:pt x="67" y="291"/>
                  </a:lnTo>
                  <a:lnTo>
                    <a:pt x="68" y="292"/>
                  </a:lnTo>
                  <a:lnTo>
                    <a:pt x="70" y="292"/>
                  </a:lnTo>
                  <a:lnTo>
                    <a:pt x="71" y="294"/>
                  </a:lnTo>
                  <a:lnTo>
                    <a:pt x="72" y="295"/>
                  </a:lnTo>
                  <a:lnTo>
                    <a:pt x="73" y="295"/>
                  </a:lnTo>
                  <a:lnTo>
                    <a:pt x="75" y="295"/>
                  </a:lnTo>
                  <a:lnTo>
                    <a:pt x="76" y="296"/>
                  </a:lnTo>
                  <a:lnTo>
                    <a:pt x="77" y="296"/>
                  </a:lnTo>
                  <a:lnTo>
                    <a:pt x="79" y="296"/>
                  </a:lnTo>
                  <a:lnTo>
                    <a:pt x="80" y="296"/>
                  </a:lnTo>
                  <a:lnTo>
                    <a:pt x="81" y="296"/>
                  </a:lnTo>
                  <a:lnTo>
                    <a:pt x="83" y="296"/>
                  </a:lnTo>
                  <a:lnTo>
                    <a:pt x="83" y="295"/>
                  </a:lnTo>
                  <a:lnTo>
                    <a:pt x="84" y="295"/>
                  </a:lnTo>
                  <a:lnTo>
                    <a:pt x="85" y="295"/>
                  </a:lnTo>
                  <a:lnTo>
                    <a:pt x="87" y="295"/>
                  </a:lnTo>
                  <a:lnTo>
                    <a:pt x="87" y="294"/>
                  </a:lnTo>
                  <a:lnTo>
                    <a:pt x="88" y="294"/>
                  </a:lnTo>
                  <a:lnTo>
                    <a:pt x="89" y="294"/>
                  </a:lnTo>
                  <a:lnTo>
                    <a:pt x="89" y="292"/>
                  </a:lnTo>
                  <a:lnTo>
                    <a:pt x="92" y="291"/>
                  </a:lnTo>
                  <a:lnTo>
                    <a:pt x="93" y="291"/>
                  </a:lnTo>
                  <a:lnTo>
                    <a:pt x="94" y="290"/>
                  </a:lnTo>
                  <a:lnTo>
                    <a:pt x="96" y="290"/>
                  </a:lnTo>
                  <a:lnTo>
                    <a:pt x="97" y="290"/>
                  </a:lnTo>
                  <a:lnTo>
                    <a:pt x="98" y="290"/>
                  </a:lnTo>
                  <a:lnTo>
                    <a:pt x="100" y="290"/>
                  </a:lnTo>
                  <a:lnTo>
                    <a:pt x="101" y="290"/>
                  </a:lnTo>
                  <a:lnTo>
                    <a:pt x="102" y="288"/>
                  </a:lnTo>
                  <a:lnTo>
                    <a:pt x="104" y="288"/>
                  </a:lnTo>
                  <a:lnTo>
                    <a:pt x="106" y="287"/>
                  </a:lnTo>
                  <a:lnTo>
                    <a:pt x="108" y="286"/>
                  </a:lnTo>
                  <a:lnTo>
                    <a:pt x="108" y="285"/>
                  </a:lnTo>
                  <a:lnTo>
                    <a:pt x="109" y="285"/>
                  </a:lnTo>
                  <a:lnTo>
                    <a:pt x="109" y="283"/>
                  </a:lnTo>
                  <a:lnTo>
                    <a:pt x="109" y="282"/>
                  </a:lnTo>
                  <a:lnTo>
                    <a:pt x="109" y="281"/>
                  </a:lnTo>
                  <a:lnTo>
                    <a:pt x="109" y="279"/>
                  </a:lnTo>
                  <a:lnTo>
                    <a:pt x="109" y="278"/>
                  </a:lnTo>
                  <a:lnTo>
                    <a:pt x="109" y="277"/>
                  </a:lnTo>
                  <a:lnTo>
                    <a:pt x="108" y="277"/>
                  </a:lnTo>
                  <a:lnTo>
                    <a:pt x="106" y="277"/>
                  </a:lnTo>
                  <a:lnTo>
                    <a:pt x="106" y="275"/>
                  </a:lnTo>
                  <a:lnTo>
                    <a:pt x="106" y="274"/>
                  </a:lnTo>
                  <a:lnTo>
                    <a:pt x="105" y="273"/>
                  </a:lnTo>
                  <a:lnTo>
                    <a:pt x="105" y="271"/>
                  </a:lnTo>
                  <a:lnTo>
                    <a:pt x="105" y="270"/>
                  </a:lnTo>
                  <a:lnTo>
                    <a:pt x="104" y="270"/>
                  </a:lnTo>
                  <a:lnTo>
                    <a:pt x="104" y="269"/>
                  </a:lnTo>
                  <a:lnTo>
                    <a:pt x="102" y="267"/>
                  </a:lnTo>
                  <a:lnTo>
                    <a:pt x="102" y="266"/>
                  </a:lnTo>
                  <a:lnTo>
                    <a:pt x="101" y="266"/>
                  </a:lnTo>
                  <a:lnTo>
                    <a:pt x="101" y="265"/>
                  </a:lnTo>
                  <a:lnTo>
                    <a:pt x="100" y="265"/>
                  </a:lnTo>
                  <a:lnTo>
                    <a:pt x="100" y="264"/>
                  </a:lnTo>
                  <a:lnTo>
                    <a:pt x="98" y="264"/>
                  </a:lnTo>
                  <a:lnTo>
                    <a:pt x="98" y="262"/>
                  </a:lnTo>
                  <a:lnTo>
                    <a:pt x="97" y="262"/>
                  </a:lnTo>
                  <a:lnTo>
                    <a:pt x="96" y="261"/>
                  </a:lnTo>
                  <a:lnTo>
                    <a:pt x="94" y="261"/>
                  </a:lnTo>
                  <a:lnTo>
                    <a:pt x="94" y="260"/>
                  </a:lnTo>
                  <a:lnTo>
                    <a:pt x="93" y="260"/>
                  </a:lnTo>
                  <a:lnTo>
                    <a:pt x="92" y="258"/>
                  </a:lnTo>
                  <a:lnTo>
                    <a:pt x="90" y="258"/>
                  </a:lnTo>
                  <a:lnTo>
                    <a:pt x="89" y="258"/>
                  </a:lnTo>
                  <a:lnTo>
                    <a:pt x="88" y="258"/>
                  </a:lnTo>
                  <a:lnTo>
                    <a:pt x="88" y="260"/>
                  </a:lnTo>
                  <a:lnTo>
                    <a:pt x="87" y="260"/>
                  </a:lnTo>
                  <a:lnTo>
                    <a:pt x="85" y="260"/>
                  </a:lnTo>
                  <a:lnTo>
                    <a:pt x="84" y="260"/>
                  </a:lnTo>
                  <a:lnTo>
                    <a:pt x="84" y="261"/>
                  </a:lnTo>
                  <a:lnTo>
                    <a:pt x="83" y="261"/>
                  </a:lnTo>
                  <a:lnTo>
                    <a:pt x="81" y="262"/>
                  </a:lnTo>
                  <a:lnTo>
                    <a:pt x="80" y="262"/>
                  </a:lnTo>
                  <a:lnTo>
                    <a:pt x="79" y="264"/>
                  </a:lnTo>
                  <a:lnTo>
                    <a:pt x="77" y="264"/>
                  </a:lnTo>
                  <a:lnTo>
                    <a:pt x="76" y="265"/>
                  </a:lnTo>
                  <a:lnTo>
                    <a:pt x="75" y="265"/>
                  </a:lnTo>
                  <a:lnTo>
                    <a:pt x="73" y="265"/>
                  </a:lnTo>
                  <a:lnTo>
                    <a:pt x="72" y="265"/>
                  </a:lnTo>
                  <a:lnTo>
                    <a:pt x="71" y="265"/>
                  </a:lnTo>
                  <a:lnTo>
                    <a:pt x="70" y="266"/>
                  </a:lnTo>
                  <a:lnTo>
                    <a:pt x="68" y="266"/>
                  </a:lnTo>
                  <a:lnTo>
                    <a:pt x="67" y="265"/>
                  </a:lnTo>
                  <a:lnTo>
                    <a:pt x="66" y="265"/>
                  </a:lnTo>
                  <a:lnTo>
                    <a:pt x="64" y="265"/>
                  </a:lnTo>
                  <a:lnTo>
                    <a:pt x="63" y="265"/>
                  </a:lnTo>
                  <a:lnTo>
                    <a:pt x="62" y="265"/>
                  </a:lnTo>
                  <a:lnTo>
                    <a:pt x="60" y="264"/>
                  </a:lnTo>
                  <a:lnTo>
                    <a:pt x="59" y="264"/>
                  </a:lnTo>
                  <a:lnTo>
                    <a:pt x="58" y="264"/>
                  </a:lnTo>
                  <a:lnTo>
                    <a:pt x="58" y="262"/>
                  </a:lnTo>
                  <a:lnTo>
                    <a:pt x="56" y="261"/>
                  </a:lnTo>
                  <a:lnTo>
                    <a:pt x="55" y="260"/>
                  </a:lnTo>
                  <a:lnTo>
                    <a:pt x="54" y="258"/>
                  </a:lnTo>
                  <a:lnTo>
                    <a:pt x="53" y="257"/>
                  </a:lnTo>
                  <a:lnTo>
                    <a:pt x="51" y="256"/>
                  </a:lnTo>
                  <a:lnTo>
                    <a:pt x="50" y="254"/>
                  </a:lnTo>
                  <a:lnTo>
                    <a:pt x="49" y="253"/>
                  </a:lnTo>
                  <a:lnTo>
                    <a:pt x="49" y="252"/>
                  </a:lnTo>
                  <a:lnTo>
                    <a:pt x="47" y="250"/>
                  </a:lnTo>
                  <a:lnTo>
                    <a:pt x="47" y="249"/>
                  </a:lnTo>
                  <a:lnTo>
                    <a:pt x="47" y="248"/>
                  </a:lnTo>
                  <a:lnTo>
                    <a:pt x="47" y="247"/>
                  </a:lnTo>
                  <a:lnTo>
                    <a:pt x="47" y="245"/>
                  </a:lnTo>
                  <a:lnTo>
                    <a:pt x="47" y="244"/>
                  </a:lnTo>
                  <a:lnTo>
                    <a:pt x="49" y="240"/>
                  </a:lnTo>
                  <a:lnTo>
                    <a:pt x="49" y="239"/>
                  </a:lnTo>
                  <a:lnTo>
                    <a:pt x="49" y="237"/>
                  </a:lnTo>
                  <a:lnTo>
                    <a:pt x="49" y="236"/>
                  </a:lnTo>
                  <a:lnTo>
                    <a:pt x="49" y="235"/>
                  </a:lnTo>
                  <a:lnTo>
                    <a:pt x="49" y="233"/>
                  </a:lnTo>
                  <a:lnTo>
                    <a:pt x="50" y="233"/>
                  </a:lnTo>
                  <a:lnTo>
                    <a:pt x="50" y="232"/>
                  </a:lnTo>
                  <a:lnTo>
                    <a:pt x="50" y="231"/>
                  </a:lnTo>
                  <a:lnTo>
                    <a:pt x="51" y="230"/>
                  </a:lnTo>
                  <a:lnTo>
                    <a:pt x="50" y="230"/>
                  </a:lnTo>
                  <a:lnTo>
                    <a:pt x="49" y="230"/>
                  </a:lnTo>
                  <a:lnTo>
                    <a:pt x="49" y="228"/>
                  </a:lnTo>
                  <a:lnTo>
                    <a:pt x="49" y="227"/>
                  </a:lnTo>
                  <a:lnTo>
                    <a:pt x="49" y="226"/>
                  </a:lnTo>
                  <a:lnTo>
                    <a:pt x="49" y="224"/>
                  </a:lnTo>
                  <a:lnTo>
                    <a:pt x="49" y="223"/>
                  </a:lnTo>
                  <a:lnTo>
                    <a:pt x="50" y="223"/>
                  </a:lnTo>
                  <a:lnTo>
                    <a:pt x="50" y="222"/>
                  </a:lnTo>
                  <a:lnTo>
                    <a:pt x="50" y="220"/>
                  </a:lnTo>
                  <a:lnTo>
                    <a:pt x="51" y="220"/>
                  </a:lnTo>
                  <a:lnTo>
                    <a:pt x="51" y="219"/>
                  </a:lnTo>
                  <a:lnTo>
                    <a:pt x="53" y="218"/>
                  </a:lnTo>
                  <a:lnTo>
                    <a:pt x="53" y="216"/>
                  </a:lnTo>
                  <a:lnTo>
                    <a:pt x="54" y="216"/>
                  </a:lnTo>
                  <a:lnTo>
                    <a:pt x="54" y="215"/>
                  </a:lnTo>
                  <a:lnTo>
                    <a:pt x="55" y="215"/>
                  </a:lnTo>
                  <a:lnTo>
                    <a:pt x="56" y="215"/>
                  </a:lnTo>
                  <a:lnTo>
                    <a:pt x="58" y="215"/>
                  </a:lnTo>
                  <a:lnTo>
                    <a:pt x="59" y="215"/>
                  </a:lnTo>
                  <a:lnTo>
                    <a:pt x="60" y="216"/>
                  </a:lnTo>
                  <a:lnTo>
                    <a:pt x="62" y="216"/>
                  </a:lnTo>
                  <a:lnTo>
                    <a:pt x="62" y="218"/>
                  </a:lnTo>
                  <a:lnTo>
                    <a:pt x="63" y="218"/>
                  </a:lnTo>
                  <a:lnTo>
                    <a:pt x="64" y="219"/>
                  </a:lnTo>
                  <a:lnTo>
                    <a:pt x="66" y="220"/>
                  </a:lnTo>
                  <a:lnTo>
                    <a:pt x="67" y="222"/>
                  </a:lnTo>
                  <a:lnTo>
                    <a:pt x="68" y="223"/>
                  </a:lnTo>
                  <a:lnTo>
                    <a:pt x="70" y="223"/>
                  </a:lnTo>
                  <a:lnTo>
                    <a:pt x="72" y="223"/>
                  </a:lnTo>
                  <a:lnTo>
                    <a:pt x="76" y="222"/>
                  </a:lnTo>
                  <a:lnTo>
                    <a:pt x="77" y="220"/>
                  </a:lnTo>
                  <a:lnTo>
                    <a:pt x="80" y="220"/>
                  </a:lnTo>
                  <a:lnTo>
                    <a:pt x="81" y="219"/>
                  </a:lnTo>
                  <a:lnTo>
                    <a:pt x="83" y="219"/>
                  </a:lnTo>
                  <a:lnTo>
                    <a:pt x="84" y="219"/>
                  </a:lnTo>
                  <a:lnTo>
                    <a:pt x="87" y="219"/>
                  </a:lnTo>
                  <a:lnTo>
                    <a:pt x="89" y="219"/>
                  </a:lnTo>
                  <a:lnTo>
                    <a:pt x="93" y="219"/>
                  </a:lnTo>
                  <a:lnTo>
                    <a:pt x="94" y="219"/>
                  </a:lnTo>
                  <a:lnTo>
                    <a:pt x="96" y="219"/>
                  </a:lnTo>
                  <a:lnTo>
                    <a:pt x="97" y="219"/>
                  </a:lnTo>
                  <a:lnTo>
                    <a:pt x="98" y="220"/>
                  </a:lnTo>
                  <a:lnTo>
                    <a:pt x="100" y="220"/>
                  </a:lnTo>
                  <a:lnTo>
                    <a:pt x="101" y="222"/>
                  </a:lnTo>
                  <a:lnTo>
                    <a:pt x="104" y="223"/>
                  </a:lnTo>
                  <a:lnTo>
                    <a:pt x="105" y="224"/>
                  </a:lnTo>
                  <a:lnTo>
                    <a:pt x="106" y="224"/>
                  </a:lnTo>
                  <a:lnTo>
                    <a:pt x="108" y="226"/>
                  </a:lnTo>
                  <a:lnTo>
                    <a:pt x="109" y="226"/>
                  </a:lnTo>
                  <a:lnTo>
                    <a:pt x="110" y="227"/>
                  </a:lnTo>
                  <a:lnTo>
                    <a:pt x="111" y="227"/>
                  </a:lnTo>
                  <a:lnTo>
                    <a:pt x="111" y="228"/>
                  </a:lnTo>
                  <a:lnTo>
                    <a:pt x="113" y="228"/>
                  </a:lnTo>
                  <a:lnTo>
                    <a:pt x="114" y="228"/>
                  </a:lnTo>
                  <a:lnTo>
                    <a:pt x="115" y="228"/>
                  </a:lnTo>
                  <a:lnTo>
                    <a:pt x="117" y="228"/>
                  </a:lnTo>
                  <a:lnTo>
                    <a:pt x="118" y="228"/>
                  </a:lnTo>
                  <a:lnTo>
                    <a:pt x="119" y="228"/>
                  </a:lnTo>
                  <a:lnTo>
                    <a:pt x="121" y="227"/>
                  </a:lnTo>
                  <a:lnTo>
                    <a:pt x="122" y="227"/>
                  </a:lnTo>
                  <a:lnTo>
                    <a:pt x="123" y="227"/>
                  </a:lnTo>
                  <a:lnTo>
                    <a:pt x="123" y="226"/>
                  </a:lnTo>
                  <a:lnTo>
                    <a:pt x="125" y="226"/>
                  </a:lnTo>
                  <a:lnTo>
                    <a:pt x="126" y="226"/>
                  </a:lnTo>
                  <a:lnTo>
                    <a:pt x="126" y="224"/>
                  </a:lnTo>
                  <a:lnTo>
                    <a:pt x="127" y="224"/>
                  </a:lnTo>
                  <a:lnTo>
                    <a:pt x="128" y="224"/>
                  </a:lnTo>
                  <a:lnTo>
                    <a:pt x="128" y="223"/>
                  </a:lnTo>
                  <a:lnTo>
                    <a:pt x="130" y="222"/>
                  </a:lnTo>
                  <a:lnTo>
                    <a:pt x="131" y="220"/>
                  </a:lnTo>
                  <a:lnTo>
                    <a:pt x="131" y="219"/>
                  </a:lnTo>
                  <a:lnTo>
                    <a:pt x="131" y="218"/>
                  </a:lnTo>
                  <a:lnTo>
                    <a:pt x="132" y="216"/>
                  </a:lnTo>
                  <a:lnTo>
                    <a:pt x="132" y="215"/>
                  </a:lnTo>
                  <a:lnTo>
                    <a:pt x="132" y="214"/>
                  </a:lnTo>
                  <a:lnTo>
                    <a:pt x="132" y="213"/>
                  </a:lnTo>
                  <a:lnTo>
                    <a:pt x="131" y="211"/>
                  </a:lnTo>
                  <a:lnTo>
                    <a:pt x="131" y="210"/>
                  </a:lnTo>
                  <a:lnTo>
                    <a:pt x="130" y="210"/>
                  </a:lnTo>
                  <a:lnTo>
                    <a:pt x="130" y="209"/>
                  </a:lnTo>
                  <a:lnTo>
                    <a:pt x="128" y="209"/>
                  </a:lnTo>
                  <a:lnTo>
                    <a:pt x="128" y="207"/>
                  </a:lnTo>
                  <a:lnTo>
                    <a:pt x="127" y="207"/>
                  </a:lnTo>
                  <a:lnTo>
                    <a:pt x="127" y="206"/>
                  </a:lnTo>
                  <a:lnTo>
                    <a:pt x="126" y="206"/>
                  </a:lnTo>
                  <a:lnTo>
                    <a:pt x="125" y="205"/>
                  </a:lnTo>
                  <a:lnTo>
                    <a:pt x="123" y="205"/>
                  </a:lnTo>
                  <a:lnTo>
                    <a:pt x="123" y="203"/>
                  </a:lnTo>
                  <a:lnTo>
                    <a:pt x="122" y="203"/>
                  </a:lnTo>
                  <a:lnTo>
                    <a:pt x="121" y="203"/>
                  </a:lnTo>
                  <a:lnTo>
                    <a:pt x="119" y="203"/>
                  </a:lnTo>
                  <a:lnTo>
                    <a:pt x="118" y="203"/>
                  </a:lnTo>
                  <a:lnTo>
                    <a:pt x="118" y="202"/>
                  </a:lnTo>
                  <a:lnTo>
                    <a:pt x="117" y="202"/>
                  </a:lnTo>
                  <a:lnTo>
                    <a:pt x="115" y="202"/>
                  </a:lnTo>
                  <a:lnTo>
                    <a:pt x="114" y="202"/>
                  </a:lnTo>
                  <a:lnTo>
                    <a:pt x="113" y="201"/>
                  </a:lnTo>
                  <a:lnTo>
                    <a:pt x="110" y="201"/>
                  </a:lnTo>
                  <a:lnTo>
                    <a:pt x="109" y="199"/>
                  </a:lnTo>
                  <a:lnTo>
                    <a:pt x="108" y="199"/>
                  </a:lnTo>
                  <a:lnTo>
                    <a:pt x="106" y="198"/>
                  </a:lnTo>
                  <a:lnTo>
                    <a:pt x="104" y="197"/>
                  </a:lnTo>
                  <a:lnTo>
                    <a:pt x="102" y="196"/>
                  </a:lnTo>
                  <a:lnTo>
                    <a:pt x="101" y="196"/>
                  </a:lnTo>
                  <a:lnTo>
                    <a:pt x="101" y="194"/>
                  </a:lnTo>
                  <a:lnTo>
                    <a:pt x="100" y="193"/>
                  </a:lnTo>
                  <a:lnTo>
                    <a:pt x="98" y="192"/>
                  </a:lnTo>
                  <a:lnTo>
                    <a:pt x="98" y="190"/>
                  </a:lnTo>
                  <a:lnTo>
                    <a:pt x="97" y="189"/>
                  </a:lnTo>
                  <a:lnTo>
                    <a:pt x="97" y="188"/>
                  </a:lnTo>
                  <a:lnTo>
                    <a:pt x="97" y="186"/>
                  </a:lnTo>
                  <a:lnTo>
                    <a:pt x="96" y="186"/>
                  </a:lnTo>
                  <a:lnTo>
                    <a:pt x="94" y="185"/>
                  </a:lnTo>
                  <a:lnTo>
                    <a:pt x="93" y="184"/>
                  </a:lnTo>
                  <a:lnTo>
                    <a:pt x="93" y="182"/>
                  </a:lnTo>
                  <a:lnTo>
                    <a:pt x="92" y="182"/>
                  </a:lnTo>
                  <a:lnTo>
                    <a:pt x="92" y="181"/>
                  </a:lnTo>
                  <a:lnTo>
                    <a:pt x="90" y="180"/>
                  </a:lnTo>
                  <a:lnTo>
                    <a:pt x="90" y="178"/>
                  </a:lnTo>
                  <a:lnTo>
                    <a:pt x="90" y="177"/>
                  </a:lnTo>
                  <a:lnTo>
                    <a:pt x="89" y="176"/>
                  </a:lnTo>
                  <a:lnTo>
                    <a:pt x="89" y="175"/>
                  </a:lnTo>
                  <a:lnTo>
                    <a:pt x="89" y="173"/>
                  </a:lnTo>
                  <a:lnTo>
                    <a:pt x="88" y="172"/>
                  </a:lnTo>
                  <a:lnTo>
                    <a:pt x="88" y="169"/>
                  </a:lnTo>
                  <a:lnTo>
                    <a:pt x="88" y="168"/>
                  </a:lnTo>
                  <a:lnTo>
                    <a:pt x="88" y="167"/>
                  </a:lnTo>
                  <a:lnTo>
                    <a:pt x="88" y="165"/>
                  </a:lnTo>
                  <a:lnTo>
                    <a:pt x="89" y="163"/>
                  </a:lnTo>
                  <a:lnTo>
                    <a:pt x="89" y="161"/>
                  </a:lnTo>
                  <a:lnTo>
                    <a:pt x="92" y="159"/>
                  </a:lnTo>
                  <a:lnTo>
                    <a:pt x="93" y="156"/>
                  </a:lnTo>
                  <a:lnTo>
                    <a:pt x="94" y="155"/>
                  </a:lnTo>
                  <a:lnTo>
                    <a:pt x="98" y="151"/>
                  </a:lnTo>
                  <a:lnTo>
                    <a:pt x="101" y="148"/>
                  </a:lnTo>
                  <a:lnTo>
                    <a:pt x="102" y="147"/>
                  </a:lnTo>
                  <a:lnTo>
                    <a:pt x="105" y="144"/>
                  </a:lnTo>
                  <a:lnTo>
                    <a:pt x="106" y="143"/>
                  </a:lnTo>
                  <a:lnTo>
                    <a:pt x="108" y="142"/>
                  </a:lnTo>
                  <a:lnTo>
                    <a:pt x="110" y="139"/>
                  </a:lnTo>
                  <a:lnTo>
                    <a:pt x="111" y="138"/>
                  </a:lnTo>
                  <a:lnTo>
                    <a:pt x="113" y="137"/>
                  </a:lnTo>
                  <a:lnTo>
                    <a:pt x="114" y="135"/>
                  </a:lnTo>
                  <a:lnTo>
                    <a:pt x="115" y="134"/>
                  </a:lnTo>
                  <a:lnTo>
                    <a:pt x="117" y="131"/>
                  </a:lnTo>
                  <a:lnTo>
                    <a:pt x="117" y="130"/>
                  </a:lnTo>
                  <a:lnTo>
                    <a:pt x="118" y="129"/>
                  </a:lnTo>
                  <a:lnTo>
                    <a:pt x="119" y="127"/>
                  </a:lnTo>
                  <a:lnTo>
                    <a:pt x="121" y="125"/>
                  </a:lnTo>
                  <a:lnTo>
                    <a:pt x="122" y="125"/>
                  </a:lnTo>
                  <a:lnTo>
                    <a:pt x="122" y="124"/>
                  </a:lnTo>
                  <a:lnTo>
                    <a:pt x="122" y="122"/>
                  </a:lnTo>
                  <a:lnTo>
                    <a:pt x="121" y="121"/>
                  </a:lnTo>
                  <a:lnTo>
                    <a:pt x="119" y="120"/>
                  </a:lnTo>
                  <a:lnTo>
                    <a:pt x="118" y="118"/>
                  </a:lnTo>
                  <a:lnTo>
                    <a:pt x="117" y="118"/>
                  </a:lnTo>
                  <a:lnTo>
                    <a:pt x="117" y="117"/>
                  </a:lnTo>
                  <a:lnTo>
                    <a:pt x="115" y="117"/>
                  </a:lnTo>
                  <a:lnTo>
                    <a:pt x="114" y="116"/>
                  </a:lnTo>
                  <a:lnTo>
                    <a:pt x="111" y="114"/>
                  </a:lnTo>
                  <a:lnTo>
                    <a:pt x="109" y="113"/>
                  </a:lnTo>
                  <a:lnTo>
                    <a:pt x="106" y="112"/>
                  </a:lnTo>
                  <a:lnTo>
                    <a:pt x="105" y="112"/>
                  </a:lnTo>
                  <a:lnTo>
                    <a:pt x="102" y="110"/>
                  </a:lnTo>
                  <a:lnTo>
                    <a:pt x="100" y="110"/>
                  </a:lnTo>
                  <a:lnTo>
                    <a:pt x="97" y="109"/>
                  </a:lnTo>
                  <a:lnTo>
                    <a:pt x="94" y="109"/>
                  </a:lnTo>
                  <a:lnTo>
                    <a:pt x="93" y="108"/>
                  </a:lnTo>
                  <a:lnTo>
                    <a:pt x="90" y="108"/>
                  </a:lnTo>
                  <a:lnTo>
                    <a:pt x="89" y="106"/>
                  </a:lnTo>
                  <a:lnTo>
                    <a:pt x="87" y="106"/>
                  </a:lnTo>
                  <a:lnTo>
                    <a:pt x="85" y="106"/>
                  </a:lnTo>
                  <a:lnTo>
                    <a:pt x="84" y="105"/>
                  </a:lnTo>
                  <a:lnTo>
                    <a:pt x="83" y="105"/>
                  </a:lnTo>
                  <a:lnTo>
                    <a:pt x="81" y="104"/>
                  </a:lnTo>
                  <a:lnTo>
                    <a:pt x="81" y="103"/>
                  </a:lnTo>
                  <a:lnTo>
                    <a:pt x="80" y="103"/>
                  </a:lnTo>
                  <a:lnTo>
                    <a:pt x="80" y="101"/>
                  </a:lnTo>
                  <a:lnTo>
                    <a:pt x="80" y="100"/>
                  </a:lnTo>
                  <a:lnTo>
                    <a:pt x="80" y="99"/>
                  </a:lnTo>
                  <a:lnTo>
                    <a:pt x="80" y="97"/>
                  </a:lnTo>
                  <a:lnTo>
                    <a:pt x="80" y="96"/>
                  </a:lnTo>
                  <a:lnTo>
                    <a:pt x="80" y="95"/>
                  </a:lnTo>
                  <a:lnTo>
                    <a:pt x="80" y="92"/>
                  </a:lnTo>
                  <a:lnTo>
                    <a:pt x="79" y="91"/>
                  </a:lnTo>
                  <a:lnTo>
                    <a:pt x="79" y="89"/>
                  </a:lnTo>
                  <a:lnTo>
                    <a:pt x="79" y="88"/>
                  </a:lnTo>
                  <a:lnTo>
                    <a:pt x="80" y="87"/>
                  </a:lnTo>
                  <a:lnTo>
                    <a:pt x="79" y="84"/>
                  </a:lnTo>
                  <a:lnTo>
                    <a:pt x="80" y="83"/>
                  </a:lnTo>
                  <a:lnTo>
                    <a:pt x="80" y="82"/>
                  </a:lnTo>
                  <a:lnTo>
                    <a:pt x="80" y="80"/>
                  </a:lnTo>
                  <a:lnTo>
                    <a:pt x="80" y="79"/>
                  </a:lnTo>
                  <a:lnTo>
                    <a:pt x="80"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a:extLst>
                <a:ext uri="{FF2B5EF4-FFF2-40B4-BE49-F238E27FC236}">
                  <a16:creationId xmlns:a16="http://schemas.microsoft.com/office/drawing/2014/main" id="{BF42838E-9B85-4E81-92E7-F2768168570F}"/>
                </a:ext>
              </a:extLst>
            </p:cNvPr>
            <p:cNvSpPr>
              <a:spLocks/>
            </p:cNvSpPr>
            <p:nvPr/>
          </p:nvSpPr>
          <p:spPr bwMode="auto">
            <a:xfrm>
              <a:off x="6717" y="1649"/>
              <a:ext cx="274" cy="282"/>
            </a:xfrm>
            <a:custGeom>
              <a:avLst/>
              <a:gdLst>
                <a:gd name="T0" fmla="*/ 272 w 274"/>
                <a:gd name="T1" fmla="*/ 28 h 282"/>
                <a:gd name="T2" fmla="*/ 269 w 274"/>
                <a:gd name="T3" fmla="*/ 58 h 282"/>
                <a:gd name="T4" fmla="*/ 267 w 274"/>
                <a:gd name="T5" fmla="*/ 84 h 282"/>
                <a:gd name="T6" fmla="*/ 264 w 274"/>
                <a:gd name="T7" fmla="*/ 118 h 282"/>
                <a:gd name="T8" fmla="*/ 261 w 274"/>
                <a:gd name="T9" fmla="*/ 136 h 282"/>
                <a:gd name="T10" fmla="*/ 259 w 274"/>
                <a:gd name="T11" fmla="*/ 170 h 282"/>
                <a:gd name="T12" fmla="*/ 256 w 274"/>
                <a:gd name="T13" fmla="*/ 199 h 282"/>
                <a:gd name="T14" fmla="*/ 246 w 274"/>
                <a:gd name="T15" fmla="*/ 219 h 282"/>
                <a:gd name="T16" fmla="*/ 217 w 274"/>
                <a:gd name="T17" fmla="*/ 219 h 282"/>
                <a:gd name="T18" fmla="*/ 212 w 274"/>
                <a:gd name="T19" fmla="*/ 224 h 282"/>
                <a:gd name="T20" fmla="*/ 212 w 274"/>
                <a:gd name="T21" fmla="*/ 232 h 282"/>
                <a:gd name="T22" fmla="*/ 205 w 274"/>
                <a:gd name="T23" fmla="*/ 238 h 282"/>
                <a:gd name="T24" fmla="*/ 204 w 274"/>
                <a:gd name="T25" fmla="*/ 245 h 282"/>
                <a:gd name="T26" fmla="*/ 196 w 274"/>
                <a:gd name="T27" fmla="*/ 251 h 282"/>
                <a:gd name="T28" fmla="*/ 189 w 274"/>
                <a:gd name="T29" fmla="*/ 258 h 282"/>
                <a:gd name="T30" fmla="*/ 181 w 274"/>
                <a:gd name="T31" fmla="*/ 255 h 282"/>
                <a:gd name="T32" fmla="*/ 176 w 274"/>
                <a:gd name="T33" fmla="*/ 253 h 282"/>
                <a:gd name="T34" fmla="*/ 175 w 274"/>
                <a:gd name="T35" fmla="*/ 259 h 282"/>
                <a:gd name="T36" fmla="*/ 170 w 274"/>
                <a:gd name="T37" fmla="*/ 265 h 282"/>
                <a:gd name="T38" fmla="*/ 164 w 274"/>
                <a:gd name="T39" fmla="*/ 263 h 282"/>
                <a:gd name="T40" fmla="*/ 162 w 274"/>
                <a:gd name="T41" fmla="*/ 267 h 282"/>
                <a:gd name="T42" fmla="*/ 155 w 274"/>
                <a:gd name="T43" fmla="*/ 268 h 282"/>
                <a:gd name="T44" fmla="*/ 149 w 274"/>
                <a:gd name="T45" fmla="*/ 267 h 282"/>
                <a:gd name="T46" fmla="*/ 144 w 274"/>
                <a:gd name="T47" fmla="*/ 272 h 282"/>
                <a:gd name="T48" fmla="*/ 137 w 274"/>
                <a:gd name="T49" fmla="*/ 270 h 282"/>
                <a:gd name="T50" fmla="*/ 133 w 274"/>
                <a:gd name="T51" fmla="*/ 271 h 282"/>
                <a:gd name="T52" fmla="*/ 125 w 274"/>
                <a:gd name="T53" fmla="*/ 271 h 282"/>
                <a:gd name="T54" fmla="*/ 123 w 274"/>
                <a:gd name="T55" fmla="*/ 274 h 282"/>
                <a:gd name="T56" fmla="*/ 115 w 274"/>
                <a:gd name="T57" fmla="*/ 278 h 282"/>
                <a:gd name="T58" fmla="*/ 112 w 274"/>
                <a:gd name="T59" fmla="*/ 276 h 282"/>
                <a:gd name="T60" fmla="*/ 119 w 274"/>
                <a:gd name="T61" fmla="*/ 270 h 282"/>
                <a:gd name="T62" fmla="*/ 124 w 274"/>
                <a:gd name="T63" fmla="*/ 267 h 282"/>
                <a:gd name="T64" fmla="*/ 120 w 274"/>
                <a:gd name="T65" fmla="*/ 262 h 282"/>
                <a:gd name="T66" fmla="*/ 89 w 274"/>
                <a:gd name="T67" fmla="*/ 262 h 282"/>
                <a:gd name="T68" fmla="*/ 58 w 274"/>
                <a:gd name="T69" fmla="*/ 263 h 282"/>
                <a:gd name="T70" fmla="*/ 35 w 274"/>
                <a:gd name="T71" fmla="*/ 263 h 282"/>
                <a:gd name="T72" fmla="*/ 11 w 274"/>
                <a:gd name="T73" fmla="*/ 263 h 282"/>
                <a:gd name="T74" fmla="*/ 2 w 274"/>
                <a:gd name="T75" fmla="*/ 249 h 282"/>
                <a:gd name="T76" fmla="*/ 2 w 274"/>
                <a:gd name="T77" fmla="*/ 219 h 282"/>
                <a:gd name="T78" fmla="*/ 1 w 274"/>
                <a:gd name="T79" fmla="*/ 191 h 282"/>
                <a:gd name="T80" fmla="*/ 1 w 274"/>
                <a:gd name="T81" fmla="*/ 156 h 282"/>
                <a:gd name="T82" fmla="*/ 1 w 274"/>
                <a:gd name="T83" fmla="*/ 130 h 282"/>
                <a:gd name="T84" fmla="*/ 1 w 274"/>
                <a:gd name="T85" fmla="*/ 111 h 282"/>
                <a:gd name="T86" fmla="*/ 0 w 274"/>
                <a:gd name="T87" fmla="*/ 84 h 282"/>
                <a:gd name="T88" fmla="*/ 0 w 274"/>
                <a:gd name="T89" fmla="*/ 55 h 282"/>
                <a:gd name="T90" fmla="*/ 0 w 274"/>
                <a:gd name="T91" fmla="*/ 35 h 282"/>
                <a:gd name="T92" fmla="*/ 0 w 274"/>
                <a:gd name="T93" fmla="*/ 13 h 282"/>
                <a:gd name="T94" fmla="*/ 9 w 274"/>
                <a:gd name="T95" fmla="*/ 1 h 282"/>
                <a:gd name="T96" fmla="*/ 35 w 274"/>
                <a:gd name="T97" fmla="*/ 1 h 282"/>
                <a:gd name="T98" fmla="*/ 62 w 274"/>
                <a:gd name="T99" fmla="*/ 1 h 282"/>
                <a:gd name="T100" fmla="*/ 81 w 274"/>
                <a:gd name="T101" fmla="*/ 0 h 282"/>
                <a:gd name="T102" fmla="*/ 99 w 274"/>
                <a:gd name="T103" fmla="*/ 0 h 282"/>
                <a:gd name="T104" fmla="*/ 120 w 274"/>
                <a:gd name="T105" fmla="*/ 0 h 282"/>
                <a:gd name="T106" fmla="*/ 138 w 274"/>
                <a:gd name="T107" fmla="*/ 0 h 282"/>
                <a:gd name="T108" fmla="*/ 159 w 274"/>
                <a:gd name="T109" fmla="*/ 0 h 282"/>
                <a:gd name="T110" fmla="*/ 178 w 274"/>
                <a:gd name="T111" fmla="*/ 0 h 282"/>
                <a:gd name="T112" fmla="*/ 197 w 274"/>
                <a:gd name="T113" fmla="*/ 0 h 282"/>
                <a:gd name="T114" fmla="*/ 222 w 274"/>
                <a:gd name="T115" fmla="*/ 0 h 282"/>
                <a:gd name="T116" fmla="*/ 239 w 274"/>
                <a:gd name="T117" fmla="*/ 0 h 282"/>
                <a:gd name="T118" fmla="*/ 273 w 274"/>
                <a:gd name="T119"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282">
                  <a:moveTo>
                    <a:pt x="274" y="0"/>
                  </a:moveTo>
                  <a:lnTo>
                    <a:pt x="274" y="5"/>
                  </a:lnTo>
                  <a:lnTo>
                    <a:pt x="274" y="7"/>
                  </a:lnTo>
                  <a:lnTo>
                    <a:pt x="274" y="8"/>
                  </a:lnTo>
                  <a:lnTo>
                    <a:pt x="273" y="11"/>
                  </a:lnTo>
                  <a:lnTo>
                    <a:pt x="273" y="12"/>
                  </a:lnTo>
                  <a:lnTo>
                    <a:pt x="273" y="17"/>
                  </a:lnTo>
                  <a:lnTo>
                    <a:pt x="273" y="22"/>
                  </a:lnTo>
                  <a:lnTo>
                    <a:pt x="272" y="26"/>
                  </a:lnTo>
                  <a:lnTo>
                    <a:pt x="272" y="28"/>
                  </a:lnTo>
                  <a:lnTo>
                    <a:pt x="272" y="30"/>
                  </a:lnTo>
                  <a:lnTo>
                    <a:pt x="272" y="33"/>
                  </a:lnTo>
                  <a:lnTo>
                    <a:pt x="272" y="35"/>
                  </a:lnTo>
                  <a:lnTo>
                    <a:pt x="272" y="38"/>
                  </a:lnTo>
                  <a:lnTo>
                    <a:pt x="270" y="42"/>
                  </a:lnTo>
                  <a:lnTo>
                    <a:pt x="270" y="46"/>
                  </a:lnTo>
                  <a:lnTo>
                    <a:pt x="270" y="49"/>
                  </a:lnTo>
                  <a:lnTo>
                    <a:pt x="270" y="50"/>
                  </a:lnTo>
                  <a:lnTo>
                    <a:pt x="269" y="54"/>
                  </a:lnTo>
                  <a:lnTo>
                    <a:pt x="269" y="58"/>
                  </a:lnTo>
                  <a:lnTo>
                    <a:pt x="269" y="59"/>
                  </a:lnTo>
                  <a:lnTo>
                    <a:pt x="269" y="63"/>
                  </a:lnTo>
                  <a:lnTo>
                    <a:pt x="269" y="64"/>
                  </a:lnTo>
                  <a:lnTo>
                    <a:pt x="269" y="66"/>
                  </a:lnTo>
                  <a:lnTo>
                    <a:pt x="268" y="67"/>
                  </a:lnTo>
                  <a:lnTo>
                    <a:pt x="268" y="68"/>
                  </a:lnTo>
                  <a:lnTo>
                    <a:pt x="268" y="73"/>
                  </a:lnTo>
                  <a:lnTo>
                    <a:pt x="268" y="79"/>
                  </a:lnTo>
                  <a:lnTo>
                    <a:pt x="267" y="83"/>
                  </a:lnTo>
                  <a:lnTo>
                    <a:pt x="267" y="84"/>
                  </a:lnTo>
                  <a:lnTo>
                    <a:pt x="267" y="90"/>
                  </a:lnTo>
                  <a:lnTo>
                    <a:pt x="265" y="93"/>
                  </a:lnTo>
                  <a:lnTo>
                    <a:pt x="265" y="101"/>
                  </a:lnTo>
                  <a:lnTo>
                    <a:pt x="265" y="102"/>
                  </a:lnTo>
                  <a:lnTo>
                    <a:pt x="264" y="110"/>
                  </a:lnTo>
                  <a:lnTo>
                    <a:pt x="264" y="111"/>
                  </a:lnTo>
                  <a:lnTo>
                    <a:pt x="264" y="114"/>
                  </a:lnTo>
                  <a:lnTo>
                    <a:pt x="264" y="115"/>
                  </a:lnTo>
                  <a:lnTo>
                    <a:pt x="264" y="117"/>
                  </a:lnTo>
                  <a:lnTo>
                    <a:pt x="264" y="118"/>
                  </a:lnTo>
                  <a:lnTo>
                    <a:pt x="264" y="119"/>
                  </a:lnTo>
                  <a:lnTo>
                    <a:pt x="263" y="121"/>
                  </a:lnTo>
                  <a:lnTo>
                    <a:pt x="263" y="124"/>
                  </a:lnTo>
                  <a:lnTo>
                    <a:pt x="263" y="126"/>
                  </a:lnTo>
                  <a:lnTo>
                    <a:pt x="263" y="127"/>
                  </a:lnTo>
                  <a:lnTo>
                    <a:pt x="263" y="128"/>
                  </a:lnTo>
                  <a:lnTo>
                    <a:pt x="263" y="130"/>
                  </a:lnTo>
                  <a:lnTo>
                    <a:pt x="263" y="132"/>
                  </a:lnTo>
                  <a:lnTo>
                    <a:pt x="263" y="134"/>
                  </a:lnTo>
                  <a:lnTo>
                    <a:pt x="261" y="136"/>
                  </a:lnTo>
                  <a:lnTo>
                    <a:pt x="261" y="138"/>
                  </a:lnTo>
                  <a:lnTo>
                    <a:pt x="261" y="139"/>
                  </a:lnTo>
                  <a:lnTo>
                    <a:pt x="261" y="140"/>
                  </a:lnTo>
                  <a:lnTo>
                    <a:pt x="260" y="149"/>
                  </a:lnTo>
                  <a:lnTo>
                    <a:pt x="260" y="151"/>
                  </a:lnTo>
                  <a:lnTo>
                    <a:pt x="260" y="153"/>
                  </a:lnTo>
                  <a:lnTo>
                    <a:pt x="260" y="158"/>
                  </a:lnTo>
                  <a:lnTo>
                    <a:pt x="259" y="168"/>
                  </a:lnTo>
                  <a:lnTo>
                    <a:pt x="259" y="169"/>
                  </a:lnTo>
                  <a:lnTo>
                    <a:pt x="259" y="170"/>
                  </a:lnTo>
                  <a:lnTo>
                    <a:pt x="257" y="176"/>
                  </a:lnTo>
                  <a:lnTo>
                    <a:pt x="257" y="178"/>
                  </a:lnTo>
                  <a:lnTo>
                    <a:pt x="257" y="181"/>
                  </a:lnTo>
                  <a:lnTo>
                    <a:pt x="257" y="182"/>
                  </a:lnTo>
                  <a:lnTo>
                    <a:pt x="257" y="183"/>
                  </a:lnTo>
                  <a:lnTo>
                    <a:pt x="256" y="186"/>
                  </a:lnTo>
                  <a:lnTo>
                    <a:pt x="256" y="193"/>
                  </a:lnTo>
                  <a:lnTo>
                    <a:pt x="256" y="195"/>
                  </a:lnTo>
                  <a:lnTo>
                    <a:pt x="256" y="196"/>
                  </a:lnTo>
                  <a:lnTo>
                    <a:pt x="256" y="199"/>
                  </a:lnTo>
                  <a:lnTo>
                    <a:pt x="255" y="206"/>
                  </a:lnTo>
                  <a:lnTo>
                    <a:pt x="255" y="208"/>
                  </a:lnTo>
                  <a:lnTo>
                    <a:pt x="255" y="213"/>
                  </a:lnTo>
                  <a:lnTo>
                    <a:pt x="255" y="215"/>
                  </a:lnTo>
                  <a:lnTo>
                    <a:pt x="253" y="215"/>
                  </a:lnTo>
                  <a:lnTo>
                    <a:pt x="253" y="216"/>
                  </a:lnTo>
                  <a:lnTo>
                    <a:pt x="253" y="219"/>
                  </a:lnTo>
                  <a:lnTo>
                    <a:pt x="251" y="219"/>
                  </a:lnTo>
                  <a:lnTo>
                    <a:pt x="248" y="219"/>
                  </a:lnTo>
                  <a:lnTo>
                    <a:pt x="246" y="219"/>
                  </a:lnTo>
                  <a:lnTo>
                    <a:pt x="244" y="219"/>
                  </a:lnTo>
                  <a:lnTo>
                    <a:pt x="242" y="219"/>
                  </a:lnTo>
                  <a:lnTo>
                    <a:pt x="239" y="219"/>
                  </a:lnTo>
                  <a:lnTo>
                    <a:pt x="235" y="219"/>
                  </a:lnTo>
                  <a:lnTo>
                    <a:pt x="233" y="219"/>
                  </a:lnTo>
                  <a:lnTo>
                    <a:pt x="231" y="219"/>
                  </a:lnTo>
                  <a:lnTo>
                    <a:pt x="227" y="219"/>
                  </a:lnTo>
                  <a:lnTo>
                    <a:pt x="222" y="219"/>
                  </a:lnTo>
                  <a:lnTo>
                    <a:pt x="219" y="219"/>
                  </a:lnTo>
                  <a:lnTo>
                    <a:pt x="217" y="219"/>
                  </a:lnTo>
                  <a:lnTo>
                    <a:pt x="217" y="220"/>
                  </a:lnTo>
                  <a:lnTo>
                    <a:pt x="216" y="220"/>
                  </a:lnTo>
                  <a:lnTo>
                    <a:pt x="214" y="220"/>
                  </a:lnTo>
                  <a:lnTo>
                    <a:pt x="214" y="219"/>
                  </a:lnTo>
                  <a:lnTo>
                    <a:pt x="213" y="219"/>
                  </a:lnTo>
                  <a:lnTo>
                    <a:pt x="213" y="220"/>
                  </a:lnTo>
                  <a:lnTo>
                    <a:pt x="213" y="221"/>
                  </a:lnTo>
                  <a:lnTo>
                    <a:pt x="212" y="221"/>
                  </a:lnTo>
                  <a:lnTo>
                    <a:pt x="212" y="223"/>
                  </a:lnTo>
                  <a:lnTo>
                    <a:pt x="212" y="224"/>
                  </a:lnTo>
                  <a:lnTo>
                    <a:pt x="212" y="225"/>
                  </a:lnTo>
                  <a:lnTo>
                    <a:pt x="210" y="225"/>
                  </a:lnTo>
                  <a:lnTo>
                    <a:pt x="210" y="227"/>
                  </a:lnTo>
                  <a:lnTo>
                    <a:pt x="212" y="227"/>
                  </a:lnTo>
                  <a:lnTo>
                    <a:pt x="212" y="228"/>
                  </a:lnTo>
                  <a:lnTo>
                    <a:pt x="212" y="229"/>
                  </a:lnTo>
                  <a:lnTo>
                    <a:pt x="212" y="230"/>
                  </a:lnTo>
                  <a:lnTo>
                    <a:pt x="212" y="232"/>
                  </a:lnTo>
                  <a:lnTo>
                    <a:pt x="213" y="232"/>
                  </a:lnTo>
                  <a:lnTo>
                    <a:pt x="212" y="232"/>
                  </a:lnTo>
                  <a:lnTo>
                    <a:pt x="212" y="233"/>
                  </a:lnTo>
                  <a:lnTo>
                    <a:pt x="212" y="234"/>
                  </a:lnTo>
                  <a:lnTo>
                    <a:pt x="210" y="234"/>
                  </a:lnTo>
                  <a:lnTo>
                    <a:pt x="210" y="236"/>
                  </a:lnTo>
                  <a:lnTo>
                    <a:pt x="209" y="236"/>
                  </a:lnTo>
                  <a:lnTo>
                    <a:pt x="209" y="237"/>
                  </a:lnTo>
                  <a:lnTo>
                    <a:pt x="208" y="237"/>
                  </a:lnTo>
                  <a:lnTo>
                    <a:pt x="206" y="237"/>
                  </a:lnTo>
                  <a:lnTo>
                    <a:pt x="206" y="238"/>
                  </a:lnTo>
                  <a:lnTo>
                    <a:pt x="205" y="238"/>
                  </a:lnTo>
                  <a:lnTo>
                    <a:pt x="205" y="240"/>
                  </a:lnTo>
                  <a:lnTo>
                    <a:pt x="204" y="240"/>
                  </a:lnTo>
                  <a:lnTo>
                    <a:pt x="204" y="241"/>
                  </a:lnTo>
                  <a:lnTo>
                    <a:pt x="205" y="241"/>
                  </a:lnTo>
                  <a:lnTo>
                    <a:pt x="204" y="242"/>
                  </a:lnTo>
                  <a:lnTo>
                    <a:pt x="202" y="242"/>
                  </a:lnTo>
                  <a:lnTo>
                    <a:pt x="204" y="244"/>
                  </a:lnTo>
                  <a:lnTo>
                    <a:pt x="202" y="244"/>
                  </a:lnTo>
                  <a:lnTo>
                    <a:pt x="204" y="244"/>
                  </a:lnTo>
                  <a:lnTo>
                    <a:pt x="204" y="245"/>
                  </a:lnTo>
                  <a:lnTo>
                    <a:pt x="202" y="245"/>
                  </a:lnTo>
                  <a:lnTo>
                    <a:pt x="202" y="246"/>
                  </a:lnTo>
                  <a:lnTo>
                    <a:pt x="201" y="246"/>
                  </a:lnTo>
                  <a:lnTo>
                    <a:pt x="201" y="247"/>
                  </a:lnTo>
                  <a:lnTo>
                    <a:pt x="200" y="247"/>
                  </a:lnTo>
                  <a:lnTo>
                    <a:pt x="198" y="247"/>
                  </a:lnTo>
                  <a:lnTo>
                    <a:pt x="198" y="249"/>
                  </a:lnTo>
                  <a:lnTo>
                    <a:pt x="197" y="249"/>
                  </a:lnTo>
                  <a:lnTo>
                    <a:pt x="196" y="250"/>
                  </a:lnTo>
                  <a:lnTo>
                    <a:pt x="196" y="251"/>
                  </a:lnTo>
                  <a:lnTo>
                    <a:pt x="195" y="251"/>
                  </a:lnTo>
                  <a:lnTo>
                    <a:pt x="193" y="251"/>
                  </a:lnTo>
                  <a:lnTo>
                    <a:pt x="193" y="253"/>
                  </a:lnTo>
                  <a:lnTo>
                    <a:pt x="193" y="254"/>
                  </a:lnTo>
                  <a:lnTo>
                    <a:pt x="192" y="254"/>
                  </a:lnTo>
                  <a:lnTo>
                    <a:pt x="192" y="255"/>
                  </a:lnTo>
                  <a:lnTo>
                    <a:pt x="191" y="255"/>
                  </a:lnTo>
                  <a:lnTo>
                    <a:pt x="189" y="255"/>
                  </a:lnTo>
                  <a:lnTo>
                    <a:pt x="189" y="257"/>
                  </a:lnTo>
                  <a:lnTo>
                    <a:pt x="189" y="258"/>
                  </a:lnTo>
                  <a:lnTo>
                    <a:pt x="188" y="258"/>
                  </a:lnTo>
                  <a:lnTo>
                    <a:pt x="187" y="258"/>
                  </a:lnTo>
                  <a:lnTo>
                    <a:pt x="185" y="258"/>
                  </a:lnTo>
                  <a:lnTo>
                    <a:pt x="184" y="258"/>
                  </a:lnTo>
                  <a:lnTo>
                    <a:pt x="184" y="257"/>
                  </a:lnTo>
                  <a:lnTo>
                    <a:pt x="183" y="257"/>
                  </a:lnTo>
                  <a:lnTo>
                    <a:pt x="183" y="255"/>
                  </a:lnTo>
                  <a:lnTo>
                    <a:pt x="181" y="255"/>
                  </a:lnTo>
                  <a:lnTo>
                    <a:pt x="180" y="255"/>
                  </a:lnTo>
                  <a:lnTo>
                    <a:pt x="181" y="255"/>
                  </a:lnTo>
                  <a:lnTo>
                    <a:pt x="181" y="254"/>
                  </a:lnTo>
                  <a:lnTo>
                    <a:pt x="181" y="253"/>
                  </a:lnTo>
                  <a:lnTo>
                    <a:pt x="180" y="253"/>
                  </a:lnTo>
                  <a:lnTo>
                    <a:pt x="180" y="254"/>
                  </a:lnTo>
                  <a:lnTo>
                    <a:pt x="179" y="254"/>
                  </a:lnTo>
                  <a:lnTo>
                    <a:pt x="179" y="253"/>
                  </a:lnTo>
                  <a:lnTo>
                    <a:pt x="178" y="253"/>
                  </a:lnTo>
                  <a:lnTo>
                    <a:pt x="178" y="251"/>
                  </a:lnTo>
                  <a:lnTo>
                    <a:pt x="176" y="251"/>
                  </a:lnTo>
                  <a:lnTo>
                    <a:pt x="176" y="253"/>
                  </a:lnTo>
                  <a:lnTo>
                    <a:pt x="176" y="254"/>
                  </a:lnTo>
                  <a:lnTo>
                    <a:pt x="175" y="254"/>
                  </a:lnTo>
                  <a:lnTo>
                    <a:pt x="175" y="255"/>
                  </a:lnTo>
                  <a:lnTo>
                    <a:pt x="174" y="255"/>
                  </a:lnTo>
                  <a:lnTo>
                    <a:pt x="175" y="257"/>
                  </a:lnTo>
                  <a:lnTo>
                    <a:pt x="174" y="257"/>
                  </a:lnTo>
                  <a:lnTo>
                    <a:pt x="175" y="257"/>
                  </a:lnTo>
                  <a:lnTo>
                    <a:pt x="175" y="258"/>
                  </a:lnTo>
                  <a:lnTo>
                    <a:pt x="176" y="259"/>
                  </a:lnTo>
                  <a:lnTo>
                    <a:pt x="175" y="259"/>
                  </a:lnTo>
                  <a:lnTo>
                    <a:pt x="174" y="259"/>
                  </a:lnTo>
                  <a:lnTo>
                    <a:pt x="172" y="259"/>
                  </a:lnTo>
                  <a:lnTo>
                    <a:pt x="172" y="261"/>
                  </a:lnTo>
                  <a:lnTo>
                    <a:pt x="174" y="262"/>
                  </a:lnTo>
                  <a:lnTo>
                    <a:pt x="174" y="263"/>
                  </a:lnTo>
                  <a:lnTo>
                    <a:pt x="172" y="262"/>
                  </a:lnTo>
                  <a:lnTo>
                    <a:pt x="171" y="262"/>
                  </a:lnTo>
                  <a:lnTo>
                    <a:pt x="171" y="263"/>
                  </a:lnTo>
                  <a:lnTo>
                    <a:pt x="170" y="263"/>
                  </a:lnTo>
                  <a:lnTo>
                    <a:pt x="170" y="265"/>
                  </a:lnTo>
                  <a:lnTo>
                    <a:pt x="170" y="266"/>
                  </a:lnTo>
                  <a:lnTo>
                    <a:pt x="168" y="265"/>
                  </a:lnTo>
                  <a:lnTo>
                    <a:pt x="168" y="263"/>
                  </a:lnTo>
                  <a:lnTo>
                    <a:pt x="167" y="263"/>
                  </a:lnTo>
                  <a:lnTo>
                    <a:pt x="167" y="265"/>
                  </a:lnTo>
                  <a:lnTo>
                    <a:pt x="167" y="266"/>
                  </a:lnTo>
                  <a:lnTo>
                    <a:pt x="166" y="266"/>
                  </a:lnTo>
                  <a:lnTo>
                    <a:pt x="166" y="265"/>
                  </a:lnTo>
                  <a:lnTo>
                    <a:pt x="166" y="263"/>
                  </a:lnTo>
                  <a:lnTo>
                    <a:pt x="164" y="263"/>
                  </a:lnTo>
                  <a:lnTo>
                    <a:pt x="164" y="265"/>
                  </a:lnTo>
                  <a:lnTo>
                    <a:pt x="164" y="266"/>
                  </a:lnTo>
                  <a:lnTo>
                    <a:pt x="166" y="266"/>
                  </a:lnTo>
                  <a:lnTo>
                    <a:pt x="166" y="267"/>
                  </a:lnTo>
                  <a:lnTo>
                    <a:pt x="164" y="267"/>
                  </a:lnTo>
                  <a:lnTo>
                    <a:pt x="164" y="268"/>
                  </a:lnTo>
                  <a:lnTo>
                    <a:pt x="163" y="268"/>
                  </a:lnTo>
                  <a:lnTo>
                    <a:pt x="162" y="268"/>
                  </a:lnTo>
                  <a:lnTo>
                    <a:pt x="161" y="268"/>
                  </a:lnTo>
                  <a:lnTo>
                    <a:pt x="162" y="267"/>
                  </a:lnTo>
                  <a:lnTo>
                    <a:pt x="162" y="266"/>
                  </a:lnTo>
                  <a:lnTo>
                    <a:pt x="161" y="266"/>
                  </a:lnTo>
                  <a:lnTo>
                    <a:pt x="161" y="265"/>
                  </a:lnTo>
                  <a:lnTo>
                    <a:pt x="159" y="265"/>
                  </a:lnTo>
                  <a:lnTo>
                    <a:pt x="159" y="266"/>
                  </a:lnTo>
                  <a:lnTo>
                    <a:pt x="158" y="266"/>
                  </a:lnTo>
                  <a:lnTo>
                    <a:pt x="157" y="266"/>
                  </a:lnTo>
                  <a:lnTo>
                    <a:pt x="157" y="267"/>
                  </a:lnTo>
                  <a:lnTo>
                    <a:pt x="157" y="268"/>
                  </a:lnTo>
                  <a:lnTo>
                    <a:pt x="155" y="268"/>
                  </a:lnTo>
                  <a:lnTo>
                    <a:pt x="155" y="270"/>
                  </a:lnTo>
                  <a:lnTo>
                    <a:pt x="154" y="270"/>
                  </a:lnTo>
                  <a:lnTo>
                    <a:pt x="153" y="270"/>
                  </a:lnTo>
                  <a:lnTo>
                    <a:pt x="153" y="268"/>
                  </a:lnTo>
                  <a:lnTo>
                    <a:pt x="151" y="268"/>
                  </a:lnTo>
                  <a:lnTo>
                    <a:pt x="150" y="268"/>
                  </a:lnTo>
                  <a:lnTo>
                    <a:pt x="151" y="268"/>
                  </a:lnTo>
                  <a:lnTo>
                    <a:pt x="151" y="267"/>
                  </a:lnTo>
                  <a:lnTo>
                    <a:pt x="150" y="267"/>
                  </a:lnTo>
                  <a:lnTo>
                    <a:pt x="149" y="267"/>
                  </a:lnTo>
                  <a:lnTo>
                    <a:pt x="149" y="268"/>
                  </a:lnTo>
                  <a:lnTo>
                    <a:pt x="149" y="270"/>
                  </a:lnTo>
                  <a:lnTo>
                    <a:pt x="147" y="270"/>
                  </a:lnTo>
                  <a:lnTo>
                    <a:pt x="147" y="268"/>
                  </a:lnTo>
                  <a:lnTo>
                    <a:pt x="146" y="268"/>
                  </a:lnTo>
                  <a:lnTo>
                    <a:pt x="145" y="268"/>
                  </a:lnTo>
                  <a:lnTo>
                    <a:pt x="145" y="270"/>
                  </a:lnTo>
                  <a:lnTo>
                    <a:pt x="144" y="270"/>
                  </a:lnTo>
                  <a:lnTo>
                    <a:pt x="144" y="271"/>
                  </a:lnTo>
                  <a:lnTo>
                    <a:pt x="144" y="272"/>
                  </a:lnTo>
                  <a:lnTo>
                    <a:pt x="142" y="272"/>
                  </a:lnTo>
                  <a:lnTo>
                    <a:pt x="141" y="272"/>
                  </a:lnTo>
                  <a:lnTo>
                    <a:pt x="141" y="274"/>
                  </a:lnTo>
                  <a:lnTo>
                    <a:pt x="140" y="272"/>
                  </a:lnTo>
                  <a:lnTo>
                    <a:pt x="140" y="271"/>
                  </a:lnTo>
                  <a:lnTo>
                    <a:pt x="140" y="270"/>
                  </a:lnTo>
                  <a:lnTo>
                    <a:pt x="140" y="271"/>
                  </a:lnTo>
                  <a:lnTo>
                    <a:pt x="138" y="271"/>
                  </a:lnTo>
                  <a:lnTo>
                    <a:pt x="138" y="270"/>
                  </a:lnTo>
                  <a:lnTo>
                    <a:pt x="137" y="270"/>
                  </a:lnTo>
                  <a:lnTo>
                    <a:pt x="137" y="271"/>
                  </a:lnTo>
                  <a:lnTo>
                    <a:pt x="137" y="272"/>
                  </a:lnTo>
                  <a:lnTo>
                    <a:pt x="138" y="272"/>
                  </a:lnTo>
                  <a:lnTo>
                    <a:pt x="137" y="272"/>
                  </a:lnTo>
                  <a:lnTo>
                    <a:pt x="136" y="272"/>
                  </a:lnTo>
                  <a:lnTo>
                    <a:pt x="134" y="272"/>
                  </a:lnTo>
                  <a:lnTo>
                    <a:pt x="134" y="271"/>
                  </a:lnTo>
                  <a:lnTo>
                    <a:pt x="133" y="271"/>
                  </a:lnTo>
                  <a:lnTo>
                    <a:pt x="133" y="272"/>
                  </a:lnTo>
                  <a:lnTo>
                    <a:pt x="133" y="271"/>
                  </a:lnTo>
                  <a:lnTo>
                    <a:pt x="132" y="271"/>
                  </a:lnTo>
                  <a:lnTo>
                    <a:pt x="130" y="271"/>
                  </a:lnTo>
                  <a:lnTo>
                    <a:pt x="129" y="271"/>
                  </a:lnTo>
                  <a:lnTo>
                    <a:pt x="128" y="271"/>
                  </a:lnTo>
                  <a:lnTo>
                    <a:pt x="128" y="272"/>
                  </a:lnTo>
                  <a:lnTo>
                    <a:pt x="128" y="274"/>
                  </a:lnTo>
                  <a:lnTo>
                    <a:pt x="126" y="274"/>
                  </a:lnTo>
                  <a:lnTo>
                    <a:pt x="126" y="272"/>
                  </a:lnTo>
                  <a:lnTo>
                    <a:pt x="126" y="271"/>
                  </a:lnTo>
                  <a:lnTo>
                    <a:pt x="125" y="271"/>
                  </a:lnTo>
                  <a:lnTo>
                    <a:pt x="125" y="272"/>
                  </a:lnTo>
                  <a:lnTo>
                    <a:pt x="126" y="272"/>
                  </a:lnTo>
                  <a:lnTo>
                    <a:pt x="126" y="274"/>
                  </a:lnTo>
                  <a:lnTo>
                    <a:pt x="125" y="274"/>
                  </a:lnTo>
                  <a:lnTo>
                    <a:pt x="125" y="275"/>
                  </a:lnTo>
                  <a:lnTo>
                    <a:pt x="124" y="275"/>
                  </a:lnTo>
                  <a:lnTo>
                    <a:pt x="124" y="274"/>
                  </a:lnTo>
                  <a:lnTo>
                    <a:pt x="124" y="272"/>
                  </a:lnTo>
                  <a:lnTo>
                    <a:pt x="124" y="274"/>
                  </a:lnTo>
                  <a:lnTo>
                    <a:pt x="123" y="274"/>
                  </a:lnTo>
                  <a:lnTo>
                    <a:pt x="123" y="272"/>
                  </a:lnTo>
                  <a:lnTo>
                    <a:pt x="121" y="272"/>
                  </a:lnTo>
                  <a:lnTo>
                    <a:pt x="121" y="274"/>
                  </a:lnTo>
                  <a:lnTo>
                    <a:pt x="121" y="275"/>
                  </a:lnTo>
                  <a:lnTo>
                    <a:pt x="120" y="275"/>
                  </a:lnTo>
                  <a:lnTo>
                    <a:pt x="119" y="275"/>
                  </a:lnTo>
                  <a:lnTo>
                    <a:pt x="119" y="276"/>
                  </a:lnTo>
                  <a:lnTo>
                    <a:pt x="117" y="276"/>
                  </a:lnTo>
                  <a:lnTo>
                    <a:pt x="116" y="278"/>
                  </a:lnTo>
                  <a:lnTo>
                    <a:pt x="115" y="278"/>
                  </a:lnTo>
                  <a:lnTo>
                    <a:pt x="115" y="279"/>
                  </a:lnTo>
                  <a:lnTo>
                    <a:pt x="115" y="280"/>
                  </a:lnTo>
                  <a:lnTo>
                    <a:pt x="115" y="282"/>
                  </a:lnTo>
                  <a:lnTo>
                    <a:pt x="113" y="282"/>
                  </a:lnTo>
                  <a:lnTo>
                    <a:pt x="113" y="280"/>
                  </a:lnTo>
                  <a:lnTo>
                    <a:pt x="112" y="282"/>
                  </a:lnTo>
                  <a:lnTo>
                    <a:pt x="112" y="280"/>
                  </a:lnTo>
                  <a:lnTo>
                    <a:pt x="112" y="279"/>
                  </a:lnTo>
                  <a:lnTo>
                    <a:pt x="112" y="278"/>
                  </a:lnTo>
                  <a:lnTo>
                    <a:pt x="112" y="276"/>
                  </a:lnTo>
                  <a:lnTo>
                    <a:pt x="112" y="275"/>
                  </a:lnTo>
                  <a:lnTo>
                    <a:pt x="113" y="275"/>
                  </a:lnTo>
                  <a:lnTo>
                    <a:pt x="113" y="274"/>
                  </a:lnTo>
                  <a:lnTo>
                    <a:pt x="115" y="274"/>
                  </a:lnTo>
                  <a:lnTo>
                    <a:pt x="116" y="274"/>
                  </a:lnTo>
                  <a:lnTo>
                    <a:pt x="116" y="272"/>
                  </a:lnTo>
                  <a:lnTo>
                    <a:pt x="117" y="272"/>
                  </a:lnTo>
                  <a:lnTo>
                    <a:pt x="117" y="271"/>
                  </a:lnTo>
                  <a:lnTo>
                    <a:pt x="119" y="271"/>
                  </a:lnTo>
                  <a:lnTo>
                    <a:pt x="119" y="270"/>
                  </a:lnTo>
                  <a:lnTo>
                    <a:pt x="119" y="268"/>
                  </a:lnTo>
                  <a:lnTo>
                    <a:pt x="119" y="267"/>
                  </a:lnTo>
                  <a:lnTo>
                    <a:pt x="119" y="266"/>
                  </a:lnTo>
                  <a:lnTo>
                    <a:pt x="120" y="266"/>
                  </a:lnTo>
                  <a:lnTo>
                    <a:pt x="120" y="265"/>
                  </a:lnTo>
                  <a:lnTo>
                    <a:pt x="121" y="265"/>
                  </a:lnTo>
                  <a:lnTo>
                    <a:pt x="121" y="266"/>
                  </a:lnTo>
                  <a:lnTo>
                    <a:pt x="123" y="266"/>
                  </a:lnTo>
                  <a:lnTo>
                    <a:pt x="123" y="267"/>
                  </a:lnTo>
                  <a:lnTo>
                    <a:pt x="124" y="267"/>
                  </a:lnTo>
                  <a:lnTo>
                    <a:pt x="124" y="268"/>
                  </a:lnTo>
                  <a:lnTo>
                    <a:pt x="124" y="267"/>
                  </a:lnTo>
                  <a:lnTo>
                    <a:pt x="125" y="267"/>
                  </a:lnTo>
                  <a:lnTo>
                    <a:pt x="125" y="266"/>
                  </a:lnTo>
                  <a:lnTo>
                    <a:pt x="124" y="265"/>
                  </a:lnTo>
                  <a:lnTo>
                    <a:pt x="124" y="263"/>
                  </a:lnTo>
                  <a:lnTo>
                    <a:pt x="123" y="263"/>
                  </a:lnTo>
                  <a:lnTo>
                    <a:pt x="121" y="263"/>
                  </a:lnTo>
                  <a:lnTo>
                    <a:pt x="121" y="262"/>
                  </a:lnTo>
                  <a:lnTo>
                    <a:pt x="120" y="262"/>
                  </a:lnTo>
                  <a:lnTo>
                    <a:pt x="119" y="262"/>
                  </a:lnTo>
                  <a:lnTo>
                    <a:pt x="115" y="262"/>
                  </a:lnTo>
                  <a:lnTo>
                    <a:pt x="111" y="262"/>
                  </a:lnTo>
                  <a:lnTo>
                    <a:pt x="107" y="262"/>
                  </a:lnTo>
                  <a:lnTo>
                    <a:pt x="104" y="262"/>
                  </a:lnTo>
                  <a:lnTo>
                    <a:pt x="102" y="262"/>
                  </a:lnTo>
                  <a:lnTo>
                    <a:pt x="100" y="262"/>
                  </a:lnTo>
                  <a:lnTo>
                    <a:pt x="96" y="262"/>
                  </a:lnTo>
                  <a:lnTo>
                    <a:pt x="92" y="262"/>
                  </a:lnTo>
                  <a:lnTo>
                    <a:pt x="89" y="262"/>
                  </a:lnTo>
                  <a:lnTo>
                    <a:pt x="86" y="262"/>
                  </a:lnTo>
                  <a:lnTo>
                    <a:pt x="83" y="262"/>
                  </a:lnTo>
                  <a:lnTo>
                    <a:pt x="81" y="262"/>
                  </a:lnTo>
                  <a:lnTo>
                    <a:pt x="79" y="262"/>
                  </a:lnTo>
                  <a:lnTo>
                    <a:pt x="75" y="263"/>
                  </a:lnTo>
                  <a:lnTo>
                    <a:pt x="72" y="263"/>
                  </a:lnTo>
                  <a:lnTo>
                    <a:pt x="69" y="263"/>
                  </a:lnTo>
                  <a:lnTo>
                    <a:pt x="68" y="263"/>
                  </a:lnTo>
                  <a:lnTo>
                    <a:pt x="61" y="263"/>
                  </a:lnTo>
                  <a:lnTo>
                    <a:pt x="58" y="263"/>
                  </a:lnTo>
                  <a:lnTo>
                    <a:pt x="57" y="263"/>
                  </a:lnTo>
                  <a:lnTo>
                    <a:pt x="53" y="263"/>
                  </a:lnTo>
                  <a:lnTo>
                    <a:pt x="52" y="263"/>
                  </a:lnTo>
                  <a:lnTo>
                    <a:pt x="51" y="263"/>
                  </a:lnTo>
                  <a:lnTo>
                    <a:pt x="48" y="263"/>
                  </a:lnTo>
                  <a:lnTo>
                    <a:pt x="44" y="263"/>
                  </a:lnTo>
                  <a:lnTo>
                    <a:pt x="40" y="263"/>
                  </a:lnTo>
                  <a:lnTo>
                    <a:pt x="39" y="263"/>
                  </a:lnTo>
                  <a:lnTo>
                    <a:pt x="37" y="263"/>
                  </a:lnTo>
                  <a:lnTo>
                    <a:pt x="35" y="263"/>
                  </a:lnTo>
                  <a:lnTo>
                    <a:pt x="31" y="263"/>
                  </a:lnTo>
                  <a:lnTo>
                    <a:pt x="30" y="263"/>
                  </a:lnTo>
                  <a:lnTo>
                    <a:pt x="28" y="263"/>
                  </a:lnTo>
                  <a:lnTo>
                    <a:pt x="26" y="263"/>
                  </a:lnTo>
                  <a:lnTo>
                    <a:pt x="20" y="263"/>
                  </a:lnTo>
                  <a:lnTo>
                    <a:pt x="19" y="263"/>
                  </a:lnTo>
                  <a:lnTo>
                    <a:pt x="17" y="263"/>
                  </a:lnTo>
                  <a:lnTo>
                    <a:pt x="15" y="263"/>
                  </a:lnTo>
                  <a:lnTo>
                    <a:pt x="13" y="263"/>
                  </a:lnTo>
                  <a:lnTo>
                    <a:pt x="11" y="263"/>
                  </a:lnTo>
                  <a:lnTo>
                    <a:pt x="7" y="263"/>
                  </a:lnTo>
                  <a:lnTo>
                    <a:pt x="3" y="263"/>
                  </a:lnTo>
                  <a:lnTo>
                    <a:pt x="2" y="263"/>
                  </a:lnTo>
                  <a:lnTo>
                    <a:pt x="2" y="261"/>
                  </a:lnTo>
                  <a:lnTo>
                    <a:pt x="2" y="259"/>
                  </a:lnTo>
                  <a:lnTo>
                    <a:pt x="2" y="258"/>
                  </a:lnTo>
                  <a:lnTo>
                    <a:pt x="2" y="257"/>
                  </a:lnTo>
                  <a:lnTo>
                    <a:pt x="2" y="255"/>
                  </a:lnTo>
                  <a:lnTo>
                    <a:pt x="2" y="254"/>
                  </a:lnTo>
                  <a:lnTo>
                    <a:pt x="2" y="249"/>
                  </a:lnTo>
                  <a:lnTo>
                    <a:pt x="2" y="246"/>
                  </a:lnTo>
                  <a:lnTo>
                    <a:pt x="2" y="245"/>
                  </a:lnTo>
                  <a:lnTo>
                    <a:pt x="2" y="244"/>
                  </a:lnTo>
                  <a:lnTo>
                    <a:pt x="2" y="241"/>
                  </a:lnTo>
                  <a:lnTo>
                    <a:pt x="2" y="236"/>
                  </a:lnTo>
                  <a:lnTo>
                    <a:pt x="2" y="234"/>
                  </a:lnTo>
                  <a:lnTo>
                    <a:pt x="2" y="229"/>
                  </a:lnTo>
                  <a:lnTo>
                    <a:pt x="2" y="227"/>
                  </a:lnTo>
                  <a:lnTo>
                    <a:pt x="2" y="220"/>
                  </a:lnTo>
                  <a:lnTo>
                    <a:pt x="2" y="219"/>
                  </a:lnTo>
                  <a:lnTo>
                    <a:pt x="2" y="217"/>
                  </a:lnTo>
                  <a:lnTo>
                    <a:pt x="2" y="216"/>
                  </a:lnTo>
                  <a:lnTo>
                    <a:pt x="2" y="213"/>
                  </a:lnTo>
                  <a:lnTo>
                    <a:pt x="1" y="208"/>
                  </a:lnTo>
                  <a:lnTo>
                    <a:pt x="1" y="206"/>
                  </a:lnTo>
                  <a:lnTo>
                    <a:pt x="1" y="204"/>
                  </a:lnTo>
                  <a:lnTo>
                    <a:pt x="1" y="202"/>
                  </a:lnTo>
                  <a:lnTo>
                    <a:pt x="1" y="200"/>
                  </a:lnTo>
                  <a:lnTo>
                    <a:pt x="1" y="198"/>
                  </a:lnTo>
                  <a:lnTo>
                    <a:pt x="1" y="191"/>
                  </a:lnTo>
                  <a:lnTo>
                    <a:pt x="1" y="189"/>
                  </a:lnTo>
                  <a:lnTo>
                    <a:pt x="1" y="179"/>
                  </a:lnTo>
                  <a:lnTo>
                    <a:pt x="1" y="178"/>
                  </a:lnTo>
                  <a:lnTo>
                    <a:pt x="1" y="170"/>
                  </a:lnTo>
                  <a:lnTo>
                    <a:pt x="1" y="169"/>
                  </a:lnTo>
                  <a:lnTo>
                    <a:pt x="1" y="162"/>
                  </a:lnTo>
                  <a:lnTo>
                    <a:pt x="1" y="161"/>
                  </a:lnTo>
                  <a:lnTo>
                    <a:pt x="1" y="160"/>
                  </a:lnTo>
                  <a:lnTo>
                    <a:pt x="1" y="158"/>
                  </a:lnTo>
                  <a:lnTo>
                    <a:pt x="1" y="156"/>
                  </a:lnTo>
                  <a:lnTo>
                    <a:pt x="1" y="152"/>
                  </a:lnTo>
                  <a:lnTo>
                    <a:pt x="1" y="151"/>
                  </a:lnTo>
                  <a:lnTo>
                    <a:pt x="1" y="149"/>
                  </a:lnTo>
                  <a:lnTo>
                    <a:pt x="1" y="145"/>
                  </a:lnTo>
                  <a:lnTo>
                    <a:pt x="1" y="144"/>
                  </a:lnTo>
                  <a:lnTo>
                    <a:pt x="1" y="143"/>
                  </a:lnTo>
                  <a:lnTo>
                    <a:pt x="1" y="139"/>
                  </a:lnTo>
                  <a:lnTo>
                    <a:pt x="1" y="134"/>
                  </a:lnTo>
                  <a:lnTo>
                    <a:pt x="1" y="131"/>
                  </a:lnTo>
                  <a:lnTo>
                    <a:pt x="1" y="130"/>
                  </a:lnTo>
                  <a:lnTo>
                    <a:pt x="1" y="128"/>
                  </a:lnTo>
                  <a:lnTo>
                    <a:pt x="1" y="127"/>
                  </a:lnTo>
                  <a:lnTo>
                    <a:pt x="1" y="124"/>
                  </a:lnTo>
                  <a:lnTo>
                    <a:pt x="1" y="123"/>
                  </a:lnTo>
                  <a:lnTo>
                    <a:pt x="1" y="119"/>
                  </a:lnTo>
                  <a:lnTo>
                    <a:pt x="1" y="118"/>
                  </a:lnTo>
                  <a:lnTo>
                    <a:pt x="1" y="115"/>
                  </a:lnTo>
                  <a:lnTo>
                    <a:pt x="1" y="114"/>
                  </a:lnTo>
                  <a:lnTo>
                    <a:pt x="1" y="113"/>
                  </a:lnTo>
                  <a:lnTo>
                    <a:pt x="1" y="111"/>
                  </a:lnTo>
                  <a:lnTo>
                    <a:pt x="1" y="105"/>
                  </a:lnTo>
                  <a:lnTo>
                    <a:pt x="0" y="98"/>
                  </a:lnTo>
                  <a:lnTo>
                    <a:pt x="0" y="96"/>
                  </a:lnTo>
                  <a:lnTo>
                    <a:pt x="0" y="94"/>
                  </a:lnTo>
                  <a:lnTo>
                    <a:pt x="0" y="93"/>
                  </a:lnTo>
                  <a:lnTo>
                    <a:pt x="0" y="92"/>
                  </a:lnTo>
                  <a:lnTo>
                    <a:pt x="0" y="89"/>
                  </a:lnTo>
                  <a:lnTo>
                    <a:pt x="0" y="86"/>
                  </a:lnTo>
                  <a:lnTo>
                    <a:pt x="0" y="85"/>
                  </a:lnTo>
                  <a:lnTo>
                    <a:pt x="0" y="84"/>
                  </a:lnTo>
                  <a:lnTo>
                    <a:pt x="0" y="83"/>
                  </a:lnTo>
                  <a:lnTo>
                    <a:pt x="0" y="73"/>
                  </a:lnTo>
                  <a:lnTo>
                    <a:pt x="0" y="71"/>
                  </a:lnTo>
                  <a:lnTo>
                    <a:pt x="0" y="69"/>
                  </a:lnTo>
                  <a:lnTo>
                    <a:pt x="0" y="68"/>
                  </a:lnTo>
                  <a:lnTo>
                    <a:pt x="0" y="66"/>
                  </a:lnTo>
                  <a:lnTo>
                    <a:pt x="0" y="62"/>
                  </a:lnTo>
                  <a:lnTo>
                    <a:pt x="0" y="60"/>
                  </a:lnTo>
                  <a:lnTo>
                    <a:pt x="0" y="58"/>
                  </a:lnTo>
                  <a:lnTo>
                    <a:pt x="0" y="55"/>
                  </a:lnTo>
                  <a:lnTo>
                    <a:pt x="0" y="52"/>
                  </a:lnTo>
                  <a:lnTo>
                    <a:pt x="0" y="51"/>
                  </a:lnTo>
                  <a:lnTo>
                    <a:pt x="0" y="50"/>
                  </a:lnTo>
                  <a:lnTo>
                    <a:pt x="0" y="47"/>
                  </a:lnTo>
                  <a:lnTo>
                    <a:pt x="0" y="43"/>
                  </a:lnTo>
                  <a:lnTo>
                    <a:pt x="0" y="41"/>
                  </a:lnTo>
                  <a:lnTo>
                    <a:pt x="0" y="39"/>
                  </a:lnTo>
                  <a:lnTo>
                    <a:pt x="0" y="38"/>
                  </a:lnTo>
                  <a:lnTo>
                    <a:pt x="0" y="37"/>
                  </a:lnTo>
                  <a:lnTo>
                    <a:pt x="0" y="35"/>
                  </a:lnTo>
                  <a:lnTo>
                    <a:pt x="0" y="34"/>
                  </a:lnTo>
                  <a:lnTo>
                    <a:pt x="0" y="32"/>
                  </a:lnTo>
                  <a:lnTo>
                    <a:pt x="0" y="29"/>
                  </a:lnTo>
                  <a:lnTo>
                    <a:pt x="0" y="28"/>
                  </a:lnTo>
                  <a:lnTo>
                    <a:pt x="0" y="26"/>
                  </a:lnTo>
                  <a:lnTo>
                    <a:pt x="0" y="24"/>
                  </a:lnTo>
                  <a:lnTo>
                    <a:pt x="0" y="21"/>
                  </a:lnTo>
                  <a:lnTo>
                    <a:pt x="0" y="18"/>
                  </a:lnTo>
                  <a:lnTo>
                    <a:pt x="0" y="16"/>
                  </a:lnTo>
                  <a:lnTo>
                    <a:pt x="0" y="13"/>
                  </a:lnTo>
                  <a:lnTo>
                    <a:pt x="0" y="12"/>
                  </a:lnTo>
                  <a:lnTo>
                    <a:pt x="0" y="11"/>
                  </a:lnTo>
                  <a:lnTo>
                    <a:pt x="0" y="9"/>
                  </a:lnTo>
                  <a:lnTo>
                    <a:pt x="0" y="7"/>
                  </a:lnTo>
                  <a:lnTo>
                    <a:pt x="0" y="1"/>
                  </a:lnTo>
                  <a:lnTo>
                    <a:pt x="1" y="1"/>
                  </a:lnTo>
                  <a:lnTo>
                    <a:pt x="3" y="1"/>
                  </a:lnTo>
                  <a:lnTo>
                    <a:pt x="5" y="1"/>
                  </a:lnTo>
                  <a:lnTo>
                    <a:pt x="7" y="1"/>
                  </a:lnTo>
                  <a:lnTo>
                    <a:pt x="9" y="1"/>
                  </a:lnTo>
                  <a:lnTo>
                    <a:pt x="11" y="1"/>
                  </a:lnTo>
                  <a:lnTo>
                    <a:pt x="15" y="1"/>
                  </a:lnTo>
                  <a:lnTo>
                    <a:pt x="18" y="1"/>
                  </a:lnTo>
                  <a:lnTo>
                    <a:pt x="19" y="1"/>
                  </a:lnTo>
                  <a:lnTo>
                    <a:pt x="23" y="1"/>
                  </a:lnTo>
                  <a:lnTo>
                    <a:pt x="24" y="1"/>
                  </a:lnTo>
                  <a:lnTo>
                    <a:pt x="27" y="1"/>
                  </a:lnTo>
                  <a:lnTo>
                    <a:pt x="28" y="1"/>
                  </a:lnTo>
                  <a:lnTo>
                    <a:pt x="34" y="1"/>
                  </a:lnTo>
                  <a:lnTo>
                    <a:pt x="35" y="1"/>
                  </a:lnTo>
                  <a:lnTo>
                    <a:pt x="37" y="1"/>
                  </a:lnTo>
                  <a:lnTo>
                    <a:pt x="40" y="1"/>
                  </a:lnTo>
                  <a:lnTo>
                    <a:pt x="43" y="1"/>
                  </a:lnTo>
                  <a:lnTo>
                    <a:pt x="45" y="1"/>
                  </a:lnTo>
                  <a:lnTo>
                    <a:pt x="49" y="1"/>
                  </a:lnTo>
                  <a:lnTo>
                    <a:pt x="51" y="1"/>
                  </a:lnTo>
                  <a:lnTo>
                    <a:pt x="52" y="1"/>
                  </a:lnTo>
                  <a:lnTo>
                    <a:pt x="56" y="1"/>
                  </a:lnTo>
                  <a:lnTo>
                    <a:pt x="58" y="1"/>
                  </a:lnTo>
                  <a:lnTo>
                    <a:pt x="62" y="1"/>
                  </a:lnTo>
                  <a:lnTo>
                    <a:pt x="64" y="1"/>
                  </a:lnTo>
                  <a:lnTo>
                    <a:pt x="65" y="1"/>
                  </a:lnTo>
                  <a:lnTo>
                    <a:pt x="72" y="0"/>
                  </a:lnTo>
                  <a:lnTo>
                    <a:pt x="70" y="0"/>
                  </a:lnTo>
                  <a:lnTo>
                    <a:pt x="72" y="0"/>
                  </a:lnTo>
                  <a:lnTo>
                    <a:pt x="74" y="0"/>
                  </a:lnTo>
                  <a:lnTo>
                    <a:pt x="75" y="0"/>
                  </a:lnTo>
                  <a:lnTo>
                    <a:pt x="77" y="0"/>
                  </a:lnTo>
                  <a:lnTo>
                    <a:pt x="78" y="0"/>
                  </a:lnTo>
                  <a:lnTo>
                    <a:pt x="81" y="0"/>
                  </a:lnTo>
                  <a:lnTo>
                    <a:pt x="82" y="0"/>
                  </a:lnTo>
                  <a:lnTo>
                    <a:pt x="83" y="0"/>
                  </a:lnTo>
                  <a:lnTo>
                    <a:pt x="85" y="0"/>
                  </a:lnTo>
                  <a:lnTo>
                    <a:pt x="86" y="0"/>
                  </a:lnTo>
                  <a:lnTo>
                    <a:pt x="89" y="0"/>
                  </a:lnTo>
                  <a:lnTo>
                    <a:pt x="92" y="0"/>
                  </a:lnTo>
                  <a:lnTo>
                    <a:pt x="94" y="0"/>
                  </a:lnTo>
                  <a:lnTo>
                    <a:pt x="96" y="0"/>
                  </a:lnTo>
                  <a:lnTo>
                    <a:pt x="98" y="0"/>
                  </a:lnTo>
                  <a:lnTo>
                    <a:pt x="99" y="0"/>
                  </a:lnTo>
                  <a:lnTo>
                    <a:pt x="100" y="0"/>
                  </a:lnTo>
                  <a:lnTo>
                    <a:pt x="103" y="0"/>
                  </a:lnTo>
                  <a:lnTo>
                    <a:pt x="104" y="0"/>
                  </a:lnTo>
                  <a:lnTo>
                    <a:pt x="106" y="0"/>
                  </a:lnTo>
                  <a:lnTo>
                    <a:pt x="107" y="0"/>
                  </a:lnTo>
                  <a:lnTo>
                    <a:pt x="111" y="0"/>
                  </a:lnTo>
                  <a:lnTo>
                    <a:pt x="112" y="0"/>
                  </a:lnTo>
                  <a:lnTo>
                    <a:pt x="113" y="0"/>
                  </a:lnTo>
                  <a:lnTo>
                    <a:pt x="116" y="0"/>
                  </a:lnTo>
                  <a:lnTo>
                    <a:pt x="120" y="0"/>
                  </a:lnTo>
                  <a:lnTo>
                    <a:pt x="121" y="0"/>
                  </a:lnTo>
                  <a:lnTo>
                    <a:pt x="124" y="0"/>
                  </a:lnTo>
                  <a:lnTo>
                    <a:pt x="126" y="0"/>
                  </a:lnTo>
                  <a:lnTo>
                    <a:pt x="129" y="0"/>
                  </a:lnTo>
                  <a:lnTo>
                    <a:pt x="130" y="0"/>
                  </a:lnTo>
                  <a:lnTo>
                    <a:pt x="132" y="0"/>
                  </a:lnTo>
                  <a:lnTo>
                    <a:pt x="134" y="0"/>
                  </a:lnTo>
                  <a:lnTo>
                    <a:pt x="136" y="0"/>
                  </a:lnTo>
                  <a:lnTo>
                    <a:pt x="137" y="0"/>
                  </a:lnTo>
                  <a:lnTo>
                    <a:pt x="138" y="0"/>
                  </a:lnTo>
                  <a:lnTo>
                    <a:pt x="140" y="0"/>
                  </a:lnTo>
                  <a:lnTo>
                    <a:pt x="141" y="0"/>
                  </a:lnTo>
                  <a:lnTo>
                    <a:pt x="144" y="0"/>
                  </a:lnTo>
                  <a:lnTo>
                    <a:pt x="147" y="0"/>
                  </a:lnTo>
                  <a:lnTo>
                    <a:pt x="150" y="0"/>
                  </a:lnTo>
                  <a:lnTo>
                    <a:pt x="151" y="0"/>
                  </a:lnTo>
                  <a:lnTo>
                    <a:pt x="154" y="0"/>
                  </a:lnTo>
                  <a:lnTo>
                    <a:pt x="155" y="0"/>
                  </a:lnTo>
                  <a:lnTo>
                    <a:pt x="157" y="0"/>
                  </a:lnTo>
                  <a:lnTo>
                    <a:pt x="159" y="0"/>
                  </a:lnTo>
                  <a:lnTo>
                    <a:pt x="162" y="0"/>
                  </a:lnTo>
                  <a:lnTo>
                    <a:pt x="164" y="0"/>
                  </a:lnTo>
                  <a:lnTo>
                    <a:pt x="166" y="0"/>
                  </a:lnTo>
                  <a:lnTo>
                    <a:pt x="167" y="0"/>
                  </a:lnTo>
                  <a:lnTo>
                    <a:pt x="168" y="0"/>
                  </a:lnTo>
                  <a:lnTo>
                    <a:pt x="170" y="0"/>
                  </a:lnTo>
                  <a:lnTo>
                    <a:pt x="171" y="0"/>
                  </a:lnTo>
                  <a:lnTo>
                    <a:pt x="174" y="0"/>
                  </a:lnTo>
                  <a:lnTo>
                    <a:pt x="175" y="0"/>
                  </a:lnTo>
                  <a:lnTo>
                    <a:pt x="178" y="0"/>
                  </a:lnTo>
                  <a:lnTo>
                    <a:pt x="179" y="0"/>
                  </a:lnTo>
                  <a:lnTo>
                    <a:pt x="181" y="0"/>
                  </a:lnTo>
                  <a:lnTo>
                    <a:pt x="183" y="0"/>
                  </a:lnTo>
                  <a:lnTo>
                    <a:pt x="184" y="0"/>
                  </a:lnTo>
                  <a:lnTo>
                    <a:pt x="185" y="0"/>
                  </a:lnTo>
                  <a:lnTo>
                    <a:pt x="187" y="0"/>
                  </a:lnTo>
                  <a:lnTo>
                    <a:pt x="191" y="0"/>
                  </a:lnTo>
                  <a:lnTo>
                    <a:pt x="193" y="0"/>
                  </a:lnTo>
                  <a:lnTo>
                    <a:pt x="195" y="0"/>
                  </a:lnTo>
                  <a:lnTo>
                    <a:pt x="197" y="0"/>
                  </a:lnTo>
                  <a:lnTo>
                    <a:pt x="200" y="0"/>
                  </a:lnTo>
                  <a:lnTo>
                    <a:pt x="204" y="0"/>
                  </a:lnTo>
                  <a:lnTo>
                    <a:pt x="205" y="0"/>
                  </a:lnTo>
                  <a:lnTo>
                    <a:pt x="206" y="0"/>
                  </a:lnTo>
                  <a:lnTo>
                    <a:pt x="208" y="0"/>
                  </a:lnTo>
                  <a:lnTo>
                    <a:pt x="210" y="0"/>
                  </a:lnTo>
                  <a:lnTo>
                    <a:pt x="216" y="0"/>
                  </a:lnTo>
                  <a:lnTo>
                    <a:pt x="217" y="0"/>
                  </a:lnTo>
                  <a:lnTo>
                    <a:pt x="221" y="0"/>
                  </a:lnTo>
                  <a:lnTo>
                    <a:pt x="222" y="0"/>
                  </a:lnTo>
                  <a:lnTo>
                    <a:pt x="223" y="0"/>
                  </a:lnTo>
                  <a:lnTo>
                    <a:pt x="225" y="0"/>
                  </a:lnTo>
                  <a:lnTo>
                    <a:pt x="226" y="0"/>
                  </a:lnTo>
                  <a:lnTo>
                    <a:pt x="227" y="0"/>
                  </a:lnTo>
                  <a:lnTo>
                    <a:pt x="229" y="0"/>
                  </a:lnTo>
                  <a:lnTo>
                    <a:pt x="231" y="0"/>
                  </a:lnTo>
                  <a:lnTo>
                    <a:pt x="234" y="0"/>
                  </a:lnTo>
                  <a:lnTo>
                    <a:pt x="235" y="0"/>
                  </a:lnTo>
                  <a:lnTo>
                    <a:pt x="238" y="0"/>
                  </a:lnTo>
                  <a:lnTo>
                    <a:pt x="239" y="0"/>
                  </a:lnTo>
                  <a:lnTo>
                    <a:pt x="243" y="0"/>
                  </a:lnTo>
                  <a:lnTo>
                    <a:pt x="247" y="0"/>
                  </a:lnTo>
                  <a:lnTo>
                    <a:pt x="250" y="0"/>
                  </a:lnTo>
                  <a:lnTo>
                    <a:pt x="252" y="0"/>
                  </a:lnTo>
                  <a:lnTo>
                    <a:pt x="253" y="0"/>
                  </a:lnTo>
                  <a:lnTo>
                    <a:pt x="257" y="0"/>
                  </a:lnTo>
                  <a:lnTo>
                    <a:pt x="260" y="0"/>
                  </a:lnTo>
                  <a:lnTo>
                    <a:pt x="264" y="0"/>
                  </a:lnTo>
                  <a:lnTo>
                    <a:pt x="269" y="0"/>
                  </a:lnTo>
                  <a:lnTo>
                    <a:pt x="273" y="0"/>
                  </a:lnTo>
                  <a:lnTo>
                    <a:pt x="274"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a:extLst>
                <a:ext uri="{FF2B5EF4-FFF2-40B4-BE49-F238E27FC236}">
                  <a16:creationId xmlns:a16="http://schemas.microsoft.com/office/drawing/2014/main" id="{65D8BC30-F62D-4D24-BAF5-47231D43B214}"/>
                </a:ext>
              </a:extLst>
            </p:cNvPr>
            <p:cNvSpPr>
              <a:spLocks/>
            </p:cNvSpPr>
            <p:nvPr/>
          </p:nvSpPr>
          <p:spPr bwMode="auto">
            <a:xfrm>
              <a:off x="6466" y="1660"/>
              <a:ext cx="252" cy="217"/>
            </a:xfrm>
            <a:custGeom>
              <a:avLst/>
              <a:gdLst>
                <a:gd name="T0" fmla="*/ 251 w 252"/>
                <a:gd name="T1" fmla="*/ 10 h 217"/>
                <a:gd name="T2" fmla="*/ 251 w 252"/>
                <a:gd name="T3" fmla="*/ 24 h 217"/>
                <a:gd name="T4" fmla="*/ 251 w 252"/>
                <a:gd name="T5" fmla="*/ 39 h 217"/>
                <a:gd name="T6" fmla="*/ 251 w 252"/>
                <a:gd name="T7" fmla="*/ 49 h 217"/>
                <a:gd name="T8" fmla="*/ 251 w 252"/>
                <a:gd name="T9" fmla="*/ 72 h 217"/>
                <a:gd name="T10" fmla="*/ 251 w 252"/>
                <a:gd name="T11" fmla="*/ 83 h 217"/>
                <a:gd name="T12" fmla="*/ 252 w 252"/>
                <a:gd name="T13" fmla="*/ 104 h 217"/>
                <a:gd name="T14" fmla="*/ 252 w 252"/>
                <a:gd name="T15" fmla="*/ 119 h 217"/>
                <a:gd name="T16" fmla="*/ 252 w 252"/>
                <a:gd name="T17" fmla="*/ 138 h 217"/>
                <a:gd name="T18" fmla="*/ 252 w 252"/>
                <a:gd name="T19" fmla="*/ 150 h 217"/>
                <a:gd name="T20" fmla="*/ 247 w 252"/>
                <a:gd name="T21" fmla="*/ 168 h 217"/>
                <a:gd name="T22" fmla="*/ 232 w 252"/>
                <a:gd name="T23" fmla="*/ 168 h 217"/>
                <a:gd name="T24" fmla="*/ 215 w 252"/>
                <a:gd name="T25" fmla="*/ 168 h 217"/>
                <a:gd name="T26" fmla="*/ 202 w 252"/>
                <a:gd name="T27" fmla="*/ 168 h 217"/>
                <a:gd name="T28" fmla="*/ 185 w 252"/>
                <a:gd name="T29" fmla="*/ 168 h 217"/>
                <a:gd name="T30" fmla="*/ 175 w 252"/>
                <a:gd name="T31" fmla="*/ 168 h 217"/>
                <a:gd name="T32" fmla="*/ 169 w 252"/>
                <a:gd name="T33" fmla="*/ 168 h 217"/>
                <a:gd name="T34" fmla="*/ 155 w 252"/>
                <a:gd name="T35" fmla="*/ 168 h 217"/>
                <a:gd name="T36" fmla="*/ 148 w 252"/>
                <a:gd name="T37" fmla="*/ 168 h 217"/>
                <a:gd name="T38" fmla="*/ 139 w 252"/>
                <a:gd name="T39" fmla="*/ 184 h 217"/>
                <a:gd name="T40" fmla="*/ 135 w 252"/>
                <a:gd name="T41" fmla="*/ 206 h 217"/>
                <a:gd name="T42" fmla="*/ 118 w 252"/>
                <a:gd name="T43" fmla="*/ 206 h 217"/>
                <a:gd name="T44" fmla="*/ 99 w 252"/>
                <a:gd name="T45" fmla="*/ 206 h 217"/>
                <a:gd name="T46" fmla="*/ 84 w 252"/>
                <a:gd name="T47" fmla="*/ 212 h 217"/>
                <a:gd name="T48" fmla="*/ 63 w 252"/>
                <a:gd name="T49" fmla="*/ 216 h 217"/>
                <a:gd name="T50" fmla="*/ 36 w 252"/>
                <a:gd name="T51" fmla="*/ 217 h 217"/>
                <a:gd name="T52" fmla="*/ 12 w 252"/>
                <a:gd name="T53" fmla="*/ 217 h 217"/>
                <a:gd name="T54" fmla="*/ 0 w 252"/>
                <a:gd name="T55" fmla="*/ 205 h 217"/>
                <a:gd name="T56" fmla="*/ 0 w 252"/>
                <a:gd name="T57" fmla="*/ 199 h 217"/>
                <a:gd name="T58" fmla="*/ 0 w 252"/>
                <a:gd name="T59" fmla="*/ 184 h 217"/>
                <a:gd name="T60" fmla="*/ 0 w 252"/>
                <a:gd name="T61" fmla="*/ 174 h 217"/>
                <a:gd name="T62" fmla="*/ 8 w 252"/>
                <a:gd name="T63" fmla="*/ 170 h 217"/>
                <a:gd name="T64" fmla="*/ 20 w 252"/>
                <a:gd name="T65" fmla="*/ 170 h 217"/>
                <a:gd name="T66" fmla="*/ 28 w 252"/>
                <a:gd name="T67" fmla="*/ 153 h 217"/>
                <a:gd name="T68" fmla="*/ 28 w 252"/>
                <a:gd name="T69" fmla="*/ 133 h 217"/>
                <a:gd name="T70" fmla="*/ 28 w 252"/>
                <a:gd name="T71" fmla="*/ 125 h 217"/>
                <a:gd name="T72" fmla="*/ 28 w 252"/>
                <a:gd name="T73" fmla="*/ 106 h 217"/>
                <a:gd name="T74" fmla="*/ 28 w 252"/>
                <a:gd name="T75" fmla="*/ 102 h 217"/>
                <a:gd name="T76" fmla="*/ 28 w 252"/>
                <a:gd name="T77" fmla="*/ 82 h 217"/>
                <a:gd name="T78" fmla="*/ 28 w 252"/>
                <a:gd name="T79" fmla="*/ 72 h 217"/>
                <a:gd name="T80" fmla="*/ 28 w 252"/>
                <a:gd name="T81" fmla="*/ 64 h 217"/>
                <a:gd name="T82" fmla="*/ 28 w 252"/>
                <a:gd name="T83" fmla="*/ 47 h 217"/>
                <a:gd name="T84" fmla="*/ 27 w 252"/>
                <a:gd name="T85" fmla="*/ 30 h 217"/>
                <a:gd name="T86" fmla="*/ 27 w 252"/>
                <a:gd name="T87" fmla="*/ 6 h 217"/>
                <a:gd name="T88" fmla="*/ 36 w 252"/>
                <a:gd name="T89" fmla="*/ 2 h 217"/>
                <a:gd name="T90" fmla="*/ 57 w 252"/>
                <a:gd name="T91" fmla="*/ 1 h 217"/>
                <a:gd name="T92" fmla="*/ 80 w 252"/>
                <a:gd name="T93" fmla="*/ 1 h 217"/>
                <a:gd name="T94" fmla="*/ 93 w 252"/>
                <a:gd name="T95" fmla="*/ 1 h 217"/>
                <a:gd name="T96" fmla="*/ 105 w 252"/>
                <a:gd name="T97" fmla="*/ 1 h 217"/>
                <a:gd name="T98" fmla="*/ 124 w 252"/>
                <a:gd name="T99" fmla="*/ 1 h 217"/>
                <a:gd name="T100" fmla="*/ 139 w 252"/>
                <a:gd name="T101" fmla="*/ 1 h 217"/>
                <a:gd name="T102" fmla="*/ 154 w 252"/>
                <a:gd name="T103" fmla="*/ 1 h 217"/>
                <a:gd name="T104" fmla="*/ 165 w 252"/>
                <a:gd name="T105" fmla="*/ 0 h 217"/>
                <a:gd name="T106" fmla="*/ 171 w 252"/>
                <a:gd name="T107" fmla="*/ 0 h 217"/>
                <a:gd name="T108" fmla="*/ 179 w 252"/>
                <a:gd name="T109" fmla="*/ 0 h 217"/>
                <a:gd name="T110" fmla="*/ 192 w 252"/>
                <a:gd name="T111" fmla="*/ 0 h 217"/>
                <a:gd name="T112" fmla="*/ 199 w 252"/>
                <a:gd name="T113" fmla="*/ 0 h 217"/>
                <a:gd name="T114" fmla="*/ 206 w 252"/>
                <a:gd name="T115" fmla="*/ 0 h 217"/>
                <a:gd name="T116" fmla="*/ 214 w 252"/>
                <a:gd name="T117" fmla="*/ 0 h 217"/>
                <a:gd name="T118" fmla="*/ 226 w 252"/>
                <a:gd name="T119" fmla="*/ 0 h 217"/>
                <a:gd name="T120" fmla="*/ 240 w 252"/>
                <a:gd name="T121" fmla="*/ 0 h 217"/>
                <a:gd name="T122" fmla="*/ 251 w 252"/>
                <a:gd name="T123"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217">
                  <a:moveTo>
                    <a:pt x="251" y="0"/>
                  </a:moveTo>
                  <a:lnTo>
                    <a:pt x="251" y="0"/>
                  </a:lnTo>
                  <a:lnTo>
                    <a:pt x="251" y="1"/>
                  </a:lnTo>
                  <a:lnTo>
                    <a:pt x="251" y="2"/>
                  </a:lnTo>
                  <a:lnTo>
                    <a:pt x="251" y="5"/>
                  </a:lnTo>
                  <a:lnTo>
                    <a:pt x="251" y="7"/>
                  </a:lnTo>
                  <a:lnTo>
                    <a:pt x="251" y="10"/>
                  </a:lnTo>
                  <a:lnTo>
                    <a:pt x="251" y="13"/>
                  </a:lnTo>
                  <a:lnTo>
                    <a:pt x="251" y="15"/>
                  </a:lnTo>
                  <a:lnTo>
                    <a:pt x="251" y="17"/>
                  </a:lnTo>
                  <a:lnTo>
                    <a:pt x="251" y="18"/>
                  </a:lnTo>
                  <a:lnTo>
                    <a:pt x="251" y="21"/>
                  </a:lnTo>
                  <a:lnTo>
                    <a:pt x="251" y="23"/>
                  </a:lnTo>
                  <a:lnTo>
                    <a:pt x="251" y="24"/>
                  </a:lnTo>
                  <a:lnTo>
                    <a:pt x="251" y="26"/>
                  </a:lnTo>
                  <a:lnTo>
                    <a:pt x="251" y="27"/>
                  </a:lnTo>
                  <a:lnTo>
                    <a:pt x="251" y="28"/>
                  </a:lnTo>
                  <a:lnTo>
                    <a:pt x="251" y="30"/>
                  </a:lnTo>
                  <a:lnTo>
                    <a:pt x="251" y="32"/>
                  </a:lnTo>
                  <a:lnTo>
                    <a:pt x="251" y="36"/>
                  </a:lnTo>
                  <a:lnTo>
                    <a:pt x="251" y="39"/>
                  </a:lnTo>
                  <a:lnTo>
                    <a:pt x="251" y="40"/>
                  </a:lnTo>
                  <a:lnTo>
                    <a:pt x="251" y="41"/>
                  </a:lnTo>
                  <a:lnTo>
                    <a:pt x="251" y="44"/>
                  </a:lnTo>
                  <a:lnTo>
                    <a:pt x="251" y="47"/>
                  </a:lnTo>
                  <a:lnTo>
                    <a:pt x="251" y="49"/>
                  </a:lnTo>
                  <a:lnTo>
                    <a:pt x="251" y="49"/>
                  </a:lnTo>
                  <a:lnTo>
                    <a:pt x="251" y="49"/>
                  </a:lnTo>
                  <a:lnTo>
                    <a:pt x="251" y="51"/>
                  </a:lnTo>
                  <a:lnTo>
                    <a:pt x="251" y="55"/>
                  </a:lnTo>
                  <a:lnTo>
                    <a:pt x="251" y="57"/>
                  </a:lnTo>
                  <a:lnTo>
                    <a:pt x="251" y="58"/>
                  </a:lnTo>
                  <a:lnTo>
                    <a:pt x="251" y="60"/>
                  </a:lnTo>
                  <a:lnTo>
                    <a:pt x="251" y="62"/>
                  </a:lnTo>
                  <a:lnTo>
                    <a:pt x="251" y="72"/>
                  </a:lnTo>
                  <a:lnTo>
                    <a:pt x="251" y="73"/>
                  </a:lnTo>
                  <a:lnTo>
                    <a:pt x="251" y="74"/>
                  </a:lnTo>
                  <a:lnTo>
                    <a:pt x="251" y="75"/>
                  </a:lnTo>
                  <a:lnTo>
                    <a:pt x="251" y="78"/>
                  </a:lnTo>
                  <a:lnTo>
                    <a:pt x="251" y="81"/>
                  </a:lnTo>
                  <a:lnTo>
                    <a:pt x="251" y="82"/>
                  </a:lnTo>
                  <a:lnTo>
                    <a:pt x="251" y="83"/>
                  </a:lnTo>
                  <a:lnTo>
                    <a:pt x="251" y="85"/>
                  </a:lnTo>
                  <a:lnTo>
                    <a:pt x="251" y="87"/>
                  </a:lnTo>
                  <a:lnTo>
                    <a:pt x="252" y="94"/>
                  </a:lnTo>
                  <a:lnTo>
                    <a:pt x="252" y="100"/>
                  </a:lnTo>
                  <a:lnTo>
                    <a:pt x="252" y="102"/>
                  </a:lnTo>
                  <a:lnTo>
                    <a:pt x="252" y="103"/>
                  </a:lnTo>
                  <a:lnTo>
                    <a:pt x="252" y="104"/>
                  </a:lnTo>
                  <a:lnTo>
                    <a:pt x="252" y="107"/>
                  </a:lnTo>
                  <a:lnTo>
                    <a:pt x="252" y="108"/>
                  </a:lnTo>
                  <a:lnTo>
                    <a:pt x="252" y="112"/>
                  </a:lnTo>
                  <a:lnTo>
                    <a:pt x="252" y="113"/>
                  </a:lnTo>
                  <a:lnTo>
                    <a:pt x="252" y="116"/>
                  </a:lnTo>
                  <a:lnTo>
                    <a:pt x="252" y="117"/>
                  </a:lnTo>
                  <a:lnTo>
                    <a:pt x="252" y="119"/>
                  </a:lnTo>
                  <a:lnTo>
                    <a:pt x="252" y="120"/>
                  </a:lnTo>
                  <a:lnTo>
                    <a:pt x="252" y="123"/>
                  </a:lnTo>
                  <a:lnTo>
                    <a:pt x="252" y="128"/>
                  </a:lnTo>
                  <a:lnTo>
                    <a:pt x="252" y="132"/>
                  </a:lnTo>
                  <a:lnTo>
                    <a:pt x="252" y="133"/>
                  </a:lnTo>
                  <a:lnTo>
                    <a:pt x="252" y="134"/>
                  </a:lnTo>
                  <a:lnTo>
                    <a:pt x="252" y="138"/>
                  </a:lnTo>
                  <a:lnTo>
                    <a:pt x="252" y="140"/>
                  </a:lnTo>
                  <a:lnTo>
                    <a:pt x="252" y="141"/>
                  </a:lnTo>
                  <a:lnTo>
                    <a:pt x="252" y="145"/>
                  </a:lnTo>
                  <a:lnTo>
                    <a:pt x="252" y="147"/>
                  </a:lnTo>
                  <a:lnTo>
                    <a:pt x="252" y="149"/>
                  </a:lnTo>
                  <a:lnTo>
                    <a:pt x="252" y="150"/>
                  </a:lnTo>
                  <a:lnTo>
                    <a:pt x="252" y="150"/>
                  </a:lnTo>
                  <a:lnTo>
                    <a:pt x="252" y="151"/>
                  </a:lnTo>
                  <a:lnTo>
                    <a:pt x="252" y="158"/>
                  </a:lnTo>
                  <a:lnTo>
                    <a:pt x="252" y="159"/>
                  </a:lnTo>
                  <a:lnTo>
                    <a:pt x="252" y="167"/>
                  </a:lnTo>
                  <a:lnTo>
                    <a:pt x="252" y="168"/>
                  </a:lnTo>
                  <a:lnTo>
                    <a:pt x="249" y="168"/>
                  </a:lnTo>
                  <a:lnTo>
                    <a:pt x="247" y="168"/>
                  </a:lnTo>
                  <a:lnTo>
                    <a:pt x="245" y="168"/>
                  </a:lnTo>
                  <a:lnTo>
                    <a:pt x="243" y="168"/>
                  </a:lnTo>
                  <a:lnTo>
                    <a:pt x="241" y="168"/>
                  </a:lnTo>
                  <a:lnTo>
                    <a:pt x="239" y="168"/>
                  </a:lnTo>
                  <a:lnTo>
                    <a:pt x="237" y="168"/>
                  </a:lnTo>
                  <a:lnTo>
                    <a:pt x="236" y="168"/>
                  </a:lnTo>
                  <a:lnTo>
                    <a:pt x="232" y="168"/>
                  </a:lnTo>
                  <a:lnTo>
                    <a:pt x="230" y="168"/>
                  </a:lnTo>
                  <a:lnTo>
                    <a:pt x="223" y="168"/>
                  </a:lnTo>
                  <a:lnTo>
                    <a:pt x="220" y="168"/>
                  </a:lnTo>
                  <a:lnTo>
                    <a:pt x="219" y="168"/>
                  </a:lnTo>
                  <a:lnTo>
                    <a:pt x="218" y="168"/>
                  </a:lnTo>
                  <a:lnTo>
                    <a:pt x="216" y="168"/>
                  </a:lnTo>
                  <a:lnTo>
                    <a:pt x="215" y="168"/>
                  </a:lnTo>
                  <a:lnTo>
                    <a:pt x="214" y="168"/>
                  </a:lnTo>
                  <a:lnTo>
                    <a:pt x="213" y="168"/>
                  </a:lnTo>
                  <a:lnTo>
                    <a:pt x="210" y="168"/>
                  </a:lnTo>
                  <a:lnTo>
                    <a:pt x="207" y="168"/>
                  </a:lnTo>
                  <a:lnTo>
                    <a:pt x="206" y="168"/>
                  </a:lnTo>
                  <a:lnTo>
                    <a:pt x="205" y="168"/>
                  </a:lnTo>
                  <a:lnTo>
                    <a:pt x="202" y="168"/>
                  </a:lnTo>
                  <a:lnTo>
                    <a:pt x="199" y="168"/>
                  </a:lnTo>
                  <a:lnTo>
                    <a:pt x="197" y="168"/>
                  </a:lnTo>
                  <a:lnTo>
                    <a:pt x="194" y="168"/>
                  </a:lnTo>
                  <a:lnTo>
                    <a:pt x="190" y="168"/>
                  </a:lnTo>
                  <a:lnTo>
                    <a:pt x="190" y="168"/>
                  </a:lnTo>
                  <a:lnTo>
                    <a:pt x="186" y="168"/>
                  </a:lnTo>
                  <a:lnTo>
                    <a:pt x="185" y="168"/>
                  </a:lnTo>
                  <a:lnTo>
                    <a:pt x="184" y="168"/>
                  </a:lnTo>
                  <a:lnTo>
                    <a:pt x="182" y="168"/>
                  </a:lnTo>
                  <a:lnTo>
                    <a:pt x="181" y="168"/>
                  </a:lnTo>
                  <a:lnTo>
                    <a:pt x="179" y="168"/>
                  </a:lnTo>
                  <a:lnTo>
                    <a:pt x="177" y="168"/>
                  </a:lnTo>
                  <a:lnTo>
                    <a:pt x="176" y="168"/>
                  </a:lnTo>
                  <a:lnTo>
                    <a:pt x="175" y="168"/>
                  </a:lnTo>
                  <a:lnTo>
                    <a:pt x="172" y="168"/>
                  </a:lnTo>
                  <a:lnTo>
                    <a:pt x="172" y="168"/>
                  </a:lnTo>
                  <a:lnTo>
                    <a:pt x="171" y="168"/>
                  </a:lnTo>
                  <a:lnTo>
                    <a:pt x="171" y="168"/>
                  </a:lnTo>
                  <a:lnTo>
                    <a:pt x="171" y="168"/>
                  </a:lnTo>
                  <a:lnTo>
                    <a:pt x="169" y="168"/>
                  </a:lnTo>
                  <a:lnTo>
                    <a:pt x="169" y="168"/>
                  </a:lnTo>
                  <a:lnTo>
                    <a:pt x="167" y="168"/>
                  </a:lnTo>
                  <a:lnTo>
                    <a:pt x="165" y="168"/>
                  </a:lnTo>
                  <a:lnTo>
                    <a:pt x="164" y="168"/>
                  </a:lnTo>
                  <a:lnTo>
                    <a:pt x="164" y="168"/>
                  </a:lnTo>
                  <a:lnTo>
                    <a:pt x="162" y="168"/>
                  </a:lnTo>
                  <a:lnTo>
                    <a:pt x="158" y="168"/>
                  </a:lnTo>
                  <a:lnTo>
                    <a:pt x="155" y="168"/>
                  </a:lnTo>
                  <a:lnTo>
                    <a:pt x="154" y="168"/>
                  </a:lnTo>
                  <a:lnTo>
                    <a:pt x="154" y="168"/>
                  </a:lnTo>
                  <a:lnTo>
                    <a:pt x="152" y="168"/>
                  </a:lnTo>
                  <a:lnTo>
                    <a:pt x="151" y="168"/>
                  </a:lnTo>
                  <a:lnTo>
                    <a:pt x="150" y="168"/>
                  </a:lnTo>
                  <a:lnTo>
                    <a:pt x="150" y="168"/>
                  </a:lnTo>
                  <a:lnTo>
                    <a:pt x="148" y="168"/>
                  </a:lnTo>
                  <a:lnTo>
                    <a:pt x="141" y="168"/>
                  </a:lnTo>
                  <a:lnTo>
                    <a:pt x="139" y="168"/>
                  </a:lnTo>
                  <a:lnTo>
                    <a:pt x="139" y="170"/>
                  </a:lnTo>
                  <a:lnTo>
                    <a:pt x="139" y="171"/>
                  </a:lnTo>
                  <a:lnTo>
                    <a:pt x="139" y="174"/>
                  </a:lnTo>
                  <a:lnTo>
                    <a:pt x="139" y="178"/>
                  </a:lnTo>
                  <a:lnTo>
                    <a:pt x="139" y="184"/>
                  </a:lnTo>
                  <a:lnTo>
                    <a:pt x="139" y="187"/>
                  </a:lnTo>
                  <a:lnTo>
                    <a:pt x="139" y="188"/>
                  </a:lnTo>
                  <a:lnTo>
                    <a:pt x="139" y="192"/>
                  </a:lnTo>
                  <a:lnTo>
                    <a:pt x="139" y="196"/>
                  </a:lnTo>
                  <a:lnTo>
                    <a:pt x="139" y="200"/>
                  </a:lnTo>
                  <a:lnTo>
                    <a:pt x="139" y="206"/>
                  </a:lnTo>
                  <a:lnTo>
                    <a:pt x="135" y="206"/>
                  </a:lnTo>
                  <a:lnTo>
                    <a:pt x="133" y="206"/>
                  </a:lnTo>
                  <a:lnTo>
                    <a:pt x="131" y="206"/>
                  </a:lnTo>
                  <a:lnTo>
                    <a:pt x="130" y="206"/>
                  </a:lnTo>
                  <a:lnTo>
                    <a:pt x="125" y="206"/>
                  </a:lnTo>
                  <a:lnTo>
                    <a:pt x="122" y="206"/>
                  </a:lnTo>
                  <a:lnTo>
                    <a:pt x="121" y="206"/>
                  </a:lnTo>
                  <a:lnTo>
                    <a:pt x="118" y="206"/>
                  </a:lnTo>
                  <a:lnTo>
                    <a:pt x="116" y="206"/>
                  </a:lnTo>
                  <a:lnTo>
                    <a:pt x="113" y="206"/>
                  </a:lnTo>
                  <a:lnTo>
                    <a:pt x="112" y="206"/>
                  </a:lnTo>
                  <a:lnTo>
                    <a:pt x="104" y="206"/>
                  </a:lnTo>
                  <a:lnTo>
                    <a:pt x="103" y="206"/>
                  </a:lnTo>
                  <a:lnTo>
                    <a:pt x="101" y="206"/>
                  </a:lnTo>
                  <a:lnTo>
                    <a:pt x="99" y="206"/>
                  </a:lnTo>
                  <a:lnTo>
                    <a:pt x="96" y="206"/>
                  </a:lnTo>
                  <a:lnTo>
                    <a:pt x="93" y="206"/>
                  </a:lnTo>
                  <a:lnTo>
                    <a:pt x="91" y="206"/>
                  </a:lnTo>
                  <a:lnTo>
                    <a:pt x="87" y="206"/>
                  </a:lnTo>
                  <a:lnTo>
                    <a:pt x="84" y="206"/>
                  </a:lnTo>
                  <a:lnTo>
                    <a:pt x="84" y="208"/>
                  </a:lnTo>
                  <a:lnTo>
                    <a:pt x="84" y="212"/>
                  </a:lnTo>
                  <a:lnTo>
                    <a:pt x="84" y="216"/>
                  </a:lnTo>
                  <a:lnTo>
                    <a:pt x="82" y="216"/>
                  </a:lnTo>
                  <a:lnTo>
                    <a:pt x="79" y="216"/>
                  </a:lnTo>
                  <a:lnTo>
                    <a:pt x="74" y="216"/>
                  </a:lnTo>
                  <a:lnTo>
                    <a:pt x="71" y="216"/>
                  </a:lnTo>
                  <a:lnTo>
                    <a:pt x="66" y="216"/>
                  </a:lnTo>
                  <a:lnTo>
                    <a:pt x="63" y="216"/>
                  </a:lnTo>
                  <a:lnTo>
                    <a:pt x="61" y="216"/>
                  </a:lnTo>
                  <a:lnTo>
                    <a:pt x="55" y="216"/>
                  </a:lnTo>
                  <a:lnTo>
                    <a:pt x="53" y="216"/>
                  </a:lnTo>
                  <a:lnTo>
                    <a:pt x="48" y="216"/>
                  </a:lnTo>
                  <a:lnTo>
                    <a:pt x="40" y="217"/>
                  </a:lnTo>
                  <a:lnTo>
                    <a:pt x="37" y="217"/>
                  </a:lnTo>
                  <a:lnTo>
                    <a:pt x="36" y="217"/>
                  </a:lnTo>
                  <a:lnTo>
                    <a:pt x="29" y="217"/>
                  </a:lnTo>
                  <a:lnTo>
                    <a:pt x="28" y="217"/>
                  </a:lnTo>
                  <a:lnTo>
                    <a:pt x="20" y="217"/>
                  </a:lnTo>
                  <a:lnTo>
                    <a:pt x="19" y="217"/>
                  </a:lnTo>
                  <a:lnTo>
                    <a:pt x="18" y="217"/>
                  </a:lnTo>
                  <a:lnTo>
                    <a:pt x="15" y="217"/>
                  </a:lnTo>
                  <a:lnTo>
                    <a:pt x="12" y="217"/>
                  </a:lnTo>
                  <a:lnTo>
                    <a:pt x="8" y="217"/>
                  </a:lnTo>
                  <a:lnTo>
                    <a:pt x="8" y="217"/>
                  </a:lnTo>
                  <a:lnTo>
                    <a:pt x="0" y="217"/>
                  </a:lnTo>
                  <a:lnTo>
                    <a:pt x="0" y="216"/>
                  </a:lnTo>
                  <a:lnTo>
                    <a:pt x="0" y="212"/>
                  </a:lnTo>
                  <a:lnTo>
                    <a:pt x="0" y="208"/>
                  </a:lnTo>
                  <a:lnTo>
                    <a:pt x="0" y="205"/>
                  </a:lnTo>
                  <a:lnTo>
                    <a:pt x="0" y="204"/>
                  </a:lnTo>
                  <a:lnTo>
                    <a:pt x="0" y="204"/>
                  </a:lnTo>
                  <a:lnTo>
                    <a:pt x="0" y="204"/>
                  </a:lnTo>
                  <a:lnTo>
                    <a:pt x="0" y="201"/>
                  </a:lnTo>
                  <a:lnTo>
                    <a:pt x="0" y="200"/>
                  </a:lnTo>
                  <a:lnTo>
                    <a:pt x="0" y="199"/>
                  </a:lnTo>
                  <a:lnTo>
                    <a:pt x="0" y="199"/>
                  </a:lnTo>
                  <a:lnTo>
                    <a:pt x="0" y="192"/>
                  </a:lnTo>
                  <a:lnTo>
                    <a:pt x="0" y="189"/>
                  </a:lnTo>
                  <a:lnTo>
                    <a:pt x="0" y="189"/>
                  </a:lnTo>
                  <a:lnTo>
                    <a:pt x="0" y="188"/>
                  </a:lnTo>
                  <a:lnTo>
                    <a:pt x="0" y="185"/>
                  </a:lnTo>
                  <a:lnTo>
                    <a:pt x="0" y="185"/>
                  </a:lnTo>
                  <a:lnTo>
                    <a:pt x="0" y="184"/>
                  </a:lnTo>
                  <a:lnTo>
                    <a:pt x="0" y="183"/>
                  </a:lnTo>
                  <a:lnTo>
                    <a:pt x="0" y="182"/>
                  </a:lnTo>
                  <a:lnTo>
                    <a:pt x="0" y="182"/>
                  </a:lnTo>
                  <a:lnTo>
                    <a:pt x="0" y="179"/>
                  </a:lnTo>
                  <a:lnTo>
                    <a:pt x="0" y="178"/>
                  </a:lnTo>
                  <a:lnTo>
                    <a:pt x="0" y="175"/>
                  </a:lnTo>
                  <a:lnTo>
                    <a:pt x="0" y="174"/>
                  </a:lnTo>
                  <a:lnTo>
                    <a:pt x="0" y="172"/>
                  </a:lnTo>
                  <a:lnTo>
                    <a:pt x="0" y="170"/>
                  </a:lnTo>
                  <a:lnTo>
                    <a:pt x="3" y="170"/>
                  </a:lnTo>
                  <a:lnTo>
                    <a:pt x="4" y="170"/>
                  </a:lnTo>
                  <a:lnTo>
                    <a:pt x="4" y="170"/>
                  </a:lnTo>
                  <a:lnTo>
                    <a:pt x="6" y="170"/>
                  </a:lnTo>
                  <a:lnTo>
                    <a:pt x="8" y="170"/>
                  </a:lnTo>
                  <a:lnTo>
                    <a:pt x="10" y="170"/>
                  </a:lnTo>
                  <a:lnTo>
                    <a:pt x="11" y="170"/>
                  </a:lnTo>
                  <a:lnTo>
                    <a:pt x="11" y="170"/>
                  </a:lnTo>
                  <a:lnTo>
                    <a:pt x="14" y="170"/>
                  </a:lnTo>
                  <a:lnTo>
                    <a:pt x="16" y="170"/>
                  </a:lnTo>
                  <a:lnTo>
                    <a:pt x="18" y="170"/>
                  </a:lnTo>
                  <a:lnTo>
                    <a:pt x="20" y="170"/>
                  </a:lnTo>
                  <a:lnTo>
                    <a:pt x="25" y="170"/>
                  </a:lnTo>
                  <a:lnTo>
                    <a:pt x="28" y="170"/>
                  </a:lnTo>
                  <a:lnTo>
                    <a:pt x="28" y="167"/>
                  </a:lnTo>
                  <a:lnTo>
                    <a:pt x="28" y="162"/>
                  </a:lnTo>
                  <a:lnTo>
                    <a:pt x="28" y="161"/>
                  </a:lnTo>
                  <a:lnTo>
                    <a:pt x="28" y="153"/>
                  </a:lnTo>
                  <a:lnTo>
                    <a:pt x="28" y="153"/>
                  </a:lnTo>
                  <a:lnTo>
                    <a:pt x="28" y="147"/>
                  </a:lnTo>
                  <a:lnTo>
                    <a:pt x="28" y="146"/>
                  </a:lnTo>
                  <a:lnTo>
                    <a:pt x="28" y="142"/>
                  </a:lnTo>
                  <a:lnTo>
                    <a:pt x="28" y="138"/>
                  </a:lnTo>
                  <a:lnTo>
                    <a:pt x="28" y="136"/>
                  </a:lnTo>
                  <a:lnTo>
                    <a:pt x="28" y="134"/>
                  </a:lnTo>
                  <a:lnTo>
                    <a:pt x="28" y="133"/>
                  </a:lnTo>
                  <a:lnTo>
                    <a:pt x="28" y="132"/>
                  </a:lnTo>
                  <a:lnTo>
                    <a:pt x="28" y="130"/>
                  </a:lnTo>
                  <a:lnTo>
                    <a:pt x="28" y="129"/>
                  </a:lnTo>
                  <a:lnTo>
                    <a:pt x="28" y="128"/>
                  </a:lnTo>
                  <a:lnTo>
                    <a:pt x="28" y="127"/>
                  </a:lnTo>
                  <a:lnTo>
                    <a:pt x="28" y="127"/>
                  </a:lnTo>
                  <a:lnTo>
                    <a:pt x="28" y="125"/>
                  </a:lnTo>
                  <a:lnTo>
                    <a:pt x="28" y="124"/>
                  </a:lnTo>
                  <a:lnTo>
                    <a:pt x="28" y="119"/>
                  </a:lnTo>
                  <a:lnTo>
                    <a:pt x="28" y="117"/>
                  </a:lnTo>
                  <a:lnTo>
                    <a:pt x="28" y="117"/>
                  </a:lnTo>
                  <a:lnTo>
                    <a:pt x="28" y="115"/>
                  </a:lnTo>
                  <a:lnTo>
                    <a:pt x="28" y="107"/>
                  </a:lnTo>
                  <a:lnTo>
                    <a:pt x="28" y="106"/>
                  </a:lnTo>
                  <a:lnTo>
                    <a:pt x="28" y="104"/>
                  </a:lnTo>
                  <a:lnTo>
                    <a:pt x="28" y="104"/>
                  </a:lnTo>
                  <a:lnTo>
                    <a:pt x="28" y="104"/>
                  </a:lnTo>
                  <a:lnTo>
                    <a:pt x="28" y="104"/>
                  </a:lnTo>
                  <a:lnTo>
                    <a:pt x="28" y="104"/>
                  </a:lnTo>
                  <a:lnTo>
                    <a:pt x="28" y="102"/>
                  </a:lnTo>
                  <a:lnTo>
                    <a:pt x="28" y="102"/>
                  </a:lnTo>
                  <a:lnTo>
                    <a:pt x="28" y="98"/>
                  </a:lnTo>
                  <a:lnTo>
                    <a:pt x="28" y="95"/>
                  </a:lnTo>
                  <a:lnTo>
                    <a:pt x="28" y="90"/>
                  </a:lnTo>
                  <a:lnTo>
                    <a:pt x="28" y="89"/>
                  </a:lnTo>
                  <a:lnTo>
                    <a:pt x="28" y="86"/>
                  </a:lnTo>
                  <a:lnTo>
                    <a:pt x="28" y="85"/>
                  </a:lnTo>
                  <a:lnTo>
                    <a:pt x="28" y="82"/>
                  </a:lnTo>
                  <a:lnTo>
                    <a:pt x="28" y="79"/>
                  </a:lnTo>
                  <a:lnTo>
                    <a:pt x="28" y="77"/>
                  </a:lnTo>
                  <a:lnTo>
                    <a:pt x="28" y="77"/>
                  </a:lnTo>
                  <a:lnTo>
                    <a:pt x="28" y="74"/>
                  </a:lnTo>
                  <a:lnTo>
                    <a:pt x="28" y="73"/>
                  </a:lnTo>
                  <a:lnTo>
                    <a:pt x="28" y="73"/>
                  </a:lnTo>
                  <a:lnTo>
                    <a:pt x="28" y="72"/>
                  </a:lnTo>
                  <a:lnTo>
                    <a:pt x="28" y="72"/>
                  </a:lnTo>
                  <a:lnTo>
                    <a:pt x="28" y="72"/>
                  </a:lnTo>
                  <a:lnTo>
                    <a:pt x="28" y="72"/>
                  </a:lnTo>
                  <a:lnTo>
                    <a:pt x="28" y="68"/>
                  </a:lnTo>
                  <a:lnTo>
                    <a:pt x="28" y="65"/>
                  </a:lnTo>
                  <a:lnTo>
                    <a:pt x="28" y="65"/>
                  </a:lnTo>
                  <a:lnTo>
                    <a:pt x="28" y="64"/>
                  </a:lnTo>
                  <a:lnTo>
                    <a:pt x="28" y="64"/>
                  </a:lnTo>
                  <a:lnTo>
                    <a:pt x="28" y="58"/>
                  </a:lnTo>
                  <a:lnTo>
                    <a:pt x="28" y="49"/>
                  </a:lnTo>
                  <a:lnTo>
                    <a:pt x="28" y="48"/>
                  </a:lnTo>
                  <a:lnTo>
                    <a:pt x="28" y="47"/>
                  </a:lnTo>
                  <a:lnTo>
                    <a:pt x="28" y="47"/>
                  </a:lnTo>
                  <a:lnTo>
                    <a:pt x="28" y="47"/>
                  </a:lnTo>
                  <a:lnTo>
                    <a:pt x="28" y="45"/>
                  </a:lnTo>
                  <a:lnTo>
                    <a:pt x="28" y="43"/>
                  </a:lnTo>
                  <a:lnTo>
                    <a:pt x="28" y="40"/>
                  </a:lnTo>
                  <a:lnTo>
                    <a:pt x="27" y="39"/>
                  </a:lnTo>
                  <a:lnTo>
                    <a:pt x="27" y="35"/>
                  </a:lnTo>
                  <a:lnTo>
                    <a:pt x="27" y="32"/>
                  </a:lnTo>
                  <a:lnTo>
                    <a:pt x="27" y="30"/>
                  </a:lnTo>
                  <a:lnTo>
                    <a:pt x="27" y="28"/>
                  </a:lnTo>
                  <a:lnTo>
                    <a:pt x="27" y="23"/>
                  </a:lnTo>
                  <a:lnTo>
                    <a:pt x="27" y="21"/>
                  </a:lnTo>
                  <a:lnTo>
                    <a:pt x="27" y="17"/>
                  </a:lnTo>
                  <a:lnTo>
                    <a:pt x="27" y="13"/>
                  </a:lnTo>
                  <a:lnTo>
                    <a:pt x="27" y="10"/>
                  </a:lnTo>
                  <a:lnTo>
                    <a:pt x="27" y="6"/>
                  </a:lnTo>
                  <a:lnTo>
                    <a:pt x="27" y="2"/>
                  </a:lnTo>
                  <a:lnTo>
                    <a:pt x="27" y="2"/>
                  </a:lnTo>
                  <a:lnTo>
                    <a:pt x="28" y="2"/>
                  </a:lnTo>
                  <a:lnTo>
                    <a:pt x="31" y="2"/>
                  </a:lnTo>
                  <a:lnTo>
                    <a:pt x="33" y="2"/>
                  </a:lnTo>
                  <a:lnTo>
                    <a:pt x="35" y="2"/>
                  </a:lnTo>
                  <a:lnTo>
                    <a:pt x="36" y="2"/>
                  </a:lnTo>
                  <a:lnTo>
                    <a:pt x="38" y="2"/>
                  </a:lnTo>
                  <a:lnTo>
                    <a:pt x="40" y="2"/>
                  </a:lnTo>
                  <a:lnTo>
                    <a:pt x="42" y="1"/>
                  </a:lnTo>
                  <a:lnTo>
                    <a:pt x="45" y="1"/>
                  </a:lnTo>
                  <a:lnTo>
                    <a:pt x="46" y="1"/>
                  </a:lnTo>
                  <a:lnTo>
                    <a:pt x="54" y="1"/>
                  </a:lnTo>
                  <a:lnTo>
                    <a:pt x="57" y="1"/>
                  </a:lnTo>
                  <a:lnTo>
                    <a:pt x="59" y="1"/>
                  </a:lnTo>
                  <a:lnTo>
                    <a:pt x="62" y="1"/>
                  </a:lnTo>
                  <a:lnTo>
                    <a:pt x="63" y="1"/>
                  </a:lnTo>
                  <a:lnTo>
                    <a:pt x="67" y="1"/>
                  </a:lnTo>
                  <a:lnTo>
                    <a:pt x="74" y="1"/>
                  </a:lnTo>
                  <a:lnTo>
                    <a:pt x="76" y="1"/>
                  </a:lnTo>
                  <a:lnTo>
                    <a:pt x="80" y="1"/>
                  </a:lnTo>
                  <a:lnTo>
                    <a:pt x="82" y="1"/>
                  </a:lnTo>
                  <a:lnTo>
                    <a:pt x="84" y="1"/>
                  </a:lnTo>
                  <a:lnTo>
                    <a:pt x="87" y="1"/>
                  </a:lnTo>
                  <a:lnTo>
                    <a:pt x="88" y="1"/>
                  </a:lnTo>
                  <a:lnTo>
                    <a:pt x="90" y="1"/>
                  </a:lnTo>
                  <a:lnTo>
                    <a:pt x="91" y="1"/>
                  </a:lnTo>
                  <a:lnTo>
                    <a:pt x="93" y="1"/>
                  </a:lnTo>
                  <a:lnTo>
                    <a:pt x="96" y="1"/>
                  </a:lnTo>
                  <a:lnTo>
                    <a:pt x="97" y="1"/>
                  </a:lnTo>
                  <a:lnTo>
                    <a:pt x="99" y="1"/>
                  </a:lnTo>
                  <a:lnTo>
                    <a:pt x="100" y="1"/>
                  </a:lnTo>
                  <a:lnTo>
                    <a:pt x="101" y="1"/>
                  </a:lnTo>
                  <a:lnTo>
                    <a:pt x="103" y="1"/>
                  </a:lnTo>
                  <a:lnTo>
                    <a:pt x="105" y="1"/>
                  </a:lnTo>
                  <a:lnTo>
                    <a:pt x="110" y="1"/>
                  </a:lnTo>
                  <a:lnTo>
                    <a:pt x="112" y="1"/>
                  </a:lnTo>
                  <a:lnTo>
                    <a:pt x="116" y="1"/>
                  </a:lnTo>
                  <a:lnTo>
                    <a:pt x="120" y="1"/>
                  </a:lnTo>
                  <a:lnTo>
                    <a:pt x="121" y="1"/>
                  </a:lnTo>
                  <a:lnTo>
                    <a:pt x="122" y="1"/>
                  </a:lnTo>
                  <a:lnTo>
                    <a:pt x="124" y="1"/>
                  </a:lnTo>
                  <a:lnTo>
                    <a:pt x="125" y="1"/>
                  </a:lnTo>
                  <a:lnTo>
                    <a:pt x="129" y="1"/>
                  </a:lnTo>
                  <a:lnTo>
                    <a:pt x="130" y="1"/>
                  </a:lnTo>
                  <a:lnTo>
                    <a:pt x="131" y="1"/>
                  </a:lnTo>
                  <a:lnTo>
                    <a:pt x="135" y="1"/>
                  </a:lnTo>
                  <a:lnTo>
                    <a:pt x="138" y="1"/>
                  </a:lnTo>
                  <a:lnTo>
                    <a:pt x="139" y="1"/>
                  </a:lnTo>
                  <a:lnTo>
                    <a:pt x="141" y="1"/>
                  </a:lnTo>
                  <a:lnTo>
                    <a:pt x="143" y="1"/>
                  </a:lnTo>
                  <a:lnTo>
                    <a:pt x="147" y="1"/>
                  </a:lnTo>
                  <a:lnTo>
                    <a:pt x="147" y="1"/>
                  </a:lnTo>
                  <a:lnTo>
                    <a:pt x="148" y="1"/>
                  </a:lnTo>
                  <a:lnTo>
                    <a:pt x="151" y="1"/>
                  </a:lnTo>
                  <a:lnTo>
                    <a:pt x="154" y="1"/>
                  </a:lnTo>
                  <a:lnTo>
                    <a:pt x="155" y="1"/>
                  </a:lnTo>
                  <a:lnTo>
                    <a:pt x="158" y="1"/>
                  </a:lnTo>
                  <a:lnTo>
                    <a:pt x="159" y="1"/>
                  </a:lnTo>
                  <a:lnTo>
                    <a:pt x="160" y="0"/>
                  </a:lnTo>
                  <a:lnTo>
                    <a:pt x="163" y="1"/>
                  </a:lnTo>
                  <a:lnTo>
                    <a:pt x="164" y="0"/>
                  </a:lnTo>
                  <a:lnTo>
                    <a:pt x="165" y="0"/>
                  </a:lnTo>
                  <a:lnTo>
                    <a:pt x="167" y="0"/>
                  </a:lnTo>
                  <a:lnTo>
                    <a:pt x="167" y="0"/>
                  </a:lnTo>
                  <a:lnTo>
                    <a:pt x="168" y="0"/>
                  </a:lnTo>
                  <a:lnTo>
                    <a:pt x="169" y="0"/>
                  </a:lnTo>
                  <a:lnTo>
                    <a:pt x="169" y="0"/>
                  </a:lnTo>
                  <a:lnTo>
                    <a:pt x="169" y="0"/>
                  </a:lnTo>
                  <a:lnTo>
                    <a:pt x="171" y="0"/>
                  </a:lnTo>
                  <a:lnTo>
                    <a:pt x="171" y="0"/>
                  </a:lnTo>
                  <a:lnTo>
                    <a:pt x="175" y="0"/>
                  </a:lnTo>
                  <a:lnTo>
                    <a:pt x="176" y="0"/>
                  </a:lnTo>
                  <a:lnTo>
                    <a:pt x="176" y="0"/>
                  </a:lnTo>
                  <a:lnTo>
                    <a:pt x="177" y="0"/>
                  </a:lnTo>
                  <a:lnTo>
                    <a:pt x="177" y="0"/>
                  </a:lnTo>
                  <a:lnTo>
                    <a:pt x="179" y="0"/>
                  </a:lnTo>
                  <a:lnTo>
                    <a:pt x="182" y="0"/>
                  </a:lnTo>
                  <a:lnTo>
                    <a:pt x="185" y="0"/>
                  </a:lnTo>
                  <a:lnTo>
                    <a:pt x="185" y="0"/>
                  </a:lnTo>
                  <a:lnTo>
                    <a:pt x="186" y="0"/>
                  </a:lnTo>
                  <a:lnTo>
                    <a:pt x="188" y="0"/>
                  </a:lnTo>
                  <a:lnTo>
                    <a:pt x="189" y="0"/>
                  </a:lnTo>
                  <a:lnTo>
                    <a:pt x="192" y="0"/>
                  </a:lnTo>
                  <a:lnTo>
                    <a:pt x="193" y="0"/>
                  </a:lnTo>
                  <a:lnTo>
                    <a:pt x="194" y="0"/>
                  </a:lnTo>
                  <a:lnTo>
                    <a:pt x="196" y="0"/>
                  </a:lnTo>
                  <a:lnTo>
                    <a:pt x="197" y="0"/>
                  </a:lnTo>
                  <a:lnTo>
                    <a:pt x="198" y="0"/>
                  </a:lnTo>
                  <a:lnTo>
                    <a:pt x="199" y="0"/>
                  </a:lnTo>
                  <a:lnTo>
                    <a:pt x="199" y="0"/>
                  </a:lnTo>
                  <a:lnTo>
                    <a:pt x="199" y="0"/>
                  </a:lnTo>
                  <a:lnTo>
                    <a:pt x="201" y="0"/>
                  </a:lnTo>
                  <a:lnTo>
                    <a:pt x="201" y="0"/>
                  </a:lnTo>
                  <a:lnTo>
                    <a:pt x="202" y="0"/>
                  </a:lnTo>
                  <a:lnTo>
                    <a:pt x="203" y="0"/>
                  </a:lnTo>
                  <a:lnTo>
                    <a:pt x="205" y="0"/>
                  </a:lnTo>
                  <a:lnTo>
                    <a:pt x="206" y="0"/>
                  </a:lnTo>
                  <a:lnTo>
                    <a:pt x="206" y="0"/>
                  </a:lnTo>
                  <a:lnTo>
                    <a:pt x="207" y="0"/>
                  </a:lnTo>
                  <a:lnTo>
                    <a:pt x="209" y="0"/>
                  </a:lnTo>
                  <a:lnTo>
                    <a:pt x="210" y="0"/>
                  </a:lnTo>
                  <a:lnTo>
                    <a:pt x="211" y="0"/>
                  </a:lnTo>
                  <a:lnTo>
                    <a:pt x="213" y="0"/>
                  </a:lnTo>
                  <a:lnTo>
                    <a:pt x="214" y="0"/>
                  </a:lnTo>
                  <a:lnTo>
                    <a:pt x="214" y="0"/>
                  </a:lnTo>
                  <a:lnTo>
                    <a:pt x="214" y="0"/>
                  </a:lnTo>
                  <a:lnTo>
                    <a:pt x="216" y="0"/>
                  </a:lnTo>
                  <a:lnTo>
                    <a:pt x="218" y="0"/>
                  </a:lnTo>
                  <a:lnTo>
                    <a:pt x="220" y="0"/>
                  </a:lnTo>
                  <a:lnTo>
                    <a:pt x="223" y="0"/>
                  </a:lnTo>
                  <a:lnTo>
                    <a:pt x="226" y="0"/>
                  </a:lnTo>
                  <a:lnTo>
                    <a:pt x="227" y="0"/>
                  </a:lnTo>
                  <a:lnTo>
                    <a:pt x="228" y="0"/>
                  </a:lnTo>
                  <a:lnTo>
                    <a:pt x="231" y="0"/>
                  </a:lnTo>
                  <a:lnTo>
                    <a:pt x="232" y="0"/>
                  </a:lnTo>
                  <a:lnTo>
                    <a:pt x="233" y="0"/>
                  </a:lnTo>
                  <a:lnTo>
                    <a:pt x="235" y="0"/>
                  </a:lnTo>
                  <a:lnTo>
                    <a:pt x="240" y="0"/>
                  </a:lnTo>
                  <a:lnTo>
                    <a:pt x="241" y="0"/>
                  </a:lnTo>
                  <a:lnTo>
                    <a:pt x="243" y="0"/>
                  </a:lnTo>
                  <a:lnTo>
                    <a:pt x="244" y="0"/>
                  </a:lnTo>
                  <a:lnTo>
                    <a:pt x="244" y="0"/>
                  </a:lnTo>
                  <a:lnTo>
                    <a:pt x="245" y="0"/>
                  </a:lnTo>
                  <a:lnTo>
                    <a:pt x="245" y="0"/>
                  </a:lnTo>
                  <a:lnTo>
                    <a:pt x="251" y="0"/>
                  </a:lnTo>
                  <a:lnTo>
                    <a:pt x="25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a:extLst>
                <a:ext uri="{FF2B5EF4-FFF2-40B4-BE49-F238E27FC236}">
                  <a16:creationId xmlns:a16="http://schemas.microsoft.com/office/drawing/2014/main" id="{074A5DF6-F0CE-407C-83F7-489A4C092C10}"/>
                </a:ext>
              </a:extLst>
            </p:cNvPr>
            <p:cNvSpPr>
              <a:spLocks/>
            </p:cNvSpPr>
            <p:nvPr/>
          </p:nvSpPr>
          <p:spPr bwMode="auto">
            <a:xfrm>
              <a:off x="5621" y="1716"/>
              <a:ext cx="173" cy="459"/>
            </a:xfrm>
            <a:custGeom>
              <a:avLst/>
              <a:gdLst>
                <a:gd name="T0" fmla="*/ 173 w 173"/>
                <a:gd name="T1" fmla="*/ 13 h 459"/>
                <a:gd name="T2" fmla="*/ 171 w 173"/>
                <a:gd name="T3" fmla="*/ 39 h 459"/>
                <a:gd name="T4" fmla="*/ 171 w 173"/>
                <a:gd name="T5" fmla="*/ 60 h 459"/>
                <a:gd name="T6" fmla="*/ 171 w 173"/>
                <a:gd name="T7" fmla="*/ 77 h 459"/>
                <a:gd name="T8" fmla="*/ 171 w 173"/>
                <a:gd name="T9" fmla="*/ 99 h 459"/>
                <a:gd name="T10" fmla="*/ 171 w 173"/>
                <a:gd name="T11" fmla="*/ 114 h 459"/>
                <a:gd name="T12" fmla="*/ 170 w 173"/>
                <a:gd name="T13" fmla="*/ 124 h 459"/>
                <a:gd name="T14" fmla="*/ 170 w 173"/>
                <a:gd name="T15" fmla="*/ 135 h 459"/>
                <a:gd name="T16" fmla="*/ 170 w 173"/>
                <a:gd name="T17" fmla="*/ 156 h 459"/>
                <a:gd name="T18" fmla="*/ 170 w 173"/>
                <a:gd name="T19" fmla="*/ 174 h 459"/>
                <a:gd name="T20" fmla="*/ 170 w 173"/>
                <a:gd name="T21" fmla="*/ 187 h 459"/>
                <a:gd name="T22" fmla="*/ 170 w 173"/>
                <a:gd name="T23" fmla="*/ 212 h 459"/>
                <a:gd name="T24" fmla="*/ 170 w 173"/>
                <a:gd name="T25" fmla="*/ 226 h 459"/>
                <a:gd name="T26" fmla="*/ 169 w 173"/>
                <a:gd name="T27" fmla="*/ 262 h 459"/>
                <a:gd name="T28" fmla="*/ 169 w 173"/>
                <a:gd name="T29" fmla="*/ 306 h 459"/>
                <a:gd name="T30" fmla="*/ 169 w 173"/>
                <a:gd name="T31" fmla="*/ 328 h 459"/>
                <a:gd name="T32" fmla="*/ 169 w 173"/>
                <a:gd name="T33" fmla="*/ 348 h 459"/>
                <a:gd name="T34" fmla="*/ 167 w 173"/>
                <a:gd name="T35" fmla="*/ 374 h 459"/>
                <a:gd name="T36" fmla="*/ 167 w 173"/>
                <a:gd name="T37" fmla="*/ 411 h 459"/>
                <a:gd name="T38" fmla="*/ 146 w 173"/>
                <a:gd name="T39" fmla="*/ 423 h 459"/>
                <a:gd name="T40" fmla="*/ 127 w 173"/>
                <a:gd name="T41" fmla="*/ 423 h 459"/>
                <a:gd name="T42" fmla="*/ 112 w 173"/>
                <a:gd name="T43" fmla="*/ 427 h 459"/>
                <a:gd name="T44" fmla="*/ 112 w 173"/>
                <a:gd name="T45" fmla="*/ 442 h 459"/>
                <a:gd name="T46" fmla="*/ 102 w 173"/>
                <a:gd name="T47" fmla="*/ 459 h 459"/>
                <a:gd name="T48" fmla="*/ 84 w 173"/>
                <a:gd name="T49" fmla="*/ 459 h 459"/>
                <a:gd name="T50" fmla="*/ 42 w 173"/>
                <a:gd name="T51" fmla="*/ 459 h 459"/>
                <a:gd name="T52" fmla="*/ 27 w 173"/>
                <a:gd name="T53" fmla="*/ 459 h 459"/>
                <a:gd name="T54" fmla="*/ 17 w 173"/>
                <a:gd name="T55" fmla="*/ 459 h 459"/>
                <a:gd name="T56" fmla="*/ 0 w 173"/>
                <a:gd name="T57" fmla="*/ 459 h 459"/>
                <a:gd name="T58" fmla="*/ 0 w 173"/>
                <a:gd name="T59" fmla="*/ 441 h 459"/>
                <a:gd name="T60" fmla="*/ 1 w 173"/>
                <a:gd name="T61" fmla="*/ 421 h 459"/>
                <a:gd name="T62" fmla="*/ 1 w 173"/>
                <a:gd name="T63" fmla="*/ 396 h 459"/>
                <a:gd name="T64" fmla="*/ 1 w 173"/>
                <a:gd name="T65" fmla="*/ 382 h 459"/>
                <a:gd name="T66" fmla="*/ 1 w 173"/>
                <a:gd name="T67" fmla="*/ 362 h 459"/>
                <a:gd name="T68" fmla="*/ 4 w 173"/>
                <a:gd name="T69" fmla="*/ 347 h 459"/>
                <a:gd name="T70" fmla="*/ 4 w 173"/>
                <a:gd name="T71" fmla="*/ 327 h 459"/>
                <a:gd name="T72" fmla="*/ 4 w 173"/>
                <a:gd name="T73" fmla="*/ 301 h 459"/>
                <a:gd name="T74" fmla="*/ 3 w 173"/>
                <a:gd name="T75" fmla="*/ 290 h 459"/>
                <a:gd name="T76" fmla="*/ 3 w 173"/>
                <a:gd name="T77" fmla="*/ 279 h 459"/>
                <a:gd name="T78" fmla="*/ 3 w 173"/>
                <a:gd name="T79" fmla="*/ 260 h 459"/>
                <a:gd name="T80" fmla="*/ 3 w 173"/>
                <a:gd name="T81" fmla="*/ 243 h 459"/>
                <a:gd name="T82" fmla="*/ 12 w 173"/>
                <a:gd name="T83" fmla="*/ 238 h 459"/>
                <a:gd name="T84" fmla="*/ 35 w 173"/>
                <a:gd name="T85" fmla="*/ 238 h 459"/>
                <a:gd name="T86" fmla="*/ 59 w 173"/>
                <a:gd name="T87" fmla="*/ 238 h 459"/>
                <a:gd name="T88" fmla="*/ 59 w 173"/>
                <a:gd name="T89" fmla="*/ 216 h 459"/>
                <a:gd name="T90" fmla="*/ 59 w 173"/>
                <a:gd name="T91" fmla="*/ 196 h 459"/>
                <a:gd name="T92" fmla="*/ 59 w 173"/>
                <a:gd name="T93" fmla="*/ 173 h 459"/>
                <a:gd name="T94" fmla="*/ 59 w 173"/>
                <a:gd name="T95" fmla="*/ 158 h 459"/>
                <a:gd name="T96" fmla="*/ 60 w 173"/>
                <a:gd name="T97" fmla="*/ 136 h 459"/>
                <a:gd name="T98" fmla="*/ 60 w 173"/>
                <a:gd name="T99" fmla="*/ 124 h 459"/>
                <a:gd name="T100" fmla="*/ 60 w 173"/>
                <a:gd name="T101" fmla="*/ 103 h 459"/>
                <a:gd name="T102" fmla="*/ 60 w 173"/>
                <a:gd name="T103" fmla="*/ 90 h 459"/>
                <a:gd name="T104" fmla="*/ 60 w 173"/>
                <a:gd name="T105" fmla="*/ 72 h 459"/>
                <a:gd name="T106" fmla="*/ 61 w 173"/>
                <a:gd name="T107" fmla="*/ 57 h 459"/>
                <a:gd name="T108" fmla="*/ 61 w 173"/>
                <a:gd name="T109" fmla="*/ 43 h 459"/>
                <a:gd name="T110" fmla="*/ 61 w 173"/>
                <a:gd name="T111" fmla="*/ 25 h 459"/>
                <a:gd name="T112" fmla="*/ 61 w 173"/>
                <a:gd name="T113" fmla="*/ 13 h 459"/>
                <a:gd name="T114" fmla="*/ 72 w 173"/>
                <a:gd name="T115" fmla="*/ 0 h 459"/>
                <a:gd name="T116" fmla="*/ 86 w 173"/>
                <a:gd name="T117" fmla="*/ 1 h 459"/>
                <a:gd name="T118" fmla="*/ 107 w 173"/>
                <a:gd name="T119" fmla="*/ 1 h 459"/>
                <a:gd name="T120" fmla="*/ 127 w 173"/>
                <a:gd name="T121" fmla="*/ 1 h 459"/>
                <a:gd name="T122" fmla="*/ 153 w 173"/>
                <a:gd name="T123" fmla="*/ 1 h 459"/>
                <a:gd name="T124" fmla="*/ 169 w 173"/>
                <a:gd name="T125" fmla="*/ 2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 h="459">
                  <a:moveTo>
                    <a:pt x="171" y="2"/>
                  </a:moveTo>
                  <a:lnTo>
                    <a:pt x="171" y="4"/>
                  </a:lnTo>
                  <a:lnTo>
                    <a:pt x="171" y="6"/>
                  </a:lnTo>
                  <a:lnTo>
                    <a:pt x="171" y="8"/>
                  </a:lnTo>
                  <a:lnTo>
                    <a:pt x="173" y="10"/>
                  </a:lnTo>
                  <a:lnTo>
                    <a:pt x="173" y="12"/>
                  </a:lnTo>
                  <a:lnTo>
                    <a:pt x="173" y="13"/>
                  </a:lnTo>
                  <a:lnTo>
                    <a:pt x="173" y="18"/>
                  </a:lnTo>
                  <a:lnTo>
                    <a:pt x="171" y="22"/>
                  </a:lnTo>
                  <a:lnTo>
                    <a:pt x="171" y="26"/>
                  </a:lnTo>
                  <a:lnTo>
                    <a:pt x="171" y="30"/>
                  </a:lnTo>
                  <a:lnTo>
                    <a:pt x="171" y="33"/>
                  </a:lnTo>
                  <a:lnTo>
                    <a:pt x="171" y="38"/>
                  </a:lnTo>
                  <a:lnTo>
                    <a:pt x="171" y="39"/>
                  </a:lnTo>
                  <a:lnTo>
                    <a:pt x="171" y="40"/>
                  </a:lnTo>
                  <a:lnTo>
                    <a:pt x="171" y="47"/>
                  </a:lnTo>
                  <a:lnTo>
                    <a:pt x="171" y="51"/>
                  </a:lnTo>
                  <a:lnTo>
                    <a:pt x="171" y="54"/>
                  </a:lnTo>
                  <a:lnTo>
                    <a:pt x="171" y="57"/>
                  </a:lnTo>
                  <a:lnTo>
                    <a:pt x="171" y="59"/>
                  </a:lnTo>
                  <a:lnTo>
                    <a:pt x="171" y="60"/>
                  </a:lnTo>
                  <a:lnTo>
                    <a:pt x="171" y="61"/>
                  </a:lnTo>
                  <a:lnTo>
                    <a:pt x="171" y="63"/>
                  </a:lnTo>
                  <a:lnTo>
                    <a:pt x="171" y="67"/>
                  </a:lnTo>
                  <a:lnTo>
                    <a:pt x="171" y="68"/>
                  </a:lnTo>
                  <a:lnTo>
                    <a:pt x="171" y="72"/>
                  </a:lnTo>
                  <a:lnTo>
                    <a:pt x="171" y="73"/>
                  </a:lnTo>
                  <a:lnTo>
                    <a:pt x="171" y="77"/>
                  </a:lnTo>
                  <a:lnTo>
                    <a:pt x="171" y="81"/>
                  </a:lnTo>
                  <a:lnTo>
                    <a:pt x="171" y="85"/>
                  </a:lnTo>
                  <a:lnTo>
                    <a:pt x="171" y="88"/>
                  </a:lnTo>
                  <a:lnTo>
                    <a:pt x="171" y="91"/>
                  </a:lnTo>
                  <a:lnTo>
                    <a:pt x="171" y="94"/>
                  </a:lnTo>
                  <a:lnTo>
                    <a:pt x="171" y="95"/>
                  </a:lnTo>
                  <a:lnTo>
                    <a:pt x="171" y="99"/>
                  </a:lnTo>
                  <a:lnTo>
                    <a:pt x="171" y="102"/>
                  </a:lnTo>
                  <a:lnTo>
                    <a:pt x="171" y="107"/>
                  </a:lnTo>
                  <a:lnTo>
                    <a:pt x="171" y="109"/>
                  </a:lnTo>
                  <a:lnTo>
                    <a:pt x="171" y="110"/>
                  </a:lnTo>
                  <a:lnTo>
                    <a:pt x="171" y="112"/>
                  </a:lnTo>
                  <a:lnTo>
                    <a:pt x="170" y="114"/>
                  </a:lnTo>
                  <a:lnTo>
                    <a:pt x="171" y="114"/>
                  </a:lnTo>
                  <a:lnTo>
                    <a:pt x="170" y="115"/>
                  </a:lnTo>
                  <a:lnTo>
                    <a:pt x="170" y="116"/>
                  </a:lnTo>
                  <a:lnTo>
                    <a:pt x="170" y="119"/>
                  </a:lnTo>
                  <a:lnTo>
                    <a:pt x="170" y="120"/>
                  </a:lnTo>
                  <a:lnTo>
                    <a:pt x="170" y="122"/>
                  </a:lnTo>
                  <a:lnTo>
                    <a:pt x="170" y="123"/>
                  </a:lnTo>
                  <a:lnTo>
                    <a:pt x="170" y="124"/>
                  </a:lnTo>
                  <a:lnTo>
                    <a:pt x="170" y="127"/>
                  </a:lnTo>
                  <a:lnTo>
                    <a:pt x="170" y="128"/>
                  </a:lnTo>
                  <a:lnTo>
                    <a:pt x="170" y="129"/>
                  </a:lnTo>
                  <a:lnTo>
                    <a:pt x="170" y="131"/>
                  </a:lnTo>
                  <a:lnTo>
                    <a:pt x="170" y="132"/>
                  </a:lnTo>
                  <a:lnTo>
                    <a:pt x="170" y="133"/>
                  </a:lnTo>
                  <a:lnTo>
                    <a:pt x="170" y="135"/>
                  </a:lnTo>
                  <a:lnTo>
                    <a:pt x="170" y="137"/>
                  </a:lnTo>
                  <a:lnTo>
                    <a:pt x="170" y="143"/>
                  </a:lnTo>
                  <a:lnTo>
                    <a:pt x="170" y="144"/>
                  </a:lnTo>
                  <a:lnTo>
                    <a:pt x="170" y="148"/>
                  </a:lnTo>
                  <a:lnTo>
                    <a:pt x="170" y="152"/>
                  </a:lnTo>
                  <a:lnTo>
                    <a:pt x="170" y="154"/>
                  </a:lnTo>
                  <a:lnTo>
                    <a:pt x="170" y="156"/>
                  </a:lnTo>
                  <a:lnTo>
                    <a:pt x="170" y="157"/>
                  </a:lnTo>
                  <a:lnTo>
                    <a:pt x="170" y="160"/>
                  </a:lnTo>
                  <a:lnTo>
                    <a:pt x="170" y="161"/>
                  </a:lnTo>
                  <a:lnTo>
                    <a:pt x="170" y="167"/>
                  </a:lnTo>
                  <a:lnTo>
                    <a:pt x="170" y="170"/>
                  </a:lnTo>
                  <a:lnTo>
                    <a:pt x="170" y="173"/>
                  </a:lnTo>
                  <a:lnTo>
                    <a:pt x="170" y="174"/>
                  </a:lnTo>
                  <a:lnTo>
                    <a:pt x="170" y="177"/>
                  </a:lnTo>
                  <a:lnTo>
                    <a:pt x="170" y="178"/>
                  </a:lnTo>
                  <a:lnTo>
                    <a:pt x="170" y="179"/>
                  </a:lnTo>
                  <a:lnTo>
                    <a:pt x="170" y="180"/>
                  </a:lnTo>
                  <a:lnTo>
                    <a:pt x="170" y="183"/>
                  </a:lnTo>
                  <a:lnTo>
                    <a:pt x="170" y="186"/>
                  </a:lnTo>
                  <a:lnTo>
                    <a:pt x="170" y="187"/>
                  </a:lnTo>
                  <a:lnTo>
                    <a:pt x="170" y="190"/>
                  </a:lnTo>
                  <a:lnTo>
                    <a:pt x="170" y="192"/>
                  </a:lnTo>
                  <a:lnTo>
                    <a:pt x="170" y="198"/>
                  </a:lnTo>
                  <a:lnTo>
                    <a:pt x="170" y="200"/>
                  </a:lnTo>
                  <a:lnTo>
                    <a:pt x="170" y="201"/>
                  </a:lnTo>
                  <a:lnTo>
                    <a:pt x="170" y="208"/>
                  </a:lnTo>
                  <a:lnTo>
                    <a:pt x="170" y="212"/>
                  </a:lnTo>
                  <a:lnTo>
                    <a:pt x="170" y="213"/>
                  </a:lnTo>
                  <a:lnTo>
                    <a:pt x="170" y="216"/>
                  </a:lnTo>
                  <a:lnTo>
                    <a:pt x="170" y="217"/>
                  </a:lnTo>
                  <a:lnTo>
                    <a:pt x="170" y="222"/>
                  </a:lnTo>
                  <a:lnTo>
                    <a:pt x="170" y="224"/>
                  </a:lnTo>
                  <a:lnTo>
                    <a:pt x="170" y="225"/>
                  </a:lnTo>
                  <a:lnTo>
                    <a:pt x="170" y="226"/>
                  </a:lnTo>
                  <a:lnTo>
                    <a:pt x="170" y="229"/>
                  </a:lnTo>
                  <a:lnTo>
                    <a:pt x="170" y="230"/>
                  </a:lnTo>
                  <a:lnTo>
                    <a:pt x="170" y="233"/>
                  </a:lnTo>
                  <a:lnTo>
                    <a:pt x="170" y="238"/>
                  </a:lnTo>
                  <a:lnTo>
                    <a:pt x="170" y="239"/>
                  </a:lnTo>
                  <a:lnTo>
                    <a:pt x="169" y="254"/>
                  </a:lnTo>
                  <a:lnTo>
                    <a:pt x="169" y="262"/>
                  </a:lnTo>
                  <a:lnTo>
                    <a:pt x="169" y="272"/>
                  </a:lnTo>
                  <a:lnTo>
                    <a:pt x="169" y="279"/>
                  </a:lnTo>
                  <a:lnTo>
                    <a:pt x="169" y="281"/>
                  </a:lnTo>
                  <a:lnTo>
                    <a:pt x="169" y="289"/>
                  </a:lnTo>
                  <a:lnTo>
                    <a:pt x="169" y="292"/>
                  </a:lnTo>
                  <a:lnTo>
                    <a:pt x="169" y="301"/>
                  </a:lnTo>
                  <a:lnTo>
                    <a:pt x="169" y="306"/>
                  </a:lnTo>
                  <a:lnTo>
                    <a:pt x="169" y="310"/>
                  </a:lnTo>
                  <a:lnTo>
                    <a:pt x="169" y="313"/>
                  </a:lnTo>
                  <a:lnTo>
                    <a:pt x="169" y="319"/>
                  </a:lnTo>
                  <a:lnTo>
                    <a:pt x="169" y="322"/>
                  </a:lnTo>
                  <a:lnTo>
                    <a:pt x="169" y="324"/>
                  </a:lnTo>
                  <a:lnTo>
                    <a:pt x="169" y="327"/>
                  </a:lnTo>
                  <a:lnTo>
                    <a:pt x="169" y="328"/>
                  </a:lnTo>
                  <a:lnTo>
                    <a:pt x="169" y="338"/>
                  </a:lnTo>
                  <a:lnTo>
                    <a:pt x="169" y="339"/>
                  </a:lnTo>
                  <a:lnTo>
                    <a:pt x="169" y="340"/>
                  </a:lnTo>
                  <a:lnTo>
                    <a:pt x="169" y="344"/>
                  </a:lnTo>
                  <a:lnTo>
                    <a:pt x="169" y="345"/>
                  </a:lnTo>
                  <a:lnTo>
                    <a:pt x="169" y="347"/>
                  </a:lnTo>
                  <a:lnTo>
                    <a:pt x="169" y="348"/>
                  </a:lnTo>
                  <a:lnTo>
                    <a:pt x="169" y="352"/>
                  </a:lnTo>
                  <a:lnTo>
                    <a:pt x="169" y="355"/>
                  </a:lnTo>
                  <a:lnTo>
                    <a:pt x="169" y="356"/>
                  </a:lnTo>
                  <a:lnTo>
                    <a:pt x="169" y="361"/>
                  </a:lnTo>
                  <a:lnTo>
                    <a:pt x="169" y="366"/>
                  </a:lnTo>
                  <a:lnTo>
                    <a:pt x="167" y="372"/>
                  </a:lnTo>
                  <a:lnTo>
                    <a:pt x="167" y="374"/>
                  </a:lnTo>
                  <a:lnTo>
                    <a:pt x="169" y="385"/>
                  </a:lnTo>
                  <a:lnTo>
                    <a:pt x="169" y="394"/>
                  </a:lnTo>
                  <a:lnTo>
                    <a:pt x="169" y="399"/>
                  </a:lnTo>
                  <a:lnTo>
                    <a:pt x="167" y="403"/>
                  </a:lnTo>
                  <a:lnTo>
                    <a:pt x="167" y="404"/>
                  </a:lnTo>
                  <a:lnTo>
                    <a:pt x="167" y="408"/>
                  </a:lnTo>
                  <a:lnTo>
                    <a:pt x="167" y="411"/>
                  </a:lnTo>
                  <a:lnTo>
                    <a:pt x="167" y="423"/>
                  </a:lnTo>
                  <a:lnTo>
                    <a:pt x="166" y="423"/>
                  </a:lnTo>
                  <a:lnTo>
                    <a:pt x="162" y="423"/>
                  </a:lnTo>
                  <a:lnTo>
                    <a:pt x="160" y="423"/>
                  </a:lnTo>
                  <a:lnTo>
                    <a:pt x="153" y="423"/>
                  </a:lnTo>
                  <a:lnTo>
                    <a:pt x="150" y="423"/>
                  </a:lnTo>
                  <a:lnTo>
                    <a:pt x="146" y="423"/>
                  </a:lnTo>
                  <a:lnTo>
                    <a:pt x="144" y="423"/>
                  </a:lnTo>
                  <a:lnTo>
                    <a:pt x="141" y="423"/>
                  </a:lnTo>
                  <a:lnTo>
                    <a:pt x="136" y="423"/>
                  </a:lnTo>
                  <a:lnTo>
                    <a:pt x="135" y="423"/>
                  </a:lnTo>
                  <a:lnTo>
                    <a:pt x="131" y="423"/>
                  </a:lnTo>
                  <a:lnTo>
                    <a:pt x="129" y="423"/>
                  </a:lnTo>
                  <a:lnTo>
                    <a:pt x="127" y="423"/>
                  </a:lnTo>
                  <a:lnTo>
                    <a:pt x="124" y="423"/>
                  </a:lnTo>
                  <a:lnTo>
                    <a:pt x="123" y="423"/>
                  </a:lnTo>
                  <a:lnTo>
                    <a:pt x="122" y="423"/>
                  </a:lnTo>
                  <a:lnTo>
                    <a:pt x="120" y="423"/>
                  </a:lnTo>
                  <a:lnTo>
                    <a:pt x="116" y="423"/>
                  </a:lnTo>
                  <a:lnTo>
                    <a:pt x="112" y="423"/>
                  </a:lnTo>
                  <a:lnTo>
                    <a:pt x="112" y="427"/>
                  </a:lnTo>
                  <a:lnTo>
                    <a:pt x="112" y="428"/>
                  </a:lnTo>
                  <a:lnTo>
                    <a:pt x="112" y="431"/>
                  </a:lnTo>
                  <a:lnTo>
                    <a:pt x="112" y="432"/>
                  </a:lnTo>
                  <a:lnTo>
                    <a:pt x="112" y="436"/>
                  </a:lnTo>
                  <a:lnTo>
                    <a:pt x="112" y="440"/>
                  </a:lnTo>
                  <a:lnTo>
                    <a:pt x="112" y="441"/>
                  </a:lnTo>
                  <a:lnTo>
                    <a:pt x="112" y="442"/>
                  </a:lnTo>
                  <a:lnTo>
                    <a:pt x="112" y="450"/>
                  </a:lnTo>
                  <a:lnTo>
                    <a:pt x="112" y="457"/>
                  </a:lnTo>
                  <a:lnTo>
                    <a:pt x="112" y="458"/>
                  </a:lnTo>
                  <a:lnTo>
                    <a:pt x="112" y="459"/>
                  </a:lnTo>
                  <a:lnTo>
                    <a:pt x="110" y="459"/>
                  </a:lnTo>
                  <a:lnTo>
                    <a:pt x="105" y="459"/>
                  </a:lnTo>
                  <a:lnTo>
                    <a:pt x="102" y="459"/>
                  </a:lnTo>
                  <a:lnTo>
                    <a:pt x="98" y="459"/>
                  </a:lnTo>
                  <a:lnTo>
                    <a:pt x="95" y="459"/>
                  </a:lnTo>
                  <a:lnTo>
                    <a:pt x="94" y="459"/>
                  </a:lnTo>
                  <a:lnTo>
                    <a:pt x="92" y="459"/>
                  </a:lnTo>
                  <a:lnTo>
                    <a:pt x="89" y="459"/>
                  </a:lnTo>
                  <a:lnTo>
                    <a:pt x="88" y="459"/>
                  </a:lnTo>
                  <a:lnTo>
                    <a:pt x="84" y="459"/>
                  </a:lnTo>
                  <a:lnTo>
                    <a:pt x="82" y="459"/>
                  </a:lnTo>
                  <a:lnTo>
                    <a:pt x="76" y="459"/>
                  </a:lnTo>
                  <a:lnTo>
                    <a:pt x="65" y="459"/>
                  </a:lnTo>
                  <a:lnTo>
                    <a:pt x="57" y="459"/>
                  </a:lnTo>
                  <a:lnTo>
                    <a:pt x="47" y="459"/>
                  </a:lnTo>
                  <a:lnTo>
                    <a:pt x="43" y="459"/>
                  </a:lnTo>
                  <a:lnTo>
                    <a:pt x="42" y="459"/>
                  </a:lnTo>
                  <a:lnTo>
                    <a:pt x="39" y="459"/>
                  </a:lnTo>
                  <a:lnTo>
                    <a:pt x="38" y="459"/>
                  </a:lnTo>
                  <a:lnTo>
                    <a:pt x="37" y="459"/>
                  </a:lnTo>
                  <a:lnTo>
                    <a:pt x="33" y="459"/>
                  </a:lnTo>
                  <a:lnTo>
                    <a:pt x="31" y="459"/>
                  </a:lnTo>
                  <a:lnTo>
                    <a:pt x="30" y="459"/>
                  </a:lnTo>
                  <a:lnTo>
                    <a:pt x="27" y="459"/>
                  </a:lnTo>
                  <a:lnTo>
                    <a:pt x="26" y="459"/>
                  </a:lnTo>
                  <a:lnTo>
                    <a:pt x="25" y="459"/>
                  </a:lnTo>
                  <a:lnTo>
                    <a:pt x="23" y="459"/>
                  </a:lnTo>
                  <a:lnTo>
                    <a:pt x="21" y="459"/>
                  </a:lnTo>
                  <a:lnTo>
                    <a:pt x="20" y="459"/>
                  </a:lnTo>
                  <a:lnTo>
                    <a:pt x="18" y="459"/>
                  </a:lnTo>
                  <a:lnTo>
                    <a:pt x="17" y="459"/>
                  </a:lnTo>
                  <a:lnTo>
                    <a:pt x="14" y="459"/>
                  </a:lnTo>
                  <a:lnTo>
                    <a:pt x="6" y="459"/>
                  </a:lnTo>
                  <a:lnTo>
                    <a:pt x="5" y="459"/>
                  </a:lnTo>
                  <a:lnTo>
                    <a:pt x="4" y="459"/>
                  </a:lnTo>
                  <a:lnTo>
                    <a:pt x="3" y="459"/>
                  </a:lnTo>
                  <a:lnTo>
                    <a:pt x="1" y="459"/>
                  </a:lnTo>
                  <a:lnTo>
                    <a:pt x="0" y="459"/>
                  </a:lnTo>
                  <a:lnTo>
                    <a:pt x="0" y="458"/>
                  </a:lnTo>
                  <a:lnTo>
                    <a:pt x="0" y="457"/>
                  </a:lnTo>
                  <a:lnTo>
                    <a:pt x="0" y="455"/>
                  </a:lnTo>
                  <a:lnTo>
                    <a:pt x="0" y="453"/>
                  </a:lnTo>
                  <a:lnTo>
                    <a:pt x="0" y="449"/>
                  </a:lnTo>
                  <a:lnTo>
                    <a:pt x="0" y="445"/>
                  </a:lnTo>
                  <a:lnTo>
                    <a:pt x="0" y="441"/>
                  </a:lnTo>
                  <a:lnTo>
                    <a:pt x="0" y="440"/>
                  </a:lnTo>
                  <a:lnTo>
                    <a:pt x="0" y="437"/>
                  </a:lnTo>
                  <a:lnTo>
                    <a:pt x="1" y="432"/>
                  </a:lnTo>
                  <a:lnTo>
                    <a:pt x="1" y="431"/>
                  </a:lnTo>
                  <a:lnTo>
                    <a:pt x="1" y="427"/>
                  </a:lnTo>
                  <a:lnTo>
                    <a:pt x="1" y="423"/>
                  </a:lnTo>
                  <a:lnTo>
                    <a:pt x="1" y="421"/>
                  </a:lnTo>
                  <a:lnTo>
                    <a:pt x="1" y="412"/>
                  </a:lnTo>
                  <a:lnTo>
                    <a:pt x="1" y="408"/>
                  </a:lnTo>
                  <a:lnTo>
                    <a:pt x="1" y="406"/>
                  </a:lnTo>
                  <a:lnTo>
                    <a:pt x="1" y="403"/>
                  </a:lnTo>
                  <a:lnTo>
                    <a:pt x="1" y="400"/>
                  </a:lnTo>
                  <a:lnTo>
                    <a:pt x="1" y="398"/>
                  </a:lnTo>
                  <a:lnTo>
                    <a:pt x="1" y="396"/>
                  </a:lnTo>
                  <a:lnTo>
                    <a:pt x="1" y="394"/>
                  </a:lnTo>
                  <a:lnTo>
                    <a:pt x="1" y="393"/>
                  </a:lnTo>
                  <a:lnTo>
                    <a:pt x="1" y="391"/>
                  </a:lnTo>
                  <a:lnTo>
                    <a:pt x="1" y="390"/>
                  </a:lnTo>
                  <a:lnTo>
                    <a:pt x="1" y="387"/>
                  </a:lnTo>
                  <a:lnTo>
                    <a:pt x="1" y="386"/>
                  </a:lnTo>
                  <a:lnTo>
                    <a:pt x="1" y="382"/>
                  </a:lnTo>
                  <a:lnTo>
                    <a:pt x="1" y="379"/>
                  </a:lnTo>
                  <a:lnTo>
                    <a:pt x="1" y="374"/>
                  </a:lnTo>
                  <a:lnTo>
                    <a:pt x="1" y="370"/>
                  </a:lnTo>
                  <a:lnTo>
                    <a:pt x="1" y="368"/>
                  </a:lnTo>
                  <a:lnTo>
                    <a:pt x="1" y="366"/>
                  </a:lnTo>
                  <a:lnTo>
                    <a:pt x="1" y="365"/>
                  </a:lnTo>
                  <a:lnTo>
                    <a:pt x="1" y="362"/>
                  </a:lnTo>
                  <a:lnTo>
                    <a:pt x="1" y="361"/>
                  </a:lnTo>
                  <a:lnTo>
                    <a:pt x="1" y="357"/>
                  </a:lnTo>
                  <a:lnTo>
                    <a:pt x="1" y="355"/>
                  </a:lnTo>
                  <a:lnTo>
                    <a:pt x="1" y="352"/>
                  </a:lnTo>
                  <a:lnTo>
                    <a:pt x="1" y="348"/>
                  </a:lnTo>
                  <a:lnTo>
                    <a:pt x="1" y="347"/>
                  </a:lnTo>
                  <a:lnTo>
                    <a:pt x="4" y="347"/>
                  </a:lnTo>
                  <a:lnTo>
                    <a:pt x="4" y="343"/>
                  </a:lnTo>
                  <a:lnTo>
                    <a:pt x="4" y="340"/>
                  </a:lnTo>
                  <a:lnTo>
                    <a:pt x="4" y="338"/>
                  </a:lnTo>
                  <a:lnTo>
                    <a:pt x="4" y="336"/>
                  </a:lnTo>
                  <a:lnTo>
                    <a:pt x="4" y="334"/>
                  </a:lnTo>
                  <a:lnTo>
                    <a:pt x="4" y="330"/>
                  </a:lnTo>
                  <a:lnTo>
                    <a:pt x="4" y="327"/>
                  </a:lnTo>
                  <a:lnTo>
                    <a:pt x="4" y="321"/>
                  </a:lnTo>
                  <a:lnTo>
                    <a:pt x="4" y="319"/>
                  </a:lnTo>
                  <a:lnTo>
                    <a:pt x="4" y="317"/>
                  </a:lnTo>
                  <a:lnTo>
                    <a:pt x="4" y="311"/>
                  </a:lnTo>
                  <a:lnTo>
                    <a:pt x="4" y="309"/>
                  </a:lnTo>
                  <a:lnTo>
                    <a:pt x="4" y="304"/>
                  </a:lnTo>
                  <a:lnTo>
                    <a:pt x="4" y="301"/>
                  </a:lnTo>
                  <a:lnTo>
                    <a:pt x="4" y="300"/>
                  </a:lnTo>
                  <a:lnTo>
                    <a:pt x="4" y="298"/>
                  </a:lnTo>
                  <a:lnTo>
                    <a:pt x="4" y="296"/>
                  </a:lnTo>
                  <a:lnTo>
                    <a:pt x="4" y="294"/>
                  </a:lnTo>
                  <a:lnTo>
                    <a:pt x="4" y="293"/>
                  </a:lnTo>
                  <a:lnTo>
                    <a:pt x="3" y="293"/>
                  </a:lnTo>
                  <a:lnTo>
                    <a:pt x="3" y="290"/>
                  </a:lnTo>
                  <a:lnTo>
                    <a:pt x="3" y="288"/>
                  </a:lnTo>
                  <a:lnTo>
                    <a:pt x="3" y="287"/>
                  </a:lnTo>
                  <a:lnTo>
                    <a:pt x="3" y="285"/>
                  </a:lnTo>
                  <a:lnTo>
                    <a:pt x="3" y="284"/>
                  </a:lnTo>
                  <a:lnTo>
                    <a:pt x="3" y="281"/>
                  </a:lnTo>
                  <a:lnTo>
                    <a:pt x="3" y="280"/>
                  </a:lnTo>
                  <a:lnTo>
                    <a:pt x="3" y="279"/>
                  </a:lnTo>
                  <a:lnTo>
                    <a:pt x="3" y="273"/>
                  </a:lnTo>
                  <a:lnTo>
                    <a:pt x="3" y="271"/>
                  </a:lnTo>
                  <a:lnTo>
                    <a:pt x="3" y="270"/>
                  </a:lnTo>
                  <a:lnTo>
                    <a:pt x="3" y="267"/>
                  </a:lnTo>
                  <a:lnTo>
                    <a:pt x="3" y="266"/>
                  </a:lnTo>
                  <a:lnTo>
                    <a:pt x="3" y="263"/>
                  </a:lnTo>
                  <a:lnTo>
                    <a:pt x="3" y="260"/>
                  </a:lnTo>
                  <a:lnTo>
                    <a:pt x="3" y="258"/>
                  </a:lnTo>
                  <a:lnTo>
                    <a:pt x="3" y="256"/>
                  </a:lnTo>
                  <a:lnTo>
                    <a:pt x="3" y="252"/>
                  </a:lnTo>
                  <a:lnTo>
                    <a:pt x="3" y="251"/>
                  </a:lnTo>
                  <a:lnTo>
                    <a:pt x="3" y="249"/>
                  </a:lnTo>
                  <a:lnTo>
                    <a:pt x="3" y="246"/>
                  </a:lnTo>
                  <a:lnTo>
                    <a:pt x="3" y="243"/>
                  </a:lnTo>
                  <a:lnTo>
                    <a:pt x="3" y="242"/>
                  </a:lnTo>
                  <a:lnTo>
                    <a:pt x="3" y="239"/>
                  </a:lnTo>
                  <a:lnTo>
                    <a:pt x="3" y="238"/>
                  </a:lnTo>
                  <a:lnTo>
                    <a:pt x="5" y="238"/>
                  </a:lnTo>
                  <a:lnTo>
                    <a:pt x="9" y="238"/>
                  </a:lnTo>
                  <a:lnTo>
                    <a:pt x="10" y="238"/>
                  </a:lnTo>
                  <a:lnTo>
                    <a:pt x="12" y="238"/>
                  </a:lnTo>
                  <a:lnTo>
                    <a:pt x="14" y="238"/>
                  </a:lnTo>
                  <a:lnTo>
                    <a:pt x="17" y="238"/>
                  </a:lnTo>
                  <a:lnTo>
                    <a:pt x="20" y="238"/>
                  </a:lnTo>
                  <a:lnTo>
                    <a:pt x="22" y="238"/>
                  </a:lnTo>
                  <a:lnTo>
                    <a:pt x="25" y="238"/>
                  </a:lnTo>
                  <a:lnTo>
                    <a:pt x="30" y="238"/>
                  </a:lnTo>
                  <a:lnTo>
                    <a:pt x="35" y="238"/>
                  </a:lnTo>
                  <a:lnTo>
                    <a:pt x="40" y="238"/>
                  </a:lnTo>
                  <a:lnTo>
                    <a:pt x="42" y="238"/>
                  </a:lnTo>
                  <a:lnTo>
                    <a:pt x="44" y="238"/>
                  </a:lnTo>
                  <a:lnTo>
                    <a:pt x="50" y="238"/>
                  </a:lnTo>
                  <a:lnTo>
                    <a:pt x="54" y="238"/>
                  </a:lnTo>
                  <a:lnTo>
                    <a:pt x="56" y="238"/>
                  </a:lnTo>
                  <a:lnTo>
                    <a:pt x="59" y="238"/>
                  </a:lnTo>
                  <a:lnTo>
                    <a:pt x="59" y="237"/>
                  </a:lnTo>
                  <a:lnTo>
                    <a:pt x="59" y="234"/>
                  </a:lnTo>
                  <a:lnTo>
                    <a:pt x="59" y="224"/>
                  </a:lnTo>
                  <a:lnTo>
                    <a:pt x="59" y="222"/>
                  </a:lnTo>
                  <a:lnTo>
                    <a:pt x="59" y="220"/>
                  </a:lnTo>
                  <a:lnTo>
                    <a:pt x="59" y="217"/>
                  </a:lnTo>
                  <a:lnTo>
                    <a:pt x="59" y="216"/>
                  </a:lnTo>
                  <a:lnTo>
                    <a:pt x="59" y="215"/>
                  </a:lnTo>
                  <a:lnTo>
                    <a:pt x="59" y="209"/>
                  </a:lnTo>
                  <a:lnTo>
                    <a:pt x="59" y="208"/>
                  </a:lnTo>
                  <a:lnTo>
                    <a:pt x="59" y="200"/>
                  </a:lnTo>
                  <a:lnTo>
                    <a:pt x="59" y="199"/>
                  </a:lnTo>
                  <a:lnTo>
                    <a:pt x="59" y="198"/>
                  </a:lnTo>
                  <a:lnTo>
                    <a:pt x="59" y="196"/>
                  </a:lnTo>
                  <a:lnTo>
                    <a:pt x="59" y="195"/>
                  </a:lnTo>
                  <a:lnTo>
                    <a:pt x="59" y="194"/>
                  </a:lnTo>
                  <a:lnTo>
                    <a:pt x="59" y="191"/>
                  </a:lnTo>
                  <a:lnTo>
                    <a:pt x="60" y="184"/>
                  </a:lnTo>
                  <a:lnTo>
                    <a:pt x="60" y="180"/>
                  </a:lnTo>
                  <a:lnTo>
                    <a:pt x="59" y="178"/>
                  </a:lnTo>
                  <a:lnTo>
                    <a:pt x="59" y="173"/>
                  </a:lnTo>
                  <a:lnTo>
                    <a:pt x="59" y="171"/>
                  </a:lnTo>
                  <a:lnTo>
                    <a:pt x="59" y="170"/>
                  </a:lnTo>
                  <a:lnTo>
                    <a:pt x="59" y="169"/>
                  </a:lnTo>
                  <a:lnTo>
                    <a:pt x="59" y="167"/>
                  </a:lnTo>
                  <a:lnTo>
                    <a:pt x="59" y="162"/>
                  </a:lnTo>
                  <a:lnTo>
                    <a:pt x="59" y="160"/>
                  </a:lnTo>
                  <a:lnTo>
                    <a:pt x="59" y="158"/>
                  </a:lnTo>
                  <a:lnTo>
                    <a:pt x="60" y="152"/>
                  </a:lnTo>
                  <a:lnTo>
                    <a:pt x="60" y="149"/>
                  </a:lnTo>
                  <a:lnTo>
                    <a:pt x="60" y="148"/>
                  </a:lnTo>
                  <a:lnTo>
                    <a:pt x="60" y="146"/>
                  </a:lnTo>
                  <a:lnTo>
                    <a:pt x="60" y="144"/>
                  </a:lnTo>
                  <a:lnTo>
                    <a:pt x="60" y="140"/>
                  </a:lnTo>
                  <a:lnTo>
                    <a:pt x="60" y="136"/>
                  </a:lnTo>
                  <a:lnTo>
                    <a:pt x="60" y="135"/>
                  </a:lnTo>
                  <a:lnTo>
                    <a:pt x="60" y="133"/>
                  </a:lnTo>
                  <a:lnTo>
                    <a:pt x="60" y="131"/>
                  </a:lnTo>
                  <a:lnTo>
                    <a:pt x="60" y="128"/>
                  </a:lnTo>
                  <a:lnTo>
                    <a:pt x="60" y="127"/>
                  </a:lnTo>
                  <a:lnTo>
                    <a:pt x="60" y="126"/>
                  </a:lnTo>
                  <a:lnTo>
                    <a:pt x="60" y="124"/>
                  </a:lnTo>
                  <a:lnTo>
                    <a:pt x="60" y="122"/>
                  </a:lnTo>
                  <a:lnTo>
                    <a:pt x="60" y="116"/>
                  </a:lnTo>
                  <a:lnTo>
                    <a:pt x="60" y="115"/>
                  </a:lnTo>
                  <a:lnTo>
                    <a:pt x="60" y="111"/>
                  </a:lnTo>
                  <a:lnTo>
                    <a:pt x="60" y="110"/>
                  </a:lnTo>
                  <a:lnTo>
                    <a:pt x="60" y="107"/>
                  </a:lnTo>
                  <a:lnTo>
                    <a:pt x="60" y="103"/>
                  </a:lnTo>
                  <a:lnTo>
                    <a:pt x="60" y="101"/>
                  </a:lnTo>
                  <a:lnTo>
                    <a:pt x="60" y="99"/>
                  </a:lnTo>
                  <a:lnTo>
                    <a:pt x="60" y="97"/>
                  </a:lnTo>
                  <a:lnTo>
                    <a:pt x="60" y="95"/>
                  </a:lnTo>
                  <a:lnTo>
                    <a:pt x="60" y="94"/>
                  </a:lnTo>
                  <a:lnTo>
                    <a:pt x="60" y="91"/>
                  </a:lnTo>
                  <a:lnTo>
                    <a:pt x="60" y="90"/>
                  </a:lnTo>
                  <a:lnTo>
                    <a:pt x="60" y="86"/>
                  </a:lnTo>
                  <a:lnTo>
                    <a:pt x="60" y="84"/>
                  </a:lnTo>
                  <a:lnTo>
                    <a:pt x="60" y="81"/>
                  </a:lnTo>
                  <a:lnTo>
                    <a:pt x="60" y="80"/>
                  </a:lnTo>
                  <a:lnTo>
                    <a:pt x="60" y="78"/>
                  </a:lnTo>
                  <a:lnTo>
                    <a:pt x="60" y="74"/>
                  </a:lnTo>
                  <a:lnTo>
                    <a:pt x="60" y="72"/>
                  </a:lnTo>
                  <a:lnTo>
                    <a:pt x="61" y="69"/>
                  </a:lnTo>
                  <a:lnTo>
                    <a:pt x="61" y="67"/>
                  </a:lnTo>
                  <a:lnTo>
                    <a:pt x="61" y="65"/>
                  </a:lnTo>
                  <a:lnTo>
                    <a:pt x="61" y="61"/>
                  </a:lnTo>
                  <a:lnTo>
                    <a:pt x="61" y="60"/>
                  </a:lnTo>
                  <a:lnTo>
                    <a:pt x="61" y="59"/>
                  </a:lnTo>
                  <a:lnTo>
                    <a:pt x="61" y="57"/>
                  </a:lnTo>
                  <a:lnTo>
                    <a:pt x="61" y="56"/>
                  </a:lnTo>
                  <a:lnTo>
                    <a:pt x="61" y="55"/>
                  </a:lnTo>
                  <a:lnTo>
                    <a:pt x="61" y="51"/>
                  </a:lnTo>
                  <a:lnTo>
                    <a:pt x="61" y="50"/>
                  </a:lnTo>
                  <a:lnTo>
                    <a:pt x="61" y="48"/>
                  </a:lnTo>
                  <a:lnTo>
                    <a:pt x="61" y="47"/>
                  </a:lnTo>
                  <a:lnTo>
                    <a:pt x="61" y="43"/>
                  </a:lnTo>
                  <a:lnTo>
                    <a:pt x="61" y="40"/>
                  </a:lnTo>
                  <a:lnTo>
                    <a:pt x="61" y="38"/>
                  </a:lnTo>
                  <a:lnTo>
                    <a:pt x="61" y="37"/>
                  </a:lnTo>
                  <a:lnTo>
                    <a:pt x="61" y="35"/>
                  </a:lnTo>
                  <a:lnTo>
                    <a:pt x="61" y="31"/>
                  </a:lnTo>
                  <a:lnTo>
                    <a:pt x="61" y="27"/>
                  </a:lnTo>
                  <a:lnTo>
                    <a:pt x="61" y="25"/>
                  </a:lnTo>
                  <a:lnTo>
                    <a:pt x="61" y="23"/>
                  </a:lnTo>
                  <a:lnTo>
                    <a:pt x="61" y="22"/>
                  </a:lnTo>
                  <a:lnTo>
                    <a:pt x="61" y="21"/>
                  </a:lnTo>
                  <a:lnTo>
                    <a:pt x="61" y="19"/>
                  </a:lnTo>
                  <a:lnTo>
                    <a:pt x="61" y="18"/>
                  </a:lnTo>
                  <a:lnTo>
                    <a:pt x="61" y="16"/>
                  </a:lnTo>
                  <a:lnTo>
                    <a:pt x="61" y="13"/>
                  </a:lnTo>
                  <a:lnTo>
                    <a:pt x="61" y="10"/>
                  </a:lnTo>
                  <a:lnTo>
                    <a:pt x="61" y="9"/>
                  </a:lnTo>
                  <a:lnTo>
                    <a:pt x="61" y="1"/>
                  </a:lnTo>
                  <a:lnTo>
                    <a:pt x="61" y="0"/>
                  </a:lnTo>
                  <a:lnTo>
                    <a:pt x="65" y="0"/>
                  </a:lnTo>
                  <a:lnTo>
                    <a:pt x="69" y="0"/>
                  </a:lnTo>
                  <a:lnTo>
                    <a:pt x="72" y="0"/>
                  </a:lnTo>
                  <a:lnTo>
                    <a:pt x="74" y="0"/>
                  </a:lnTo>
                  <a:lnTo>
                    <a:pt x="77" y="0"/>
                  </a:lnTo>
                  <a:lnTo>
                    <a:pt x="78" y="0"/>
                  </a:lnTo>
                  <a:lnTo>
                    <a:pt x="80" y="0"/>
                  </a:lnTo>
                  <a:lnTo>
                    <a:pt x="81" y="0"/>
                  </a:lnTo>
                  <a:lnTo>
                    <a:pt x="84" y="1"/>
                  </a:lnTo>
                  <a:lnTo>
                    <a:pt x="86" y="1"/>
                  </a:lnTo>
                  <a:lnTo>
                    <a:pt x="88" y="1"/>
                  </a:lnTo>
                  <a:lnTo>
                    <a:pt x="94" y="1"/>
                  </a:lnTo>
                  <a:lnTo>
                    <a:pt x="97" y="1"/>
                  </a:lnTo>
                  <a:lnTo>
                    <a:pt x="98" y="1"/>
                  </a:lnTo>
                  <a:lnTo>
                    <a:pt x="99" y="1"/>
                  </a:lnTo>
                  <a:lnTo>
                    <a:pt x="105" y="1"/>
                  </a:lnTo>
                  <a:lnTo>
                    <a:pt x="107" y="1"/>
                  </a:lnTo>
                  <a:lnTo>
                    <a:pt x="111" y="1"/>
                  </a:lnTo>
                  <a:lnTo>
                    <a:pt x="115" y="1"/>
                  </a:lnTo>
                  <a:lnTo>
                    <a:pt x="116" y="1"/>
                  </a:lnTo>
                  <a:lnTo>
                    <a:pt x="120" y="1"/>
                  </a:lnTo>
                  <a:lnTo>
                    <a:pt x="123" y="1"/>
                  </a:lnTo>
                  <a:lnTo>
                    <a:pt x="126" y="1"/>
                  </a:lnTo>
                  <a:lnTo>
                    <a:pt x="127" y="1"/>
                  </a:lnTo>
                  <a:lnTo>
                    <a:pt x="132" y="1"/>
                  </a:lnTo>
                  <a:lnTo>
                    <a:pt x="135" y="1"/>
                  </a:lnTo>
                  <a:lnTo>
                    <a:pt x="137" y="1"/>
                  </a:lnTo>
                  <a:lnTo>
                    <a:pt x="144" y="1"/>
                  </a:lnTo>
                  <a:lnTo>
                    <a:pt x="145" y="1"/>
                  </a:lnTo>
                  <a:lnTo>
                    <a:pt x="148" y="1"/>
                  </a:lnTo>
                  <a:lnTo>
                    <a:pt x="153" y="1"/>
                  </a:lnTo>
                  <a:lnTo>
                    <a:pt x="156" y="2"/>
                  </a:lnTo>
                  <a:lnTo>
                    <a:pt x="158" y="2"/>
                  </a:lnTo>
                  <a:lnTo>
                    <a:pt x="160" y="2"/>
                  </a:lnTo>
                  <a:lnTo>
                    <a:pt x="161" y="2"/>
                  </a:lnTo>
                  <a:lnTo>
                    <a:pt x="162" y="2"/>
                  </a:lnTo>
                  <a:lnTo>
                    <a:pt x="167" y="2"/>
                  </a:lnTo>
                  <a:lnTo>
                    <a:pt x="169" y="2"/>
                  </a:lnTo>
                  <a:lnTo>
                    <a:pt x="170" y="2"/>
                  </a:lnTo>
                  <a:lnTo>
                    <a:pt x="171"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a:extLst>
                <a:ext uri="{FF2B5EF4-FFF2-40B4-BE49-F238E27FC236}">
                  <a16:creationId xmlns:a16="http://schemas.microsoft.com/office/drawing/2014/main" id="{F317E34A-6E96-419D-A92C-93FC8B001D6C}"/>
                </a:ext>
              </a:extLst>
            </p:cNvPr>
            <p:cNvSpPr>
              <a:spLocks/>
            </p:cNvSpPr>
            <p:nvPr/>
          </p:nvSpPr>
          <p:spPr bwMode="auto">
            <a:xfrm>
              <a:off x="5960" y="1776"/>
              <a:ext cx="338" cy="141"/>
            </a:xfrm>
            <a:custGeom>
              <a:avLst/>
              <a:gdLst>
                <a:gd name="T0" fmla="*/ 131 w 338"/>
                <a:gd name="T1" fmla="*/ 0 h 141"/>
                <a:gd name="T2" fmla="*/ 147 w 338"/>
                <a:gd name="T3" fmla="*/ 0 h 141"/>
                <a:gd name="T4" fmla="*/ 160 w 338"/>
                <a:gd name="T5" fmla="*/ 0 h 141"/>
                <a:gd name="T6" fmla="*/ 178 w 338"/>
                <a:gd name="T7" fmla="*/ 0 h 141"/>
                <a:gd name="T8" fmla="*/ 192 w 338"/>
                <a:gd name="T9" fmla="*/ 0 h 141"/>
                <a:gd name="T10" fmla="*/ 196 w 338"/>
                <a:gd name="T11" fmla="*/ 13 h 141"/>
                <a:gd name="T12" fmla="*/ 211 w 338"/>
                <a:gd name="T13" fmla="*/ 20 h 141"/>
                <a:gd name="T14" fmla="*/ 225 w 338"/>
                <a:gd name="T15" fmla="*/ 20 h 141"/>
                <a:gd name="T16" fmla="*/ 247 w 338"/>
                <a:gd name="T17" fmla="*/ 20 h 141"/>
                <a:gd name="T18" fmla="*/ 262 w 338"/>
                <a:gd name="T19" fmla="*/ 20 h 141"/>
                <a:gd name="T20" fmla="*/ 283 w 338"/>
                <a:gd name="T21" fmla="*/ 20 h 141"/>
                <a:gd name="T22" fmla="*/ 300 w 338"/>
                <a:gd name="T23" fmla="*/ 20 h 141"/>
                <a:gd name="T24" fmla="*/ 321 w 338"/>
                <a:gd name="T25" fmla="*/ 18 h 141"/>
                <a:gd name="T26" fmla="*/ 336 w 338"/>
                <a:gd name="T27" fmla="*/ 22 h 141"/>
                <a:gd name="T28" fmla="*/ 336 w 338"/>
                <a:gd name="T29" fmla="*/ 51 h 141"/>
                <a:gd name="T30" fmla="*/ 336 w 338"/>
                <a:gd name="T31" fmla="*/ 67 h 141"/>
                <a:gd name="T32" fmla="*/ 336 w 338"/>
                <a:gd name="T33" fmla="*/ 85 h 141"/>
                <a:gd name="T34" fmla="*/ 338 w 338"/>
                <a:gd name="T35" fmla="*/ 93 h 141"/>
                <a:gd name="T36" fmla="*/ 338 w 338"/>
                <a:gd name="T37" fmla="*/ 98 h 141"/>
                <a:gd name="T38" fmla="*/ 338 w 338"/>
                <a:gd name="T39" fmla="*/ 113 h 141"/>
                <a:gd name="T40" fmla="*/ 338 w 338"/>
                <a:gd name="T41" fmla="*/ 127 h 141"/>
                <a:gd name="T42" fmla="*/ 332 w 338"/>
                <a:gd name="T43" fmla="*/ 140 h 141"/>
                <a:gd name="T44" fmla="*/ 315 w 338"/>
                <a:gd name="T45" fmla="*/ 140 h 141"/>
                <a:gd name="T46" fmla="*/ 304 w 338"/>
                <a:gd name="T47" fmla="*/ 140 h 141"/>
                <a:gd name="T48" fmla="*/ 294 w 338"/>
                <a:gd name="T49" fmla="*/ 140 h 141"/>
                <a:gd name="T50" fmla="*/ 280 w 338"/>
                <a:gd name="T51" fmla="*/ 140 h 141"/>
                <a:gd name="T52" fmla="*/ 260 w 338"/>
                <a:gd name="T53" fmla="*/ 141 h 141"/>
                <a:gd name="T54" fmla="*/ 241 w 338"/>
                <a:gd name="T55" fmla="*/ 141 h 141"/>
                <a:gd name="T56" fmla="*/ 229 w 338"/>
                <a:gd name="T57" fmla="*/ 141 h 141"/>
                <a:gd name="T58" fmla="*/ 219 w 338"/>
                <a:gd name="T59" fmla="*/ 141 h 141"/>
                <a:gd name="T60" fmla="*/ 200 w 338"/>
                <a:gd name="T61" fmla="*/ 141 h 141"/>
                <a:gd name="T62" fmla="*/ 178 w 338"/>
                <a:gd name="T63" fmla="*/ 141 h 141"/>
                <a:gd name="T64" fmla="*/ 173 w 338"/>
                <a:gd name="T65" fmla="*/ 141 h 141"/>
                <a:gd name="T66" fmla="*/ 153 w 338"/>
                <a:gd name="T67" fmla="*/ 141 h 141"/>
                <a:gd name="T68" fmla="*/ 141 w 338"/>
                <a:gd name="T69" fmla="*/ 141 h 141"/>
                <a:gd name="T70" fmla="*/ 132 w 338"/>
                <a:gd name="T71" fmla="*/ 141 h 141"/>
                <a:gd name="T72" fmla="*/ 119 w 338"/>
                <a:gd name="T73" fmla="*/ 141 h 141"/>
                <a:gd name="T74" fmla="*/ 107 w 338"/>
                <a:gd name="T75" fmla="*/ 141 h 141"/>
                <a:gd name="T76" fmla="*/ 94 w 338"/>
                <a:gd name="T77" fmla="*/ 141 h 141"/>
                <a:gd name="T78" fmla="*/ 75 w 338"/>
                <a:gd name="T79" fmla="*/ 141 h 141"/>
                <a:gd name="T80" fmla="*/ 60 w 338"/>
                <a:gd name="T81" fmla="*/ 141 h 141"/>
                <a:gd name="T82" fmla="*/ 47 w 338"/>
                <a:gd name="T83" fmla="*/ 141 h 141"/>
                <a:gd name="T84" fmla="*/ 37 w 338"/>
                <a:gd name="T85" fmla="*/ 141 h 141"/>
                <a:gd name="T86" fmla="*/ 14 w 338"/>
                <a:gd name="T87" fmla="*/ 141 h 141"/>
                <a:gd name="T88" fmla="*/ 8 w 338"/>
                <a:gd name="T89" fmla="*/ 141 h 141"/>
                <a:gd name="T90" fmla="*/ 0 w 338"/>
                <a:gd name="T91" fmla="*/ 138 h 141"/>
                <a:gd name="T92" fmla="*/ 0 w 338"/>
                <a:gd name="T93" fmla="*/ 122 h 141"/>
                <a:gd name="T94" fmla="*/ 0 w 338"/>
                <a:gd name="T95" fmla="*/ 102 h 141"/>
                <a:gd name="T96" fmla="*/ 0 w 338"/>
                <a:gd name="T97" fmla="*/ 86 h 141"/>
                <a:gd name="T98" fmla="*/ 0 w 338"/>
                <a:gd name="T99" fmla="*/ 75 h 141"/>
                <a:gd name="T100" fmla="*/ 0 w 338"/>
                <a:gd name="T101" fmla="*/ 64 h 141"/>
                <a:gd name="T102" fmla="*/ 6 w 338"/>
                <a:gd name="T103" fmla="*/ 55 h 141"/>
                <a:gd name="T104" fmla="*/ 18 w 338"/>
                <a:gd name="T105" fmla="*/ 55 h 141"/>
                <a:gd name="T106" fmla="*/ 27 w 338"/>
                <a:gd name="T107" fmla="*/ 55 h 141"/>
                <a:gd name="T108" fmla="*/ 43 w 338"/>
                <a:gd name="T109" fmla="*/ 55 h 141"/>
                <a:gd name="T110" fmla="*/ 56 w 338"/>
                <a:gd name="T111" fmla="*/ 56 h 141"/>
                <a:gd name="T112" fmla="*/ 69 w 338"/>
                <a:gd name="T113" fmla="*/ 56 h 141"/>
                <a:gd name="T114" fmla="*/ 78 w 338"/>
                <a:gd name="T115" fmla="*/ 56 h 141"/>
                <a:gd name="T116" fmla="*/ 86 w 338"/>
                <a:gd name="T117" fmla="*/ 47 h 141"/>
                <a:gd name="T118" fmla="*/ 98 w 338"/>
                <a:gd name="T119" fmla="*/ 47 h 141"/>
                <a:gd name="T120" fmla="*/ 112 w 338"/>
                <a:gd name="T121" fmla="*/ 47 h 141"/>
                <a:gd name="T122" fmla="*/ 112 w 338"/>
                <a:gd name="T123" fmla="*/ 22 h 141"/>
                <a:gd name="T124" fmla="*/ 112 w 338"/>
                <a:gd name="T125" fmla="*/ 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 h="141">
                  <a:moveTo>
                    <a:pt x="112" y="0"/>
                  </a:moveTo>
                  <a:lnTo>
                    <a:pt x="114" y="0"/>
                  </a:lnTo>
                  <a:lnTo>
                    <a:pt x="116" y="0"/>
                  </a:lnTo>
                  <a:lnTo>
                    <a:pt x="122" y="0"/>
                  </a:lnTo>
                  <a:lnTo>
                    <a:pt x="130" y="0"/>
                  </a:lnTo>
                  <a:lnTo>
                    <a:pt x="131" y="0"/>
                  </a:lnTo>
                  <a:lnTo>
                    <a:pt x="135" y="0"/>
                  </a:lnTo>
                  <a:lnTo>
                    <a:pt x="139" y="0"/>
                  </a:lnTo>
                  <a:lnTo>
                    <a:pt x="140" y="0"/>
                  </a:lnTo>
                  <a:lnTo>
                    <a:pt x="144" y="0"/>
                  </a:lnTo>
                  <a:lnTo>
                    <a:pt x="145" y="0"/>
                  </a:lnTo>
                  <a:lnTo>
                    <a:pt x="147" y="0"/>
                  </a:lnTo>
                  <a:lnTo>
                    <a:pt x="148" y="0"/>
                  </a:lnTo>
                  <a:lnTo>
                    <a:pt x="149" y="0"/>
                  </a:lnTo>
                  <a:lnTo>
                    <a:pt x="150" y="0"/>
                  </a:lnTo>
                  <a:lnTo>
                    <a:pt x="153" y="0"/>
                  </a:lnTo>
                  <a:lnTo>
                    <a:pt x="157" y="0"/>
                  </a:lnTo>
                  <a:lnTo>
                    <a:pt x="160" y="0"/>
                  </a:lnTo>
                  <a:lnTo>
                    <a:pt x="164" y="0"/>
                  </a:lnTo>
                  <a:lnTo>
                    <a:pt x="166" y="0"/>
                  </a:lnTo>
                  <a:lnTo>
                    <a:pt x="170" y="0"/>
                  </a:lnTo>
                  <a:lnTo>
                    <a:pt x="170" y="0"/>
                  </a:lnTo>
                  <a:lnTo>
                    <a:pt x="175" y="0"/>
                  </a:lnTo>
                  <a:lnTo>
                    <a:pt x="178" y="0"/>
                  </a:lnTo>
                  <a:lnTo>
                    <a:pt x="182" y="0"/>
                  </a:lnTo>
                  <a:lnTo>
                    <a:pt x="186" y="0"/>
                  </a:lnTo>
                  <a:lnTo>
                    <a:pt x="187" y="0"/>
                  </a:lnTo>
                  <a:lnTo>
                    <a:pt x="190" y="0"/>
                  </a:lnTo>
                  <a:lnTo>
                    <a:pt x="191" y="0"/>
                  </a:lnTo>
                  <a:lnTo>
                    <a:pt x="192" y="0"/>
                  </a:lnTo>
                  <a:lnTo>
                    <a:pt x="196" y="0"/>
                  </a:lnTo>
                  <a:lnTo>
                    <a:pt x="196" y="4"/>
                  </a:lnTo>
                  <a:lnTo>
                    <a:pt x="196" y="5"/>
                  </a:lnTo>
                  <a:lnTo>
                    <a:pt x="196" y="9"/>
                  </a:lnTo>
                  <a:lnTo>
                    <a:pt x="196" y="12"/>
                  </a:lnTo>
                  <a:lnTo>
                    <a:pt x="196" y="13"/>
                  </a:lnTo>
                  <a:lnTo>
                    <a:pt x="196" y="16"/>
                  </a:lnTo>
                  <a:lnTo>
                    <a:pt x="196" y="20"/>
                  </a:lnTo>
                  <a:lnTo>
                    <a:pt x="204" y="20"/>
                  </a:lnTo>
                  <a:lnTo>
                    <a:pt x="205" y="20"/>
                  </a:lnTo>
                  <a:lnTo>
                    <a:pt x="207" y="20"/>
                  </a:lnTo>
                  <a:lnTo>
                    <a:pt x="211" y="20"/>
                  </a:lnTo>
                  <a:lnTo>
                    <a:pt x="213" y="20"/>
                  </a:lnTo>
                  <a:lnTo>
                    <a:pt x="216" y="20"/>
                  </a:lnTo>
                  <a:lnTo>
                    <a:pt x="219" y="20"/>
                  </a:lnTo>
                  <a:lnTo>
                    <a:pt x="222" y="20"/>
                  </a:lnTo>
                  <a:lnTo>
                    <a:pt x="224" y="20"/>
                  </a:lnTo>
                  <a:lnTo>
                    <a:pt x="225" y="20"/>
                  </a:lnTo>
                  <a:lnTo>
                    <a:pt x="233" y="20"/>
                  </a:lnTo>
                  <a:lnTo>
                    <a:pt x="234" y="20"/>
                  </a:lnTo>
                  <a:lnTo>
                    <a:pt x="236" y="20"/>
                  </a:lnTo>
                  <a:lnTo>
                    <a:pt x="241" y="20"/>
                  </a:lnTo>
                  <a:lnTo>
                    <a:pt x="243" y="20"/>
                  </a:lnTo>
                  <a:lnTo>
                    <a:pt x="247" y="20"/>
                  </a:lnTo>
                  <a:lnTo>
                    <a:pt x="249" y="20"/>
                  </a:lnTo>
                  <a:lnTo>
                    <a:pt x="250" y="20"/>
                  </a:lnTo>
                  <a:lnTo>
                    <a:pt x="251" y="20"/>
                  </a:lnTo>
                  <a:lnTo>
                    <a:pt x="253" y="20"/>
                  </a:lnTo>
                  <a:lnTo>
                    <a:pt x="259" y="20"/>
                  </a:lnTo>
                  <a:lnTo>
                    <a:pt x="262" y="20"/>
                  </a:lnTo>
                  <a:lnTo>
                    <a:pt x="266" y="20"/>
                  </a:lnTo>
                  <a:lnTo>
                    <a:pt x="270" y="20"/>
                  </a:lnTo>
                  <a:lnTo>
                    <a:pt x="273" y="20"/>
                  </a:lnTo>
                  <a:lnTo>
                    <a:pt x="280" y="20"/>
                  </a:lnTo>
                  <a:lnTo>
                    <a:pt x="281" y="20"/>
                  </a:lnTo>
                  <a:lnTo>
                    <a:pt x="283" y="20"/>
                  </a:lnTo>
                  <a:lnTo>
                    <a:pt x="288" y="20"/>
                  </a:lnTo>
                  <a:lnTo>
                    <a:pt x="291" y="20"/>
                  </a:lnTo>
                  <a:lnTo>
                    <a:pt x="291" y="20"/>
                  </a:lnTo>
                  <a:lnTo>
                    <a:pt x="294" y="20"/>
                  </a:lnTo>
                  <a:lnTo>
                    <a:pt x="294" y="20"/>
                  </a:lnTo>
                  <a:lnTo>
                    <a:pt x="300" y="20"/>
                  </a:lnTo>
                  <a:lnTo>
                    <a:pt x="302" y="20"/>
                  </a:lnTo>
                  <a:lnTo>
                    <a:pt x="305" y="20"/>
                  </a:lnTo>
                  <a:lnTo>
                    <a:pt x="309" y="18"/>
                  </a:lnTo>
                  <a:lnTo>
                    <a:pt x="313" y="18"/>
                  </a:lnTo>
                  <a:lnTo>
                    <a:pt x="315" y="18"/>
                  </a:lnTo>
                  <a:lnTo>
                    <a:pt x="321" y="18"/>
                  </a:lnTo>
                  <a:lnTo>
                    <a:pt x="323" y="18"/>
                  </a:lnTo>
                  <a:lnTo>
                    <a:pt x="326" y="18"/>
                  </a:lnTo>
                  <a:lnTo>
                    <a:pt x="327" y="18"/>
                  </a:lnTo>
                  <a:lnTo>
                    <a:pt x="331" y="18"/>
                  </a:lnTo>
                  <a:lnTo>
                    <a:pt x="336" y="18"/>
                  </a:lnTo>
                  <a:lnTo>
                    <a:pt x="336" y="22"/>
                  </a:lnTo>
                  <a:lnTo>
                    <a:pt x="336" y="26"/>
                  </a:lnTo>
                  <a:lnTo>
                    <a:pt x="336" y="28"/>
                  </a:lnTo>
                  <a:lnTo>
                    <a:pt x="336" y="30"/>
                  </a:lnTo>
                  <a:lnTo>
                    <a:pt x="336" y="38"/>
                  </a:lnTo>
                  <a:lnTo>
                    <a:pt x="336" y="47"/>
                  </a:lnTo>
                  <a:lnTo>
                    <a:pt x="336" y="51"/>
                  </a:lnTo>
                  <a:lnTo>
                    <a:pt x="336" y="52"/>
                  </a:lnTo>
                  <a:lnTo>
                    <a:pt x="336" y="55"/>
                  </a:lnTo>
                  <a:lnTo>
                    <a:pt x="336" y="56"/>
                  </a:lnTo>
                  <a:lnTo>
                    <a:pt x="336" y="59"/>
                  </a:lnTo>
                  <a:lnTo>
                    <a:pt x="336" y="66"/>
                  </a:lnTo>
                  <a:lnTo>
                    <a:pt x="336" y="67"/>
                  </a:lnTo>
                  <a:lnTo>
                    <a:pt x="336" y="68"/>
                  </a:lnTo>
                  <a:lnTo>
                    <a:pt x="336" y="69"/>
                  </a:lnTo>
                  <a:lnTo>
                    <a:pt x="336" y="79"/>
                  </a:lnTo>
                  <a:lnTo>
                    <a:pt x="336" y="80"/>
                  </a:lnTo>
                  <a:lnTo>
                    <a:pt x="336" y="84"/>
                  </a:lnTo>
                  <a:lnTo>
                    <a:pt x="336" y="85"/>
                  </a:lnTo>
                  <a:lnTo>
                    <a:pt x="336" y="86"/>
                  </a:lnTo>
                  <a:lnTo>
                    <a:pt x="336" y="89"/>
                  </a:lnTo>
                  <a:lnTo>
                    <a:pt x="338" y="89"/>
                  </a:lnTo>
                  <a:lnTo>
                    <a:pt x="338" y="93"/>
                  </a:lnTo>
                  <a:lnTo>
                    <a:pt x="338" y="93"/>
                  </a:lnTo>
                  <a:lnTo>
                    <a:pt x="338" y="93"/>
                  </a:lnTo>
                  <a:lnTo>
                    <a:pt x="338" y="94"/>
                  </a:lnTo>
                  <a:lnTo>
                    <a:pt x="338" y="94"/>
                  </a:lnTo>
                  <a:lnTo>
                    <a:pt x="338" y="94"/>
                  </a:lnTo>
                  <a:lnTo>
                    <a:pt x="338" y="96"/>
                  </a:lnTo>
                  <a:lnTo>
                    <a:pt x="338" y="98"/>
                  </a:lnTo>
                  <a:lnTo>
                    <a:pt x="338" y="98"/>
                  </a:lnTo>
                  <a:lnTo>
                    <a:pt x="338" y="100"/>
                  </a:lnTo>
                  <a:lnTo>
                    <a:pt x="338" y="103"/>
                  </a:lnTo>
                  <a:lnTo>
                    <a:pt x="338" y="105"/>
                  </a:lnTo>
                  <a:lnTo>
                    <a:pt x="338" y="109"/>
                  </a:lnTo>
                  <a:lnTo>
                    <a:pt x="338" y="111"/>
                  </a:lnTo>
                  <a:lnTo>
                    <a:pt x="338" y="113"/>
                  </a:lnTo>
                  <a:lnTo>
                    <a:pt x="338" y="114"/>
                  </a:lnTo>
                  <a:lnTo>
                    <a:pt x="338" y="117"/>
                  </a:lnTo>
                  <a:lnTo>
                    <a:pt x="338" y="118"/>
                  </a:lnTo>
                  <a:lnTo>
                    <a:pt x="338" y="122"/>
                  </a:lnTo>
                  <a:lnTo>
                    <a:pt x="338" y="122"/>
                  </a:lnTo>
                  <a:lnTo>
                    <a:pt x="338" y="127"/>
                  </a:lnTo>
                  <a:lnTo>
                    <a:pt x="338" y="131"/>
                  </a:lnTo>
                  <a:lnTo>
                    <a:pt x="338" y="136"/>
                  </a:lnTo>
                  <a:lnTo>
                    <a:pt x="338" y="140"/>
                  </a:lnTo>
                  <a:lnTo>
                    <a:pt x="338" y="140"/>
                  </a:lnTo>
                  <a:lnTo>
                    <a:pt x="336" y="140"/>
                  </a:lnTo>
                  <a:lnTo>
                    <a:pt x="332" y="140"/>
                  </a:lnTo>
                  <a:lnTo>
                    <a:pt x="330" y="140"/>
                  </a:lnTo>
                  <a:lnTo>
                    <a:pt x="328" y="140"/>
                  </a:lnTo>
                  <a:lnTo>
                    <a:pt x="325" y="140"/>
                  </a:lnTo>
                  <a:lnTo>
                    <a:pt x="319" y="140"/>
                  </a:lnTo>
                  <a:lnTo>
                    <a:pt x="317" y="140"/>
                  </a:lnTo>
                  <a:lnTo>
                    <a:pt x="315" y="140"/>
                  </a:lnTo>
                  <a:lnTo>
                    <a:pt x="314" y="140"/>
                  </a:lnTo>
                  <a:lnTo>
                    <a:pt x="309" y="140"/>
                  </a:lnTo>
                  <a:lnTo>
                    <a:pt x="306" y="140"/>
                  </a:lnTo>
                  <a:lnTo>
                    <a:pt x="305" y="140"/>
                  </a:lnTo>
                  <a:lnTo>
                    <a:pt x="305" y="140"/>
                  </a:lnTo>
                  <a:lnTo>
                    <a:pt x="304" y="140"/>
                  </a:lnTo>
                  <a:lnTo>
                    <a:pt x="300" y="140"/>
                  </a:lnTo>
                  <a:lnTo>
                    <a:pt x="300" y="140"/>
                  </a:lnTo>
                  <a:lnTo>
                    <a:pt x="298" y="140"/>
                  </a:lnTo>
                  <a:lnTo>
                    <a:pt x="297" y="140"/>
                  </a:lnTo>
                  <a:lnTo>
                    <a:pt x="296" y="140"/>
                  </a:lnTo>
                  <a:lnTo>
                    <a:pt x="294" y="140"/>
                  </a:lnTo>
                  <a:lnTo>
                    <a:pt x="292" y="140"/>
                  </a:lnTo>
                  <a:lnTo>
                    <a:pt x="291" y="140"/>
                  </a:lnTo>
                  <a:lnTo>
                    <a:pt x="287" y="140"/>
                  </a:lnTo>
                  <a:lnTo>
                    <a:pt x="285" y="140"/>
                  </a:lnTo>
                  <a:lnTo>
                    <a:pt x="283" y="140"/>
                  </a:lnTo>
                  <a:lnTo>
                    <a:pt x="280" y="140"/>
                  </a:lnTo>
                  <a:lnTo>
                    <a:pt x="279" y="140"/>
                  </a:lnTo>
                  <a:lnTo>
                    <a:pt x="273" y="140"/>
                  </a:lnTo>
                  <a:lnTo>
                    <a:pt x="273" y="140"/>
                  </a:lnTo>
                  <a:lnTo>
                    <a:pt x="267" y="140"/>
                  </a:lnTo>
                  <a:lnTo>
                    <a:pt x="264" y="140"/>
                  </a:lnTo>
                  <a:lnTo>
                    <a:pt x="260" y="141"/>
                  </a:lnTo>
                  <a:lnTo>
                    <a:pt x="259" y="141"/>
                  </a:lnTo>
                  <a:lnTo>
                    <a:pt x="258" y="141"/>
                  </a:lnTo>
                  <a:lnTo>
                    <a:pt x="254" y="141"/>
                  </a:lnTo>
                  <a:lnTo>
                    <a:pt x="253" y="141"/>
                  </a:lnTo>
                  <a:lnTo>
                    <a:pt x="243" y="141"/>
                  </a:lnTo>
                  <a:lnTo>
                    <a:pt x="241" y="141"/>
                  </a:lnTo>
                  <a:lnTo>
                    <a:pt x="239" y="141"/>
                  </a:lnTo>
                  <a:lnTo>
                    <a:pt x="234" y="141"/>
                  </a:lnTo>
                  <a:lnTo>
                    <a:pt x="232" y="141"/>
                  </a:lnTo>
                  <a:lnTo>
                    <a:pt x="230" y="141"/>
                  </a:lnTo>
                  <a:lnTo>
                    <a:pt x="230" y="141"/>
                  </a:lnTo>
                  <a:lnTo>
                    <a:pt x="229" y="141"/>
                  </a:lnTo>
                  <a:lnTo>
                    <a:pt x="228" y="141"/>
                  </a:lnTo>
                  <a:lnTo>
                    <a:pt x="225" y="141"/>
                  </a:lnTo>
                  <a:lnTo>
                    <a:pt x="222" y="141"/>
                  </a:lnTo>
                  <a:lnTo>
                    <a:pt x="221" y="141"/>
                  </a:lnTo>
                  <a:lnTo>
                    <a:pt x="220" y="141"/>
                  </a:lnTo>
                  <a:lnTo>
                    <a:pt x="219" y="141"/>
                  </a:lnTo>
                  <a:lnTo>
                    <a:pt x="216" y="141"/>
                  </a:lnTo>
                  <a:lnTo>
                    <a:pt x="213" y="141"/>
                  </a:lnTo>
                  <a:lnTo>
                    <a:pt x="209" y="141"/>
                  </a:lnTo>
                  <a:lnTo>
                    <a:pt x="205" y="141"/>
                  </a:lnTo>
                  <a:lnTo>
                    <a:pt x="201" y="141"/>
                  </a:lnTo>
                  <a:lnTo>
                    <a:pt x="200" y="141"/>
                  </a:lnTo>
                  <a:lnTo>
                    <a:pt x="198" y="141"/>
                  </a:lnTo>
                  <a:lnTo>
                    <a:pt x="196" y="141"/>
                  </a:lnTo>
                  <a:lnTo>
                    <a:pt x="190" y="141"/>
                  </a:lnTo>
                  <a:lnTo>
                    <a:pt x="187" y="141"/>
                  </a:lnTo>
                  <a:lnTo>
                    <a:pt x="184" y="141"/>
                  </a:lnTo>
                  <a:lnTo>
                    <a:pt x="178" y="141"/>
                  </a:lnTo>
                  <a:lnTo>
                    <a:pt x="178" y="141"/>
                  </a:lnTo>
                  <a:lnTo>
                    <a:pt x="175" y="141"/>
                  </a:lnTo>
                  <a:lnTo>
                    <a:pt x="175" y="141"/>
                  </a:lnTo>
                  <a:lnTo>
                    <a:pt x="174" y="141"/>
                  </a:lnTo>
                  <a:lnTo>
                    <a:pt x="174" y="141"/>
                  </a:lnTo>
                  <a:lnTo>
                    <a:pt x="173" y="141"/>
                  </a:lnTo>
                  <a:lnTo>
                    <a:pt x="169" y="141"/>
                  </a:lnTo>
                  <a:lnTo>
                    <a:pt x="167" y="141"/>
                  </a:lnTo>
                  <a:lnTo>
                    <a:pt x="164" y="141"/>
                  </a:lnTo>
                  <a:lnTo>
                    <a:pt x="160" y="141"/>
                  </a:lnTo>
                  <a:lnTo>
                    <a:pt x="157" y="141"/>
                  </a:lnTo>
                  <a:lnTo>
                    <a:pt x="153" y="141"/>
                  </a:lnTo>
                  <a:lnTo>
                    <a:pt x="150" y="141"/>
                  </a:lnTo>
                  <a:lnTo>
                    <a:pt x="148" y="141"/>
                  </a:lnTo>
                  <a:lnTo>
                    <a:pt x="145" y="141"/>
                  </a:lnTo>
                  <a:lnTo>
                    <a:pt x="144" y="141"/>
                  </a:lnTo>
                  <a:lnTo>
                    <a:pt x="143" y="141"/>
                  </a:lnTo>
                  <a:lnTo>
                    <a:pt x="141" y="141"/>
                  </a:lnTo>
                  <a:lnTo>
                    <a:pt x="140" y="141"/>
                  </a:lnTo>
                  <a:lnTo>
                    <a:pt x="140" y="141"/>
                  </a:lnTo>
                  <a:lnTo>
                    <a:pt x="139" y="141"/>
                  </a:lnTo>
                  <a:lnTo>
                    <a:pt x="137" y="141"/>
                  </a:lnTo>
                  <a:lnTo>
                    <a:pt x="133" y="141"/>
                  </a:lnTo>
                  <a:lnTo>
                    <a:pt x="132" y="141"/>
                  </a:lnTo>
                  <a:lnTo>
                    <a:pt x="131" y="141"/>
                  </a:lnTo>
                  <a:lnTo>
                    <a:pt x="127" y="141"/>
                  </a:lnTo>
                  <a:lnTo>
                    <a:pt x="124" y="141"/>
                  </a:lnTo>
                  <a:lnTo>
                    <a:pt x="122" y="141"/>
                  </a:lnTo>
                  <a:lnTo>
                    <a:pt x="120" y="141"/>
                  </a:lnTo>
                  <a:lnTo>
                    <a:pt x="119" y="141"/>
                  </a:lnTo>
                  <a:lnTo>
                    <a:pt x="116" y="141"/>
                  </a:lnTo>
                  <a:lnTo>
                    <a:pt x="114" y="141"/>
                  </a:lnTo>
                  <a:lnTo>
                    <a:pt x="112" y="141"/>
                  </a:lnTo>
                  <a:lnTo>
                    <a:pt x="111" y="141"/>
                  </a:lnTo>
                  <a:lnTo>
                    <a:pt x="110" y="141"/>
                  </a:lnTo>
                  <a:lnTo>
                    <a:pt x="107" y="141"/>
                  </a:lnTo>
                  <a:lnTo>
                    <a:pt x="103" y="141"/>
                  </a:lnTo>
                  <a:lnTo>
                    <a:pt x="102" y="141"/>
                  </a:lnTo>
                  <a:lnTo>
                    <a:pt x="101" y="141"/>
                  </a:lnTo>
                  <a:lnTo>
                    <a:pt x="99" y="141"/>
                  </a:lnTo>
                  <a:lnTo>
                    <a:pt x="97" y="141"/>
                  </a:lnTo>
                  <a:lnTo>
                    <a:pt x="94" y="141"/>
                  </a:lnTo>
                  <a:lnTo>
                    <a:pt x="89" y="141"/>
                  </a:lnTo>
                  <a:lnTo>
                    <a:pt x="85" y="141"/>
                  </a:lnTo>
                  <a:lnTo>
                    <a:pt x="84" y="141"/>
                  </a:lnTo>
                  <a:lnTo>
                    <a:pt x="78" y="141"/>
                  </a:lnTo>
                  <a:lnTo>
                    <a:pt x="77" y="141"/>
                  </a:lnTo>
                  <a:lnTo>
                    <a:pt x="75" y="141"/>
                  </a:lnTo>
                  <a:lnTo>
                    <a:pt x="73" y="141"/>
                  </a:lnTo>
                  <a:lnTo>
                    <a:pt x="73" y="141"/>
                  </a:lnTo>
                  <a:lnTo>
                    <a:pt x="68" y="141"/>
                  </a:lnTo>
                  <a:lnTo>
                    <a:pt x="65" y="141"/>
                  </a:lnTo>
                  <a:lnTo>
                    <a:pt x="64" y="141"/>
                  </a:lnTo>
                  <a:lnTo>
                    <a:pt x="60" y="141"/>
                  </a:lnTo>
                  <a:lnTo>
                    <a:pt x="58" y="141"/>
                  </a:lnTo>
                  <a:lnTo>
                    <a:pt x="54" y="141"/>
                  </a:lnTo>
                  <a:lnTo>
                    <a:pt x="52" y="141"/>
                  </a:lnTo>
                  <a:lnTo>
                    <a:pt x="51" y="141"/>
                  </a:lnTo>
                  <a:lnTo>
                    <a:pt x="48" y="141"/>
                  </a:lnTo>
                  <a:lnTo>
                    <a:pt x="47" y="141"/>
                  </a:lnTo>
                  <a:lnTo>
                    <a:pt x="44" y="141"/>
                  </a:lnTo>
                  <a:lnTo>
                    <a:pt x="40" y="141"/>
                  </a:lnTo>
                  <a:lnTo>
                    <a:pt x="39" y="141"/>
                  </a:lnTo>
                  <a:lnTo>
                    <a:pt x="38" y="141"/>
                  </a:lnTo>
                  <a:lnTo>
                    <a:pt x="37" y="141"/>
                  </a:lnTo>
                  <a:lnTo>
                    <a:pt x="37" y="141"/>
                  </a:lnTo>
                  <a:lnTo>
                    <a:pt x="31" y="141"/>
                  </a:lnTo>
                  <a:lnTo>
                    <a:pt x="23" y="141"/>
                  </a:lnTo>
                  <a:lnTo>
                    <a:pt x="21" y="141"/>
                  </a:lnTo>
                  <a:lnTo>
                    <a:pt x="20" y="141"/>
                  </a:lnTo>
                  <a:lnTo>
                    <a:pt x="18" y="141"/>
                  </a:lnTo>
                  <a:lnTo>
                    <a:pt x="14" y="141"/>
                  </a:lnTo>
                  <a:lnTo>
                    <a:pt x="13" y="141"/>
                  </a:lnTo>
                  <a:lnTo>
                    <a:pt x="12" y="141"/>
                  </a:lnTo>
                  <a:lnTo>
                    <a:pt x="10" y="141"/>
                  </a:lnTo>
                  <a:lnTo>
                    <a:pt x="9" y="141"/>
                  </a:lnTo>
                  <a:lnTo>
                    <a:pt x="9" y="141"/>
                  </a:lnTo>
                  <a:lnTo>
                    <a:pt x="8" y="141"/>
                  </a:lnTo>
                  <a:lnTo>
                    <a:pt x="6" y="141"/>
                  </a:lnTo>
                  <a:lnTo>
                    <a:pt x="5" y="141"/>
                  </a:lnTo>
                  <a:lnTo>
                    <a:pt x="5" y="141"/>
                  </a:lnTo>
                  <a:lnTo>
                    <a:pt x="3" y="141"/>
                  </a:lnTo>
                  <a:lnTo>
                    <a:pt x="0" y="141"/>
                  </a:lnTo>
                  <a:lnTo>
                    <a:pt x="0" y="138"/>
                  </a:lnTo>
                  <a:lnTo>
                    <a:pt x="0" y="132"/>
                  </a:lnTo>
                  <a:lnTo>
                    <a:pt x="0" y="127"/>
                  </a:lnTo>
                  <a:lnTo>
                    <a:pt x="0" y="123"/>
                  </a:lnTo>
                  <a:lnTo>
                    <a:pt x="0" y="123"/>
                  </a:lnTo>
                  <a:lnTo>
                    <a:pt x="0" y="122"/>
                  </a:lnTo>
                  <a:lnTo>
                    <a:pt x="0" y="122"/>
                  </a:lnTo>
                  <a:lnTo>
                    <a:pt x="0" y="120"/>
                  </a:lnTo>
                  <a:lnTo>
                    <a:pt x="0" y="115"/>
                  </a:lnTo>
                  <a:lnTo>
                    <a:pt x="0" y="113"/>
                  </a:lnTo>
                  <a:lnTo>
                    <a:pt x="0" y="113"/>
                  </a:lnTo>
                  <a:lnTo>
                    <a:pt x="0" y="110"/>
                  </a:lnTo>
                  <a:lnTo>
                    <a:pt x="0" y="102"/>
                  </a:lnTo>
                  <a:lnTo>
                    <a:pt x="0" y="101"/>
                  </a:lnTo>
                  <a:lnTo>
                    <a:pt x="0" y="98"/>
                  </a:lnTo>
                  <a:lnTo>
                    <a:pt x="0" y="94"/>
                  </a:lnTo>
                  <a:lnTo>
                    <a:pt x="0" y="93"/>
                  </a:lnTo>
                  <a:lnTo>
                    <a:pt x="0" y="89"/>
                  </a:lnTo>
                  <a:lnTo>
                    <a:pt x="0" y="86"/>
                  </a:lnTo>
                  <a:lnTo>
                    <a:pt x="0" y="85"/>
                  </a:lnTo>
                  <a:lnTo>
                    <a:pt x="0" y="84"/>
                  </a:lnTo>
                  <a:lnTo>
                    <a:pt x="0" y="80"/>
                  </a:lnTo>
                  <a:lnTo>
                    <a:pt x="0" y="77"/>
                  </a:lnTo>
                  <a:lnTo>
                    <a:pt x="0" y="75"/>
                  </a:lnTo>
                  <a:lnTo>
                    <a:pt x="0" y="75"/>
                  </a:lnTo>
                  <a:lnTo>
                    <a:pt x="0" y="72"/>
                  </a:lnTo>
                  <a:lnTo>
                    <a:pt x="0" y="69"/>
                  </a:lnTo>
                  <a:lnTo>
                    <a:pt x="0" y="68"/>
                  </a:lnTo>
                  <a:lnTo>
                    <a:pt x="0" y="68"/>
                  </a:lnTo>
                  <a:lnTo>
                    <a:pt x="0" y="66"/>
                  </a:lnTo>
                  <a:lnTo>
                    <a:pt x="0" y="64"/>
                  </a:lnTo>
                  <a:lnTo>
                    <a:pt x="0" y="63"/>
                  </a:lnTo>
                  <a:lnTo>
                    <a:pt x="0" y="62"/>
                  </a:lnTo>
                  <a:lnTo>
                    <a:pt x="0" y="58"/>
                  </a:lnTo>
                  <a:lnTo>
                    <a:pt x="0" y="56"/>
                  </a:lnTo>
                  <a:lnTo>
                    <a:pt x="5" y="55"/>
                  </a:lnTo>
                  <a:lnTo>
                    <a:pt x="6" y="55"/>
                  </a:lnTo>
                  <a:lnTo>
                    <a:pt x="9" y="55"/>
                  </a:lnTo>
                  <a:lnTo>
                    <a:pt x="10" y="55"/>
                  </a:lnTo>
                  <a:lnTo>
                    <a:pt x="16" y="55"/>
                  </a:lnTo>
                  <a:lnTo>
                    <a:pt x="16" y="55"/>
                  </a:lnTo>
                  <a:lnTo>
                    <a:pt x="18" y="55"/>
                  </a:lnTo>
                  <a:lnTo>
                    <a:pt x="18" y="55"/>
                  </a:lnTo>
                  <a:lnTo>
                    <a:pt x="18" y="55"/>
                  </a:lnTo>
                  <a:lnTo>
                    <a:pt x="20" y="55"/>
                  </a:lnTo>
                  <a:lnTo>
                    <a:pt x="21" y="55"/>
                  </a:lnTo>
                  <a:lnTo>
                    <a:pt x="22" y="55"/>
                  </a:lnTo>
                  <a:lnTo>
                    <a:pt x="27" y="55"/>
                  </a:lnTo>
                  <a:lnTo>
                    <a:pt x="27" y="55"/>
                  </a:lnTo>
                  <a:lnTo>
                    <a:pt x="29" y="55"/>
                  </a:lnTo>
                  <a:lnTo>
                    <a:pt x="30" y="55"/>
                  </a:lnTo>
                  <a:lnTo>
                    <a:pt x="31" y="55"/>
                  </a:lnTo>
                  <a:lnTo>
                    <a:pt x="35" y="55"/>
                  </a:lnTo>
                  <a:lnTo>
                    <a:pt x="38" y="55"/>
                  </a:lnTo>
                  <a:lnTo>
                    <a:pt x="43" y="55"/>
                  </a:lnTo>
                  <a:lnTo>
                    <a:pt x="43" y="55"/>
                  </a:lnTo>
                  <a:lnTo>
                    <a:pt x="47" y="55"/>
                  </a:lnTo>
                  <a:lnTo>
                    <a:pt x="50" y="55"/>
                  </a:lnTo>
                  <a:lnTo>
                    <a:pt x="51" y="56"/>
                  </a:lnTo>
                  <a:lnTo>
                    <a:pt x="51" y="56"/>
                  </a:lnTo>
                  <a:lnTo>
                    <a:pt x="56" y="56"/>
                  </a:lnTo>
                  <a:lnTo>
                    <a:pt x="58" y="56"/>
                  </a:lnTo>
                  <a:lnTo>
                    <a:pt x="59" y="56"/>
                  </a:lnTo>
                  <a:lnTo>
                    <a:pt x="60" y="56"/>
                  </a:lnTo>
                  <a:lnTo>
                    <a:pt x="63" y="56"/>
                  </a:lnTo>
                  <a:lnTo>
                    <a:pt x="67" y="56"/>
                  </a:lnTo>
                  <a:lnTo>
                    <a:pt x="69" y="56"/>
                  </a:lnTo>
                  <a:lnTo>
                    <a:pt x="69" y="56"/>
                  </a:lnTo>
                  <a:lnTo>
                    <a:pt x="72" y="56"/>
                  </a:lnTo>
                  <a:lnTo>
                    <a:pt x="73" y="56"/>
                  </a:lnTo>
                  <a:lnTo>
                    <a:pt x="73" y="56"/>
                  </a:lnTo>
                  <a:lnTo>
                    <a:pt x="76" y="56"/>
                  </a:lnTo>
                  <a:lnTo>
                    <a:pt x="78" y="56"/>
                  </a:lnTo>
                  <a:lnTo>
                    <a:pt x="80" y="56"/>
                  </a:lnTo>
                  <a:lnTo>
                    <a:pt x="82" y="56"/>
                  </a:lnTo>
                  <a:lnTo>
                    <a:pt x="85" y="56"/>
                  </a:lnTo>
                  <a:lnTo>
                    <a:pt x="85" y="49"/>
                  </a:lnTo>
                  <a:lnTo>
                    <a:pt x="85" y="47"/>
                  </a:lnTo>
                  <a:lnTo>
                    <a:pt x="86" y="47"/>
                  </a:lnTo>
                  <a:lnTo>
                    <a:pt x="88" y="47"/>
                  </a:lnTo>
                  <a:lnTo>
                    <a:pt x="92" y="47"/>
                  </a:lnTo>
                  <a:lnTo>
                    <a:pt x="94" y="47"/>
                  </a:lnTo>
                  <a:lnTo>
                    <a:pt x="97" y="47"/>
                  </a:lnTo>
                  <a:lnTo>
                    <a:pt x="98" y="47"/>
                  </a:lnTo>
                  <a:lnTo>
                    <a:pt x="98" y="47"/>
                  </a:lnTo>
                  <a:lnTo>
                    <a:pt x="102" y="47"/>
                  </a:lnTo>
                  <a:lnTo>
                    <a:pt x="102" y="47"/>
                  </a:lnTo>
                  <a:lnTo>
                    <a:pt x="103" y="47"/>
                  </a:lnTo>
                  <a:lnTo>
                    <a:pt x="106" y="47"/>
                  </a:lnTo>
                  <a:lnTo>
                    <a:pt x="111" y="47"/>
                  </a:lnTo>
                  <a:lnTo>
                    <a:pt x="112" y="47"/>
                  </a:lnTo>
                  <a:lnTo>
                    <a:pt x="112" y="43"/>
                  </a:lnTo>
                  <a:lnTo>
                    <a:pt x="112" y="38"/>
                  </a:lnTo>
                  <a:lnTo>
                    <a:pt x="112" y="35"/>
                  </a:lnTo>
                  <a:lnTo>
                    <a:pt x="112" y="29"/>
                  </a:lnTo>
                  <a:lnTo>
                    <a:pt x="112" y="29"/>
                  </a:lnTo>
                  <a:lnTo>
                    <a:pt x="112" y="22"/>
                  </a:lnTo>
                  <a:lnTo>
                    <a:pt x="112" y="18"/>
                  </a:lnTo>
                  <a:lnTo>
                    <a:pt x="112" y="16"/>
                  </a:lnTo>
                  <a:lnTo>
                    <a:pt x="112" y="14"/>
                  </a:lnTo>
                  <a:lnTo>
                    <a:pt x="112" y="13"/>
                  </a:lnTo>
                  <a:lnTo>
                    <a:pt x="112" y="12"/>
                  </a:lnTo>
                  <a:lnTo>
                    <a:pt x="112" y="11"/>
                  </a:lnTo>
                  <a:lnTo>
                    <a:pt x="112" y="9"/>
                  </a:lnTo>
                  <a:lnTo>
                    <a:pt x="112" y="5"/>
                  </a:lnTo>
                  <a:lnTo>
                    <a:pt x="112" y="3"/>
                  </a:lnTo>
                  <a:lnTo>
                    <a:pt x="112"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a:extLst>
                <a:ext uri="{FF2B5EF4-FFF2-40B4-BE49-F238E27FC236}">
                  <a16:creationId xmlns:a16="http://schemas.microsoft.com/office/drawing/2014/main" id="{0C7C8558-9A15-44C3-A27B-C4FF810D1961}"/>
                </a:ext>
              </a:extLst>
            </p:cNvPr>
            <p:cNvSpPr>
              <a:spLocks/>
            </p:cNvSpPr>
            <p:nvPr/>
          </p:nvSpPr>
          <p:spPr bwMode="auto">
            <a:xfrm>
              <a:off x="6550" y="1828"/>
              <a:ext cx="303" cy="195"/>
            </a:xfrm>
            <a:custGeom>
              <a:avLst/>
              <a:gdLst>
                <a:gd name="T0" fmla="*/ 169 w 303"/>
                <a:gd name="T1" fmla="*/ 34 h 195"/>
                <a:gd name="T2" fmla="*/ 169 w 303"/>
                <a:gd name="T3" fmla="*/ 65 h 195"/>
                <a:gd name="T4" fmla="*/ 169 w 303"/>
                <a:gd name="T5" fmla="*/ 84 h 195"/>
                <a:gd name="T6" fmla="*/ 195 w 303"/>
                <a:gd name="T7" fmla="*/ 84 h 195"/>
                <a:gd name="T8" fmla="*/ 219 w 303"/>
                <a:gd name="T9" fmla="*/ 84 h 195"/>
                <a:gd name="T10" fmla="*/ 248 w 303"/>
                <a:gd name="T11" fmla="*/ 83 h 195"/>
                <a:gd name="T12" fmla="*/ 278 w 303"/>
                <a:gd name="T13" fmla="*/ 83 h 195"/>
                <a:gd name="T14" fmla="*/ 292 w 303"/>
                <a:gd name="T15" fmla="*/ 88 h 195"/>
                <a:gd name="T16" fmla="*/ 286 w 303"/>
                <a:gd name="T17" fmla="*/ 87 h 195"/>
                <a:gd name="T18" fmla="*/ 280 w 303"/>
                <a:gd name="T19" fmla="*/ 95 h 195"/>
                <a:gd name="T20" fmla="*/ 280 w 303"/>
                <a:gd name="T21" fmla="*/ 105 h 195"/>
                <a:gd name="T22" fmla="*/ 287 w 303"/>
                <a:gd name="T23" fmla="*/ 110 h 195"/>
                <a:gd name="T24" fmla="*/ 284 w 303"/>
                <a:gd name="T25" fmla="*/ 121 h 195"/>
                <a:gd name="T26" fmla="*/ 288 w 303"/>
                <a:gd name="T27" fmla="*/ 125 h 195"/>
                <a:gd name="T28" fmla="*/ 299 w 303"/>
                <a:gd name="T29" fmla="*/ 130 h 195"/>
                <a:gd name="T30" fmla="*/ 297 w 303"/>
                <a:gd name="T31" fmla="*/ 138 h 195"/>
                <a:gd name="T32" fmla="*/ 291 w 303"/>
                <a:gd name="T33" fmla="*/ 148 h 195"/>
                <a:gd name="T34" fmla="*/ 292 w 303"/>
                <a:gd name="T35" fmla="*/ 158 h 195"/>
                <a:gd name="T36" fmla="*/ 290 w 303"/>
                <a:gd name="T37" fmla="*/ 161 h 195"/>
                <a:gd name="T38" fmla="*/ 293 w 303"/>
                <a:gd name="T39" fmla="*/ 173 h 195"/>
                <a:gd name="T40" fmla="*/ 303 w 303"/>
                <a:gd name="T41" fmla="*/ 181 h 195"/>
                <a:gd name="T42" fmla="*/ 295 w 303"/>
                <a:gd name="T43" fmla="*/ 180 h 195"/>
                <a:gd name="T44" fmla="*/ 287 w 303"/>
                <a:gd name="T45" fmla="*/ 176 h 195"/>
                <a:gd name="T46" fmla="*/ 280 w 303"/>
                <a:gd name="T47" fmla="*/ 169 h 195"/>
                <a:gd name="T48" fmla="*/ 273 w 303"/>
                <a:gd name="T49" fmla="*/ 168 h 195"/>
                <a:gd name="T50" fmla="*/ 269 w 303"/>
                <a:gd name="T51" fmla="*/ 176 h 195"/>
                <a:gd name="T52" fmla="*/ 265 w 303"/>
                <a:gd name="T53" fmla="*/ 182 h 195"/>
                <a:gd name="T54" fmla="*/ 257 w 303"/>
                <a:gd name="T55" fmla="*/ 184 h 195"/>
                <a:gd name="T56" fmla="*/ 249 w 303"/>
                <a:gd name="T57" fmla="*/ 185 h 195"/>
                <a:gd name="T58" fmla="*/ 245 w 303"/>
                <a:gd name="T59" fmla="*/ 186 h 195"/>
                <a:gd name="T60" fmla="*/ 239 w 303"/>
                <a:gd name="T61" fmla="*/ 192 h 195"/>
                <a:gd name="T62" fmla="*/ 233 w 303"/>
                <a:gd name="T63" fmla="*/ 194 h 195"/>
                <a:gd name="T64" fmla="*/ 218 w 303"/>
                <a:gd name="T65" fmla="*/ 195 h 195"/>
                <a:gd name="T66" fmla="*/ 195 w 303"/>
                <a:gd name="T67" fmla="*/ 177 h 195"/>
                <a:gd name="T68" fmla="*/ 184 w 303"/>
                <a:gd name="T69" fmla="*/ 158 h 195"/>
                <a:gd name="T70" fmla="*/ 176 w 303"/>
                <a:gd name="T71" fmla="*/ 160 h 195"/>
                <a:gd name="T72" fmla="*/ 168 w 303"/>
                <a:gd name="T73" fmla="*/ 160 h 195"/>
                <a:gd name="T74" fmla="*/ 161 w 303"/>
                <a:gd name="T75" fmla="*/ 158 h 195"/>
                <a:gd name="T76" fmla="*/ 135 w 303"/>
                <a:gd name="T77" fmla="*/ 159 h 195"/>
                <a:gd name="T78" fmla="*/ 115 w 303"/>
                <a:gd name="T79" fmla="*/ 159 h 195"/>
                <a:gd name="T80" fmla="*/ 93 w 303"/>
                <a:gd name="T81" fmla="*/ 159 h 195"/>
                <a:gd name="T82" fmla="*/ 72 w 303"/>
                <a:gd name="T83" fmla="*/ 159 h 195"/>
                <a:gd name="T84" fmla="*/ 53 w 303"/>
                <a:gd name="T85" fmla="*/ 160 h 195"/>
                <a:gd name="T86" fmla="*/ 33 w 303"/>
                <a:gd name="T87" fmla="*/ 160 h 195"/>
                <a:gd name="T88" fmla="*/ 16 w 303"/>
                <a:gd name="T89" fmla="*/ 161 h 195"/>
                <a:gd name="T90" fmla="*/ 9 w 303"/>
                <a:gd name="T91" fmla="*/ 142 h 195"/>
                <a:gd name="T92" fmla="*/ 9 w 303"/>
                <a:gd name="T93" fmla="*/ 113 h 195"/>
                <a:gd name="T94" fmla="*/ 0 w 303"/>
                <a:gd name="T95" fmla="*/ 104 h 195"/>
                <a:gd name="T96" fmla="*/ 0 w 303"/>
                <a:gd name="T97" fmla="*/ 86 h 195"/>
                <a:gd name="T98" fmla="*/ 0 w 303"/>
                <a:gd name="T99" fmla="*/ 65 h 195"/>
                <a:gd name="T100" fmla="*/ 7 w 303"/>
                <a:gd name="T101" fmla="*/ 38 h 195"/>
                <a:gd name="T102" fmla="*/ 34 w 303"/>
                <a:gd name="T103" fmla="*/ 38 h 195"/>
                <a:gd name="T104" fmla="*/ 55 w 303"/>
                <a:gd name="T105" fmla="*/ 28 h 195"/>
                <a:gd name="T106" fmla="*/ 57 w 303"/>
                <a:gd name="T107" fmla="*/ 0 h 195"/>
                <a:gd name="T108" fmla="*/ 81 w 303"/>
                <a:gd name="T109" fmla="*/ 0 h 195"/>
                <a:gd name="T110" fmla="*/ 98 w 303"/>
                <a:gd name="T111" fmla="*/ 0 h 195"/>
                <a:gd name="T112" fmla="*/ 122 w 303"/>
                <a:gd name="T113" fmla="*/ 0 h 195"/>
                <a:gd name="T114" fmla="*/ 139 w 303"/>
                <a:gd name="T115" fmla="*/ 0 h 195"/>
                <a:gd name="T116" fmla="*/ 165 w 303"/>
                <a:gd name="T11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3" h="195">
                  <a:moveTo>
                    <a:pt x="168" y="0"/>
                  </a:moveTo>
                  <a:lnTo>
                    <a:pt x="168" y="10"/>
                  </a:lnTo>
                  <a:lnTo>
                    <a:pt x="168" y="12"/>
                  </a:lnTo>
                  <a:lnTo>
                    <a:pt x="168" y="19"/>
                  </a:lnTo>
                  <a:lnTo>
                    <a:pt x="168" y="21"/>
                  </a:lnTo>
                  <a:lnTo>
                    <a:pt x="168" y="23"/>
                  </a:lnTo>
                  <a:lnTo>
                    <a:pt x="168" y="25"/>
                  </a:lnTo>
                  <a:lnTo>
                    <a:pt x="168" y="27"/>
                  </a:lnTo>
                  <a:lnTo>
                    <a:pt x="168" y="29"/>
                  </a:lnTo>
                  <a:lnTo>
                    <a:pt x="169" y="34"/>
                  </a:lnTo>
                  <a:lnTo>
                    <a:pt x="169" y="37"/>
                  </a:lnTo>
                  <a:lnTo>
                    <a:pt x="169" y="38"/>
                  </a:lnTo>
                  <a:lnTo>
                    <a:pt x="169" y="40"/>
                  </a:lnTo>
                  <a:lnTo>
                    <a:pt x="169" y="41"/>
                  </a:lnTo>
                  <a:lnTo>
                    <a:pt x="169" y="48"/>
                  </a:lnTo>
                  <a:lnTo>
                    <a:pt x="169" y="50"/>
                  </a:lnTo>
                  <a:lnTo>
                    <a:pt x="169" y="55"/>
                  </a:lnTo>
                  <a:lnTo>
                    <a:pt x="169" y="57"/>
                  </a:lnTo>
                  <a:lnTo>
                    <a:pt x="169" y="62"/>
                  </a:lnTo>
                  <a:lnTo>
                    <a:pt x="169" y="65"/>
                  </a:lnTo>
                  <a:lnTo>
                    <a:pt x="169" y="66"/>
                  </a:lnTo>
                  <a:lnTo>
                    <a:pt x="169" y="67"/>
                  </a:lnTo>
                  <a:lnTo>
                    <a:pt x="169" y="70"/>
                  </a:lnTo>
                  <a:lnTo>
                    <a:pt x="169" y="75"/>
                  </a:lnTo>
                  <a:lnTo>
                    <a:pt x="169" y="76"/>
                  </a:lnTo>
                  <a:lnTo>
                    <a:pt x="169" y="78"/>
                  </a:lnTo>
                  <a:lnTo>
                    <a:pt x="169" y="79"/>
                  </a:lnTo>
                  <a:lnTo>
                    <a:pt x="169" y="80"/>
                  </a:lnTo>
                  <a:lnTo>
                    <a:pt x="169" y="82"/>
                  </a:lnTo>
                  <a:lnTo>
                    <a:pt x="169" y="84"/>
                  </a:lnTo>
                  <a:lnTo>
                    <a:pt x="170" y="84"/>
                  </a:lnTo>
                  <a:lnTo>
                    <a:pt x="174" y="84"/>
                  </a:lnTo>
                  <a:lnTo>
                    <a:pt x="178" y="84"/>
                  </a:lnTo>
                  <a:lnTo>
                    <a:pt x="180" y="84"/>
                  </a:lnTo>
                  <a:lnTo>
                    <a:pt x="182" y="84"/>
                  </a:lnTo>
                  <a:lnTo>
                    <a:pt x="184" y="84"/>
                  </a:lnTo>
                  <a:lnTo>
                    <a:pt x="186" y="84"/>
                  </a:lnTo>
                  <a:lnTo>
                    <a:pt x="187" y="84"/>
                  </a:lnTo>
                  <a:lnTo>
                    <a:pt x="193" y="84"/>
                  </a:lnTo>
                  <a:lnTo>
                    <a:pt x="195" y="84"/>
                  </a:lnTo>
                  <a:lnTo>
                    <a:pt x="197" y="84"/>
                  </a:lnTo>
                  <a:lnTo>
                    <a:pt x="198" y="84"/>
                  </a:lnTo>
                  <a:lnTo>
                    <a:pt x="202" y="84"/>
                  </a:lnTo>
                  <a:lnTo>
                    <a:pt x="204" y="84"/>
                  </a:lnTo>
                  <a:lnTo>
                    <a:pt x="206" y="84"/>
                  </a:lnTo>
                  <a:lnTo>
                    <a:pt x="207" y="84"/>
                  </a:lnTo>
                  <a:lnTo>
                    <a:pt x="211" y="84"/>
                  </a:lnTo>
                  <a:lnTo>
                    <a:pt x="215" y="84"/>
                  </a:lnTo>
                  <a:lnTo>
                    <a:pt x="218" y="84"/>
                  </a:lnTo>
                  <a:lnTo>
                    <a:pt x="219" y="84"/>
                  </a:lnTo>
                  <a:lnTo>
                    <a:pt x="220" y="84"/>
                  </a:lnTo>
                  <a:lnTo>
                    <a:pt x="224" y="84"/>
                  </a:lnTo>
                  <a:lnTo>
                    <a:pt x="225" y="84"/>
                  </a:lnTo>
                  <a:lnTo>
                    <a:pt x="228" y="84"/>
                  </a:lnTo>
                  <a:lnTo>
                    <a:pt x="235" y="84"/>
                  </a:lnTo>
                  <a:lnTo>
                    <a:pt x="236" y="84"/>
                  </a:lnTo>
                  <a:lnTo>
                    <a:pt x="239" y="84"/>
                  </a:lnTo>
                  <a:lnTo>
                    <a:pt x="242" y="84"/>
                  </a:lnTo>
                  <a:lnTo>
                    <a:pt x="246" y="83"/>
                  </a:lnTo>
                  <a:lnTo>
                    <a:pt x="248" y="83"/>
                  </a:lnTo>
                  <a:lnTo>
                    <a:pt x="250" y="83"/>
                  </a:lnTo>
                  <a:lnTo>
                    <a:pt x="253" y="83"/>
                  </a:lnTo>
                  <a:lnTo>
                    <a:pt x="256" y="83"/>
                  </a:lnTo>
                  <a:lnTo>
                    <a:pt x="259" y="83"/>
                  </a:lnTo>
                  <a:lnTo>
                    <a:pt x="263" y="83"/>
                  </a:lnTo>
                  <a:lnTo>
                    <a:pt x="267" y="83"/>
                  </a:lnTo>
                  <a:lnTo>
                    <a:pt x="269" y="83"/>
                  </a:lnTo>
                  <a:lnTo>
                    <a:pt x="271" y="83"/>
                  </a:lnTo>
                  <a:lnTo>
                    <a:pt x="274" y="83"/>
                  </a:lnTo>
                  <a:lnTo>
                    <a:pt x="278" y="83"/>
                  </a:lnTo>
                  <a:lnTo>
                    <a:pt x="282" y="83"/>
                  </a:lnTo>
                  <a:lnTo>
                    <a:pt x="286" y="83"/>
                  </a:lnTo>
                  <a:lnTo>
                    <a:pt x="287" y="83"/>
                  </a:lnTo>
                  <a:lnTo>
                    <a:pt x="288" y="83"/>
                  </a:lnTo>
                  <a:lnTo>
                    <a:pt x="288" y="84"/>
                  </a:lnTo>
                  <a:lnTo>
                    <a:pt x="290" y="84"/>
                  </a:lnTo>
                  <a:lnTo>
                    <a:pt x="291" y="84"/>
                  </a:lnTo>
                  <a:lnTo>
                    <a:pt x="291" y="86"/>
                  </a:lnTo>
                  <a:lnTo>
                    <a:pt x="292" y="87"/>
                  </a:lnTo>
                  <a:lnTo>
                    <a:pt x="292" y="88"/>
                  </a:lnTo>
                  <a:lnTo>
                    <a:pt x="291" y="88"/>
                  </a:lnTo>
                  <a:lnTo>
                    <a:pt x="291" y="89"/>
                  </a:lnTo>
                  <a:lnTo>
                    <a:pt x="291" y="88"/>
                  </a:lnTo>
                  <a:lnTo>
                    <a:pt x="290" y="88"/>
                  </a:lnTo>
                  <a:lnTo>
                    <a:pt x="290" y="87"/>
                  </a:lnTo>
                  <a:lnTo>
                    <a:pt x="288" y="87"/>
                  </a:lnTo>
                  <a:lnTo>
                    <a:pt x="288" y="86"/>
                  </a:lnTo>
                  <a:lnTo>
                    <a:pt x="287" y="86"/>
                  </a:lnTo>
                  <a:lnTo>
                    <a:pt x="287" y="87"/>
                  </a:lnTo>
                  <a:lnTo>
                    <a:pt x="286" y="87"/>
                  </a:lnTo>
                  <a:lnTo>
                    <a:pt x="286" y="88"/>
                  </a:lnTo>
                  <a:lnTo>
                    <a:pt x="286" y="89"/>
                  </a:lnTo>
                  <a:lnTo>
                    <a:pt x="286" y="91"/>
                  </a:lnTo>
                  <a:lnTo>
                    <a:pt x="286" y="92"/>
                  </a:lnTo>
                  <a:lnTo>
                    <a:pt x="284" y="92"/>
                  </a:lnTo>
                  <a:lnTo>
                    <a:pt x="284" y="93"/>
                  </a:lnTo>
                  <a:lnTo>
                    <a:pt x="283" y="93"/>
                  </a:lnTo>
                  <a:lnTo>
                    <a:pt x="283" y="95"/>
                  </a:lnTo>
                  <a:lnTo>
                    <a:pt x="282" y="95"/>
                  </a:lnTo>
                  <a:lnTo>
                    <a:pt x="280" y="95"/>
                  </a:lnTo>
                  <a:lnTo>
                    <a:pt x="280" y="96"/>
                  </a:lnTo>
                  <a:lnTo>
                    <a:pt x="279" y="96"/>
                  </a:lnTo>
                  <a:lnTo>
                    <a:pt x="279" y="97"/>
                  </a:lnTo>
                  <a:lnTo>
                    <a:pt x="279" y="99"/>
                  </a:lnTo>
                  <a:lnTo>
                    <a:pt x="279" y="100"/>
                  </a:lnTo>
                  <a:lnTo>
                    <a:pt x="279" y="101"/>
                  </a:lnTo>
                  <a:lnTo>
                    <a:pt x="279" y="103"/>
                  </a:lnTo>
                  <a:lnTo>
                    <a:pt x="279" y="104"/>
                  </a:lnTo>
                  <a:lnTo>
                    <a:pt x="279" y="105"/>
                  </a:lnTo>
                  <a:lnTo>
                    <a:pt x="280" y="105"/>
                  </a:lnTo>
                  <a:lnTo>
                    <a:pt x="280" y="106"/>
                  </a:lnTo>
                  <a:lnTo>
                    <a:pt x="282" y="106"/>
                  </a:lnTo>
                  <a:lnTo>
                    <a:pt x="283" y="106"/>
                  </a:lnTo>
                  <a:lnTo>
                    <a:pt x="284" y="106"/>
                  </a:lnTo>
                  <a:lnTo>
                    <a:pt x="286" y="106"/>
                  </a:lnTo>
                  <a:lnTo>
                    <a:pt x="287" y="106"/>
                  </a:lnTo>
                  <a:lnTo>
                    <a:pt x="288" y="108"/>
                  </a:lnTo>
                  <a:lnTo>
                    <a:pt x="288" y="109"/>
                  </a:lnTo>
                  <a:lnTo>
                    <a:pt x="287" y="109"/>
                  </a:lnTo>
                  <a:lnTo>
                    <a:pt x="287" y="110"/>
                  </a:lnTo>
                  <a:lnTo>
                    <a:pt x="286" y="112"/>
                  </a:lnTo>
                  <a:lnTo>
                    <a:pt x="286" y="113"/>
                  </a:lnTo>
                  <a:lnTo>
                    <a:pt x="287" y="114"/>
                  </a:lnTo>
                  <a:lnTo>
                    <a:pt x="287" y="116"/>
                  </a:lnTo>
                  <a:lnTo>
                    <a:pt x="287" y="117"/>
                  </a:lnTo>
                  <a:lnTo>
                    <a:pt x="288" y="117"/>
                  </a:lnTo>
                  <a:lnTo>
                    <a:pt x="287" y="118"/>
                  </a:lnTo>
                  <a:lnTo>
                    <a:pt x="286" y="120"/>
                  </a:lnTo>
                  <a:lnTo>
                    <a:pt x="286" y="121"/>
                  </a:lnTo>
                  <a:lnTo>
                    <a:pt x="284" y="121"/>
                  </a:lnTo>
                  <a:lnTo>
                    <a:pt x="284" y="122"/>
                  </a:lnTo>
                  <a:lnTo>
                    <a:pt x="283" y="122"/>
                  </a:lnTo>
                  <a:lnTo>
                    <a:pt x="283" y="123"/>
                  </a:lnTo>
                  <a:lnTo>
                    <a:pt x="283" y="125"/>
                  </a:lnTo>
                  <a:lnTo>
                    <a:pt x="284" y="125"/>
                  </a:lnTo>
                  <a:lnTo>
                    <a:pt x="284" y="126"/>
                  </a:lnTo>
                  <a:lnTo>
                    <a:pt x="286" y="126"/>
                  </a:lnTo>
                  <a:lnTo>
                    <a:pt x="287" y="126"/>
                  </a:lnTo>
                  <a:lnTo>
                    <a:pt x="288" y="126"/>
                  </a:lnTo>
                  <a:lnTo>
                    <a:pt x="288" y="125"/>
                  </a:lnTo>
                  <a:lnTo>
                    <a:pt x="290" y="125"/>
                  </a:lnTo>
                  <a:lnTo>
                    <a:pt x="291" y="125"/>
                  </a:lnTo>
                  <a:lnTo>
                    <a:pt x="292" y="125"/>
                  </a:lnTo>
                  <a:lnTo>
                    <a:pt x="292" y="126"/>
                  </a:lnTo>
                  <a:lnTo>
                    <a:pt x="293" y="126"/>
                  </a:lnTo>
                  <a:lnTo>
                    <a:pt x="295" y="127"/>
                  </a:lnTo>
                  <a:lnTo>
                    <a:pt x="296" y="127"/>
                  </a:lnTo>
                  <a:lnTo>
                    <a:pt x="296" y="129"/>
                  </a:lnTo>
                  <a:lnTo>
                    <a:pt x="297" y="129"/>
                  </a:lnTo>
                  <a:lnTo>
                    <a:pt x="299" y="130"/>
                  </a:lnTo>
                  <a:lnTo>
                    <a:pt x="300" y="131"/>
                  </a:lnTo>
                  <a:lnTo>
                    <a:pt x="300" y="133"/>
                  </a:lnTo>
                  <a:lnTo>
                    <a:pt x="301" y="133"/>
                  </a:lnTo>
                  <a:lnTo>
                    <a:pt x="300" y="134"/>
                  </a:lnTo>
                  <a:lnTo>
                    <a:pt x="301" y="135"/>
                  </a:lnTo>
                  <a:lnTo>
                    <a:pt x="300" y="135"/>
                  </a:lnTo>
                  <a:lnTo>
                    <a:pt x="300" y="137"/>
                  </a:lnTo>
                  <a:lnTo>
                    <a:pt x="299" y="137"/>
                  </a:lnTo>
                  <a:lnTo>
                    <a:pt x="299" y="138"/>
                  </a:lnTo>
                  <a:lnTo>
                    <a:pt x="297" y="138"/>
                  </a:lnTo>
                  <a:lnTo>
                    <a:pt x="297" y="139"/>
                  </a:lnTo>
                  <a:lnTo>
                    <a:pt x="296" y="140"/>
                  </a:lnTo>
                  <a:lnTo>
                    <a:pt x="296" y="142"/>
                  </a:lnTo>
                  <a:lnTo>
                    <a:pt x="295" y="143"/>
                  </a:lnTo>
                  <a:lnTo>
                    <a:pt x="295" y="144"/>
                  </a:lnTo>
                  <a:lnTo>
                    <a:pt x="293" y="146"/>
                  </a:lnTo>
                  <a:lnTo>
                    <a:pt x="292" y="146"/>
                  </a:lnTo>
                  <a:lnTo>
                    <a:pt x="292" y="147"/>
                  </a:lnTo>
                  <a:lnTo>
                    <a:pt x="291" y="147"/>
                  </a:lnTo>
                  <a:lnTo>
                    <a:pt x="291" y="148"/>
                  </a:lnTo>
                  <a:lnTo>
                    <a:pt x="292" y="150"/>
                  </a:lnTo>
                  <a:lnTo>
                    <a:pt x="292" y="151"/>
                  </a:lnTo>
                  <a:lnTo>
                    <a:pt x="293" y="152"/>
                  </a:lnTo>
                  <a:lnTo>
                    <a:pt x="293" y="154"/>
                  </a:lnTo>
                  <a:lnTo>
                    <a:pt x="295" y="154"/>
                  </a:lnTo>
                  <a:lnTo>
                    <a:pt x="295" y="155"/>
                  </a:lnTo>
                  <a:lnTo>
                    <a:pt x="295" y="156"/>
                  </a:lnTo>
                  <a:lnTo>
                    <a:pt x="295" y="158"/>
                  </a:lnTo>
                  <a:lnTo>
                    <a:pt x="293" y="158"/>
                  </a:lnTo>
                  <a:lnTo>
                    <a:pt x="292" y="158"/>
                  </a:lnTo>
                  <a:lnTo>
                    <a:pt x="292" y="159"/>
                  </a:lnTo>
                  <a:lnTo>
                    <a:pt x="292" y="158"/>
                  </a:lnTo>
                  <a:lnTo>
                    <a:pt x="291" y="158"/>
                  </a:lnTo>
                  <a:lnTo>
                    <a:pt x="291" y="156"/>
                  </a:lnTo>
                  <a:lnTo>
                    <a:pt x="290" y="156"/>
                  </a:lnTo>
                  <a:lnTo>
                    <a:pt x="290" y="158"/>
                  </a:lnTo>
                  <a:lnTo>
                    <a:pt x="288" y="158"/>
                  </a:lnTo>
                  <a:lnTo>
                    <a:pt x="290" y="159"/>
                  </a:lnTo>
                  <a:lnTo>
                    <a:pt x="290" y="160"/>
                  </a:lnTo>
                  <a:lnTo>
                    <a:pt x="290" y="161"/>
                  </a:lnTo>
                  <a:lnTo>
                    <a:pt x="291" y="161"/>
                  </a:lnTo>
                  <a:lnTo>
                    <a:pt x="291" y="163"/>
                  </a:lnTo>
                  <a:lnTo>
                    <a:pt x="291" y="164"/>
                  </a:lnTo>
                  <a:lnTo>
                    <a:pt x="291" y="165"/>
                  </a:lnTo>
                  <a:lnTo>
                    <a:pt x="291" y="167"/>
                  </a:lnTo>
                  <a:lnTo>
                    <a:pt x="291" y="168"/>
                  </a:lnTo>
                  <a:lnTo>
                    <a:pt x="292" y="169"/>
                  </a:lnTo>
                  <a:lnTo>
                    <a:pt x="292" y="171"/>
                  </a:lnTo>
                  <a:lnTo>
                    <a:pt x="292" y="172"/>
                  </a:lnTo>
                  <a:lnTo>
                    <a:pt x="293" y="173"/>
                  </a:lnTo>
                  <a:lnTo>
                    <a:pt x="293" y="175"/>
                  </a:lnTo>
                  <a:lnTo>
                    <a:pt x="295" y="175"/>
                  </a:lnTo>
                  <a:lnTo>
                    <a:pt x="295" y="176"/>
                  </a:lnTo>
                  <a:lnTo>
                    <a:pt x="296" y="176"/>
                  </a:lnTo>
                  <a:lnTo>
                    <a:pt x="297" y="177"/>
                  </a:lnTo>
                  <a:lnTo>
                    <a:pt x="299" y="178"/>
                  </a:lnTo>
                  <a:lnTo>
                    <a:pt x="300" y="180"/>
                  </a:lnTo>
                  <a:lnTo>
                    <a:pt x="301" y="180"/>
                  </a:lnTo>
                  <a:lnTo>
                    <a:pt x="303" y="180"/>
                  </a:lnTo>
                  <a:lnTo>
                    <a:pt x="303" y="181"/>
                  </a:lnTo>
                  <a:lnTo>
                    <a:pt x="303" y="182"/>
                  </a:lnTo>
                  <a:lnTo>
                    <a:pt x="301" y="182"/>
                  </a:lnTo>
                  <a:lnTo>
                    <a:pt x="301" y="184"/>
                  </a:lnTo>
                  <a:lnTo>
                    <a:pt x="300" y="184"/>
                  </a:lnTo>
                  <a:lnTo>
                    <a:pt x="299" y="184"/>
                  </a:lnTo>
                  <a:lnTo>
                    <a:pt x="299" y="182"/>
                  </a:lnTo>
                  <a:lnTo>
                    <a:pt x="297" y="182"/>
                  </a:lnTo>
                  <a:lnTo>
                    <a:pt x="296" y="182"/>
                  </a:lnTo>
                  <a:lnTo>
                    <a:pt x="296" y="181"/>
                  </a:lnTo>
                  <a:lnTo>
                    <a:pt x="295" y="180"/>
                  </a:lnTo>
                  <a:lnTo>
                    <a:pt x="293" y="180"/>
                  </a:lnTo>
                  <a:lnTo>
                    <a:pt x="292" y="180"/>
                  </a:lnTo>
                  <a:lnTo>
                    <a:pt x="292" y="181"/>
                  </a:lnTo>
                  <a:lnTo>
                    <a:pt x="291" y="180"/>
                  </a:lnTo>
                  <a:lnTo>
                    <a:pt x="291" y="178"/>
                  </a:lnTo>
                  <a:lnTo>
                    <a:pt x="291" y="177"/>
                  </a:lnTo>
                  <a:lnTo>
                    <a:pt x="290" y="177"/>
                  </a:lnTo>
                  <a:lnTo>
                    <a:pt x="290" y="176"/>
                  </a:lnTo>
                  <a:lnTo>
                    <a:pt x="288" y="176"/>
                  </a:lnTo>
                  <a:lnTo>
                    <a:pt x="287" y="176"/>
                  </a:lnTo>
                  <a:lnTo>
                    <a:pt x="286" y="176"/>
                  </a:lnTo>
                  <a:lnTo>
                    <a:pt x="286" y="175"/>
                  </a:lnTo>
                  <a:lnTo>
                    <a:pt x="284" y="175"/>
                  </a:lnTo>
                  <a:lnTo>
                    <a:pt x="286" y="173"/>
                  </a:lnTo>
                  <a:lnTo>
                    <a:pt x="284" y="173"/>
                  </a:lnTo>
                  <a:lnTo>
                    <a:pt x="284" y="172"/>
                  </a:lnTo>
                  <a:lnTo>
                    <a:pt x="284" y="171"/>
                  </a:lnTo>
                  <a:lnTo>
                    <a:pt x="283" y="171"/>
                  </a:lnTo>
                  <a:lnTo>
                    <a:pt x="282" y="169"/>
                  </a:lnTo>
                  <a:lnTo>
                    <a:pt x="280" y="169"/>
                  </a:lnTo>
                  <a:lnTo>
                    <a:pt x="280" y="171"/>
                  </a:lnTo>
                  <a:lnTo>
                    <a:pt x="279" y="171"/>
                  </a:lnTo>
                  <a:lnTo>
                    <a:pt x="279" y="169"/>
                  </a:lnTo>
                  <a:lnTo>
                    <a:pt x="279" y="168"/>
                  </a:lnTo>
                  <a:lnTo>
                    <a:pt x="278" y="168"/>
                  </a:lnTo>
                  <a:lnTo>
                    <a:pt x="278" y="167"/>
                  </a:lnTo>
                  <a:lnTo>
                    <a:pt x="276" y="167"/>
                  </a:lnTo>
                  <a:lnTo>
                    <a:pt x="275" y="167"/>
                  </a:lnTo>
                  <a:lnTo>
                    <a:pt x="274" y="167"/>
                  </a:lnTo>
                  <a:lnTo>
                    <a:pt x="273" y="168"/>
                  </a:lnTo>
                  <a:lnTo>
                    <a:pt x="273" y="169"/>
                  </a:lnTo>
                  <a:lnTo>
                    <a:pt x="274" y="171"/>
                  </a:lnTo>
                  <a:lnTo>
                    <a:pt x="274" y="172"/>
                  </a:lnTo>
                  <a:lnTo>
                    <a:pt x="273" y="172"/>
                  </a:lnTo>
                  <a:lnTo>
                    <a:pt x="273" y="173"/>
                  </a:lnTo>
                  <a:lnTo>
                    <a:pt x="271" y="173"/>
                  </a:lnTo>
                  <a:lnTo>
                    <a:pt x="271" y="175"/>
                  </a:lnTo>
                  <a:lnTo>
                    <a:pt x="270" y="175"/>
                  </a:lnTo>
                  <a:lnTo>
                    <a:pt x="270" y="176"/>
                  </a:lnTo>
                  <a:lnTo>
                    <a:pt x="269" y="176"/>
                  </a:lnTo>
                  <a:lnTo>
                    <a:pt x="267" y="176"/>
                  </a:lnTo>
                  <a:lnTo>
                    <a:pt x="266" y="176"/>
                  </a:lnTo>
                  <a:lnTo>
                    <a:pt x="266" y="177"/>
                  </a:lnTo>
                  <a:lnTo>
                    <a:pt x="265" y="177"/>
                  </a:lnTo>
                  <a:lnTo>
                    <a:pt x="265" y="178"/>
                  </a:lnTo>
                  <a:lnTo>
                    <a:pt x="266" y="178"/>
                  </a:lnTo>
                  <a:lnTo>
                    <a:pt x="266" y="180"/>
                  </a:lnTo>
                  <a:lnTo>
                    <a:pt x="266" y="181"/>
                  </a:lnTo>
                  <a:lnTo>
                    <a:pt x="265" y="181"/>
                  </a:lnTo>
                  <a:lnTo>
                    <a:pt x="265" y="182"/>
                  </a:lnTo>
                  <a:lnTo>
                    <a:pt x="263" y="182"/>
                  </a:lnTo>
                  <a:lnTo>
                    <a:pt x="262" y="182"/>
                  </a:lnTo>
                  <a:lnTo>
                    <a:pt x="262" y="181"/>
                  </a:lnTo>
                  <a:lnTo>
                    <a:pt x="261" y="181"/>
                  </a:lnTo>
                  <a:lnTo>
                    <a:pt x="261" y="182"/>
                  </a:lnTo>
                  <a:lnTo>
                    <a:pt x="259" y="184"/>
                  </a:lnTo>
                  <a:lnTo>
                    <a:pt x="259" y="185"/>
                  </a:lnTo>
                  <a:lnTo>
                    <a:pt x="258" y="185"/>
                  </a:lnTo>
                  <a:lnTo>
                    <a:pt x="257" y="185"/>
                  </a:lnTo>
                  <a:lnTo>
                    <a:pt x="257" y="184"/>
                  </a:lnTo>
                  <a:lnTo>
                    <a:pt x="256" y="184"/>
                  </a:lnTo>
                  <a:lnTo>
                    <a:pt x="256" y="182"/>
                  </a:lnTo>
                  <a:lnTo>
                    <a:pt x="254" y="182"/>
                  </a:lnTo>
                  <a:lnTo>
                    <a:pt x="253" y="182"/>
                  </a:lnTo>
                  <a:lnTo>
                    <a:pt x="252" y="182"/>
                  </a:lnTo>
                  <a:lnTo>
                    <a:pt x="253" y="184"/>
                  </a:lnTo>
                  <a:lnTo>
                    <a:pt x="252" y="184"/>
                  </a:lnTo>
                  <a:lnTo>
                    <a:pt x="250" y="184"/>
                  </a:lnTo>
                  <a:lnTo>
                    <a:pt x="249" y="184"/>
                  </a:lnTo>
                  <a:lnTo>
                    <a:pt x="249" y="185"/>
                  </a:lnTo>
                  <a:lnTo>
                    <a:pt x="250" y="185"/>
                  </a:lnTo>
                  <a:lnTo>
                    <a:pt x="250" y="186"/>
                  </a:lnTo>
                  <a:lnTo>
                    <a:pt x="249" y="186"/>
                  </a:lnTo>
                  <a:lnTo>
                    <a:pt x="249" y="188"/>
                  </a:lnTo>
                  <a:lnTo>
                    <a:pt x="249" y="186"/>
                  </a:lnTo>
                  <a:lnTo>
                    <a:pt x="248" y="186"/>
                  </a:lnTo>
                  <a:lnTo>
                    <a:pt x="248" y="185"/>
                  </a:lnTo>
                  <a:lnTo>
                    <a:pt x="246" y="185"/>
                  </a:lnTo>
                  <a:lnTo>
                    <a:pt x="245" y="185"/>
                  </a:lnTo>
                  <a:lnTo>
                    <a:pt x="245" y="186"/>
                  </a:lnTo>
                  <a:lnTo>
                    <a:pt x="244" y="186"/>
                  </a:lnTo>
                  <a:lnTo>
                    <a:pt x="244" y="188"/>
                  </a:lnTo>
                  <a:lnTo>
                    <a:pt x="245" y="188"/>
                  </a:lnTo>
                  <a:lnTo>
                    <a:pt x="244" y="188"/>
                  </a:lnTo>
                  <a:lnTo>
                    <a:pt x="242" y="189"/>
                  </a:lnTo>
                  <a:lnTo>
                    <a:pt x="241" y="189"/>
                  </a:lnTo>
                  <a:lnTo>
                    <a:pt x="241" y="190"/>
                  </a:lnTo>
                  <a:lnTo>
                    <a:pt x="240" y="190"/>
                  </a:lnTo>
                  <a:lnTo>
                    <a:pt x="239" y="190"/>
                  </a:lnTo>
                  <a:lnTo>
                    <a:pt x="239" y="192"/>
                  </a:lnTo>
                  <a:lnTo>
                    <a:pt x="237" y="192"/>
                  </a:lnTo>
                  <a:lnTo>
                    <a:pt x="236" y="192"/>
                  </a:lnTo>
                  <a:lnTo>
                    <a:pt x="236" y="193"/>
                  </a:lnTo>
                  <a:lnTo>
                    <a:pt x="236" y="192"/>
                  </a:lnTo>
                  <a:lnTo>
                    <a:pt x="236" y="193"/>
                  </a:lnTo>
                  <a:lnTo>
                    <a:pt x="235" y="193"/>
                  </a:lnTo>
                  <a:lnTo>
                    <a:pt x="236" y="193"/>
                  </a:lnTo>
                  <a:lnTo>
                    <a:pt x="235" y="193"/>
                  </a:lnTo>
                  <a:lnTo>
                    <a:pt x="235" y="194"/>
                  </a:lnTo>
                  <a:lnTo>
                    <a:pt x="233" y="194"/>
                  </a:lnTo>
                  <a:lnTo>
                    <a:pt x="232" y="194"/>
                  </a:lnTo>
                  <a:lnTo>
                    <a:pt x="231" y="194"/>
                  </a:lnTo>
                  <a:lnTo>
                    <a:pt x="231" y="193"/>
                  </a:lnTo>
                  <a:lnTo>
                    <a:pt x="231" y="194"/>
                  </a:lnTo>
                  <a:lnTo>
                    <a:pt x="229" y="194"/>
                  </a:lnTo>
                  <a:lnTo>
                    <a:pt x="229" y="195"/>
                  </a:lnTo>
                  <a:lnTo>
                    <a:pt x="228" y="195"/>
                  </a:lnTo>
                  <a:lnTo>
                    <a:pt x="227" y="195"/>
                  </a:lnTo>
                  <a:lnTo>
                    <a:pt x="221" y="195"/>
                  </a:lnTo>
                  <a:lnTo>
                    <a:pt x="218" y="195"/>
                  </a:lnTo>
                  <a:lnTo>
                    <a:pt x="212" y="195"/>
                  </a:lnTo>
                  <a:lnTo>
                    <a:pt x="208" y="195"/>
                  </a:lnTo>
                  <a:lnTo>
                    <a:pt x="204" y="195"/>
                  </a:lnTo>
                  <a:lnTo>
                    <a:pt x="195" y="195"/>
                  </a:lnTo>
                  <a:lnTo>
                    <a:pt x="195" y="194"/>
                  </a:lnTo>
                  <a:lnTo>
                    <a:pt x="195" y="192"/>
                  </a:lnTo>
                  <a:lnTo>
                    <a:pt x="195" y="185"/>
                  </a:lnTo>
                  <a:lnTo>
                    <a:pt x="195" y="181"/>
                  </a:lnTo>
                  <a:lnTo>
                    <a:pt x="195" y="178"/>
                  </a:lnTo>
                  <a:lnTo>
                    <a:pt x="195" y="177"/>
                  </a:lnTo>
                  <a:lnTo>
                    <a:pt x="195" y="172"/>
                  </a:lnTo>
                  <a:lnTo>
                    <a:pt x="195" y="168"/>
                  </a:lnTo>
                  <a:lnTo>
                    <a:pt x="195" y="164"/>
                  </a:lnTo>
                  <a:lnTo>
                    <a:pt x="195" y="160"/>
                  </a:lnTo>
                  <a:lnTo>
                    <a:pt x="195" y="158"/>
                  </a:lnTo>
                  <a:lnTo>
                    <a:pt x="194" y="158"/>
                  </a:lnTo>
                  <a:lnTo>
                    <a:pt x="190" y="158"/>
                  </a:lnTo>
                  <a:lnTo>
                    <a:pt x="189" y="158"/>
                  </a:lnTo>
                  <a:lnTo>
                    <a:pt x="185" y="158"/>
                  </a:lnTo>
                  <a:lnTo>
                    <a:pt x="184" y="158"/>
                  </a:lnTo>
                  <a:lnTo>
                    <a:pt x="184" y="159"/>
                  </a:lnTo>
                  <a:lnTo>
                    <a:pt x="182" y="159"/>
                  </a:lnTo>
                  <a:lnTo>
                    <a:pt x="182" y="160"/>
                  </a:lnTo>
                  <a:lnTo>
                    <a:pt x="181" y="160"/>
                  </a:lnTo>
                  <a:lnTo>
                    <a:pt x="180" y="160"/>
                  </a:lnTo>
                  <a:lnTo>
                    <a:pt x="180" y="161"/>
                  </a:lnTo>
                  <a:lnTo>
                    <a:pt x="178" y="161"/>
                  </a:lnTo>
                  <a:lnTo>
                    <a:pt x="177" y="161"/>
                  </a:lnTo>
                  <a:lnTo>
                    <a:pt x="177" y="160"/>
                  </a:lnTo>
                  <a:lnTo>
                    <a:pt x="176" y="160"/>
                  </a:lnTo>
                  <a:lnTo>
                    <a:pt x="176" y="161"/>
                  </a:lnTo>
                  <a:lnTo>
                    <a:pt x="174" y="161"/>
                  </a:lnTo>
                  <a:lnTo>
                    <a:pt x="173" y="161"/>
                  </a:lnTo>
                  <a:lnTo>
                    <a:pt x="172" y="161"/>
                  </a:lnTo>
                  <a:lnTo>
                    <a:pt x="170" y="161"/>
                  </a:lnTo>
                  <a:lnTo>
                    <a:pt x="169" y="161"/>
                  </a:lnTo>
                  <a:lnTo>
                    <a:pt x="169" y="160"/>
                  </a:lnTo>
                  <a:lnTo>
                    <a:pt x="168" y="160"/>
                  </a:lnTo>
                  <a:lnTo>
                    <a:pt x="167" y="160"/>
                  </a:lnTo>
                  <a:lnTo>
                    <a:pt x="168" y="160"/>
                  </a:lnTo>
                  <a:lnTo>
                    <a:pt x="168" y="159"/>
                  </a:lnTo>
                  <a:lnTo>
                    <a:pt x="167" y="159"/>
                  </a:lnTo>
                  <a:lnTo>
                    <a:pt x="167" y="160"/>
                  </a:lnTo>
                  <a:lnTo>
                    <a:pt x="165" y="160"/>
                  </a:lnTo>
                  <a:lnTo>
                    <a:pt x="164" y="160"/>
                  </a:lnTo>
                  <a:lnTo>
                    <a:pt x="165" y="159"/>
                  </a:lnTo>
                  <a:lnTo>
                    <a:pt x="164" y="159"/>
                  </a:lnTo>
                  <a:lnTo>
                    <a:pt x="163" y="159"/>
                  </a:lnTo>
                  <a:lnTo>
                    <a:pt x="163" y="158"/>
                  </a:lnTo>
                  <a:lnTo>
                    <a:pt x="161" y="158"/>
                  </a:lnTo>
                  <a:lnTo>
                    <a:pt x="159" y="159"/>
                  </a:lnTo>
                  <a:lnTo>
                    <a:pt x="156" y="159"/>
                  </a:lnTo>
                  <a:lnTo>
                    <a:pt x="153" y="159"/>
                  </a:lnTo>
                  <a:lnTo>
                    <a:pt x="152" y="159"/>
                  </a:lnTo>
                  <a:lnTo>
                    <a:pt x="148" y="159"/>
                  </a:lnTo>
                  <a:lnTo>
                    <a:pt x="146" y="159"/>
                  </a:lnTo>
                  <a:lnTo>
                    <a:pt x="143" y="159"/>
                  </a:lnTo>
                  <a:lnTo>
                    <a:pt x="142" y="159"/>
                  </a:lnTo>
                  <a:lnTo>
                    <a:pt x="139" y="159"/>
                  </a:lnTo>
                  <a:lnTo>
                    <a:pt x="135" y="159"/>
                  </a:lnTo>
                  <a:lnTo>
                    <a:pt x="132" y="159"/>
                  </a:lnTo>
                  <a:lnTo>
                    <a:pt x="130" y="159"/>
                  </a:lnTo>
                  <a:lnTo>
                    <a:pt x="126" y="159"/>
                  </a:lnTo>
                  <a:lnTo>
                    <a:pt x="125" y="159"/>
                  </a:lnTo>
                  <a:lnTo>
                    <a:pt x="123" y="159"/>
                  </a:lnTo>
                  <a:lnTo>
                    <a:pt x="122" y="159"/>
                  </a:lnTo>
                  <a:lnTo>
                    <a:pt x="121" y="159"/>
                  </a:lnTo>
                  <a:lnTo>
                    <a:pt x="118" y="159"/>
                  </a:lnTo>
                  <a:lnTo>
                    <a:pt x="117" y="159"/>
                  </a:lnTo>
                  <a:lnTo>
                    <a:pt x="115" y="159"/>
                  </a:lnTo>
                  <a:lnTo>
                    <a:pt x="113" y="159"/>
                  </a:lnTo>
                  <a:lnTo>
                    <a:pt x="112" y="159"/>
                  </a:lnTo>
                  <a:lnTo>
                    <a:pt x="110" y="159"/>
                  </a:lnTo>
                  <a:lnTo>
                    <a:pt x="108" y="159"/>
                  </a:lnTo>
                  <a:lnTo>
                    <a:pt x="105" y="159"/>
                  </a:lnTo>
                  <a:lnTo>
                    <a:pt x="104" y="159"/>
                  </a:lnTo>
                  <a:lnTo>
                    <a:pt x="101" y="159"/>
                  </a:lnTo>
                  <a:lnTo>
                    <a:pt x="98" y="159"/>
                  </a:lnTo>
                  <a:lnTo>
                    <a:pt x="95" y="159"/>
                  </a:lnTo>
                  <a:lnTo>
                    <a:pt x="93" y="159"/>
                  </a:lnTo>
                  <a:lnTo>
                    <a:pt x="91" y="159"/>
                  </a:lnTo>
                  <a:lnTo>
                    <a:pt x="89" y="159"/>
                  </a:lnTo>
                  <a:lnTo>
                    <a:pt x="87" y="159"/>
                  </a:lnTo>
                  <a:lnTo>
                    <a:pt x="85" y="159"/>
                  </a:lnTo>
                  <a:lnTo>
                    <a:pt x="83" y="159"/>
                  </a:lnTo>
                  <a:lnTo>
                    <a:pt x="80" y="159"/>
                  </a:lnTo>
                  <a:lnTo>
                    <a:pt x="79" y="159"/>
                  </a:lnTo>
                  <a:lnTo>
                    <a:pt x="76" y="159"/>
                  </a:lnTo>
                  <a:lnTo>
                    <a:pt x="75" y="159"/>
                  </a:lnTo>
                  <a:lnTo>
                    <a:pt x="72" y="159"/>
                  </a:lnTo>
                  <a:lnTo>
                    <a:pt x="71" y="159"/>
                  </a:lnTo>
                  <a:lnTo>
                    <a:pt x="68" y="159"/>
                  </a:lnTo>
                  <a:lnTo>
                    <a:pt x="67" y="160"/>
                  </a:lnTo>
                  <a:lnTo>
                    <a:pt x="64" y="160"/>
                  </a:lnTo>
                  <a:lnTo>
                    <a:pt x="62" y="160"/>
                  </a:lnTo>
                  <a:lnTo>
                    <a:pt x="60" y="160"/>
                  </a:lnTo>
                  <a:lnTo>
                    <a:pt x="58" y="160"/>
                  </a:lnTo>
                  <a:lnTo>
                    <a:pt x="55" y="160"/>
                  </a:lnTo>
                  <a:lnTo>
                    <a:pt x="54" y="160"/>
                  </a:lnTo>
                  <a:lnTo>
                    <a:pt x="53" y="160"/>
                  </a:lnTo>
                  <a:lnTo>
                    <a:pt x="51" y="160"/>
                  </a:lnTo>
                  <a:lnTo>
                    <a:pt x="49" y="160"/>
                  </a:lnTo>
                  <a:lnTo>
                    <a:pt x="47" y="160"/>
                  </a:lnTo>
                  <a:lnTo>
                    <a:pt x="45" y="160"/>
                  </a:lnTo>
                  <a:lnTo>
                    <a:pt x="43" y="160"/>
                  </a:lnTo>
                  <a:lnTo>
                    <a:pt x="42" y="160"/>
                  </a:lnTo>
                  <a:lnTo>
                    <a:pt x="40" y="160"/>
                  </a:lnTo>
                  <a:lnTo>
                    <a:pt x="38" y="160"/>
                  </a:lnTo>
                  <a:lnTo>
                    <a:pt x="36" y="160"/>
                  </a:lnTo>
                  <a:lnTo>
                    <a:pt x="33" y="160"/>
                  </a:lnTo>
                  <a:lnTo>
                    <a:pt x="30" y="160"/>
                  </a:lnTo>
                  <a:lnTo>
                    <a:pt x="29" y="160"/>
                  </a:lnTo>
                  <a:lnTo>
                    <a:pt x="28" y="160"/>
                  </a:lnTo>
                  <a:lnTo>
                    <a:pt x="26" y="160"/>
                  </a:lnTo>
                  <a:lnTo>
                    <a:pt x="25" y="160"/>
                  </a:lnTo>
                  <a:lnTo>
                    <a:pt x="23" y="160"/>
                  </a:lnTo>
                  <a:lnTo>
                    <a:pt x="21" y="161"/>
                  </a:lnTo>
                  <a:lnTo>
                    <a:pt x="20" y="161"/>
                  </a:lnTo>
                  <a:lnTo>
                    <a:pt x="19" y="161"/>
                  </a:lnTo>
                  <a:lnTo>
                    <a:pt x="16" y="161"/>
                  </a:lnTo>
                  <a:lnTo>
                    <a:pt x="13" y="161"/>
                  </a:lnTo>
                  <a:lnTo>
                    <a:pt x="9" y="161"/>
                  </a:lnTo>
                  <a:lnTo>
                    <a:pt x="9" y="156"/>
                  </a:lnTo>
                  <a:lnTo>
                    <a:pt x="9" y="152"/>
                  </a:lnTo>
                  <a:lnTo>
                    <a:pt x="9" y="151"/>
                  </a:lnTo>
                  <a:lnTo>
                    <a:pt x="9" y="150"/>
                  </a:lnTo>
                  <a:lnTo>
                    <a:pt x="9" y="147"/>
                  </a:lnTo>
                  <a:lnTo>
                    <a:pt x="9" y="144"/>
                  </a:lnTo>
                  <a:lnTo>
                    <a:pt x="9" y="143"/>
                  </a:lnTo>
                  <a:lnTo>
                    <a:pt x="9" y="142"/>
                  </a:lnTo>
                  <a:lnTo>
                    <a:pt x="9" y="140"/>
                  </a:lnTo>
                  <a:lnTo>
                    <a:pt x="9" y="134"/>
                  </a:lnTo>
                  <a:lnTo>
                    <a:pt x="9" y="133"/>
                  </a:lnTo>
                  <a:lnTo>
                    <a:pt x="9" y="131"/>
                  </a:lnTo>
                  <a:lnTo>
                    <a:pt x="9" y="129"/>
                  </a:lnTo>
                  <a:lnTo>
                    <a:pt x="9" y="123"/>
                  </a:lnTo>
                  <a:lnTo>
                    <a:pt x="9" y="122"/>
                  </a:lnTo>
                  <a:lnTo>
                    <a:pt x="9" y="121"/>
                  </a:lnTo>
                  <a:lnTo>
                    <a:pt x="9" y="117"/>
                  </a:lnTo>
                  <a:lnTo>
                    <a:pt x="9" y="113"/>
                  </a:lnTo>
                  <a:lnTo>
                    <a:pt x="7" y="114"/>
                  </a:lnTo>
                  <a:lnTo>
                    <a:pt x="6" y="114"/>
                  </a:lnTo>
                  <a:lnTo>
                    <a:pt x="4" y="114"/>
                  </a:lnTo>
                  <a:lnTo>
                    <a:pt x="3" y="116"/>
                  </a:lnTo>
                  <a:lnTo>
                    <a:pt x="0" y="116"/>
                  </a:lnTo>
                  <a:lnTo>
                    <a:pt x="0" y="114"/>
                  </a:lnTo>
                  <a:lnTo>
                    <a:pt x="0" y="113"/>
                  </a:lnTo>
                  <a:lnTo>
                    <a:pt x="0" y="109"/>
                  </a:lnTo>
                  <a:lnTo>
                    <a:pt x="0" y="108"/>
                  </a:lnTo>
                  <a:lnTo>
                    <a:pt x="0" y="104"/>
                  </a:lnTo>
                  <a:lnTo>
                    <a:pt x="0" y="103"/>
                  </a:lnTo>
                  <a:lnTo>
                    <a:pt x="0" y="101"/>
                  </a:lnTo>
                  <a:lnTo>
                    <a:pt x="0" y="100"/>
                  </a:lnTo>
                  <a:lnTo>
                    <a:pt x="0" y="97"/>
                  </a:lnTo>
                  <a:lnTo>
                    <a:pt x="0" y="96"/>
                  </a:lnTo>
                  <a:lnTo>
                    <a:pt x="0" y="95"/>
                  </a:lnTo>
                  <a:lnTo>
                    <a:pt x="0" y="91"/>
                  </a:lnTo>
                  <a:lnTo>
                    <a:pt x="0" y="89"/>
                  </a:lnTo>
                  <a:lnTo>
                    <a:pt x="0" y="87"/>
                  </a:lnTo>
                  <a:lnTo>
                    <a:pt x="0" y="86"/>
                  </a:lnTo>
                  <a:lnTo>
                    <a:pt x="0" y="84"/>
                  </a:lnTo>
                  <a:lnTo>
                    <a:pt x="0" y="83"/>
                  </a:lnTo>
                  <a:lnTo>
                    <a:pt x="0" y="82"/>
                  </a:lnTo>
                  <a:lnTo>
                    <a:pt x="0" y="80"/>
                  </a:lnTo>
                  <a:lnTo>
                    <a:pt x="0" y="78"/>
                  </a:lnTo>
                  <a:lnTo>
                    <a:pt x="0" y="76"/>
                  </a:lnTo>
                  <a:lnTo>
                    <a:pt x="0" y="74"/>
                  </a:lnTo>
                  <a:lnTo>
                    <a:pt x="0" y="70"/>
                  </a:lnTo>
                  <a:lnTo>
                    <a:pt x="0" y="67"/>
                  </a:lnTo>
                  <a:lnTo>
                    <a:pt x="0" y="65"/>
                  </a:lnTo>
                  <a:lnTo>
                    <a:pt x="0" y="61"/>
                  </a:lnTo>
                  <a:lnTo>
                    <a:pt x="0" y="57"/>
                  </a:lnTo>
                  <a:lnTo>
                    <a:pt x="0" y="55"/>
                  </a:lnTo>
                  <a:lnTo>
                    <a:pt x="0" y="51"/>
                  </a:lnTo>
                  <a:lnTo>
                    <a:pt x="0" y="48"/>
                  </a:lnTo>
                  <a:lnTo>
                    <a:pt x="0" y="44"/>
                  </a:lnTo>
                  <a:lnTo>
                    <a:pt x="0" y="40"/>
                  </a:lnTo>
                  <a:lnTo>
                    <a:pt x="0" y="38"/>
                  </a:lnTo>
                  <a:lnTo>
                    <a:pt x="3" y="38"/>
                  </a:lnTo>
                  <a:lnTo>
                    <a:pt x="7" y="38"/>
                  </a:lnTo>
                  <a:lnTo>
                    <a:pt x="9" y="38"/>
                  </a:lnTo>
                  <a:lnTo>
                    <a:pt x="12" y="38"/>
                  </a:lnTo>
                  <a:lnTo>
                    <a:pt x="15" y="38"/>
                  </a:lnTo>
                  <a:lnTo>
                    <a:pt x="17" y="38"/>
                  </a:lnTo>
                  <a:lnTo>
                    <a:pt x="19" y="38"/>
                  </a:lnTo>
                  <a:lnTo>
                    <a:pt x="20" y="38"/>
                  </a:lnTo>
                  <a:lnTo>
                    <a:pt x="28" y="38"/>
                  </a:lnTo>
                  <a:lnTo>
                    <a:pt x="29" y="38"/>
                  </a:lnTo>
                  <a:lnTo>
                    <a:pt x="32" y="38"/>
                  </a:lnTo>
                  <a:lnTo>
                    <a:pt x="34" y="38"/>
                  </a:lnTo>
                  <a:lnTo>
                    <a:pt x="37" y="38"/>
                  </a:lnTo>
                  <a:lnTo>
                    <a:pt x="38" y="38"/>
                  </a:lnTo>
                  <a:lnTo>
                    <a:pt x="41" y="38"/>
                  </a:lnTo>
                  <a:lnTo>
                    <a:pt x="46" y="38"/>
                  </a:lnTo>
                  <a:lnTo>
                    <a:pt x="47" y="38"/>
                  </a:lnTo>
                  <a:lnTo>
                    <a:pt x="49" y="38"/>
                  </a:lnTo>
                  <a:lnTo>
                    <a:pt x="51" y="38"/>
                  </a:lnTo>
                  <a:lnTo>
                    <a:pt x="55" y="38"/>
                  </a:lnTo>
                  <a:lnTo>
                    <a:pt x="55" y="32"/>
                  </a:lnTo>
                  <a:lnTo>
                    <a:pt x="55" y="28"/>
                  </a:lnTo>
                  <a:lnTo>
                    <a:pt x="55" y="24"/>
                  </a:lnTo>
                  <a:lnTo>
                    <a:pt x="55" y="20"/>
                  </a:lnTo>
                  <a:lnTo>
                    <a:pt x="55" y="19"/>
                  </a:lnTo>
                  <a:lnTo>
                    <a:pt x="55" y="16"/>
                  </a:lnTo>
                  <a:lnTo>
                    <a:pt x="55" y="10"/>
                  </a:lnTo>
                  <a:lnTo>
                    <a:pt x="55" y="6"/>
                  </a:lnTo>
                  <a:lnTo>
                    <a:pt x="55" y="3"/>
                  </a:lnTo>
                  <a:lnTo>
                    <a:pt x="55" y="2"/>
                  </a:lnTo>
                  <a:lnTo>
                    <a:pt x="55" y="0"/>
                  </a:lnTo>
                  <a:lnTo>
                    <a:pt x="57" y="0"/>
                  </a:lnTo>
                  <a:lnTo>
                    <a:pt x="64" y="0"/>
                  </a:lnTo>
                  <a:lnTo>
                    <a:pt x="66" y="0"/>
                  </a:lnTo>
                  <a:lnTo>
                    <a:pt x="67" y="0"/>
                  </a:lnTo>
                  <a:lnTo>
                    <a:pt x="68" y="0"/>
                  </a:lnTo>
                  <a:lnTo>
                    <a:pt x="70" y="0"/>
                  </a:lnTo>
                  <a:lnTo>
                    <a:pt x="71" y="0"/>
                  </a:lnTo>
                  <a:lnTo>
                    <a:pt x="74" y="0"/>
                  </a:lnTo>
                  <a:lnTo>
                    <a:pt x="78" y="0"/>
                  </a:lnTo>
                  <a:lnTo>
                    <a:pt x="80" y="0"/>
                  </a:lnTo>
                  <a:lnTo>
                    <a:pt x="81" y="0"/>
                  </a:lnTo>
                  <a:lnTo>
                    <a:pt x="83" y="0"/>
                  </a:lnTo>
                  <a:lnTo>
                    <a:pt x="85" y="0"/>
                  </a:lnTo>
                  <a:lnTo>
                    <a:pt x="87" y="0"/>
                  </a:lnTo>
                  <a:lnTo>
                    <a:pt x="88" y="0"/>
                  </a:lnTo>
                  <a:lnTo>
                    <a:pt x="91" y="0"/>
                  </a:lnTo>
                  <a:lnTo>
                    <a:pt x="92" y="0"/>
                  </a:lnTo>
                  <a:lnTo>
                    <a:pt x="93" y="0"/>
                  </a:lnTo>
                  <a:lnTo>
                    <a:pt x="95" y="0"/>
                  </a:lnTo>
                  <a:lnTo>
                    <a:pt x="97" y="0"/>
                  </a:lnTo>
                  <a:lnTo>
                    <a:pt x="98" y="0"/>
                  </a:lnTo>
                  <a:lnTo>
                    <a:pt x="100" y="0"/>
                  </a:lnTo>
                  <a:lnTo>
                    <a:pt x="101" y="0"/>
                  </a:lnTo>
                  <a:lnTo>
                    <a:pt x="102" y="0"/>
                  </a:lnTo>
                  <a:lnTo>
                    <a:pt x="106" y="0"/>
                  </a:lnTo>
                  <a:lnTo>
                    <a:pt x="110" y="0"/>
                  </a:lnTo>
                  <a:lnTo>
                    <a:pt x="113" y="0"/>
                  </a:lnTo>
                  <a:lnTo>
                    <a:pt x="115" y="0"/>
                  </a:lnTo>
                  <a:lnTo>
                    <a:pt x="118" y="0"/>
                  </a:lnTo>
                  <a:lnTo>
                    <a:pt x="121" y="0"/>
                  </a:lnTo>
                  <a:lnTo>
                    <a:pt x="122" y="0"/>
                  </a:lnTo>
                  <a:lnTo>
                    <a:pt x="123" y="0"/>
                  </a:lnTo>
                  <a:lnTo>
                    <a:pt x="126" y="0"/>
                  </a:lnTo>
                  <a:lnTo>
                    <a:pt x="129" y="0"/>
                  </a:lnTo>
                  <a:lnTo>
                    <a:pt x="130" y="0"/>
                  </a:lnTo>
                  <a:lnTo>
                    <a:pt x="131" y="0"/>
                  </a:lnTo>
                  <a:lnTo>
                    <a:pt x="132" y="0"/>
                  </a:lnTo>
                  <a:lnTo>
                    <a:pt x="134" y="0"/>
                  </a:lnTo>
                  <a:lnTo>
                    <a:pt x="135" y="0"/>
                  </a:lnTo>
                  <a:lnTo>
                    <a:pt x="136" y="0"/>
                  </a:lnTo>
                  <a:lnTo>
                    <a:pt x="139" y="0"/>
                  </a:lnTo>
                  <a:lnTo>
                    <a:pt x="146" y="0"/>
                  </a:lnTo>
                  <a:lnTo>
                    <a:pt x="148" y="0"/>
                  </a:lnTo>
                  <a:lnTo>
                    <a:pt x="152" y="0"/>
                  </a:lnTo>
                  <a:lnTo>
                    <a:pt x="153" y="0"/>
                  </a:lnTo>
                  <a:lnTo>
                    <a:pt x="155" y="0"/>
                  </a:lnTo>
                  <a:lnTo>
                    <a:pt x="157" y="0"/>
                  </a:lnTo>
                  <a:lnTo>
                    <a:pt x="159" y="0"/>
                  </a:lnTo>
                  <a:lnTo>
                    <a:pt x="161" y="0"/>
                  </a:lnTo>
                  <a:lnTo>
                    <a:pt x="163" y="0"/>
                  </a:lnTo>
                  <a:lnTo>
                    <a:pt x="165" y="0"/>
                  </a:lnTo>
                  <a:lnTo>
                    <a:pt x="168"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a:extLst>
                <a:ext uri="{FF2B5EF4-FFF2-40B4-BE49-F238E27FC236}">
                  <a16:creationId xmlns:a16="http://schemas.microsoft.com/office/drawing/2014/main" id="{5498E2CB-667C-45AD-9E46-B058D54D672E}"/>
                </a:ext>
              </a:extLst>
            </p:cNvPr>
            <p:cNvSpPr>
              <a:spLocks/>
            </p:cNvSpPr>
            <p:nvPr/>
          </p:nvSpPr>
          <p:spPr bwMode="auto">
            <a:xfrm>
              <a:off x="5788" y="1830"/>
              <a:ext cx="190" cy="369"/>
            </a:xfrm>
            <a:custGeom>
              <a:avLst/>
              <a:gdLst>
                <a:gd name="T0" fmla="*/ 31 w 190"/>
                <a:gd name="T1" fmla="*/ 1 h 369"/>
                <a:gd name="T2" fmla="*/ 58 w 190"/>
                <a:gd name="T3" fmla="*/ 1 h 369"/>
                <a:gd name="T4" fmla="*/ 97 w 190"/>
                <a:gd name="T5" fmla="*/ 1 h 369"/>
                <a:gd name="T6" fmla="*/ 123 w 190"/>
                <a:gd name="T7" fmla="*/ 1 h 369"/>
                <a:gd name="T8" fmla="*/ 150 w 190"/>
                <a:gd name="T9" fmla="*/ 5 h 369"/>
                <a:gd name="T10" fmla="*/ 154 w 190"/>
                <a:gd name="T11" fmla="*/ 17 h 369"/>
                <a:gd name="T12" fmla="*/ 147 w 190"/>
                <a:gd name="T13" fmla="*/ 29 h 369"/>
                <a:gd name="T14" fmla="*/ 135 w 190"/>
                <a:gd name="T15" fmla="*/ 34 h 369"/>
                <a:gd name="T16" fmla="*/ 121 w 190"/>
                <a:gd name="T17" fmla="*/ 31 h 369"/>
                <a:gd name="T18" fmla="*/ 109 w 190"/>
                <a:gd name="T19" fmla="*/ 32 h 369"/>
                <a:gd name="T20" fmla="*/ 96 w 190"/>
                <a:gd name="T21" fmla="*/ 36 h 369"/>
                <a:gd name="T22" fmla="*/ 83 w 190"/>
                <a:gd name="T23" fmla="*/ 42 h 369"/>
                <a:gd name="T24" fmla="*/ 78 w 190"/>
                <a:gd name="T25" fmla="*/ 53 h 369"/>
                <a:gd name="T26" fmla="*/ 82 w 190"/>
                <a:gd name="T27" fmla="*/ 65 h 369"/>
                <a:gd name="T28" fmla="*/ 91 w 190"/>
                <a:gd name="T29" fmla="*/ 76 h 369"/>
                <a:gd name="T30" fmla="*/ 104 w 190"/>
                <a:gd name="T31" fmla="*/ 70 h 369"/>
                <a:gd name="T32" fmla="*/ 109 w 190"/>
                <a:gd name="T33" fmla="*/ 59 h 369"/>
                <a:gd name="T34" fmla="*/ 118 w 190"/>
                <a:gd name="T35" fmla="*/ 48 h 369"/>
                <a:gd name="T36" fmla="*/ 129 w 190"/>
                <a:gd name="T37" fmla="*/ 57 h 369"/>
                <a:gd name="T38" fmla="*/ 168 w 190"/>
                <a:gd name="T39" fmla="*/ 59 h 369"/>
                <a:gd name="T40" fmla="*/ 178 w 190"/>
                <a:gd name="T41" fmla="*/ 87 h 369"/>
                <a:gd name="T42" fmla="*/ 180 w 190"/>
                <a:gd name="T43" fmla="*/ 93 h 369"/>
                <a:gd name="T44" fmla="*/ 190 w 190"/>
                <a:gd name="T45" fmla="*/ 97 h 369"/>
                <a:gd name="T46" fmla="*/ 190 w 190"/>
                <a:gd name="T47" fmla="*/ 106 h 369"/>
                <a:gd name="T48" fmla="*/ 188 w 190"/>
                <a:gd name="T49" fmla="*/ 118 h 369"/>
                <a:gd name="T50" fmla="*/ 188 w 190"/>
                <a:gd name="T51" fmla="*/ 132 h 369"/>
                <a:gd name="T52" fmla="*/ 180 w 190"/>
                <a:gd name="T53" fmla="*/ 132 h 369"/>
                <a:gd name="T54" fmla="*/ 184 w 190"/>
                <a:gd name="T55" fmla="*/ 133 h 369"/>
                <a:gd name="T56" fmla="*/ 190 w 190"/>
                <a:gd name="T57" fmla="*/ 162 h 369"/>
                <a:gd name="T58" fmla="*/ 190 w 190"/>
                <a:gd name="T59" fmla="*/ 184 h 369"/>
                <a:gd name="T60" fmla="*/ 190 w 190"/>
                <a:gd name="T61" fmla="*/ 220 h 369"/>
                <a:gd name="T62" fmla="*/ 172 w 190"/>
                <a:gd name="T63" fmla="*/ 226 h 369"/>
                <a:gd name="T64" fmla="*/ 155 w 190"/>
                <a:gd name="T65" fmla="*/ 254 h 369"/>
                <a:gd name="T66" fmla="*/ 151 w 190"/>
                <a:gd name="T67" fmla="*/ 300 h 369"/>
                <a:gd name="T68" fmla="*/ 127 w 190"/>
                <a:gd name="T69" fmla="*/ 300 h 369"/>
                <a:gd name="T70" fmla="*/ 93 w 190"/>
                <a:gd name="T71" fmla="*/ 288 h 369"/>
                <a:gd name="T72" fmla="*/ 71 w 190"/>
                <a:gd name="T73" fmla="*/ 285 h 369"/>
                <a:gd name="T74" fmla="*/ 86 w 190"/>
                <a:gd name="T75" fmla="*/ 288 h 369"/>
                <a:gd name="T76" fmla="*/ 93 w 190"/>
                <a:gd name="T77" fmla="*/ 301 h 369"/>
                <a:gd name="T78" fmla="*/ 88 w 190"/>
                <a:gd name="T79" fmla="*/ 311 h 369"/>
                <a:gd name="T80" fmla="*/ 87 w 190"/>
                <a:gd name="T81" fmla="*/ 319 h 369"/>
                <a:gd name="T82" fmla="*/ 80 w 190"/>
                <a:gd name="T83" fmla="*/ 317 h 369"/>
                <a:gd name="T84" fmla="*/ 72 w 190"/>
                <a:gd name="T85" fmla="*/ 322 h 369"/>
                <a:gd name="T86" fmla="*/ 62 w 190"/>
                <a:gd name="T87" fmla="*/ 322 h 369"/>
                <a:gd name="T88" fmla="*/ 53 w 190"/>
                <a:gd name="T89" fmla="*/ 330 h 369"/>
                <a:gd name="T90" fmla="*/ 50 w 190"/>
                <a:gd name="T91" fmla="*/ 340 h 369"/>
                <a:gd name="T92" fmla="*/ 42 w 190"/>
                <a:gd name="T93" fmla="*/ 339 h 369"/>
                <a:gd name="T94" fmla="*/ 46 w 190"/>
                <a:gd name="T95" fmla="*/ 352 h 369"/>
                <a:gd name="T96" fmla="*/ 45 w 190"/>
                <a:gd name="T97" fmla="*/ 362 h 369"/>
                <a:gd name="T98" fmla="*/ 42 w 190"/>
                <a:gd name="T99" fmla="*/ 365 h 369"/>
                <a:gd name="T100" fmla="*/ 32 w 190"/>
                <a:gd name="T101" fmla="*/ 362 h 369"/>
                <a:gd name="T102" fmla="*/ 21 w 190"/>
                <a:gd name="T103" fmla="*/ 369 h 369"/>
                <a:gd name="T104" fmla="*/ 0 w 190"/>
                <a:gd name="T105" fmla="*/ 345 h 369"/>
                <a:gd name="T106" fmla="*/ 0 w 190"/>
                <a:gd name="T107" fmla="*/ 317 h 369"/>
                <a:gd name="T108" fmla="*/ 0 w 190"/>
                <a:gd name="T109" fmla="*/ 258 h 369"/>
                <a:gd name="T110" fmla="*/ 2 w 190"/>
                <a:gd name="T111" fmla="*/ 214 h 369"/>
                <a:gd name="T112" fmla="*/ 2 w 190"/>
                <a:gd name="T113" fmla="*/ 158 h 369"/>
                <a:gd name="T114" fmla="*/ 3 w 190"/>
                <a:gd name="T115" fmla="*/ 102 h 369"/>
                <a:gd name="T116" fmla="*/ 3 w 190"/>
                <a:gd name="T117" fmla="*/ 65 h 369"/>
                <a:gd name="T118" fmla="*/ 3 w 190"/>
                <a:gd name="T119" fmla="*/ 34 h 369"/>
                <a:gd name="T120" fmla="*/ 3 w 190"/>
                <a:gd name="T121" fmla="*/ 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369">
                  <a:moveTo>
                    <a:pt x="4" y="0"/>
                  </a:moveTo>
                  <a:lnTo>
                    <a:pt x="7" y="0"/>
                  </a:lnTo>
                  <a:lnTo>
                    <a:pt x="11" y="0"/>
                  </a:lnTo>
                  <a:lnTo>
                    <a:pt x="12" y="0"/>
                  </a:lnTo>
                  <a:lnTo>
                    <a:pt x="14" y="0"/>
                  </a:lnTo>
                  <a:lnTo>
                    <a:pt x="17" y="0"/>
                  </a:lnTo>
                  <a:lnTo>
                    <a:pt x="19" y="0"/>
                  </a:lnTo>
                  <a:lnTo>
                    <a:pt x="21" y="0"/>
                  </a:lnTo>
                  <a:lnTo>
                    <a:pt x="23" y="0"/>
                  </a:lnTo>
                  <a:lnTo>
                    <a:pt x="25" y="0"/>
                  </a:lnTo>
                  <a:lnTo>
                    <a:pt x="28" y="1"/>
                  </a:lnTo>
                  <a:lnTo>
                    <a:pt x="29" y="1"/>
                  </a:lnTo>
                  <a:lnTo>
                    <a:pt x="31" y="1"/>
                  </a:lnTo>
                  <a:lnTo>
                    <a:pt x="32" y="1"/>
                  </a:lnTo>
                  <a:lnTo>
                    <a:pt x="34" y="1"/>
                  </a:lnTo>
                  <a:lnTo>
                    <a:pt x="36" y="1"/>
                  </a:lnTo>
                  <a:lnTo>
                    <a:pt x="41" y="1"/>
                  </a:lnTo>
                  <a:lnTo>
                    <a:pt x="42" y="1"/>
                  </a:lnTo>
                  <a:lnTo>
                    <a:pt x="44" y="1"/>
                  </a:lnTo>
                  <a:lnTo>
                    <a:pt x="45" y="1"/>
                  </a:lnTo>
                  <a:lnTo>
                    <a:pt x="46" y="1"/>
                  </a:lnTo>
                  <a:lnTo>
                    <a:pt x="48" y="1"/>
                  </a:lnTo>
                  <a:lnTo>
                    <a:pt x="49" y="1"/>
                  </a:lnTo>
                  <a:lnTo>
                    <a:pt x="50" y="1"/>
                  </a:lnTo>
                  <a:lnTo>
                    <a:pt x="57" y="1"/>
                  </a:lnTo>
                  <a:lnTo>
                    <a:pt x="58" y="1"/>
                  </a:lnTo>
                  <a:lnTo>
                    <a:pt x="59" y="1"/>
                  </a:lnTo>
                  <a:lnTo>
                    <a:pt x="61" y="1"/>
                  </a:lnTo>
                  <a:lnTo>
                    <a:pt x="63" y="1"/>
                  </a:lnTo>
                  <a:lnTo>
                    <a:pt x="67" y="1"/>
                  </a:lnTo>
                  <a:lnTo>
                    <a:pt x="69" y="1"/>
                  </a:lnTo>
                  <a:lnTo>
                    <a:pt x="70" y="1"/>
                  </a:lnTo>
                  <a:lnTo>
                    <a:pt x="74" y="1"/>
                  </a:lnTo>
                  <a:lnTo>
                    <a:pt x="79" y="1"/>
                  </a:lnTo>
                  <a:lnTo>
                    <a:pt x="82" y="1"/>
                  </a:lnTo>
                  <a:lnTo>
                    <a:pt x="83" y="1"/>
                  </a:lnTo>
                  <a:lnTo>
                    <a:pt x="88" y="1"/>
                  </a:lnTo>
                  <a:lnTo>
                    <a:pt x="92" y="1"/>
                  </a:lnTo>
                  <a:lnTo>
                    <a:pt x="97" y="1"/>
                  </a:lnTo>
                  <a:lnTo>
                    <a:pt x="99" y="1"/>
                  </a:lnTo>
                  <a:lnTo>
                    <a:pt x="100" y="1"/>
                  </a:lnTo>
                  <a:lnTo>
                    <a:pt x="101" y="1"/>
                  </a:lnTo>
                  <a:lnTo>
                    <a:pt x="103" y="1"/>
                  </a:lnTo>
                  <a:lnTo>
                    <a:pt x="104" y="1"/>
                  </a:lnTo>
                  <a:lnTo>
                    <a:pt x="105" y="1"/>
                  </a:lnTo>
                  <a:lnTo>
                    <a:pt x="106" y="1"/>
                  </a:lnTo>
                  <a:lnTo>
                    <a:pt x="108" y="1"/>
                  </a:lnTo>
                  <a:lnTo>
                    <a:pt x="109" y="1"/>
                  </a:lnTo>
                  <a:lnTo>
                    <a:pt x="112" y="1"/>
                  </a:lnTo>
                  <a:lnTo>
                    <a:pt x="116" y="1"/>
                  </a:lnTo>
                  <a:lnTo>
                    <a:pt x="118" y="1"/>
                  </a:lnTo>
                  <a:lnTo>
                    <a:pt x="123" y="1"/>
                  </a:lnTo>
                  <a:lnTo>
                    <a:pt x="125" y="1"/>
                  </a:lnTo>
                  <a:lnTo>
                    <a:pt x="127" y="1"/>
                  </a:lnTo>
                  <a:lnTo>
                    <a:pt x="133" y="2"/>
                  </a:lnTo>
                  <a:lnTo>
                    <a:pt x="135" y="2"/>
                  </a:lnTo>
                  <a:lnTo>
                    <a:pt x="137" y="2"/>
                  </a:lnTo>
                  <a:lnTo>
                    <a:pt x="138" y="2"/>
                  </a:lnTo>
                  <a:lnTo>
                    <a:pt x="139" y="2"/>
                  </a:lnTo>
                  <a:lnTo>
                    <a:pt x="140" y="2"/>
                  </a:lnTo>
                  <a:lnTo>
                    <a:pt x="144" y="2"/>
                  </a:lnTo>
                  <a:lnTo>
                    <a:pt x="147" y="2"/>
                  </a:lnTo>
                  <a:lnTo>
                    <a:pt x="148" y="4"/>
                  </a:lnTo>
                  <a:lnTo>
                    <a:pt x="148" y="5"/>
                  </a:lnTo>
                  <a:lnTo>
                    <a:pt x="150" y="5"/>
                  </a:lnTo>
                  <a:lnTo>
                    <a:pt x="150" y="6"/>
                  </a:lnTo>
                  <a:lnTo>
                    <a:pt x="148" y="6"/>
                  </a:lnTo>
                  <a:lnTo>
                    <a:pt x="148" y="8"/>
                  </a:lnTo>
                  <a:lnTo>
                    <a:pt x="148" y="9"/>
                  </a:lnTo>
                  <a:lnTo>
                    <a:pt x="150" y="9"/>
                  </a:lnTo>
                  <a:lnTo>
                    <a:pt x="150" y="10"/>
                  </a:lnTo>
                  <a:lnTo>
                    <a:pt x="150" y="12"/>
                  </a:lnTo>
                  <a:lnTo>
                    <a:pt x="151" y="12"/>
                  </a:lnTo>
                  <a:lnTo>
                    <a:pt x="151" y="13"/>
                  </a:lnTo>
                  <a:lnTo>
                    <a:pt x="152" y="13"/>
                  </a:lnTo>
                  <a:lnTo>
                    <a:pt x="154" y="14"/>
                  </a:lnTo>
                  <a:lnTo>
                    <a:pt x="154" y="15"/>
                  </a:lnTo>
                  <a:lnTo>
                    <a:pt x="154" y="17"/>
                  </a:lnTo>
                  <a:lnTo>
                    <a:pt x="154" y="18"/>
                  </a:lnTo>
                  <a:lnTo>
                    <a:pt x="152" y="18"/>
                  </a:lnTo>
                  <a:lnTo>
                    <a:pt x="152" y="19"/>
                  </a:lnTo>
                  <a:lnTo>
                    <a:pt x="152" y="21"/>
                  </a:lnTo>
                  <a:lnTo>
                    <a:pt x="152" y="22"/>
                  </a:lnTo>
                  <a:lnTo>
                    <a:pt x="151" y="23"/>
                  </a:lnTo>
                  <a:lnTo>
                    <a:pt x="151" y="25"/>
                  </a:lnTo>
                  <a:lnTo>
                    <a:pt x="150" y="25"/>
                  </a:lnTo>
                  <a:lnTo>
                    <a:pt x="150" y="26"/>
                  </a:lnTo>
                  <a:lnTo>
                    <a:pt x="148" y="26"/>
                  </a:lnTo>
                  <a:lnTo>
                    <a:pt x="148" y="27"/>
                  </a:lnTo>
                  <a:lnTo>
                    <a:pt x="148" y="29"/>
                  </a:lnTo>
                  <a:lnTo>
                    <a:pt x="147" y="29"/>
                  </a:lnTo>
                  <a:lnTo>
                    <a:pt x="147" y="30"/>
                  </a:lnTo>
                  <a:lnTo>
                    <a:pt x="146" y="30"/>
                  </a:lnTo>
                  <a:lnTo>
                    <a:pt x="144" y="30"/>
                  </a:lnTo>
                  <a:lnTo>
                    <a:pt x="144" y="31"/>
                  </a:lnTo>
                  <a:lnTo>
                    <a:pt x="143" y="31"/>
                  </a:lnTo>
                  <a:lnTo>
                    <a:pt x="142" y="31"/>
                  </a:lnTo>
                  <a:lnTo>
                    <a:pt x="142" y="32"/>
                  </a:lnTo>
                  <a:lnTo>
                    <a:pt x="140" y="32"/>
                  </a:lnTo>
                  <a:lnTo>
                    <a:pt x="139" y="32"/>
                  </a:lnTo>
                  <a:lnTo>
                    <a:pt x="138" y="32"/>
                  </a:lnTo>
                  <a:lnTo>
                    <a:pt x="138" y="34"/>
                  </a:lnTo>
                  <a:lnTo>
                    <a:pt x="137" y="34"/>
                  </a:lnTo>
                  <a:lnTo>
                    <a:pt x="135" y="34"/>
                  </a:lnTo>
                  <a:lnTo>
                    <a:pt x="134" y="34"/>
                  </a:lnTo>
                  <a:lnTo>
                    <a:pt x="133" y="34"/>
                  </a:lnTo>
                  <a:lnTo>
                    <a:pt x="131" y="34"/>
                  </a:lnTo>
                  <a:lnTo>
                    <a:pt x="130" y="34"/>
                  </a:lnTo>
                  <a:lnTo>
                    <a:pt x="129" y="34"/>
                  </a:lnTo>
                  <a:lnTo>
                    <a:pt x="127" y="34"/>
                  </a:lnTo>
                  <a:lnTo>
                    <a:pt x="126" y="34"/>
                  </a:lnTo>
                  <a:lnTo>
                    <a:pt x="125" y="34"/>
                  </a:lnTo>
                  <a:lnTo>
                    <a:pt x="123" y="34"/>
                  </a:lnTo>
                  <a:lnTo>
                    <a:pt x="122" y="34"/>
                  </a:lnTo>
                  <a:lnTo>
                    <a:pt x="122" y="32"/>
                  </a:lnTo>
                  <a:lnTo>
                    <a:pt x="122" y="31"/>
                  </a:lnTo>
                  <a:lnTo>
                    <a:pt x="121" y="31"/>
                  </a:lnTo>
                  <a:lnTo>
                    <a:pt x="121" y="30"/>
                  </a:lnTo>
                  <a:lnTo>
                    <a:pt x="120" y="30"/>
                  </a:lnTo>
                  <a:lnTo>
                    <a:pt x="118" y="30"/>
                  </a:lnTo>
                  <a:lnTo>
                    <a:pt x="118" y="31"/>
                  </a:lnTo>
                  <a:lnTo>
                    <a:pt x="118" y="32"/>
                  </a:lnTo>
                  <a:lnTo>
                    <a:pt x="117" y="32"/>
                  </a:lnTo>
                  <a:lnTo>
                    <a:pt x="116" y="32"/>
                  </a:lnTo>
                  <a:lnTo>
                    <a:pt x="116" y="31"/>
                  </a:lnTo>
                  <a:lnTo>
                    <a:pt x="114" y="31"/>
                  </a:lnTo>
                  <a:lnTo>
                    <a:pt x="113" y="31"/>
                  </a:lnTo>
                  <a:lnTo>
                    <a:pt x="112" y="31"/>
                  </a:lnTo>
                  <a:lnTo>
                    <a:pt x="110" y="31"/>
                  </a:lnTo>
                  <a:lnTo>
                    <a:pt x="109" y="32"/>
                  </a:lnTo>
                  <a:lnTo>
                    <a:pt x="108" y="32"/>
                  </a:lnTo>
                  <a:lnTo>
                    <a:pt x="106" y="32"/>
                  </a:lnTo>
                  <a:lnTo>
                    <a:pt x="105" y="32"/>
                  </a:lnTo>
                  <a:lnTo>
                    <a:pt x="105" y="34"/>
                  </a:lnTo>
                  <a:lnTo>
                    <a:pt x="104" y="34"/>
                  </a:lnTo>
                  <a:lnTo>
                    <a:pt x="103" y="34"/>
                  </a:lnTo>
                  <a:lnTo>
                    <a:pt x="103" y="35"/>
                  </a:lnTo>
                  <a:lnTo>
                    <a:pt x="101" y="35"/>
                  </a:lnTo>
                  <a:lnTo>
                    <a:pt x="100" y="35"/>
                  </a:lnTo>
                  <a:lnTo>
                    <a:pt x="99" y="35"/>
                  </a:lnTo>
                  <a:lnTo>
                    <a:pt x="99" y="36"/>
                  </a:lnTo>
                  <a:lnTo>
                    <a:pt x="97" y="36"/>
                  </a:lnTo>
                  <a:lnTo>
                    <a:pt x="96" y="36"/>
                  </a:lnTo>
                  <a:lnTo>
                    <a:pt x="95" y="36"/>
                  </a:lnTo>
                  <a:lnTo>
                    <a:pt x="95" y="38"/>
                  </a:lnTo>
                  <a:lnTo>
                    <a:pt x="93" y="38"/>
                  </a:lnTo>
                  <a:lnTo>
                    <a:pt x="92" y="38"/>
                  </a:lnTo>
                  <a:lnTo>
                    <a:pt x="92" y="39"/>
                  </a:lnTo>
                  <a:lnTo>
                    <a:pt x="91" y="39"/>
                  </a:lnTo>
                  <a:lnTo>
                    <a:pt x="89" y="39"/>
                  </a:lnTo>
                  <a:lnTo>
                    <a:pt x="88" y="39"/>
                  </a:lnTo>
                  <a:lnTo>
                    <a:pt x="87" y="39"/>
                  </a:lnTo>
                  <a:lnTo>
                    <a:pt x="86" y="40"/>
                  </a:lnTo>
                  <a:lnTo>
                    <a:pt x="86" y="42"/>
                  </a:lnTo>
                  <a:lnTo>
                    <a:pt x="84" y="42"/>
                  </a:lnTo>
                  <a:lnTo>
                    <a:pt x="83" y="42"/>
                  </a:lnTo>
                  <a:lnTo>
                    <a:pt x="83" y="43"/>
                  </a:lnTo>
                  <a:lnTo>
                    <a:pt x="82" y="43"/>
                  </a:lnTo>
                  <a:lnTo>
                    <a:pt x="82" y="44"/>
                  </a:lnTo>
                  <a:lnTo>
                    <a:pt x="82" y="46"/>
                  </a:lnTo>
                  <a:lnTo>
                    <a:pt x="80" y="46"/>
                  </a:lnTo>
                  <a:lnTo>
                    <a:pt x="80" y="47"/>
                  </a:lnTo>
                  <a:lnTo>
                    <a:pt x="80" y="48"/>
                  </a:lnTo>
                  <a:lnTo>
                    <a:pt x="79" y="48"/>
                  </a:lnTo>
                  <a:lnTo>
                    <a:pt x="79" y="49"/>
                  </a:lnTo>
                  <a:lnTo>
                    <a:pt x="79" y="51"/>
                  </a:lnTo>
                  <a:lnTo>
                    <a:pt x="78" y="51"/>
                  </a:lnTo>
                  <a:lnTo>
                    <a:pt x="78" y="52"/>
                  </a:lnTo>
                  <a:lnTo>
                    <a:pt x="78" y="53"/>
                  </a:lnTo>
                  <a:lnTo>
                    <a:pt x="78" y="55"/>
                  </a:lnTo>
                  <a:lnTo>
                    <a:pt x="78" y="56"/>
                  </a:lnTo>
                  <a:lnTo>
                    <a:pt x="78" y="57"/>
                  </a:lnTo>
                  <a:lnTo>
                    <a:pt x="78" y="59"/>
                  </a:lnTo>
                  <a:lnTo>
                    <a:pt x="79" y="59"/>
                  </a:lnTo>
                  <a:lnTo>
                    <a:pt x="79" y="60"/>
                  </a:lnTo>
                  <a:lnTo>
                    <a:pt x="78" y="60"/>
                  </a:lnTo>
                  <a:lnTo>
                    <a:pt x="78" y="61"/>
                  </a:lnTo>
                  <a:lnTo>
                    <a:pt x="79" y="61"/>
                  </a:lnTo>
                  <a:lnTo>
                    <a:pt x="79" y="63"/>
                  </a:lnTo>
                  <a:lnTo>
                    <a:pt x="80" y="64"/>
                  </a:lnTo>
                  <a:lnTo>
                    <a:pt x="80" y="65"/>
                  </a:lnTo>
                  <a:lnTo>
                    <a:pt x="82" y="65"/>
                  </a:lnTo>
                  <a:lnTo>
                    <a:pt x="82" y="66"/>
                  </a:lnTo>
                  <a:lnTo>
                    <a:pt x="83" y="68"/>
                  </a:lnTo>
                  <a:lnTo>
                    <a:pt x="83" y="69"/>
                  </a:lnTo>
                  <a:lnTo>
                    <a:pt x="83" y="70"/>
                  </a:lnTo>
                  <a:lnTo>
                    <a:pt x="84" y="72"/>
                  </a:lnTo>
                  <a:lnTo>
                    <a:pt x="84" y="73"/>
                  </a:lnTo>
                  <a:lnTo>
                    <a:pt x="86" y="73"/>
                  </a:lnTo>
                  <a:lnTo>
                    <a:pt x="87" y="73"/>
                  </a:lnTo>
                  <a:lnTo>
                    <a:pt x="88" y="73"/>
                  </a:lnTo>
                  <a:lnTo>
                    <a:pt x="89" y="73"/>
                  </a:lnTo>
                  <a:lnTo>
                    <a:pt x="89" y="74"/>
                  </a:lnTo>
                  <a:lnTo>
                    <a:pt x="91" y="74"/>
                  </a:lnTo>
                  <a:lnTo>
                    <a:pt x="91" y="76"/>
                  </a:lnTo>
                  <a:lnTo>
                    <a:pt x="92" y="76"/>
                  </a:lnTo>
                  <a:lnTo>
                    <a:pt x="93" y="76"/>
                  </a:lnTo>
                  <a:lnTo>
                    <a:pt x="95" y="76"/>
                  </a:lnTo>
                  <a:lnTo>
                    <a:pt x="96" y="76"/>
                  </a:lnTo>
                  <a:lnTo>
                    <a:pt x="97" y="76"/>
                  </a:lnTo>
                  <a:lnTo>
                    <a:pt x="97" y="74"/>
                  </a:lnTo>
                  <a:lnTo>
                    <a:pt x="99" y="74"/>
                  </a:lnTo>
                  <a:lnTo>
                    <a:pt x="100" y="74"/>
                  </a:lnTo>
                  <a:lnTo>
                    <a:pt x="101" y="73"/>
                  </a:lnTo>
                  <a:lnTo>
                    <a:pt x="103" y="73"/>
                  </a:lnTo>
                  <a:lnTo>
                    <a:pt x="103" y="72"/>
                  </a:lnTo>
                  <a:lnTo>
                    <a:pt x="104" y="72"/>
                  </a:lnTo>
                  <a:lnTo>
                    <a:pt x="104" y="70"/>
                  </a:lnTo>
                  <a:lnTo>
                    <a:pt x="105" y="70"/>
                  </a:lnTo>
                  <a:lnTo>
                    <a:pt x="105" y="69"/>
                  </a:lnTo>
                  <a:lnTo>
                    <a:pt x="105" y="68"/>
                  </a:lnTo>
                  <a:lnTo>
                    <a:pt x="105" y="66"/>
                  </a:lnTo>
                  <a:lnTo>
                    <a:pt x="106" y="66"/>
                  </a:lnTo>
                  <a:lnTo>
                    <a:pt x="106" y="65"/>
                  </a:lnTo>
                  <a:lnTo>
                    <a:pt x="106" y="64"/>
                  </a:lnTo>
                  <a:lnTo>
                    <a:pt x="108" y="64"/>
                  </a:lnTo>
                  <a:lnTo>
                    <a:pt x="108" y="63"/>
                  </a:lnTo>
                  <a:lnTo>
                    <a:pt x="108" y="61"/>
                  </a:lnTo>
                  <a:lnTo>
                    <a:pt x="109" y="61"/>
                  </a:lnTo>
                  <a:lnTo>
                    <a:pt x="109" y="60"/>
                  </a:lnTo>
                  <a:lnTo>
                    <a:pt x="109" y="59"/>
                  </a:lnTo>
                  <a:lnTo>
                    <a:pt x="109" y="57"/>
                  </a:lnTo>
                  <a:lnTo>
                    <a:pt x="109" y="56"/>
                  </a:lnTo>
                  <a:lnTo>
                    <a:pt x="110" y="55"/>
                  </a:lnTo>
                  <a:lnTo>
                    <a:pt x="110" y="53"/>
                  </a:lnTo>
                  <a:lnTo>
                    <a:pt x="110" y="52"/>
                  </a:lnTo>
                  <a:lnTo>
                    <a:pt x="110" y="51"/>
                  </a:lnTo>
                  <a:lnTo>
                    <a:pt x="112" y="49"/>
                  </a:lnTo>
                  <a:lnTo>
                    <a:pt x="113" y="49"/>
                  </a:lnTo>
                  <a:lnTo>
                    <a:pt x="114" y="49"/>
                  </a:lnTo>
                  <a:lnTo>
                    <a:pt x="114" y="48"/>
                  </a:lnTo>
                  <a:lnTo>
                    <a:pt x="116" y="48"/>
                  </a:lnTo>
                  <a:lnTo>
                    <a:pt x="117" y="48"/>
                  </a:lnTo>
                  <a:lnTo>
                    <a:pt x="118" y="48"/>
                  </a:lnTo>
                  <a:lnTo>
                    <a:pt x="120" y="48"/>
                  </a:lnTo>
                  <a:lnTo>
                    <a:pt x="120" y="49"/>
                  </a:lnTo>
                  <a:lnTo>
                    <a:pt x="121" y="49"/>
                  </a:lnTo>
                  <a:lnTo>
                    <a:pt x="122" y="49"/>
                  </a:lnTo>
                  <a:lnTo>
                    <a:pt x="122" y="51"/>
                  </a:lnTo>
                  <a:lnTo>
                    <a:pt x="123" y="51"/>
                  </a:lnTo>
                  <a:lnTo>
                    <a:pt x="123" y="52"/>
                  </a:lnTo>
                  <a:lnTo>
                    <a:pt x="125" y="52"/>
                  </a:lnTo>
                  <a:lnTo>
                    <a:pt x="125" y="53"/>
                  </a:lnTo>
                  <a:lnTo>
                    <a:pt x="126" y="55"/>
                  </a:lnTo>
                  <a:lnTo>
                    <a:pt x="126" y="56"/>
                  </a:lnTo>
                  <a:lnTo>
                    <a:pt x="127" y="57"/>
                  </a:lnTo>
                  <a:lnTo>
                    <a:pt x="129" y="57"/>
                  </a:lnTo>
                  <a:lnTo>
                    <a:pt x="131" y="57"/>
                  </a:lnTo>
                  <a:lnTo>
                    <a:pt x="134" y="57"/>
                  </a:lnTo>
                  <a:lnTo>
                    <a:pt x="140" y="57"/>
                  </a:lnTo>
                  <a:lnTo>
                    <a:pt x="144" y="59"/>
                  </a:lnTo>
                  <a:lnTo>
                    <a:pt x="152" y="59"/>
                  </a:lnTo>
                  <a:lnTo>
                    <a:pt x="154" y="59"/>
                  </a:lnTo>
                  <a:lnTo>
                    <a:pt x="155" y="59"/>
                  </a:lnTo>
                  <a:lnTo>
                    <a:pt x="158" y="59"/>
                  </a:lnTo>
                  <a:lnTo>
                    <a:pt x="160" y="59"/>
                  </a:lnTo>
                  <a:lnTo>
                    <a:pt x="161" y="59"/>
                  </a:lnTo>
                  <a:lnTo>
                    <a:pt x="163" y="59"/>
                  </a:lnTo>
                  <a:lnTo>
                    <a:pt x="164" y="59"/>
                  </a:lnTo>
                  <a:lnTo>
                    <a:pt x="168" y="59"/>
                  </a:lnTo>
                  <a:lnTo>
                    <a:pt x="171" y="59"/>
                  </a:lnTo>
                  <a:lnTo>
                    <a:pt x="172" y="59"/>
                  </a:lnTo>
                  <a:lnTo>
                    <a:pt x="172" y="61"/>
                  </a:lnTo>
                  <a:lnTo>
                    <a:pt x="172" y="66"/>
                  </a:lnTo>
                  <a:lnTo>
                    <a:pt x="172" y="68"/>
                  </a:lnTo>
                  <a:lnTo>
                    <a:pt x="172" y="69"/>
                  </a:lnTo>
                  <a:lnTo>
                    <a:pt x="172" y="73"/>
                  </a:lnTo>
                  <a:lnTo>
                    <a:pt x="172" y="78"/>
                  </a:lnTo>
                  <a:lnTo>
                    <a:pt x="172" y="84"/>
                  </a:lnTo>
                  <a:lnTo>
                    <a:pt x="172" y="87"/>
                  </a:lnTo>
                  <a:lnTo>
                    <a:pt x="175" y="87"/>
                  </a:lnTo>
                  <a:lnTo>
                    <a:pt x="177" y="87"/>
                  </a:lnTo>
                  <a:lnTo>
                    <a:pt x="178" y="87"/>
                  </a:lnTo>
                  <a:lnTo>
                    <a:pt x="177" y="87"/>
                  </a:lnTo>
                  <a:lnTo>
                    <a:pt x="176" y="87"/>
                  </a:lnTo>
                  <a:lnTo>
                    <a:pt x="176" y="89"/>
                  </a:lnTo>
                  <a:lnTo>
                    <a:pt x="177" y="89"/>
                  </a:lnTo>
                  <a:lnTo>
                    <a:pt x="178" y="89"/>
                  </a:lnTo>
                  <a:lnTo>
                    <a:pt x="180" y="89"/>
                  </a:lnTo>
                  <a:lnTo>
                    <a:pt x="180" y="90"/>
                  </a:lnTo>
                  <a:lnTo>
                    <a:pt x="178" y="90"/>
                  </a:lnTo>
                  <a:lnTo>
                    <a:pt x="180" y="90"/>
                  </a:lnTo>
                  <a:lnTo>
                    <a:pt x="180" y="91"/>
                  </a:lnTo>
                  <a:lnTo>
                    <a:pt x="181" y="91"/>
                  </a:lnTo>
                  <a:lnTo>
                    <a:pt x="181" y="93"/>
                  </a:lnTo>
                  <a:lnTo>
                    <a:pt x="180" y="93"/>
                  </a:lnTo>
                  <a:lnTo>
                    <a:pt x="180" y="94"/>
                  </a:lnTo>
                  <a:lnTo>
                    <a:pt x="181" y="94"/>
                  </a:lnTo>
                  <a:lnTo>
                    <a:pt x="181" y="95"/>
                  </a:lnTo>
                  <a:lnTo>
                    <a:pt x="181" y="94"/>
                  </a:lnTo>
                  <a:lnTo>
                    <a:pt x="181" y="95"/>
                  </a:lnTo>
                  <a:lnTo>
                    <a:pt x="182" y="95"/>
                  </a:lnTo>
                  <a:lnTo>
                    <a:pt x="182" y="97"/>
                  </a:lnTo>
                  <a:lnTo>
                    <a:pt x="184" y="97"/>
                  </a:lnTo>
                  <a:lnTo>
                    <a:pt x="185" y="97"/>
                  </a:lnTo>
                  <a:lnTo>
                    <a:pt x="186" y="97"/>
                  </a:lnTo>
                  <a:lnTo>
                    <a:pt x="188" y="97"/>
                  </a:lnTo>
                  <a:lnTo>
                    <a:pt x="189" y="97"/>
                  </a:lnTo>
                  <a:lnTo>
                    <a:pt x="190" y="97"/>
                  </a:lnTo>
                  <a:lnTo>
                    <a:pt x="190" y="98"/>
                  </a:lnTo>
                  <a:lnTo>
                    <a:pt x="189" y="98"/>
                  </a:lnTo>
                  <a:lnTo>
                    <a:pt x="189" y="99"/>
                  </a:lnTo>
                  <a:lnTo>
                    <a:pt x="189" y="101"/>
                  </a:lnTo>
                  <a:lnTo>
                    <a:pt x="188" y="101"/>
                  </a:lnTo>
                  <a:lnTo>
                    <a:pt x="188" y="102"/>
                  </a:lnTo>
                  <a:lnTo>
                    <a:pt x="189" y="102"/>
                  </a:lnTo>
                  <a:lnTo>
                    <a:pt x="190" y="102"/>
                  </a:lnTo>
                  <a:lnTo>
                    <a:pt x="190" y="103"/>
                  </a:lnTo>
                  <a:lnTo>
                    <a:pt x="190" y="104"/>
                  </a:lnTo>
                  <a:lnTo>
                    <a:pt x="189" y="104"/>
                  </a:lnTo>
                  <a:lnTo>
                    <a:pt x="190" y="104"/>
                  </a:lnTo>
                  <a:lnTo>
                    <a:pt x="190" y="106"/>
                  </a:lnTo>
                  <a:lnTo>
                    <a:pt x="190" y="107"/>
                  </a:lnTo>
                  <a:lnTo>
                    <a:pt x="190" y="108"/>
                  </a:lnTo>
                  <a:lnTo>
                    <a:pt x="189" y="108"/>
                  </a:lnTo>
                  <a:lnTo>
                    <a:pt x="189" y="110"/>
                  </a:lnTo>
                  <a:lnTo>
                    <a:pt x="189" y="111"/>
                  </a:lnTo>
                  <a:lnTo>
                    <a:pt x="189" y="112"/>
                  </a:lnTo>
                  <a:lnTo>
                    <a:pt x="188" y="112"/>
                  </a:lnTo>
                  <a:lnTo>
                    <a:pt x="188" y="114"/>
                  </a:lnTo>
                  <a:lnTo>
                    <a:pt x="188" y="115"/>
                  </a:lnTo>
                  <a:lnTo>
                    <a:pt x="186" y="115"/>
                  </a:lnTo>
                  <a:lnTo>
                    <a:pt x="186" y="116"/>
                  </a:lnTo>
                  <a:lnTo>
                    <a:pt x="186" y="118"/>
                  </a:lnTo>
                  <a:lnTo>
                    <a:pt x="188" y="118"/>
                  </a:lnTo>
                  <a:lnTo>
                    <a:pt x="188" y="119"/>
                  </a:lnTo>
                  <a:lnTo>
                    <a:pt x="188" y="120"/>
                  </a:lnTo>
                  <a:lnTo>
                    <a:pt x="188" y="121"/>
                  </a:lnTo>
                  <a:lnTo>
                    <a:pt x="188" y="123"/>
                  </a:lnTo>
                  <a:lnTo>
                    <a:pt x="189" y="123"/>
                  </a:lnTo>
                  <a:lnTo>
                    <a:pt x="189" y="124"/>
                  </a:lnTo>
                  <a:lnTo>
                    <a:pt x="189" y="125"/>
                  </a:lnTo>
                  <a:lnTo>
                    <a:pt x="189" y="127"/>
                  </a:lnTo>
                  <a:lnTo>
                    <a:pt x="189" y="128"/>
                  </a:lnTo>
                  <a:lnTo>
                    <a:pt x="189" y="129"/>
                  </a:lnTo>
                  <a:lnTo>
                    <a:pt x="188" y="129"/>
                  </a:lnTo>
                  <a:lnTo>
                    <a:pt x="188" y="131"/>
                  </a:lnTo>
                  <a:lnTo>
                    <a:pt x="188" y="132"/>
                  </a:lnTo>
                  <a:lnTo>
                    <a:pt x="186" y="132"/>
                  </a:lnTo>
                  <a:lnTo>
                    <a:pt x="185" y="132"/>
                  </a:lnTo>
                  <a:lnTo>
                    <a:pt x="185" y="131"/>
                  </a:lnTo>
                  <a:lnTo>
                    <a:pt x="184" y="131"/>
                  </a:lnTo>
                  <a:lnTo>
                    <a:pt x="184" y="129"/>
                  </a:lnTo>
                  <a:lnTo>
                    <a:pt x="182" y="129"/>
                  </a:lnTo>
                  <a:lnTo>
                    <a:pt x="182" y="131"/>
                  </a:lnTo>
                  <a:lnTo>
                    <a:pt x="184" y="131"/>
                  </a:lnTo>
                  <a:lnTo>
                    <a:pt x="184" y="132"/>
                  </a:lnTo>
                  <a:lnTo>
                    <a:pt x="184" y="133"/>
                  </a:lnTo>
                  <a:lnTo>
                    <a:pt x="182" y="133"/>
                  </a:lnTo>
                  <a:lnTo>
                    <a:pt x="181" y="133"/>
                  </a:lnTo>
                  <a:lnTo>
                    <a:pt x="180" y="132"/>
                  </a:lnTo>
                  <a:lnTo>
                    <a:pt x="178" y="132"/>
                  </a:lnTo>
                  <a:lnTo>
                    <a:pt x="178" y="131"/>
                  </a:lnTo>
                  <a:lnTo>
                    <a:pt x="177" y="131"/>
                  </a:lnTo>
                  <a:lnTo>
                    <a:pt x="177" y="132"/>
                  </a:lnTo>
                  <a:lnTo>
                    <a:pt x="176" y="132"/>
                  </a:lnTo>
                  <a:lnTo>
                    <a:pt x="176" y="133"/>
                  </a:lnTo>
                  <a:lnTo>
                    <a:pt x="175" y="133"/>
                  </a:lnTo>
                  <a:lnTo>
                    <a:pt x="176" y="133"/>
                  </a:lnTo>
                  <a:lnTo>
                    <a:pt x="177" y="133"/>
                  </a:lnTo>
                  <a:lnTo>
                    <a:pt x="178" y="133"/>
                  </a:lnTo>
                  <a:lnTo>
                    <a:pt x="180" y="133"/>
                  </a:lnTo>
                  <a:lnTo>
                    <a:pt x="181" y="133"/>
                  </a:lnTo>
                  <a:lnTo>
                    <a:pt x="184" y="133"/>
                  </a:lnTo>
                  <a:lnTo>
                    <a:pt x="186" y="133"/>
                  </a:lnTo>
                  <a:lnTo>
                    <a:pt x="188" y="133"/>
                  </a:lnTo>
                  <a:lnTo>
                    <a:pt x="190" y="133"/>
                  </a:lnTo>
                  <a:lnTo>
                    <a:pt x="190" y="135"/>
                  </a:lnTo>
                  <a:lnTo>
                    <a:pt x="190" y="138"/>
                  </a:lnTo>
                  <a:lnTo>
                    <a:pt x="190" y="141"/>
                  </a:lnTo>
                  <a:lnTo>
                    <a:pt x="190" y="144"/>
                  </a:lnTo>
                  <a:lnTo>
                    <a:pt x="190" y="146"/>
                  </a:lnTo>
                  <a:lnTo>
                    <a:pt x="190" y="148"/>
                  </a:lnTo>
                  <a:lnTo>
                    <a:pt x="190" y="153"/>
                  </a:lnTo>
                  <a:lnTo>
                    <a:pt x="190" y="156"/>
                  </a:lnTo>
                  <a:lnTo>
                    <a:pt x="190" y="158"/>
                  </a:lnTo>
                  <a:lnTo>
                    <a:pt x="190" y="162"/>
                  </a:lnTo>
                  <a:lnTo>
                    <a:pt x="190" y="163"/>
                  </a:lnTo>
                  <a:lnTo>
                    <a:pt x="190" y="165"/>
                  </a:lnTo>
                  <a:lnTo>
                    <a:pt x="190" y="167"/>
                  </a:lnTo>
                  <a:lnTo>
                    <a:pt x="190" y="169"/>
                  </a:lnTo>
                  <a:lnTo>
                    <a:pt x="190" y="170"/>
                  </a:lnTo>
                  <a:lnTo>
                    <a:pt x="190" y="171"/>
                  </a:lnTo>
                  <a:lnTo>
                    <a:pt x="190" y="175"/>
                  </a:lnTo>
                  <a:lnTo>
                    <a:pt x="190" y="176"/>
                  </a:lnTo>
                  <a:lnTo>
                    <a:pt x="190" y="178"/>
                  </a:lnTo>
                  <a:lnTo>
                    <a:pt x="190" y="180"/>
                  </a:lnTo>
                  <a:lnTo>
                    <a:pt x="190" y="182"/>
                  </a:lnTo>
                  <a:lnTo>
                    <a:pt x="190" y="183"/>
                  </a:lnTo>
                  <a:lnTo>
                    <a:pt x="190" y="184"/>
                  </a:lnTo>
                  <a:lnTo>
                    <a:pt x="190" y="187"/>
                  </a:lnTo>
                  <a:lnTo>
                    <a:pt x="190" y="188"/>
                  </a:lnTo>
                  <a:lnTo>
                    <a:pt x="190" y="191"/>
                  </a:lnTo>
                  <a:lnTo>
                    <a:pt x="190" y="193"/>
                  </a:lnTo>
                  <a:lnTo>
                    <a:pt x="190" y="195"/>
                  </a:lnTo>
                  <a:lnTo>
                    <a:pt x="190" y="196"/>
                  </a:lnTo>
                  <a:lnTo>
                    <a:pt x="190" y="199"/>
                  </a:lnTo>
                  <a:lnTo>
                    <a:pt x="190" y="200"/>
                  </a:lnTo>
                  <a:lnTo>
                    <a:pt x="190" y="201"/>
                  </a:lnTo>
                  <a:lnTo>
                    <a:pt x="190" y="208"/>
                  </a:lnTo>
                  <a:lnTo>
                    <a:pt x="190" y="212"/>
                  </a:lnTo>
                  <a:lnTo>
                    <a:pt x="190" y="217"/>
                  </a:lnTo>
                  <a:lnTo>
                    <a:pt x="190" y="220"/>
                  </a:lnTo>
                  <a:lnTo>
                    <a:pt x="190" y="222"/>
                  </a:lnTo>
                  <a:lnTo>
                    <a:pt x="190" y="224"/>
                  </a:lnTo>
                  <a:lnTo>
                    <a:pt x="190" y="225"/>
                  </a:lnTo>
                  <a:lnTo>
                    <a:pt x="190" y="226"/>
                  </a:lnTo>
                  <a:lnTo>
                    <a:pt x="188" y="226"/>
                  </a:lnTo>
                  <a:lnTo>
                    <a:pt x="186" y="226"/>
                  </a:lnTo>
                  <a:lnTo>
                    <a:pt x="184" y="226"/>
                  </a:lnTo>
                  <a:lnTo>
                    <a:pt x="182" y="226"/>
                  </a:lnTo>
                  <a:lnTo>
                    <a:pt x="181" y="226"/>
                  </a:lnTo>
                  <a:lnTo>
                    <a:pt x="178" y="226"/>
                  </a:lnTo>
                  <a:lnTo>
                    <a:pt x="177" y="226"/>
                  </a:lnTo>
                  <a:lnTo>
                    <a:pt x="173" y="226"/>
                  </a:lnTo>
                  <a:lnTo>
                    <a:pt x="172" y="226"/>
                  </a:lnTo>
                  <a:lnTo>
                    <a:pt x="171" y="226"/>
                  </a:lnTo>
                  <a:lnTo>
                    <a:pt x="171" y="229"/>
                  </a:lnTo>
                  <a:lnTo>
                    <a:pt x="171" y="234"/>
                  </a:lnTo>
                  <a:lnTo>
                    <a:pt x="171" y="235"/>
                  </a:lnTo>
                  <a:lnTo>
                    <a:pt x="171" y="237"/>
                  </a:lnTo>
                  <a:lnTo>
                    <a:pt x="171" y="239"/>
                  </a:lnTo>
                  <a:lnTo>
                    <a:pt x="171" y="243"/>
                  </a:lnTo>
                  <a:lnTo>
                    <a:pt x="171" y="245"/>
                  </a:lnTo>
                  <a:lnTo>
                    <a:pt x="171" y="248"/>
                  </a:lnTo>
                  <a:lnTo>
                    <a:pt x="171" y="254"/>
                  </a:lnTo>
                  <a:lnTo>
                    <a:pt x="161" y="254"/>
                  </a:lnTo>
                  <a:lnTo>
                    <a:pt x="160" y="254"/>
                  </a:lnTo>
                  <a:lnTo>
                    <a:pt x="155" y="254"/>
                  </a:lnTo>
                  <a:lnTo>
                    <a:pt x="151" y="254"/>
                  </a:lnTo>
                  <a:lnTo>
                    <a:pt x="151" y="259"/>
                  </a:lnTo>
                  <a:lnTo>
                    <a:pt x="151" y="263"/>
                  </a:lnTo>
                  <a:lnTo>
                    <a:pt x="151" y="268"/>
                  </a:lnTo>
                  <a:lnTo>
                    <a:pt x="151" y="272"/>
                  </a:lnTo>
                  <a:lnTo>
                    <a:pt x="151" y="276"/>
                  </a:lnTo>
                  <a:lnTo>
                    <a:pt x="151" y="277"/>
                  </a:lnTo>
                  <a:lnTo>
                    <a:pt x="151" y="280"/>
                  </a:lnTo>
                  <a:lnTo>
                    <a:pt x="151" y="281"/>
                  </a:lnTo>
                  <a:lnTo>
                    <a:pt x="151" y="284"/>
                  </a:lnTo>
                  <a:lnTo>
                    <a:pt x="151" y="286"/>
                  </a:lnTo>
                  <a:lnTo>
                    <a:pt x="151" y="290"/>
                  </a:lnTo>
                  <a:lnTo>
                    <a:pt x="151" y="300"/>
                  </a:lnTo>
                  <a:lnTo>
                    <a:pt x="151" y="302"/>
                  </a:lnTo>
                  <a:lnTo>
                    <a:pt x="151" y="305"/>
                  </a:lnTo>
                  <a:lnTo>
                    <a:pt x="151" y="306"/>
                  </a:lnTo>
                  <a:lnTo>
                    <a:pt x="151" y="307"/>
                  </a:lnTo>
                  <a:lnTo>
                    <a:pt x="150" y="306"/>
                  </a:lnTo>
                  <a:lnTo>
                    <a:pt x="144" y="305"/>
                  </a:lnTo>
                  <a:lnTo>
                    <a:pt x="140" y="303"/>
                  </a:lnTo>
                  <a:lnTo>
                    <a:pt x="137" y="302"/>
                  </a:lnTo>
                  <a:lnTo>
                    <a:pt x="134" y="301"/>
                  </a:lnTo>
                  <a:lnTo>
                    <a:pt x="133" y="301"/>
                  </a:lnTo>
                  <a:lnTo>
                    <a:pt x="130" y="300"/>
                  </a:lnTo>
                  <a:lnTo>
                    <a:pt x="129" y="300"/>
                  </a:lnTo>
                  <a:lnTo>
                    <a:pt x="127" y="300"/>
                  </a:lnTo>
                  <a:lnTo>
                    <a:pt x="125" y="298"/>
                  </a:lnTo>
                  <a:lnTo>
                    <a:pt x="122" y="297"/>
                  </a:lnTo>
                  <a:lnTo>
                    <a:pt x="121" y="297"/>
                  </a:lnTo>
                  <a:lnTo>
                    <a:pt x="118" y="296"/>
                  </a:lnTo>
                  <a:lnTo>
                    <a:pt x="117" y="296"/>
                  </a:lnTo>
                  <a:lnTo>
                    <a:pt x="114" y="294"/>
                  </a:lnTo>
                  <a:lnTo>
                    <a:pt x="113" y="294"/>
                  </a:lnTo>
                  <a:lnTo>
                    <a:pt x="110" y="293"/>
                  </a:lnTo>
                  <a:lnTo>
                    <a:pt x="109" y="293"/>
                  </a:lnTo>
                  <a:lnTo>
                    <a:pt x="104" y="292"/>
                  </a:lnTo>
                  <a:lnTo>
                    <a:pt x="101" y="290"/>
                  </a:lnTo>
                  <a:lnTo>
                    <a:pt x="99" y="289"/>
                  </a:lnTo>
                  <a:lnTo>
                    <a:pt x="93" y="288"/>
                  </a:lnTo>
                  <a:lnTo>
                    <a:pt x="92" y="286"/>
                  </a:lnTo>
                  <a:lnTo>
                    <a:pt x="88" y="285"/>
                  </a:lnTo>
                  <a:lnTo>
                    <a:pt x="86" y="285"/>
                  </a:lnTo>
                  <a:lnTo>
                    <a:pt x="84" y="284"/>
                  </a:lnTo>
                  <a:lnTo>
                    <a:pt x="79" y="282"/>
                  </a:lnTo>
                  <a:lnTo>
                    <a:pt x="75" y="281"/>
                  </a:lnTo>
                  <a:lnTo>
                    <a:pt x="74" y="281"/>
                  </a:lnTo>
                  <a:lnTo>
                    <a:pt x="72" y="280"/>
                  </a:lnTo>
                  <a:lnTo>
                    <a:pt x="71" y="280"/>
                  </a:lnTo>
                  <a:lnTo>
                    <a:pt x="71" y="281"/>
                  </a:lnTo>
                  <a:lnTo>
                    <a:pt x="71" y="282"/>
                  </a:lnTo>
                  <a:lnTo>
                    <a:pt x="71" y="284"/>
                  </a:lnTo>
                  <a:lnTo>
                    <a:pt x="71" y="285"/>
                  </a:lnTo>
                  <a:lnTo>
                    <a:pt x="72" y="286"/>
                  </a:lnTo>
                  <a:lnTo>
                    <a:pt x="74" y="288"/>
                  </a:lnTo>
                  <a:lnTo>
                    <a:pt x="75" y="288"/>
                  </a:lnTo>
                  <a:lnTo>
                    <a:pt x="76" y="288"/>
                  </a:lnTo>
                  <a:lnTo>
                    <a:pt x="78" y="288"/>
                  </a:lnTo>
                  <a:lnTo>
                    <a:pt x="78" y="286"/>
                  </a:lnTo>
                  <a:lnTo>
                    <a:pt x="79" y="286"/>
                  </a:lnTo>
                  <a:lnTo>
                    <a:pt x="80" y="286"/>
                  </a:lnTo>
                  <a:lnTo>
                    <a:pt x="80" y="288"/>
                  </a:lnTo>
                  <a:lnTo>
                    <a:pt x="82" y="288"/>
                  </a:lnTo>
                  <a:lnTo>
                    <a:pt x="83" y="288"/>
                  </a:lnTo>
                  <a:lnTo>
                    <a:pt x="84" y="288"/>
                  </a:lnTo>
                  <a:lnTo>
                    <a:pt x="86" y="288"/>
                  </a:lnTo>
                  <a:lnTo>
                    <a:pt x="87" y="289"/>
                  </a:lnTo>
                  <a:lnTo>
                    <a:pt x="88" y="289"/>
                  </a:lnTo>
                  <a:lnTo>
                    <a:pt x="88" y="290"/>
                  </a:lnTo>
                  <a:lnTo>
                    <a:pt x="89" y="290"/>
                  </a:lnTo>
                  <a:lnTo>
                    <a:pt x="89" y="292"/>
                  </a:lnTo>
                  <a:lnTo>
                    <a:pt x="91" y="292"/>
                  </a:lnTo>
                  <a:lnTo>
                    <a:pt x="91" y="293"/>
                  </a:lnTo>
                  <a:lnTo>
                    <a:pt x="92" y="294"/>
                  </a:lnTo>
                  <a:lnTo>
                    <a:pt x="92" y="296"/>
                  </a:lnTo>
                  <a:lnTo>
                    <a:pt x="93" y="297"/>
                  </a:lnTo>
                  <a:lnTo>
                    <a:pt x="93" y="298"/>
                  </a:lnTo>
                  <a:lnTo>
                    <a:pt x="93" y="300"/>
                  </a:lnTo>
                  <a:lnTo>
                    <a:pt x="93" y="301"/>
                  </a:lnTo>
                  <a:lnTo>
                    <a:pt x="95" y="301"/>
                  </a:lnTo>
                  <a:lnTo>
                    <a:pt x="95" y="302"/>
                  </a:lnTo>
                  <a:lnTo>
                    <a:pt x="95" y="303"/>
                  </a:lnTo>
                  <a:lnTo>
                    <a:pt x="93" y="303"/>
                  </a:lnTo>
                  <a:lnTo>
                    <a:pt x="93" y="305"/>
                  </a:lnTo>
                  <a:lnTo>
                    <a:pt x="93" y="306"/>
                  </a:lnTo>
                  <a:lnTo>
                    <a:pt x="92" y="307"/>
                  </a:lnTo>
                  <a:lnTo>
                    <a:pt x="91" y="307"/>
                  </a:lnTo>
                  <a:lnTo>
                    <a:pt x="91" y="309"/>
                  </a:lnTo>
                  <a:lnTo>
                    <a:pt x="89" y="309"/>
                  </a:lnTo>
                  <a:lnTo>
                    <a:pt x="89" y="310"/>
                  </a:lnTo>
                  <a:lnTo>
                    <a:pt x="88" y="310"/>
                  </a:lnTo>
                  <a:lnTo>
                    <a:pt x="88" y="311"/>
                  </a:lnTo>
                  <a:lnTo>
                    <a:pt x="88" y="313"/>
                  </a:lnTo>
                  <a:lnTo>
                    <a:pt x="87" y="313"/>
                  </a:lnTo>
                  <a:lnTo>
                    <a:pt x="87" y="314"/>
                  </a:lnTo>
                  <a:lnTo>
                    <a:pt x="88" y="315"/>
                  </a:lnTo>
                  <a:lnTo>
                    <a:pt x="88" y="317"/>
                  </a:lnTo>
                  <a:lnTo>
                    <a:pt x="88" y="318"/>
                  </a:lnTo>
                  <a:lnTo>
                    <a:pt x="89" y="318"/>
                  </a:lnTo>
                  <a:lnTo>
                    <a:pt x="91" y="318"/>
                  </a:lnTo>
                  <a:lnTo>
                    <a:pt x="91" y="319"/>
                  </a:lnTo>
                  <a:lnTo>
                    <a:pt x="91" y="320"/>
                  </a:lnTo>
                  <a:lnTo>
                    <a:pt x="89" y="320"/>
                  </a:lnTo>
                  <a:lnTo>
                    <a:pt x="88" y="320"/>
                  </a:lnTo>
                  <a:lnTo>
                    <a:pt x="87" y="319"/>
                  </a:lnTo>
                  <a:lnTo>
                    <a:pt x="86" y="318"/>
                  </a:lnTo>
                  <a:lnTo>
                    <a:pt x="86" y="319"/>
                  </a:lnTo>
                  <a:lnTo>
                    <a:pt x="84" y="319"/>
                  </a:lnTo>
                  <a:lnTo>
                    <a:pt x="83" y="319"/>
                  </a:lnTo>
                  <a:lnTo>
                    <a:pt x="83" y="320"/>
                  </a:lnTo>
                  <a:lnTo>
                    <a:pt x="83" y="322"/>
                  </a:lnTo>
                  <a:lnTo>
                    <a:pt x="82" y="322"/>
                  </a:lnTo>
                  <a:lnTo>
                    <a:pt x="80" y="322"/>
                  </a:lnTo>
                  <a:lnTo>
                    <a:pt x="80" y="320"/>
                  </a:lnTo>
                  <a:lnTo>
                    <a:pt x="80" y="319"/>
                  </a:lnTo>
                  <a:lnTo>
                    <a:pt x="82" y="318"/>
                  </a:lnTo>
                  <a:lnTo>
                    <a:pt x="82" y="317"/>
                  </a:lnTo>
                  <a:lnTo>
                    <a:pt x="80" y="317"/>
                  </a:lnTo>
                  <a:lnTo>
                    <a:pt x="80" y="315"/>
                  </a:lnTo>
                  <a:lnTo>
                    <a:pt x="79" y="315"/>
                  </a:lnTo>
                  <a:lnTo>
                    <a:pt x="78" y="315"/>
                  </a:lnTo>
                  <a:lnTo>
                    <a:pt x="76" y="315"/>
                  </a:lnTo>
                  <a:lnTo>
                    <a:pt x="75" y="317"/>
                  </a:lnTo>
                  <a:lnTo>
                    <a:pt x="74" y="317"/>
                  </a:lnTo>
                  <a:lnTo>
                    <a:pt x="74" y="318"/>
                  </a:lnTo>
                  <a:lnTo>
                    <a:pt x="74" y="319"/>
                  </a:lnTo>
                  <a:lnTo>
                    <a:pt x="75" y="319"/>
                  </a:lnTo>
                  <a:lnTo>
                    <a:pt x="75" y="320"/>
                  </a:lnTo>
                  <a:lnTo>
                    <a:pt x="75" y="322"/>
                  </a:lnTo>
                  <a:lnTo>
                    <a:pt x="74" y="322"/>
                  </a:lnTo>
                  <a:lnTo>
                    <a:pt x="72" y="322"/>
                  </a:lnTo>
                  <a:lnTo>
                    <a:pt x="71" y="320"/>
                  </a:lnTo>
                  <a:lnTo>
                    <a:pt x="70" y="320"/>
                  </a:lnTo>
                  <a:lnTo>
                    <a:pt x="69" y="320"/>
                  </a:lnTo>
                  <a:lnTo>
                    <a:pt x="69" y="322"/>
                  </a:lnTo>
                  <a:lnTo>
                    <a:pt x="69" y="323"/>
                  </a:lnTo>
                  <a:lnTo>
                    <a:pt x="67" y="324"/>
                  </a:lnTo>
                  <a:lnTo>
                    <a:pt x="67" y="326"/>
                  </a:lnTo>
                  <a:lnTo>
                    <a:pt x="66" y="326"/>
                  </a:lnTo>
                  <a:lnTo>
                    <a:pt x="65" y="326"/>
                  </a:lnTo>
                  <a:lnTo>
                    <a:pt x="65" y="324"/>
                  </a:lnTo>
                  <a:lnTo>
                    <a:pt x="65" y="323"/>
                  </a:lnTo>
                  <a:lnTo>
                    <a:pt x="63" y="323"/>
                  </a:lnTo>
                  <a:lnTo>
                    <a:pt x="62" y="322"/>
                  </a:lnTo>
                  <a:lnTo>
                    <a:pt x="61" y="322"/>
                  </a:lnTo>
                  <a:lnTo>
                    <a:pt x="59" y="322"/>
                  </a:lnTo>
                  <a:lnTo>
                    <a:pt x="59" y="323"/>
                  </a:lnTo>
                  <a:lnTo>
                    <a:pt x="58" y="323"/>
                  </a:lnTo>
                  <a:lnTo>
                    <a:pt x="58" y="324"/>
                  </a:lnTo>
                  <a:lnTo>
                    <a:pt x="58" y="326"/>
                  </a:lnTo>
                  <a:lnTo>
                    <a:pt x="57" y="326"/>
                  </a:lnTo>
                  <a:lnTo>
                    <a:pt x="57" y="327"/>
                  </a:lnTo>
                  <a:lnTo>
                    <a:pt x="55" y="327"/>
                  </a:lnTo>
                  <a:lnTo>
                    <a:pt x="55" y="328"/>
                  </a:lnTo>
                  <a:lnTo>
                    <a:pt x="54" y="328"/>
                  </a:lnTo>
                  <a:lnTo>
                    <a:pt x="54" y="330"/>
                  </a:lnTo>
                  <a:lnTo>
                    <a:pt x="53" y="330"/>
                  </a:lnTo>
                  <a:lnTo>
                    <a:pt x="51" y="330"/>
                  </a:lnTo>
                  <a:lnTo>
                    <a:pt x="51" y="331"/>
                  </a:lnTo>
                  <a:lnTo>
                    <a:pt x="51" y="332"/>
                  </a:lnTo>
                  <a:lnTo>
                    <a:pt x="51" y="334"/>
                  </a:lnTo>
                  <a:lnTo>
                    <a:pt x="50" y="334"/>
                  </a:lnTo>
                  <a:lnTo>
                    <a:pt x="50" y="335"/>
                  </a:lnTo>
                  <a:lnTo>
                    <a:pt x="50" y="336"/>
                  </a:lnTo>
                  <a:lnTo>
                    <a:pt x="49" y="336"/>
                  </a:lnTo>
                  <a:lnTo>
                    <a:pt x="49" y="337"/>
                  </a:lnTo>
                  <a:lnTo>
                    <a:pt x="50" y="337"/>
                  </a:lnTo>
                  <a:lnTo>
                    <a:pt x="50" y="339"/>
                  </a:lnTo>
                  <a:lnTo>
                    <a:pt x="51" y="340"/>
                  </a:lnTo>
                  <a:lnTo>
                    <a:pt x="50" y="340"/>
                  </a:lnTo>
                  <a:lnTo>
                    <a:pt x="50" y="341"/>
                  </a:lnTo>
                  <a:lnTo>
                    <a:pt x="49" y="343"/>
                  </a:lnTo>
                  <a:lnTo>
                    <a:pt x="49" y="344"/>
                  </a:lnTo>
                  <a:lnTo>
                    <a:pt x="48" y="344"/>
                  </a:lnTo>
                  <a:lnTo>
                    <a:pt x="48" y="343"/>
                  </a:lnTo>
                  <a:lnTo>
                    <a:pt x="48" y="341"/>
                  </a:lnTo>
                  <a:lnTo>
                    <a:pt x="48" y="340"/>
                  </a:lnTo>
                  <a:lnTo>
                    <a:pt x="46" y="340"/>
                  </a:lnTo>
                  <a:lnTo>
                    <a:pt x="45" y="340"/>
                  </a:lnTo>
                  <a:lnTo>
                    <a:pt x="45" y="339"/>
                  </a:lnTo>
                  <a:lnTo>
                    <a:pt x="44" y="340"/>
                  </a:lnTo>
                  <a:lnTo>
                    <a:pt x="44" y="339"/>
                  </a:lnTo>
                  <a:lnTo>
                    <a:pt x="42" y="339"/>
                  </a:lnTo>
                  <a:lnTo>
                    <a:pt x="42" y="340"/>
                  </a:lnTo>
                  <a:lnTo>
                    <a:pt x="41" y="340"/>
                  </a:lnTo>
                  <a:lnTo>
                    <a:pt x="42" y="340"/>
                  </a:lnTo>
                  <a:lnTo>
                    <a:pt x="42" y="341"/>
                  </a:lnTo>
                  <a:lnTo>
                    <a:pt x="44" y="341"/>
                  </a:lnTo>
                  <a:lnTo>
                    <a:pt x="44" y="343"/>
                  </a:lnTo>
                  <a:lnTo>
                    <a:pt x="44" y="344"/>
                  </a:lnTo>
                  <a:lnTo>
                    <a:pt x="44" y="345"/>
                  </a:lnTo>
                  <a:lnTo>
                    <a:pt x="45" y="347"/>
                  </a:lnTo>
                  <a:lnTo>
                    <a:pt x="45" y="348"/>
                  </a:lnTo>
                  <a:lnTo>
                    <a:pt x="45" y="349"/>
                  </a:lnTo>
                  <a:lnTo>
                    <a:pt x="45" y="351"/>
                  </a:lnTo>
                  <a:lnTo>
                    <a:pt x="46" y="352"/>
                  </a:lnTo>
                  <a:lnTo>
                    <a:pt x="46" y="353"/>
                  </a:lnTo>
                  <a:lnTo>
                    <a:pt x="46" y="354"/>
                  </a:lnTo>
                  <a:lnTo>
                    <a:pt x="45" y="354"/>
                  </a:lnTo>
                  <a:lnTo>
                    <a:pt x="45" y="356"/>
                  </a:lnTo>
                  <a:lnTo>
                    <a:pt x="44" y="356"/>
                  </a:lnTo>
                  <a:lnTo>
                    <a:pt x="44" y="357"/>
                  </a:lnTo>
                  <a:lnTo>
                    <a:pt x="45" y="358"/>
                  </a:lnTo>
                  <a:lnTo>
                    <a:pt x="44" y="360"/>
                  </a:lnTo>
                  <a:lnTo>
                    <a:pt x="44" y="361"/>
                  </a:lnTo>
                  <a:lnTo>
                    <a:pt x="42" y="361"/>
                  </a:lnTo>
                  <a:lnTo>
                    <a:pt x="42" y="362"/>
                  </a:lnTo>
                  <a:lnTo>
                    <a:pt x="44" y="362"/>
                  </a:lnTo>
                  <a:lnTo>
                    <a:pt x="45" y="362"/>
                  </a:lnTo>
                  <a:lnTo>
                    <a:pt x="46" y="362"/>
                  </a:lnTo>
                  <a:lnTo>
                    <a:pt x="46" y="364"/>
                  </a:lnTo>
                  <a:lnTo>
                    <a:pt x="46" y="365"/>
                  </a:lnTo>
                  <a:lnTo>
                    <a:pt x="45" y="365"/>
                  </a:lnTo>
                  <a:lnTo>
                    <a:pt x="45" y="366"/>
                  </a:lnTo>
                  <a:lnTo>
                    <a:pt x="46" y="366"/>
                  </a:lnTo>
                  <a:lnTo>
                    <a:pt x="48" y="366"/>
                  </a:lnTo>
                  <a:lnTo>
                    <a:pt x="46" y="366"/>
                  </a:lnTo>
                  <a:lnTo>
                    <a:pt x="45" y="366"/>
                  </a:lnTo>
                  <a:lnTo>
                    <a:pt x="44" y="368"/>
                  </a:lnTo>
                  <a:lnTo>
                    <a:pt x="42" y="368"/>
                  </a:lnTo>
                  <a:lnTo>
                    <a:pt x="42" y="366"/>
                  </a:lnTo>
                  <a:lnTo>
                    <a:pt x="42" y="365"/>
                  </a:lnTo>
                  <a:lnTo>
                    <a:pt x="44" y="365"/>
                  </a:lnTo>
                  <a:lnTo>
                    <a:pt x="42" y="364"/>
                  </a:lnTo>
                  <a:lnTo>
                    <a:pt x="42" y="365"/>
                  </a:lnTo>
                  <a:lnTo>
                    <a:pt x="41" y="365"/>
                  </a:lnTo>
                  <a:lnTo>
                    <a:pt x="40" y="365"/>
                  </a:lnTo>
                  <a:lnTo>
                    <a:pt x="40" y="364"/>
                  </a:lnTo>
                  <a:lnTo>
                    <a:pt x="38" y="364"/>
                  </a:lnTo>
                  <a:lnTo>
                    <a:pt x="38" y="362"/>
                  </a:lnTo>
                  <a:lnTo>
                    <a:pt x="37" y="362"/>
                  </a:lnTo>
                  <a:lnTo>
                    <a:pt x="36" y="362"/>
                  </a:lnTo>
                  <a:lnTo>
                    <a:pt x="34" y="362"/>
                  </a:lnTo>
                  <a:lnTo>
                    <a:pt x="33" y="362"/>
                  </a:lnTo>
                  <a:lnTo>
                    <a:pt x="32" y="362"/>
                  </a:lnTo>
                  <a:lnTo>
                    <a:pt x="31" y="362"/>
                  </a:lnTo>
                  <a:lnTo>
                    <a:pt x="29" y="362"/>
                  </a:lnTo>
                  <a:lnTo>
                    <a:pt x="28" y="362"/>
                  </a:lnTo>
                  <a:lnTo>
                    <a:pt x="27" y="362"/>
                  </a:lnTo>
                  <a:lnTo>
                    <a:pt x="25" y="362"/>
                  </a:lnTo>
                  <a:lnTo>
                    <a:pt x="24" y="362"/>
                  </a:lnTo>
                  <a:lnTo>
                    <a:pt x="23" y="362"/>
                  </a:lnTo>
                  <a:lnTo>
                    <a:pt x="23" y="364"/>
                  </a:lnTo>
                  <a:lnTo>
                    <a:pt x="23" y="365"/>
                  </a:lnTo>
                  <a:lnTo>
                    <a:pt x="23" y="366"/>
                  </a:lnTo>
                  <a:lnTo>
                    <a:pt x="23" y="368"/>
                  </a:lnTo>
                  <a:lnTo>
                    <a:pt x="23" y="369"/>
                  </a:lnTo>
                  <a:lnTo>
                    <a:pt x="21" y="369"/>
                  </a:lnTo>
                  <a:lnTo>
                    <a:pt x="19" y="366"/>
                  </a:lnTo>
                  <a:lnTo>
                    <a:pt x="17" y="365"/>
                  </a:lnTo>
                  <a:lnTo>
                    <a:pt x="16" y="364"/>
                  </a:lnTo>
                  <a:lnTo>
                    <a:pt x="14" y="362"/>
                  </a:lnTo>
                  <a:lnTo>
                    <a:pt x="12" y="360"/>
                  </a:lnTo>
                  <a:lnTo>
                    <a:pt x="10" y="358"/>
                  </a:lnTo>
                  <a:lnTo>
                    <a:pt x="10" y="357"/>
                  </a:lnTo>
                  <a:lnTo>
                    <a:pt x="7" y="354"/>
                  </a:lnTo>
                  <a:lnTo>
                    <a:pt x="4" y="352"/>
                  </a:lnTo>
                  <a:lnTo>
                    <a:pt x="3" y="351"/>
                  </a:lnTo>
                  <a:lnTo>
                    <a:pt x="0" y="349"/>
                  </a:lnTo>
                  <a:lnTo>
                    <a:pt x="0" y="348"/>
                  </a:lnTo>
                  <a:lnTo>
                    <a:pt x="0" y="345"/>
                  </a:lnTo>
                  <a:lnTo>
                    <a:pt x="0" y="341"/>
                  </a:lnTo>
                  <a:lnTo>
                    <a:pt x="0" y="337"/>
                  </a:lnTo>
                  <a:lnTo>
                    <a:pt x="0" y="336"/>
                  </a:lnTo>
                  <a:lnTo>
                    <a:pt x="0" y="332"/>
                  </a:lnTo>
                  <a:lnTo>
                    <a:pt x="0" y="331"/>
                  </a:lnTo>
                  <a:lnTo>
                    <a:pt x="0" y="328"/>
                  </a:lnTo>
                  <a:lnTo>
                    <a:pt x="0" y="326"/>
                  </a:lnTo>
                  <a:lnTo>
                    <a:pt x="0" y="324"/>
                  </a:lnTo>
                  <a:lnTo>
                    <a:pt x="0" y="323"/>
                  </a:lnTo>
                  <a:lnTo>
                    <a:pt x="0" y="320"/>
                  </a:lnTo>
                  <a:lnTo>
                    <a:pt x="0" y="319"/>
                  </a:lnTo>
                  <a:lnTo>
                    <a:pt x="0" y="318"/>
                  </a:lnTo>
                  <a:lnTo>
                    <a:pt x="0" y="317"/>
                  </a:lnTo>
                  <a:lnTo>
                    <a:pt x="0" y="315"/>
                  </a:lnTo>
                  <a:lnTo>
                    <a:pt x="0" y="313"/>
                  </a:lnTo>
                  <a:lnTo>
                    <a:pt x="0" y="310"/>
                  </a:lnTo>
                  <a:lnTo>
                    <a:pt x="0" y="309"/>
                  </a:lnTo>
                  <a:lnTo>
                    <a:pt x="0" y="297"/>
                  </a:lnTo>
                  <a:lnTo>
                    <a:pt x="0" y="294"/>
                  </a:lnTo>
                  <a:lnTo>
                    <a:pt x="0" y="290"/>
                  </a:lnTo>
                  <a:lnTo>
                    <a:pt x="0" y="289"/>
                  </a:lnTo>
                  <a:lnTo>
                    <a:pt x="2" y="285"/>
                  </a:lnTo>
                  <a:lnTo>
                    <a:pt x="2" y="280"/>
                  </a:lnTo>
                  <a:lnTo>
                    <a:pt x="2" y="271"/>
                  </a:lnTo>
                  <a:lnTo>
                    <a:pt x="0" y="260"/>
                  </a:lnTo>
                  <a:lnTo>
                    <a:pt x="0" y="258"/>
                  </a:lnTo>
                  <a:lnTo>
                    <a:pt x="2" y="252"/>
                  </a:lnTo>
                  <a:lnTo>
                    <a:pt x="2" y="247"/>
                  </a:lnTo>
                  <a:lnTo>
                    <a:pt x="2" y="242"/>
                  </a:lnTo>
                  <a:lnTo>
                    <a:pt x="2" y="241"/>
                  </a:lnTo>
                  <a:lnTo>
                    <a:pt x="2" y="238"/>
                  </a:lnTo>
                  <a:lnTo>
                    <a:pt x="2" y="234"/>
                  </a:lnTo>
                  <a:lnTo>
                    <a:pt x="2" y="233"/>
                  </a:lnTo>
                  <a:lnTo>
                    <a:pt x="2" y="231"/>
                  </a:lnTo>
                  <a:lnTo>
                    <a:pt x="2" y="230"/>
                  </a:lnTo>
                  <a:lnTo>
                    <a:pt x="2" y="226"/>
                  </a:lnTo>
                  <a:lnTo>
                    <a:pt x="2" y="225"/>
                  </a:lnTo>
                  <a:lnTo>
                    <a:pt x="2" y="224"/>
                  </a:lnTo>
                  <a:lnTo>
                    <a:pt x="2" y="214"/>
                  </a:lnTo>
                  <a:lnTo>
                    <a:pt x="2" y="213"/>
                  </a:lnTo>
                  <a:lnTo>
                    <a:pt x="2" y="210"/>
                  </a:lnTo>
                  <a:lnTo>
                    <a:pt x="2" y="208"/>
                  </a:lnTo>
                  <a:lnTo>
                    <a:pt x="2" y="205"/>
                  </a:lnTo>
                  <a:lnTo>
                    <a:pt x="2" y="199"/>
                  </a:lnTo>
                  <a:lnTo>
                    <a:pt x="2" y="196"/>
                  </a:lnTo>
                  <a:lnTo>
                    <a:pt x="2" y="192"/>
                  </a:lnTo>
                  <a:lnTo>
                    <a:pt x="2" y="187"/>
                  </a:lnTo>
                  <a:lnTo>
                    <a:pt x="2" y="178"/>
                  </a:lnTo>
                  <a:lnTo>
                    <a:pt x="2" y="175"/>
                  </a:lnTo>
                  <a:lnTo>
                    <a:pt x="2" y="167"/>
                  </a:lnTo>
                  <a:lnTo>
                    <a:pt x="2" y="165"/>
                  </a:lnTo>
                  <a:lnTo>
                    <a:pt x="2" y="158"/>
                  </a:lnTo>
                  <a:lnTo>
                    <a:pt x="2" y="148"/>
                  </a:lnTo>
                  <a:lnTo>
                    <a:pt x="2" y="140"/>
                  </a:lnTo>
                  <a:lnTo>
                    <a:pt x="3" y="125"/>
                  </a:lnTo>
                  <a:lnTo>
                    <a:pt x="3" y="124"/>
                  </a:lnTo>
                  <a:lnTo>
                    <a:pt x="3" y="119"/>
                  </a:lnTo>
                  <a:lnTo>
                    <a:pt x="3" y="116"/>
                  </a:lnTo>
                  <a:lnTo>
                    <a:pt x="3" y="115"/>
                  </a:lnTo>
                  <a:lnTo>
                    <a:pt x="3" y="112"/>
                  </a:lnTo>
                  <a:lnTo>
                    <a:pt x="3" y="111"/>
                  </a:lnTo>
                  <a:lnTo>
                    <a:pt x="3" y="110"/>
                  </a:lnTo>
                  <a:lnTo>
                    <a:pt x="3" y="108"/>
                  </a:lnTo>
                  <a:lnTo>
                    <a:pt x="3" y="103"/>
                  </a:lnTo>
                  <a:lnTo>
                    <a:pt x="3" y="102"/>
                  </a:lnTo>
                  <a:lnTo>
                    <a:pt x="3" y="99"/>
                  </a:lnTo>
                  <a:lnTo>
                    <a:pt x="3" y="98"/>
                  </a:lnTo>
                  <a:lnTo>
                    <a:pt x="3" y="94"/>
                  </a:lnTo>
                  <a:lnTo>
                    <a:pt x="3" y="87"/>
                  </a:lnTo>
                  <a:lnTo>
                    <a:pt x="3" y="86"/>
                  </a:lnTo>
                  <a:lnTo>
                    <a:pt x="3" y="84"/>
                  </a:lnTo>
                  <a:lnTo>
                    <a:pt x="3" y="78"/>
                  </a:lnTo>
                  <a:lnTo>
                    <a:pt x="3" y="76"/>
                  </a:lnTo>
                  <a:lnTo>
                    <a:pt x="3" y="73"/>
                  </a:lnTo>
                  <a:lnTo>
                    <a:pt x="3" y="72"/>
                  </a:lnTo>
                  <a:lnTo>
                    <a:pt x="3" y="69"/>
                  </a:lnTo>
                  <a:lnTo>
                    <a:pt x="3" y="66"/>
                  </a:lnTo>
                  <a:lnTo>
                    <a:pt x="3" y="65"/>
                  </a:lnTo>
                  <a:lnTo>
                    <a:pt x="3" y="64"/>
                  </a:lnTo>
                  <a:lnTo>
                    <a:pt x="3" y="63"/>
                  </a:lnTo>
                  <a:lnTo>
                    <a:pt x="3" y="60"/>
                  </a:lnTo>
                  <a:lnTo>
                    <a:pt x="3" y="59"/>
                  </a:lnTo>
                  <a:lnTo>
                    <a:pt x="3" y="56"/>
                  </a:lnTo>
                  <a:lnTo>
                    <a:pt x="3" y="53"/>
                  </a:lnTo>
                  <a:lnTo>
                    <a:pt x="3" y="47"/>
                  </a:lnTo>
                  <a:lnTo>
                    <a:pt x="3" y="46"/>
                  </a:lnTo>
                  <a:lnTo>
                    <a:pt x="3" y="43"/>
                  </a:lnTo>
                  <a:lnTo>
                    <a:pt x="3" y="42"/>
                  </a:lnTo>
                  <a:lnTo>
                    <a:pt x="3" y="40"/>
                  </a:lnTo>
                  <a:lnTo>
                    <a:pt x="3" y="38"/>
                  </a:lnTo>
                  <a:lnTo>
                    <a:pt x="3" y="34"/>
                  </a:lnTo>
                  <a:lnTo>
                    <a:pt x="3" y="30"/>
                  </a:lnTo>
                  <a:lnTo>
                    <a:pt x="3" y="29"/>
                  </a:lnTo>
                  <a:lnTo>
                    <a:pt x="3" y="23"/>
                  </a:lnTo>
                  <a:lnTo>
                    <a:pt x="3" y="21"/>
                  </a:lnTo>
                  <a:lnTo>
                    <a:pt x="3" y="19"/>
                  </a:lnTo>
                  <a:lnTo>
                    <a:pt x="3" y="18"/>
                  </a:lnTo>
                  <a:lnTo>
                    <a:pt x="3" y="17"/>
                  </a:lnTo>
                  <a:lnTo>
                    <a:pt x="3" y="15"/>
                  </a:lnTo>
                  <a:lnTo>
                    <a:pt x="3" y="14"/>
                  </a:lnTo>
                  <a:lnTo>
                    <a:pt x="3" y="13"/>
                  </a:lnTo>
                  <a:lnTo>
                    <a:pt x="3" y="10"/>
                  </a:lnTo>
                  <a:lnTo>
                    <a:pt x="3" y="9"/>
                  </a:lnTo>
                  <a:lnTo>
                    <a:pt x="3" y="8"/>
                  </a:lnTo>
                  <a:lnTo>
                    <a:pt x="3" y="6"/>
                  </a:lnTo>
                  <a:lnTo>
                    <a:pt x="3" y="5"/>
                  </a:lnTo>
                  <a:lnTo>
                    <a:pt x="3" y="2"/>
                  </a:lnTo>
                  <a:lnTo>
                    <a:pt x="3" y="1"/>
                  </a:lnTo>
                  <a:lnTo>
                    <a:pt x="4"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a:extLst>
                <a:ext uri="{FF2B5EF4-FFF2-40B4-BE49-F238E27FC236}">
                  <a16:creationId xmlns:a16="http://schemas.microsoft.com/office/drawing/2014/main" id="{3AD740A4-EF1D-45CA-980F-905B2287ECC9}"/>
                </a:ext>
              </a:extLst>
            </p:cNvPr>
            <p:cNvSpPr>
              <a:spLocks/>
            </p:cNvSpPr>
            <p:nvPr/>
          </p:nvSpPr>
          <p:spPr bwMode="auto">
            <a:xfrm>
              <a:off x="6745" y="1868"/>
              <a:ext cx="225" cy="297"/>
            </a:xfrm>
            <a:custGeom>
              <a:avLst/>
              <a:gdLst>
                <a:gd name="T0" fmla="*/ 223 w 225"/>
                <a:gd name="T1" fmla="*/ 30 h 297"/>
                <a:gd name="T2" fmla="*/ 222 w 225"/>
                <a:gd name="T3" fmla="*/ 49 h 297"/>
                <a:gd name="T4" fmla="*/ 219 w 225"/>
                <a:gd name="T5" fmla="*/ 77 h 297"/>
                <a:gd name="T6" fmla="*/ 216 w 225"/>
                <a:gd name="T7" fmla="*/ 107 h 297"/>
                <a:gd name="T8" fmla="*/ 214 w 225"/>
                <a:gd name="T9" fmla="*/ 135 h 297"/>
                <a:gd name="T10" fmla="*/ 211 w 225"/>
                <a:gd name="T11" fmla="*/ 167 h 297"/>
                <a:gd name="T12" fmla="*/ 208 w 225"/>
                <a:gd name="T13" fmla="*/ 199 h 297"/>
                <a:gd name="T14" fmla="*/ 206 w 225"/>
                <a:gd name="T15" fmla="*/ 229 h 297"/>
                <a:gd name="T16" fmla="*/ 203 w 225"/>
                <a:gd name="T17" fmla="*/ 255 h 297"/>
                <a:gd name="T18" fmla="*/ 201 w 225"/>
                <a:gd name="T19" fmla="*/ 285 h 297"/>
                <a:gd name="T20" fmla="*/ 180 w 225"/>
                <a:gd name="T21" fmla="*/ 293 h 297"/>
                <a:gd name="T22" fmla="*/ 147 w 225"/>
                <a:gd name="T23" fmla="*/ 294 h 297"/>
                <a:gd name="T24" fmla="*/ 127 w 225"/>
                <a:gd name="T25" fmla="*/ 294 h 297"/>
                <a:gd name="T26" fmla="*/ 105 w 225"/>
                <a:gd name="T27" fmla="*/ 294 h 297"/>
                <a:gd name="T28" fmla="*/ 76 w 225"/>
                <a:gd name="T29" fmla="*/ 296 h 297"/>
                <a:gd name="T30" fmla="*/ 49 w 225"/>
                <a:gd name="T31" fmla="*/ 296 h 297"/>
                <a:gd name="T32" fmla="*/ 24 w 225"/>
                <a:gd name="T33" fmla="*/ 296 h 297"/>
                <a:gd name="T34" fmla="*/ 3 w 225"/>
                <a:gd name="T35" fmla="*/ 297 h 297"/>
                <a:gd name="T36" fmla="*/ 3 w 225"/>
                <a:gd name="T37" fmla="*/ 271 h 297"/>
                <a:gd name="T38" fmla="*/ 2 w 225"/>
                <a:gd name="T39" fmla="*/ 238 h 297"/>
                <a:gd name="T40" fmla="*/ 2 w 225"/>
                <a:gd name="T41" fmla="*/ 184 h 297"/>
                <a:gd name="T42" fmla="*/ 17 w 225"/>
                <a:gd name="T43" fmla="*/ 155 h 297"/>
                <a:gd name="T44" fmla="*/ 38 w 225"/>
                <a:gd name="T45" fmla="*/ 154 h 297"/>
                <a:gd name="T46" fmla="*/ 44 w 225"/>
                <a:gd name="T47" fmla="*/ 150 h 297"/>
                <a:gd name="T48" fmla="*/ 51 w 225"/>
                <a:gd name="T49" fmla="*/ 145 h 297"/>
                <a:gd name="T50" fmla="*/ 57 w 225"/>
                <a:gd name="T51" fmla="*/ 144 h 297"/>
                <a:gd name="T52" fmla="*/ 64 w 225"/>
                <a:gd name="T53" fmla="*/ 144 h 297"/>
                <a:gd name="T54" fmla="*/ 70 w 225"/>
                <a:gd name="T55" fmla="*/ 138 h 297"/>
                <a:gd name="T56" fmla="*/ 78 w 225"/>
                <a:gd name="T57" fmla="*/ 132 h 297"/>
                <a:gd name="T58" fmla="*/ 84 w 225"/>
                <a:gd name="T59" fmla="*/ 129 h 297"/>
                <a:gd name="T60" fmla="*/ 91 w 225"/>
                <a:gd name="T61" fmla="*/ 135 h 297"/>
                <a:gd name="T62" fmla="*/ 98 w 225"/>
                <a:gd name="T63" fmla="*/ 140 h 297"/>
                <a:gd name="T64" fmla="*/ 108 w 225"/>
                <a:gd name="T65" fmla="*/ 141 h 297"/>
                <a:gd name="T66" fmla="*/ 97 w 225"/>
                <a:gd name="T67" fmla="*/ 132 h 297"/>
                <a:gd name="T68" fmla="*/ 95 w 225"/>
                <a:gd name="T69" fmla="*/ 119 h 297"/>
                <a:gd name="T70" fmla="*/ 100 w 225"/>
                <a:gd name="T71" fmla="*/ 116 h 297"/>
                <a:gd name="T72" fmla="*/ 98 w 225"/>
                <a:gd name="T73" fmla="*/ 106 h 297"/>
                <a:gd name="T74" fmla="*/ 106 w 225"/>
                <a:gd name="T75" fmla="*/ 95 h 297"/>
                <a:gd name="T76" fmla="*/ 97 w 225"/>
                <a:gd name="T77" fmla="*/ 86 h 297"/>
                <a:gd name="T78" fmla="*/ 88 w 225"/>
                <a:gd name="T79" fmla="*/ 83 h 297"/>
                <a:gd name="T80" fmla="*/ 91 w 225"/>
                <a:gd name="T81" fmla="*/ 73 h 297"/>
                <a:gd name="T82" fmla="*/ 85 w 225"/>
                <a:gd name="T83" fmla="*/ 66 h 297"/>
                <a:gd name="T84" fmla="*/ 88 w 225"/>
                <a:gd name="T85" fmla="*/ 59 h 297"/>
                <a:gd name="T86" fmla="*/ 96 w 225"/>
                <a:gd name="T87" fmla="*/ 53 h 297"/>
                <a:gd name="T88" fmla="*/ 98 w 225"/>
                <a:gd name="T89" fmla="*/ 55 h 297"/>
                <a:gd name="T90" fmla="*/ 106 w 225"/>
                <a:gd name="T91" fmla="*/ 53 h 297"/>
                <a:gd name="T92" fmla="*/ 112 w 225"/>
                <a:gd name="T93" fmla="*/ 52 h 297"/>
                <a:gd name="T94" fmla="*/ 119 w 225"/>
                <a:gd name="T95" fmla="*/ 49 h 297"/>
                <a:gd name="T96" fmla="*/ 125 w 225"/>
                <a:gd name="T97" fmla="*/ 51 h 297"/>
                <a:gd name="T98" fmla="*/ 133 w 225"/>
                <a:gd name="T99" fmla="*/ 47 h 297"/>
                <a:gd name="T100" fmla="*/ 136 w 225"/>
                <a:gd name="T101" fmla="*/ 46 h 297"/>
                <a:gd name="T102" fmla="*/ 142 w 225"/>
                <a:gd name="T103" fmla="*/ 46 h 297"/>
                <a:gd name="T104" fmla="*/ 148 w 225"/>
                <a:gd name="T105" fmla="*/ 40 h 297"/>
                <a:gd name="T106" fmla="*/ 150 w 225"/>
                <a:gd name="T107" fmla="*/ 32 h 297"/>
                <a:gd name="T108" fmla="*/ 155 w 225"/>
                <a:gd name="T109" fmla="*/ 36 h 297"/>
                <a:gd name="T110" fmla="*/ 164 w 225"/>
                <a:gd name="T111" fmla="*/ 36 h 297"/>
                <a:gd name="T112" fmla="*/ 172 w 225"/>
                <a:gd name="T113" fmla="*/ 28 h 297"/>
                <a:gd name="T114" fmla="*/ 177 w 225"/>
                <a:gd name="T115" fmla="*/ 22 h 297"/>
                <a:gd name="T116" fmla="*/ 182 w 225"/>
                <a:gd name="T117" fmla="*/ 15 h 297"/>
                <a:gd name="T118" fmla="*/ 182 w 225"/>
                <a:gd name="T119" fmla="*/ 6 h 297"/>
                <a:gd name="T120" fmla="*/ 189 w 225"/>
                <a:gd name="T121" fmla="*/ 1 h 297"/>
                <a:gd name="T122" fmla="*/ 218 w 225"/>
                <a:gd name="T12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 h="297">
                  <a:moveTo>
                    <a:pt x="225" y="0"/>
                  </a:moveTo>
                  <a:lnTo>
                    <a:pt x="225" y="5"/>
                  </a:lnTo>
                  <a:lnTo>
                    <a:pt x="225" y="8"/>
                  </a:lnTo>
                  <a:lnTo>
                    <a:pt x="224" y="11"/>
                  </a:lnTo>
                  <a:lnTo>
                    <a:pt x="224" y="14"/>
                  </a:lnTo>
                  <a:lnTo>
                    <a:pt x="224" y="17"/>
                  </a:lnTo>
                  <a:lnTo>
                    <a:pt x="224" y="18"/>
                  </a:lnTo>
                  <a:lnTo>
                    <a:pt x="224" y="21"/>
                  </a:lnTo>
                  <a:lnTo>
                    <a:pt x="224" y="23"/>
                  </a:lnTo>
                  <a:lnTo>
                    <a:pt x="223" y="28"/>
                  </a:lnTo>
                  <a:lnTo>
                    <a:pt x="223" y="30"/>
                  </a:lnTo>
                  <a:lnTo>
                    <a:pt x="223" y="31"/>
                  </a:lnTo>
                  <a:lnTo>
                    <a:pt x="223" y="32"/>
                  </a:lnTo>
                  <a:lnTo>
                    <a:pt x="223" y="34"/>
                  </a:lnTo>
                  <a:lnTo>
                    <a:pt x="223" y="38"/>
                  </a:lnTo>
                  <a:lnTo>
                    <a:pt x="223" y="39"/>
                  </a:lnTo>
                  <a:lnTo>
                    <a:pt x="223" y="40"/>
                  </a:lnTo>
                  <a:lnTo>
                    <a:pt x="222" y="42"/>
                  </a:lnTo>
                  <a:lnTo>
                    <a:pt x="222" y="44"/>
                  </a:lnTo>
                  <a:lnTo>
                    <a:pt x="222" y="46"/>
                  </a:lnTo>
                  <a:lnTo>
                    <a:pt x="222" y="47"/>
                  </a:lnTo>
                  <a:lnTo>
                    <a:pt x="222" y="49"/>
                  </a:lnTo>
                  <a:lnTo>
                    <a:pt x="222" y="51"/>
                  </a:lnTo>
                  <a:lnTo>
                    <a:pt x="222" y="55"/>
                  </a:lnTo>
                  <a:lnTo>
                    <a:pt x="222" y="56"/>
                  </a:lnTo>
                  <a:lnTo>
                    <a:pt x="220" y="57"/>
                  </a:lnTo>
                  <a:lnTo>
                    <a:pt x="220" y="59"/>
                  </a:lnTo>
                  <a:lnTo>
                    <a:pt x="220" y="60"/>
                  </a:lnTo>
                  <a:lnTo>
                    <a:pt x="220" y="61"/>
                  </a:lnTo>
                  <a:lnTo>
                    <a:pt x="220" y="69"/>
                  </a:lnTo>
                  <a:lnTo>
                    <a:pt x="219" y="72"/>
                  </a:lnTo>
                  <a:lnTo>
                    <a:pt x="219" y="73"/>
                  </a:lnTo>
                  <a:lnTo>
                    <a:pt x="219" y="77"/>
                  </a:lnTo>
                  <a:lnTo>
                    <a:pt x="219" y="80"/>
                  </a:lnTo>
                  <a:lnTo>
                    <a:pt x="219" y="82"/>
                  </a:lnTo>
                  <a:lnTo>
                    <a:pt x="218" y="89"/>
                  </a:lnTo>
                  <a:lnTo>
                    <a:pt x="218" y="91"/>
                  </a:lnTo>
                  <a:lnTo>
                    <a:pt x="218" y="95"/>
                  </a:lnTo>
                  <a:lnTo>
                    <a:pt x="218" y="97"/>
                  </a:lnTo>
                  <a:lnTo>
                    <a:pt x="218" y="98"/>
                  </a:lnTo>
                  <a:lnTo>
                    <a:pt x="218" y="100"/>
                  </a:lnTo>
                  <a:lnTo>
                    <a:pt x="216" y="103"/>
                  </a:lnTo>
                  <a:lnTo>
                    <a:pt x="216" y="106"/>
                  </a:lnTo>
                  <a:lnTo>
                    <a:pt x="216" y="107"/>
                  </a:lnTo>
                  <a:lnTo>
                    <a:pt x="216" y="110"/>
                  </a:lnTo>
                  <a:lnTo>
                    <a:pt x="216" y="111"/>
                  </a:lnTo>
                  <a:lnTo>
                    <a:pt x="216" y="115"/>
                  </a:lnTo>
                  <a:lnTo>
                    <a:pt x="216" y="116"/>
                  </a:lnTo>
                  <a:lnTo>
                    <a:pt x="215" y="118"/>
                  </a:lnTo>
                  <a:lnTo>
                    <a:pt x="215" y="119"/>
                  </a:lnTo>
                  <a:lnTo>
                    <a:pt x="215" y="121"/>
                  </a:lnTo>
                  <a:lnTo>
                    <a:pt x="215" y="125"/>
                  </a:lnTo>
                  <a:lnTo>
                    <a:pt x="215" y="127"/>
                  </a:lnTo>
                  <a:lnTo>
                    <a:pt x="214" y="133"/>
                  </a:lnTo>
                  <a:lnTo>
                    <a:pt x="214" y="135"/>
                  </a:lnTo>
                  <a:lnTo>
                    <a:pt x="214" y="136"/>
                  </a:lnTo>
                  <a:lnTo>
                    <a:pt x="214" y="141"/>
                  </a:lnTo>
                  <a:lnTo>
                    <a:pt x="214" y="144"/>
                  </a:lnTo>
                  <a:lnTo>
                    <a:pt x="212" y="146"/>
                  </a:lnTo>
                  <a:lnTo>
                    <a:pt x="212" y="153"/>
                  </a:lnTo>
                  <a:lnTo>
                    <a:pt x="212" y="157"/>
                  </a:lnTo>
                  <a:lnTo>
                    <a:pt x="212" y="158"/>
                  </a:lnTo>
                  <a:lnTo>
                    <a:pt x="211" y="159"/>
                  </a:lnTo>
                  <a:lnTo>
                    <a:pt x="211" y="163"/>
                  </a:lnTo>
                  <a:lnTo>
                    <a:pt x="211" y="165"/>
                  </a:lnTo>
                  <a:lnTo>
                    <a:pt x="211" y="167"/>
                  </a:lnTo>
                  <a:lnTo>
                    <a:pt x="211" y="171"/>
                  </a:lnTo>
                  <a:lnTo>
                    <a:pt x="211" y="172"/>
                  </a:lnTo>
                  <a:lnTo>
                    <a:pt x="210" y="175"/>
                  </a:lnTo>
                  <a:lnTo>
                    <a:pt x="210" y="179"/>
                  </a:lnTo>
                  <a:lnTo>
                    <a:pt x="210" y="180"/>
                  </a:lnTo>
                  <a:lnTo>
                    <a:pt x="210" y="184"/>
                  </a:lnTo>
                  <a:lnTo>
                    <a:pt x="208" y="188"/>
                  </a:lnTo>
                  <a:lnTo>
                    <a:pt x="208" y="191"/>
                  </a:lnTo>
                  <a:lnTo>
                    <a:pt x="208" y="192"/>
                  </a:lnTo>
                  <a:lnTo>
                    <a:pt x="208" y="195"/>
                  </a:lnTo>
                  <a:lnTo>
                    <a:pt x="208" y="199"/>
                  </a:lnTo>
                  <a:lnTo>
                    <a:pt x="208" y="200"/>
                  </a:lnTo>
                  <a:lnTo>
                    <a:pt x="207" y="204"/>
                  </a:lnTo>
                  <a:lnTo>
                    <a:pt x="207" y="210"/>
                  </a:lnTo>
                  <a:lnTo>
                    <a:pt x="207" y="214"/>
                  </a:lnTo>
                  <a:lnTo>
                    <a:pt x="207" y="217"/>
                  </a:lnTo>
                  <a:lnTo>
                    <a:pt x="206" y="218"/>
                  </a:lnTo>
                  <a:lnTo>
                    <a:pt x="206" y="220"/>
                  </a:lnTo>
                  <a:lnTo>
                    <a:pt x="206" y="222"/>
                  </a:lnTo>
                  <a:lnTo>
                    <a:pt x="206" y="224"/>
                  </a:lnTo>
                  <a:lnTo>
                    <a:pt x="206" y="227"/>
                  </a:lnTo>
                  <a:lnTo>
                    <a:pt x="206" y="229"/>
                  </a:lnTo>
                  <a:lnTo>
                    <a:pt x="206" y="230"/>
                  </a:lnTo>
                  <a:lnTo>
                    <a:pt x="206" y="233"/>
                  </a:lnTo>
                  <a:lnTo>
                    <a:pt x="205" y="234"/>
                  </a:lnTo>
                  <a:lnTo>
                    <a:pt x="205" y="237"/>
                  </a:lnTo>
                  <a:lnTo>
                    <a:pt x="205" y="238"/>
                  </a:lnTo>
                  <a:lnTo>
                    <a:pt x="205" y="242"/>
                  </a:lnTo>
                  <a:lnTo>
                    <a:pt x="203" y="247"/>
                  </a:lnTo>
                  <a:lnTo>
                    <a:pt x="203" y="248"/>
                  </a:lnTo>
                  <a:lnTo>
                    <a:pt x="203" y="251"/>
                  </a:lnTo>
                  <a:lnTo>
                    <a:pt x="203" y="254"/>
                  </a:lnTo>
                  <a:lnTo>
                    <a:pt x="203" y="255"/>
                  </a:lnTo>
                  <a:lnTo>
                    <a:pt x="203" y="256"/>
                  </a:lnTo>
                  <a:lnTo>
                    <a:pt x="203" y="262"/>
                  </a:lnTo>
                  <a:lnTo>
                    <a:pt x="202" y="263"/>
                  </a:lnTo>
                  <a:lnTo>
                    <a:pt x="202" y="265"/>
                  </a:lnTo>
                  <a:lnTo>
                    <a:pt x="202" y="268"/>
                  </a:lnTo>
                  <a:lnTo>
                    <a:pt x="202" y="272"/>
                  </a:lnTo>
                  <a:lnTo>
                    <a:pt x="202" y="273"/>
                  </a:lnTo>
                  <a:lnTo>
                    <a:pt x="202" y="275"/>
                  </a:lnTo>
                  <a:lnTo>
                    <a:pt x="201" y="282"/>
                  </a:lnTo>
                  <a:lnTo>
                    <a:pt x="201" y="284"/>
                  </a:lnTo>
                  <a:lnTo>
                    <a:pt x="201" y="285"/>
                  </a:lnTo>
                  <a:lnTo>
                    <a:pt x="201" y="289"/>
                  </a:lnTo>
                  <a:lnTo>
                    <a:pt x="199" y="292"/>
                  </a:lnTo>
                  <a:lnTo>
                    <a:pt x="199" y="293"/>
                  </a:lnTo>
                  <a:lnTo>
                    <a:pt x="198" y="293"/>
                  </a:lnTo>
                  <a:lnTo>
                    <a:pt x="197" y="293"/>
                  </a:lnTo>
                  <a:lnTo>
                    <a:pt x="194" y="293"/>
                  </a:lnTo>
                  <a:lnTo>
                    <a:pt x="190" y="293"/>
                  </a:lnTo>
                  <a:lnTo>
                    <a:pt x="188" y="293"/>
                  </a:lnTo>
                  <a:lnTo>
                    <a:pt x="184" y="293"/>
                  </a:lnTo>
                  <a:lnTo>
                    <a:pt x="181" y="293"/>
                  </a:lnTo>
                  <a:lnTo>
                    <a:pt x="180" y="293"/>
                  </a:lnTo>
                  <a:lnTo>
                    <a:pt x="177" y="293"/>
                  </a:lnTo>
                  <a:lnTo>
                    <a:pt x="176" y="293"/>
                  </a:lnTo>
                  <a:lnTo>
                    <a:pt x="172" y="293"/>
                  </a:lnTo>
                  <a:lnTo>
                    <a:pt x="167" y="293"/>
                  </a:lnTo>
                  <a:lnTo>
                    <a:pt x="163" y="293"/>
                  </a:lnTo>
                  <a:lnTo>
                    <a:pt x="161" y="293"/>
                  </a:lnTo>
                  <a:lnTo>
                    <a:pt x="159" y="293"/>
                  </a:lnTo>
                  <a:lnTo>
                    <a:pt x="156" y="293"/>
                  </a:lnTo>
                  <a:lnTo>
                    <a:pt x="152" y="293"/>
                  </a:lnTo>
                  <a:lnTo>
                    <a:pt x="150" y="294"/>
                  </a:lnTo>
                  <a:lnTo>
                    <a:pt x="147" y="294"/>
                  </a:lnTo>
                  <a:lnTo>
                    <a:pt x="146" y="294"/>
                  </a:lnTo>
                  <a:lnTo>
                    <a:pt x="143" y="294"/>
                  </a:lnTo>
                  <a:lnTo>
                    <a:pt x="142" y="294"/>
                  </a:lnTo>
                  <a:lnTo>
                    <a:pt x="140" y="294"/>
                  </a:lnTo>
                  <a:lnTo>
                    <a:pt x="139" y="294"/>
                  </a:lnTo>
                  <a:lnTo>
                    <a:pt x="138" y="294"/>
                  </a:lnTo>
                  <a:lnTo>
                    <a:pt x="134" y="294"/>
                  </a:lnTo>
                  <a:lnTo>
                    <a:pt x="133" y="294"/>
                  </a:lnTo>
                  <a:lnTo>
                    <a:pt x="131" y="294"/>
                  </a:lnTo>
                  <a:lnTo>
                    <a:pt x="130" y="294"/>
                  </a:lnTo>
                  <a:lnTo>
                    <a:pt x="127" y="294"/>
                  </a:lnTo>
                  <a:lnTo>
                    <a:pt x="126" y="294"/>
                  </a:lnTo>
                  <a:lnTo>
                    <a:pt x="125" y="294"/>
                  </a:lnTo>
                  <a:lnTo>
                    <a:pt x="123" y="294"/>
                  </a:lnTo>
                  <a:lnTo>
                    <a:pt x="122" y="294"/>
                  </a:lnTo>
                  <a:lnTo>
                    <a:pt x="121" y="294"/>
                  </a:lnTo>
                  <a:lnTo>
                    <a:pt x="119" y="294"/>
                  </a:lnTo>
                  <a:lnTo>
                    <a:pt x="116" y="294"/>
                  </a:lnTo>
                  <a:lnTo>
                    <a:pt x="113" y="294"/>
                  </a:lnTo>
                  <a:lnTo>
                    <a:pt x="112" y="294"/>
                  </a:lnTo>
                  <a:lnTo>
                    <a:pt x="106" y="294"/>
                  </a:lnTo>
                  <a:lnTo>
                    <a:pt x="105" y="294"/>
                  </a:lnTo>
                  <a:lnTo>
                    <a:pt x="102" y="294"/>
                  </a:lnTo>
                  <a:lnTo>
                    <a:pt x="98" y="294"/>
                  </a:lnTo>
                  <a:lnTo>
                    <a:pt x="96" y="294"/>
                  </a:lnTo>
                  <a:lnTo>
                    <a:pt x="93" y="294"/>
                  </a:lnTo>
                  <a:lnTo>
                    <a:pt x="91" y="294"/>
                  </a:lnTo>
                  <a:lnTo>
                    <a:pt x="87" y="294"/>
                  </a:lnTo>
                  <a:lnTo>
                    <a:pt x="84" y="294"/>
                  </a:lnTo>
                  <a:lnTo>
                    <a:pt x="83" y="294"/>
                  </a:lnTo>
                  <a:lnTo>
                    <a:pt x="81" y="296"/>
                  </a:lnTo>
                  <a:lnTo>
                    <a:pt x="78" y="294"/>
                  </a:lnTo>
                  <a:lnTo>
                    <a:pt x="76" y="296"/>
                  </a:lnTo>
                  <a:lnTo>
                    <a:pt x="72" y="296"/>
                  </a:lnTo>
                  <a:lnTo>
                    <a:pt x="70" y="296"/>
                  </a:lnTo>
                  <a:lnTo>
                    <a:pt x="68" y="296"/>
                  </a:lnTo>
                  <a:lnTo>
                    <a:pt x="66" y="296"/>
                  </a:lnTo>
                  <a:lnTo>
                    <a:pt x="64" y="296"/>
                  </a:lnTo>
                  <a:lnTo>
                    <a:pt x="61" y="296"/>
                  </a:lnTo>
                  <a:lnTo>
                    <a:pt x="59" y="296"/>
                  </a:lnTo>
                  <a:lnTo>
                    <a:pt x="57" y="296"/>
                  </a:lnTo>
                  <a:lnTo>
                    <a:pt x="54" y="296"/>
                  </a:lnTo>
                  <a:lnTo>
                    <a:pt x="50" y="296"/>
                  </a:lnTo>
                  <a:lnTo>
                    <a:pt x="49" y="296"/>
                  </a:lnTo>
                  <a:lnTo>
                    <a:pt x="46" y="296"/>
                  </a:lnTo>
                  <a:lnTo>
                    <a:pt x="41" y="296"/>
                  </a:lnTo>
                  <a:lnTo>
                    <a:pt x="38" y="296"/>
                  </a:lnTo>
                  <a:lnTo>
                    <a:pt x="36" y="296"/>
                  </a:lnTo>
                  <a:lnTo>
                    <a:pt x="33" y="296"/>
                  </a:lnTo>
                  <a:lnTo>
                    <a:pt x="32" y="296"/>
                  </a:lnTo>
                  <a:lnTo>
                    <a:pt x="30" y="296"/>
                  </a:lnTo>
                  <a:lnTo>
                    <a:pt x="29" y="296"/>
                  </a:lnTo>
                  <a:lnTo>
                    <a:pt x="28" y="296"/>
                  </a:lnTo>
                  <a:lnTo>
                    <a:pt x="25" y="296"/>
                  </a:lnTo>
                  <a:lnTo>
                    <a:pt x="24" y="296"/>
                  </a:lnTo>
                  <a:lnTo>
                    <a:pt x="23" y="296"/>
                  </a:lnTo>
                  <a:lnTo>
                    <a:pt x="21" y="296"/>
                  </a:lnTo>
                  <a:lnTo>
                    <a:pt x="19" y="296"/>
                  </a:lnTo>
                  <a:lnTo>
                    <a:pt x="17" y="296"/>
                  </a:lnTo>
                  <a:lnTo>
                    <a:pt x="16" y="296"/>
                  </a:lnTo>
                  <a:lnTo>
                    <a:pt x="12" y="296"/>
                  </a:lnTo>
                  <a:lnTo>
                    <a:pt x="11" y="296"/>
                  </a:lnTo>
                  <a:lnTo>
                    <a:pt x="9" y="296"/>
                  </a:lnTo>
                  <a:lnTo>
                    <a:pt x="7" y="296"/>
                  </a:lnTo>
                  <a:lnTo>
                    <a:pt x="4" y="297"/>
                  </a:lnTo>
                  <a:lnTo>
                    <a:pt x="3" y="297"/>
                  </a:lnTo>
                  <a:lnTo>
                    <a:pt x="3" y="294"/>
                  </a:lnTo>
                  <a:lnTo>
                    <a:pt x="3" y="292"/>
                  </a:lnTo>
                  <a:lnTo>
                    <a:pt x="3" y="289"/>
                  </a:lnTo>
                  <a:lnTo>
                    <a:pt x="3" y="288"/>
                  </a:lnTo>
                  <a:lnTo>
                    <a:pt x="3" y="285"/>
                  </a:lnTo>
                  <a:lnTo>
                    <a:pt x="3" y="284"/>
                  </a:lnTo>
                  <a:lnTo>
                    <a:pt x="3" y="281"/>
                  </a:lnTo>
                  <a:lnTo>
                    <a:pt x="3" y="279"/>
                  </a:lnTo>
                  <a:lnTo>
                    <a:pt x="3" y="276"/>
                  </a:lnTo>
                  <a:lnTo>
                    <a:pt x="3" y="273"/>
                  </a:lnTo>
                  <a:lnTo>
                    <a:pt x="3" y="271"/>
                  </a:lnTo>
                  <a:lnTo>
                    <a:pt x="3" y="267"/>
                  </a:lnTo>
                  <a:lnTo>
                    <a:pt x="3" y="264"/>
                  </a:lnTo>
                  <a:lnTo>
                    <a:pt x="3" y="260"/>
                  </a:lnTo>
                  <a:lnTo>
                    <a:pt x="3" y="259"/>
                  </a:lnTo>
                  <a:lnTo>
                    <a:pt x="3" y="258"/>
                  </a:lnTo>
                  <a:lnTo>
                    <a:pt x="3" y="254"/>
                  </a:lnTo>
                  <a:lnTo>
                    <a:pt x="3" y="251"/>
                  </a:lnTo>
                  <a:lnTo>
                    <a:pt x="3" y="250"/>
                  </a:lnTo>
                  <a:lnTo>
                    <a:pt x="3" y="247"/>
                  </a:lnTo>
                  <a:lnTo>
                    <a:pt x="3" y="242"/>
                  </a:lnTo>
                  <a:lnTo>
                    <a:pt x="2" y="238"/>
                  </a:lnTo>
                  <a:lnTo>
                    <a:pt x="2" y="235"/>
                  </a:lnTo>
                  <a:lnTo>
                    <a:pt x="2" y="227"/>
                  </a:lnTo>
                  <a:lnTo>
                    <a:pt x="2" y="225"/>
                  </a:lnTo>
                  <a:lnTo>
                    <a:pt x="2" y="220"/>
                  </a:lnTo>
                  <a:lnTo>
                    <a:pt x="2" y="216"/>
                  </a:lnTo>
                  <a:lnTo>
                    <a:pt x="2" y="210"/>
                  </a:lnTo>
                  <a:lnTo>
                    <a:pt x="2" y="205"/>
                  </a:lnTo>
                  <a:lnTo>
                    <a:pt x="2" y="201"/>
                  </a:lnTo>
                  <a:lnTo>
                    <a:pt x="2" y="197"/>
                  </a:lnTo>
                  <a:lnTo>
                    <a:pt x="2" y="192"/>
                  </a:lnTo>
                  <a:lnTo>
                    <a:pt x="2" y="184"/>
                  </a:lnTo>
                  <a:lnTo>
                    <a:pt x="2" y="183"/>
                  </a:lnTo>
                  <a:lnTo>
                    <a:pt x="2" y="179"/>
                  </a:lnTo>
                  <a:lnTo>
                    <a:pt x="2" y="175"/>
                  </a:lnTo>
                  <a:lnTo>
                    <a:pt x="2" y="170"/>
                  </a:lnTo>
                  <a:lnTo>
                    <a:pt x="2" y="166"/>
                  </a:lnTo>
                  <a:lnTo>
                    <a:pt x="2" y="162"/>
                  </a:lnTo>
                  <a:lnTo>
                    <a:pt x="2" y="157"/>
                  </a:lnTo>
                  <a:lnTo>
                    <a:pt x="0" y="155"/>
                  </a:lnTo>
                  <a:lnTo>
                    <a:pt x="9" y="155"/>
                  </a:lnTo>
                  <a:lnTo>
                    <a:pt x="13" y="155"/>
                  </a:lnTo>
                  <a:lnTo>
                    <a:pt x="17" y="155"/>
                  </a:lnTo>
                  <a:lnTo>
                    <a:pt x="23" y="155"/>
                  </a:lnTo>
                  <a:lnTo>
                    <a:pt x="26" y="155"/>
                  </a:lnTo>
                  <a:lnTo>
                    <a:pt x="32" y="155"/>
                  </a:lnTo>
                  <a:lnTo>
                    <a:pt x="33" y="155"/>
                  </a:lnTo>
                  <a:lnTo>
                    <a:pt x="34" y="155"/>
                  </a:lnTo>
                  <a:lnTo>
                    <a:pt x="34" y="154"/>
                  </a:lnTo>
                  <a:lnTo>
                    <a:pt x="36" y="154"/>
                  </a:lnTo>
                  <a:lnTo>
                    <a:pt x="36" y="153"/>
                  </a:lnTo>
                  <a:lnTo>
                    <a:pt x="36" y="154"/>
                  </a:lnTo>
                  <a:lnTo>
                    <a:pt x="37" y="154"/>
                  </a:lnTo>
                  <a:lnTo>
                    <a:pt x="38" y="154"/>
                  </a:lnTo>
                  <a:lnTo>
                    <a:pt x="40" y="154"/>
                  </a:lnTo>
                  <a:lnTo>
                    <a:pt x="40" y="153"/>
                  </a:lnTo>
                  <a:lnTo>
                    <a:pt x="41" y="153"/>
                  </a:lnTo>
                  <a:lnTo>
                    <a:pt x="40" y="153"/>
                  </a:lnTo>
                  <a:lnTo>
                    <a:pt x="41" y="153"/>
                  </a:lnTo>
                  <a:lnTo>
                    <a:pt x="41" y="152"/>
                  </a:lnTo>
                  <a:lnTo>
                    <a:pt x="41" y="153"/>
                  </a:lnTo>
                  <a:lnTo>
                    <a:pt x="41" y="152"/>
                  </a:lnTo>
                  <a:lnTo>
                    <a:pt x="42" y="152"/>
                  </a:lnTo>
                  <a:lnTo>
                    <a:pt x="44" y="152"/>
                  </a:lnTo>
                  <a:lnTo>
                    <a:pt x="44" y="150"/>
                  </a:lnTo>
                  <a:lnTo>
                    <a:pt x="45" y="150"/>
                  </a:lnTo>
                  <a:lnTo>
                    <a:pt x="46" y="150"/>
                  </a:lnTo>
                  <a:lnTo>
                    <a:pt x="46" y="149"/>
                  </a:lnTo>
                  <a:lnTo>
                    <a:pt x="47" y="149"/>
                  </a:lnTo>
                  <a:lnTo>
                    <a:pt x="49" y="148"/>
                  </a:lnTo>
                  <a:lnTo>
                    <a:pt x="50" y="148"/>
                  </a:lnTo>
                  <a:lnTo>
                    <a:pt x="49" y="148"/>
                  </a:lnTo>
                  <a:lnTo>
                    <a:pt x="49" y="146"/>
                  </a:lnTo>
                  <a:lnTo>
                    <a:pt x="50" y="146"/>
                  </a:lnTo>
                  <a:lnTo>
                    <a:pt x="50" y="145"/>
                  </a:lnTo>
                  <a:lnTo>
                    <a:pt x="51" y="145"/>
                  </a:lnTo>
                  <a:lnTo>
                    <a:pt x="53" y="145"/>
                  </a:lnTo>
                  <a:lnTo>
                    <a:pt x="53" y="146"/>
                  </a:lnTo>
                  <a:lnTo>
                    <a:pt x="54" y="146"/>
                  </a:lnTo>
                  <a:lnTo>
                    <a:pt x="54" y="148"/>
                  </a:lnTo>
                  <a:lnTo>
                    <a:pt x="54" y="146"/>
                  </a:lnTo>
                  <a:lnTo>
                    <a:pt x="55" y="146"/>
                  </a:lnTo>
                  <a:lnTo>
                    <a:pt x="55" y="145"/>
                  </a:lnTo>
                  <a:lnTo>
                    <a:pt x="54" y="145"/>
                  </a:lnTo>
                  <a:lnTo>
                    <a:pt x="54" y="144"/>
                  </a:lnTo>
                  <a:lnTo>
                    <a:pt x="55" y="144"/>
                  </a:lnTo>
                  <a:lnTo>
                    <a:pt x="57" y="144"/>
                  </a:lnTo>
                  <a:lnTo>
                    <a:pt x="58" y="144"/>
                  </a:lnTo>
                  <a:lnTo>
                    <a:pt x="57" y="142"/>
                  </a:lnTo>
                  <a:lnTo>
                    <a:pt x="58" y="142"/>
                  </a:lnTo>
                  <a:lnTo>
                    <a:pt x="59" y="142"/>
                  </a:lnTo>
                  <a:lnTo>
                    <a:pt x="61" y="142"/>
                  </a:lnTo>
                  <a:lnTo>
                    <a:pt x="61" y="144"/>
                  </a:lnTo>
                  <a:lnTo>
                    <a:pt x="62" y="144"/>
                  </a:lnTo>
                  <a:lnTo>
                    <a:pt x="62" y="145"/>
                  </a:lnTo>
                  <a:lnTo>
                    <a:pt x="63" y="145"/>
                  </a:lnTo>
                  <a:lnTo>
                    <a:pt x="64" y="145"/>
                  </a:lnTo>
                  <a:lnTo>
                    <a:pt x="64" y="144"/>
                  </a:lnTo>
                  <a:lnTo>
                    <a:pt x="66" y="142"/>
                  </a:lnTo>
                  <a:lnTo>
                    <a:pt x="66" y="141"/>
                  </a:lnTo>
                  <a:lnTo>
                    <a:pt x="67" y="141"/>
                  </a:lnTo>
                  <a:lnTo>
                    <a:pt x="67" y="142"/>
                  </a:lnTo>
                  <a:lnTo>
                    <a:pt x="68" y="142"/>
                  </a:lnTo>
                  <a:lnTo>
                    <a:pt x="70" y="142"/>
                  </a:lnTo>
                  <a:lnTo>
                    <a:pt x="70" y="141"/>
                  </a:lnTo>
                  <a:lnTo>
                    <a:pt x="71" y="141"/>
                  </a:lnTo>
                  <a:lnTo>
                    <a:pt x="71" y="140"/>
                  </a:lnTo>
                  <a:lnTo>
                    <a:pt x="71" y="138"/>
                  </a:lnTo>
                  <a:lnTo>
                    <a:pt x="70" y="138"/>
                  </a:lnTo>
                  <a:lnTo>
                    <a:pt x="70" y="137"/>
                  </a:lnTo>
                  <a:lnTo>
                    <a:pt x="71" y="137"/>
                  </a:lnTo>
                  <a:lnTo>
                    <a:pt x="71" y="136"/>
                  </a:lnTo>
                  <a:lnTo>
                    <a:pt x="72" y="136"/>
                  </a:lnTo>
                  <a:lnTo>
                    <a:pt x="74" y="136"/>
                  </a:lnTo>
                  <a:lnTo>
                    <a:pt x="75" y="136"/>
                  </a:lnTo>
                  <a:lnTo>
                    <a:pt x="75" y="135"/>
                  </a:lnTo>
                  <a:lnTo>
                    <a:pt x="76" y="135"/>
                  </a:lnTo>
                  <a:lnTo>
                    <a:pt x="76" y="133"/>
                  </a:lnTo>
                  <a:lnTo>
                    <a:pt x="78" y="133"/>
                  </a:lnTo>
                  <a:lnTo>
                    <a:pt x="78" y="132"/>
                  </a:lnTo>
                  <a:lnTo>
                    <a:pt x="79" y="132"/>
                  </a:lnTo>
                  <a:lnTo>
                    <a:pt x="79" y="131"/>
                  </a:lnTo>
                  <a:lnTo>
                    <a:pt x="78" y="129"/>
                  </a:lnTo>
                  <a:lnTo>
                    <a:pt x="78" y="128"/>
                  </a:lnTo>
                  <a:lnTo>
                    <a:pt x="79" y="127"/>
                  </a:lnTo>
                  <a:lnTo>
                    <a:pt x="80" y="127"/>
                  </a:lnTo>
                  <a:lnTo>
                    <a:pt x="81" y="127"/>
                  </a:lnTo>
                  <a:lnTo>
                    <a:pt x="83" y="127"/>
                  </a:lnTo>
                  <a:lnTo>
                    <a:pt x="83" y="128"/>
                  </a:lnTo>
                  <a:lnTo>
                    <a:pt x="84" y="128"/>
                  </a:lnTo>
                  <a:lnTo>
                    <a:pt x="84" y="129"/>
                  </a:lnTo>
                  <a:lnTo>
                    <a:pt x="84" y="131"/>
                  </a:lnTo>
                  <a:lnTo>
                    <a:pt x="85" y="131"/>
                  </a:lnTo>
                  <a:lnTo>
                    <a:pt x="85" y="129"/>
                  </a:lnTo>
                  <a:lnTo>
                    <a:pt x="87" y="129"/>
                  </a:lnTo>
                  <a:lnTo>
                    <a:pt x="88" y="131"/>
                  </a:lnTo>
                  <a:lnTo>
                    <a:pt x="89" y="131"/>
                  </a:lnTo>
                  <a:lnTo>
                    <a:pt x="89" y="132"/>
                  </a:lnTo>
                  <a:lnTo>
                    <a:pt x="89" y="133"/>
                  </a:lnTo>
                  <a:lnTo>
                    <a:pt x="91" y="133"/>
                  </a:lnTo>
                  <a:lnTo>
                    <a:pt x="89" y="135"/>
                  </a:lnTo>
                  <a:lnTo>
                    <a:pt x="91" y="135"/>
                  </a:lnTo>
                  <a:lnTo>
                    <a:pt x="91" y="136"/>
                  </a:lnTo>
                  <a:lnTo>
                    <a:pt x="92" y="136"/>
                  </a:lnTo>
                  <a:lnTo>
                    <a:pt x="93" y="136"/>
                  </a:lnTo>
                  <a:lnTo>
                    <a:pt x="95" y="136"/>
                  </a:lnTo>
                  <a:lnTo>
                    <a:pt x="95" y="137"/>
                  </a:lnTo>
                  <a:lnTo>
                    <a:pt x="96" y="137"/>
                  </a:lnTo>
                  <a:lnTo>
                    <a:pt x="96" y="138"/>
                  </a:lnTo>
                  <a:lnTo>
                    <a:pt x="96" y="140"/>
                  </a:lnTo>
                  <a:lnTo>
                    <a:pt x="97" y="141"/>
                  </a:lnTo>
                  <a:lnTo>
                    <a:pt x="97" y="140"/>
                  </a:lnTo>
                  <a:lnTo>
                    <a:pt x="98" y="140"/>
                  </a:lnTo>
                  <a:lnTo>
                    <a:pt x="100" y="140"/>
                  </a:lnTo>
                  <a:lnTo>
                    <a:pt x="101" y="141"/>
                  </a:lnTo>
                  <a:lnTo>
                    <a:pt x="101" y="142"/>
                  </a:lnTo>
                  <a:lnTo>
                    <a:pt x="102" y="142"/>
                  </a:lnTo>
                  <a:lnTo>
                    <a:pt x="104" y="142"/>
                  </a:lnTo>
                  <a:lnTo>
                    <a:pt x="104" y="144"/>
                  </a:lnTo>
                  <a:lnTo>
                    <a:pt x="105" y="144"/>
                  </a:lnTo>
                  <a:lnTo>
                    <a:pt x="106" y="144"/>
                  </a:lnTo>
                  <a:lnTo>
                    <a:pt x="106" y="142"/>
                  </a:lnTo>
                  <a:lnTo>
                    <a:pt x="108" y="142"/>
                  </a:lnTo>
                  <a:lnTo>
                    <a:pt x="108" y="141"/>
                  </a:lnTo>
                  <a:lnTo>
                    <a:pt x="108" y="140"/>
                  </a:lnTo>
                  <a:lnTo>
                    <a:pt x="106" y="140"/>
                  </a:lnTo>
                  <a:lnTo>
                    <a:pt x="105" y="140"/>
                  </a:lnTo>
                  <a:lnTo>
                    <a:pt x="104" y="138"/>
                  </a:lnTo>
                  <a:lnTo>
                    <a:pt x="102" y="137"/>
                  </a:lnTo>
                  <a:lnTo>
                    <a:pt x="101" y="136"/>
                  </a:lnTo>
                  <a:lnTo>
                    <a:pt x="100" y="136"/>
                  </a:lnTo>
                  <a:lnTo>
                    <a:pt x="100" y="135"/>
                  </a:lnTo>
                  <a:lnTo>
                    <a:pt x="98" y="135"/>
                  </a:lnTo>
                  <a:lnTo>
                    <a:pt x="98" y="133"/>
                  </a:lnTo>
                  <a:lnTo>
                    <a:pt x="97" y="132"/>
                  </a:lnTo>
                  <a:lnTo>
                    <a:pt x="97" y="131"/>
                  </a:lnTo>
                  <a:lnTo>
                    <a:pt x="97" y="129"/>
                  </a:lnTo>
                  <a:lnTo>
                    <a:pt x="96" y="128"/>
                  </a:lnTo>
                  <a:lnTo>
                    <a:pt x="96" y="127"/>
                  </a:lnTo>
                  <a:lnTo>
                    <a:pt x="96" y="125"/>
                  </a:lnTo>
                  <a:lnTo>
                    <a:pt x="96" y="124"/>
                  </a:lnTo>
                  <a:lnTo>
                    <a:pt x="96" y="123"/>
                  </a:lnTo>
                  <a:lnTo>
                    <a:pt x="96" y="121"/>
                  </a:lnTo>
                  <a:lnTo>
                    <a:pt x="95" y="121"/>
                  </a:lnTo>
                  <a:lnTo>
                    <a:pt x="95" y="120"/>
                  </a:lnTo>
                  <a:lnTo>
                    <a:pt x="95" y="119"/>
                  </a:lnTo>
                  <a:lnTo>
                    <a:pt x="93" y="118"/>
                  </a:lnTo>
                  <a:lnTo>
                    <a:pt x="95" y="118"/>
                  </a:lnTo>
                  <a:lnTo>
                    <a:pt x="95" y="116"/>
                  </a:lnTo>
                  <a:lnTo>
                    <a:pt x="96" y="116"/>
                  </a:lnTo>
                  <a:lnTo>
                    <a:pt x="96" y="118"/>
                  </a:lnTo>
                  <a:lnTo>
                    <a:pt x="97" y="118"/>
                  </a:lnTo>
                  <a:lnTo>
                    <a:pt x="97" y="119"/>
                  </a:lnTo>
                  <a:lnTo>
                    <a:pt x="97" y="118"/>
                  </a:lnTo>
                  <a:lnTo>
                    <a:pt x="98" y="118"/>
                  </a:lnTo>
                  <a:lnTo>
                    <a:pt x="100" y="118"/>
                  </a:lnTo>
                  <a:lnTo>
                    <a:pt x="100" y="116"/>
                  </a:lnTo>
                  <a:lnTo>
                    <a:pt x="100" y="115"/>
                  </a:lnTo>
                  <a:lnTo>
                    <a:pt x="100" y="114"/>
                  </a:lnTo>
                  <a:lnTo>
                    <a:pt x="98" y="114"/>
                  </a:lnTo>
                  <a:lnTo>
                    <a:pt x="98" y="112"/>
                  </a:lnTo>
                  <a:lnTo>
                    <a:pt x="97" y="111"/>
                  </a:lnTo>
                  <a:lnTo>
                    <a:pt x="97" y="110"/>
                  </a:lnTo>
                  <a:lnTo>
                    <a:pt x="96" y="108"/>
                  </a:lnTo>
                  <a:lnTo>
                    <a:pt x="96" y="107"/>
                  </a:lnTo>
                  <a:lnTo>
                    <a:pt x="97" y="107"/>
                  </a:lnTo>
                  <a:lnTo>
                    <a:pt x="97" y="106"/>
                  </a:lnTo>
                  <a:lnTo>
                    <a:pt x="98" y="106"/>
                  </a:lnTo>
                  <a:lnTo>
                    <a:pt x="100" y="104"/>
                  </a:lnTo>
                  <a:lnTo>
                    <a:pt x="100" y="103"/>
                  </a:lnTo>
                  <a:lnTo>
                    <a:pt x="101" y="102"/>
                  </a:lnTo>
                  <a:lnTo>
                    <a:pt x="101" y="100"/>
                  </a:lnTo>
                  <a:lnTo>
                    <a:pt x="102" y="99"/>
                  </a:lnTo>
                  <a:lnTo>
                    <a:pt x="102" y="98"/>
                  </a:lnTo>
                  <a:lnTo>
                    <a:pt x="104" y="98"/>
                  </a:lnTo>
                  <a:lnTo>
                    <a:pt x="104" y="97"/>
                  </a:lnTo>
                  <a:lnTo>
                    <a:pt x="105" y="97"/>
                  </a:lnTo>
                  <a:lnTo>
                    <a:pt x="105" y="95"/>
                  </a:lnTo>
                  <a:lnTo>
                    <a:pt x="106" y="95"/>
                  </a:lnTo>
                  <a:lnTo>
                    <a:pt x="105" y="94"/>
                  </a:lnTo>
                  <a:lnTo>
                    <a:pt x="106" y="93"/>
                  </a:lnTo>
                  <a:lnTo>
                    <a:pt x="105" y="93"/>
                  </a:lnTo>
                  <a:lnTo>
                    <a:pt x="105" y="91"/>
                  </a:lnTo>
                  <a:lnTo>
                    <a:pt x="104" y="90"/>
                  </a:lnTo>
                  <a:lnTo>
                    <a:pt x="102" y="89"/>
                  </a:lnTo>
                  <a:lnTo>
                    <a:pt x="101" y="89"/>
                  </a:lnTo>
                  <a:lnTo>
                    <a:pt x="101" y="87"/>
                  </a:lnTo>
                  <a:lnTo>
                    <a:pt x="100" y="87"/>
                  </a:lnTo>
                  <a:lnTo>
                    <a:pt x="98" y="86"/>
                  </a:lnTo>
                  <a:lnTo>
                    <a:pt x="97" y="86"/>
                  </a:lnTo>
                  <a:lnTo>
                    <a:pt x="97" y="85"/>
                  </a:lnTo>
                  <a:lnTo>
                    <a:pt x="96" y="85"/>
                  </a:lnTo>
                  <a:lnTo>
                    <a:pt x="95" y="85"/>
                  </a:lnTo>
                  <a:lnTo>
                    <a:pt x="93" y="85"/>
                  </a:lnTo>
                  <a:lnTo>
                    <a:pt x="93" y="86"/>
                  </a:lnTo>
                  <a:lnTo>
                    <a:pt x="92" y="86"/>
                  </a:lnTo>
                  <a:lnTo>
                    <a:pt x="91" y="86"/>
                  </a:lnTo>
                  <a:lnTo>
                    <a:pt x="89" y="86"/>
                  </a:lnTo>
                  <a:lnTo>
                    <a:pt x="89" y="85"/>
                  </a:lnTo>
                  <a:lnTo>
                    <a:pt x="88" y="85"/>
                  </a:lnTo>
                  <a:lnTo>
                    <a:pt x="88" y="83"/>
                  </a:lnTo>
                  <a:lnTo>
                    <a:pt x="88" y="82"/>
                  </a:lnTo>
                  <a:lnTo>
                    <a:pt x="89" y="82"/>
                  </a:lnTo>
                  <a:lnTo>
                    <a:pt x="89" y="81"/>
                  </a:lnTo>
                  <a:lnTo>
                    <a:pt x="91" y="81"/>
                  </a:lnTo>
                  <a:lnTo>
                    <a:pt x="91" y="80"/>
                  </a:lnTo>
                  <a:lnTo>
                    <a:pt x="92" y="78"/>
                  </a:lnTo>
                  <a:lnTo>
                    <a:pt x="93" y="77"/>
                  </a:lnTo>
                  <a:lnTo>
                    <a:pt x="92" y="77"/>
                  </a:lnTo>
                  <a:lnTo>
                    <a:pt x="92" y="76"/>
                  </a:lnTo>
                  <a:lnTo>
                    <a:pt x="92" y="74"/>
                  </a:lnTo>
                  <a:lnTo>
                    <a:pt x="91" y="73"/>
                  </a:lnTo>
                  <a:lnTo>
                    <a:pt x="91" y="72"/>
                  </a:lnTo>
                  <a:lnTo>
                    <a:pt x="92" y="70"/>
                  </a:lnTo>
                  <a:lnTo>
                    <a:pt x="92" y="69"/>
                  </a:lnTo>
                  <a:lnTo>
                    <a:pt x="93" y="69"/>
                  </a:lnTo>
                  <a:lnTo>
                    <a:pt x="93" y="68"/>
                  </a:lnTo>
                  <a:lnTo>
                    <a:pt x="92" y="66"/>
                  </a:lnTo>
                  <a:lnTo>
                    <a:pt x="91" y="66"/>
                  </a:lnTo>
                  <a:lnTo>
                    <a:pt x="89" y="66"/>
                  </a:lnTo>
                  <a:lnTo>
                    <a:pt x="88" y="66"/>
                  </a:lnTo>
                  <a:lnTo>
                    <a:pt x="87" y="66"/>
                  </a:lnTo>
                  <a:lnTo>
                    <a:pt x="85" y="66"/>
                  </a:lnTo>
                  <a:lnTo>
                    <a:pt x="85" y="65"/>
                  </a:lnTo>
                  <a:lnTo>
                    <a:pt x="84" y="65"/>
                  </a:lnTo>
                  <a:lnTo>
                    <a:pt x="84" y="64"/>
                  </a:lnTo>
                  <a:lnTo>
                    <a:pt x="84" y="63"/>
                  </a:lnTo>
                  <a:lnTo>
                    <a:pt x="85" y="61"/>
                  </a:lnTo>
                  <a:lnTo>
                    <a:pt x="85" y="63"/>
                  </a:lnTo>
                  <a:lnTo>
                    <a:pt x="87" y="63"/>
                  </a:lnTo>
                  <a:lnTo>
                    <a:pt x="87" y="61"/>
                  </a:lnTo>
                  <a:lnTo>
                    <a:pt x="87" y="60"/>
                  </a:lnTo>
                  <a:lnTo>
                    <a:pt x="87" y="59"/>
                  </a:lnTo>
                  <a:lnTo>
                    <a:pt x="88" y="59"/>
                  </a:lnTo>
                  <a:lnTo>
                    <a:pt x="89" y="57"/>
                  </a:lnTo>
                  <a:lnTo>
                    <a:pt x="91" y="57"/>
                  </a:lnTo>
                  <a:lnTo>
                    <a:pt x="91" y="56"/>
                  </a:lnTo>
                  <a:lnTo>
                    <a:pt x="92" y="56"/>
                  </a:lnTo>
                  <a:lnTo>
                    <a:pt x="93" y="56"/>
                  </a:lnTo>
                  <a:lnTo>
                    <a:pt x="93" y="55"/>
                  </a:lnTo>
                  <a:lnTo>
                    <a:pt x="93" y="53"/>
                  </a:lnTo>
                  <a:lnTo>
                    <a:pt x="95" y="53"/>
                  </a:lnTo>
                  <a:lnTo>
                    <a:pt x="95" y="55"/>
                  </a:lnTo>
                  <a:lnTo>
                    <a:pt x="96" y="55"/>
                  </a:lnTo>
                  <a:lnTo>
                    <a:pt x="96" y="53"/>
                  </a:lnTo>
                  <a:lnTo>
                    <a:pt x="96" y="55"/>
                  </a:lnTo>
                  <a:lnTo>
                    <a:pt x="96" y="56"/>
                  </a:lnTo>
                  <a:lnTo>
                    <a:pt x="97" y="56"/>
                  </a:lnTo>
                  <a:lnTo>
                    <a:pt x="97" y="55"/>
                  </a:lnTo>
                  <a:lnTo>
                    <a:pt x="98" y="55"/>
                  </a:lnTo>
                  <a:lnTo>
                    <a:pt x="98" y="53"/>
                  </a:lnTo>
                  <a:lnTo>
                    <a:pt x="97" y="53"/>
                  </a:lnTo>
                  <a:lnTo>
                    <a:pt x="97" y="52"/>
                  </a:lnTo>
                  <a:lnTo>
                    <a:pt x="98" y="52"/>
                  </a:lnTo>
                  <a:lnTo>
                    <a:pt x="98" y="53"/>
                  </a:lnTo>
                  <a:lnTo>
                    <a:pt x="98" y="55"/>
                  </a:lnTo>
                  <a:lnTo>
                    <a:pt x="100" y="55"/>
                  </a:lnTo>
                  <a:lnTo>
                    <a:pt x="100" y="53"/>
                  </a:lnTo>
                  <a:lnTo>
                    <a:pt x="100" y="52"/>
                  </a:lnTo>
                  <a:lnTo>
                    <a:pt x="101" y="52"/>
                  </a:lnTo>
                  <a:lnTo>
                    <a:pt x="102" y="52"/>
                  </a:lnTo>
                  <a:lnTo>
                    <a:pt x="104" y="52"/>
                  </a:lnTo>
                  <a:lnTo>
                    <a:pt x="105" y="52"/>
                  </a:lnTo>
                  <a:lnTo>
                    <a:pt x="105" y="53"/>
                  </a:lnTo>
                  <a:lnTo>
                    <a:pt x="105" y="52"/>
                  </a:lnTo>
                  <a:lnTo>
                    <a:pt x="106" y="52"/>
                  </a:lnTo>
                  <a:lnTo>
                    <a:pt x="106" y="53"/>
                  </a:lnTo>
                  <a:lnTo>
                    <a:pt x="108" y="53"/>
                  </a:lnTo>
                  <a:lnTo>
                    <a:pt x="109" y="53"/>
                  </a:lnTo>
                  <a:lnTo>
                    <a:pt x="110" y="53"/>
                  </a:lnTo>
                  <a:lnTo>
                    <a:pt x="109" y="53"/>
                  </a:lnTo>
                  <a:lnTo>
                    <a:pt x="109" y="52"/>
                  </a:lnTo>
                  <a:lnTo>
                    <a:pt x="109" y="51"/>
                  </a:lnTo>
                  <a:lnTo>
                    <a:pt x="110" y="51"/>
                  </a:lnTo>
                  <a:lnTo>
                    <a:pt x="110" y="52"/>
                  </a:lnTo>
                  <a:lnTo>
                    <a:pt x="112" y="52"/>
                  </a:lnTo>
                  <a:lnTo>
                    <a:pt x="112" y="51"/>
                  </a:lnTo>
                  <a:lnTo>
                    <a:pt x="112" y="52"/>
                  </a:lnTo>
                  <a:lnTo>
                    <a:pt x="112" y="53"/>
                  </a:lnTo>
                  <a:lnTo>
                    <a:pt x="113" y="55"/>
                  </a:lnTo>
                  <a:lnTo>
                    <a:pt x="113" y="53"/>
                  </a:lnTo>
                  <a:lnTo>
                    <a:pt x="114" y="53"/>
                  </a:lnTo>
                  <a:lnTo>
                    <a:pt x="116" y="53"/>
                  </a:lnTo>
                  <a:lnTo>
                    <a:pt x="116" y="52"/>
                  </a:lnTo>
                  <a:lnTo>
                    <a:pt x="116" y="51"/>
                  </a:lnTo>
                  <a:lnTo>
                    <a:pt x="117" y="51"/>
                  </a:lnTo>
                  <a:lnTo>
                    <a:pt x="117" y="49"/>
                  </a:lnTo>
                  <a:lnTo>
                    <a:pt x="118" y="49"/>
                  </a:lnTo>
                  <a:lnTo>
                    <a:pt x="119" y="49"/>
                  </a:lnTo>
                  <a:lnTo>
                    <a:pt x="119" y="51"/>
                  </a:lnTo>
                  <a:lnTo>
                    <a:pt x="121" y="51"/>
                  </a:lnTo>
                  <a:lnTo>
                    <a:pt x="121" y="49"/>
                  </a:lnTo>
                  <a:lnTo>
                    <a:pt x="121" y="48"/>
                  </a:lnTo>
                  <a:lnTo>
                    <a:pt x="122" y="48"/>
                  </a:lnTo>
                  <a:lnTo>
                    <a:pt x="123" y="48"/>
                  </a:lnTo>
                  <a:lnTo>
                    <a:pt x="123" y="49"/>
                  </a:lnTo>
                  <a:lnTo>
                    <a:pt x="122" y="49"/>
                  </a:lnTo>
                  <a:lnTo>
                    <a:pt x="123" y="49"/>
                  </a:lnTo>
                  <a:lnTo>
                    <a:pt x="125" y="49"/>
                  </a:lnTo>
                  <a:lnTo>
                    <a:pt x="125" y="51"/>
                  </a:lnTo>
                  <a:lnTo>
                    <a:pt x="126" y="51"/>
                  </a:lnTo>
                  <a:lnTo>
                    <a:pt x="127" y="51"/>
                  </a:lnTo>
                  <a:lnTo>
                    <a:pt x="127" y="49"/>
                  </a:lnTo>
                  <a:lnTo>
                    <a:pt x="129" y="49"/>
                  </a:lnTo>
                  <a:lnTo>
                    <a:pt x="129" y="48"/>
                  </a:lnTo>
                  <a:lnTo>
                    <a:pt x="129" y="47"/>
                  </a:lnTo>
                  <a:lnTo>
                    <a:pt x="130" y="47"/>
                  </a:lnTo>
                  <a:lnTo>
                    <a:pt x="131" y="47"/>
                  </a:lnTo>
                  <a:lnTo>
                    <a:pt x="131" y="46"/>
                  </a:lnTo>
                  <a:lnTo>
                    <a:pt x="133" y="46"/>
                  </a:lnTo>
                  <a:lnTo>
                    <a:pt x="133" y="47"/>
                  </a:lnTo>
                  <a:lnTo>
                    <a:pt x="134" y="47"/>
                  </a:lnTo>
                  <a:lnTo>
                    <a:pt x="134" y="48"/>
                  </a:lnTo>
                  <a:lnTo>
                    <a:pt x="133" y="49"/>
                  </a:lnTo>
                  <a:lnTo>
                    <a:pt x="134" y="49"/>
                  </a:lnTo>
                  <a:lnTo>
                    <a:pt x="135" y="49"/>
                  </a:lnTo>
                  <a:lnTo>
                    <a:pt x="136" y="49"/>
                  </a:lnTo>
                  <a:lnTo>
                    <a:pt x="136" y="48"/>
                  </a:lnTo>
                  <a:lnTo>
                    <a:pt x="138" y="48"/>
                  </a:lnTo>
                  <a:lnTo>
                    <a:pt x="138" y="47"/>
                  </a:lnTo>
                  <a:lnTo>
                    <a:pt x="136" y="47"/>
                  </a:lnTo>
                  <a:lnTo>
                    <a:pt x="136" y="46"/>
                  </a:lnTo>
                  <a:lnTo>
                    <a:pt x="136" y="44"/>
                  </a:lnTo>
                  <a:lnTo>
                    <a:pt x="138" y="44"/>
                  </a:lnTo>
                  <a:lnTo>
                    <a:pt x="138" y="46"/>
                  </a:lnTo>
                  <a:lnTo>
                    <a:pt x="138" y="47"/>
                  </a:lnTo>
                  <a:lnTo>
                    <a:pt x="139" y="47"/>
                  </a:lnTo>
                  <a:lnTo>
                    <a:pt x="139" y="46"/>
                  </a:lnTo>
                  <a:lnTo>
                    <a:pt x="139" y="44"/>
                  </a:lnTo>
                  <a:lnTo>
                    <a:pt x="140" y="44"/>
                  </a:lnTo>
                  <a:lnTo>
                    <a:pt x="140" y="46"/>
                  </a:lnTo>
                  <a:lnTo>
                    <a:pt x="142" y="47"/>
                  </a:lnTo>
                  <a:lnTo>
                    <a:pt x="142" y="46"/>
                  </a:lnTo>
                  <a:lnTo>
                    <a:pt x="142" y="44"/>
                  </a:lnTo>
                  <a:lnTo>
                    <a:pt x="143" y="44"/>
                  </a:lnTo>
                  <a:lnTo>
                    <a:pt x="143" y="43"/>
                  </a:lnTo>
                  <a:lnTo>
                    <a:pt x="144" y="43"/>
                  </a:lnTo>
                  <a:lnTo>
                    <a:pt x="146" y="44"/>
                  </a:lnTo>
                  <a:lnTo>
                    <a:pt x="146" y="43"/>
                  </a:lnTo>
                  <a:lnTo>
                    <a:pt x="144" y="42"/>
                  </a:lnTo>
                  <a:lnTo>
                    <a:pt x="144" y="40"/>
                  </a:lnTo>
                  <a:lnTo>
                    <a:pt x="146" y="40"/>
                  </a:lnTo>
                  <a:lnTo>
                    <a:pt x="147" y="40"/>
                  </a:lnTo>
                  <a:lnTo>
                    <a:pt x="148" y="40"/>
                  </a:lnTo>
                  <a:lnTo>
                    <a:pt x="147" y="39"/>
                  </a:lnTo>
                  <a:lnTo>
                    <a:pt x="147" y="38"/>
                  </a:lnTo>
                  <a:lnTo>
                    <a:pt x="146" y="38"/>
                  </a:lnTo>
                  <a:lnTo>
                    <a:pt x="147" y="38"/>
                  </a:lnTo>
                  <a:lnTo>
                    <a:pt x="146" y="36"/>
                  </a:lnTo>
                  <a:lnTo>
                    <a:pt x="147" y="36"/>
                  </a:lnTo>
                  <a:lnTo>
                    <a:pt x="147" y="35"/>
                  </a:lnTo>
                  <a:lnTo>
                    <a:pt x="148" y="35"/>
                  </a:lnTo>
                  <a:lnTo>
                    <a:pt x="148" y="34"/>
                  </a:lnTo>
                  <a:lnTo>
                    <a:pt x="148" y="32"/>
                  </a:lnTo>
                  <a:lnTo>
                    <a:pt x="150" y="32"/>
                  </a:lnTo>
                  <a:lnTo>
                    <a:pt x="150" y="34"/>
                  </a:lnTo>
                  <a:lnTo>
                    <a:pt x="151" y="34"/>
                  </a:lnTo>
                  <a:lnTo>
                    <a:pt x="151" y="35"/>
                  </a:lnTo>
                  <a:lnTo>
                    <a:pt x="152" y="35"/>
                  </a:lnTo>
                  <a:lnTo>
                    <a:pt x="152" y="34"/>
                  </a:lnTo>
                  <a:lnTo>
                    <a:pt x="153" y="34"/>
                  </a:lnTo>
                  <a:lnTo>
                    <a:pt x="153" y="35"/>
                  </a:lnTo>
                  <a:lnTo>
                    <a:pt x="153" y="36"/>
                  </a:lnTo>
                  <a:lnTo>
                    <a:pt x="152" y="36"/>
                  </a:lnTo>
                  <a:lnTo>
                    <a:pt x="153" y="36"/>
                  </a:lnTo>
                  <a:lnTo>
                    <a:pt x="155" y="36"/>
                  </a:lnTo>
                  <a:lnTo>
                    <a:pt x="155" y="38"/>
                  </a:lnTo>
                  <a:lnTo>
                    <a:pt x="156" y="38"/>
                  </a:lnTo>
                  <a:lnTo>
                    <a:pt x="156" y="39"/>
                  </a:lnTo>
                  <a:lnTo>
                    <a:pt x="157" y="39"/>
                  </a:lnTo>
                  <a:lnTo>
                    <a:pt x="159" y="39"/>
                  </a:lnTo>
                  <a:lnTo>
                    <a:pt x="160" y="39"/>
                  </a:lnTo>
                  <a:lnTo>
                    <a:pt x="161" y="39"/>
                  </a:lnTo>
                  <a:lnTo>
                    <a:pt x="161" y="38"/>
                  </a:lnTo>
                  <a:lnTo>
                    <a:pt x="161" y="36"/>
                  </a:lnTo>
                  <a:lnTo>
                    <a:pt x="163" y="36"/>
                  </a:lnTo>
                  <a:lnTo>
                    <a:pt x="164" y="36"/>
                  </a:lnTo>
                  <a:lnTo>
                    <a:pt x="164" y="35"/>
                  </a:lnTo>
                  <a:lnTo>
                    <a:pt x="165" y="35"/>
                  </a:lnTo>
                  <a:lnTo>
                    <a:pt x="165" y="34"/>
                  </a:lnTo>
                  <a:lnTo>
                    <a:pt x="165" y="32"/>
                  </a:lnTo>
                  <a:lnTo>
                    <a:pt x="167" y="32"/>
                  </a:lnTo>
                  <a:lnTo>
                    <a:pt x="168" y="32"/>
                  </a:lnTo>
                  <a:lnTo>
                    <a:pt x="168" y="31"/>
                  </a:lnTo>
                  <a:lnTo>
                    <a:pt x="169" y="30"/>
                  </a:lnTo>
                  <a:lnTo>
                    <a:pt x="170" y="30"/>
                  </a:lnTo>
                  <a:lnTo>
                    <a:pt x="170" y="28"/>
                  </a:lnTo>
                  <a:lnTo>
                    <a:pt x="172" y="28"/>
                  </a:lnTo>
                  <a:lnTo>
                    <a:pt x="173" y="28"/>
                  </a:lnTo>
                  <a:lnTo>
                    <a:pt x="173" y="27"/>
                  </a:lnTo>
                  <a:lnTo>
                    <a:pt x="174" y="27"/>
                  </a:lnTo>
                  <a:lnTo>
                    <a:pt x="174" y="26"/>
                  </a:lnTo>
                  <a:lnTo>
                    <a:pt x="176" y="26"/>
                  </a:lnTo>
                  <a:lnTo>
                    <a:pt x="176" y="25"/>
                  </a:lnTo>
                  <a:lnTo>
                    <a:pt x="174" y="25"/>
                  </a:lnTo>
                  <a:lnTo>
                    <a:pt x="176" y="25"/>
                  </a:lnTo>
                  <a:lnTo>
                    <a:pt x="174" y="23"/>
                  </a:lnTo>
                  <a:lnTo>
                    <a:pt x="176" y="23"/>
                  </a:lnTo>
                  <a:lnTo>
                    <a:pt x="177" y="22"/>
                  </a:lnTo>
                  <a:lnTo>
                    <a:pt x="176" y="22"/>
                  </a:lnTo>
                  <a:lnTo>
                    <a:pt x="176" y="21"/>
                  </a:lnTo>
                  <a:lnTo>
                    <a:pt x="177" y="21"/>
                  </a:lnTo>
                  <a:lnTo>
                    <a:pt x="177" y="19"/>
                  </a:lnTo>
                  <a:lnTo>
                    <a:pt x="178" y="19"/>
                  </a:lnTo>
                  <a:lnTo>
                    <a:pt x="178" y="18"/>
                  </a:lnTo>
                  <a:lnTo>
                    <a:pt x="180" y="18"/>
                  </a:lnTo>
                  <a:lnTo>
                    <a:pt x="181" y="18"/>
                  </a:lnTo>
                  <a:lnTo>
                    <a:pt x="181" y="17"/>
                  </a:lnTo>
                  <a:lnTo>
                    <a:pt x="182" y="17"/>
                  </a:lnTo>
                  <a:lnTo>
                    <a:pt x="182" y="15"/>
                  </a:lnTo>
                  <a:lnTo>
                    <a:pt x="184" y="15"/>
                  </a:lnTo>
                  <a:lnTo>
                    <a:pt x="184" y="14"/>
                  </a:lnTo>
                  <a:lnTo>
                    <a:pt x="184" y="13"/>
                  </a:lnTo>
                  <a:lnTo>
                    <a:pt x="185" y="13"/>
                  </a:lnTo>
                  <a:lnTo>
                    <a:pt x="184" y="13"/>
                  </a:lnTo>
                  <a:lnTo>
                    <a:pt x="184" y="11"/>
                  </a:lnTo>
                  <a:lnTo>
                    <a:pt x="184" y="10"/>
                  </a:lnTo>
                  <a:lnTo>
                    <a:pt x="184" y="9"/>
                  </a:lnTo>
                  <a:lnTo>
                    <a:pt x="184" y="8"/>
                  </a:lnTo>
                  <a:lnTo>
                    <a:pt x="182" y="8"/>
                  </a:lnTo>
                  <a:lnTo>
                    <a:pt x="182" y="6"/>
                  </a:lnTo>
                  <a:lnTo>
                    <a:pt x="184" y="6"/>
                  </a:lnTo>
                  <a:lnTo>
                    <a:pt x="184" y="5"/>
                  </a:lnTo>
                  <a:lnTo>
                    <a:pt x="184" y="4"/>
                  </a:lnTo>
                  <a:lnTo>
                    <a:pt x="184" y="2"/>
                  </a:lnTo>
                  <a:lnTo>
                    <a:pt x="185" y="2"/>
                  </a:lnTo>
                  <a:lnTo>
                    <a:pt x="185" y="1"/>
                  </a:lnTo>
                  <a:lnTo>
                    <a:pt x="185" y="0"/>
                  </a:lnTo>
                  <a:lnTo>
                    <a:pt x="186" y="0"/>
                  </a:lnTo>
                  <a:lnTo>
                    <a:pt x="186" y="1"/>
                  </a:lnTo>
                  <a:lnTo>
                    <a:pt x="188" y="1"/>
                  </a:lnTo>
                  <a:lnTo>
                    <a:pt x="189" y="1"/>
                  </a:lnTo>
                  <a:lnTo>
                    <a:pt x="189" y="0"/>
                  </a:lnTo>
                  <a:lnTo>
                    <a:pt x="191" y="0"/>
                  </a:lnTo>
                  <a:lnTo>
                    <a:pt x="194" y="0"/>
                  </a:lnTo>
                  <a:lnTo>
                    <a:pt x="199" y="0"/>
                  </a:lnTo>
                  <a:lnTo>
                    <a:pt x="203" y="0"/>
                  </a:lnTo>
                  <a:lnTo>
                    <a:pt x="205" y="0"/>
                  </a:lnTo>
                  <a:lnTo>
                    <a:pt x="207" y="0"/>
                  </a:lnTo>
                  <a:lnTo>
                    <a:pt x="211" y="0"/>
                  </a:lnTo>
                  <a:lnTo>
                    <a:pt x="214" y="0"/>
                  </a:lnTo>
                  <a:lnTo>
                    <a:pt x="216" y="0"/>
                  </a:lnTo>
                  <a:lnTo>
                    <a:pt x="218" y="0"/>
                  </a:lnTo>
                  <a:lnTo>
                    <a:pt x="220" y="0"/>
                  </a:lnTo>
                  <a:lnTo>
                    <a:pt x="223" y="0"/>
                  </a:lnTo>
                  <a:lnTo>
                    <a:pt x="22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a:extLst>
                <a:ext uri="{FF2B5EF4-FFF2-40B4-BE49-F238E27FC236}">
                  <a16:creationId xmlns:a16="http://schemas.microsoft.com/office/drawing/2014/main" id="{B40AD7A7-9F1C-4BE4-B711-82EA4D872095}"/>
                </a:ext>
              </a:extLst>
            </p:cNvPr>
            <p:cNvSpPr>
              <a:spLocks/>
            </p:cNvSpPr>
            <p:nvPr/>
          </p:nvSpPr>
          <p:spPr bwMode="auto">
            <a:xfrm>
              <a:off x="6298" y="1876"/>
              <a:ext cx="261" cy="180"/>
            </a:xfrm>
            <a:custGeom>
              <a:avLst/>
              <a:gdLst>
                <a:gd name="T0" fmla="*/ 196 w 261"/>
                <a:gd name="T1" fmla="*/ 1 h 180"/>
                <a:gd name="T2" fmla="*/ 229 w 261"/>
                <a:gd name="T3" fmla="*/ 0 h 180"/>
                <a:gd name="T4" fmla="*/ 252 w 261"/>
                <a:gd name="T5" fmla="*/ 3 h 180"/>
                <a:gd name="T6" fmla="*/ 252 w 261"/>
                <a:gd name="T7" fmla="*/ 28 h 180"/>
                <a:gd name="T8" fmla="*/ 252 w 261"/>
                <a:gd name="T9" fmla="*/ 41 h 180"/>
                <a:gd name="T10" fmla="*/ 252 w 261"/>
                <a:gd name="T11" fmla="*/ 56 h 180"/>
                <a:gd name="T12" fmla="*/ 258 w 261"/>
                <a:gd name="T13" fmla="*/ 66 h 180"/>
                <a:gd name="T14" fmla="*/ 261 w 261"/>
                <a:gd name="T15" fmla="*/ 83 h 180"/>
                <a:gd name="T16" fmla="*/ 261 w 261"/>
                <a:gd name="T17" fmla="*/ 102 h 180"/>
                <a:gd name="T18" fmla="*/ 252 w 261"/>
                <a:gd name="T19" fmla="*/ 113 h 180"/>
                <a:gd name="T20" fmla="*/ 227 w 261"/>
                <a:gd name="T21" fmla="*/ 113 h 180"/>
                <a:gd name="T22" fmla="*/ 223 w 261"/>
                <a:gd name="T23" fmla="*/ 123 h 180"/>
                <a:gd name="T24" fmla="*/ 210 w 261"/>
                <a:gd name="T25" fmla="*/ 133 h 180"/>
                <a:gd name="T26" fmla="*/ 197 w 261"/>
                <a:gd name="T27" fmla="*/ 133 h 180"/>
                <a:gd name="T28" fmla="*/ 182 w 261"/>
                <a:gd name="T29" fmla="*/ 133 h 180"/>
                <a:gd name="T30" fmla="*/ 171 w 261"/>
                <a:gd name="T31" fmla="*/ 134 h 180"/>
                <a:gd name="T32" fmla="*/ 162 w 261"/>
                <a:gd name="T33" fmla="*/ 136 h 180"/>
                <a:gd name="T34" fmla="*/ 158 w 261"/>
                <a:gd name="T35" fmla="*/ 137 h 180"/>
                <a:gd name="T36" fmla="*/ 153 w 261"/>
                <a:gd name="T37" fmla="*/ 137 h 180"/>
                <a:gd name="T38" fmla="*/ 148 w 261"/>
                <a:gd name="T39" fmla="*/ 141 h 180"/>
                <a:gd name="T40" fmla="*/ 144 w 261"/>
                <a:gd name="T41" fmla="*/ 142 h 180"/>
                <a:gd name="T42" fmla="*/ 142 w 261"/>
                <a:gd name="T43" fmla="*/ 144 h 180"/>
                <a:gd name="T44" fmla="*/ 137 w 261"/>
                <a:gd name="T45" fmla="*/ 142 h 180"/>
                <a:gd name="T46" fmla="*/ 133 w 261"/>
                <a:gd name="T47" fmla="*/ 142 h 180"/>
                <a:gd name="T48" fmla="*/ 128 w 261"/>
                <a:gd name="T49" fmla="*/ 145 h 180"/>
                <a:gd name="T50" fmla="*/ 124 w 261"/>
                <a:gd name="T51" fmla="*/ 146 h 180"/>
                <a:gd name="T52" fmla="*/ 120 w 261"/>
                <a:gd name="T53" fmla="*/ 147 h 180"/>
                <a:gd name="T54" fmla="*/ 116 w 261"/>
                <a:gd name="T55" fmla="*/ 149 h 180"/>
                <a:gd name="T56" fmla="*/ 112 w 261"/>
                <a:gd name="T57" fmla="*/ 153 h 180"/>
                <a:gd name="T58" fmla="*/ 108 w 261"/>
                <a:gd name="T59" fmla="*/ 151 h 180"/>
                <a:gd name="T60" fmla="*/ 104 w 261"/>
                <a:gd name="T61" fmla="*/ 155 h 180"/>
                <a:gd name="T62" fmla="*/ 99 w 261"/>
                <a:gd name="T63" fmla="*/ 158 h 180"/>
                <a:gd name="T64" fmla="*/ 95 w 261"/>
                <a:gd name="T65" fmla="*/ 162 h 180"/>
                <a:gd name="T66" fmla="*/ 94 w 261"/>
                <a:gd name="T67" fmla="*/ 166 h 180"/>
                <a:gd name="T68" fmla="*/ 90 w 261"/>
                <a:gd name="T69" fmla="*/ 172 h 180"/>
                <a:gd name="T70" fmla="*/ 81 w 261"/>
                <a:gd name="T71" fmla="*/ 174 h 180"/>
                <a:gd name="T72" fmla="*/ 77 w 261"/>
                <a:gd name="T73" fmla="*/ 172 h 180"/>
                <a:gd name="T74" fmla="*/ 74 w 261"/>
                <a:gd name="T75" fmla="*/ 176 h 180"/>
                <a:gd name="T76" fmla="*/ 69 w 261"/>
                <a:gd name="T77" fmla="*/ 179 h 180"/>
                <a:gd name="T78" fmla="*/ 42 w 261"/>
                <a:gd name="T79" fmla="*/ 180 h 180"/>
                <a:gd name="T80" fmla="*/ 18 w 261"/>
                <a:gd name="T81" fmla="*/ 180 h 180"/>
                <a:gd name="T82" fmla="*/ 0 w 261"/>
                <a:gd name="T83" fmla="*/ 176 h 180"/>
                <a:gd name="T84" fmla="*/ 0 w 261"/>
                <a:gd name="T85" fmla="*/ 149 h 180"/>
                <a:gd name="T86" fmla="*/ 0 w 261"/>
                <a:gd name="T87" fmla="*/ 125 h 180"/>
                <a:gd name="T88" fmla="*/ 0 w 261"/>
                <a:gd name="T89" fmla="*/ 104 h 180"/>
                <a:gd name="T90" fmla="*/ 0 w 261"/>
                <a:gd name="T91" fmla="*/ 81 h 180"/>
                <a:gd name="T92" fmla="*/ 0 w 261"/>
                <a:gd name="T93" fmla="*/ 65 h 180"/>
                <a:gd name="T94" fmla="*/ 0 w 261"/>
                <a:gd name="T95" fmla="*/ 45 h 180"/>
                <a:gd name="T96" fmla="*/ 0 w 261"/>
                <a:gd name="T97" fmla="*/ 14 h 180"/>
                <a:gd name="T98" fmla="*/ 13 w 261"/>
                <a:gd name="T99" fmla="*/ 13 h 180"/>
                <a:gd name="T100" fmla="*/ 34 w 261"/>
                <a:gd name="T101" fmla="*/ 13 h 180"/>
                <a:gd name="T102" fmla="*/ 55 w 261"/>
                <a:gd name="T103" fmla="*/ 13 h 180"/>
                <a:gd name="T104" fmla="*/ 77 w 261"/>
                <a:gd name="T105" fmla="*/ 13 h 180"/>
                <a:gd name="T106" fmla="*/ 97 w 261"/>
                <a:gd name="T107" fmla="*/ 13 h 180"/>
                <a:gd name="T108" fmla="*/ 119 w 261"/>
                <a:gd name="T109" fmla="*/ 11 h 180"/>
                <a:gd name="T110" fmla="*/ 137 w 261"/>
                <a:gd name="T111" fmla="*/ 11 h 180"/>
                <a:gd name="T112" fmla="*/ 154 w 261"/>
                <a:gd name="T113" fmla="*/ 11 h 180"/>
                <a:gd name="T114" fmla="*/ 168 w 261"/>
                <a:gd name="T115" fmla="*/ 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1" h="180">
                  <a:moveTo>
                    <a:pt x="168" y="1"/>
                  </a:moveTo>
                  <a:lnTo>
                    <a:pt x="176" y="1"/>
                  </a:lnTo>
                  <a:lnTo>
                    <a:pt x="180" y="1"/>
                  </a:lnTo>
                  <a:lnTo>
                    <a:pt x="183" y="1"/>
                  </a:lnTo>
                  <a:lnTo>
                    <a:pt x="186" y="1"/>
                  </a:lnTo>
                  <a:lnTo>
                    <a:pt x="187" y="1"/>
                  </a:lnTo>
                  <a:lnTo>
                    <a:pt x="188" y="1"/>
                  </a:lnTo>
                  <a:lnTo>
                    <a:pt x="196" y="1"/>
                  </a:lnTo>
                  <a:lnTo>
                    <a:pt x="197" y="1"/>
                  </a:lnTo>
                  <a:lnTo>
                    <a:pt x="204" y="1"/>
                  </a:lnTo>
                  <a:lnTo>
                    <a:pt x="205" y="1"/>
                  </a:lnTo>
                  <a:lnTo>
                    <a:pt x="208" y="1"/>
                  </a:lnTo>
                  <a:lnTo>
                    <a:pt x="216" y="0"/>
                  </a:lnTo>
                  <a:lnTo>
                    <a:pt x="221" y="0"/>
                  </a:lnTo>
                  <a:lnTo>
                    <a:pt x="223" y="0"/>
                  </a:lnTo>
                  <a:lnTo>
                    <a:pt x="229" y="0"/>
                  </a:lnTo>
                  <a:lnTo>
                    <a:pt x="231" y="0"/>
                  </a:lnTo>
                  <a:lnTo>
                    <a:pt x="234" y="0"/>
                  </a:lnTo>
                  <a:lnTo>
                    <a:pt x="239" y="0"/>
                  </a:lnTo>
                  <a:lnTo>
                    <a:pt x="242" y="0"/>
                  </a:lnTo>
                  <a:lnTo>
                    <a:pt x="247" y="0"/>
                  </a:lnTo>
                  <a:lnTo>
                    <a:pt x="250" y="0"/>
                  </a:lnTo>
                  <a:lnTo>
                    <a:pt x="252" y="0"/>
                  </a:lnTo>
                  <a:lnTo>
                    <a:pt x="252" y="3"/>
                  </a:lnTo>
                  <a:lnTo>
                    <a:pt x="252" y="7"/>
                  </a:lnTo>
                  <a:lnTo>
                    <a:pt x="252" y="9"/>
                  </a:lnTo>
                  <a:lnTo>
                    <a:pt x="252" y="13"/>
                  </a:lnTo>
                  <a:lnTo>
                    <a:pt x="252" y="17"/>
                  </a:lnTo>
                  <a:lnTo>
                    <a:pt x="252" y="19"/>
                  </a:lnTo>
                  <a:lnTo>
                    <a:pt x="252" y="22"/>
                  </a:lnTo>
                  <a:lnTo>
                    <a:pt x="252" y="26"/>
                  </a:lnTo>
                  <a:lnTo>
                    <a:pt x="252" y="28"/>
                  </a:lnTo>
                  <a:lnTo>
                    <a:pt x="252" y="30"/>
                  </a:lnTo>
                  <a:lnTo>
                    <a:pt x="252" y="32"/>
                  </a:lnTo>
                  <a:lnTo>
                    <a:pt x="252" y="34"/>
                  </a:lnTo>
                  <a:lnTo>
                    <a:pt x="252" y="35"/>
                  </a:lnTo>
                  <a:lnTo>
                    <a:pt x="252" y="36"/>
                  </a:lnTo>
                  <a:lnTo>
                    <a:pt x="252" y="38"/>
                  </a:lnTo>
                  <a:lnTo>
                    <a:pt x="252" y="39"/>
                  </a:lnTo>
                  <a:lnTo>
                    <a:pt x="252" y="41"/>
                  </a:lnTo>
                  <a:lnTo>
                    <a:pt x="252" y="43"/>
                  </a:lnTo>
                  <a:lnTo>
                    <a:pt x="252" y="47"/>
                  </a:lnTo>
                  <a:lnTo>
                    <a:pt x="252" y="48"/>
                  </a:lnTo>
                  <a:lnTo>
                    <a:pt x="252" y="49"/>
                  </a:lnTo>
                  <a:lnTo>
                    <a:pt x="252" y="52"/>
                  </a:lnTo>
                  <a:lnTo>
                    <a:pt x="252" y="53"/>
                  </a:lnTo>
                  <a:lnTo>
                    <a:pt x="252" y="55"/>
                  </a:lnTo>
                  <a:lnTo>
                    <a:pt x="252" y="56"/>
                  </a:lnTo>
                  <a:lnTo>
                    <a:pt x="252" y="60"/>
                  </a:lnTo>
                  <a:lnTo>
                    <a:pt x="252" y="61"/>
                  </a:lnTo>
                  <a:lnTo>
                    <a:pt x="252" y="65"/>
                  </a:lnTo>
                  <a:lnTo>
                    <a:pt x="252" y="66"/>
                  </a:lnTo>
                  <a:lnTo>
                    <a:pt x="252" y="68"/>
                  </a:lnTo>
                  <a:lnTo>
                    <a:pt x="255" y="68"/>
                  </a:lnTo>
                  <a:lnTo>
                    <a:pt x="256" y="66"/>
                  </a:lnTo>
                  <a:lnTo>
                    <a:pt x="258" y="66"/>
                  </a:lnTo>
                  <a:lnTo>
                    <a:pt x="259" y="66"/>
                  </a:lnTo>
                  <a:lnTo>
                    <a:pt x="261" y="65"/>
                  </a:lnTo>
                  <a:lnTo>
                    <a:pt x="261" y="69"/>
                  </a:lnTo>
                  <a:lnTo>
                    <a:pt x="261" y="73"/>
                  </a:lnTo>
                  <a:lnTo>
                    <a:pt x="261" y="74"/>
                  </a:lnTo>
                  <a:lnTo>
                    <a:pt x="261" y="75"/>
                  </a:lnTo>
                  <a:lnTo>
                    <a:pt x="261" y="81"/>
                  </a:lnTo>
                  <a:lnTo>
                    <a:pt x="261" y="83"/>
                  </a:lnTo>
                  <a:lnTo>
                    <a:pt x="261" y="85"/>
                  </a:lnTo>
                  <a:lnTo>
                    <a:pt x="261" y="86"/>
                  </a:lnTo>
                  <a:lnTo>
                    <a:pt x="261" y="92"/>
                  </a:lnTo>
                  <a:lnTo>
                    <a:pt x="261" y="94"/>
                  </a:lnTo>
                  <a:lnTo>
                    <a:pt x="261" y="95"/>
                  </a:lnTo>
                  <a:lnTo>
                    <a:pt x="261" y="96"/>
                  </a:lnTo>
                  <a:lnTo>
                    <a:pt x="261" y="99"/>
                  </a:lnTo>
                  <a:lnTo>
                    <a:pt x="261" y="102"/>
                  </a:lnTo>
                  <a:lnTo>
                    <a:pt x="261" y="103"/>
                  </a:lnTo>
                  <a:lnTo>
                    <a:pt x="261" y="104"/>
                  </a:lnTo>
                  <a:lnTo>
                    <a:pt x="261" y="108"/>
                  </a:lnTo>
                  <a:lnTo>
                    <a:pt x="261" y="113"/>
                  </a:lnTo>
                  <a:lnTo>
                    <a:pt x="260" y="113"/>
                  </a:lnTo>
                  <a:lnTo>
                    <a:pt x="256" y="113"/>
                  </a:lnTo>
                  <a:lnTo>
                    <a:pt x="254" y="113"/>
                  </a:lnTo>
                  <a:lnTo>
                    <a:pt x="252" y="113"/>
                  </a:lnTo>
                  <a:lnTo>
                    <a:pt x="246" y="113"/>
                  </a:lnTo>
                  <a:lnTo>
                    <a:pt x="243" y="113"/>
                  </a:lnTo>
                  <a:lnTo>
                    <a:pt x="235" y="113"/>
                  </a:lnTo>
                  <a:lnTo>
                    <a:pt x="233" y="113"/>
                  </a:lnTo>
                  <a:lnTo>
                    <a:pt x="231" y="113"/>
                  </a:lnTo>
                  <a:lnTo>
                    <a:pt x="230" y="113"/>
                  </a:lnTo>
                  <a:lnTo>
                    <a:pt x="229" y="113"/>
                  </a:lnTo>
                  <a:lnTo>
                    <a:pt x="227" y="113"/>
                  </a:lnTo>
                  <a:lnTo>
                    <a:pt x="225" y="113"/>
                  </a:lnTo>
                  <a:lnTo>
                    <a:pt x="223" y="113"/>
                  </a:lnTo>
                  <a:lnTo>
                    <a:pt x="223" y="115"/>
                  </a:lnTo>
                  <a:lnTo>
                    <a:pt x="223" y="116"/>
                  </a:lnTo>
                  <a:lnTo>
                    <a:pt x="223" y="117"/>
                  </a:lnTo>
                  <a:lnTo>
                    <a:pt x="223" y="119"/>
                  </a:lnTo>
                  <a:lnTo>
                    <a:pt x="223" y="120"/>
                  </a:lnTo>
                  <a:lnTo>
                    <a:pt x="223" y="123"/>
                  </a:lnTo>
                  <a:lnTo>
                    <a:pt x="223" y="127"/>
                  </a:lnTo>
                  <a:lnTo>
                    <a:pt x="223" y="129"/>
                  </a:lnTo>
                  <a:lnTo>
                    <a:pt x="223" y="132"/>
                  </a:lnTo>
                  <a:lnTo>
                    <a:pt x="222" y="132"/>
                  </a:lnTo>
                  <a:lnTo>
                    <a:pt x="217" y="133"/>
                  </a:lnTo>
                  <a:lnTo>
                    <a:pt x="214" y="133"/>
                  </a:lnTo>
                  <a:lnTo>
                    <a:pt x="212" y="133"/>
                  </a:lnTo>
                  <a:lnTo>
                    <a:pt x="210" y="133"/>
                  </a:lnTo>
                  <a:lnTo>
                    <a:pt x="209" y="133"/>
                  </a:lnTo>
                  <a:lnTo>
                    <a:pt x="208" y="133"/>
                  </a:lnTo>
                  <a:lnTo>
                    <a:pt x="205" y="133"/>
                  </a:lnTo>
                  <a:lnTo>
                    <a:pt x="204" y="133"/>
                  </a:lnTo>
                  <a:lnTo>
                    <a:pt x="203" y="133"/>
                  </a:lnTo>
                  <a:lnTo>
                    <a:pt x="201" y="133"/>
                  </a:lnTo>
                  <a:lnTo>
                    <a:pt x="199" y="133"/>
                  </a:lnTo>
                  <a:lnTo>
                    <a:pt x="197" y="133"/>
                  </a:lnTo>
                  <a:lnTo>
                    <a:pt x="196" y="133"/>
                  </a:lnTo>
                  <a:lnTo>
                    <a:pt x="193" y="133"/>
                  </a:lnTo>
                  <a:lnTo>
                    <a:pt x="191" y="133"/>
                  </a:lnTo>
                  <a:lnTo>
                    <a:pt x="189" y="133"/>
                  </a:lnTo>
                  <a:lnTo>
                    <a:pt x="188" y="133"/>
                  </a:lnTo>
                  <a:lnTo>
                    <a:pt x="187" y="133"/>
                  </a:lnTo>
                  <a:lnTo>
                    <a:pt x="184" y="133"/>
                  </a:lnTo>
                  <a:lnTo>
                    <a:pt x="182" y="133"/>
                  </a:lnTo>
                  <a:lnTo>
                    <a:pt x="179" y="133"/>
                  </a:lnTo>
                  <a:lnTo>
                    <a:pt x="178" y="133"/>
                  </a:lnTo>
                  <a:lnTo>
                    <a:pt x="176" y="133"/>
                  </a:lnTo>
                  <a:lnTo>
                    <a:pt x="175" y="133"/>
                  </a:lnTo>
                  <a:lnTo>
                    <a:pt x="174" y="133"/>
                  </a:lnTo>
                  <a:lnTo>
                    <a:pt x="174" y="134"/>
                  </a:lnTo>
                  <a:lnTo>
                    <a:pt x="172" y="134"/>
                  </a:lnTo>
                  <a:lnTo>
                    <a:pt x="171" y="134"/>
                  </a:lnTo>
                  <a:lnTo>
                    <a:pt x="170" y="134"/>
                  </a:lnTo>
                  <a:lnTo>
                    <a:pt x="168" y="134"/>
                  </a:lnTo>
                  <a:lnTo>
                    <a:pt x="167" y="134"/>
                  </a:lnTo>
                  <a:lnTo>
                    <a:pt x="166" y="134"/>
                  </a:lnTo>
                  <a:lnTo>
                    <a:pt x="166" y="136"/>
                  </a:lnTo>
                  <a:lnTo>
                    <a:pt x="165" y="136"/>
                  </a:lnTo>
                  <a:lnTo>
                    <a:pt x="163" y="136"/>
                  </a:lnTo>
                  <a:lnTo>
                    <a:pt x="162" y="136"/>
                  </a:lnTo>
                  <a:lnTo>
                    <a:pt x="162" y="137"/>
                  </a:lnTo>
                  <a:lnTo>
                    <a:pt x="161" y="137"/>
                  </a:lnTo>
                  <a:lnTo>
                    <a:pt x="159" y="137"/>
                  </a:lnTo>
                  <a:lnTo>
                    <a:pt x="159" y="138"/>
                  </a:lnTo>
                  <a:lnTo>
                    <a:pt x="159" y="137"/>
                  </a:lnTo>
                  <a:lnTo>
                    <a:pt x="158" y="137"/>
                  </a:lnTo>
                  <a:lnTo>
                    <a:pt x="158" y="136"/>
                  </a:lnTo>
                  <a:lnTo>
                    <a:pt x="158" y="137"/>
                  </a:lnTo>
                  <a:lnTo>
                    <a:pt x="157" y="137"/>
                  </a:lnTo>
                  <a:lnTo>
                    <a:pt x="157" y="136"/>
                  </a:lnTo>
                  <a:lnTo>
                    <a:pt x="157" y="137"/>
                  </a:lnTo>
                  <a:lnTo>
                    <a:pt x="155" y="137"/>
                  </a:lnTo>
                  <a:lnTo>
                    <a:pt x="154" y="137"/>
                  </a:lnTo>
                  <a:lnTo>
                    <a:pt x="153" y="137"/>
                  </a:lnTo>
                  <a:lnTo>
                    <a:pt x="153" y="136"/>
                  </a:lnTo>
                  <a:lnTo>
                    <a:pt x="153" y="137"/>
                  </a:lnTo>
                  <a:lnTo>
                    <a:pt x="151" y="137"/>
                  </a:lnTo>
                  <a:lnTo>
                    <a:pt x="153" y="137"/>
                  </a:lnTo>
                  <a:lnTo>
                    <a:pt x="151" y="137"/>
                  </a:lnTo>
                  <a:lnTo>
                    <a:pt x="150" y="138"/>
                  </a:lnTo>
                  <a:lnTo>
                    <a:pt x="150" y="140"/>
                  </a:lnTo>
                  <a:lnTo>
                    <a:pt x="149" y="140"/>
                  </a:lnTo>
                  <a:lnTo>
                    <a:pt x="149" y="141"/>
                  </a:lnTo>
                  <a:lnTo>
                    <a:pt x="148" y="141"/>
                  </a:lnTo>
                  <a:lnTo>
                    <a:pt x="148" y="142"/>
                  </a:lnTo>
                  <a:lnTo>
                    <a:pt x="146" y="142"/>
                  </a:lnTo>
                  <a:lnTo>
                    <a:pt x="146" y="141"/>
                  </a:lnTo>
                  <a:lnTo>
                    <a:pt x="146" y="142"/>
                  </a:lnTo>
                  <a:lnTo>
                    <a:pt x="145" y="142"/>
                  </a:lnTo>
                  <a:lnTo>
                    <a:pt x="144" y="142"/>
                  </a:lnTo>
                  <a:lnTo>
                    <a:pt x="144" y="141"/>
                  </a:lnTo>
                  <a:lnTo>
                    <a:pt x="144" y="142"/>
                  </a:lnTo>
                  <a:lnTo>
                    <a:pt x="144" y="141"/>
                  </a:lnTo>
                  <a:lnTo>
                    <a:pt x="142" y="141"/>
                  </a:lnTo>
                  <a:lnTo>
                    <a:pt x="142" y="142"/>
                  </a:lnTo>
                  <a:lnTo>
                    <a:pt x="142" y="141"/>
                  </a:lnTo>
                  <a:lnTo>
                    <a:pt x="142" y="142"/>
                  </a:lnTo>
                  <a:lnTo>
                    <a:pt x="142" y="144"/>
                  </a:lnTo>
                  <a:lnTo>
                    <a:pt x="142" y="142"/>
                  </a:lnTo>
                  <a:lnTo>
                    <a:pt x="142" y="144"/>
                  </a:lnTo>
                  <a:lnTo>
                    <a:pt x="141" y="144"/>
                  </a:lnTo>
                  <a:lnTo>
                    <a:pt x="142" y="144"/>
                  </a:lnTo>
                  <a:lnTo>
                    <a:pt x="141" y="144"/>
                  </a:lnTo>
                  <a:lnTo>
                    <a:pt x="140" y="142"/>
                  </a:lnTo>
                  <a:lnTo>
                    <a:pt x="140" y="144"/>
                  </a:lnTo>
                  <a:lnTo>
                    <a:pt x="138" y="144"/>
                  </a:lnTo>
                  <a:lnTo>
                    <a:pt x="137" y="144"/>
                  </a:lnTo>
                  <a:lnTo>
                    <a:pt x="137" y="142"/>
                  </a:lnTo>
                  <a:lnTo>
                    <a:pt x="137" y="144"/>
                  </a:lnTo>
                  <a:lnTo>
                    <a:pt x="136" y="144"/>
                  </a:lnTo>
                  <a:lnTo>
                    <a:pt x="136" y="142"/>
                  </a:lnTo>
                  <a:lnTo>
                    <a:pt x="134" y="144"/>
                  </a:lnTo>
                  <a:lnTo>
                    <a:pt x="134" y="142"/>
                  </a:lnTo>
                  <a:lnTo>
                    <a:pt x="133" y="142"/>
                  </a:lnTo>
                  <a:lnTo>
                    <a:pt x="134" y="142"/>
                  </a:lnTo>
                  <a:lnTo>
                    <a:pt x="133" y="142"/>
                  </a:lnTo>
                  <a:lnTo>
                    <a:pt x="132" y="142"/>
                  </a:lnTo>
                  <a:lnTo>
                    <a:pt x="131" y="142"/>
                  </a:lnTo>
                  <a:lnTo>
                    <a:pt x="131" y="144"/>
                  </a:lnTo>
                  <a:lnTo>
                    <a:pt x="129" y="144"/>
                  </a:lnTo>
                  <a:lnTo>
                    <a:pt x="129" y="145"/>
                  </a:lnTo>
                  <a:lnTo>
                    <a:pt x="128" y="145"/>
                  </a:lnTo>
                  <a:lnTo>
                    <a:pt x="128" y="144"/>
                  </a:lnTo>
                  <a:lnTo>
                    <a:pt x="128" y="145"/>
                  </a:lnTo>
                  <a:lnTo>
                    <a:pt x="127" y="145"/>
                  </a:lnTo>
                  <a:lnTo>
                    <a:pt x="127" y="146"/>
                  </a:lnTo>
                  <a:lnTo>
                    <a:pt x="125" y="146"/>
                  </a:lnTo>
                  <a:lnTo>
                    <a:pt x="125" y="147"/>
                  </a:lnTo>
                  <a:lnTo>
                    <a:pt x="125" y="146"/>
                  </a:lnTo>
                  <a:lnTo>
                    <a:pt x="124" y="146"/>
                  </a:lnTo>
                  <a:lnTo>
                    <a:pt x="124" y="147"/>
                  </a:lnTo>
                  <a:lnTo>
                    <a:pt x="124" y="146"/>
                  </a:lnTo>
                  <a:lnTo>
                    <a:pt x="123" y="146"/>
                  </a:lnTo>
                  <a:lnTo>
                    <a:pt x="123" y="147"/>
                  </a:lnTo>
                  <a:lnTo>
                    <a:pt x="121" y="147"/>
                  </a:lnTo>
                  <a:lnTo>
                    <a:pt x="121" y="149"/>
                  </a:lnTo>
                  <a:lnTo>
                    <a:pt x="121" y="147"/>
                  </a:lnTo>
                  <a:lnTo>
                    <a:pt x="120" y="147"/>
                  </a:lnTo>
                  <a:lnTo>
                    <a:pt x="120" y="149"/>
                  </a:lnTo>
                  <a:lnTo>
                    <a:pt x="120" y="147"/>
                  </a:lnTo>
                  <a:lnTo>
                    <a:pt x="120" y="149"/>
                  </a:lnTo>
                  <a:lnTo>
                    <a:pt x="119" y="149"/>
                  </a:lnTo>
                  <a:lnTo>
                    <a:pt x="117" y="149"/>
                  </a:lnTo>
                  <a:lnTo>
                    <a:pt x="117" y="150"/>
                  </a:lnTo>
                  <a:lnTo>
                    <a:pt x="117" y="149"/>
                  </a:lnTo>
                  <a:lnTo>
                    <a:pt x="116" y="149"/>
                  </a:lnTo>
                  <a:lnTo>
                    <a:pt x="116" y="150"/>
                  </a:lnTo>
                  <a:lnTo>
                    <a:pt x="116" y="149"/>
                  </a:lnTo>
                  <a:lnTo>
                    <a:pt x="116" y="150"/>
                  </a:lnTo>
                  <a:lnTo>
                    <a:pt x="115" y="150"/>
                  </a:lnTo>
                  <a:lnTo>
                    <a:pt x="115" y="149"/>
                  </a:lnTo>
                  <a:lnTo>
                    <a:pt x="114" y="149"/>
                  </a:lnTo>
                  <a:lnTo>
                    <a:pt x="114" y="150"/>
                  </a:lnTo>
                  <a:lnTo>
                    <a:pt x="114" y="151"/>
                  </a:lnTo>
                  <a:lnTo>
                    <a:pt x="112" y="151"/>
                  </a:lnTo>
                  <a:lnTo>
                    <a:pt x="112" y="153"/>
                  </a:lnTo>
                  <a:lnTo>
                    <a:pt x="111" y="153"/>
                  </a:lnTo>
                  <a:lnTo>
                    <a:pt x="111" y="151"/>
                  </a:lnTo>
                  <a:lnTo>
                    <a:pt x="111" y="153"/>
                  </a:lnTo>
                  <a:lnTo>
                    <a:pt x="111" y="151"/>
                  </a:lnTo>
                  <a:lnTo>
                    <a:pt x="110" y="151"/>
                  </a:lnTo>
                  <a:lnTo>
                    <a:pt x="110" y="153"/>
                  </a:lnTo>
                  <a:lnTo>
                    <a:pt x="110" y="151"/>
                  </a:lnTo>
                  <a:lnTo>
                    <a:pt x="108" y="151"/>
                  </a:lnTo>
                  <a:lnTo>
                    <a:pt x="108" y="153"/>
                  </a:lnTo>
                  <a:lnTo>
                    <a:pt x="107" y="153"/>
                  </a:lnTo>
                  <a:lnTo>
                    <a:pt x="107" y="154"/>
                  </a:lnTo>
                  <a:lnTo>
                    <a:pt x="106" y="154"/>
                  </a:lnTo>
                  <a:lnTo>
                    <a:pt x="106" y="155"/>
                  </a:lnTo>
                  <a:lnTo>
                    <a:pt x="106" y="154"/>
                  </a:lnTo>
                  <a:lnTo>
                    <a:pt x="104" y="154"/>
                  </a:lnTo>
                  <a:lnTo>
                    <a:pt x="104" y="155"/>
                  </a:lnTo>
                  <a:lnTo>
                    <a:pt x="103" y="155"/>
                  </a:lnTo>
                  <a:lnTo>
                    <a:pt x="103" y="157"/>
                  </a:lnTo>
                  <a:lnTo>
                    <a:pt x="103" y="155"/>
                  </a:lnTo>
                  <a:lnTo>
                    <a:pt x="102" y="155"/>
                  </a:lnTo>
                  <a:lnTo>
                    <a:pt x="102" y="157"/>
                  </a:lnTo>
                  <a:lnTo>
                    <a:pt x="100" y="157"/>
                  </a:lnTo>
                  <a:lnTo>
                    <a:pt x="100" y="158"/>
                  </a:lnTo>
                  <a:lnTo>
                    <a:pt x="99" y="158"/>
                  </a:lnTo>
                  <a:lnTo>
                    <a:pt x="99" y="159"/>
                  </a:lnTo>
                  <a:lnTo>
                    <a:pt x="99" y="161"/>
                  </a:lnTo>
                  <a:lnTo>
                    <a:pt x="98" y="161"/>
                  </a:lnTo>
                  <a:lnTo>
                    <a:pt x="99" y="161"/>
                  </a:lnTo>
                  <a:lnTo>
                    <a:pt x="98" y="161"/>
                  </a:lnTo>
                  <a:lnTo>
                    <a:pt x="97" y="161"/>
                  </a:lnTo>
                  <a:lnTo>
                    <a:pt x="95" y="161"/>
                  </a:lnTo>
                  <a:lnTo>
                    <a:pt x="95" y="162"/>
                  </a:lnTo>
                  <a:lnTo>
                    <a:pt x="94" y="162"/>
                  </a:lnTo>
                  <a:lnTo>
                    <a:pt x="95" y="162"/>
                  </a:lnTo>
                  <a:lnTo>
                    <a:pt x="95" y="163"/>
                  </a:lnTo>
                  <a:lnTo>
                    <a:pt x="94" y="163"/>
                  </a:lnTo>
                  <a:lnTo>
                    <a:pt x="94" y="164"/>
                  </a:lnTo>
                  <a:lnTo>
                    <a:pt x="95" y="164"/>
                  </a:lnTo>
                  <a:lnTo>
                    <a:pt x="94" y="164"/>
                  </a:lnTo>
                  <a:lnTo>
                    <a:pt x="94" y="166"/>
                  </a:lnTo>
                  <a:lnTo>
                    <a:pt x="93" y="166"/>
                  </a:lnTo>
                  <a:lnTo>
                    <a:pt x="93" y="167"/>
                  </a:lnTo>
                  <a:lnTo>
                    <a:pt x="93" y="168"/>
                  </a:lnTo>
                  <a:lnTo>
                    <a:pt x="91" y="168"/>
                  </a:lnTo>
                  <a:lnTo>
                    <a:pt x="91" y="170"/>
                  </a:lnTo>
                  <a:lnTo>
                    <a:pt x="91" y="171"/>
                  </a:lnTo>
                  <a:lnTo>
                    <a:pt x="90" y="171"/>
                  </a:lnTo>
                  <a:lnTo>
                    <a:pt x="90" y="172"/>
                  </a:lnTo>
                  <a:lnTo>
                    <a:pt x="90" y="174"/>
                  </a:lnTo>
                  <a:lnTo>
                    <a:pt x="89" y="174"/>
                  </a:lnTo>
                  <a:lnTo>
                    <a:pt x="87" y="174"/>
                  </a:lnTo>
                  <a:lnTo>
                    <a:pt x="86" y="174"/>
                  </a:lnTo>
                  <a:lnTo>
                    <a:pt x="85" y="174"/>
                  </a:lnTo>
                  <a:lnTo>
                    <a:pt x="83" y="174"/>
                  </a:lnTo>
                  <a:lnTo>
                    <a:pt x="82" y="174"/>
                  </a:lnTo>
                  <a:lnTo>
                    <a:pt x="81" y="174"/>
                  </a:lnTo>
                  <a:lnTo>
                    <a:pt x="79" y="174"/>
                  </a:lnTo>
                  <a:lnTo>
                    <a:pt x="79" y="172"/>
                  </a:lnTo>
                  <a:lnTo>
                    <a:pt x="79" y="174"/>
                  </a:lnTo>
                  <a:lnTo>
                    <a:pt x="79" y="172"/>
                  </a:lnTo>
                  <a:lnTo>
                    <a:pt x="78" y="172"/>
                  </a:lnTo>
                  <a:lnTo>
                    <a:pt x="78" y="171"/>
                  </a:lnTo>
                  <a:lnTo>
                    <a:pt x="78" y="172"/>
                  </a:lnTo>
                  <a:lnTo>
                    <a:pt x="77" y="172"/>
                  </a:lnTo>
                  <a:lnTo>
                    <a:pt x="77" y="171"/>
                  </a:lnTo>
                  <a:lnTo>
                    <a:pt x="77" y="172"/>
                  </a:lnTo>
                  <a:lnTo>
                    <a:pt x="77" y="174"/>
                  </a:lnTo>
                  <a:lnTo>
                    <a:pt x="76" y="172"/>
                  </a:lnTo>
                  <a:lnTo>
                    <a:pt x="76" y="174"/>
                  </a:lnTo>
                  <a:lnTo>
                    <a:pt x="74" y="174"/>
                  </a:lnTo>
                  <a:lnTo>
                    <a:pt x="74" y="175"/>
                  </a:lnTo>
                  <a:lnTo>
                    <a:pt x="74" y="176"/>
                  </a:lnTo>
                  <a:lnTo>
                    <a:pt x="74" y="178"/>
                  </a:lnTo>
                  <a:lnTo>
                    <a:pt x="73" y="178"/>
                  </a:lnTo>
                  <a:lnTo>
                    <a:pt x="72" y="178"/>
                  </a:lnTo>
                  <a:lnTo>
                    <a:pt x="70" y="178"/>
                  </a:lnTo>
                  <a:lnTo>
                    <a:pt x="70" y="179"/>
                  </a:lnTo>
                  <a:lnTo>
                    <a:pt x="69" y="179"/>
                  </a:lnTo>
                  <a:lnTo>
                    <a:pt x="69" y="180"/>
                  </a:lnTo>
                  <a:lnTo>
                    <a:pt x="69" y="179"/>
                  </a:lnTo>
                  <a:lnTo>
                    <a:pt x="68" y="179"/>
                  </a:lnTo>
                  <a:lnTo>
                    <a:pt x="66" y="179"/>
                  </a:lnTo>
                  <a:lnTo>
                    <a:pt x="68" y="180"/>
                  </a:lnTo>
                  <a:lnTo>
                    <a:pt x="64" y="180"/>
                  </a:lnTo>
                  <a:lnTo>
                    <a:pt x="57" y="180"/>
                  </a:lnTo>
                  <a:lnTo>
                    <a:pt x="56" y="180"/>
                  </a:lnTo>
                  <a:lnTo>
                    <a:pt x="48" y="180"/>
                  </a:lnTo>
                  <a:lnTo>
                    <a:pt x="42" y="180"/>
                  </a:lnTo>
                  <a:lnTo>
                    <a:pt x="38" y="180"/>
                  </a:lnTo>
                  <a:lnTo>
                    <a:pt x="35" y="180"/>
                  </a:lnTo>
                  <a:lnTo>
                    <a:pt x="30" y="180"/>
                  </a:lnTo>
                  <a:lnTo>
                    <a:pt x="27" y="180"/>
                  </a:lnTo>
                  <a:lnTo>
                    <a:pt x="26" y="180"/>
                  </a:lnTo>
                  <a:lnTo>
                    <a:pt x="22" y="180"/>
                  </a:lnTo>
                  <a:lnTo>
                    <a:pt x="19" y="180"/>
                  </a:lnTo>
                  <a:lnTo>
                    <a:pt x="18" y="180"/>
                  </a:lnTo>
                  <a:lnTo>
                    <a:pt x="17" y="180"/>
                  </a:lnTo>
                  <a:lnTo>
                    <a:pt x="11" y="180"/>
                  </a:lnTo>
                  <a:lnTo>
                    <a:pt x="9" y="180"/>
                  </a:lnTo>
                  <a:lnTo>
                    <a:pt x="6" y="180"/>
                  </a:lnTo>
                  <a:lnTo>
                    <a:pt x="4" y="180"/>
                  </a:lnTo>
                  <a:lnTo>
                    <a:pt x="2" y="180"/>
                  </a:lnTo>
                  <a:lnTo>
                    <a:pt x="0" y="180"/>
                  </a:lnTo>
                  <a:lnTo>
                    <a:pt x="0" y="176"/>
                  </a:lnTo>
                  <a:lnTo>
                    <a:pt x="0" y="171"/>
                  </a:lnTo>
                  <a:lnTo>
                    <a:pt x="0" y="168"/>
                  </a:lnTo>
                  <a:lnTo>
                    <a:pt x="0" y="166"/>
                  </a:lnTo>
                  <a:lnTo>
                    <a:pt x="0" y="162"/>
                  </a:lnTo>
                  <a:lnTo>
                    <a:pt x="0" y="154"/>
                  </a:lnTo>
                  <a:lnTo>
                    <a:pt x="0" y="153"/>
                  </a:lnTo>
                  <a:lnTo>
                    <a:pt x="0" y="150"/>
                  </a:lnTo>
                  <a:lnTo>
                    <a:pt x="0" y="149"/>
                  </a:lnTo>
                  <a:lnTo>
                    <a:pt x="0" y="147"/>
                  </a:lnTo>
                  <a:lnTo>
                    <a:pt x="0" y="146"/>
                  </a:lnTo>
                  <a:lnTo>
                    <a:pt x="0" y="142"/>
                  </a:lnTo>
                  <a:lnTo>
                    <a:pt x="0" y="140"/>
                  </a:lnTo>
                  <a:lnTo>
                    <a:pt x="0" y="134"/>
                  </a:lnTo>
                  <a:lnTo>
                    <a:pt x="0" y="130"/>
                  </a:lnTo>
                  <a:lnTo>
                    <a:pt x="0" y="127"/>
                  </a:lnTo>
                  <a:lnTo>
                    <a:pt x="0" y="125"/>
                  </a:lnTo>
                  <a:lnTo>
                    <a:pt x="0" y="124"/>
                  </a:lnTo>
                  <a:lnTo>
                    <a:pt x="0" y="123"/>
                  </a:lnTo>
                  <a:lnTo>
                    <a:pt x="0" y="120"/>
                  </a:lnTo>
                  <a:lnTo>
                    <a:pt x="0" y="115"/>
                  </a:lnTo>
                  <a:lnTo>
                    <a:pt x="0" y="110"/>
                  </a:lnTo>
                  <a:lnTo>
                    <a:pt x="0" y="108"/>
                  </a:lnTo>
                  <a:lnTo>
                    <a:pt x="0" y="106"/>
                  </a:lnTo>
                  <a:lnTo>
                    <a:pt x="0" y="104"/>
                  </a:lnTo>
                  <a:lnTo>
                    <a:pt x="0" y="102"/>
                  </a:lnTo>
                  <a:lnTo>
                    <a:pt x="0" y="99"/>
                  </a:lnTo>
                  <a:lnTo>
                    <a:pt x="0" y="98"/>
                  </a:lnTo>
                  <a:lnTo>
                    <a:pt x="0" y="96"/>
                  </a:lnTo>
                  <a:lnTo>
                    <a:pt x="0" y="92"/>
                  </a:lnTo>
                  <a:lnTo>
                    <a:pt x="0" y="91"/>
                  </a:lnTo>
                  <a:lnTo>
                    <a:pt x="0" y="87"/>
                  </a:lnTo>
                  <a:lnTo>
                    <a:pt x="0" y="81"/>
                  </a:lnTo>
                  <a:lnTo>
                    <a:pt x="0" y="79"/>
                  </a:lnTo>
                  <a:lnTo>
                    <a:pt x="0" y="78"/>
                  </a:lnTo>
                  <a:lnTo>
                    <a:pt x="0" y="77"/>
                  </a:lnTo>
                  <a:lnTo>
                    <a:pt x="0" y="74"/>
                  </a:lnTo>
                  <a:lnTo>
                    <a:pt x="0" y="70"/>
                  </a:lnTo>
                  <a:lnTo>
                    <a:pt x="0" y="69"/>
                  </a:lnTo>
                  <a:lnTo>
                    <a:pt x="0" y="68"/>
                  </a:lnTo>
                  <a:lnTo>
                    <a:pt x="0" y="65"/>
                  </a:lnTo>
                  <a:lnTo>
                    <a:pt x="0" y="64"/>
                  </a:lnTo>
                  <a:lnTo>
                    <a:pt x="0" y="60"/>
                  </a:lnTo>
                  <a:lnTo>
                    <a:pt x="0" y="58"/>
                  </a:lnTo>
                  <a:lnTo>
                    <a:pt x="0" y="55"/>
                  </a:lnTo>
                  <a:lnTo>
                    <a:pt x="0" y="52"/>
                  </a:lnTo>
                  <a:lnTo>
                    <a:pt x="0" y="49"/>
                  </a:lnTo>
                  <a:lnTo>
                    <a:pt x="0" y="48"/>
                  </a:lnTo>
                  <a:lnTo>
                    <a:pt x="0" y="45"/>
                  </a:lnTo>
                  <a:lnTo>
                    <a:pt x="0" y="40"/>
                  </a:lnTo>
                  <a:lnTo>
                    <a:pt x="0" y="36"/>
                  </a:lnTo>
                  <a:lnTo>
                    <a:pt x="0" y="31"/>
                  </a:lnTo>
                  <a:lnTo>
                    <a:pt x="0" y="27"/>
                  </a:lnTo>
                  <a:lnTo>
                    <a:pt x="0" y="22"/>
                  </a:lnTo>
                  <a:lnTo>
                    <a:pt x="0" y="18"/>
                  </a:lnTo>
                  <a:lnTo>
                    <a:pt x="0" y="17"/>
                  </a:lnTo>
                  <a:lnTo>
                    <a:pt x="0" y="14"/>
                  </a:lnTo>
                  <a:lnTo>
                    <a:pt x="0" y="13"/>
                  </a:lnTo>
                  <a:lnTo>
                    <a:pt x="2" y="13"/>
                  </a:lnTo>
                  <a:lnTo>
                    <a:pt x="4" y="13"/>
                  </a:lnTo>
                  <a:lnTo>
                    <a:pt x="5" y="13"/>
                  </a:lnTo>
                  <a:lnTo>
                    <a:pt x="6" y="13"/>
                  </a:lnTo>
                  <a:lnTo>
                    <a:pt x="9" y="13"/>
                  </a:lnTo>
                  <a:lnTo>
                    <a:pt x="10" y="13"/>
                  </a:lnTo>
                  <a:lnTo>
                    <a:pt x="13" y="13"/>
                  </a:lnTo>
                  <a:lnTo>
                    <a:pt x="14" y="13"/>
                  </a:lnTo>
                  <a:lnTo>
                    <a:pt x="15" y="13"/>
                  </a:lnTo>
                  <a:lnTo>
                    <a:pt x="18" y="13"/>
                  </a:lnTo>
                  <a:lnTo>
                    <a:pt x="22" y="13"/>
                  </a:lnTo>
                  <a:lnTo>
                    <a:pt x="25" y="13"/>
                  </a:lnTo>
                  <a:lnTo>
                    <a:pt x="27" y="13"/>
                  </a:lnTo>
                  <a:lnTo>
                    <a:pt x="32" y="13"/>
                  </a:lnTo>
                  <a:lnTo>
                    <a:pt x="34" y="13"/>
                  </a:lnTo>
                  <a:lnTo>
                    <a:pt x="35" y="13"/>
                  </a:lnTo>
                  <a:lnTo>
                    <a:pt x="36" y="13"/>
                  </a:lnTo>
                  <a:lnTo>
                    <a:pt x="39" y="13"/>
                  </a:lnTo>
                  <a:lnTo>
                    <a:pt x="42" y="13"/>
                  </a:lnTo>
                  <a:lnTo>
                    <a:pt x="43" y="13"/>
                  </a:lnTo>
                  <a:lnTo>
                    <a:pt x="45" y="13"/>
                  </a:lnTo>
                  <a:lnTo>
                    <a:pt x="49" y="13"/>
                  </a:lnTo>
                  <a:lnTo>
                    <a:pt x="55" y="13"/>
                  </a:lnTo>
                  <a:lnTo>
                    <a:pt x="60" y="13"/>
                  </a:lnTo>
                  <a:lnTo>
                    <a:pt x="64" y="13"/>
                  </a:lnTo>
                  <a:lnTo>
                    <a:pt x="65" y="13"/>
                  </a:lnTo>
                  <a:lnTo>
                    <a:pt x="66" y="13"/>
                  </a:lnTo>
                  <a:lnTo>
                    <a:pt x="70" y="13"/>
                  </a:lnTo>
                  <a:lnTo>
                    <a:pt x="72" y="13"/>
                  </a:lnTo>
                  <a:lnTo>
                    <a:pt x="76" y="13"/>
                  </a:lnTo>
                  <a:lnTo>
                    <a:pt x="77" y="13"/>
                  </a:lnTo>
                  <a:lnTo>
                    <a:pt x="79" y="13"/>
                  </a:lnTo>
                  <a:lnTo>
                    <a:pt x="83" y="13"/>
                  </a:lnTo>
                  <a:lnTo>
                    <a:pt x="85" y="13"/>
                  </a:lnTo>
                  <a:lnTo>
                    <a:pt x="87" y="13"/>
                  </a:lnTo>
                  <a:lnTo>
                    <a:pt x="90" y="13"/>
                  </a:lnTo>
                  <a:lnTo>
                    <a:pt x="93" y="13"/>
                  </a:lnTo>
                  <a:lnTo>
                    <a:pt x="95" y="13"/>
                  </a:lnTo>
                  <a:lnTo>
                    <a:pt x="97" y="13"/>
                  </a:lnTo>
                  <a:lnTo>
                    <a:pt x="98" y="13"/>
                  </a:lnTo>
                  <a:lnTo>
                    <a:pt x="99" y="13"/>
                  </a:lnTo>
                  <a:lnTo>
                    <a:pt x="102" y="13"/>
                  </a:lnTo>
                  <a:lnTo>
                    <a:pt x="106" y="13"/>
                  </a:lnTo>
                  <a:lnTo>
                    <a:pt x="111" y="11"/>
                  </a:lnTo>
                  <a:lnTo>
                    <a:pt x="112" y="11"/>
                  </a:lnTo>
                  <a:lnTo>
                    <a:pt x="115" y="11"/>
                  </a:lnTo>
                  <a:lnTo>
                    <a:pt x="119" y="11"/>
                  </a:lnTo>
                  <a:lnTo>
                    <a:pt x="120" y="11"/>
                  </a:lnTo>
                  <a:lnTo>
                    <a:pt x="121" y="11"/>
                  </a:lnTo>
                  <a:lnTo>
                    <a:pt x="125" y="11"/>
                  </a:lnTo>
                  <a:lnTo>
                    <a:pt x="128" y="11"/>
                  </a:lnTo>
                  <a:lnTo>
                    <a:pt x="129" y="11"/>
                  </a:lnTo>
                  <a:lnTo>
                    <a:pt x="131" y="11"/>
                  </a:lnTo>
                  <a:lnTo>
                    <a:pt x="134" y="11"/>
                  </a:lnTo>
                  <a:lnTo>
                    <a:pt x="137" y="11"/>
                  </a:lnTo>
                  <a:lnTo>
                    <a:pt x="138" y="11"/>
                  </a:lnTo>
                  <a:lnTo>
                    <a:pt x="140" y="11"/>
                  </a:lnTo>
                  <a:lnTo>
                    <a:pt x="141" y="11"/>
                  </a:lnTo>
                  <a:lnTo>
                    <a:pt x="142" y="11"/>
                  </a:lnTo>
                  <a:lnTo>
                    <a:pt x="146" y="11"/>
                  </a:lnTo>
                  <a:lnTo>
                    <a:pt x="148" y="11"/>
                  </a:lnTo>
                  <a:lnTo>
                    <a:pt x="150" y="11"/>
                  </a:lnTo>
                  <a:lnTo>
                    <a:pt x="154" y="11"/>
                  </a:lnTo>
                  <a:lnTo>
                    <a:pt x="157" y="11"/>
                  </a:lnTo>
                  <a:lnTo>
                    <a:pt x="162" y="11"/>
                  </a:lnTo>
                  <a:lnTo>
                    <a:pt x="167" y="11"/>
                  </a:lnTo>
                  <a:lnTo>
                    <a:pt x="168" y="11"/>
                  </a:lnTo>
                  <a:lnTo>
                    <a:pt x="168" y="9"/>
                  </a:lnTo>
                  <a:lnTo>
                    <a:pt x="168" y="6"/>
                  </a:lnTo>
                  <a:lnTo>
                    <a:pt x="168" y="3"/>
                  </a:lnTo>
                  <a:lnTo>
                    <a:pt x="168" y="2"/>
                  </a:lnTo>
                  <a:lnTo>
                    <a:pt x="168"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a:extLst>
                <a:ext uri="{FF2B5EF4-FFF2-40B4-BE49-F238E27FC236}">
                  <a16:creationId xmlns:a16="http://schemas.microsoft.com/office/drawing/2014/main" id="{66CC61C6-E8FF-4D6B-9376-98A6D5BFB9CC}"/>
                </a:ext>
              </a:extLst>
            </p:cNvPr>
            <p:cNvSpPr>
              <a:spLocks/>
            </p:cNvSpPr>
            <p:nvPr/>
          </p:nvSpPr>
          <p:spPr bwMode="auto">
            <a:xfrm>
              <a:off x="6147" y="1916"/>
              <a:ext cx="219" cy="251"/>
            </a:xfrm>
            <a:custGeom>
              <a:avLst/>
              <a:gdLst>
                <a:gd name="T0" fmla="*/ 151 w 219"/>
                <a:gd name="T1" fmla="*/ 18 h 251"/>
                <a:gd name="T2" fmla="*/ 151 w 219"/>
                <a:gd name="T3" fmla="*/ 34 h 251"/>
                <a:gd name="T4" fmla="*/ 151 w 219"/>
                <a:gd name="T5" fmla="*/ 52 h 251"/>
                <a:gd name="T6" fmla="*/ 151 w 219"/>
                <a:gd name="T7" fmla="*/ 68 h 251"/>
                <a:gd name="T8" fmla="*/ 151 w 219"/>
                <a:gd name="T9" fmla="*/ 87 h 251"/>
                <a:gd name="T10" fmla="*/ 151 w 219"/>
                <a:gd name="T11" fmla="*/ 109 h 251"/>
                <a:gd name="T12" fmla="*/ 151 w 219"/>
                <a:gd name="T13" fmla="*/ 131 h 251"/>
                <a:gd name="T14" fmla="*/ 162 w 219"/>
                <a:gd name="T15" fmla="*/ 140 h 251"/>
                <a:gd name="T16" fmla="*/ 181 w 219"/>
                <a:gd name="T17" fmla="*/ 140 h 251"/>
                <a:gd name="T18" fmla="*/ 215 w 219"/>
                <a:gd name="T19" fmla="*/ 140 h 251"/>
                <a:gd name="T20" fmla="*/ 216 w 219"/>
                <a:gd name="T21" fmla="*/ 143 h 251"/>
                <a:gd name="T22" fmla="*/ 213 w 219"/>
                <a:gd name="T23" fmla="*/ 144 h 251"/>
                <a:gd name="T24" fmla="*/ 212 w 219"/>
                <a:gd name="T25" fmla="*/ 144 h 251"/>
                <a:gd name="T26" fmla="*/ 207 w 219"/>
                <a:gd name="T27" fmla="*/ 145 h 251"/>
                <a:gd name="T28" fmla="*/ 204 w 219"/>
                <a:gd name="T29" fmla="*/ 147 h 251"/>
                <a:gd name="T30" fmla="*/ 202 w 219"/>
                <a:gd name="T31" fmla="*/ 151 h 251"/>
                <a:gd name="T32" fmla="*/ 202 w 219"/>
                <a:gd name="T33" fmla="*/ 155 h 251"/>
                <a:gd name="T34" fmla="*/ 200 w 219"/>
                <a:gd name="T35" fmla="*/ 156 h 251"/>
                <a:gd name="T36" fmla="*/ 196 w 219"/>
                <a:gd name="T37" fmla="*/ 159 h 251"/>
                <a:gd name="T38" fmla="*/ 194 w 219"/>
                <a:gd name="T39" fmla="*/ 157 h 251"/>
                <a:gd name="T40" fmla="*/ 193 w 219"/>
                <a:gd name="T41" fmla="*/ 156 h 251"/>
                <a:gd name="T42" fmla="*/ 189 w 219"/>
                <a:gd name="T43" fmla="*/ 156 h 251"/>
                <a:gd name="T44" fmla="*/ 185 w 219"/>
                <a:gd name="T45" fmla="*/ 156 h 251"/>
                <a:gd name="T46" fmla="*/ 181 w 219"/>
                <a:gd name="T47" fmla="*/ 156 h 251"/>
                <a:gd name="T48" fmla="*/ 179 w 219"/>
                <a:gd name="T49" fmla="*/ 159 h 251"/>
                <a:gd name="T50" fmla="*/ 179 w 219"/>
                <a:gd name="T51" fmla="*/ 177 h 251"/>
                <a:gd name="T52" fmla="*/ 179 w 219"/>
                <a:gd name="T53" fmla="*/ 193 h 251"/>
                <a:gd name="T54" fmla="*/ 179 w 219"/>
                <a:gd name="T55" fmla="*/ 207 h 251"/>
                <a:gd name="T56" fmla="*/ 179 w 219"/>
                <a:gd name="T57" fmla="*/ 223 h 251"/>
                <a:gd name="T58" fmla="*/ 179 w 219"/>
                <a:gd name="T59" fmla="*/ 237 h 251"/>
                <a:gd name="T60" fmla="*/ 169 w 219"/>
                <a:gd name="T61" fmla="*/ 251 h 251"/>
                <a:gd name="T62" fmla="*/ 152 w 219"/>
                <a:gd name="T63" fmla="*/ 251 h 251"/>
                <a:gd name="T64" fmla="*/ 135 w 219"/>
                <a:gd name="T65" fmla="*/ 251 h 251"/>
                <a:gd name="T66" fmla="*/ 123 w 219"/>
                <a:gd name="T67" fmla="*/ 251 h 251"/>
                <a:gd name="T68" fmla="*/ 102 w 219"/>
                <a:gd name="T69" fmla="*/ 251 h 251"/>
                <a:gd name="T70" fmla="*/ 86 w 219"/>
                <a:gd name="T71" fmla="*/ 251 h 251"/>
                <a:gd name="T72" fmla="*/ 76 w 219"/>
                <a:gd name="T73" fmla="*/ 245 h 251"/>
                <a:gd name="T74" fmla="*/ 76 w 219"/>
                <a:gd name="T75" fmla="*/ 227 h 251"/>
                <a:gd name="T76" fmla="*/ 76 w 219"/>
                <a:gd name="T77" fmla="*/ 210 h 251"/>
                <a:gd name="T78" fmla="*/ 76 w 219"/>
                <a:gd name="T79" fmla="*/ 190 h 251"/>
                <a:gd name="T80" fmla="*/ 71 w 219"/>
                <a:gd name="T81" fmla="*/ 177 h 251"/>
                <a:gd name="T82" fmla="*/ 45 w 219"/>
                <a:gd name="T83" fmla="*/ 177 h 251"/>
                <a:gd name="T84" fmla="*/ 34 w 219"/>
                <a:gd name="T85" fmla="*/ 168 h 251"/>
                <a:gd name="T86" fmla="*/ 20 w 219"/>
                <a:gd name="T87" fmla="*/ 168 h 251"/>
                <a:gd name="T88" fmla="*/ 4 w 219"/>
                <a:gd name="T89" fmla="*/ 168 h 251"/>
                <a:gd name="T90" fmla="*/ 1 w 219"/>
                <a:gd name="T91" fmla="*/ 148 h 251"/>
                <a:gd name="T92" fmla="*/ 1 w 219"/>
                <a:gd name="T93" fmla="*/ 136 h 251"/>
                <a:gd name="T94" fmla="*/ 1 w 219"/>
                <a:gd name="T95" fmla="*/ 123 h 251"/>
                <a:gd name="T96" fmla="*/ 1 w 219"/>
                <a:gd name="T97" fmla="*/ 106 h 251"/>
                <a:gd name="T98" fmla="*/ 1 w 219"/>
                <a:gd name="T99" fmla="*/ 89 h 251"/>
                <a:gd name="T100" fmla="*/ 1 w 219"/>
                <a:gd name="T101" fmla="*/ 71 h 251"/>
                <a:gd name="T102" fmla="*/ 1 w 219"/>
                <a:gd name="T103" fmla="*/ 56 h 251"/>
                <a:gd name="T104" fmla="*/ 1 w 219"/>
                <a:gd name="T105" fmla="*/ 43 h 251"/>
                <a:gd name="T106" fmla="*/ 0 w 219"/>
                <a:gd name="T107" fmla="*/ 33 h 251"/>
                <a:gd name="T108" fmla="*/ 0 w 219"/>
                <a:gd name="T109" fmla="*/ 18 h 251"/>
                <a:gd name="T110" fmla="*/ 11 w 219"/>
                <a:gd name="T111" fmla="*/ 1 h 251"/>
                <a:gd name="T112" fmla="*/ 32 w 219"/>
                <a:gd name="T113" fmla="*/ 1 h 251"/>
                <a:gd name="T114" fmla="*/ 43 w 219"/>
                <a:gd name="T115" fmla="*/ 1 h 251"/>
                <a:gd name="T116" fmla="*/ 67 w 219"/>
                <a:gd name="T117" fmla="*/ 1 h 251"/>
                <a:gd name="T118" fmla="*/ 92 w 219"/>
                <a:gd name="T119" fmla="*/ 0 h 251"/>
                <a:gd name="T120" fmla="*/ 107 w 219"/>
                <a:gd name="T121" fmla="*/ 0 h 251"/>
                <a:gd name="T122" fmla="*/ 119 w 219"/>
                <a:gd name="T123" fmla="*/ 0 h 251"/>
                <a:gd name="T124" fmla="*/ 141 w 219"/>
                <a:gd name="T125"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9" h="251">
                  <a:moveTo>
                    <a:pt x="151" y="0"/>
                  </a:moveTo>
                  <a:lnTo>
                    <a:pt x="151" y="5"/>
                  </a:lnTo>
                  <a:lnTo>
                    <a:pt x="151" y="8"/>
                  </a:lnTo>
                  <a:lnTo>
                    <a:pt x="151" y="9"/>
                  </a:lnTo>
                  <a:lnTo>
                    <a:pt x="151" y="12"/>
                  </a:lnTo>
                  <a:lnTo>
                    <a:pt x="151" y="15"/>
                  </a:lnTo>
                  <a:lnTo>
                    <a:pt x="151" y="18"/>
                  </a:lnTo>
                  <a:lnTo>
                    <a:pt x="151" y="20"/>
                  </a:lnTo>
                  <a:lnTo>
                    <a:pt x="151" y="24"/>
                  </a:lnTo>
                  <a:lnTo>
                    <a:pt x="151" y="25"/>
                  </a:lnTo>
                  <a:lnTo>
                    <a:pt x="151" y="28"/>
                  </a:lnTo>
                  <a:lnTo>
                    <a:pt x="151" y="29"/>
                  </a:lnTo>
                  <a:lnTo>
                    <a:pt x="151" y="30"/>
                  </a:lnTo>
                  <a:lnTo>
                    <a:pt x="151" y="34"/>
                  </a:lnTo>
                  <a:lnTo>
                    <a:pt x="151" y="37"/>
                  </a:lnTo>
                  <a:lnTo>
                    <a:pt x="151" y="38"/>
                  </a:lnTo>
                  <a:lnTo>
                    <a:pt x="151" y="39"/>
                  </a:lnTo>
                  <a:lnTo>
                    <a:pt x="151" y="41"/>
                  </a:lnTo>
                  <a:lnTo>
                    <a:pt x="151" y="47"/>
                  </a:lnTo>
                  <a:lnTo>
                    <a:pt x="151" y="51"/>
                  </a:lnTo>
                  <a:lnTo>
                    <a:pt x="151" y="52"/>
                  </a:lnTo>
                  <a:lnTo>
                    <a:pt x="151" y="56"/>
                  </a:lnTo>
                  <a:lnTo>
                    <a:pt x="151" y="58"/>
                  </a:lnTo>
                  <a:lnTo>
                    <a:pt x="151" y="59"/>
                  </a:lnTo>
                  <a:lnTo>
                    <a:pt x="151" y="62"/>
                  </a:lnTo>
                  <a:lnTo>
                    <a:pt x="151" y="64"/>
                  </a:lnTo>
                  <a:lnTo>
                    <a:pt x="151" y="66"/>
                  </a:lnTo>
                  <a:lnTo>
                    <a:pt x="151" y="68"/>
                  </a:lnTo>
                  <a:lnTo>
                    <a:pt x="151" y="70"/>
                  </a:lnTo>
                  <a:lnTo>
                    <a:pt x="151" y="75"/>
                  </a:lnTo>
                  <a:lnTo>
                    <a:pt x="151" y="80"/>
                  </a:lnTo>
                  <a:lnTo>
                    <a:pt x="151" y="83"/>
                  </a:lnTo>
                  <a:lnTo>
                    <a:pt x="151" y="84"/>
                  </a:lnTo>
                  <a:lnTo>
                    <a:pt x="151" y="85"/>
                  </a:lnTo>
                  <a:lnTo>
                    <a:pt x="151" y="87"/>
                  </a:lnTo>
                  <a:lnTo>
                    <a:pt x="151" y="90"/>
                  </a:lnTo>
                  <a:lnTo>
                    <a:pt x="151" y="94"/>
                  </a:lnTo>
                  <a:lnTo>
                    <a:pt x="151" y="100"/>
                  </a:lnTo>
                  <a:lnTo>
                    <a:pt x="151" y="102"/>
                  </a:lnTo>
                  <a:lnTo>
                    <a:pt x="151" y="106"/>
                  </a:lnTo>
                  <a:lnTo>
                    <a:pt x="151" y="107"/>
                  </a:lnTo>
                  <a:lnTo>
                    <a:pt x="151" y="109"/>
                  </a:lnTo>
                  <a:lnTo>
                    <a:pt x="151" y="110"/>
                  </a:lnTo>
                  <a:lnTo>
                    <a:pt x="151" y="113"/>
                  </a:lnTo>
                  <a:lnTo>
                    <a:pt x="151" y="114"/>
                  </a:lnTo>
                  <a:lnTo>
                    <a:pt x="151" y="122"/>
                  </a:lnTo>
                  <a:lnTo>
                    <a:pt x="151" y="126"/>
                  </a:lnTo>
                  <a:lnTo>
                    <a:pt x="151" y="128"/>
                  </a:lnTo>
                  <a:lnTo>
                    <a:pt x="151" y="131"/>
                  </a:lnTo>
                  <a:lnTo>
                    <a:pt x="151" y="136"/>
                  </a:lnTo>
                  <a:lnTo>
                    <a:pt x="151" y="140"/>
                  </a:lnTo>
                  <a:lnTo>
                    <a:pt x="153" y="140"/>
                  </a:lnTo>
                  <a:lnTo>
                    <a:pt x="155" y="140"/>
                  </a:lnTo>
                  <a:lnTo>
                    <a:pt x="157" y="140"/>
                  </a:lnTo>
                  <a:lnTo>
                    <a:pt x="160" y="140"/>
                  </a:lnTo>
                  <a:lnTo>
                    <a:pt x="162" y="140"/>
                  </a:lnTo>
                  <a:lnTo>
                    <a:pt x="168" y="140"/>
                  </a:lnTo>
                  <a:lnTo>
                    <a:pt x="169" y="140"/>
                  </a:lnTo>
                  <a:lnTo>
                    <a:pt x="170" y="140"/>
                  </a:lnTo>
                  <a:lnTo>
                    <a:pt x="173" y="140"/>
                  </a:lnTo>
                  <a:lnTo>
                    <a:pt x="177" y="140"/>
                  </a:lnTo>
                  <a:lnTo>
                    <a:pt x="178" y="140"/>
                  </a:lnTo>
                  <a:lnTo>
                    <a:pt x="181" y="140"/>
                  </a:lnTo>
                  <a:lnTo>
                    <a:pt x="186" y="140"/>
                  </a:lnTo>
                  <a:lnTo>
                    <a:pt x="189" y="140"/>
                  </a:lnTo>
                  <a:lnTo>
                    <a:pt x="193" y="140"/>
                  </a:lnTo>
                  <a:lnTo>
                    <a:pt x="199" y="140"/>
                  </a:lnTo>
                  <a:lnTo>
                    <a:pt x="207" y="140"/>
                  </a:lnTo>
                  <a:lnTo>
                    <a:pt x="208" y="140"/>
                  </a:lnTo>
                  <a:lnTo>
                    <a:pt x="215" y="140"/>
                  </a:lnTo>
                  <a:lnTo>
                    <a:pt x="219" y="140"/>
                  </a:lnTo>
                  <a:lnTo>
                    <a:pt x="217" y="140"/>
                  </a:lnTo>
                  <a:lnTo>
                    <a:pt x="217" y="142"/>
                  </a:lnTo>
                  <a:lnTo>
                    <a:pt x="219" y="142"/>
                  </a:lnTo>
                  <a:lnTo>
                    <a:pt x="217" y="142"/>
                  </a:lnTo>
                  <a:lnTo>
                    <a:pt x="217" y="143"/>
                  </a:lnTo>
                  <a:lnTo>
                    <a:pt x="216" y="143"/>
                  </a:lnTo>
                  <a:lnTo>
                    <a:pt x="216" y="142"/>
                  </a:lnTo>
                  <a:lnTo>
                    <a:pt x="216" y="143"/>
                  </a:lnTo>
                  <a:lnTo>
                    <a:pt x="215" y="143"/>
                  </a:lnTo>
                  <a:lnTo>
                    <a:pt x="215" y="142"/>
                  </a:lnTo>
                  <a:lnTo>
                    <a:pt x="215" y="143"/>
                  </a:lnTo>
                  <a:lnTo>
                    <a:pt x="215" y="144"/>
                  </a:lnTo>
                  <a:lnTo>
                    <a:pt x="213" y="144"/>
                  </a:lnTo>
                  <a:lnTo>
                    <a:pt x="213" y="143"/>
                  </a:lnTo>
                  <a:lnTo>
                    <a:pt x="213" y="144"/>
                  </a:lnTo>
                  <a:lnTo>
                    <a:pt x="212" y="144"/>
                  </a:lnTo>
                  <a:lnTo>
                    <a:pt x="212" y="143"/>
                  </a:lnTo>
                  <a:lnTo>
                    <a:pt x="211" y="143"/>
                  </a:lnTo>
                  <a:lnTo>
                    <a:pt x="211" y="144"/>
                  </a:lnTo>
                  <a:lnTo>
                    <a:pt x="212" y="144"/>
                  </a:lnTo>
                  <a:lnTo>
                    <a:pt x="211" y="144"/>
                  </a:lnTo>
                  <a:lnTo>
                    <a:pt x="211" y="143"/>
                  </a:lnTo>
                  <a:lnTo>
                    <a:pt x="210" y="143"/>
                  </a:lnTo>
                  <a:lnTo>
                    <a:pt x="210" y="144"/>
                  </a:lnTo>
                  <a:lnTo>
                    <a:pt x="208" y="144"/>
                  </a:lnTo>
                  <a:lnTo>
                    <a:pt x="207" y="144"/>
                  </a:lnTo>
                  <a:lnTo>
                    <a:pt x="207" y="145"/>
                  </a:lnTo>
                  <a:lnTo>
                    <a:pt x="207" y="147"/>
                  </a:lnTo>
                  <a:lnTo>
                    <a:pt x="207" y="145"/>
                  </a:lnTo>
                  <a:lnTo>
                    <a:pt x="206" y="145"/>
                  </a:lnTo>
                  <a:lnTo>
                    <a:pt x="204" y="145"/>
                  </a:lnTo>
                  <a:lnTo>
                    <a:pt x="204" y="147"/>
                  </a:lnTo>
                  <a:lnTo>
                    <a:pt x="206" y="147"/>
                  </a:lnTo>
                  <a:lnTo>
                    <a:pt x="204" y="147"/>
                  </a:lnTo>
                  <a:lnTo>
                    <a:pt x="204" y="148"/>
                  </a:lnTo>
                  <a:lnTo>
                    <a:pt x="203" y="148"/>
                  </a:lnTo>
                  <a:lnTo>
                    <a:pt x="203" y="147"/>
                  </a:lnTo>
                  <a:lnTo>
                    <a:pt x="203" y="148"/>
                  </a:lnTo>
                  <a:lnTo>
                    <a:pt x="203" y="149"/>
                  </a:lnTo>
                  <a:lnTo>
                    <a:pt x="202" y="149"/>
                  </a:lnTo>
                  <a:lnTo>
                    <a:pt x="202" y="151"/>
                  </a:lnTo>
                  <a:lnTo>
                    <a:pt x="203" y="151"/>
                  </a:lnTo>
                  <a:lnTo>
                    <a:pt x="203" y="152"/>
                  </a:lnTo>
                  <a:lnTo>
                    <a:pt x="202" y="152"/>
                  </a:lnTo>
                  <a:lnTo>
                    <a:pt x="203" y="152"/>
                  </a:lnTo>
                  <a:lnTo>
                    <a:pt x="203" y="153"/>
                  </a:lnTo>
                  <a:lnTo>
                    <a:pt x="202" y="153"/>
                  </a:lnTo>
                  <a:lnTo>
                    <a:pt x="202" y="155"/>
                  </a:lnTo>
                  <a:lnTo>
                    <a:pt x="202" y="153"/>
                  </a:lnTo>
                  <a:lnTo>
                    <a:pt x="202" y="155"/>
                  </a:lnTo>
                  <a:lnTo>
                    <a:pt x="203" y="155"/>
                  </a:lnTo>
                  <a:lnTo>
                    <a:pt x="202" y="156"/>
                  </a:lnTo>
                  <a:lnTo>
                    <a:pt x="202" y="157"/>
                  </a:lnTo>
                  <a:lnTo>
                    <a:pt x="200" y="157"/>
                  </a:lnTo>
                  <a:lnTo>
                    <a:pt x="200" y="156"/>
                  </a:lnTo>
                  <a:lnTo>
                    <a:pt x="200" y="157"/>
                  </a:lnTo>
                  <a:lnTo>
                    <a:pt x="199" y="157"/>
                  </a:lnTo>
                  <a:lnTo>
                    <a:pt x="198" y="157"/>
                  </a:lnTo>
                  <a:lnTo>
                    <a:pt x="196" y="157"/>
                  </a:lnTo>
                  <a:lnTo>
                    <a:pt x="196" y="159"/>
                  </a:lnTo>
                  <a:lnTo>
                    <a:pt x="198" y="159"/>
                  </a:lnTo>
                  <a:lnTo>
                    <a:pt x="196" y="159"/>
                  </a:lnTo>
                  <a:lnTo>
                    <a:pt x="196" y="160"/>
                  </a:lnTo>
                  <a:lnTo>
                    <a:pt x="196" y="159"/>
                  </a:lnTo>
                  <a:lnTo>
                    <a:pt x="195" y="159"/>
                  </a:lnTo>
                  <a:lnTo>
                    <a:pt x="195" y="157"/>
                  </a:lnTo>
                  <a:lnTo>
                    <a:pt x="194" y="157"/>
                  </a:lnTo>
                  <a:lnTo>
                    <a:pt x="195" y="157"/>
                  </a:lnTo>
                  <a:lnTo>
                    <a:pt x="194" y="157"/>
                  </a:lnTo>
                  <a:lnTo>
                    <a:pt x="194" y="159"/>
                  </a:lnTo>
                  <a:lnTo>
                    <a:pt x="193" y="157"/>
                  </a:lnTo>
                  <a:lnTo>
                    <a:pt x="194" y="157"/>
                  </a:lnTo>
                  <a:lnTo>
                    <a:pt x="194" y="156"/>
                  </a:lnTo>
                  <a:lnTo>
                    <a:pt x="193" y="156"/>
                  </a:lnTo>
                  <a:lnTo>
                    <a:pt x="191" y="156"/>
                  </a:lnTo>
                  <a:lnTo>
                    <a:pt x="193" y="156"/>
                  </a:lnTo>
                  <a:lnTo>
                    <a:pt x="191" y="156"/>
                  </a:lnTo>
                  <a:lnTo>
                    <a:pt x="191" y="155"/>
                  </a:lnTo>
                  <a:lnTo>
                    <a:pt x="191" y="156"/>
                  </a:lnTo>
                  <a:lnTo>
                    <a:pt x="190" y="156"/>
                  </a:lnTo>
                  <a:lnTo>
                    <a:pt x="190" y="155"/>
                  </a:lnTo>
                  <a:lnTo>
                    <a:pt x="189" y="155"/>
                  </a:lnTo>
                  <a:lnTo>
                    <a:pt x="189" y="156"/>
                  </a:lnTo>
                  <a:lnTo>
                    <a:pt x="187" y="156"/>
                  </a:lnTo>
                  <a:lnTo>
                    <a:pt x="187" y="155"/>
                  </a:lnTo>
                  <a:lnTo>
                    <a:pt x="186" y="155"/>
                  </a:lnTo>
                  <a:lnTo>
                    <a:pt x="186" y="153"/>
                  </a:lnTo>
                  <a:lnTo>
                    <a:pt x="185" y="153"/>
                  </a:lnTo>
                  <a:lnTo>
                    <a:pt x="185" y="155"/>
                  </a:lnTo>
                  <a:lnTo>
                    <a:pt x="185" y="156"/>
                  </a:lnTo>
                  <a:lnTo>
                    <a:pt x="183" y="156"/>
                  </a:lnTo>
                  <a:lnTo>
                    <a:pt x="183" y="155"/>
                  </a:lnTo>
                  <a:lnTo>
                    <a:pt x="183" y="153"/>
                  </a:lnTo>
                  <a:lnTo>
                    <a:pt x="182" y="153"/>
                  </a:lnTo>
                  <a:lnTo>
                    <a:pt x="182" y="155"/>
                  </a:lnTo>
                  <a:lnTo>
                    <a:pt x="181" y="155"/>
                  </a:lnTo>
                  <a:lnTo>
                    <a:pt x="181" y="156"/>
                  </a:lnTo>
                  <a:lnTo>
                    <a:pt x="179" y="156"/>
                  </a:lnTo>
                  <a:lnTo>
                    <a:pt x="179" y="157"/>
                  </a:lnTo>
                  <a:lnTo>
                    <a:pt x="181" y="157"/>
                  </a:lnTo>
                  <a:lnTo>
                    <a:pt x="181" y="159"/>
                  </a:lnTo>
                  <a:lnTo>
                    <a:pt x="179" y="159"/>
                  </a:lnTo>
                  <a:lnTo>
                    <a:pt x="179" y="157"/>
                  </a:lnTo>
                  <a:lnTo>
                    <a:pt x="179" y="159"/>
                  </a:lnTo>
                  <a:lnTo>
                    <a:pt x="179" y="162"/>
                  </a:lnTo>
                  <a:lnTo>
                    <a:pt x="179" y="164"/>
                  </a:lnTo>
                  <a:lnTo>
                    <a:pt x="179" y="166"/>
                  </a:lnTo>
                  <a:lnTo>
                    <a:pt x="179" y="169"/>
                  </a:lnTo>
                  <a:lnTo>
                    <a:pt x="179" y="172"/>
                  </a:lnTo>
                  <a:lnTo>
                    <a:pt x="179" y="174"/>
                  </a:lnTo>
                  <a:lnTo>
                    <a:pt x="179" y="177"/>
                  </a:lnTo>
                  <a:lnTo>
                    <a:pt x="179" y="179"/>
                  </a:lnTo>
                  <a:lnTo>
                    <a:pt x="179" y="183"/>
                  </a:lnTo>
                  <a:lnTo>
                    <a:pt x="179" y="185"/>
                  </a:lnTo>
                  <a:lnTo>
                    <a:pt x="179" y="187"/>
                  </a:lnTo>
                  <a:lnTo>
                    <a:pt x="179" y="189"/>
                  </a:lnTo>
                  <a:lnTo>
                    <a:pt x="179" y="190"/>
                  </a:lnTo>
                  <a:lnTo>
                    <a:pt x="179" y="193"/>
                  </a:lnTo>
                  <a:lnTo>
                    <a:pt x="179" y="194"/>
                  </a:lnTo>
                  <a:lnTo>
                    <a:pt x="179" y="196"/>
                  </a:lnTo>
                  <a:lnTo>
                    <a:pt x="179" y="199"/>
                  </a:lnTo>
                  <a:lnTo>
                    <a:pt x="179" y="202"/>
                  </a:lnTo>
                  <a:lnTo>
                    <a:pt x="179" y="203"/>
                  </a:lnTo>
                  <a:lnTo>
                    <a:pt x="179" y="204"/>
                  </a:lnTo>
                  <a:lnTo>
                    <a:pt x="179" y="207"/>
                  </a:lnTo>
                  <a:lnTo>
                    <a:pt x="179" y="210"/>
                  </a:lnTo>
                  <a:lnTo>
                    <a:pt x="179" y="212"/>
                  </a:lnTo>
                  <a:lnTo>
                    <a:pt x="179" y="215"/>
                  </a:lnTo>
                  <a:lnTo>
                    <a:pt x="179" y="217"/>
                  </a:lnTo>
                  <a:lnTo>
                    <a:pt x="179" y="220"/>
                  </a:lnTo>
                  <a:lnTo>
                    <a:pt x="179" y="221"/>
                  </a:lnTo>
                  <a:lnTo>
                    <a:pt x="179" y="223"/>
                  </a:lnTo>
                  <a:lnTo>
                    <a:pt x="179" y="224"/>
                  </a:lnTo>
                  <a:lnTo>
                    <a:pt x="179" y="227"/>
                  </a:lnTo>
                  <a:lnTo>
                    <a:pt x="179" y="231"/>
                  </a:lnTo>
                  <a:lnTo>
                    <a:pt x="179" y="232"/>
                  </a:lnTo>
                  <a:lnTo>
                    <a:pt x="179" y="233"/>
                  </a:lnTo>
                  <a:lnTo>
                    <a:pt x="179" y="234"/>
                  </a:lnTo>
                  <a:lnTo>
                    <a:pt x="179" y="237"/>
                  </a:lnTo>
                  <a:lnTo>
                    <a:pt x="179" y="242"/>
                  </a:lnTo>
                  <a:lnTo>
                    <a:pt x="179" y="244"/>
                  </a:lnTo>
                  <a:lnTo>
                    <a:pt x="179" y="249"/>
                  </a:lnTo>
                  <a:lnTo>
                    <a:pt x="179" y="251"/>
                  </a:lnTo>
                  <a:lnTo>
                    <a:pt x="178" y="251"/>
                  </a:lnTo>
                  <a:lnTo>
                    <a:pt x="174" y="251"/>
                  </a:lnTo>
                  <a:lnTo>
                    <a:pt x="169" y="251"/>
                  </a:lnTo>
                  <a:lnTo>
                    <a:pt x="164" y="251"/>
                  </a:lnTo>
                  <a:lnTo>
                    <a:pt x="161" y="251"/>
                  </a:lnTo>
                  <a:lnTo>
                    <a:pt x="160" y="251"/>
                  </a:lnTo>
                  <a:lnTo>
                    <a:pt x="157" y="251"/>
                  </a:lnTo>
                  <a:lnTo>
                    <a:pt x="156" y="251"/>
                  </a:lnTo>
                  <a:lnTo>
                    <a:pt x="155" y="251"/>
                  </a:lnTo>
                  <a:lnTo>
                    <a:pt x="152" y="251"/>
                  </a:lnTo>
                  <a:lnTo>
                    <a:pt x="149" y="251"/>
                  </a:lnTo>
                  <a:lnTo>
                    <a:pt x="148" y="251"/>
                  </a:lnTo>
                  <a:lnTo>
                    <a:pt x="145" y="251"/>
                  </a:lnTo>
                  <a:lnTo>
                    <a:pt x="144" y="251"/>
                  </a:lnTo>
                  <a:lnTo>
                    <a:pt x="140" y="251"/>
                  </a:lnTo>
                  <a:lnTo>
                    <a:pt x="136" y="251"/>
                  </a:lnTo>
                  <a:lnTo>
                    <a:pt x="135" y="251"/>
                  </a:lnTo>
                  <a:lnTo>
                    <a:pt x="132" y="251"/>
                  </a:lnTo>
                  <a:lnTo>
                    <a:pt x="131" y="251"/>
                  </a:lnTo>
                  <a:lnTo>
                    <a:pt x="130" y="251"/>
                  </a:lnTo>
                  <a:lnTo>
                    <a:pt x="128" y="251"/>
                  </a:lnTo>
                  <a:lnTo>
                    <a:pt x="127" y="251"/>
                  </a:lnTo>
                  <a:lnTo>
                    <a:pt x="124" y="251"/>
                  </a:lnTo>
                  <a:lnTo>
                    <a:pt x="123" y="251"/>
                  </a:lnTo>
                  <a:lnTo>
                    <a:pt x="121" y="251"/>
                  </a:lnTo>
                  <a:lnTo>
                    <a:pt x="115" y="251"/>
                  </a:lnTo>
                  <a:lnTo>
                    <a:pt x="114" y="251"/>
                  </a:lnTo>
                  <a:lnTo>
                    <a:pt x="111" y="251"/>
                  </a:lnTo>
                  <a:lnTo>
                    <a:pt x="105" y="251"/>
                  </a:lnTo>
                  <a:lnTo>
                    <a:pt x="104" y="251"/>
                  </a:lnTo>
                  <a:lnTo>
                    <a:pt x="102" y="251"/>
                  </a:lnTo>
                  <a:lnTo>
                    <a:pt x="101" y="251"/>
                  </a:lnTo>
                  <a:lnTo>
                    <a:pt x="98" y="251"/>
                  </a:lnTo>
                  <a:lnTo>
                    <a:pt x="96" y="251"/>
                  </a:lnTo>
                  <a:lnTo>
                    <a:pt x="94" y="251"/>
                  </a:lnTo>
                  <a:lnTo>
                    <a:pt x="89" y="251"/>
                  </a:lnTo>
                  <a:lnTo>
                    <a:pt x="88" y="251"/>
                  </a:lnTo>
                  <a:lnTo>
                    <a:pt x="86" y="251"/>
                  </a:lnTo>
                  <a:lnTo>
                    <a:pt x="85" y="251"/>
                  </a:lnTo>
                  <a:lnTo>
                    <a:pt x="84" y="251"/>
                  </a:lnTo>
                  <a:lnTo>
                    <a:pt x="83" y="251"/>
                  </a:lnTo>
                  <a:lnTo>
                    <a:pt x="79" y="251"/>
                  </a:lnTo>
                  <a:lnTo>
                    <a:pt x="76" y="251"/>
                  </a:lnTo>
                  <a:lnTo>
                    <a:pt x="76" y="248"/>
                  </a:lnTo>
                  <a:lnTo>
                    <a:pt x="76" y="245"/>
                  </a:lnTo>
                  <a:lnTo>
                    <a:pt x="76" y="242"/>
                  </a:lnTo>
                  <a:lnTo>
                    <a:pt x="76" y="241"/>
                  </a:lnTo>
                  <a:lnTo>
                    <a:pt x="76" y="238"/>
                  </a:lnTo>
                  <a:lnTo>
                    <a:pt x="76" y="233"/>
                  </a:lnTo>
                  <a:lnTo>
                    <a:pt x="76" y="232"/>
                  </a:lnTo>
                  <a:lnTo>
                    <a:pt x="76" y="229"/>
                  </a:lnTo>
                  <a:lnTo>
                    <a:pt x="76" y="227"/>
                  </a:lnTo>
                  <a:lnTo>
                    <a:pt x="76" y="225"/>
                  </a:lnTo>
                  <a:lnTo>
                    <a:pt x="76" y="224"/>
                  </a:lnTo>
                  <a:lnTo>
                    <a:pt x="76" y="223"/>
                  </a:lnTo>
                  <a:lnTo>
                    <a:pt x="76" y="219"/>
                  </a:lnTo>
                  <a:lnTo>
                    <a:pt x="76" y="215"/>
                  </a:lnTo>
                  <a:lnTo>
                    <a:pt x="76" y="214"/>
                  </a:lnTo>
                  <a:lnTo>
                    <a:pt x="76" y="210"/>
                  </a:lnTo>
                  <a:lnTo>
                    <a:pt x="76" y="206"/>
                  </a:lnTo>
                  <a:lnTo>
                    <a:pt x="76" y="204"/>
                  </a:lnTo>
                  <a:lnTo>
                    <a:pt x="76" y="202"/>
                  </a:lnTo>
                  <a:lnTo>
                    <a:pt x="76" y="199"/>
                  </a:lnTo>
                  <a:lnTo>
                    <a:pt x="76" y="196"/>
                  </a:lnTo>
                  <a:lnTo>
                    <a:pt x="76" y="194"/>
                  </a:lnTo>
                  <a:lnTo>
                    <a:pt x="76" y="190"/>
                  </a:lnTo>
                  <a:lnTo>
                    <a:pt x="76" y="186"/>
                  </a:lnTo>
                  <a:lnTo>
                    <a:pt x="76" y="185"/>
                  </a:lnTo>
                  <a:lnTo>
                    <a:pt x="76" y="182"/>
                  </a:lnTo>
                  <a:lnTo>
                    <a:pt x="76" y="178"/>
                  </a:lnTo>
                  <a:lnTo>
                    <a:pt x="76" y="177"/>
                  </a:lnTo>
                  <a:lnTo>
                    <a:pt x="73" y="177"/>
                  </a:lnTo>
                  <a:lnTo>
                    <a:pt x="71" y="177"/>
                  </a:lnTo>
                  <a:lnTo>
                    <a:pt x="67" y="177"/>
                  </a:lnTo>
                  <a:lnTo>
                    <a:pt x="62" y="177"/>
                  </a:lnTo>
                  <a:lnTo>
                    <a:pt x="58" y="177"/>
                  </a:lnTo>
                  <a:lnTo>
                    <a:pt x="55" y="177"/>
                  </a:lnTo>
                  <a:lnTo>
                    <a:pt x="50" y="177"/>
                  </a:lnTo>
                  <a:lnTo>
                    <a:pt x="47" y="177"/>
                  </a:lnTo>
                  <a:lnTo>
                    <a:pt x="45" y="177"/>
                  </a:lnTo>
                  <a:lnTo>
                    <a:pt x="41" y="177"/>
                  </a:lnTo>
                  <a:lnTo>
                    <a:pt x="38" y="177"/>
                  </a:lnTo>
                  <a:lnTo>
                    <a:pt x="38" y="176"/>
                  </a:lnTo>
                  <a:lnTo>
                    <a:pt x="38" y="170"/>
                  </a:lnTo>
                  <a:lnTo>
                    <a:pt x="38" y="168"/>
                  </a:lnTo>
                  <a:lnTo>
                    <a:pt x="37" y="168"/>
                  </a:lnTo>
                  <a:lnTo>
                    <a:pt x="34" y="168"/>
                  </a:lnTo>
                  <a:lnTo>
                    <a:pt x="32" y="168"/>
                  </a:lnTo>
                  <a:lnTo>
                    <a:pt x="30" y="168"/>
                  </a:lnTo>
                  <a:lnTo>
                    <a:pt x="29" y="168"/>
                  </a:lnTo>
                  <a:lnTo>
                    <a:pt x="25" y="168"/>
                  </a:lnTo>
                  <a:lnTo>
                    <a:pt x="24" y="168"/>
                  </a:lnTo>
                  <a:lnTo>
                    <a:pt x="21" y="168"/>
                  </a:lnTo>
                  <a:lnTo>
                    <a:pt x="20" y="168"/>
                  </a:lnTo>
                  <a:lnTo>
                    <a:pt x="18" y="168"/>
                  </a:lnTo>
                  <a:lnTo>
                    <a:pt x="16" y="168"/>
                  </a:lnTo>
                  <a:lnTo>
                    <a:pt x="12" y="168"/>
                  </a:lnTo>
                  <a:lnTo>
                    <a:pt x="11" y="168"/>
                  </a:lnTo>
                  <a:lnTo>
                    <a:pt x="9" y="168"/>
                  </a:lnTo>
                  <a:lnTo>
                    <a:pt x="8" y="168"/>
                  </a:lnTo>
                  <a:lnTo>
                    <a:pt x="4" y="168"/>
                  </a:lnTo>
                  <a:lnTo>
                    <a:pt x="1" y="168"/>
                  </a:lnTo>
                  <a:lnTo>
                    <a:pt x="1" y="164"/>
                  </a:lnTo>
                  <a:lnTo>
                    <a:pt x="1" y="160"/>
                  </a:lnTo>
                  <a:lnTo>
                    <a:pt x="1" y="156"/>
                  </a:lnTo>
                  <a:lnTo>
                    <a:pt x="1" y="155"/>
                  </a:lnTo>
                  <a:lnTo>
                    <a:pt x="1" y="151"/>
                  </a:lnTo>
                  <a:lnTo>
                    <a:pt x="1" y="148"/>
                  </a:lnTo>
                  <a:lnTo>
                    <a:pt x="1" y="147"/>
                  </a:lnTo>
                  <a:lnTo>
                    <a:pt x="1" y="145"/>
                  </a:lnTo>
                  <a:lnTo>
                    <a:pt x="1" y="142"/>
                  </a:lnTo>
                  <a:lnTo>
                    <a:pt x="1" y="140"/>
                  </a:lnTo>
                  <a:lnTo>
                    <a:pt x="1" y="139"/>
                  </a:lnTo>
                  <a:lnTo>
                    <a:pt x="1" y="138"/>
                  </a:lnTo>
                  <a:lnTo>
                    <a:pt x="1" y="136"/>
                  </a:lnTo>
                  <a:lnTo>
                    <a:pt x="1" y="135"/>
                  </a:lnTo>
                  <a:lnTo>
                    <a:pt x="1" y="134"/>
                  </a:lnTo>
                  <a:lnTo>
                    <a:pt x="1" y="131"/>
                  </a:lnTo>
                  <a:lnTo>
                    <a:pt x="1" y="130"/>
                  </a:lnTo>
                  <a:lnTo>
                    <a:pt x="1" y="128"/>
                  </a:lnTo>
                  <a:lnTo>
                    <a:pt x="1" y="126"/>
                  </a:lnTo>
                  <a:lnTo>
                    <a:pt x="1" y="123"/>
                  </a:lnTo>
                  <a:lnTo>
                    <a:pt x="1" y="122"/>
                  </a:lnTo>
                  <a:lnTo>
                    <a:pt x="1" y="121"/>
                  </a:lnTo>
                  <a:lnTo>
                    <a:pt x="1" y="119"/>
                  </a:lnTo>
                  <a:lnTo>
                    <a:pt x="1" y="114"/>
                  </a:lnTo>
                  <a:lnTo>
                    <a:pt x="1" y="113"/>
                  </a:lnTo>
                  <a:lnTo>
                    <a:pt x="1" y="110"/>
                  </a:lnTo>
                  <a:lnTo>
                    <a:pt x="1" y="106"/>
                  </a:lnTo>
                  <a:lnTo>
                    <a:pt x="1" y="105"/>
                  </a:lnTo>
                  <a:lnTo>
                    <a:pt x="1" y="104"/>
                  </a:lnTo>
                  <a:lnTo>
                    <a:pt x="1" y="100"/>
                  </a:lnTo>
                  <a:lnTo>
                    <a:pt x="1" y="98"/>
                  </a:lnTo>
                  <a:lnTo>
                    <a:pt x="1" y="96"/>
                  </a:lnTo>
                  <a:lnTo>
                    <a:pt x="1" y="94"/>
                  </a:lnTo>
                  <a:lnTo>
                    <a:pt x="1" y="89"/>
                  </a:lnTo>
                  <a:lnTo>
                    <a:pt x="1" y="87"/>
                  </a:lnTo>
                  <a:lnTo>
                    <a:pt x="1" y="85"/>
                  </a:lnTo>
                  <a:lnTo>
                    <a:pt x="1" y="80"/>
                  </a:lnTo>
                  <a:lnTo>
                    <a:pt x="1" y="76"/>
                  </a:lnTo>
                  <a:lnTo>
                    <a:pt x="1" y="75"/>
                  </a:lnTo>
                  <a:lnTo>
                    <a:pt x="1" y="72"/>
                  </a:lnTo>
                  <a:lnTo>
                    <a:pt x="1" y="71"/>
                  </a:lnTo>
                  <a:lnTo>
                    <a:pt x="1" y="67"/>
                  </a:lnTo>
                  <a:lnTo>
                    <a:pt x="1" y="64"/>
                  </a:lnTo>
                  <a:lnTo>
                    <a:pt x="1" y="63"/>
                  </a:lnTo>
                  <a:lnTo>
                    <a:pt x="1" y="60"/>
                  </a:lnTo>
                  <a:lnTo>
                    <a:pt x="1" y="59"/>
                  </a:lnTo>
                  <a:lnTo>
                    <a:pt x="1" y="58"/>
                  </a:lnTo>
                  <a:lnTo>
                    <a:pt x="1" y="56"/>
                  </a:lnTo>
                  <a:lnTo>
                    <a:pt x="1" y="54"/>
                  </a:lnTo>
                  <a:lnTo>
                    <a:pt x="1" y="52"/>
                  </a:lnTo>
                  <a:lnTo>
                    <a:pt x="1" y="51"/>
                  </a:lnTo>
                  <a:lnTo>
                    <a:pt x="1" y="50"/>
                  </a:lnTo>
                  <a:lnTo>
                    <a:pt x="1" y="49"/>
                  </a:lnTo>
                  <a:lnTo>
                    <a:pt x="1" y="47"/>
                  </a:lnTo>
                  <a:lnTo>
                    <a:pt x="1" y="43"/>
                  </a:lnTo>
                  <a:lnTo>
                    <a:pt x="1" y="42"/>
                  </a:lnTo>
                  <a:lnTo>
                    <a:pt x="1" y="41"/>
                  </a:lnTo>
                  <a:lnTo>
                    <a:pt x="1" y="39"/>
                  </a:lnTo>
                  <a:lnTo>
                    <a:pt x="1" y="38"/>
                  </a:lnTo>
                  <a:lnTo>
                    <a:pt x="0" y="37"/>
                  </a:lnTo>
                  <a:lnTo>
                    <a:pt x="0" y="34"/>
                  </a:lnTo>
                  <a:lnTo>
                    <a:pt x="0" y="33"/>
                  </a:lnTo>
                  <a:lnTo>
                    <a:pt x="0" y="30"/>
                  </a:lnTo>
                  <a:lnTo>
                    <a:pt x="0" y="29"/>
                  </a:lnTo>
                  <a:lnTo>
                    <a:pt x="0" y="28"/>
                  </a:lnTo>
                  <a:lnTo>
                    <a:pt x="0" y="25"/>
                  </a:lnTo>
                  <a:lnTo>
                    <a:pt x="0" y="24"/>
                  </a:lnTo>
                  <a:lnTo>
                    <a:pt x="0" y="20"/>
                  </a:lnTo>
                  <a:lnTo>
                    <a:pt x="0" y="18"/>
                  </a:lnTo>
                  <a:lnTo>
                    <a:pt x="0" y="15"/>
                  </a:lnTo>
                  <a:lnTo>
                    <a:pt x="0" y="12"/>
                  </a:lnTo>
                  <a:lnTo>
                    <a:pt x="0" y="11"/>
                  </a:lnTo>
                  <a:lnTo>
                    <a:pt x="0" y="1"/>
                  </a:lnTo>
                  <a:lnTo>
                    <a:pt x="3" y="1"/>
                  </a:lnTo>
                  <a:lnTo>
                    <a:pt x="9" y="1"/>
                  </a:lnTo>
                  <a:lnTo>
                    <a:pt x="11" y="1"/>
                  </a:lnTo>
                  <a:lnTo>
                    <a:pt x="13" y="1"/>
                  </a:lnTo>
                  <a:lnTo>
                    <a:pt x="14" y="1"/>
                  </a:lnTo>
                  <a:lnTo>
                    <a:pt x="18" y="1"/>
                  </a:lnTo>
                  <a:lnTo>
                    <a:pt x="22" y="1"/>
                  </a:lnTo>
                  <a:lnTo>
                    <a:pt x="26" y="1"/>
                  </a:lnTo>
                  <a:lnTo>
                    <a:pt x="29" y="1"/>
                  </a:lnTo>
                  <a:lnTo>
                    <a:pt x="32" y="1"/>
                  </a:lnTo>
                  <a:lnTo>
                    <a:pt x="33" y="1"/>
                  </a:lnTo>
                  <a:lnTo>
                    <a:pt x="34" y="1"/>
                  </a:lnTo>
                  <a:lnTo>
                    <a:pt x="35" y="1"/>
                  </a:lnTo>
                  <a:lnTo>
                    <a:pt x="38" y="1"/>
                  </a:lnTo>
                  <a:lnTo>
                    <a:pt x="41" y="1"/>
                  </a:lnTo>
                  <a:lnTo>
                    <a:pt x="42" y="1"/>
                  </a:lnTo>
                  <a:lnTo>
                    <a:pt x="43" y="1"/>
                  </a:lnTo>
                  <a:lnTo>
                    <a:pt x="45" y="1"/>
                  </a:lnTo>
                  <a:lnTo>
                    <a:pt x="47" y="1"/>
                  </a:lnTo>
                  <a:lnTo>
                    <a:pt x="52" y="1"/>
                  </a:lnTo>
                  <a:lnTo>
                    <a:pt x="54" y="1"/>
                  </a:lnTo>
                  <a:lnTo>
                    <a:pt x="56" y="1"/>
                  </a:lnTo>
                  <a:lnTo>
                    <a:pt x="66" y="1"/>
                  </a:lnTo>
                  <a:lnTo>
                    <a:pt x="67" y="1"/>
                  </a:lnTo>
                  <a:lnTo>
                    <a:pt x="71" y="1"/>
                  </a:lnTo>
                  <a:lnTo>
                    <a:pt x="72" y="1"/>
                  </a:lnTo>
                  <a:lnTo>
                    <a:pt x="73" y="1"/>
                  </a:lnTo>
                  <a:lnTo>
                    <a:pt x="77" y="0"/>
                  </a:lnTo>
                  <a:lnTo>
                    <a:pt x="80" y="0"/>
                  </a:lnTo>
                  <a:lnTo>
                    <a:pt x="86" y="0"/>
                  </a:lnTo>
                  <a:lnTo>
                    <a:pt x="92" y="0"/>
                  </a:lnTo>
                  <a:lnTo>
                    <a:pt x="93" y="0"/>
                  </a:lnTo>
                  <a:lnTo>
                    <a:pt x="96" y="0"/>
                  </a:lnTo>
                  <a:lnTo>
                    <a:pt x="98" y="0"/>
                  </a:lnTo>
                  <a:lnTo>
                    <a:pt x="100" y="0"/>
                  </a:lnTo>
                  <a:lnTo>
                    <a:pt x="104" y="0"/>
                  </a:lnTo>
                  <a:lnTo>
                    <a:pt x="105" y="0"/>
                  </a:lnTo>
                  <a:lnTo>
                    <a:pt x="107" y="0"/>
                  </a:lnTo>
                  <a:lnTo>
                    <a:pt x="109" y="0"/>
                  </a:lnTo>
                  <a:lnTo>
                    <a:pt x="110" y="0"/>
                  </a:lnTo>
                  <a:lnTo>
                    <a:pt x="111" y="0"/>
                  </a:lnTo>
                  <a:lnTo>
                    <a:pt x="113" y="0"/>
                  </a:lnTo>
                  <a:lnTo>
                    <a:pt x="117" y="0"/>
                  </a:lnTo>
                  <a:lnTo>
                    <a:pt x="118" y="0"/>
                  </a:lnTo>
                  <a:lnTo>
                    <a:pt x="119" y="0"/>
                  </a:lnTo>
                  <a:lnTo>
                    <a:pt x="122" y="0"/>
                  </a:lnTo>
                  <a:lnTo>
                    <a:pt x="127" y="0"/>
                  </a:lnTo>
                  <a:lnTo>
                    <a:pt x="128" y="0"/>
                  </a:lnTo>
                  <a:lnTo>
                    <a:pt x="130" y="0"/>
                  </a:lnTo>
                  <a:lnTo>
                    <a:pt x="132" y="0"/>
                  </a:lnTo>
                  <a:lnTo>
                    <a:pt x="138" y="0"/>
                  </a:lnTo>
                  <a:lnTo>
                    <a:pt x="141" y="0"/>
                  </a:lnTo>
                  <a:lnTo>
                    <a:pt x="143" y="0"/>
                  </a:lnTo>
                  <a:lnTo>
                    <a:pt x="145" y="0"/>
                  </a:lnTo>
                  <a:lnTo>
                    <a:pt x="149" y="0"/>
                  </a:lnTo>
                  <a:lnTo>
                    <a:pt x="15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a:extLst>
                <a:ext uri="{FF2B5EF4-FFF2-40B4-BE49-F238E27FC236}">
                  <a16:creationId xmlns:a16="http://schemas.microsoft.com/office/drawing/2014/main" id="{D15F9D03-7EB3-439F-8F85-A6E530DC1D7B}"/>
                </a:ext>
              </a:extLst>
            </p:cNvPr>
            <p:cNvSpPr>
              <a:spLocks/>
            </p:cNvSpPr>
            <p:nvPr/>
          </p:nvSpPr>
          <p:spPr bwMode="auto">
            <a:xfrm>
              <a:off x="5939" y="1917"/>
              <a:ext cx="284" cy="296"/>
            </a:xfrm>
            <a:custGeom>
              <a:avLst/>
              <a:gdLst>
                <a:gd name="T0" fmla="*/ 39 w 284"/>
                <a:gd name="T1" fmla="*/ 0 h 296"/>
                <a:gd name="T2" fmla="*/ 65 w 284"/>
                <a:gd name="T3" fmla="*/ 0 h 296"/>
                <a:gd name="T4" fmla="*/ 86 w 284"/>
                <a:gd name="T5" fmla="*/ 0 h 296"/>
                <a:gd name="T6" fmla="*/ 115 w 284"/>
                <a:gd name="T7" fmla="*/ 0 h 296"/>
                <a:gd name="T8" fmla="*/ 133 w 284"/>
                <a:gd name="T9" fmla="*/ 0 h 296"/>
                <a:gd name="T10" fmla="*/ 153 w 284"/>
                <a:gd name="T11" fmla="*/ 0 h 296"/>
                <a:gd name="T12" fmla="*/ 169 w 284"/>
                <a:gd name="T13" fmla="*/ 0 h 296"/>
                <a:gd name="T14" fmla="*/ 195 w 284"/>
                <a:gd name="T15" fmla="*/ 0 h 296"/>
                <a:gd name="T16" fmla="*/ 208 w 284"/>
                <a:gd name="T17" fmla="*/ 19 h 296"/>
                <a:gd name="T18" fmla="*/ 209 w 284"/>
                <a:gd name="T19" fmla="*/ 37 h 296"/>
                <a:gd name="T20" fmla="*/ 209 w 284"/>
                <a:gd name="T21" fmla="*/ 51 h 296"/>
                <a:gd name="T22" fmla="*/ 209 w 284"/>
                <a:gd name="T23" fmla="*/ 70 h 296"/>
                <a:gd name="T24" fmla="*/ 209 w 284"/>
                <a:gd name="T25" fmla="*/ 95 h 296"/>
                <a:gd name="T26" fmla="*/ 209 w 284"/>
                <a:gd name="T27" fmla="*/ 118 h 296"/>
                <a:gd name="T28" fmla="*/ 209 w 284"/>
                <a:gd name="T29" fmla="*/ 134 h 296"/>
                <a:gd name="T30" fmla="*/ 209 w 284"/>
                <a:gd name="T31" fmla="*/ 150 h 296"/>
                <a:gd name="T32" fmla="*/ 219 w 284"/>
                <a:gd name="T33" fmla="*/ 167 h 296"/>
                <a:gd name="T34" fmla="*/ 238 w 284"/>
                <a:gd name="T35" fmla="*/ 167 h 296"/>
                <a:gd name="T36" fmla="*/ 253 w 284"/>
                <a:gd name="T37" fmla="*/ 176 h 296"/>
                <a:gd name="T38" fmla="*/ 284 w 284"/>
                <a:gd name="T39" fmla="*/ 176 h 296"/>
                <a:gd name="T40" fmla="*/ 284 w 284"/>
                <a:gd name="T41" fmla="*/ 201 h 296"/>
                <a:gd name="T42" fmla="*/ 284 w 284"/>
                <a:gd name="T43" fmla="*/ 224 h 296"/>
                <a:gd name="T44" fmla="*/ 284 w 284"/>
                <a:gd name="T45" fmla="*/ 247 h 296"/>
                <a:gd name="T46" fmla="*/ 264 w 284"/>
                <a:gd name="T47" fmla="*/ 250 h 296"/>
                <a:gd name="T48" fmla="*/ 255 w 284"/>
                <a:gd name="T49" fmla="*/ 254 h 296"/>
                <a:gd name="T50" fmla="*/ 251 w 284"/>
                <a:gd name="T51" fmla="*/ 260 h 296"/>
                <a:gd name="T52" fmla="*/ 249 w 284"/>
                <a:gd name="T53" fmla="*/ 264 h 296"/>
                <a:gd name="T54" fmla="*/ 247 w 284"/>
                <a:gd name="T55" fmla="*/ 267 h 296"/>
                <a:gd name="T56" fmla="*/ 242 w 284"/>
                <a:gd name="T57" fmla="*/ 267 h 296"/>
                <a:gd name="T58" fmla="*/ 240 w 284"/>
                <a:gd name="T59" fmla="*/ 274 h 296"/>
                <a:gd name="T60" fmla="*/ 237 w 284"/>
                <a:gd name="T61" fmla="*/ 281 h 296"/>
                <a:gd name="T62" fmla="*/ 233 w 284"/>
                <a:gd name="T63" fmla="*/ 286 h 296"/>
                <a:gd name="T64" fmla="*/ 230 w 284"/>
                <a:gd name="T65" fmla="*/ 292 h 296"/>
                <a:gd name="T66" fmla="*/ 224 w 284"/>
                <a:gd name="T67" fmla="*/ 295 h 296"/>
                <a:gd name="T68" fmla="*/ 198 w 284"/>
                <a:gd name="T69" fmla="*/ 287 h 296"/>
                <a:gd name="T70" fmla="*/ 157 w 284"/>
                <a:gd name="T71" fmla="*/ 273 h 296"/>
                <a:gd name="T72" fmla="*/ 128 w 284"/>
                <a:gd name="T73" fmla="*/ 264 h 296"/>
                <a:gd name="T74" fmla="*/ 106 w 284"/>
                <a:gd name="T75" fmla="*/ 256 h 296"/>
                <a:gd name="T76" fmla="*/ 84 w 284"/>
                <a:gd name="T77" fmla="*/ 248 h 296"/>
                <a:gd name="T78" fmla="*/ 67 w 284"/>
                <a:gd name="T79" fmla="*/ 243 h 296"/>
                <a:gd name="T80" fmla="*/ 48 w 284"/>
                <a:gd name="T81" fmla="*/ 236 h 296"/>
                <a:gd name="T82" fmla="*/ 24 w 284"/>
                <a:gd name="T83" fmla="*/ 228 h 296"/>
                <a:gd name="T84" fmla="*/ 0 w 284"/>
                <a:gd name="T85" fmla="*/ 219 h 296"/>
                <a:gd name="T86" fmla="*/ 0 w 284"/>
                <a:gd name="T87" fmla="*/ 190 h 296"/>
                <a:gd name="T88" fmla="*/ 10 w 284"/>
                <a:gd name="T89" fmla="*/ 167 h 296"/>
                <a:gd name="T90" fmla="*/ 20 w 284"/>
                <a:gd name="T91" fmla="*/ 142 h 296"/>
                <a:gd name="T92" fmla="*/ 35 w 284"/>
                <a:gd name="T93" fmla="*/ 139 h 296"/>
                <a:gd name="T94" fmla="*/ 39 w 284"/>
                <a:gd name="T95" fmla="*/ 121 h 296"/>
                <a:gd name="T96" fmla="*/ 39 w 284"/>
                <a:gd name="T97" fmla="*/ 100 h 296"/>
                <a:gd name="T98" fmla="*/ 39 w 284"/>
                <a:gd name="T99" fmla="*/ 83 h 296"/>
                <a:gd name="T100" fmla="*/ 39 w 284"/>
                <a:gd name="T101" fmla="*/ 61 h 296"/>
                <a:gd name="T102" fmla="*/ 33 w 284"/>
                <a:gd name="T103" fmla="*/ 46 h 296"/>
                <a:gd name="T104" fmla="*/ 26 w 284"/>
                <a:gd name="T105" fmla="*/ 45 h 296"/>
                <a:gd name="T106" fmla="*/ 33 w 284"/>
                <a:gd name="T107" fmla="*/ 44 h 296"/>
                <a:gd name="T108" fmla="*/ 37 w 284"/>
                <a:gd name="T109" fmla="*/ 44 h 296"/>
                <a:gd name="T110" fmla="*/ 37 w 284"/>
                <a:gd name="T111" fmla="*/ 34 h 296"/>
                <a:gd name="T112" fmla="*/ 37 w 284"/>
                <a:gd name="T113" fmla="*/ 25 h 296"/>
                <a:gd name="T114" fmla="*/ 38 w 284"/>
                <a:gd name="T115" fmla="*/ 17 h 296"/>
                <a:gd name="T116" fmla="*/ 38 w 284"/>
                <a:gd name="T117" fmla="*/ 11 h 296"/>
                <a:gd name="T118" fmla="*/ 31 w 284"/>
                <a:gd name="T119" fmla="*/ 8 h 296"/>
                <a:gd name="T120" fmla="*/ 29 w 284"/>
                <a:gd name="T121" fmla="*/ 4 h 296"/>
                <a:gd name="T122" fmla="*/ 26 w 284"/>
                <a:gd name="T123"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296">
                  <a:moveTo>
                    <a:pt x="26" y="0"/>
                  </a:moveTo>
                  <a:lnTo>
                    <a:pt x="27" y="0"/>
                  </a:lnTo>
                  <a:lnTo>
                    <a:pt x="29" y="0"/>
                  </a:lnTo>
                  <a:lnTo>
                    <a:pt x="30" y="0"/>
                  </a:lnTo>
                  <a:lnTo>
                    <a:pt x="31" y="0"/>
                  </a:lnTo>
                  <a:lnTo>
                    <a:pt x="33" y="0"/>
                  </a:lnTo>
                  <a:lnTo>
                    <a:pt x="34" y="0"/>
                  </a:lnTo>
                  <a:lnTo>
                    <a:pt x="35" y="0"/>
                  </a:lnTo>
                  <a:lnTo>
                    <a:pt x="39" y="0"/>
                  </a:lnTo>
                  <a:lnTo>
                    <a:pt x="41" y="0"/>
                  </a:lnTo>
                  <a:lnTo>
                    <a:pt x="42" y="0"/>
                  </a:lnTo>
                  <a:lnTo>
                    <a:pt x="44" y="0"/>
                  </a:lnTo>
                  <a:lnTo>
                    <a:pt x="52" y="0"/>
                  </a:lnTo>
                  <a:lnTo>
                    <a:pt x="58" y="0"/>
                  </a:lnTo>
                  <a:lnTo>
                    <a:pt x="59" y="0"/>
                  </a:lnTo>
                  <a:lnTo>
                    <a:pt x="60" y="0"/>
                  </a:lnTo>
                  <a:lnTo>
                    <a:pt x="61" y="0"/>
                  </a:lnTo>
                  <a:lnTo>
                    <a:pt x="65" y="0"/>
                  </a:lnTo>
                  <a:lnTo>
                    <a:pt x="68" y="0"/>
                  </a:lnTo>
                  <a:lnTo>
                    <a:pt x="69" y="0"/>
                  </a:lnTo>
                  <a:lnTo>
                    <a:pt x="72" y="0"/>
                  </a:lnTo>
                  <a:lnTo>
                    <a:pt x="73" y="0"/>
                  </a:lnTo>
                  <a:lnTo>
                    <a:pt x="75" y="0"/>
                  </a:lnTo>
                  <a:lnTo>
                    <a:pt x="79" y="0"/>
                  </a:lnTo>
                  <a:lnTo>
                    <a:pt x="81" y="0"/>
                  </a:lnTo>
                  <a:lnTo>
                    <a:pt x="85" y="0"/>
                  </a:lnTo>
                  <a:lnTo>
                    <a:pt x="86" y="0"/>
                  </a:lnTo>
                  <a:lnTo>
                    <a:pt x="89" y="0"/>
                  </a:lnTo>
                  <a:lnTo>
                    <a:pt x="94" y="0"/>
                  </a:lnTo>
                  <a:lnTo>
                    <a:pt x="96" y="0"/>
                  </a:lnTo>
                  <a:lnTo>
                    <a:pt x="98" y="0"/>
                  </a:lnTo>
                  <a:lnTo>
                    <a:pt x="99" y="0"/>
                  </a:lnTo>
                  <a:lnTo>
                    <a:pt x="105" y="0"/>
                  </a:lnTo>
                  <a:lnTo>
                    <a:pt x="106" y="0"/>
                  </a:lnTo>
                  <a:lnTo>
                    <a:pt x="110" y="0"/>
                  </a:lnTo>
                  <a:lnTo>
                    <a:pt x="115" y="0"/>
                  </a:lnTo>
                  <a:lnTo>
                    <a:pt x="118" y="0"/>
                  </a:lnTo>
                  <a:lnTo>
                    <a:pt x="120" y="0"/>
                  </a:lnTo>
                  <a:lnTo>
                    <a:pt x="122" y="0"/>
                  </a:lnTo>
                  <a:lnTo>
                    <a:pt x="123" y="0"/>
                  </a:lnTo>
                  <a:lnTo>
                    <a:pt x="124" y="0"/>
                  </a:lnTo>
                  <a:lnTo>
                    <a:pt x="128" y="0"/>
                  </a:lnTo>
                  <a:lnTo>
                    <a:pt x="131" y="0"/>
                  </a:lnTo>
                  <a:lnTo>
                    <a:pt x="132" y="0"/>
                  </a:lnTo>
                  <a:lnTo>
                    <a:pt x="133" y="0"/>
                  </a:lnTo>
                  <a:lnTo>
                    <a:pt x="135" y="0"/>
                  </a:lnTo>
                  <a:lnTo>
                    <a:pt x="137" y="0"/>
                  </a:lnTo>
                  <a:lnTo>
                    <a:pt x="140" y="0"/>
                  </a:lnTo>
                  <a:lnTo>
                    <a:pt x="141" y="0"/>
                  </a:lnTo>
                  <a:lnTo>
                    <a:pt x="143" y="0"/>
                  </a:lnTo>
                  <a:lnTo>
                    <a:pt x="145" y="0"/>
                  </a:lnTo>
                  <a:lnTo>
                    <a:pt x="148" y="0"/>
                  </a:lnTo>
                  <a:lnTo>
                    <a:pt x="152" y="0"/>
                  </a:lnTo>
                  <a:lnTo>
                    <a:pt x="153" y="0"/>
                  </a:lnTo>
                  <a:lnTo>
                    <a:pt x="154" y="0"/>
                  </a:lnTo>
                  <a:lnTo>
                    <a:pt x="158" y="0"/>
                  </a:lnTo>
                  <a:lnTo>
                    <a:pt x="160" y="0"/>
                  </a:lnTo>
                  <a:lnTo>
                    <a:pt x="161" y="0"/>
                  </a:lnTo>
                  <a:lnTo>
                    <a:pt x="162" y="0"/>
                  </a:lnTo>
                  <a:lnTo>
                    <a:pt x="164" y="0"/>
                  </a:lnTo>
                  <a:lnTo>
                    <a:pt x="165" y="0"/>
                  </a:lnTo>
                  <a:lnTo>
                    <a:pt x="166" y="0"/>
                  </a:lnTo>
                  <a:lnTo>
                    <a:pt x="169" y="0"/>
                  </a:lnTo>
                  <a:lnTo>
                    <a:pt x="171" y="0"/>
                  </a:lnTo>
                  <a:lnTo>
                    <a:pt x="174" y="0"/>
                  </a:lnTo>
                  <a:lnTo>
                    <a:pt x="178" y="0"/>
                  </a:lnTo>
                  <a:lnTo>
                    <a:pt x="181" y="0"/>
                  </a:lnTo>
                  <a:lnTo>
                    <a:pt x="185" y="0"/>
                  </a:lnTo>
                  <a:lnTo>
                    <a:pt x="188" y="0"/>
                  </a:lnTo>
                  <a:lnTo>
                    <a:pt x="190" y="0"/>
                  </a:lnTo>
                  <a:lnTo>
                    <a:pt x="194" y="0"/>
                  </a:lnTo>
                  <a:lnTo>
                    <a:pt x="195" y="0"/>
                  </a:lnTo>
                  <a:lnTo>
                    <a:pt x="196" y="0"/>
                  </a:lnTo>
                  <a:lnTo>
                    <a:pt x="199" y="0"/>
                  </a:lnTo>
                  <a:lnTo>
                    <a:pt x="205" y="0"/>
                  </a:lnTo>
                  <a:lnTo>
                    <a:pt x="208" y="0"/>
                  </a:lnTo>
                  <a:lnTo>
                    <a:pt x="208" y="10"/>
                  </a:lnTo>
                  <a:lnTo>
                    <a:pt x="208" y="11"/>
                  </a:lnTo>
                  <a:lnTo>
                    <a:pt x="208" y="14"/>
                  </a:lnTo>
                  <a:lnTo>
                    <a:pt x="208" y="17"/>
                  </a:lnTo>
                  <a:lnTo>
                    <a:pt x="208" y="19"/>
                  </a:lnTo>
                  <a:lnTo>
                    <a:pt x="208" y="23"/>
                  </a:lnTo>
                  <a:lnTo>
                    <a:pt x="208" y="24"/>
                  </a:lnTo>
                  <a:lnTo>
                    <a:pt x="208" y="27"/>
                  </a:lnTo>
                  <a:lnTo>
                    <a:pt x="208" y="28"/>
                  </a:lnTo>
                  <a:lnTo>
                    <a:pt x="208" y="29"/>
                  </a:lnTo>
                  <a:lnTo>
                    <a:pt x="208" y="32"/>
                  </a:lnTo>
                  <a:lnTo>
                    <a:pt x="208" y="33"/>
                  </a:lnTo>
                  <a:lnTo>
                    <a:pt x="208" y="36"/>
                  </a:lnTo>
                  <a:lnTo>
                    <a:pt x="209" y="37"/>
                  </a:lnTo>
                  <a:lnTo>
                    <a:pt x="209" y="38"/>
                  </a:lnTo>
                  <a:lnTo>
                    <a:pt x="209" y="40"/>
                  </a:lnTo>
                  <a:lnTo>
                    <a:pt x="209" y="41"/>
                  </a:lnTo>
                  <a:lnTo>
                    <a:pt x="209" y="42"/>
                  </a:lnTo>
                  <a:lnTo>
                    <a:pt x="209" y="46"/>
                  </a:lnTo>
                  <a:lnTo>
                    <a:pt x="209" y="48"/>
                  </a:lnTo>
                  <a:lnTo>
                    <a:pt x="209" y="49"/>
                  </a:lnTo>
                  <a:lnTo>
                    <a:pt x="209" y="50"/>
                  </a:lnTo>
                  <a:lnTo>
                    <a:pt x="209" y="51"/>
                  </a:lnTo>
                  <a:lnTo>
                    <a:pt x="209" y="53"/>
                  </a:lnTo>
                  <a:lnTo>
                    <a:pt x="209" y="55"/>
                  </a:lnTo>
                  <a:lnTo>
                    <a:pt x="209" y="57"/>
                  </a:lnTo>
                  <a:lnTo>
                    <a:pt x="209" y="58"/>
                  </a:lnTo>
                  <a:lnTo>
                    <a:pt x="209" y="59"/>
                  </a:lnTo>
                  <a:lnTo>
                    <a:pt x="209" y="62"/>
                  </a:lnTo>
                  <a:lnTo>
                    <a:pt x="209" y="63"/>
                  </a:lnTo>
                  <a:lnTo>
                    <a:pt x="209" y="66"/>
                  </a:lnTo>
                  <a:lnTo>
                    <a:pt x="209" y="70"/>
                  </a:lnTo>
                  <a:lnTo>
                    <a:pt x="209" y="71"/>
                  </a:lnTo>
                  <a:lnTo>
                    <a:pt x="209" y="74"/>
                  </a:lnTo>
                  <a:lnTo>
                    <a:pt x="209" y="75"/>
                  </a:lnTo>
                  <a:lnTo>
                    <a:pt x="209" y="79"/>
                  </a:lnTo>
                  <a:lnTo>
                    <a:pt x="209" y="84"/>
                  </a:lnTo>
                  <a:lnTo>
                    <a:pt x="209" y="86"/>
                  </a:lnTo>
                  <a:lnTo>
                    <a:pt x="209" y="88"/>
                  </a:lnTo>
                  <a:lnTo>
                    <a:pt x="209" y="93"/>
                  </a:lnTo>
                  <a:lnTo>
                    <a:pt x="209" y="95"/>
                  </a:lnTo>
                  <a:lnTo>
                    <a:pt x="209" y="97"/>
                  </a:lnTo>
                  <a:lnTo>
                    <a:pt x="209" y="99"/>
                  </a:lnTo>
                  <a:lnTo>
                    <a:pt x="209" y="103"/>
                  </a:lnTo>
                  <a:lnTo>
                    <a:pt x="209" y="104"/>
                  </a:lnTo>
                  <a:lnTo>
                    <a:pt x="209" y="105"/>
                  </a:lnTo>
                  <a:lnTo>
                    <a:pt x="209" y="109"/>
                  </a:lnTo>
                  <a:lnTo>
                    <a:pt x="209" y="112"/>
                  </a:lnTo>
                  <a:lnTo>
                    <a:pt x="209" y="113"/>
                  </a:lnTo>
                  <a:lnTo>
                    <a:pt x="209" y="118"/>
                  </a:lnTo>
                  <a:lnTo>
                    <a:pt x="209" y="120"/>
                  </a:lnTo>
                  <a:lnTo>
                    <a:pt x="209" y="121"/>
                  </a:lnTo>
                  <a:lnTo>
                    <a:pt x="209" y="122"/>
                  </a:lnTo>
                  <a:lnTo>
                    <a:pt x="209" y="125"/>
                  </a:lnTo>
                  <a:lnTo>
                    <a:pt x="209" y="127"/>
                  </a:lnTo>
                  <a:lnTo>
                    <a:pt x="209" y="129"/>
                  </a:lnTo>
                  <a:lnTo>
                    <a:pt x="209" y="130"/>
                  </a:lnTo>
                  <a:lnTo>
                    <a:pt x="209" y="133"/>
                  </a:lnTo>
                  <a:lnTo>
                    <a:pt x="209" y="134"/>
                  </a:lnTo>
                  <a:lnTo>
                    <a:pt x="209" y="135"/>
                  </a:lnTo>
                  <a:lnTo>
                    <a:pt x="209" y="137"/>
                  </a:lnTo>
                  <a:lnTo>
                    <a:pt x="209" y="138"/>
                  </a:lnTo>
                  <a:lnTo>
                    <a:pt x="209" y="139"/>
                  </a:lnTo>
                  <a:lnTo>
                    <a:pt x="209" y="141"/>
                  </a:lnTo>
                  <a:lnTo>
                    <a:pt x="209" y="144"/>
                  </a:lnTo>
                  <a:lnTo>
                    <a:pt x="209" y="146"/>
                  </a:lnTo>
                  <a:lnTo>
                    <a:pt x="209" y="147"/>
                  </a:lnTo>
                  <a:lnTo>
                    <a:pt x="209" y="150"/>
                  </a:lnTo>
                  <a:lnTo>
                    <a:pt x="209" y="154"/>
                  </a:lnTo>
                  <a:lnTo>
                    <a:pt x="209" y="155"/>
                  </a:lnTo>
                  <a:lnTo>
                    <a:pt x="209" y="159"/>
                  </a:lnTo>
                  <a:lnTo>
                    <a:pt x="209" y="163"/>
                  </a:lnTo>
                  <a:lnTo>
                    <a:pt x="209" y="167"/>
                  </a:lnTo>
                  <a:lnTo>
                    <a:pt x="212" y="167"/>
                  </a:lnTo>
                  <a:lnTo>
                    <a:pt x="216" y="167"/>
                  </a:lnTo>
                  <a:lnTo>
                    <a:pt x="217" y="167"/>
                  </a:lnTo>
                  <a:lnTo>
                    <a:pt x="219" y="167"/>
                  </a:lnTo>
                  <a:lnTo>
                    <a:pt x="220" y="167"/>
                  </a:lnTo>
                  <a:lnTo>
                    <a:pt x="224" y="167"/>
                  </a:lnTo>
                  <a:lnTo>
                    <a:pt x="226" y="167"/>
                  </a:lnTo>
                  <a:lnTo>
                    <a:pt x="228" y="167"/>
                  </a:lnTo>
                  <a:lnTo>
                    <a:pt x="229" y="167"/>
                  </a:lnTo>
                  <a:lnTo>
                    <a:pt x="232" y="167"/>
                  </a:lnTo>
                  <a:lnTo>
                    <a:pt x="233" y="167"/>
                  </a:lnTo>
                  <a:lnTo>
                    <a:pt x="237" y="167"/>
                  </a:lnTo>
                  <a:lnTo>
                    <a:pt x="238" y="167"/>
                  </a:lnTo>
                  <a:lnTo>
                    <a:pt x="240" y="167"/>
                  </a:lnTo>
                  <a:lnTo>
                    <a:pt x="242" y="167"/>
                  </a:lnTo>
                  <a:lnTo>
                    <a:pt x="245" y="167"/>
                  </a:lnTo>
                  <a:lnTo>
                    <a:pt x="246" y="167"/>
                  </a:lnTo>
                  <a:lnTo>
                    <a:pt x="246" y="169"/>
                  </a:lnTo>
                  <a:lnTo>
                    <a:pt x="246" y="175"/>
                  </a:lnTo>
                  <a:lnTo>
                    <a:pt x="246" y="176"/>
                  </a:lnTo>
                  <a:lnTo>
                    <a:pt x="249" y="176"/>
                  </a:lnTo>
                  <a:lnTo>
                    <a:pt x="253" y="176"/>
                  </a:lnTo>
                  <a:lnTo>
                    <a:pt x="255" y="176"/>
                  </a:lnTo>
                  <a:lnTo>
                    <a:pt x="258" y="176"/>
                  </a:lnTo>
                  <a:lnTo>
                    <a:pt x="263" y="176"/>
                  </a:lnTo>
                  <a:lnTo>
                    <a:pt x="266" y="176"/>
                  </a:lnTo>
                  <a:lnTo>
                    <a:pt x="270" y="176"/>
                  </a:lnTo>
                  <a:lnTo>
                    <a:pt x="275" y="176"/>
                  </a:lnTo>
                  <a:lnTo>
                    <a:pt x="279" y="176"/>
                  </a:lnTo>
                  <a:lnTo>
                    <a:pt x="281" y="176"/>
                  </a:lnTo>
                  <a:lnTo>
                    <a:pt x="284" y="176"/>
                  </a:lnTo>
                  <a:lnTo>
                    <a:pt x="284" y="177"/>
                  </a:lnTo>
                  <a:lnTo>
                    <a:pt x="284" y="181"/>
                  </a:lnTo>
                  <a:lnTo>
                    <a:pt x="284" y="184"/>
                  </a:lnTo>
                  <a:lnTo>
                    <a:pt x="284" y="185"/>
                  </a:lnTo>
                  <a:lnTo>
                    <a:pt x="284" y="189"/>
                  </a:lnTo>
                  <a:lnTo>
                    <a:pt x="284" y="193"/>
                  </a:lnTo>
                  <a:lnTo>
                    <a:pt x="284" y="195"/>
                  </a:lnTo>
                  <a:lnTo>
                    <a:pt x="284" y="198"/>
                  </a:lnTo>
                  <a:lnTo>
                    <a:pt x="284" y="201"/>
                  </a:lnTo>
                  <a:lnTo>
                    <a:pt x="284" y="203"/>
                  </a:lnTo>
                  <a:lnTo>
                    <a:pt x="284" y="205"/>
                  </a:lnTo>
                  <a:lnTo>
                    <a:pt x="284" y="209"/>
                  </a:lnTo>
                  <a:lnTo>
                    <a:pt x="284" y="213"/>
                  </a:lnTo>
                  <a:lnTo>
                    <a:pt x="284" y="214"/>
                  </a:lnTo>
                  <a:lnTo>
                    <a:pt x="284" y="218"/>
                  </a:lnTo>
                  <a:lnTo>
                    <a:pt x="284" y="222"/>
                  </a:lnTo>
                  <a:lnTo>
                    <a:pt x="284" y="223"/>
                  </a:lnTo>
                  <a:lnTo>
                    <a:pt x="284" y="224"/>
                  </a:lnTo>
                  <a:lnTo>
                    <a:pt x="284" y="226"/>
                  </a:lnTo>
                  <a:lnTo>
                    <a:pt x="284" y="228"/>
                  </a:lnTo>
                  <a:lnTo>
                    <a:pt x="284" y="231"/>
                  </a:lnTo>
                  <a:lnTo>
                    <a:pt x="284" y="232"/>
                  </a:lnTo>
                  <a:lnTo>
                    <a:pt x="284" y="237"/>
                  </a:lnTo>
                  <a:lnTo>
                    <a:pt x="284" y="240"/>
                  </a:lnTo>
                  <a:lnTo>
                    <a:pt x="284" y="241"/>
                  </a:lnTo>
                  <a:lnTo>
                    <a:pt x="284" y="244"/>
                  </a:lnTo>
                  <a:lnTo>
                    <a:pt x="284" y="247"/>
                  </a:lnTo>
                  <a:lnTo>
                    <a:pt x="284" y="250"/>
                  </a:lnTo>
                  <a:lnTo>
                    <a:pt x="283" y="250"/>
                  </a:lnTo>
                  <a:lnTo>
                    <a:pt x="281" y="250"/>
                  </a:lnTo>
                  <a:lnTo>
                    <a:pt x="275" y="250"/>
                  </a:lnTo>
                  <a:lnTo>
                    <a:pt x="274" y="250"/>
                  </a:lnTo>
                  <a:lnTo>
                    <a:pt x="272" y="250"/>
                  </a:lnTo>
                  <a:lnTo>
                    <a:pt x="268" y="250"/>
                  </a:lnTo>
                  <a:lnTo>
                    <a:pt x="266" y="250"/>
                  </a:lnTo>
                  <a:lnTo>
                    <a:pt x="264" y="250"/>
                  </a:lnTo>
                  <a:lnTo>
                    <a:pt x="260" y="250"/>
                  </a:lnTo>
                  <a:lnTo>
                    <a:pt x="257" y="252"/>
                  </a:lnTo>
                  <a:lnTo>
                    <a:pt x="254" y="252"/>
                  </a:lnTo>
                  <a:lnTo>
                    <a:pt x="254" y="253"/>
                  </a:lnTo>
                  <a:lnTo>
                    <a:pt x="254" y="252"/>
                  </a:lnTo>
                  <a:lnTo>
                    <a:pt x="253" y="252"/>
                  </a:lnTo>
                  <a:lnTo>
                    <a:pt x="254" y="253"/>
                  </a:lnTo>
                  <a:lnTo>
                    <a:pt x="255" y="253"/>
                  </a:lnTo>
                  <a:lnTo>
                    <a:pt x="255" y="254"/>
                  </a:lnTo>
                  <a:lnTo>
                    <a:pt x="254" y="254"/>
                  </a:lnTo>
                  <a:lnTo>
                    <a:pt x="254" y="256"/>
                  </a:lnTo>
                  <a:lnTo>
                    <a:pt x="253" y="256"/>
                  </a:lnTo>
                  <a:lnTo>
                    <a:pt x="253" y="257"/>
                  </a:lnTo>
                  <a:lnTo>
                    <a:pt x="254" y="257"/>
                  </a:lnTo>
                  <a:lnTo>
                    <a:pt x="253" y="257"/>
                  </a:lnTo>
                  <a:lnTo>
                    <a:pt x="253" y="258"/>
                  </a:lnTo>
                  <a:lnTo>
                    <a:pt x="251" y="258"/>
                  </a:lnTo>
                  <a:lnTo>
                    <a:pt x="251" y="260"/>
                  </a:lnTo>
                  <a:lnTo>
                    <a:pt x="253" y="260"/>
                  </a:lnTo>
                  <a:lnTo>
                    <a:pt x="251" y="260"/>
                  </a:lnTo>
                  <a:lnTo>
                    <a:pt x="251" y="261"/>
                  </a:lnTo>
                  <a:lnTo>
                    <a:pt x="250" y="261"/>
                  </a:lnTo>
                  <a:lnTo>
                    <a:pt x="250" y="262"/>
                  </a:lnTo>
                  <a:lnTo>
                    <a:pt x="249" y="262"/>
                  </a:lnTo>
                  <a:lnTo>
                    <a:pt x="247" y="262"/>
                  </a:lnTo>
                  <a:lnTo>
                    <a:pt x="249" y="262"/>
                  </a:lnTo>
                  <a:lnTo>
                    <a:pt x="249" y="264"/>
                  </a:lnTo>
                  <a:lnTo>
                    <a:pt x="250" y="264"/>
                  </a:lnTo>
                  <a:lnTo>
                    <a:pt x="250" y="265"/>
                  </a:lnTo>
                  <a:lnTo>
                    <a:pt x="249" y="264"/>
                  </a:lnTo>
                  <a:lnTo>
                    <a:pt x="249" y="265"/>
                  </a:lnTo>
                  <a:lnTo>
                    <a:pt x="250" y="265"/>
                  </a:lnTo>
                  <a:lnTo>
                    <a:pt x="250" y="266"/>
                  </a:lnTo>
                  <a:lnTo>
                    <a:pt x="249" y="266"/>
                  </a:lnTo>
                  <a:lnTo>
                    <a:pt x="249" y="267"/>
                  </a:lnTo>
                  <a:lnTo>
                    <a:pt x="247" y="267"/>
                  </a:lnTo>
                  <a:lnTo>
                    <a:pt x="247" y="269"/>
                  </a:lnTo>
                  <a:lnTo>
                    <a:pt x="246" y="269"/>
                  </a:lnTo>
                  <a:lnTo>
                    <a:pt x="247" y="267"/>
                  </a:lnTo>
                  <a:lnTo>
                    <a:pt x="246" y="267"/>
                  </a:lnTo>
                  <a:lnTo>
                    <a:pt x="246" y="269"/>
                  </a:lnTo>
                  <a:lnTo>
                    <a:pt x="246" y="267"/>
                  </a:lnTo>
                  <a:lnTo>
                    <a:pt x="245" y="267"/>
                  </a:lnTo>
                  <a:lnTo>
                    <a:pt x="243" y="267"/>
                  </a:lnTo>
                  <a:lnTo>
                    <a:pt x="242" y="267"/>
                  </a:lnTo>
                  <a:lnTo>
                    <a:pt x="242" y="269"/>
                  </a:lnTo>
                  <a:lnTo>
                    <a:pt x="243" y="269"/>
                  </a:lnTo>
                  <a:lnTo>
                    <a:pt x="242" y="269"/>
                  </a:lnTo>
                  <a:lnTo>
                    <a:pt x="242" y="270"/>
                  </a:lnTo>
                  <a:lnTo>
                    <a:pt x="242" y="271"/>
                  </a:lnTo>
                  <a:lnTo>
                    <a:pt x="241" y="271"/>
                  </a:lnTo>
                  <a:lnTo>
                    <a:pt x="241" y="273"/>
                  </a:lnTo>
                  <a:lnTo>
                    <a:pt x="240" y="273"/>
                  </a:lnTo>
                  <a:lnTo>
                    <a:pt x="240" y="274"/>
                  </a:lnTo>
                  <a:lnTo>
                    <a:pt x="240" y="275"/>
                  </a:lnTo>
                  <a:lnTo>
                    <a:pt x="240" y="277"/>
                  </a:lnTo>
                  <a:lnTo>
                    <a:pt x="238" y="277"/>
                  </a:lnTo>
                  <a:lnTo>
                    <a:pt x="238" y="278"/>
                  </a:lnTo>
                  <a:lnTo>
                    <a:pt x="240" y="278"/>
                  </a:lnTo>
                  <a:lnTo>
                    <a:pt x="238" y="278"/>
                  </a:lnTo>
                  <a:lnTo>
                    <a:pt x="238" y="279"/>
                  </a:lnTo>
                  <a:lnTo>
                    <a:pt x="237" y="279"/>
                  </a:lnTo>
                  <a:lnTo>
                    <a:pt x="237" y="281"/>
                  </a:lnTo>
                  <a:lnTo>
                    <a:pt x="236" y="281"/>
                  </a:lnTo>
                  <a:lnTo>
                    <a:pt x="236" y="282"/>
                  </a:lnTo>
                  <a:lnTo>
                    <a:pt x="237" y="282"/>
                  </a:lnTo>
                  <a:lnTo>
                    <a:pt x="236" y="282"/>
                  </a:lnTo>
                  <a:lnTo>
                    <a:pt x="234" y="282"/>
                  </a:lnTo>
                  <a:lnTo>
                    <a:pt x="233" y="282"/>
                  </a:lnTo>
                  <a:lnTo>
                    <a:pt x="233" y="283"/>
                  </a:lnTo>
                  <a:lnTo>
                    <a:pt x="233" y="285"/>
                  </a:lnTo>
                  <a:lnTo>
                    <a:pt x="233" y="286"/>
                  </a:lnTo>
                  <a:lnTo>
                    <a:pt x="232" y="286"/>
                  </a:lnTo>
                  <a:lnTo>
                    <a:pt x="232" y="287"/>
                  </a:lnTo>
                  <a:lnTo>
                    <a:pt x="230" y="287"/>
                  </a:lnTo>
                  <a:lnTo>
                    <a:pt x="230" y="288"/>
                  </a:lnTo>
                  <a:lnTo>
                    <a:pt x="230" y="290"/>
                  </a:lnTo>
                  <a:lnTo>
                    <a:pt x="232" y="290"/>
                  </a:lnTo>
                  <a:lnTo>
                    <a:pt x="232" y="291"/>
                  </a:lnTo>
                  <a:lnTo>
                    <a:pt x="230" y="291"/>
                  </a:lnTo>
                  <a:lnTo>
                    <a:pt x="230" y="292"/>
                  </a:lnTo>
                  <a:lnTo>
                    <a:pt x="232" y="292"/>
                  </a:lnTo>
                  <a:lnTo>
                    <a:pt x="232" y="294"/>
                  </a:lnTo>
                  <a:lnTo>
                    <a:pt x="230" y="294"/>
                  </a:lnTo>
                  <a:lnTo>
                    <a:pt x="230" y="295"/>
                  </a:lnTo>
                  <a:lnTo>
                    <a:pt x="229" y="295"/>
                  </a:lnTo>
                  <a:lnTo>
                    <a:pt x="229" y="296"/>
                  </a:lnTo>
                  <a:lnTo>
                    <a:pt x="228" y="296"/>
                  </a:lnTo>
                  <a:lnTo>
                    <a:pt x="225" y="295"/>
                  </a:lnTo>
                  <a:lnTo>
                    <a:pt x="224" y="295"/>
                  </a:lnTo>
                  <a:lnTo>
                    <a:pt x="221" y="294"/>
                  </a:lnTo>
                  <a:lnTo>
                    <a:pt x="220" y="294"/>
                  </a:lnTo>
                  <a:lnTo>
                    <a:pt x="213" y="292"/>
                  </a:lnTo>
                  <a:lnTo>
                    <a:pt x="211" y="291"/>
                  </a:lnTo>
                  <a:lnTo>
                    <a:pt x="208" y="290"/>
                  </a:lnTo>
                  <a:lnTo>
                    <a:pt x="205" y="290"/>
                  </a:lnTo>
                  <a:lnTo>
                    <a:pt x="203" y="288"/>
                  </a:lnTo>
                  <a:lnTo>
                    <a:pt x="200" y="287"/>
                  </a:lnTo>
                  <a:lnTo>
                    <a:pt x="198" y="287"/>
                  </a:lnTo>
                  <a:lnTo>
                    <a:pt x="195" y="286"/>
                  </a:lnTo>
                  <a:lnTo>
                    <a:pt x="194" y="286"/>
                  </a:lnTo>
                  <a:lnTo>
                    <a:pt x="186" y="282"/>
                  </a:lnTo>
                  <a:lnTo>
                    <a:pt x="183" y="282"/>
                  </a:lnTo>
                  <a:lnTo>
                    <a:pt x="177" y="279"/>
                  </a:lnTo>
                  <a:lnTo>
                    <a:pt x="174" y="279"/>
                  </a:lnTo>
                  <a:lnTo>
                    <a:pt x="166" y="277"/>
                  </a:lnTo>
                  <a:lnTo>
                    <a:pt x="164" y="275"/>
                  </a:lnTo>
                  <a:lnTo>
                    <a:pt x="157" y="273"/>
                  </a:lnTo>
                  <a:lnTo>
                    <a:pt x="154" y="273"/>
                  </a:lnTo>
                  <a:lnTo>
                    <a:pt x="153" y="271"/>
                  </a:lnTo>
                  <a:lnTo>
                    <a:pt x="145" y="269"/>
                  </a:lnTo>
                  <a:lnTo>
                    <a:pt x="144" y="269"/>
                  </a:lnTo>
                  <a:lnTo>
                    <a:pt x="136" y="266"/>
                  </a:lnTo>
                  <a:lnTo>
                    <a:pt x="133" y="266"/>
                  </a:lnTo>
                  <a:lnTo>
                    <a:pt x="132" y="265"/>
                  </a:lnTo>
                  <a:lnTo>
                    <a:pt x="130" y="264"/>
                  </a:lnTo>
                  <a:lnTo>
                    <a:pt x="128" y="264"/>
                  </a:lnTo>
                  <a:lnTo>
                    <a:pt x="126" y="262"/>
                  </a:lnTo>
                  <a:lnTo>
                    <a:pt x="123" y="262"/>
                  </a:lnTo>
                  <a:lnTo>
                    <a:pt x="120" y="261"/>
                  </a:lnTo>
                  <a:lnTo>
                    <a:pt x="118" y="260"/>
                  </a:lnTo>
                  <a:lnTo>
                    <a:pt x="116" y="260"/>
                  </a:lnTo>
                  <a:lnTo>
                    <a:pt x="114" y="258"/>
                  </a:lnTo>
                  <a:lnTo>
                    <a:pt x="113" y="258"/>
                  </a:lnTo>
                  <a:lnTo>
                    <a:pt x="109" y="257"/>
                  </a:lnTo>
                  <a:lnTo>
                    <a:pt x="106" y="256"/>
                  </a:lnTo>
                  <a:lnTo>
                    <a:pt x="103" y="256"/>
                  </a:lnTo>
                  <a:lnTo>
                    <a:pt x="102" y="254"/>
                  </a:lnTo>
                  <a:lnTo>
                    <a:pt x="101" y="254"/>
                  </a:lnTo>
                  <a:lnTo>
                    <a:pt x="97" y="253"/>
                  </a:lnTo>
                  <a:lnTo>
                    <a:pt x="93" y="252"/>
                  </a:lnTo>
                  <a:lnTo>
                    <a:pt x="90" y="250"/>
                  </a:lnTo>
                  <a:lnTo>
                    <a:pt x="89" y="250"/>
                  </a:lnTo>
                  <a:lnTo>
                    <a:pt x="86" y="249"/>
                  </a:lnTo>
                  <a:lnTo>
                    <a:pt x="84" y="248"/>
                  </a:lnTo>
                  <a:lnTo>
                    <a:pt x="82" y="248"/>
                  </a:lnTo>
                  <a:lnTo>
                    <a:pt x="80" y="248"/>
                  </a:lnTo>
                  <a:lnTo>
                    <a:pt x="79" y="247"/>
                  </a:lnTo>
                  <a:lnTo>
                    <a:pt x="77" y="247"/>
                  </a:lnTo>
                  <a:lnTo>
                    <a:pt x="73" y="245"/>
                  </a:lnTo>
                  <a:lnTo>
                    <a:pt x="71" y="244"/>
                  </a:lnTo>
                  <a:lnTo>
                    <a:pt x="69" y="244"/>
                  </a:lnTo>
                  <a:lnTo>
                    <a:pt x="68" y="243"/>
                  </a:lnTo>
                  <a:lnTo>
                    <a:pt x="67" y="243"/>
                  </a:lnTo>
                  <a:lnTo>
                    <a:pt x="65" y="243"/>
                  </a:lnTo>
                  <a:lnTo>
                    <a:pt x="61" y="241"/>
                  </a:lnTo>
                  <a:lnTo>
                    <a:pt x="59" y="240"/>
                  </a:lnTo>
                  <a:lnTo>
                    <a:pt x="56" y="239"/>
                  </a:lnTo>
                  <a:lnTo>
                    <a:pt x="55" y="239"/>
                  </a:lnTo>
                  <a:lnTo>
                    <a:pt x="54" y="239"/>
                  </a:lnTo>
                  <a:lnTo>
                    <a:pt x="52" y="237"/>
                  </a:lnTo>
                  <a:lnTo>
                    <a:pt x="51" y="237"/>
                  </a:lnTo>
                  <a:lnTo>
                    <a:pt x="48" y="236"/>
                  </a:lnTo>
                  <a:lnTo>
                    <a:pt x="46" y="236"/>
                  </a:lnTo>
                  <a:lnTo>
                    <a:pt x="43" y="235"/>
                  </a:lnTo>
                  <a:lnTo>
                    <a:pt x="42" y="235"/>
                  </a:lnTo>
                  <a:lnTo>
                    <a:pt x="38" y="233"/>
                  </a:lnTo>
                  <a:lnTo>
                    <a:pt x="34" y="232"/>
                  </a:lnTo>
                  <a:lnTo>
                    <a:pt x="33" y="231"/>
                  </a:lnTo>
                  <a:lnTo>
                    <a:pt x="29" y="230"/>
                  </a:lnTo>
                  <a:lnTo>
                    <a:pt x="26" y="230"/>
                  </a:lnTo>
                  <a:lnTo>
                    <a:pt x="24" y="228"/>
                  </a:lnTo>
                  <a:lnTo>
                    <a:pt x="22" y="228"/>
                  </a:lnTo>
                  <a:lnTo>
                    <a:pt x="18" y="227"/>
                  </a:lnTo>
                  <a:lnTo>
                    <a:pt x="16" y="226"/>
                  </a:lnTo>
                  <a:lnTo>
                    <a:pt x="12" y="224"/>
                  </a:lnTo>
                  <a:lnTo>
                    <a:pt x="8" y="223"/>
                  </a:lnTo>
                  <a:lnTo>
                    <a:pt x="4" y="222"/>
                  </a:lnTo>
                  <a:lnTo>
                    <a:pt x="1" y="220"/>
                  </a:lnTo>
                  <a:lnTo>
                    <a:pt x="0" y="220"/>
                  </a:lnTo>
                  <a:lnTo>
                    <a:pt x="0" y="219"/>
                  </a:lnTo>
                  <a:lnTo>
                    <a:pt x="0" y="218"/>
                  </a:lnTo>
                  <a:lnTo>
                    <a:pt x="0" y="215"/>
                  </a:lnTo>
                  <a:lnTo>
                    <a:pt x="0" y="213"/>
                  </a:lnTo>
                  <a:lnTo>
                    <a:pt x="0" y="203"/>
                  </a:lnTo>
                  <a:lnTo>
                    <a:pt x="0" y="199"/>
                  </a:lnTo>
                  <a:lnTo>
                    <a:pt x="0" y="197"/>
                  </a:lnTo>
                  <a:lnTo>
                    <a:pt x="0" y="194"/>
                  </a:lnTo>
                  <a:lnTo>
                    <a:pt x="0" y="193"/>
                  </a:lnTo>
                  <a:lnTo>
                    <a:pt x="0" y="190"/>
                  </a:lnTo>
                  <a:lnTo>
                    <a:pt x="0" y="189"/>
                  </a:lnTo>
                  <a:lnTo>
                    <a:pt x="0" y="185"/>
                  </a:lnTo>
                  <a:lnTo>
                    <a:pt x="0" y="181"/>
                  </a:lnTo>
                  <a:lnTo>
                    <a:pt x="0" y="176"/>
                  </a:lnTo>
                  <a:lnTo>
                    <a:pt x="0" y="172"/>
                  </a:lnTo>
                  <a:lnTo>
                    <a:pt x="0" y="167"/>
                  </a:lnTo>
                  <a:lnTo>
                    <a:pt x="4" y="167"/>
                  </a:lnTo>
                  <a:lnTo>
                    <a:pt x="9" y="167"/>
                  </a:lnTo>
                  <a:lnTo>
                    <a:pt x="10" y="167"/>
                  </a:lnTo>
                  <a:lnTo>
                    <a:pt x="20" y="167"/>
                  </a:lnTo>
                  <a:lnTo>
                    <a:pt x="20" y="161"/>
                  </a:lnTo>
                  <a:lnTo>
                    <a:pt x="20" y="158"/>
                  </a:lnTo>
                  <a:lnTo>
                    <a:pt x="20" y="156"/>
                  </a:lnTo>
                  <a:lnTo>
                    <a:pt x="20" y="152"/>
                  </a:lnTo>
                  <a:lnTo>
                    <a:pt x="20" y="150"/>
                  </a:lnTo>
                  <a:lnTo>
                    <a:pt x="20" y="148"/>
                  </a:lnTo>
                  <a:lnTo>
                    <a:pt x="20" y="147"/>
                  </a:lnTo>
                  <a:lnTo>
                    <a:pt x="20" y="142"/>
                  </a:lnTo>
                  <a:lnTo>
                    <a:pt x="20" y="139"/>
                  </a:lnTo>
                  <a:lnTo>
                    <a:pt x="21" y="139"/>
                  </a:lnTo>
                  <a:lnTo>
                    <a:pt x="22" y="139"/>
                  </a:lnTo>
                  <a:lnTo>
                    <a:pt x="26" y="139"/>
                  </a:lnTo>
                  <a:lnTo>
                    <a:pt x="27" y="139"/>
                  </a:lnTo>
                  <a:lnTo>
                    <a:pt x="30" y="139"/>
                  </a:lnTo>
                  <a:lnTo>
                    <a:pt x="31" y="139"/>
                  </a:lnTo>
                  <a:lnTo>
                    <a:pt x="33" y="139"/>
                  </a:lnTo>
                  <a:lnTo>
                    <a:pt x="35" y="139"/>
                  </a:lnTo>
                  <a:lnTo>
                    <a:pt x="37" y="139"/>
                  </a:lnTo>
                  <a:lnTo>
                    <a:pt x="39" y="139"/>
                  </a:lnTo>
                  <a:lnTo>
                    <a:pt x="39" y="138"/>
                  </a:lnTo>
                  <a:lnTo>
                    <a:pt x="39" y="137"/>
                  </a:lnTo>
                  <a:lnTo>
                    <a:pt x="39" y="135"/>
                  </a:lnTo>
                  <a:lnTo>
                    <a:pt x="39" y="133"/>
                  </a:lnTo>
                  <a:lnTo>
                    <a:pt x="39" y="130"/>
                  </a:lnTo>
                  <a:lnTo>
                    <a:pt x="39" y="125"/>
                  </a:lnTo>
                  <a:lnTo>
                    <a:pt x="39" y="121"/>
                  </a:lnTo>
                  <a:lnTo>
                    <a:pt x="39" y="114"/>
                  </a:lnTo>
                  <a:lnTo>
                    <a:pt x="39" y="113"/>
                  </a:lnTo>
                  <a:lnTo>
                    <a:pt x="39" y="112"/>
                  </a:lnTo>
                  <a:lnTo>
                    <a:pt x="39" y="109"/>
                  </a:lnTo>
                  <a:lnTo>
                    <a:pt x="39" y="108"/>
                  </a:lnTo>
                  <a:lnTo>
                    <a:pt x="39" y="106"/>
                  </a:lnTo>
                  <a:lnTo>
                    <a:pt x="39" y="104"/>
                  </a:lnTo>
                  <a:lnTo>
                    <a:pt x="39" y="101"/>
                  </a:lnTo>
                  <a:lnTo>
                    <a:pt x="39" y="100"/>
                  </a:lnTo>
                  <a:lnTo>
                    <a:pt x="39" y="97"/>
                  </a:lnTo>
                  <a:lnTo>
                    <a:pt x="39" y="96"/>
                  </a:lnTo>
                  <a:lnTo>
                    <a:pt x="39" y="95"/>
                  </a:lnTo>
                  <a:lnTo>
                    <a:pt x="39" y="93"/>
                  </a:lnTo>
                  <a:lnTo>
                    <a:pt x="39" y="91"/>
                  </a:lnTo>
                  <a:lnTo>
                    <a:pt x="39" y="89"/>
                  </a:lnTo>
                  <a:lnTo>
                    <a:pt x="39" y="88"/>
                  </a:lnTo>
                  <a:lnTo>
                    <a:pt x="39" y="84"/>
                  </a:lnTo>
                  <a:lnTo>
                    <a:pt x="39" y="83"/>
                  </a:lnTo>
                  <a:lnTo>
                    <a:pt x="39" y="82"/>
                  </a:lnTo>
                  <a:lnTo>
                    <a:pt x="39" y="80"/>
                  </a:lnTo>
                  <a:lnTo>
                    <a:pt x="39" y="78"/>
                  </a:lnTo>
                  <a:lnTo>
                    <a:pt x="39" y="76"/>
                  </a:lnTo>
                  <a:lnTo>
                    <a:pt x="39" y="75"/>
                  </a:lnTo>
                  <a:lnTo>
                    <a:pt x="39" y="71"/>
                  </a:lnTo>
                  <a:lnTo>
                    <a:pt x="39" y="69"/>
                  </a:lnTo>
                  <a:lnTo>
                    <a:pt x="39" y="66"/>
                  </a:lnTo>
                  <a:lnTo>
                    <a:pt x="39" y="61"/>
                  </a:lnTo>
                  <a:lnTo>
                    <a:pt x="39" y="59"/>
                  </a:lnTo>
                  <a:lnTo>
                    <a:pt x="39" y="57"/>
                  </a:lnTo>
                  <a:lnTo>
                    <a:pt x="39" y="54"/>
                  </a:lnTo>
                  <a:lnTo>
                    <a:pt x="39" y="51"/>
                  </a:lnTo>
                  <a:lnTo>
                    <a:pt x="39" y="48"/>
                  </a:lnTo>
                  <a:lnTo>
                    <a:pt x="39" y="46"/>
                  </a:lnTo>
                  <a:lnTo>
                    <a:pt x="37" y="46"/>
                  </a:lnTo>
                  <a:lnTo>
                    <a:pt x="35" y="46"/>
                  </a:lnTo>
                  <a:lnTo>
                    <a:pt x="33" y="46"/>
                  </a:lnTo>
                  <a:lnTo>
                    <a:pt x="30" y="46"/>
                  </a:lnTo>
                  <a:lnTo>
                    <a:pt x="29" y="46"/>
                  </a:lnTo>
                  <a:lnTo>
                    <a:pt x="27" y="46"/>
                  </a:lnTo>
                  <a:lnTo>
                    <a:pt x="26" y="46"/>
                  </a:lnTo>
                  <a:lnTo>
                    <a:pt x="25" y="46"/>
                  </a:lnTo>
                  <a:lnTo>
                    <a:pt x="24" y="46"/>
                  </a:lnTo>
                  <a:lnTo>
                    <a:pt x="25" y="46"/>
                  </a:lnTo>
                  <a:lnTo>
                    <a:pt x="25" y="45"/>
                  </a:lnTo>
                  <a:lnTo>
                    <a:pt x="26" y="45"/>
                  </a:lnTo>
                  <a:lnTo>
                    <a:pt x="26" y="44"/>
                  </a:lnTo>
                  <a:lnTo>
                    <a:pt x="27" y="44"/>
                  </a:lnTo>
                  <a:lnTo>
                    <a:pt x="27" y="45"/>
                  </a:lnTo>
                  <a:lnTo>
                    <a:pt x="29" y="45"/>
                  </a:lnTo>
                  <a:lnTo>
                    <a:pt x="30" y="46"/>
                  </a:lnTo>
                  <a:lnTo>
                    <a:pt x="31" y="46"/>
                  </a:lnTo>
                  <a:lnTo>
                    <a:pt x="33" y="46"/>
                  </a:lnTo>
                  <a:lnTo>
                    <a:pt x="33" y="45"/>
                  </a:lnTo>
                  <a:lnTo>
                    <a:pt x="33" y="44"/>
                  </a:lnTo>
                  <a:lnTo>
                    <a:pt x="31" y="44"/>
                  </a:lnTo>
                  <a:lnTo>
                    <a:pt x="31" y="42"/>
                  </a:lnTo>
                  <a:lnTo>
                    <a:pt x="33" y="42"/>
                  </a:lnTo>
                  <a:lnTo>
                    <a:pt x="33" y="44"/>
                  </a:lnTo>
                  <a:lnTo>
                    <a:pt x="34" y="44"/>
                  </a:lnTo>
                  <a:lnTo>
                    <a:pt x="34" y="45"/>
                  </a:lnTo>
                  <a:lnTo>
                    <a:pt x="35" y="45"/>
                  </a:lnTo>
                  <a:lnTo>
                    <a:pt x="37" y="45"/>
                  </a:lnTo>
                  <a:lnTo>
                    <a:pt x="37" y="44"/>
                  </a:lnTo>
                  <a:lnTo>
                    <a:pt x="37" y="42"/>
                  </a:lnTo>
                  <a:lnTo>
                    <a:pt x="38" y="42"/>
                  </a:lnTo>
                  <a:lnTo>
                    <a:pt x="38" y="41"/>
                  </a:lnTo>
                  <a:lnTo>
                    <a:pt x="38" y="40"/>
                  </a:lnTo>
                  <a:lnTo>
                    <a:pt x="38" y="38"/>
                  </a:lnTo>
                  <a:lnTo>
                    <a:pt x="38" y="37"/>
                  </a:lnTo>
                  <a:lnTo>
                    <a:pt x="38" y="36"/>
                  </a:lnTo>
                  <a:lnTo>
                    <a:pt x="37" y="36"/>
                  </a:lnTo>
                  <a:lnTo>
                    <a:pt x="37" y="34"/>
                  </a:lnTo>
                  <a:lnTo>
                    <a:pt x="37" y="33"/>
                  </a:lnTo>
                  <a:lnTo>
                    <a:pt x="37" y="32"/>
                  </a:lnTo>
                  <a:lnTo>
                    <a:pt x="37" y="31"/>
                  </a:lnTo>
                  <a:lnTo>
                    <a:pt x="35" y="31"/>
                  </a:lnTo>
                  <a:lnTo>
                    <a:pt x="35" y="29"/>
                  </a:lnTo>
                  <a:lnTo>
                    <a:pt x="35" y="28"/>
                  </a:lnTo>
                  <a:lnTo>
                    <a:pt x="37" y="28"/>
                  </a:lnTo>
                  <a:lnTo>
                    <a:pt x="37" y="27"/>
                  </a:lnTo>
                  <a:lnTo>
                    <a:pt x="37" y="25"/>
                  </a:lnTo>
                  <a:lnTo>
                    <a:pt x="38" y="25"/>
                  </a:lnTo>
                  <a:lnTo>
                    <a:pt x="38" y="24"/>
                  </a:lnTo>
                  <a:lnTo>
                    <a:pt x="38" y="23"/>
                  </a:lnTo>
                  <a:lnTo>
                    <a:pt x="38" y="21"/>
                  </a:lnTo>
                  <a:lnTo>
                    <a:pt x="39" y="21"/>
                  </a:lnTo>
                  <a:lnTo>
                    <a:pt x="39" y="20"/>
                  </a:lnTo>
                  <a:lnTo>
                    <a:pt x="39" y="19"/>
                  </a:lnTo>
                  <a:lnTo>
                    <a:pt x="39" y="17"/>
                  </a:lnTo>
                  <a:lnTo>
                    <a:pt x="38" y="17"/>
                  </a:lnTo>
                  <a:lnTo>
                    <a:pt x="39" y="17"/>
                  </a:lnTo>
                  <a:lnTo>
                    <a:pt x="39" y="16"/>
                  </a:lnTo>
                  <a:lnTo>
                    <a:pt x="39" y="15"/>
                  </a:lnTo>
                  <a:lnTo>
                    <a:pt x="38" y="15"/>
                  </a:lnTo>
                  <a:lnTo>
                    <a:pt x="37" y="15"/>
                  </a:lnTo>
                  <a:lnTo>
                    <a:pt x="37" y="14"/>
                  </a:lnTo>
                  <a:lnTo>
                    <a:pt x="38" y="14"/>
                  </a:lnTo>
                  <a:lnTo>
                    <a:pt x="38" y="12"/>
                  </a:lnTo>
                  <a:lnTo>
                    <a:pt x="38" y="11"/>
                  </a:lnTo>
                  <a:lnTo>
                    <a:pt x="39" y="11"/>
                  </a:lnTo>
                  <a:lnTo>
                    <a:pt x="39" y="10"/>
                  </a:lnTo>
                  <a:lnTo>
                    <a:pt x="38" y="10"/>
                  </a:lnTo>
                  <a:lnTo>
                    <a:pt x="37" y="10"/>
                  </a:lnTo>
                  <a:lnTo>
                    <a:pt x="35" y="10"/>
                  </a:lnTo>
                  <a:lnTo>
                    <a:pt x="34" y="10"/>
                  </a:lnTo>
                  <a:lnTo>
                    <a:pt x="33" y="10"/>
                  </a:lnTo>
                  <a:lnTo>
                    <a:pt x="31" y="10"/>
                  </a:lnTo>
                  <a:lnTo>
                    <a:pt x="31" y="8"/>
                  </a:lnTo>
                  <a:lnTo>
                    <a:pt x="30" y="8"/>
                  </a:lnTo>
                  <a:lnTo>
                    <a:pt x="30" y="7"/>
                  </a:lnTo>
                  <a:lnTo>
                    <a:pt x="30" y="8"/>
                  </a:lnTo>
                  <a:lnTo>
                    <a:pt x="30" y="7"/>
                  </a:lnTo>
                  <a:lnTo>
                    <a:pt x="29" y="7"/>
                  </a:lnTo>
                  <a:lnTo>
                    <a:pt x="29" y="6"/>
                  </a:lnTo>
                  <a:lnTo>
                    <a:pt x="30" y="6"/>
                  </a:lnTo>
                  <a:lnTo>
                    <a:pt x="30" y="4"/>
                  </a:lnTo>
                  <a:lnTo>
                    <a:pt x="29" y="4"/>
                  </a:lnTo>
                  <a:lnTo>
                    <a:pt x="29" y="3"/>
                  </a:lnTo>
                  <a:lnTo>
                    <a:pt x="27" y="3"/>
                  </a:lnTo>
                  <a:lnTo>
                    <a:pt x="29" y="3"/>
                  </a:lnTo>
                  <a:lnTo>
                    <a:pt x="29" y="2"/>
                  </a:lnTo>
                  <a:lnTo>
                    <a:pt x="27" y="2"/>
                  </a:lnTo>
                  <a:lnTo>
                    <a:pt x="26" y="2"/>
                  </a:lnTo>
                  <a:lnTo>
                    <a:pt x="25" y="2"/>
                  </a:lnTo>
                  <a:lnTo>
                    <a:pt x="25" y="0"/>
                  </a:lnTo>
                  <a:lnTo>
                    <a:pt x="26" y="0"/>
                  </a:lnTo>
                  <a:lnTo>
                    <a:pt x="27" y="0"/>
                  </a:lnTo>
                  <a:lnTo>
                    <a:pt x="26"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6">
              <a:extLst>
                <a:ext uri="{FF2B5EF4-FFF2-40B4-BE49-F238E27FC236}">
                  <a16:creationId xmlns:a16="http://schemas.microsoft.com/office/drawing/2014/main" id="{4E071D6A-A8E5-4424-AD80-EDF7F2F1E954}"/>
                </a:ext>
              </a:extLst>
            </p:cNvPr>
            <p:cNvSpPr>
              <a:spLocks/>
            </p:cNvSpPr>
            <p:nvPr/>
          </p:nvSpPr>
          <p:spPr bwMode="auto">
            <a:xfrm>
              <a:off x="6521" y="1986"/>
              <a:ext cx="227" cy="180"/>
            </a:xfrm>
            <a:custGeom>
              <a:avLst/>
              <a:gdLst>
                <a:gd name="T0" fmla="*/ 50 w 227"/>
                <a:gd name="T1" fmla="*/ 3 h 180"/>
                <a:gd name="T2" fmla="*/ 59 w 227"/>
                <a:gd name="T3" fmla="*/ 2 h 180"/>
                <a:gd name="T4" fmla="*/ 72 w 227"/>
                <a:gd name="T5" fmla="*/ 2 h 180"/>
                <a:gd name="T6" fmla="*/ 83 w 227"/>
                <a:gd name="T7" fmla="*/ 2 h 180"/>
                <a:gd name="T8" fmla="*/ 96 w 227"/>
                <a:gd name="T9" fmla="*/ 2 h 180"/>
                <a:gd name="T10" fmla="*/ 108 w 227"/>
                <a:gd name="T11" fmla="*/ 1 h 180"/>
                <a:gd name="T12" fmla="*/ 120 w 227"/>
                <a:gd name="T13" fmla="*/ 1 h 180"/>
                <a:gd name="T14" fmla="*/ 134 w 227"/>
                <a:gd name="T15" fmla="*/ 1 h 180"/>
                <a:gd name="T16" fmla="*/ 146 w 227"/>
                <a:gd name="T17" fmla="*/ 1 h 180"/>
                <a:gd name="T18" fmla="*/ 155 w 227"/>
                <a:gd name="T19" fmla="*/ 1 h 180"/>
                <a:gd name="T20" fmla="*/ 172 w 227"/>
                <a:gd name="T21" fmla="*/ 1 h 180"/>
                <a:gd name="T22" fmla="*/ 188 w 227"/>
                <a:gd name="T23" fmla="*/ 1 h 180"/>
                <a:gd name="T24" fmla="*/ 193 w 227"/>
                <a:gd name="T25" fmla="*/ 2 h 180"/>
                <a:gd name="T26" fmla="*/ 196 w 227"/>
                <a:gd name="T27" fmla="*/ 2 h 180"/>
                <a:gd name="T28" fmla="*/ 202 w 227"/>
                <a:gd name="T29" fmla="*/ 3 h 180"/>
                <a:gd name="T30" fmla="*/ 207 w 227"/>
                <a:gd name="T31" fmla="*/ 3 h 180"/>
                <a:gd name="T32" fmla="*/ 213 w 227"/>
                <a:gd name="T33" fmla="*/ 1 h 180"/>
                <a:gd name="T34" fmla="*/ 224 w 227"/>
                <a:gd name="T35" fmla="*/ 0 h 180"/>
                <a:gd name="T36" fmla="*/ 224 w 227"/>
                <a:gd name="T37" fmla="*/ 20 h 180"/>
                <a:gd name="T38" fmla="*/ 226 w 227"/>
                <a:gd name="T39" fmla="*/ 39 h 180"/>
                <a:gd name="T40" fmla="*/ 226 w 227"/>
                <a:gd name="T41" fmla="*/ 65 h 180"/>
                <a:gd name="T42" fmla="*/ 226 w 227"/>
                <a:gd name="T43" fmla="*/ 92 h 180"/>
                <a:gd name="T44" fmla="*/ 226 w 227"/>
                <a:gd name="T45" fmla="*/ 120 h 180"/>
                <a:gd name="T46" fmla="*/ 227 w 227"/>
                <a:gd name="T47" fmla="*/ 140 h 180"/>
                <a:gd name="T48" fmla="*/ 227 w 227"/>
                <a:gd name="T49" fmla="*/ 155 h 180"/>
                <a:gd name="T50" fmla="*/ 227 w 227"/>
                <a:gd name="T51" fmla="*/ 170 h 180"/>
                <a:gd name="T52" fmla="*/ 223 w 227"/>
                <a:gd name="T53" fmla="*/ 179 h 180"/>
                <a:gd name="T54" fmla="*/ 209 w 227"/>
                <a:gd name="T55" fmla="*/ 179 h 180"/>
                <a:gd name="T56" fmla="*/ 193 w 227"/>
                <a:gd name="T57" fmla="*/ 179 h 180"/>
                <a:gd name="T58" fmla="*/ 182 w 227"/>
                <a:gd name="T59" fmla="*/ 179 h 180"/>
                <a:gd name="T60" fmla="*/ 168 w 227"/>
                <a:gd name="T61" fmla="*/ 179 h 180"/>
                <a:gd name="T62" fmla="*/ 150 w 227"/>
                <a:gd name="T63" fmla="*/ 179 h 180"/>
                <a:gd name="T64" fmla="*/ 124 w 227"/>
                <a:gd name="T65" fmla="*/ 180 h 180"/>
                <a:gd name="T66" fmla="*/ 110 w 227"/>
                <a:gd name="T67" fmla="*/ 180 h 180"/>
                <a:gd name="T68" fmla="*/ 99 w 227"/>
                <a:gd name="T69" fmla="*/ 180 h 180"/>
                <a:gd name="T70" fmla="*/ 82 w 227"/>
                <a:gd name="T71" fmla="*/ 180 h 180"/>
                <a:gd name="T72" fmla="*/ 69 w 227"/>
                <a:gd name="T73" fmla="*/ 180 h 180"/>
                <a:gd name="T74" fmla="*/ 49 w 227"/>
                <a:gd name="T75" fmla="*/ 180 h 180"/>
                <a:gd name="T76" fmla="*/ 40 w 227"/>
                <a:gd name="T77" fmla="*/ 180 h 180"/>
                <a:gd name="T78" fmla="*/ 25 w 227"/>
                <a:gd name="T79" fmla="*/ 180 h 180"/>
                <a:gd name="T80" fmla="*/ 12 w 227"/>
                <a:gd name="T81" fmla="*/ 180 h 180"/>
                <a:gd name="T82" fmla="*/ 2 w 227"/>
                <a:gd name="T83" fmla="*/ 180 h 180"/>
                <a:gd name="T84" fmla="*/ 2 w 227"/>
                <a:gd name="T85" fmla="*/ 159 h 180"/>
                <a:gd name="T86" fmla="*/ 2 w 227"/>
                <a:gd name="T87" fmla="*/ 144 h 180"/>
                <a:gd name="T88" fmla="*/ 2 w 227"/>
                <a:gd name="T89" fmla="*/ 134 h 180"/>
                <a:gd name="T90" fmla="*/ 2 w 227"/>
                <a:gd name="T91" fmla="*/ 116 h 180"/>
                <a:gd name="T92" fmla="*/ 2 w 227"/>
                <a:gd name="T93" fmla="*/ 100 h 180"/>
                <a:gd name="T94" fmla="*/ 2 w 227"/>
                <a:gd name="T95" fmla="*/ 83 h 180"/>
                <a:gd name="T96" fmla="*/ 2 w 227"/>
                <a:gd name="T97" fmla="*/ 66 h 180"/>
                <a:gd name="T98" fmla="*/ 2 w 227"/>
                <a:gd name="T99" fmla="*/ 53 h 180"/>
                <a:gd name="T100" fmla="*/ 0 w 227"/>
                <a:gd name="T101" fmla="*/ 36 h 180"/>
                <a:gd name="T102" fmla="*/ 0 w 227"/>
                <a:gd name="T103" fmla="*/ 22 h 180"/>
                <a:gd name="T104" fmla="*/ 0 w 227"/>
                <a:gd name="T105" fmla="*/ 7 h 180"/>
                <a:gd name="T106" fmla="*/ 6 w 227"/>
                <a:gd name="T107" fmla="*/ 3 h 180"/>
                <a:gd name="T108" fmla="*/ 23 w 227"/>
                <a:gd name="T109" fmla="*/ 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 h="180">
                  <a:moveTo>
                    <a:pt x="38" y="3"/>
                  </a:moveTo>
                  <a:lnTo>
                    <a:pt x="42" y="3"/>
                  </a:lnTo>
                  <a:lnTo>
                    <a:pt x="45" y="3"/>
                  </a:lnTo>
                  <a:lnTo>
                    <a:pt x="48" y="3"/>
                  </a:lnTo>
                  <a:lnTo>
                    <a:pt x="49" y="3"/>
                  </a:lnTo>
                  <a:lnTo>
                    <a:pt x="50" y="3"/>
                  </a:lnTo>
                  <a:lnTo>
                    <a:pt x="52" y="2"/>
                  </a:lnTo>
                  <a:lnTo>
                    <a:pt x="54" y="2"/>
                  </a:lnTo>
                  <a:lnTo>
                    <a:pt x="55" y="2"/>
                  </a:lnTo>
                  <a:lnTo>
                    <a:pt x="57" y="2"/>
                  </a:lnTo>
                  <a:lnTo>
                    <a:pt x="58" y="2"/>
                  </a:lnTo>
                  <a:lnTo>
                    <a:pt x="59" y="2"/>
                  </a:lnTo>
                  <a:lnTo>
                    <a:pt x="62" y="2"/>
                  </a:lnTo>
                  <a:lnTo>
                    <a:pt x="65" y="2"/>
                  </a:lnTo>
                  <a:lnTo>
                    <a:pt x="67" y="2"/>
                  </a:lnTo>
                  <a:lnTo>
                    <a:pt x="69" y="2"/>
                  </a:lnTo>
                  <a:lnTo>
                    <a:pt x="71" y="2"/>
                  </a:lnTo>
                  <a:lnTo>
                    <a:pt x="72" y="2"/>
                  </a:lnTo>
                  <a:lnTo>
                    <a:pt x="74" y="2"/>
                  </a:lnTo>
                  <a:lnTo>
                    <a:pt x="76" y="2"/>
                  </a:lnTo>
                  <a:lnTo>
                    <a:pt x="78" y="2"/>
                  </a:lnTo>
                  <a:lnTo>
                    <a:pt x="80" y="2"/>
                  </a:lnTo>
                  <a:lnTo>
                    <a:pt x="82" y="2"/>
                  </a:lnTo>
                  <a:lnTo>
                    <a:pt x="83" y="2"/>
                  </a:lnTo>
                  <a:lnTo>
                    <a:pt x="84" y="2"/>
                  </a:lnTo>
                  <a:lnTo>
                    <a:pt x="87" y="2"/>
                  </a:lnTo>
                  <a:lnTo>
                    <a:pt x="89" y="2"/>
                  </a:lnTo>
                  <a:lnTo>
                    <a:pt x="91" y="2"/>
                  </a:lnTo>
                  <a:lnTo>
                    <a:pt x="93" y="2"/>
                  </a:lnTo>
                  <a:lnTo>
                    <a:pt x="96" y="2"/>
                  </a:lnTo>
                  <a:lnTo>
                    <a:pt x="97" y="1"/>
                  </a:lnTo>
                  <a:lnTo>
                    <a:pt x="100" y="1"/>
                  </a:lnTo>
                  <a:lnTo>
                    <a:pt x="101" y="1"/>
                  </a:lnTo>
                  <a:lnTo>
                    <a:pt x="104" y="1"/>
                  </a:lnTo>
                  <a:lnTo>
                    <a:pt x="105" y="1"/>
                  </a:lnTo>
                  <a:lnTo>
                    <a:pt x="108" y="1"/>
                  </a:lnTo>
                  <a:lnTo>
                    <a:pt x="109" y="1"/>
                  </a:lnTo>
                  <a:lnTo>
                    <a:pt x="112" y="1"/>
                  </a:lnTo>
                  <a:lnTo>
                    <a:pt x="114" y="1"/>
                  </a:lnTo>
                  <a:lnTo>
                    <a:pt x="116" y="1"/>
                  </a:lnTo>
                  <a:lnTo>
                    <a:pt x="118" y="1"/>
                  </a:lnTo>
                  <a:lnTo>
                    <a:pt x="120" y="1"/>
                  </a:lnTo>
                  <a:lnTo>
                    <a:pt x="122" y="1"/>
                  </a:lnTo>
                  <a:lnTo>
                    <a:pt x="124" y="1"/>
                  </a:lnTo>
                  <a:lnTo>
                    <a:pt x="127" y="1"/>
                  </a:lnTo>
                  <a:lnTo>
                    <a:pt x="130" y="1"/>
                  </a:lnTo>
                  <a:lnTo>
                    <a:pt x="133" y="1"/>
                  </a:lnTo>
                  <a:lnTo>
                    <a:pt x="134" y="1"/>
                  </a:lnTo>
                  <a:lnTo>
                    <a:pt x="137" y="1"/>
                  </a:lnTo>
                  <a:lnTo>
                    <a:pt x="139" y="1"/>
                  </a:lnTo>
                  <a:lnTo>
                    <a:pt x="141" y="1"/>
                  </a:lnTo>
                  <a:lnTo>
                    <a:pt x="142" y="1"/>
                  </a:lnTo>
                  <a:lnTo>
                    <a:pt x="144" y="1"/>
                  </a:lnTo>
                  <a:lnTo>
                    <a:pt x="146" y="1"/>
                  </a:lnTo>
                  <a:lnTo>
                    <a:pt x="147" y="1"/>
                  </a:lnTo>
                  <a:lnTo>
                    <a:pt x="150" y="1"/>
                  </a:lnTo>
                  <a:lnTo>
                    <a:pt x="151" y="1"/>
                  </a:lnTo>
                  <a:lnTo>
                    <a:pt x="152" y="1"/>
                  </a:lnTo>
                  <a:lnTo>
                    <a:pt x="154" y="1"/>
                  </a:lnTo>
                  <a:lnTo>
                    <a:pt x="155" y="1"/>
                  </a:lnTo>
                  <a:lnTo>
                    <a:pt x="159" y="1"/>
                  </a:lnTo>
                  <a:lnTo>
                    <a:pt x="161" y="1"/>
                  </a:lnTo>
                  <a:lnTo>
                    <a:pt x="164" y="1"/>
                  </a:lnTo>
                  <a:lnTo>
                    <a:pt x="168" y="1"/>
                  </a:lnTo>
                  <a:lnTo>
                    <a:pt x="171" y="1"/>
                  </a:lnTo>
                  <a:lnTo>
                    <a:pt x="172" y="1"/>
                  </a:lnTo>
                  <a:lnTo>
                    <a:pt x="175" y="1"/>
                  </a:lnTo>
                  <a:lnTo>
                    <a:pt x="177" y="1"/>
                  </a:lnTo>
                  <a:lnTo>
                    <a:pt x="181" y="1"/>
                  </a:lnTo>
                  <a:lnTo>
                    <a:pt x="182" y="1"/>
                  </a:lnTo>
                  <a:lnTo>
                    <a:pt x="185" y="1"/>
                  </a:lnTo>
                  <a:lnTo>
                    <a:pt x="188" y="1"/>
                  </a:lnTo>
                  <a:lnTo>
                    <a:pt x="190" y="0"/>
                  </a:lnTo>
                  <a:lnTo>
                    <a:pt x="192" y="0"/>
                  </a:lnTo>
                  <a:lnTo>
                    <a:pt x="192" y="1"/>
                  </a:lnTo>
                  <a:lnTo>
                    <a:pt x="193" y="1"/>
                  </a:lnTo>
                  <a:lnTo>
                    <a:pt x="194" y="1"/>
                  </a:lnTo>
                  <a:lnTo>
                    <a:pt x="193" y="2"/>
                  </a:lnTo>
                  <a:lnTo>
                    <a:pt x="194" y="2"/>
                  </a:lnTo>
                  <a:lnTo>
                    <a:pt x="196" y="2"/>
                  </a:lnTo>
                  <a:lnTo>
                    <a:pt x="196" y="1"/>
                  </a:lnTo>
                  <a:lnTo>
                    <a:pt x="197" y="1"/>
                  </a:lnTo>
                  <a:lnTo>
                    <a:pt x="197" y="2"/>
                  </a:lnTo>
                  <a:lnTo>
                    <a:pt x="196" y="2"/>
                  </a:lnTo>
                  <a:lnTo>
                    <a:pt x="197" y="2"/>
                  </a:lnTo>
                  <a:lnTo>
                    <a:pt x="198" y="2"/>
                  </a:lnTo>
                  <a:lnTo>
                    <a:pt x="198" y="3"/>
                  </a:lnTo>
                  <a:lnTo>
                    <a:pt x="199" y="3"/>
                  </a:lnTo>
                  <a:lnTo>
                    <a:pt x="201" y="3"/>
                  </a:lnTo>
                  <a:lnTo>
                    <a:pt x="202" y="3"/>
                  </a:lnTo>
                  <a:lnTo>
                    <a:pt x="203" y="3"/>
                  </a:lnTo>
                  <a:lnTo>
                    <a:pt x="205" y="3"/>
                  </a:lnTo>
                  <a:lnTo>
                    <a:pt x="205" y="2"/>
                  </a:lnTo>
                  <a:lnTo>
                    <a:pt x="206" y="2"/>
                  </a:lnTo>
                  <a:lnTo>
                    <a:pt x="206" y="3"/>
                  </a:lnTo>
                  <a:lnTo>
                    <a:pt x="207" y="3"/>
                  </a:lnTo>
                  <a:lnTo>
                    <a:pt x="209" y="3"/>
                  </a:lnTo>
                  <a:lnTo>
                    <a:pt x="209" y="2"/>
                  </a:lnTo>
                  <a:lnTo>
                    <a:pt x="210" y="2"/>
                  </a:lnTo>
                  <a:lnTo>
                    <a:pt x="211" y="2"/>
                  </a:lnTo>
                  <a:lnTo>
                    <a:pt x="211" y="1"/>
                  </a:lnTo>
                  <a:lnTo>
                    <a:pt x="213" y="1"/>
                  </a:lnTo>
                  <a:lnTo>
                    <a:pt x="213" y="0"/>
                  </a:lnTo>
                  <a:lnTo>
                    <a:pt x="214" y="0"/>
                  </a:lnTo>
                  <a:lnTo>
                    <a:pt x="218" y="0"/>
                  </a:lnTo>
                  <a:lnTo>
                    <a:pt x="219" y="0"/>
                  </a:lnTo>
                  <a:lnTo>
                    <a:pt x="223" y="0"/>
                  </a:lnTo>
                  <a:lnTo>
                    <a:pt x="224" y="0"/>
                  </a:lnTo>
                  <a:lnTo>
                    <a:pt x="224" y="2"/>
                  </a:lnTo>
                  <a:lnTo>
                    <a:pt x="224" y="6"/>
                  </a:lnTo>
                  <a:lnTo>
                    <a:pt x="224" y="10"/>
                  </a:lnTo>
                  <a:lnTo>
                    <a:pt x="224" y="14"/>
                  </a:lnTo>
                  <a:lnTo>
                    <a:pt x="224" y="19"/>
                  </a:lnTo>
                  <a:lnTo>
                    <a:pt x="224" y="20"/>
                  </a:lnTo>
                  <a:lnTo>
                    <a:pt x="224" y="23"/>
                  </a:lnTo>
                  <a:lnTo>
                    <a:pt x="224" y="27"/>
                  </a:lnTo>
                  <a:lnTo>
                    <a:pt x="224" y="34"/>
                  </a:lnTo>
                  <a:lnTo>
                    <a:pt x="224" y="36"/>
                  </a:lnTo>
                  <a:lnTo>
                    <a:pt x="224" y="37"/>
                  </a:lnTo>
                  <a:lnTo>
                    <a:pt x="226" y="39"/>
                  </a:lnTo>
                  <a:lnTo>
                    <a:pt x="226" y="44"/>
                  </a:lnTo>
                  <a:lnTo>
                    <a:pt x="226" y="48"/>
                  </a:lnTo>
                  <a:lnTo>
                    <a:pt x="226" y="52"/>
                  </a:lnTo>
                  <a:lnTo>
                    <a:pt x="226" y="57"/>
                  </a:lnTo>
                  <a:lnTo>
                    <a:pt x="226" y="61"/>
                  </a:lnTo>
                  <a:lnTo>
                    <a:pt x="226" y="65"/>
                  </a:lnTo>
                  <a:lnTo>
                    <a:pt x="226" y="66"/>
                  </a:lnTo>
                  <a:lnTo>
                    <a:pt x="226" y="74"/>
                  </a:lnTo>
                  <a:lnTo>
                    <a:pt x="226" y="79"/>
                  </a:lnTo>
                  <a:lnTo>
                    <a:pt x="226" y="83"/>
                  </a:lnTo>
                  <a:lnTo>
                    <a:pt x="226" y="87"/>
                  </a:lnTo>
                  <a:lnTo>
                    <a:pt x="226" y="92"/>
                  </a:lnTo>
                  <a:lnTo>
                    <a:pt x="226" y="98"/>
                  </a:lnTo>
                  <a:lnTo>
                    <a:pt x="226" y="102"/>
                  </a:lnTo>
                  <a:lnTo>
                    <a:pt x="226" y="107"/>
                  </a:lnTo>
                  <a:lnTo>
                    <a:pt x="226" y="109"/>
                  </a:lnTo>
                  <a:lnTo>
                    <a:pt x="226" y="117"/>
                  </a:lnTo>
                  <a:lnTo>
                    <a:pt x="226" y="120"/>
                  </a:lnTo>
                  <a:lnTo>
                    <a:pt x="227" y="124"/>
                  </a:lnTo>
                  <a:lnTo>
                    <a:pt x="227" y="129"/>
                  </a:lnTo>
                  <a:lnTo>
                    <a:pt x="227" y="132"/>
                  </a:lnTo>
                  <a:lnTo>
                    <a:pt x="227" y="133"/>
                  </a:lnTo>
                  <a:lnTo>
                    <a:pt x="227" y="136"/>
                  </a:lnTo>
                  <a:lnTo>
                    <a:pt x="227" y="140"/>
                  </a:lnTo>
                  <a:lnTo>
                    <a:pt x="227" y="141"/>
                  </a:lnTo>
                  <a:lnTo>
                    <a:pt x="227" y="142"/>
                  </a:lnTo>
                  <a:lnTo>
                    <a:pt x="227" y="146"/>
                  </a:lnTo>
                  <a:lnTo>
                    <a:pt x="227" y="149"/>
                  </a:lnTo>
                  <a:lnTo>
                    <a:pt x="227" y="153"/>
                  </a:lnTo>
                  <a:lnTo>
                    <a:pt x="227" y="155"/>
                  </a:lnTo>
                  <a:lnTo>
                    <a:pt x="227" y="158"/>
                  </a:lnTo>
                  <a:lnTo>
                    <a:pt x="227" y="161"/>
                  </a:lnTo>
                  <a:lnTo>
                    <a:pt x="227" y="163"/>
                  </a:lnTo>
                  <a:lnTo>
                    <a:pt x="227" y="166"/>
                  </a:lnTo>
                  <a:lnTo>
                    <a:pt x="227" y="167"/>
                  </a:lnTo>
                  <a:lnTo>
                    <a:pt x="227" y="170"/>
                  </a:lnTo>
                  <a:lnTo>
                    <a:pt x="227" y="171"/>
                  </a:lnTo>
                  <a:lnTo>
                    <a:pt x="227" y="174"/>
                  </a:lnTo>
                  <a:lnTo>
                    <a:pt x="227" y="176"/>
                  </a:lnTo>
                  <a:lnTo>
                    <a:pt x="227" y="179"/>
                  </a:lnTo>
                  <a:lnTo>
                    <a:pt x="226" y="179"/>
                  </a:lnTo>
                  <a:lnTo>
                    <a:pt x="223" y="179"/>
                  </a:lnTo>
                  <a:lnTo>
                    <a:pt x="218" y="179"/>
                  </a:lnTo>
                  <a:lnTo>
                    <a:pt x="216" y="179"/>
                  </a:lnTo>
                  <a:lnTo>
                    <a:pt x="214" y="179"/>
                  </a:lnTo>
                  <a:lnTo>
                    <a:pt x="211" y="179"/>
                  </a:lnTo>
                  <a:lnTo>
                    <a:pt x="210" y="179"/>
                  </a:lnTo>
                  <a:lnTo>
                    <a:pt x="209" y="179"/>
                  </a:lnTo>
                  <a:lnTo>
                    <a:pt x="207" y="179"/>
                  </a:lnTo>
                  <a:lnTo>
                    <a:pt x="205" y="179"/>
                  </a:lnTo>
                  <a:lnTo>
                    <a:pt x="201" y="179"/>
                  </a:lnTo>
                  <a:lnTo>
                    <a:pt x="197" y="179"/>
                  </a:lnTo>
                  <a:lnTo>
                    <a:pt x="194" y="179"/>
                  </a:lnTo>
                  <a:lnTo>
                    <a:pt x="193" y="179"/>
                  </a:lnTo>
                  <a:lnTo>
                    <a:pt x="192" y="179"/>
                  </a:lnTo>
                  <a:lnTo>
                    <a:pt x="190" y="179"/>
                  </a:lnTo>
                  <a:lnTo>
                    <a:pt x="189" y="179"/>
                  </a:lnTo>
                  <a:lnTo>
                    <a:pt x="188" y="179"/>
                  </a:lnTo>
                  <a:lnTo>
                    <a:pt x="184" y="179"/>
                  </a:lnTo>
                  <a:lnTo>
                    <a:pt x="182" y="179"/>
                  </a:lnTo>
                  <a:lnTo>
                    <a:pt x="178" y="179"/>
                  </a:lnTo>
                  <a:lnTo>
                    <a:pt x="176" y="179"/>
                  </a:lnTo>
                  <a:lnTo>
                    <a:pt x="172" y="179"/>
                  </a:lnTo>
                  <a:lnTo>
                    <a:pt x="171" y="179"/>
                  </a:lnTo>
                  <a:lnTo>
                    <a:pt x="169" y="179"/>
                  </a:lnTo>
                  <a:lnTo>
                    <a:pt x="168" y="179"/>
                  </a:lnTo>
                  <a:lnTo>
                    <a:pt x="161" y="179"/>
                  </a:lnTo>
                  <a:lnTo>
                    <a:pt x="159" y="179"/>
                  </a:lnTo>
                  <a:lnTo>
                    <a:pt x="158" y="179"/>
                  </a:lnTo>
                  <a:lnTo>
                    <a:pt x="155" y="179"/>
                  </a:lnTo>
                  <a:lnTo>
                    <a:pt x="152" y="179"/>
                  </a:lnTo>
                  <a:lnTo>
                    <a:pt x="150" y="179"/>
                  </a:lnTo>
                  <a:lnTo>
                    <a:pt x="148" y="179"/>
                  </a:lnTo>
                  <a:lnTo>
                    <a:pt x="147" y="179"/>
                  </a:lnTo>
                  <a:lnTo>
                    <a:pt x="143" y="179"/>
                  </a:lnTo>
                  <a:lnTo>
                    <a:pt x="137" y="179"/>
                  </a:lnTo>
                  <a:lnTo>
                    <a:pt x="133" y="179"/>
                  </a:lnTo>
                  <a:lnTo>
                    <a:pt x="124" y="180"/>
                  </a:lnTo>
                  <a:lnTo>
                    <a:pt x="120" y="180"/>
                  </a:lnTo>
                  <a:lnTo>
                    <a:pt x="117" y="180"/>
                  </a:lnTo>
                  <a:lnTo>
                    <a:pt x="116" y="180"/>
                  </a:lnTo>
                  <a:lnTo>
                    <a:pt x="113" y="180"/>
                  </a:lnTo>
                  <a:lnTo>
                    <a:pt x="112" y="180"/>
                  </a:lnTo>
                  <a:lnTo>
                    <a:pt x="110" y="180"/>
                  </a:lnTo>
                  <a:lnTo>
                    <a:pt x="109" y="180"/>
                  </a:lnTo>
                  <a:lnTo>
                    <a:pt x="105" y="180"/>
                  </a:lnTo>
                  <a:lnTo>
                    <a:pt x="104" y="180"/>
                  </a:lnTo>
                  <a:lnTo>
                    <a:pt x="103" y="180"/>
                  </a:lnTo>
                  <a:lnTo>
                    <a:pt x="101" y="180"/>
                  </a:lnTo>
                  <a:lnTo>
                    <a:pt x="99" y="180"/>
                  </a:lnTo>
                  <a:lnTo>
                    <a:pt x="96" y="180"/>
                  </a:lnTo>
                  <a:lnTo>
                    <a:pt x="93" y="180"/>
                  </a:lnTo>
                  <a:lnTo>
                    <a:pt x="89" y="180"/>
                  </a:lnTo>
                  <a:lnTo>
                    <a:pt x="87" y="180"/>
                  </a:lnTo>
                  <a:lnTo>
                    <a:pt x="84" y="180"/>
                  </a:lnTo>
                  <a:lnTo>
                    <a:pt x="82" y="180"/>
                  </a:lnTo>
                  <a:lnTo>
                    <a:pt x="80" y="180"/>
                  </a:lnTo>
                  <a:lnTo>
                    <a:pt x="79" y="180"/>
                  </a:lnTo>
                  <a:lnTo>
                    <a:pt x="78" y="180"/>
                  </a:lnTo>
                  <a:lnTo>
                    <a:pt x="75" y="180"/>
                  </a:lnTo>
                  <a:lnTo>
                    <a:pt x="72" y="180"/>
                  </a:lnTo>
                  <a:lnTo>
                    <a:pt x="69" y="180"/>
                  </a:lnTo>
                  <a:lnTo>
                    <a:pt x="67" y="180"/>
                  </a:lnTo>
                  <a:lnTo>
                    <a:pt x="63" y="180"/>
                  </a:lnTo>
                  <a:lnTo>
                    <a:pt x="58" y="180"/>
                  </a:lnTo>
                  <a:lnTo>
                    <a:pt x="57" y="180"/>
                  </a:lnTo>
                  <a:lnTo>
                    <a:pt x="54" y="180"/>
                  </a:lnTo>
                  <a:lnTo>
                    <a:pt x="49" y="180"/>
                  </a:lnTo>
                  <a:lnTo>
                    <a:pt x="48" y="180"/>
                  </a:lnTo>
                  <a:lnTo>
                    <a:pt x="45" y="180"/>
                  </a:lnTo>
                  <a:lnTo>
                    <a:pt x="44" y="180"/>
                  </a:lnTo>
                  <a:lnTo>
                    <a:pt x="42" y="180"/>
                  </a:lnTo>
                  <a:lnTo>
                    <a:pt x="41" y="180"/>
                  </a:lnTo>
                  <a:lnTo>
                    <a:pt x="40" y="180"/>
                  </a:lnTo>
                  <a:lnTo>
                    <a:pt x="37" y="180"/>
                  </a:lnTo>
                  <a:lnTo>
                    <a:pt x="35" y="180"/>
                  </a:lnTo>
                  <a:lnTo>
                    <a:pt x="32" y="180"/>
                  </a:lnTo>
                  <a:lnTo>
                    <a:pt x="31" y="180"/>
                  </a:lnTo>
                  <a:lnTo>
                    <a:pt x="28" y="180"/>
                  </a:lnTo>
                  <a:lnTo>
                    <a:pt x="25" y="180"/>
                  </a:lnTo>
                  <a:lnTo>
                    <a:pt x="23" y="180"/>
                  </a:lnTo>
                  <a:lnTo>
                    <a:pt x="21" y="180"/>
                  </a:lnTo>
                  <a:lnTo>
                    <a:pt x="19" y="180"/>
                  </a:lnTo>
                  <a:lnTo>
                    <a:pt x="17" y="180"/>
                  </a:lnTo>
                  <a:lnTo>
                    <a:pt x="15" y="180"/>
                  </a:lnTo>
                  <a:lnTo>
                    <a:pt x="12" y="180"/>
                  </a:lnTo>
                  <a:lnTo>
                    <a:pt x="11" y="180"/>
                  </a:lnTo>
                  <a:lnTo>
                    <a:pt x="10" y="180"/>
                  </a:lnTo>
                  <a:lnTo>
                    <a:pt x="8" y="180"/>
                  </a:lnTo>
                  <a:lnTo>
                    <a:pt x="6" y="180"/>
                  </a:lnTo>
                  <a:lnTo>
                    <a:pt x="3" y="180"/>
                  </a:lnTo>
                  <a:lnTo>
                    <a:pt x="2" y="180"/>
                  </a:lnTo>
                  <a:lnTo>
                    <a:pt x="2" y="178"/>
                  </a:lnTo>
                  <a:lnTo>
                    <a:pt x="2" y="171"/>
                  </a:lnTo>
                  <a:lnTo>
                    <a:pt x="2" y="170"/>
                  </a:lnTo>
                  <a:lnTo>
                    <a:pt x="2" y="164"/>
                  </a:lnTo>
                  <a:lnTo>
                    <a:pt x="2" y="163"/>
                  </a:lnTo>
                  <a:lnTo>
                    <a:pt x="2" y="159"/>
                  </a:lnTo>
                  <a:lnTo>
                    <a:pt x="2" y="153"/>
                  </a:lnTo>
                  <a:lnTo>
                    <a:pt x="2" y="151"/>
                  </a:lnTo>
                  <a:lnTo>
                    <a:pt x="2" y="147"/>
                  </a:lnTo>
                  <a:lnTo>
                    <a:pt x="2" y="146"/>
                  </a:lnTo>
                  <a:lnTo>
                    <a:pt x="2" y="145"/>
                  </a:lnTo>
                  <a:lnTo>
                    <a:pt x="2" y="144"/>
                  </a:lnTo>
                  <a:lnTo>
                    <a:pt x="2" y="142"/>
                  </a:lnTo>
                  <a:lnTo>
                    <a:pt x="2" y="141"/>
                  </a:lnTo>
                  <a:lnTo>
                    <a:pt x="2" y="140"/>
                  </a:lnTo>
                  <a:lnTo>
                    <a:pt x="2" y="138"/>
                  </a:lnTo>
                  <a:lnTo>
                    <a:pt x="2" y="137"/>
                  </a:lnTo>
                  <a:lnTo>
                    <a:pt x="2" y="134"/>
                  </a:lnTo>
                  <a:lnTo>
                    <a:pt x="2" y="130"/>
                  </a:lnTo>
                  <a:lnTo>
                    <a:pt x="2" y="125"/>
                  </a:lnTo>
                  <a:lnTo>
                    <a:pt x="2" y="124"/>
                  </a:lnTo>
                  <a:lnTo>
                    <a:pt x="2" y="123"/>
                  </a:lnTo>
                  <a:lnTo>
                    <a:pt x="2" y="119"/>
                  </a:lnTo>
                  <a:lnTo>
                    <a:pt x="2" y="116"/>
                  </a:lnTo>
                  <a:lnTo>
                    <a:pt x="2" y="115"/>
                  </a:lnTo>
                  <a:lnTo>
                    <a:pt x="2" y="111"/>
                  </a:lnTo>
                  <a:lnTo>
                    <a:pt x="2" y="107"/>
                  </a:lnTo>
                  <a:lnTo>
                    <a:pt x="2" y="104"/>
                  </a:lnTo>
                  <a:lnTo>
                    <a:pt x="2" y="103"/>
                  </a:lnTo>
                  <a:lnTo>
                    <a:pt x="2" y="100"/>
                  </a:lnTo>
                  <a:lnTo>
                    <a:pt x="2" y="96"/>
                  </a:lnTo>
                  <a:lnTo>
                    <a:pt x="2" y="94"/>
                  </a:lnTo>
                  <a:lnTo>
                    <a:pt x="2" y="91"/>
                  </a:lnTo>
                  <a:lnTo>
                    <a:pt x="2" y="87"/>
                  </a:lnTo>
                  <a:lnTo>
                    <a:pt x="2" y="86"/>
                  </a:lnTo>
                  <a:lnTo>
                    <a:pt x="2" y="83"/>
                  </a:lnTo>
                  <a:lnTo>
                    <a:pt x="2" y="81"/>
                  </a:lnTo>
                  <a:lnTo>
                    <a:pt x="2" y="79"/>
                  </a:lnTo>
                  <a:lnTo>
                    <a:pt x="2" y="78"/>
                  </a:lnTo>
                  <a:lnTo>
                    <a:pt x="2" y="72"/>
                  </a:lnTo>
                  <a:lnTo>
                    <a:pt x="2" y="69"/>
                  </a:lnTo>
                  <a:lnTo>
                    <a:pt x="2" y="66"/>
                  </a:lnTo>
                  <a:lnTo>
                    <a:pt x="2" y="62"/>
                  </a:lnTo>
                  <a:lnTo>
                    <a:pt x="2" y="60"/>
                  </a:lnTo>
                  <a:lnTo>
                    <a:pt x="2" y="57"/>
                  </a:lnTo>
                  <a:lnTo>
                    <a:pt x="2" y="56"/>
                  </a:lnTo>
                  <a:lnTo>
                    <a:pt x="2" y="54"/>
                  </a:lnTo>
                  <a:lnTo>
                    <a:pt x="2" y="53"/>
                  </a:lnTo>
                  <a:lnTo>
                    <a:pt x="2" y="51"/>
                  </a:lnTo>
                  <a:lnTo>
                    <a:pt x="2" y="49"/>
                  </a:lnTo>
                  <a:lnTo>
                    <a:pt x="0" y="41"/>
                  </a:lnTo>
                  <a:lnTo>
                    <a:pt x="0" y="40"/>
                  </a:lnTo>
                  <a:lnTo>
                    <a:pt x="0" y="37"/>
                  </a:lnTo>
                  <a:lnTo>
                    <a:pt x="0" y="36"/>
                  </a:lnTo>
                  <a:lnTo>
                    <a:pt x="2" y="35"/>
                  </a:lnTo>
                  <a:lnTo>
                    <a:pt x="2" y="34"/>
                  </a:lnTo>
                  <a:lnTo>
                    <a:pt x="2" y="32"/>
                  </a:lnTo>
                  <a:lnTo>
                    <a:pt x="2" y="28"/>
                  </a:lnTo>
                  <a:lnTo>
                    <a:pt x="0" y="24"/>
                  </a:lnTo>
                  <a:lnTo>
                    <a:pt x="0" y="22"/>
                  </a:lnTo>
                  <a:lnTo>
                    <a:pt x="0" y="19"/>
                  </a:lnTo>
                  <a:lnTo>
                    <a:pt x="0" y="17"/>
                  </a:lnTo>
                  <a:lnTo>
                    <a:pt x="0" y="13"/>
                  </a:lnTo>
                  <a:lnTo>
                    <a:pt x="0" y="10"/>
                  </a:lnTo>
                  <a:lnTo>
                    <a:pt x="0" y="9"/>
                  </a:lnTo>
                  <a:lnTo>
                    <a:pt x="0" y="7"/>
                  </a:lnTo>
                  <a:lnTo>
                    <a:pt x="0" y="6"/>
                  </a:lnTo>
                  <a:lnTo>
                    <a:pt x="0" y="5"/>
                  </a:lnTo>
                  <a:lnTo>
                    <a:pt x="0" y="3"/>
                  </a:lnTo>
                  <a:lnTo>
                    <a:pt x="2" y="3"/>
                  </a:lnTo>
                  <a:lnTo>
                    <a:pt x="4" y="3"/>
                  </a:lnTo>
                  <a:lnTo>
                    <a:pt x="6" y="3"/>
                  </a:lnTo>
                  <a:lnTo>
                    <a:pt x="7" y="3"/>
                  </a:lnTo>
                  <a:lnTo>
                    <a:pt x="8" y="3"/>
                  </a:lnTo>
                  <a:lnTo>
                    <a:pt x="10" y="3"/>
                  </a:lnTo>
                  <a:lnTo>
                    <a:pt x="12" y="3"/>
                  </a:lnTo>
                  <a:lnTo>
                    <a:pt x="20" y="3"/>
                  </a:lnTo>
                  <a:lnTo>
                    <a:pt x="23" y="3"/>
                  </a:lnTo>
                  <a:lnTo>
                    <a:pt x="29" y="3"/>
                  </a:lnTo>
                  <a:lnTo>
                    <a:pt x="31" y="3"/>
                  </a:lnTo>
                  <a:lnTo>
                    <a:pt x="33" y="3"/>
                  </a:lnTo>
                  <a:lnTo>
                    <a:pt x="37" y="3"/>
                  </a:lnTo>
                  <a:lnTo>
                    <a:pt x="38" y="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a:extLst>
                <a:ext uri="{FF2B5EF4-FFF2-40B4-BE49-F238E27FC236}">
                  <a16:creationId xmlns:a16="http://schemas.microsoft.com/office/drawing/2014/main" id="{19ED42D9-72F0-4BCC-8585-6E3182BE2776}"/>
                </a:ext>
              </a:extLst>
            </p:cNvPr>
            <p:cNvSpPr>
              <a:spLocks/>
            </p:cNvSpPr>
            <p:nvPr/>
          </p:nvSpPr>
          <p:spPr bwMode="auto">
            <a:xfrm>
              <a:off x="5380" y="2006"/>
              <a:ext cx="287" cy="337"/>
            </a:xfrm>
            <a:custGeom>
              <a:avLst/>
              <a:gdLst>
                <a:gd name="T0" fmla="*/ 48 w 287"/>
                <a:gd name="T1" fmla="*/ 0 h 337"/>
                <a:gd name="T2" fmla="*/ 94 w 287"/>
                <a:gd name="T3" fmla="*/ 0 h 337"/>
                <a:gd name="T4" fmla="*/ 131 w 287"/>
                <a:gd name="T5" fmla="*/ 2 h 337"/>
                <a:gd name="T6" fmla="*/ 177 w 287"/>
                <a:gd name="T7" fmla="*/ 2 h 337"/>
                <a:gd name="T8" fmla="*/ 212 w 287"/>
                <a:gd name="T9" fmla="*/ 3 h 337"/>
                <a:gd name="T10" fmla="*/ 245 w 287"/>
                <a:gd name="T11" fmla="*/ 6 h 337"/>
                <a:gd name="T12" fmla="*/ 245 w 287"/>
                <a:gd name="T13" fmla="*/ 57 h 337"/>
                <a:gd name="T14" fmla="*/ 242 w 287"/>
                <a:gd name="T15" fmla="*/ 100 h 337"/>
                <a:gd name="T16" fmla="*/ 241 w 287"/>
                <a:gd name="T17" fmla="*/ 150 h 337"/>
                <a:gd name="T18" fmla="*/ 261 w 287"/>
                <a:gd name="T19" fmla="*/ 169 h 337"/>
                <a:gd name="T20" fmla="*/ 259 w 287"/>
                <a:gd name="T21" fmla="*/ 173 h 337"/>
                <a:gd name="T22" fmla="*/ 258 w 287"/>
                <a:gd name="T23" fmla="*/ 192 h 337"/>
                <a:gd name="T24" fmla="*/ 268 w 287"/>
                <a:gd name="T25" fmla="*/ 202 h 337"/>
                <a:gd name="T26" fmla="*/ 284 w 287"/>
                <a:gd name="T27" fmla="*/ 211 h 337"/>
                <a:gd name="T28" fmla="*/ 284 w 287"/>
                <a:gd name="T29" fmla="*/ 228 h 337"/>
                <a:gd name="T30" fmla="*/ 281 w 287"/>
                <a:gd name="T31" fmla="*/ 247 h 337"/>
                <a:gd name="T32" fmla="*/ 275 w 287"/>
                <a:gd name="T33" fmla="*/ 264 h 337"/>
                <a:gd name="T34" fmla="*/ 285 w 287"/>
                <a:gd name="T35" fmla="*/ 270 h 337"/>
                <a:gd name="T36" fmla="*/ 276 w 287"/>
                <a:gd name="T37" fmla="*/ 279 h 337"/>
                <a:gd name="T38" fmla="*/ 229 w 287"/>
                <a:gd name="T39" fmla="*/ 281 h 337"/>
                <a:gd name="T40" fmla="*/ 183 w 287"/>
                <a:gd name="T41" fmla="*/ 279 h 337"/>
                <a:gd name="T42" fmla="*/ 158 w 287"/>
                <a:gd name="T43" fmla="*/ 292 h 337"/>
                <a:gd name="T44" fmla="*/ 158 w 287"/>
                <a:gd name="T45" fmla="*/ 329 h 337"/>
                <a:gd name="T46" fmla="*/ 131 w 287"/>
                <a:gd name="T47" fmla="*/ 336 h 337"/>
                <a:gd name="T48" fmla="*/ 96 w 287"/>
                <a:gd name="T49" fmla="*/ 334 h 337"/>
                <a:gd name="T50" fmla="*/ 58 w 287"/>
                <a:gd name="T51" fmla="*/ 333 h 337"/>
                <a:gd name="T52" fmla="*/ 24 w 287"/>
                <a:gd name="T53" fmla="*/ 329 h 337"/>
                <a:gd name="T54" fmla="*/ 41 w 287"/>
                <a:gd name="T55" fmla="*/ 320 h 337"/>
                <a:gd name="T56" fmla="*/ 47 w 287"/>
                <a:gd name="T57" fmla="*/ 304 h 337"/>
                <a:gd name="T58" fmla="*/ 34 w 287"/>
                <a:gd name="T59" fmla="*/ 290 h 337"/>
                <a:gd name="T60" fmla="*/ 18 w 287"/>
                <a:gd name="T61" fmla="*/ 281 h 337"/>
                <a:gd name="T62" fmla="*/ 4 w 287"/>
                <a:gd name="T63" fmla="*/ 266 h 337"/>
                <a:gd name="T64" fmla="*/ 13 w 287"/>
                <a:gd name="T65" fmla="*/ 249 h 337"/>
                <a:gd name="T66" fmla="*/ 31 w 287"/>
                <a:gd name="T67" fmla="*/ 256 h 337"/>
                <a:gd name="T68" fmla="*/ 54 w 287"/>
                <a:gd name="T69" fmla="*/ 257 h 337"/>
                <a:gd name="T70" fmla="*/ 68 w 287"/>
                <a:gd name="T71" fmla="*/ 237 h 337"/>
                <a:gd name="T72" fmla="*/ 65 w 287"/>
                <a:gd name="T73" fmla="*/ 202 h 337"/>
                <a:gd name="T74" fmla="*/ 79 w 287"/>
                <a:gd name="T75" fmla="*/ 192 h 337"/>
                <a:gd name="T76" fmla="*/ 89 w 287"/>
                <a:gd name="T77" fmla="*/ 173 h 337"/>
                <a:gd name="T78" fmla="*/ 80 w 287"/>
                <a:gd name="T79" fmla="*/ 156 h 337"/>
                <a:gd name="T80" fmla="*/ 65 w 287"/>
                <a:gd name="T81" fmla="*/ 175 h 337"/>
                <a:gd name="T82" fmla="*/ 55 w 287"/>
                <a:gd name="T83" fmla="*/ 184 h 337"/>
                <a:gd name="T84" fmla="*/ 46 w 287"/>
                <a:gd name="T85" fmla="*/ 168 h 337"/>
                <a:gd name="T86" fmla="*/ 41 w 287"/>
                <a:gd name="T87" fmla="*/ 152 h 337"/>
                <a:gd name="T88" fmla="*/ 38 w 287"/>
                <a:gd name="T89" fmla="*/ 131 h 337"/>
                <a:gd name="T90" fmla="*/ 43 w 287"/>
                <a:gd name="T91" fmla="*/ 113 h 337"/>
                <a:gd name="T92" fmla="*/ 58 w 287"/>
                <a:gd name="T93" fmla="*/ 96 h 337"/>
                <a:gd name="T94" fmla="*/ 75 w 287"/>
                <a:gd name="T95" fmla="*/ 80 h 337"/>
                <a:gd name="T96" fmla="*/ 84 w 287"/>
                <a:gd name="T97" fmla="*/ 57 h 337"/>
                <a:gd name="T98" fmla="*/ 69 w 287"/>
                <a:gd name="T99" fmla="*/ 52 h 337"/>
                <a:gd name="T100" fmla="*/ 64 w 287"/>
                <a:gd name="T101" fmla="*/ 71 h 337"/>
                <a:gd name="T102" fmla="*/ 50 w 287"/>
                <a:gd name="T103" fmla="*/ 91 h 337"/>
                <a:gd name="T104" fmla="*/ 26 w 287"/>
                <a:gd name="T105" fmla="*/ 96 h 337"/>
                <a:gd name="T106" fmla="*/ 5 w 287"/>
                <a:gd name="T107" fmla="*/ 84 h 337"/>
                <a:gd name="T108" fmla="*/ 14 w 287"/>
                <a:gd name="T109" fmla="*/ 71 h 337"/>
                <a:gd name="T110" fmla="*/ 34 w 287"/>
                <a:gd name="T111" fmla="*/ 67 h 337"/>
                <a:gd name="T112" fmla="*/ 50 w 287"/>
                <a:gd name="T113" fmla="*/ 57 h 337"/>
                <a:gd name="T114" fmla="*/ 46 w 287"/>
                <a:gd name="T115" fmla="*/ 34 h 337"/>
                <a:gd name="T116" fmla="*/ 24 w 287"/>
                <a:gd name="T117" fmla="*/ 23 h 337"/>
                <a:gd name="T118" fmla="*/ 24 w 287"/>
                <a:gd name="T119"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7" h="337">
                  <a:moveTo>
                    <a:pt x="0" y="0"/>
                  </a:moveTo>
                  <a:lnTo>
                    <a:pt x="3" y="0"/>
                  </a:lnTo>
                  <a:lnTo>
                    <a:pt x="4" y="0"/>
                  </a:lnTo>
                  <a:lnTo>
                    <a:pt x="7" y="0"/>
                  </a:lnTo>
                  <a:lnTo>
                    <a:pt x="12" y="0"/>
                  </a:lnTo>
                  <a:lnTo>
                    <a:pt x="17" y="0"/>
                  </a:lnTo>
                  <a:lnTo>
                    <a:pt x="18" y="0"/>
                  </a:lnTo>
                  <a:lnTo>
                    <a:pt x="20" y="0"/>
                  </a:lnTo>
                  <a:lnTo>
                    <a:pt x="24" y="0"/>
                  </a:lnTo>
                  <a:lnTo>
                    <a:pt x="30" y="0"/>
                  </a:lnTo>
                  <a:lnTo>
                    <a:pt x="31" y="0"/>
                  </a:lnTo>
                  <a:lnTo>
                    <a:pt x="33" y="0"/>
                  </a:lnTo>
                  <a:lnTo>
                    <a:pt x="37" y="0"/>
                  </a:lnTo>
                  <a:lnTo>
                    <a:pt x="38" y="0"/>
                  </a:lnTo>
                  <a:lnTo>
                    <a:pt x="39" y="0"/>
                  </a:lnTo>
                  <a:lnTo>
                    <a:pt x="42" y="0"/>
                  </a:lnTo>
                  <a:lnTo>
                    <a:pt x="48" y="0"/>
                  </a:lnTo>
                  <a:lnTo>
                    <a:pt x="50" y="0"/>
                  </a:lnTo>
                  <a:lnTo>
                    <a:pt x="51" y="0"/>
                  </a:lnTo>
                  <a:lnTo>
                    <a:pt x="54" y="0"/>
                  </a:lnTo>
                  <a:lnTo>
                    <a:pt x="55" y="0"/>
                  </a:lnTo>
                  <a:lnTo>
                    <a:pt x="58" y="0"/>
                  </a:lnTo>
                  <a:lnTo>
                    <a:pt x="60" y="0"/>
                  </a:lnTo>
                  <a:lnTo>
                    <a:pt x="63" y="0"/>
                  </a:lnTo>
                  <a:lnTo>
                    <a:pt x="65" y="0"/>
                  </a:lnTo>
                  <a:lnTo>
                    <a:pt x="67" y="0"/>
                  </a:lnTo>
                  <a:lnTo>
                    <a:pt x="71" y="0"/>
                  </a:lnTo>
                  <a:lnTo>
                    <a:pt x="75" y="0"/>
                  </a:lnTo>
                  <a:lnTo>
                    <a:pt x="76" y="0"/>
                  </a:lnTo>
                  <a:lnTo>
                    <a:pt x="79" y="0"/>
                  </a:lnTo>
                  <a:lnTo>
                    <a:pt x="81" y="0"/>
                  </a:lnTo>
                  <a:lnTo>
                    <a:pt x="85" y="0"/>
                  </a:lnTo>
                  <a:lnTo>
                    <a:pt x="90" y="0"/>
                  </a:lnTo>
                  <a:lnTo>
                    <a:pt x="94" y="0"/>
                  </a:lnTo>
                  <a:lnTo>
                    <a:pt x="97" y="2"/>
                  </a:lnTo>
                  <a:lnTo>
                    <a:pt x="98" y="2"/>
                  </a:lnTo>
                  <a:lnTo>
                    <a:pt x="101" y="2"/>
                  </a:lnTo>
                  <a:lnTo>
                    <a:pt x="102" y="2"/>
                  </a:lnTo>
                  <a:lnTo>
                    <a:pt x="103" y="2"/>
                  </a:lnTo>
                  <a:lnTo>
                    <a:pt x="105" y="2"/>
                  </a:lnTo>
                  <a:lnTo>
                    <a:pt x="106" y="2"/>
                  </a:lnTo>
                  <a:lnTo>
                    <a:pt x="109" y="2"/>
                  </a:lnTo>
                  <a:lnTo>
                    <a:pt x="111" y="2"/>
                  </a:lnTo>
                  <a:lnTo>
                    <a:pt x="113" y="2"/>
                  </a:lnTo>
                  <a:lnTo>
                    <a:pt x="115" y="2"/>
                  </a:lnTo>
                  <a:lnTo>
                    <a:pt x="117" y="2"/>
                  </a:lnTo>
                  <a:lnTo>
                    <a:pt x="118" y="2"/>
                  </a:lnTo>
                  <a:lnTo>
                    <a:pt x="122" y="2"/>
                  </a:lnTo>
                  <a:lnTo>
                    <a:pt x="123" y="2"/>
                  </a:lnTo>
                  <a:lnTo>
                    <a:pt x="127" y="2"/>
                  </a:lnTo>
                  <a:lnTo>
                    <a:pt x="131" y="2"/>
                  </a:lnTo>
                  <a:lnTo>
                    <a:pt x="132" y="2"/>
                  </a:lnTo>
                  <a:lnTo>
                    <a:pt x="136" y="2"/>
                  </a:lnTo>
                  <a:lnTo>
                    <a:pt x="141" y="2"/>
                  </a:lnTo>
                  <a:lnTo>
                    <a:pt x="143" y="2"/>
                  </a:lnTo>
                  <a:lnTo>
                    <a:pt x="147" y="2"/>
                  </a:lnTo>
                  <a:lnTo>
                    <a:pt x="151" y="2"/>
                  </a:lnTo>
                  <a:lnTo>
                    <a:pt x="154" y="2"/>
                  </a:lnTo>
                  <a:lnTo>
                    <a:pt x="156" y="2"/>
                  </a:lnTo>
                  <a:lnTo>
                    <a:pt x="158" y="2"/>
                  </a:lnTo>
                  <a:lnTo>
                    <a:pt x="160" y="2"/>
                  </a:lnTo>
                  <a:lnTo>
                    <a:pt x="162" y="2"/>
                  </a:lnTo>
                  <a:lnTo>
                    <a:pt x="164" y="2"/>
                  </a:lnTo>
                  <a:lnTo>
                    <a:pt x="165" y="2"/>
                  </a:lnTo>
                  <a:lnTo>
                    <a:pt x="168" y="2"/>
                  </a:lnTo>
                  <a:lnTo>
                    <a:pt x="172" y="2"/>
                  </a:lnTo>
                  <a:lnTo>
                    <a:pt x="173" y="2"/>
                  </a:lnTo>
                  <a:lnTo>
                    <a:pt x="177" y="2"/>
                  </a:lnTo>
                  <a:lnTo>
                    <a:pt x="178" y="2"/>
                  </a:lnTo>
                  <a:lnTo>
                    <a:pt x="182" y="2"/>
                  </a:lnTo>
                  <a:lnTo>
                    <a:pt x="183" y="3"/>
                  </a:lnTo>
                  <a:lnTo>
                    <a:pt x="186" y="3"/>
                  </a:lnTo>
                  <a:lnTo>
                    <a:pt x="189" y="3"/>
                  </a:lnTo>
                  <a:lnTo>
                    <a:pt x="190" y="3"/>
                  </a:lnTo>
                  <a:lnTo>
                    <a:pt x="192" y="3"/>
                  </a:lnTo>
                  <a:lnTo>
                    <a:pt x="196" y="3"/>
                  </a:lnTo>
                  <a:lnTo>
                    <a:pt x="198" y="3"/>
                  </a:lnTo>
                  <a:lnTo>
                    <a:pt x="200" y="3"/>
                  </a:lnTo>
                  <a:lnTo>
                    <a:pt x="202" y="3"/>
                  </a:lnTo>
                  <a:lnTo>
                    <a:pt x="203" y="3"/>
                  </a:lnTo>
                  <a:lnTo>
                    <a:pt x="204" y="3"/>
                  </a:lnTo>
                  <a:lnTo>
                    <a:pt x="206" y="3"/>
                  </a:lnTo>
                  <a:lnTo>
                    <a:pt x="207" y="3"/>
                  </a:lnTo>
                  <a:lnTo>
                    <a:pt x="211" y="3"/>
                  </a:lnTo>
                  <a:lnTo>
                    <a:pt x="212" y="3"/>
                  </a:lnTo>
                  <a:lnTo>
                    <a:pt x="213" y="3"/>
                  </a:lnTo>
                  <a:lnTo>
                    <a:pt x="216" y="3"/>
                  </a:lnTo>
                  <a:lnTo>
                    <a:pt x="217" y="3"/>
                  </a:lnTo>
                  <a:lnTo>
                    <a:pt x="220" y="3"/>
                  </a:lnTo>
                  <a:lnTo>
                    <a:pt x="224" y="3"/>
                  </a:lnTo>
                  <a:lnTo>
                    <a:pt x="225" y="3"/>
                  </a:lnTo>
                  <a:lnTo>
                    <a:pt x="226" y="3"/>
                  </a:lnTo>
                  <a:lnTo>
                    <a:pt x="228" y="3"/>
                  </a:lnTo>
                  <a:lnTo>
                    <a:pt x="232" y="3"/>
                  </a:lnTo>
                  <a:lnTo>
                    <a:pt x="234" y="3"/>
                  </a:lnTo>
                  <a:lnTo>
                    <a:pt x="237" y="3"/>
                  </a:lnTo>
                  <a:lnTo>
                    <a:pt x="238" y="3"/>
                  </a:lnTo>
                  <a:lnTo>
                    <a:pt x="242" y="3"/>
                  </a:lnTo>
                  <a:lnTo>
                    <a:pt x="244" y="3"/>
                  </a:lnTo>
                  <a:lnTo>
                    <a:pt x="245" y="3"/>
                  </a:lnTo>
                  <a:lnTo>
                    <a:pt x="245" y="4"/>
                  </a:lnTo>
                  <a:lnTo>
                    <a:pt x="245" y="6"/>
                  </a:lnTo>
                  <a:lnTo>
                    <a:pt x="245" y="8"/>
                  </a:lnTo>
                  <a:lnTo>
                    <a:pt x="245" y="10"/>
                  </a:lnTo>
                  <a:lnTo>
                    <a:pt x="245" y="11"/>
                  </a:lnTo>
                  <a:lnTo>
                    <a:pt x="245" y="14"/>
                  </a:lnTo>
                  <a:lnTo>
                    <a:pt x="245" y="19"/>
                  </a:lnTo>
                  <a:lnTo>
                    <a:pt x="245" y="21"/>
                  </a:lnTo>
                  <a:lnTo>
                    <a:pt x="245" y="27"/>
                  </a:lnTo>
                  <a:lnTo>
                    <a:pt x="245" y="29"/>
                  </a:lnTo>
                  <a:lnTo>
                    <a:pt x="245" y="31"/>
                  </a:lnTo>
                  <a:lnTo>
                    <a:pt x="245" y="37"/>
                  </a:lnTo>
                  <a:lnTo>
                    <a:pt x="245" y="40"/>
                  </a:lnTo>
                  <a:lnTo>
                    <a:pt x="245" y="44"/>
                  </a:lnTo>
                  <a:lnTo>
                    <a:pt x="245" y="46"/>
                  </a:lnTo>
                  <a:lnTo>
                    <a:pt x="245" y="48"/>
                  </a:lnTo>
                  <a:lnTo>
                    <a:pt x="245" y="50"/>
                  </a:lnTo>
                  <a:lnTo>
                    <a:pt x="245" y="53"/>
                  </a:lnTo>
                  <a:lnTo>
                    <a:pt x="245" y="57"/>
                  </a:lnTo>
                  <a:lnTo>
                    <a:pt x="242" y="57"/>
                  </a:lnTo>
                  <a:lnTo>
                    <a:pt x="242" y="58"/>
                  </a:lnTo>
                  <a:lnTo>
                    <a:pt x="242" y="62"/>
                  </a:lnTo>
                  <a:lnTo>
                    <a:pt x="242" y="65"/>
                  </a:lnTo>
                  <a:lnTo>
                    <a:pt x="242" y="67"/>
                  </a:lnTo>
                  <a:lnTo>
                    <a:pt x="242" y="71"/>
                  </a:lnTo>
                  <a:lnTo>
                    <a:pt x="242" y="72"/>
                  </a:lnTo>
                  <a:lnTo>
                    <a:pt x="242" y="75"/>
                  </a:lnTo>
                  <a:lnTo>
                    <a:pt x="242" y="76"/>
                  </a:lnTo>
                  <a:lnTo>
                    <a:pt x="242" y="78"/>
                  </a:lnTo>
                  <a:lnTo>
                    <a:pt x="242" y="80"/>
                  </a:lnTo>
                  <a:lnTo>
                    <a:pt x="242" y="84"/>
                  </a:lnTo>
                  <a:lnTo>
                    <a:pt x="242" y="89"/>
                  </a:lnTo>
                  <a:lnTo>
                    <a:pt x="242" y="92"/>
                  </a:lnTo>
                  <a:lnTo>
                    <a:pt x="242" y="96"/>
                  </a:lnTo>
                  <a:lnTo>
                    <a:pt x="242" y="97"/>
                  </a:lnTo>
                  <a:lnTo>
                    <a:pt x="242" y="100"/>
                  </a:lnTo>
                  <a:lnTo>
                    <a:pt x="242" y="101"/>
                  </a:lnTo>
                  <a:lnTo>
                    <a:pt x="242" y="103"/>
                  </a:lnTo>
                  <a:lnTo>
                    <a:pt x="242" y="104"/>
                  </a:lnTo>
                  <a:lnTo>
                    <a:pt x="242" y="106"/>
                  </a:lnTo>
                  <a:lnTo>
                    <a:pt x="242" y="108"/>
                  </a:lnTo>
                  <a:lnTo>
                    <a:pt x="242" y="110"/>
                  </a:lnTo>
                  <a:lnTo>
                    <a:pt x="242" y="113"/>
                  </a:lnTo>
                  <a:lnTo>
                    <a:pt x="242" y="116"/>
                  </a:lnTo>
                  <a:lnTo>
                    <a:pt x="242" y="118"/>
                  </a:lnTo>
                  <a:lnTo>
                    <a:pt x="242" y="122"/>
                  </a:lnTo>
                  <a:lnTo>
                    <a:pt x="242" y="131"/>
                  </a:lnTo>
                  <a:lnTo>
                    <a:pt x="242" y="133"/>
                  </a:lnTo>
                  <a:lnTo>
                    <a:pt x="242" y="137"/>
                  </a:lnTo>
                  <a:lnTo>
                    <a:pt x="242" y="141"/>
                  </a:lnTo>
                  <a:lnTo>
                    <a:pt x="242" y="142"/>
                  </a:lnTo>
                  <a:lnTo>
                    <a:pt x="241" y="147"/>
                  </a:lnTo>
                  <a:lnTo>
                    <a:pt x="241" y="150"/>
                  </a:lnTo>
                  <a:lnTo>
                    <a:pt x="241" y="151"/>
                  </a:lnTo>
                  <a:lnTo>
                    <a:pt x="241" y="155"/>
                  </a:lnTo>
                  <a:lnTo>
                    <a:pt x="241" y="159"/>
                  </a:lnTo>
                  <a:lnTo>
                    <a:pt x="241" y="163"/>
                  </a:lnTo>
                  <a:lnTo>
                    <a:pt x="241" y="165"/>
                  </a:lnTo>
                  <a:lnTo>
                    <a:pt x="241" y="167"/>
                  </a:lnTo>
                  <a:lnTo>
                    <a:pt x="241" y="168"/>
                  </a:lnTo>
                  <a:lnTo>
                    <a:pt x="241" y="169"/>
                  </a:lnTo>
                  <a:lnTo>
                    <a:pt x="242" y="169"/>
                  </a:lnTo>
                  <a:lnTo>
                    <a:pt x="244" y="169"/>
                  </a:lnTo>
                  <a:lnTo>
                    <a:pt x="245" y="169"/>
                  </a:lnTo>
                  <a:lnTo>
                    <a:pt x="246" y="169"/>
                  </a:lnTo>
                  <a:lnTo>
                    <a:pt x="247" y="169"/>
                  </a:lnTo>
                  <a:lnTo>
                    <a:pt x="255" y="169"/>
                  </a:lnTo>
                  <a:lnTo>
                    <a:pt x="258" y="169"/>
                  </a:lnTo>
                  <a:lnTo>
                    <a:pt x="259" y="169"/>
                  </a:lnTo>
                  <a:lnTo>
                    <a:pt x="261" y="169"/>
                  </a:lnTo>
                  <a:lnTo>
                    <a:pt x="262" y="169"/>
                  </a:lnTo>
                  <a:lnTo>
                    <a:pt x="264" y="169"/>
                  </a:lnTo>
                  <a:lnTo>
                    <a:pt x="266" y="169"/>
                  </a:lnTo>
                  <a:lnTo>
                    <a:pt x="267" y="169"/>
                  </a:lnTo>
                  <a:lnTo>
                    <a:pt x="267" y="171"/>
                  </a:lnTo>
                  <a:lnTo>
                    <a:pt x="266" y="171"/>
                  </a:lnTo>
                  <a:lnTo>
                    <a:pt x="266" y="172"/>
                  </a:lnTo>
                  <a:lnTo>
                    <a:pt x="264" y="172"/>
                  </a:lnTo>
                  <a:lnTo>
                    <a:pt x="264" y="173"/>
                  </a:lnTo>
                  <a:lnTo>
                    <a:pt x="263" y="173"/>
                  </a:lnTo>
                  <a:lnTo>
                    <a:pt x="263" y="172"/>
                  </a:lnTo>
                  <a:lnTo>
                    <a:pt x="262" y="172"/>
                  </a:lnTo>
                  <a:lnTo>
                    <a:pt x="262" y="171"/>
                  </a:lnTo>
                  <a:lnTo>
                    <a:pt x="261" y="171"/>
                  </a:lnTo>
                  <a:lnTo>
                    <a:pt x="261" y="172"/>
                  </a:lnTo>
                  <a:lnTo>
                    <a:pt x="259" y="172"/>
                  </a:lnTo>
                  <a:lnTo>
                    <a:pt x="259" y="173"/>
                  </a:lnTo>
                  <a:lnTo>
                    <a:pt x="258" y="173"/>
                  </a:lnTo>
                  <a:lnTo>
                    <a:pt x="258" y="175"/>
                  </a:lnTo>
                  <a:lnTo>
                    <a:pt x="258" y="176"/>
                  </a:lnTo>
                  <a:lnTo>
                    <a:pt x="258" y="177"/>
                  </a:lnTo>
                  <a:lnTo>
                    <a:pt x="259" y="177"/>
                  </a:lnTo>
                  <a:lnTo>
                    <a:pt x="259" y="178"/>
                  </a:lnTo>
                  <a:lnTo>
                    <a:pt x="259" y="180"/>
                  </a:lnTo>
                  <a:lnTo>
                    <a:pt x="261" y="180"/>
                  </a:lnTo>
                  <a:lnTo>
                    <a:pt x="261" y="181"/>
                  </a:lnTo>
                  <a:lnTo>
                    <a:pt x="261" y="182"/>
                  </a:lnTo>
                  <a:lnTo>
                    <a:pt x="259" y="184"/>
                  </a:lnTo>
                  <a:lnTo>
                    <a:pt x="259" y="185"/>
                  </a:lnTo>
                  <a:lnTo>
                    <a:pt x="259" y="186"/>
                  </a:lnTo>
                  <a:lnTo>
                    <a:pt x="259" y="188"/>
                  </a:lnTo>
                  <a:lnTo>
                    <a:pt x="259" y="189"/>
                  </a:lnTo>
                  <a:lnTo>
                    <a:pt x="258" y="190"/>
                  </a:lnTo>
                  <a:lnTo>
                    <a:pt x="258" y="192"/>
                  </a:lnTo>
                  <a:lnTo>
                    <a:pt x="258" y="193"/>
                  </a:lnTo>
                  <a:lnTo>
                    <a:pt x="258" y="194"/>
                  </a:lnTo>
                  <a:lnTo>
                    <a:pt x="258" y="196"/>
                  </a:lnTo>
                  <a:lnTo>
                    <a:pt x="259" y="196"/>
                  </a:lnTo>
                  <a:lnTo>
                    <a:pt x="259" y="197"/>
                  </a:lnTo>
                  <a:lnTo>
                    <a:pt x="261" y="197"/>
                  </a:lnTo>
                  <a:lnTo>
                    <a:pt x="261" y="196"/>
                  </a:lnTo>
                  <a:lnTo>
                    <a:pt x="262" y="196"/>
                  </a:lnTo>
                  <a:lnTo>
                    <a:pt x="263" y="196"/>
                  </a:lnTo>
                  <a:lnTo>
                    <a:pt x="264" y="196"/>
                  </a:lnTo>
                  <a:lnTo>
                    <a:pt x="264" y="197"/>
                  </a:lnTo>
                  <a:lnTo>
                    <a:pt x="264" y="198"/>
                  </a:lnTo>
                  <a:lnTo>
                    <a:pt x="266" y="198"/>
                  </a:lnTo>
                  <a:lnTo>
                    <a:pt x="266" y="199"/>
                  </a:lnTo>
                  <a:lnTo>
                    <a:pt x="267" y="201"/>
                  </a:lnTo>
                  <a:lnTo>
                    <a:pt x="267" y="202"/>
                  </a:lnTo>
                  <a:lnTo>
                    <a:pt x="268" y="202"/>
                  </a:lnTo>
                  <a:lnTo>
                    <a:pt x="268" y="203"/>
                  </a:lnTo>
                  <a:lnTo>
                    <a:pt x="270" y="203"/>
                  </a:lnTo>
                  <a:lnTo>
                    <a:pt x="271" y="205"/>
                  </a:lnTo>
                  <a:lnTo>
                    <a:pt x="272" y="205"/>
                  </a:lnTo>
                  <a:lnTo>
                    <a:pt x="272" y="206"/>
                  </a:lnTo>
                  <a:lnTo>
                    <a:pt x="274" y="206"/>
                  </a:lnTo>
                  <a:lnTo>
                    <a:pt x="274" y="207"/>
                  </a:lnTo>
                  <a:lnTo>
                    <a:pt x="275" y="207"/>
                  </a:lnTo>
                  <a:lnTo>
                    <a:pt x="276" y="207"/>
                  </a:lnTo>
                  <a:lnTo>
                    <a:pt x="278" y="207"/>
                  </a:lnTo>
                  <a:lnTo>
                    <a:pt x="278" y="209"/>
                  </a:lnTo>
                  <a:lnTo>
                    <a:pt x="279" y="209"/>
                  </a:lnTo>
                  <a:lnTo>
                    <a:pt x="280" y="209"/>
                  </a:lnTo>
                  <a:lnTo>
                    <a:pt x="281" y="209"/>
                  </a:lnTo>
                  <a:lnTo>
                    <a:pt x="283" y="210"/>
                  </a:lnTo>
                  <a:lnTo>
                    <a:pt x="284" y="210"/>
                  </a:lnTo>
                  <a:lnTo>
                    <a:pt x="284" y="211"/>
                  </a:lnTo>
                  <a:lnTo>
                    <a:pt x="285" y="213"/>
                  </a:lnTo>
                  <a:lnTo>
                    <a:pt x="287" y="214"/>
                  </a:lnTo>
                  <a:lnTo>
                    <a:pt x="287" y="215"/>
                  </a:lnTo>
                  <a:lnTo>
                    <a:pt x="287" y="216"/>
                  </a:lnTo>
                  <a:lnTo>
                    <a:pt x="287" y="218"/>
                  </a:lnTo>
                  <a:lnTo>
                    <a:pt x="287" y="219"/>
                  </a:lnTo>
                  <a:lnTo>
                    <a:pt x="285" y="219"/>
                  </a:lnTo>
                  <a:lnTo>
                    <a:pt x="285" y="220"/>
                  </a:lnTo>
                  <a:lnTo>
                    <a:pt x="284" y="220"/>
                  </a:lnTo>
                  <a:lnTo>
                    <a:pt x="283" y="220"/>
                  </a:lnTo>
                  <a:lnTo>
                    <a:pt x="283" y="222"/>
                  </a:lnTo>
                  <a:lnTo>
                    <a:pt x="283" y="223"/>
                  </a:lnTo>
                  <a:lnTo>
                    <a:pt x="283" y="224"/>
                  </a:lnTo>
                  <a:lnTo>
                    <a:pt x="283" y="226"/>
                  </a:lnTo>
                  <a:lnTo>
                    <a:pt x="283" y="227"/>
                  </a:lnTo>
                  <a:lnTo>
                    <a:pt x="284" y="227"/>
                  </a:lnTo>
                  <a:lnTo>
                    <a:pt x="284" y="228"/>
                  </a:lnTo>
                  <a:lnTo>
                    <a:pt x="284" y="230"/>
                  </a:lnTo>
                  <a:lnTo>
                    <a:pt x="284" y="231"/>
                  </a:lnTo>
                  <a:lnTo>
                    <a:pt x="284" y="232"/>
                  </a:lnTo>
                  <a:lnTo>
                    <a:pt x="284" y="233"/>
                  </a:lnTo>
                  <a:lnTo>
                    <a:pt x="284" y="235"/>
                  </a:lnTo>
                  <a:lnTo>
                    <a:pt x="284" y="236"/>
                  </a:lnTo>
                  <a:lnTo>
                    <a:pt x="283" y="236"/>
                  </a:lnTo>
                  <a:lnTo>
                    <a:pt x="283" y="237"/>
                  </a:lnTo>
                  <a:lnTo>
                    <a:pt x="283" y="239"/>
                  </a:lnTo>
                  <a:lnTo>
                    <a:pt x="281" y="239"/>
                  </a:lnTo>
                  <a:lnTo>
                    <a:pt x="281" y="240"/>
                  </a:lnTo>
                  <a:lnTo>
                    <a:pt x="281" y="241"/>
                  </a:lnTo>
                  <a:lnTo>
                    <a:pt x="280" y="241"/>
                  </a:lnTo>
                  <a:lnTo>
                    <a:pt x="281" y="243"/>
                  </a:lnTo>
                  <a:lnTo>
                    <a:pt x="281" y="244"/>
                  </a:lnTo>
                  <a:lnTo>
                    <a:pt x="281" y="245"/>
                  </a:lnTo>
                  <a:lnTo>
                    <a:pt x="281" y="247"/>
                  </a:lnTo>
                  <a:lnTo>
                    <a:pt x="281" y="248"/>
                  </a:lnTo>
                  <a:lnTo>
                    <a:pt x="281" y="249"/>
                  </a:lnTo>
                  <a:lnTo>
                    <a:pt x="280" y="250"/>
                  </a:lnTo>
                  <a:lnTo>
                    <a:pt x="280" y="252"/>
                  </a:lnTo>
                  <a:lnTo>
                    <a:pt x="279" y="252"/>
                  </a:lnTo>
                  <a:lnTo>
                    <a:pt x="278" y="252"/>
                  </a:lnTo>
                  <a:lnTo>
                    <a:pt x="278" y="253"/>
                  </a:lnTo>
                  <a:lnTo>
                    <a:pt x="276" y="253"/>
                  </a:lnTo>
                  <a:lnTo>
                    <a:pt x="276" y="254"/>
                  </a:lnTo>
                  <a:lnTo>
                    <a:pt x="276" y="256"/>
                  </a:lnTo>
                  <a:lnTo>
                    <a:pt x="276" y="257"/>
                  </a:lnTo>
                  <a:lnTo>
                    <a:pt x="276" y="258"/>
                  </a:lnTo>
                  <a:lnTo>
                    <a:pt x="276" y="260"/>
                  </a:lnTo>
                  <a:lnTo>
                    <a:pt x="276" y="261"/>
                  </a:lnTo>
                  <a:lnTo>
                    <a:pt x="275" y="261"/>
                  </a:lnTo>
                  <a:lnTo>
                    <a:pt x="275" y="262"/>
                  </a:lnTo>
                  <a:lnTo>
                    <a:pt x="275" y="264"/>
                  </a:lnTo>
                  <a:lnTo>
                    <a:pt x="275" y="265"/>
                  </a:lnTo>
                  <a:lnTo>
                    <a:pt x="276" y="265"/>
                  </a:lnTo>
                  <a:lnTo>
                    <a:pt x="278" y="265"/>
                  </a:lnTo>
                  <a:lnTo>
                    <a:pt x="278" y="264"/>
                  </a:lnTo>
                  <a:lnTo>
                    <a:pt x="279" y="264"/>
                  </a:lnTo>
                  <a:lnTo>
                    <a:pt x="280" y="264"/>
                  </a:lnTo>
                  <a:lnTo>
                    <a:pt x="281" y="264"/>
                  </a:lnTo>
                  <a:lnTo>
                    <a:pt x="281" y="265"/>
                  </a:lnTo>
                  <a:lnTo>
                    <a:pt x="281" y="266"/>
                  </a:lnTo>
                  <a:lnTo>
                    <a:pt x="280" y="266"/>
                  </a:lnTo>
                  <a:lnTo>
                    <a:pt x="280" y="268"/>
                  </a:lnTo>
                  <a:lnTo>
                    <a:pt x="281" y="268"/>
                  </a:lnTo>
                  <a:lnTo>
                    <a:pt x="281" y="269"/>
                  </a:lnTo>
                  <a:lnTo>
                    <a:pt x="283" y="269"/>
                  </a:lnTo>
                  <a:lnTo>
                    <a:pt x="284" y="269"/>
                  </a:lnTo>
                  <a:lnTo>
                    <a:pt x="285" y="269"/>
                  </a:lnTo>
                  <a:lnTo>
                    <a:pt x="285" y="270"/>
                  </a:lnTo>
                  <a:lnTo>
                    <a:pt x="287" y="270"/>
                  </a:lnTo>
                  <a:lnTo>
                    <a:pt x="287" y="271"/>
                  </a:lnTo>
                  <a:lnTo>
                    <a:pt x="287" y="273"/>
                  </a:lnTo>
                  <a:lnTo>
                    <a:pt x="287" y="274"/>
                  </a:lnTo>
                  <a:lnTo>
                    <a:pt x="287" y="275"/>
                  </a:lnTo>
                  <a:lnTo>
                    <a:pt x="285" y="277"/>
                  </a:lnTo>
                  <a:lnTo>
                    <a:pt x="285" y="278"/>
                  </a:lnTo>
                  <a:lnTo>
                    <a:pt x="284" y="278"/>
                  </a:lnTo>
                  <a:lnTo>
                    <a:pt x="284" y="279"/>
                  </a:lnTo>
                  <a:lnTo>
                    <a:pt x="284" y="281"/>
                  </a:lnTo>
                  <a:lnTo>
                    <a:pt x="283" y="281"/>
                  </a:lnTo>
                  <a:lnTo>
                    <a:pt x="281" y="281"/>
                  </a:lnTo>
                  <a:lnTo>
                    <a:pt x="280" y="279"/>
                  </a:lnTo>
                  <a:lnTo>
                    <a:pt x="279" y="279"/>
                  </a:lnTo>
                  <a:lnTo>
                    <a:pt x="278" y="278"/>
                  </a:lnTo>
                  <a:lnTo>
                    <a:pt x="276" y="278"/>
                  </a:lnTo>
                  <a:lnTo>
                    <a:pt x="276" y="279"/>
                  </a:lnTo>
                  <a:lnTo>
                    <a:pt x="275" y="279"/>
                  </a:lnTo>
                  <a:lnTo>
                    <a:pt x="275" y="281"/>
                  </a:lnTo>
                  <a:lnTo>
                    <a:pt x="274" y="281"/>
                  </a:lnTo>
                  <a:lnTo>
                    <a:pt x="271" y="281"/>
                  </a:lnTo>
                  <a:lnTo>
                    <a:pt x="268" y="281"/>
                  </a:lnTo>
                  <a:lnTo>
                    <a:pt x="264" y="281"/>
                  </a:lnTo>
                  <a:lnTo>
                    <a:pt x="259" y="281"/>
                  </a:lnTo>
                  <a:lnTo>
                    <a:pt x="255" y="281"/>
                  </a:lnTo>
                  <a:lnTo>
                    <a:pt x="254" y="281"/>
                  </a:lnTo>
                  <a:lnTo>
                    <a:pt x="251" y="281"/>
                  </a:lnTo>
                  <a:lnTo>
                    <a:pt x="250" y="281"/>
                  </a:lnTo>
                  <a:lnTo>
                    <a:pt x="247" y="281"/>
                  </a:lnTo>
                  <a:lnTo>
                    <a:pt x="242" y="281"/>
                  </a:lnTo>
                  <a:lnTo>
                    <a:pt x="238" y="281"/>
                  </a:lnTo>
                  <a:lnTo>
                    <a:pt x="233" y="281"/>
                  </a:lnTo>
                  <a:lnTo>
                    <a:pt x="232" y="281"/>
                  </a:lnTo>
                  <a:lnTo>
                    <a:pt x="229" y="281"/>
                  </a:lnTo>
                  <a:lnTo>
                    <a:pt x="226" y="281"/>
                  </a:lnTo>
                  <a:lnTo>
                    <a:pt x="225" y="281"/>
                  </a:lnTo>
                  <a:lnTo>
                    <a:pt x="224" y="281"/>
                  </a:lnTo>
                  <a:lnTo>
                    <a:pt x="221" y="281"/>
                  </a:lnTo>
                  <a:lnTo>
                    <a:pt x="219" y="281"/>
                  </a:lnTo>
                  <a:lnTo>
                    <a:pt x="212" y="281"/>
                  </a:lnTo>
                  <a:lnTo>
                    <a:pt x="209" y="281"/>
                  </a:lnTo>
                  <a:lnTo>
                    <a:pt x="206" y="281"/>
                  </a:lnTo>
                  <a:lnTo>
                    <a:pt x="204" y="281"/>
                  </a:lnTo>
                  <a:lnTo>
                    <a:pt x="202" y="281"/>
                  </a:lnTo>
                  <a:lnTo>
                    <a:pt x="196" y="281"/>
                  </a:lnTo>
                  <a:lnTo>
                    <a:pt x="195" y="281"/>
                  </a:lnTo>
                  <a:lnTo>
                    <a:pt x="194" y="281"/>
                  </a:lnTo>
                  <a:lnTo>
                    <a:pt x="189" y="281"/>
                  </a:lnTo>
                  <a:lnTo>
                    <a:pt x="187" y="281"/>
                  </a:lnTo>
                  <a:lnTo>
                    <a:pt x="187" y="279"/>
                  </a:lnTo>
                  <a:lnTo>
                    <a:pt x="183" y="279"/>
                  </a:lnTo>
                  <a:lnTo>
                    <a:pt x="181" y="279"/>
                  </a:lnTo>
                  <a:lnTo>
                    <a:pt x="179" y="279"/>
                  </a:lnTo>
                  <a:lnTo>
                    <a:pt x="178" y="279"/>
                  </a:lnTo>
                  <a:lnTo>
                    <a:pt x="177" y="279"/>
                  </a:lnTo>
                  <a:lnTo>
                    <a:pt x="175" y="279"/>
                  </a:lnTo>
                  <a:lnTo>
                    <a:pt x="174" y="279"/>
                  </a:lnTo>
                  <a:lnTo>
                    <a:pt x="173" y="279"/>
                  </a:lnTo>
                  <a:lnTo>
                    <a:pt x="169" y="279"/>
                  </a:lnTo>
                  <a:lnTo>
                    <a:pt x="168" y="279"/>
                  </a:lnTo>
                  <a:lnTo>
                    <a:pt x="165" y="279"/>
                  </a:lnTo>
                  <a:lnTo>
                    <a:pt x="162" y="279"/>
                  </a:lnTo>
                  <a:lnTo>
                    <a:pt x="158" y="279"/>
                  </a:lnTo>
                  <a:lnTo>
                    <a:pt x="158" y="283"/>
                  </a:lnTo>
                  <a:lnTo>
                    <a:pt x="158" y="286"/>
                  </a:lnTo>
                  <a:lnTo>
                    <a:pt x="158" y="288"/>
                  </a:lnTo>
                  <a:lnTo>
                    <a:pt x="158" y="290"/>
                  </a:lnTo>
                  <a:lnTo>
                    <a:pt x="158" y="292"/>
                  </a:lnTo>
                  <a:lnTo>
                    <a:pt x="158" y="294"/>
                  </a:lnTo>
                  <a:lnTo>
                    <a:pt x="158" y="298"/>
                  </a:lnTo>
                  <a:lnTo>
                    <a:pt x="158" y="299"/>
                  </a:lnTo>
                  <a:lnTo>
                    <a:pt x="158" y="300"/>
                  </a:lnTo>
                  <a:lnTo>
                    <a:pt x="158" y="304"/>
                  </a:lnTo>
                  <a:lnTo>
                    <a:pt x="158" y="307"/>
                  </a:lnTo>
                  <a:lnTo>
                    <a:pt x="158" y="315"/>
                  </a:lnTo>
                  <a:lnTo>
                    <a:pt x="158" y="316"/>
                  </a:lnTo>
                  <a:lnTo>
                    <a:pt x="158" y="317"/>
                  </a:lnTo>
                  <a:lnTo>
                    <a:pt x="158" y="320"/>
                  </a:lnTo>
                  <a:lnTo>
                    <a:pt x="158" y="321"/>
                  </a:lnTo>
                  <a:lnTo>
                    <a:pt x="158" y="322"/>
                  </a:lnTo>
                  <a:lnTo>
                    <a:pt x="158" y="324"/>
                  </a:lnTo>
                  <a:lnTo>
                    <a:pt x="158" y="325"/>
                  </a:lnTo>
                  <a:lnTo>
                    <a:pt x="158" y="326"/>
                  </a:lnTo>
                  <a:lnTo>
                    <a:pt x="158" y="328"/>
                  </a:lnTo>
                  <a:lnTo>
                    <a:pt x="158" y="329"/>
                  </a:lnTo>
                  <a:lnTo>
                    <a:pt x="158" y="330"/>
                  </a:lnTo>
                  <a:lnTo>
                    <a:pt x="158" y="333"/>
                  </a:lnTo>
                  <a:lnTo>
                    <a:pt x="158" y="334"/>
                  </a:lnTo>
                  <a:lnTo>
                    <a:pt x="158" y="336"/>
                  </a:lnTo>
                  <a:lnTo>
                    <a:pt x="158" y="337"/>
                  </a:lnTo>
                  <a:lnTo>
                    <a:pt x="157" y="337"/>
                  </a:lnTo>
                  <a:lnTo>
                    <a:pt x="153" y="337"/>
                  </a:lnTo>
                  <a:lnTo>
                    <a:pt x="149" y="337"/>
                  </a:lnTo>
                  <a:lnTo>
                    <a:pt x="148" y="337"/>
                  </a:lnTo>
                  <a:lnTo>
                    <a:pt x="145" y="337"/>
                  </a:lnTo>
                  <a:lnTo>
                    <a:pt x="144" y="337"/>
                  </a:lnTo>
                  <a:lnTo>
                    <a:pt x="141" y="337"/>
                  </a:lnTo>
                  <a:lnTo>
                    <a:pt x="140" y="337"/>
                  </a:lnTo>
                  <a:lnTo>
                    <a:pt x="139" y="337"/>
                  </a:lnTo>
                  <a:lnTo>
                    <a:pt x="137" y="337"/>
                  </a:lnTo>
                  <a:lnTo>
                    <a:pt x="134" y="337"/>
                  </a:lnTo>
                  <a:lnTo>
                    <a:pt x="131" y="336"/>
                  </a:lnTo>
                  <a:lnTo>
                    <a:pt x="131" y="334"/>
                  </a:lnTo>
                  <a:lnTo>
                    <a:pt x="130" y="334"/>
                  </a:lnTo>
                  <a:lnTo>
                    <a:pt x="127" y="334"/>
                  </a:lnTo>
                  <a:lnTo>
                    <a:pt x="123" y="334"/>
                  </a:lnTo>
                  <a:lnTo>
                    <a:pt x="122" y="334"/>
                  </a:lnTo>
                  <a:lnTo>
                    <a:pt x="119" y="334"/>
                  </a:lnTo>
                  <a:lnTo>
                    <a:pt x="118" y="334"/>
                  </a:lnTo>
                  <a:lnTo>
                    <a:pt x="117" y="334"/>
                  </a:lnTo>
                  <a:lnTo>
                    <a:pt x="114" y="334"/>
                  </a:lnTo>
                  <a:lnTo>
                    <a:pt x="113" y="334"/>
                  </a:lnTo>
                  <a:lnTo>
                    <a:pt x="111" y="334"/>
                  </a:lnTo>
                  <a:lnTo>
                    <a:pt x="110" y="334"/>
                  </a:lnTo>
                  <a:lnTo>
                    <a:pt x="106" y="334"/>
                  </a:lnTo>
                  <a:lnTo>
                    <a:pt x="103" y="334"/>
                  </a:lnTo>
                  <a:lnTo>
                    <a:pt x="100" y="334"/>
                  </a:lnTo>
                  <a:lnTo>
                    <a:pt x="98" y="334"/>
                  </a:lnTo>
                  <a:lnTo>
                    <a:pt x="96" y="334"/>
                  </a:lnTo>
                  <a:lnTo>
                    <a:pt x="94" y="334"/>
                  </a:lnTo>
                  <a:lnTo>
                    <a:pt x="93" y="334"/>
                  </a:lnTo>
                  <a:lnTo>
                    <a:pt x="90" y="334"/>
                  </a:lnTo>
                  <a:lnTo>
                    <a:pt x="89" y="334"/>
                  </a:lnTo>
                  <a:lnTo>
                    <a:pt x="86" y="334"/>
                  </a:lnTo>
                  <a:lnTo>
                    <a:pt x="85" y="334"/>
                  </a:lnTo>
                  <a:lnTo>
                    <a:pt x="84" y="334"/>
                  </a:lnTo>
                  <a:lnTo>
                    <a:pt x="82" y="334"/>
                  </a:lnTo>
                  <a:lnTo>
                    <a:pt x="80" y="334"/>
                  </a:lnTo>
                  <a:lnTo>
                    <a:pt x="77" y="334"/>
                  </a:lnTo>
                  <a:lnTo>
                    <a:pt x="75" y="334"/>
                  </a:lnTo>
                  <a:lnTo>
                    <a:pt x="75" y="333"/>
                  </a:lnTo>
                  <a:lnTo>
                    <a:pt x="72" y="333"/>
                  </a:lnTo>
                  <a:lnTo>
                    <a:pt x="69" y="333"/>
                  </a:lnTo>
                  <a:lnTo>
                    <a:pt x="67" y="333"/>
                  </a:lnTo>
                  <a:lnTo>
                    <a:pt x="65" y="333"/>
                  </a:lnTo>
                  <a:lnTo>
                    <a:pt x="58" y="333"/>
                  </a:lnTo>
                  <a:lnTo>
                    <a:pt x="56" y="333"/>
                  </a:lnTo>
                  <a:lnTo>
                    <a:pt x="55" y="333"/>
                  </a:lnTo>
                  <a:lnTo>
                    <a:pt x="54" y="333"/>
                  </a:lnTo>
                  <a:lnTo>
                    <a:pt x="52" y="333"/>
                  </a:lnTo>
                  <a:lnTo>
                    <a:pt x="50" y="333"/>
                  </a:lnTo>
                  <a:lnTo>
                    <a:pt x="48" y="333"/>
                  </a:lnTo>
                  <a:lnTo>
                    <a:pt x="45" y="333"/>
                  </a:lnTo>
                  <a:lnTo>
                    <a:pt x="42" y="333"/>
                  </a:lnTo>
                  <a:lnTo>
                    <a:pt x="38" y="333"/>
                  </a:lnTo>
                  <a:lnTo>
                    <a:pt x="33" y="333"/>
                  </a:lnTo>
                  <a:lnTo>
                    <a:pt x="30" y="333"/>
                  </a:lnTo>
                  <a:lnTo>
                    <a:pt x="29" y="333"/>
                  </a:lnTo>
                  <a:lnTo>
                    <a:pt x="28" y="333"/>
                  </a:lnTo>
                  <a:lnTo>
                    <a:pt x="22" y="333"/>
                  </a:lnTo>
                  <a:lnTo>
                    <a:pt x="22" y="332"/>
                  </a:lnTo>
                  <a:lnTo>
                    <a:pt x="24" y="330"/>
                  </a:lnTo>
                  <a:lnTo>
                    <a:pt x="24" y="329"/>
                  </a:lnTo>
                  <a:lnTo>
                    <a:pt x="25" y="328"/>
                  </a:lnTo>
                  <a:lnTo>
                    <a:pt x="25" y="326"/>
                  </a:lnTo>
                  <a:lnTo>
                    <a:pt x="26" y="326"/>
                  </a:lnTo>
                  <a:lnTo>
                    <a:pt x="28" y="325"/>
                  </a:lnTo>
                  <a:lnTo>
                    <a:pt x="29" y="325"/>
                  </a:lnTo>
                  <a:lnTo>
                    <a:pt x="29" y="324"/>
                  </a:lnTo>
                  <a:lnTo>
                    <a:pt x="30" y="324"/>
                  </a:lnTo>
                  <a:lnTo>
                    <a:pt x="31" y="324"/>
                  </a:lnTo>
                  <a:lnTo>
                    <a:pt x="31" y="322"/>
                  </a:lnTo>
                  <a:lnTo>
                    <a:pt x="33" y="322"/>
                  </a:lnTo>
                  <a:lnTo>
                    <a:pt x="34" y="322"/>
                  </a:lnTo>
                  <a:lnTo>
                    <a:pt x="35" y="322"/>
                  </a:lnTo>
                  <a:lnTo>
                    <a:pt x="37" y="322"/>
                  </a:lnTo>
                  <a:lnTo>
                    <a:pt x="38" y="322"/>
                  </a:lnTo>
                  <a:lnTo>
                    <a:pt x="38" y="321"/>
                  </a:lnTo>
                  <a:lnTo>
                    <a:pt x="39" y="321"/>
                  </a:lnTo>
                  <a:lnTo>
                    <a:pt x="41" y="320"/>
                  </a:lnTo>
                  <a:lnTo>
                    <a:pt x="42" y="320"/>
                  </a:lnTo>
                  <a:lnTo>
                    <a:pt x="42" y="319"/>
                  </a:lnTo>
                  <a:lnTo>
                    <a:pt x="43" y="319"/>
                  </a:lnTo>
                  <a:lnTo>
                    <a:pt x="43" y="317"/>
                  </a:lnTo>
                  <a:lnTo>
                    <a:pt x="45" y="317"/>
                  </a:lnTo>
                  <a:lnTo>
                    <a:pt x="45" y="316"/>
                  </a:lnTo>
                  <a:lnTo>
                    <a:pt x="45" y="315"/>
                  </a:lnTo>
                  <a:lnTo>
                    <a:pt x="45" y="313"/>
                  </a:lnTo>
                  <a:lnTo>
                    <a:pt x="45" y="312"/>
                  </a:lnTo>
                  <a:lnTo>
                    <a:pt x="46" y="312"/>
                  </a:lnTo>
                  <a:lnTo>
                    <a:pt x="46" y="311"/>
                  </a:lnTo>
                  <a:lnTo>
                    <a:pt x="46" y="309"/>
                  </a:lnTo>
                  <a:lnTo>
                    <a:pt x="46" y="308"/>
                  </a:lnTo>
                  <a:lnTo>
                    <a:pt x="46" y="307"/>
                  </a:lnTo>
                  <a:lnTo>
                    <a:pt x="47" y="307"/>
                  </a:lnTo>
                  <a:lnTo>
                    <a:pt x="47" y="305"/>
                  </a:lnTo>
                  <a:lnTo>
                    <a:pt x="47" y="304"/>
                  </a:lnTo>
                  <a:lnTo>
                    <a:pt x="47" y="303"/>
                  </a:lnTo>
                  <a:lnTo>
                    <a:pt x="47" y="302"/>
                  </a:lnTo>
                  <a:lnTo>
                    <a:pt x="46" y="300"/>
                  </a:lnTo>
                  <a:lnTo>
                    <a:pt x="46" y="299"/>
                  </a:lnTo>
                  <a:lnTo>
                    <a:pt x="45" y="299"/>
                  </a:lnTo>
                  <a:lnTo>
                    <a:pt x="45" y="298"/>
                  </a:lnTo>
                  <a:lnTo>
                    <a:pt x="43" y="298"/>
                  </a:lnTo>
                  <a:lnTo>
                    <a:pt x="43" y="296"/>
                  </a:lnTo>
                  <a:lnTo>
                    <a:pt x="42" y="296"/>
                  </a:lnTo>
                  <a:lnTo>
                    <a:pt x="42" y="295"/>
                  </a:lnTo>
                  <a:lnTo>
                    <a:pt x="41" y="295"/>
                  </a:lnTo>
                  <a:lnTo>
                    <a:pt x="39" y="294"/>
                  </a:lnTo>
                  <a:lnTo>
                    <a:pt x="38" y="292"/>
                  </a:lnTo>
                  <a:lnTo>
                    <a:pt x="37" y="292"/>
                  </a:lnTo>
                  <a:lnTo>
                    <a:pt x="37" y="291"/>
                  </a:lnTo>
                  <a:lnTo>
                    <a:pt x="35" y="291"/>
                  </a:lnTo>
                  <a:lnTo>
                    <a:pt x="34" y="290"/>
                  </a:lnTo>
                  <a:lnTo>
                    <a:pt x="33" y="288"/>
                  </a:lnTo>
                  <a:lnTo>
                    <a:pt x="31" y="287"/>
                  </a:lnTo>
                  <a:lnTo>
                    <a:pt x="30" y="287"/>
                  </a:lnTo>
                  <a:lnTo>
                    <a:pt x="30" y="286"/>
                  </a:lnTo>
                  <a:lnTo>
                    <a:pt x="29" y="286"/>
                  </a:lnTo>
                  <a:lnTo>
                    <a:pt x="28" y="286"/>
                  </a:lnTo>
                  <a:lnTo>
                    <a:pt x="26" y="286"/>
                  </a:lnTo>
                  <a:lnTo>
                    <a:pt x="26" y="285"/>
                  </a:lnTo>
                  <a:lnTo>
                    <a:pt x="25" y="285"/>
                  </a:lnTo>
                  <a:lnTo>
                    <a:pt x="24" y="285"/>
                  </a:lnTo>
                  <a:lnTo>
                    <a:pt x="22" y="285"/>
                  </a:lnTo>
                  <a:lnTo>
                    <a:pt x="21" y="285"/>
                  </a:lnTo>
                  <a:lnTo>
                    <a:pt x="21" y="283"/>
                  </a:lnTo>
                  <a:lnTo>
                    <a:pt x="20" y="283"/>
                  </a:lnTo>
                  <a:lnTo>
                    <a:pt x="20" y="282"/>
                  </a:lnTo>
                  <a:lnTo>
                    <a:pt x="18" y="282"/>
                  </a:lnTo>
                  <a:lnTo>
                    <a:pt x="18" y="281"/>
                  </a:lnTo>
                  <a:lnTo>
                    <a:pt x="17" y="279"/>
                  </a:lnTo>
                  <a:lnTo>
                    <a:pt x="16" y="278"/>
                  </a:lnTo>
                  <a:lnTo>
                    <a:pt x="16" y="277"/>
                  </a:lnTo>
                  <a:lnTo>
                    <a:pt x="14" y="277"/>
                  </a:lnTo>
                  <a:lnTo>
                    <a:pt x="13" y="275"/>
                  </a:lnTo>
                  <a:lnTo>
                    <a:pt x="12" y="275"/>
                  </a:lnTo>
                  <a:lnTo>
                    <a:pt x="12" y="274"/>
                  </a:lnTo>
                  <a:lnTo>
                    <a:pt x="10" y="274"/>
                  </a:lnTo>
                  <a:lnTo>
                    <a:pt x="9" y="274"/>
                  </a:lnTo>
                  <a:lnTo>
                    <a:pt x="8" y="273"/>
                  </a:lnTo>
                  <a:lnTo>
                    <a:pt x="7" y="273"/>
                  </a:lnTo>
                  <a:lnTo>
                    <a:pt x="5" y="271"/>
                  </a:lnTo>
                  <a:lnTo>
                    <a:pt x="5" y="270"/>
                  </a:lnTo>
                  <a:lnTo>
                    <a:pt x="4" y="270"/>
                  </a:lnTo>
                  <a:lnTo>
                    <a:pt x="4" y="269"/>
                  </a:lnTo>
                  <a:lnTo>
                    <a:pt x="4" y="268"/>
                  </a:lnTo>
                  <a:lnTo>
                    <a:pt x="4" y="266"/>
                  </a:lnTo>
                  <a:lnTo>
                    <a:pt x="4" y="265"/>
                  </a:lnTo>
                  <a:lnTo>
                    <a:pt x="4" y="264"/>
                  </a:lnTo>
                  <a:lnTo>
                    <a:pt x="4" y="262"/>
                  </a:lnTo>
                  <a:lnTo>
                    <a:pt x="4" y="261"/>
                  </a:lnTo>
                  <a:lnTo>
                    <a:pt x="4" y="260"/>
                  </a:lnTo>
                  <a:lnTo>
                    <a:pt x="5" y="258"/>
                  </a:lnTo>
                  <a:lnTo>
                    <a:pt x="5" y="257"/>
                  </a:lnTo>
                  <a:lnTo>
                    <a:pt x="7" y="257"/>
                  </a:lnTo>
                  <a:lnTo>
                    <a:pt x="7" y="256"/>
                  </a:lnTo>
                  <a:lnTo>
                    <a:pt x="8" y="254"/>
                  </a:lnTo>
                  <a:lnTo>
                    <a:pt x="8" y="253"/>
                  </a:lnTo>
                  <a:lnTo>
                    <a:pt x="9" y="253"/>
                  </a:lnTo>
                  <a:lnTo>
                    <a:pt x="9" y="252"/>
                  </a:lnTo>
                  <a:lnTo>
                    <a:pt x="10" y="250"/>
                  </a:lnTo>
                  <a:lnTo>
                    <a:pt x="12" y="250"/>
                  </a:lnTo>
                  <a:lnTo>
                    <a:pt x="12" y="249"/>
                  </a:lnTo>
                  <a:lnTo>
                    <a:pt x="13" y="249"/>
                  </a:lnTo>
                  <a:lnTo>
                    <a:pt x="14" y="249"/>
                  </a:lnTo>
                  <a:lnTo>
                    <a:pt x="16" y="249"/>
                  </a:lnTo>
                  <a:lnTo>
                    <a:pt x="17" y="249"/>
                  </a:lnTo>
                  <a:lnTo>
                    <a:pt x="18" y="249"/>
                  </a:lnTo>
                  <a:lnTo>
                    <a:pt x="21" y="248"/>
                  </a:lnTo>
                  <a:lnTo>
                    <a:pt x="22" y="248"/>
                  </a:lnTo>
                  <a:lnTo>
                    <a:pt x="24" y="248"/>
                  </a:lnTo>
                  <a:lnTo>
                    <a:pt x="24" y="249"/>
                  </a:lnTo>
                  <a:lnTo>
                    <a:pt x="25" y="249"/>
                  </a:lnTo>
                  <a:lnTo>
                    <a:pt x="26" y="249"/>
                  </a:lnTo>
                  <a:lnTo>
                    <a:pt x="28" y="249"/>
                  </a:lnTo>
                  <a:lnTo>
                    <a:pt x="28" y="250"/>
                  </a:lnTo>
                  <a:lnTo>
                    <a:pt x="29" y="250"/>
                  </a:lnTo>
                  <a:lnTo>
                    <a:pt x="29" y="252"/>
                  </a:lnTo>
                  <a:lnTo>
                    <a:pt x="30" y="253"/>
                  </a:lnTo>
                  <a:lnTo>
                    <a:pt x="31" y="254"/>
                  </a:lnTo>
                  <a:lnTo>
                    <a:pt x="31" y="256"/>
                  </a:lnTo>
                  <a:lnTo>
                    <a:pt x="33" y="256"/>
                  </a:lnTo>
                  <a:lnTo>
                    <a:pt x="33" y="257"/>
                  </a:lnTo>
                  <a:lnTo>
                    <a:pt x="34" y="257"/>
                  </a:lnTo>
                  <a:lnTo>
                    <a:pt x="35" y="257"/>
                  </a:lnTo>
                  <a:lnTo>
                    <a:pt x="37" y="257"/>
                  </a:lnTo>
                  <a:lnTo>
                    <a:pt x="39" y="257"/>
                  </a:lnTo>
                  <a:lnTo>
                    <a:pt x="41" y="257"/>
                  </a:lnTo>
                  <a:lnTo>
                    <a:pt x="42" y="257"/>
                  </a:lnTo>
                  <a:lnTo>
                    <a:pt x="43" y="257"/>
                  </a:lnTo>
                  <a:lnTo>
                    <a:pt x="45" y="257"/>
                  </a:lnTo>
                  <a:lnTo>
                    <a:pt x="46" y="257"/>
                  </a:lnTo>
                  <a:lnTo>
                    <a:pt x="47" y="257"/>
                  </a:lnTo>
                  <a:lnTo>
                    <a:pt x="48" y="257"/>
                  </a:lnTo>
                  <a:lnTo>
                    <a:pt x="50" y="257"/>
                  </a:lnTo>
                  <a:lnTo>
                    <a:pt x="51" y="257"/>
                  </a:lnTo>
                  <a:lnTo>
                    <a:pt x="52" y="257"/>
                  </a:lnTo>
                  <a:lnTo>
                    <a:pt x="54" y="257"/>
                  </a:lnTo>
                  <a:lnTo>
                    <a:pt x="55" y="257"/>
                  </a:lnTo>
                  <a:lnTo>
                    <a:pt x="56" y="256"/>
                  </a:lnTo>
                  <a:lnTo>
                    <a:pt x="58" y="256"/>
                  </a:lnTo>
                  <a:lnTo>
                    <a:pt x="59" y="254"/>
                  </a:lnTo>
                  <a:lnTo>
                    <a:pt x="60" y="254"/>
                  </a:lnTo>
                  <a:lnTo>
                    <a:pt x="63" y="253"/>
                  </a:lnTo>
                  <a:lnTo>
                    <a:pt x="64" y="252"/>
                  </a:lnTo>
                  <a:lnTo>
                    <a:pt x="64" y="250"/>
                  </a:lnTo>
                  <a:lnTo>
                    <a:pt x="65" y="250"/>
                  </a:lnTo>
                  <a:lnTo>
                    <a:pt x="65" y="249"/>
                  </a:lnTo>
                  <a:lnTo>
                    <a:pt x="65" y="248"/>
                  </a:lnTo>
                  <a:lnTo>
                    <a:pt x="67" y="245"/>
                  </a:lnTo>
                  <a:lnTo>
                    <a:pt x="67" y="244"/>
                  </a:lnTo>
                  <a:lnTo>
                    <a:pt x="67" y="243"/>
                  </a:lnTo>
                  <a:lnTo>
                    <a:pt x="67" y="241"/>
                  </a:lnTo>
                  <a:lnTo>
                    <a:pt x="68" y="239"/>
                  </a:lnTo>
                  <a:lnTo>
                    <a:pt x="68" y="237"/>
                  </a:lnTo>
                  <a:lnTo>
                    <a:pt x="68" y="236"/>
                  </a:lnTo>
                  <a:lnTo>
                    <a:pt x="68" y="235"/>
                  </a:lnTo>
                  <a:lnTo>
                    <a:pt x="68" y="232"/>
                  </a:lnTo>
                  <a:lnTo>
                    <a:pt x="68" y="230"/>
                  </a:lnTo>
                  <a:lnTo>
                    <a:pt x="68" y="227"/>
                  </a:lnTo>
                  <a:lnTo>
                    <a:pt x="68" y="224"/>
                  </a:lnTo>
                  <a:lnTo>
                    <a:pt x="68" y="223"/>
                  </a:lnTo>
                  <a:lnTo>
                    <a:pt x="68" y="220"/>
                  </a:lnTo>
                  <a:lnTo>
                    <a:pt x="67" y="218"/>
                  </a:lnTo>
                  <a:lnTo>
                    <a:pt x="67" y="214"/>
                  </a:lnTo>
                  <a:lnTo>
                    <a:pt x="67" y="213"/>
                  </a:lnTo>
                  <a:lnTo>
                    <a:pt x="67" y="211"/>
                  </a:lnTo>
                  <a:lnTo>
                    <a:pt x="65" y="210"/>
                  </a:lnTo>
                  <a:lnTo>
                    <a:pt x="65" y="209"/>
                  </a:lnTo>
                  <a:lnTo>
                    <a:pt x="65" y="206"/>
                  </a:lnTo>
                  <a:lnTo>
                    <a:pt x="65" y="205"/>
                  </a:lnTo>
                  <a:lnTo>
                    <a:pt x="65" y="202"/>
                  </a:lnTo>
                  <a:lnTo>
                    <a:pt x="64" y="199"/>
                  </a:lnTo>
                  <a:lnTo>
                    <a:pt x="65" y="198"/>
                  </a:lnTo>
                  <a:lnTo>
                    <a:pt x="68" y="198"/>
                  </a:lnTo>
                  <a:lnTo>
                    <a:pt x="69" y="198"/>
                  </a:lnTo>
                  <a:lnTo>
                    <a:pt x="71" y="198"/>
                  </a:lnTo>
                  <a:lnTo>
                    <a:pt x="71" y="197"/>
                  </a:lnTo>
                  <a:lnTo>
                    <a:pt x="71" y="196"/>
                  </a:lnTo>
                  <a:lnTo>
                    <a:pt x="72" y="196"/>
                  </a:lnTo>
                  <a:lnTo>
                    <a:pt x="72" y="194"/>
                  </a:lnTo>
                  <a:lnTo>
                    <a:pt x="73" y="196"/>
                  </a:lnTo>
                  <a:lnTo>
                    <a:pt x="75" y="196"/>
                  </a:lnTo>
                  <a:lnTo>
                    <a:pt x="76" y="196"/>
                  </a:lnTo>
                  <a:lnTo>
                    <a:pt x="76" y="194"/>
                  </a:lnTo>
                  <a:lnTo>
                    <a:pt x="76" y="193"/>
                  </a:lnTo>
                  <a:lnTo>
                    <a:pt x="76" y="192"/>
                  </a:lnTo>
                  <a:lnTo>
                    <a:pt x="77" y="192"/>
                  </a:lnTo>
                  <a:lnTo>
                    <a:pt x="79" y="192"/>
                  </a:lnTo>
                  <a:lnTo>
                    <a:pt x="79" y="190"/>
                  </a:lnTo>
                  <a:lnTo>
                    <a:pt x="79" y="189"/>
                  </a:lnTo>
                  <a:lnTo>
                    <a:pt x="80" y="189"/>
                  </a:lnTo>
                  <a:lnTo>
                    <a:pt x="80" y="188"/>
                  </a:lnTo>
                  <a:lnTo>
                    <a:pt x="81" y="188"/>
                  </a:lnTo>
                  <a:lnTo>
                    <a:pt x="81" y="186"/>
                  </a:lnTo>
                  <a:lnTo>
                    <a:pt x="84" y="185"/>
                  </a:lnTo>
                  <a:lnTo>
                    <a:pt x="84" y="184"/>
                  </a:lnTo>
                  <a:lnTo>
                    <a:pt x="85" y="182"/>
                  </a:lnTo>
                  <a:lnTo>
                    <a:pt x="85" y="181"/>
                  </a:lnTo>
                  <a:lnTo>
                    <a:pt x="86" y="180"/>
                  </a:lnTo>
                  <a:lnTo>
                    <a:pt x="88" y="178"/>
                  </a:lnTo>
                  <a:lnTo>
                    <a:pt x="88" y="177"/>
                  </a:lnTo>
                  <a:lnTo>
                    <a:pt x="88" y="176"/>
                  </a:lnTo>
                  <a:lnTo>
                    <a:pt x="88" y="175"/>
                  </a:lnTo>
                  <a:lnTo>
                    <a:pt x="89" y="175"/>
                  </a:lnTo>
                  <a:lnTo>
                    <a:pt x="89" y="173"/>
                  </a:lnTo>
                  <a:lnTo>
                    <a:pt x="89" y="172"/>
                  </a:lnTo>
                  <a:lnTo>
                    <a:pt x="90" y="171"/>
                  </a:lnTo>
                  <a:lnTo>
                    <a:pt x="90" y="169"/>
                  </a:lnTo>
                  <a:lnTo>
                    <a:pt x="90" y="168"/>
                  </a:lnTo>
                  <a:lnTo>
                    <a:pt x="90" y="167"/>
                  </a:lnTo>
                  <a:lnTo>
                    <a:pt x="90" y="165"/>
                  </a:lnTo>
                  <a:lnTo>
                    <a:pt x="90" y="164"/>
                  </a:lnTo>
                  <a:lnTo>
                    <a:pt x="90" y="163"/>
                  </a:lnTo>
                  <a:lnTo>
                    <a:pt x="90" y="161"/>
                  </a:lnTo>
                  <a:lnTo>
                    <a:pt x="89" y="161"/>
                  </a:lnTo>
                  <a:lnTo>
                    <a:pt x="89" y="160"/>
                  </a:lnTo>
                  <a:lnTo>
                    <a:pt x="88" y="159"/>
                  </a:lnTo>
                  <a:lnTo>
                    <a:pt x="86" y="158"/>
                  </a:lnTo>
                  <a:lnTo>
                    <a:pt x="85" y="158"/>
                  </a:lnTo>
                  <a:lnTo>
                    <a:pt x="82" y="156"/>
                  </a:lnTo>
                  <a:lnTo>
                    <a:pt x="81" y="156"/>
                  </a:lnTo>
                  <a:lnTo>
                    <a:pt x="80" y="156"/>
                  </a:lnTo>
                  <a:lnTo>
                    <a:pt x="79" y="156"/>
                  </a:lnTo>
                  <a:lnTo>
                    <a:pt x="77" y="156"/>
                  </a:lnTo>
                  <a:lnTo>
                    <a:pt x="76" y="158"/>
                  </a:lnTo>
                  <a:lnTo>
                    <a:pt x="75" y="158"/>
                  </a:lnTo>
                  <a:lnTo>
                    <a:pt x="73" y="158"/>
                  </a:lnTo>
                  <a:lnTo>
                    <a:pt x="73" y="159"/>
                  </a:lnTo>
                  <a:lnTo>
                    <a:pt x="72" y="159"/>
                  </a:lnTo>
                  <a:lnTo>
                    <a:pt x="71" y="160"/>
                  </a:lnTo>
                  <a:lnTo>
                    <a:pt x="69" y="161"/>
                  </a:lnTo>
                  <a:lnTo>
                    <a:pt x="69" y="163"/>
                  </a:lnTo>
                  <a:lnTo>
                    <a:pt x="68" y="163"/>
                  </a:lnTo>
                  <a:lnTo>
                    <a:pt x="68" y="164"/>
                  </a:lnTo>
                  <a:lnTo>
                    <a:pt x="67" y="167"/>
                  </a:lnTo>
                  <a:lnTo>
                    <a:pt x="67" y="168"/>
                  </a:lnTo>
                  <a:lnTo>
                    <a:pt x="67" y="172"/>
                  </a:lnTo>
                  <a:lnTo>
                    <a:pt x="65" y="173"/>
                  </a:lnTo>
                  <a:lnTo>
                    <a:pt x="65" y="175"/>
                  </a:lnTo>
                  <a:lnTo>
                    <a:pt x="65" y="176"/>
                  </a:lnTo>
                  <a:lnTo>
                    <a:pt x="65" y="177"/>
                  </a:lnTo>
                  <a:lnTo>
                    <a:pt x="64" y="178"/>
                  </a:lnTo>
                  <a:lnTo>
                    <a:pt x="63" y="178"/>
                  </a:lnTo>
                  <a:lnTo>
                    <a:pt x="63" y="180"/>
                  </a:lnTo>
                  <a:lnTo>
                    <a:pt x="63" y="181"/>
                  </a:lnTo>
                  <a:lnTo>
                    <a:pt x="63" y="182"/>
                  </a:lnTo>
                  <a:lnTo>
                    <a:pt x="63" y="184"/>
                  </a:lnTo>
                  <a:lnTo>
                    <a:pt x="62" y="185"/>
                  </a:lnTo>
                  <a:lnTo>
                    <a:pt x="62" y="186"/>
                  </a:lnTo>
                  <a:lnTo>
                    <a:pt x="62" y="188"/>
                  </a:lnTo>
                  <a:lnTo>
                    <a:pt x="60" y="188"/>
                  </a:lnTo>
                  <a:lnTo>
                    <a:pt x="59" y="188"/>
                  </a:lnTo>
                  <a:lnTo>
                    <a:pt x="59" y="186"/>
                  </a:lnTo>
                  <a:lnTo>
                    <a:pt x="58" y="186"/>
                  </a:lnTo>
                  <a:lnTo>
                    <a:pt x="56" y="185"/>
                  </a:lnTo>
                  <a:lnTo>
                    <a:pt x="55" y="184"/>
                  </a:lnTo>
                  <a:lnTo>
                    <a:pt x="55" y="182"/>
                  </a:lnTo>
                  <a:lnTo>
                    <a:pt x="54" y="182"/>
                  </a:lnTo>
                  <a:lnTo>
                    <a:pt x="54" y="181"/>
                  </a:lnTo>
                  <a:lnTo>
                    <a:pt x="54" y="180"/>
                  </a:lnTo>
                  <a:lnTo>
                    <a:pt x="52" y="178"/>
                  </a:lnTo>
                  <a:lnTo>
                    <a:pt x="52" y="177"/>
                  </a:lnTo>
                  <a:lnTo>
                    <a:pt x="52" y="176"/>
                  </a:lnTo>
                  <a:lnTo>
                    <a:pt x="51" y="175"/>
                  </a:lnTo>
                  <a:lnTo>
                    <a:pt x="51" y="173"/>
                  </a:lnTo>
                  <a:lnTo>
                    <a:pt x="51" y="172"/>
                  </a:lnTo>
                  <a:lnTo>
                    <a:pt x="50" y="172"/>
                  </a:lnTo>
                  <a:lnTo>
                    <a:pt x="48" y="171"/>
                  </a:lnTo>
                  <a:lnTo>
                    <a:pt x="47" y="169"/>
                  </a:lnTo>
                  <a:lnTo>
                    <a:pt x="46" y="169"/>
                  </a:lnTo>
                  <a:lnTo>
                    <a:pt x="46" y="168"/>
                  </a:lnTo>
                  <a:lnTo>
                    <a:pt x="45" y="168"/>
                  </a:lnTo>
                  <a:lnTo>
                    <a:pt x="46" y="168"/>
                  </a:lnTo>
                  <a:lnTo>
                    <a:pt x="46" y="167"/>
                  </a:lnTo>
                  <a:lnTo>
                    <a:pt x="46" y="165"/>
                  </a:lnTo>
                  <a:lnTo>
                    <a:pt x="47" y="164"/>
                  </a:lnTo>
                  <a:lnTo>
                    <a:pt x="47" y="163"/>
                  </a:lnTo>
                  <a:lnTo>
                    <a:pt x="47" y="161"/>
                  </a:lnTo>
                  <a:lnTo>
                    <a:pt x="47" y="160"/>
                  </a:lnTo>
                  <a:lnTo>
                    <a:pt x="46" y="160"/>
                  </a:lnTo>
                  <a:lnTo>
                    <a:pt x="46" y="159"/>
                  </a:lnTo>
                  <a:lnTo>
                    <a:pt x="45" y="159"/>
                  </a:lnTo>
                  <a:lnTo>
                    <a:pt x="45" y="158"/>
                  </a:lnTo>
                  <a:lnTo>
                    <a:pt x="43" y="158"/>
                  </a:lnTo>
                  <a:lnTo>
                    <a:pt x="43" y="156"/>
                  </a:lnTo>
                  <a:lnTo>
                    <a:pt x="43" y="155"/>
                  </a:lnTo>
                  <a:lnTo>
                    <a:pt x="42" y="155"/>
                  </a:lnTo>
                  <a:lnTo>
                    <a:pt x="42" y="154"/>
                  </a:lnTo>
                  <a:lnTo>
                    <a:pt x="42" y="152"/>
                  </a:lnTo>
                  <a:lnTo>
                    <a:pt x="41" y="152"/>
                  </a:lnTo>
                  <a:lnTo>
                    <a:pt x="41" y="151"/>
                  </a:lnTo>
                  <a:lnTo>
                    <a:pt x="39" y="151"/>
                  </a:lnTo>
                  <a:lnTo>
                    <a:pt x="39" y="150"/>
                  </a:lnTo>
                  <a:lnTo>
                    <a:pt x="38" y="148"/>
                  </a:lnTo>
                  <a:lnTo>
                    <a:pt x="38" y="147"/>
                  </a:lnTo>
                  <a:lnTo>
                    <a:pt x="38" y="146"/>
                  </a:lnTo>
                  <a:lnTo>
                    <a:pt x="38" y="144"/>
                  </a:lnTo>
                  <a:lnTo>
                    <a:pt x="38" y="143"/>
                  </a:lnTo>
                  <a:lnTo>
                    <a:pt x="38" y="142"/>
                  </a:lnTo>
                  <a:lnTo>
                    <a:pt x="38" y="141"/>
                  </a:lnTo>
                  <a:lnTo>
                    <a:pt x="38" y="139"/>
                  </a:lnTo>
                  <a:lnTo>
                    <a:pt x="38" y="138"/>
                  </a:lnTo>
                  <a:lnTo>
                    <a:pt x="38" y="137"/>
                  </a:lnTo>
                  <a:lnTo>
                    <a:pt x="38" y="135"/>
                  </a:lnTo>
                  <a:lnTo>
                    <a:pt x="38" y="134"/>
                  </a:lnTo>
                  <a:lnTo>
                    <a:pt x="38" y="133"/>
                  </a:lnTo>
                  <a:lnTo>
                    <a:pt x="38" y="131"/>
                  </a:lnTo>
                  <a:lnTo>
                    <a:pt x="37" y="130"/>
                  </a:lnTo>
                  <a:lnTo>
                    <a:pt x="38" y="129"/>
                  </a:lnTo>
                  <a:lnTo>
                    <a:pt x="38" y="127"/>
                  </a:lnTo>
                  <a:lnTo>
                    <a:pt x="38" y="126"/>
                  </a:lnTo>
                  <a:lnTo>
                    <a:pt x="39" y="125"/>
                  </a:lnTo>
                  <a:lnTo>
                    <a:pt x="39" y="124"/>
                  </a:lnTo>
                  <a:lnTo>
                    <a:pt x="39" y="122"/>
                  </a:lnTo>
                  <a:lnTo>
                    <a:pt x="39" y="121"/>
                  </a:lnTo>
                  <a:lnTo>
                    <a:pt x="39" y="120"/>
                  </a:lnTo>
                  <a:lnTo>
                    <a:pt x="38" y="120"/>
                  </a:lnTo>
                  <a:lnTo>
                    <a:pt x="38" y="118"/>
                  </a:lnTo>
                  <a:lnTo>
                    <a:pt x="38" y="117"/>
                  </a:lnTo>
                  <a:lnTo>
                    <a:pt x="38" y="116"/>
                  </a:lnTo>
                  <a:lnTo>
                    <a:pt x="39" y="116"/>
                  </a:lnTo>
                  <a:lnTo>
                    <a:pt x="39" y="114"/>
                  </a:lnTo>
                  <a:lnTo>
                    <a:pt x="41" y="114"/>
                  </a:lnTo>
                  <a:lnTo>
                    <a:pt x="43" y="113"/>
                  </a:lnTo>
                  <a:lnTo>
                    <a:pt x="45" y="112"/>
                  </a:lnTo>
                  <a:lnTo>
                    <a:pt x="46" y="110"/>
                  </a:lnTo>
                  <a:lnTo>
                    <a:pt x="47" y="110"/>
                  </a:lnTo>
                  <a:lnTo>
                    <a:pt x="47" y="109"/>
                  </a:lnTo>
                  <a:lnTo>
                    <a:pt x="48" y="109"/>
                  </a:lnTo>
                  <a:lnTo>
                    <a:pt x="50" y="108"/>
                  </a:lnTo>
                  <a:lnTo>
                    <a:pt x="50" y="106"/>
                  </a:lnTo>
                  <a:lnTo>
                    <a:pt x="51" y="106"/>
                  </a:lnTo>
                  <a:lnTo>
                    <a:pt x="51" y="105"/>
                  </a:lnTo>
                  <a:lnTo>
                    <a:pt x="52" y="105"/>
                  </a:lnTo>
                  <a:lnTo>
                    <a:pt x="52" y="104"/>
                  </a:lnTo>
                  <a:lnTo>
                    <a:pt x="54" y="103"/>
                  </a:lnTo>
                  <a:lnTo>
                    <a:pt x="54" y="101"/>
                  </a:lnTo>
                  <a:lnTo>
                    <a:pt x="55" y="100"/>
                  </a:lnTo>
                  <a:lnTo>
                    <a:pt x="56" y="99"/>
                  </a:lnTo>
                  <a:lnTo>
                    <a:pt x="56" y="97"/>
                  </a:lnTo>
                  <a:lnTo>
                    <a:pt x="58" y="96"/>
                  </a:lnTo>
                  <a:lnTo>
                    <a:pt x="58" y="95"/>
                  </a:lnTo>
                  <a:lnTo>
                    <a:pt x="59" y="95"/>
                  </a:lnTo>
                  <a:lnTo>
                    <a:pt x="59" y="93"/>
                  </a:lnTo>
                  <a:lnTo>
                    <a:pt x="60" y="93"/>
                  </a:lnTo>
                  <a:lnTo>
                    <a:pt x="60" y="92"/>
                  </a:lnTo>
                  <a:lnTo>
                    <a:pt x="62" y="91"/>
                  </a:lnTo>
                  <a:lnTo>
                    <a:pt x="63" y="89"/>
                  </a:lnTo>
                  <a:lnTo>
                    <a:pt x="64" y="88"/>
                  </a:lnTo>
                  <a:lnTo>
                    <a:pt x="65" y="87"/>
                  </a:lnTo>
                  <a:lnTo>
                    <a:pt x="67" y="87"/>
                  </a:lnTo>
                  <a:lnTo>
                    <a:pt x="67" y="86"/>
                  </a:lnTo>
                  <a:lnTo>
                    <a:pt x="68" y="86"/>
                  </a:lnTo>
                  <a:lnTo>
                    <a:pt x="69" y="84"/>
                  </a:lnTo>
                  <a:lnTo>
                    <a:pt x="72" y="83"/>
                  </a:lnTo>
                  <a:lnTo>
                    <a:pt x="72" y="82"/>
                  </a:lnTo>
                  <a:lnTo>
                    <a:pt x="73" y="82"/>
                  </a:lnTo>
                  <a:lnTo>
                    <a:pt x="75" y="80"/>
                  </a:lnTo>
                  <a:lnTo>
                    <a:pt x="76" y="79"/>
                  </a:lnTo>
                  <a:lnTo>
                    <a:pt x="77" y="78"/>
                  </a:lnTo>
                  <a:lnTo>
                    <a:pt x="77" y="76"/>
                  </a:lnTo>
                  <a:lnTo>
                    <a:pt x="79" y="76"/>
                  </a:lnTo>
                  <a:lnTo>
                    <a:pt x="79" y="75"/>
                  </a:lnTo>
                  <a:lnTo>
                    <a:pt x="80" y="74"/>
                  </a:lnTo>
                  <a:lnTo>
                    <a:pt x="81" y="71"/>
                  </a:lnTo>
                  <a:lnTo>
                    <a:pt x="82" y="70"/>
                  </a:lnTo>
                  <a:lnTo>
                    <a:pt x="82" y="69"/>
                  </a:lnTo>
                  <a:lnTo>
                    <a:pt x="84" y="67"/>
                  </a:lnTo>
                  <a:lnTo>
                    <a:pt x="84" y="66"/>
                  </a:lnTo>
                  <a:lnTo>
                    <a:pt x="84" y="65"/>
                  </a:lnTo>
                  <a:lnTo>
                    <a:pt x="85" y="62"/>
                  </a:lnTo>
                  <a:lnTo>
                    <a:pt x="85" y="61"/>
                  </a:lnTo>
                  <a:lnTo>
                    <a:pt x="84" y="59"/>
                  </a:lnTo>
                  <a:lnTo>
                    <a:pt x="84" y="58"/>
                  </a:lnTo>
                  <a:lnTo>
                    <a:pt x="84" y="57"/>
                  </a:lnTo>
                  <a:lnTo>
                    <a:pt x="84" y="55"/>
                  </a:lnTo>
                  <a:lnTo>
                    <a:pt x="84" y="54"/>
                  </a:lnTo>
                  <a:lnTo>
                    <a:pt x="84" y="53"/>
                  </a:lnTo>
                  <a:lnTo>
                    <a:pt x="84" y="52"/>
                  </a:lnTo>
                  <a:lnTo>
                    <a:pt x="82" y="52"/>
                  </a:lnTo>
                  <a:lnTo>
                    <a:pt x="82" y="50"/>
                  </a:lnTo>
                  <a:lnTo>
                    <a:pt x="81" y="50"/>
                  </a:lnTo>
                  <a:lnTo>
                    <a:pt x="80" y="49"/>
                  </a:lnTo>
                  <a:lnTo>
                    <a:pt x="79" y="49"/>
                  </a:lnTo>
                  <a:lnTo>
                    <a:pt x="77" y="49"/>
                  </a:lnTo>
                  <a:lnTo>
                    <a:pt x="76" y="49"/>
                  </a:lnTo>
                  <a:lnTo>
                    <a:pt x="75" y="49"/>
                  </a:lnTo>
                  <a:lnTo>
                    <a:pt x="73" y="49"/>
                  </a:lnTo>
                  <a:lnTo>
                    <a:pt x="72" y="49"/>
                  </a:lnTo>
                  <a:lnTo>
                    <a:pt x="71" y="50"/>
                  </a:lnTo>
                  <a:lnTo>
                    <a:pt x="69" y="50"/>
                  </a:lnTo>
                  <a:lnTo>
                    <a:pt x="69" y="52"/>
                  </a:lnTo>
                  <a:lnTo>
                    <a:pt x="68" y="52"/>
                  </a:lnTo>
                  <a:lnTo>
                    <a:pt x="68" y="53"/>
                  </a:lnTo>
                  <a:lnTo>
                    <a:pt x="67" y="53"/>
                  </a:lnTo>
                  <a:lnTo>
                    <a:pt x="67" y="54"/>
                  </a:lnTo>
                  <a:lnTo>
                    <a:pt x="65" y="55"/>
                  </a:lnTo>
                  <a:lnTo>
                    <a:pt x="64" y="57"/>
                  </a:lnTo>
                  <a:lnTo>
                    <a:pt x="64" y="58"/>
                  </a:lnTo>
                  <a:lnTo>
                    <a:pt x="64" y="59"/>
                  </a:lnTo>
                  <a:lnTo>
                    <a:pt x="63" y="61"/>
                  </a:lnTo>
                  <a:lnTo>
                    <a:pt x="63" y="62"/>
                  </a:lnTo>
                  <a:lnTo>
                    <a:pt x="63" y="63"/>
                  </a:lnTo>
                  <a:lnTo>
                    <a:pt x="63" y="65"/>
                  </a:lnTo>
                  <a:lnTo>
                    <a:pt x="64" y="66"/>
                  </a:lnTo>
                  <a:lnTo>
                    <a:pt x="64" y="67"/>
                  </a:lnTo>
                  <a:lnTo>
                    <a:pt x="64" y="69"/>
                  </a:lnTo>
                  <a:lnTo>
                    <a:pt x="64" y="70"/>
                  </a:lnTo>
                  <a:lnTo>
                    <a:pt x="64" y="71"/>
                  </a:lnTo>
                  <a:lnTo>
                    <a:pt x="64" y="72"/>
                  </a:lnTo>
                  <a:lnTo>
                    <a:pt x="64" y="74"/>
                  </a:lnTo>
                  <a:lnTo>
                    <a:pt x="64" y="75"/>
                  </a:lnTo>
                  <a:lnTo>
                    <a:pt x="63" y="76"/>
                  </a:lnTo>
                  <a:lnTo>
                    <a:pt x="63" y="78"/>
                  </a:lnTo>
                  <a:lnTo>
                    <a:pt x="62" y="79"/>
                  </a:lnTo>
                  <a:lnTo>
                    <a:pt x="62" y="80"/>
                  </a:lnTo>
                  <a:lnTo>
                    <a:pt x="60" y="82"/>
                  </a:lnTo>
                  <a:lnTo>
                    <a:pt x="59" y="83"/>
                  </a:lnTo>
                  <a:lnTo>
                    <a:pt x="59" y="84"/>
                  </a:lnTo>
                  <a:lnTo>
                    <a:pt x="58" y="84"/>
                  </a:lnTo>
                  <a:lnTo>
                    <a:pt x="56" y="86"/>
                  </a:lnTo>
                  <a:lnTo>
                    <a:pt x="55" y="88"/>
                  </a:lnTo>
                  <a:lnTo>
                    <a:pt x="54" y="88"/>
                  </a:lnTo>
                  <a:lnTo>
                    <a:pt x="52" y="89"/>
                  </a:lnTo>
                  <a:lnTo>
                    <a:pt x="51" y="91"/>
                  </a:lnTo>
                  <a:lnTo>
                    <a:pt x="50" y="91"/>
                  </a:lnTo>
                  <a:lnTo>
                    <a:pt x="48" y="92"/>
                  </a:lnTo>
                  <a:lnTo>
                    <a:pt x="47" y="93"/>
                  </a:lnTo>
                  <a:lnTo>
                    <a:pt x="46" y="93"/>
                  </a:lnTo>
                  <a:lnTo>
                    <a:pt x="45" y="93"/>
                  </a:lnTo>
                  <a:lnTo>
                    <a:pt x="43" y="95"/>
                  </a:lnTo>
                  <a:lnTo>
                    <a:pt x="42" y="95"/>
                  </a:lnTo>
                  <a:lnTo>
                    <a:pt x="41" y="96"/>
                  </a:lnTo>
                  <a:lnTo>
                    <a:pt x="39" y="96"/>
                  </a:lnTo>
                  <a:lnTo>
                    <a:pt x="38" y="97"/>
                  </a:lnTo>
                  <a:lnTo>
                    <a:pt x="37" y="97"/>
                  </a:lnTo>
                  <a:lnTo>
                    <a:pt x="35" y="97"/>
                  </a:lnTo>
                  <a:lnTo>
                    <a:pt x="34" y="97"/>
                  </a:lnTo>
                  <a:lnTo>
                    <a:pt x="33" y="97"/>
                  </a:lnTo>
                  <a:lnTo>
                    <a:pt x="31" y="97"/>
                  </a:lnTo>
                  <a:lnTo>
                    <a:pt x="29" y="97"/>
                  </a:lnTo>
                  <a:lnTo>
                    <a:pt x="28" y="96"/>
                  </a:lnTo>
                  <a:lnTo>
                    <a:pt x="26" y="96"/>
                  </a:lnTo>
                  <a:lnTo>
                    <a:pt x="25" y="96"/>
                  </a:lnTo>
                  <a:lnTo>
                    <a:pt x="24" y="96"/>
                  </a:lnTo>
                  <a:lnTo>
                    <a:pt x="21" y="95"/>
                  </a:lnTo>
                  <a:lnTo>
                    <a:pt x="20" y="95"/>
                  </a:lnTo>
                  <a:lnTo>
                    <a:pt x="18" y="93"/>
                  </a:lnTo>
                  <a:lnTo>
                    <a:pt x="17" y="93"/>
                  </a:lnTo>
                  <a:lnTo>
                    <a:pt x="16" y="92"/>
                  </a:lnTo>
                  <a:lnTo>
                    <a:pt x="14" y="91"/>
                  </a:lnTo>
                  <a:lnTo>
                    <a:pt x="13" y="91"/>
                  </a:lnTo>
                  <a:lnTo>
                    <a:pt x="13" y="89"/>
                  </a:lnTo>
                  <a:lnTo>
                    <a:pt x="12" y="89"/>
                  </a:lnTo>
                  <a:lnTo>
                    <a:pt x="10" y="88"/>
                  </a:lnTo>
                  <a:lnTo>
                    <a:pt x="9" y="87"/>
                  </a:lnTo>
                  <a:lnTo>
                    <a:pt x="8" y="87"/>
                  </a:lnTo>
                  <a:lnTo>
                    <a:pt x="8" y="86"/>
                  </a:lnTo>
                  <a:lnTo>
                    <a:pt x="7" y="86"/>
                  </a:lnTo>
                  <a:lnTo>
                    <a:pt x="5" y="84"/>
                  </a:lnTo>
                  <a:lnTo>
                    <a:pt x="4" y="83"/>
                  </a:lnTo>
                  <a:lnTo>
                    <a:pt x="3" y="82"/>
                  </a:lnTo>
                  <a:lnTo>
                    <a:pt x="3" y="80"/>
                  </a:lnTo>
                  <a:lnTo>
                    <a:pt x="3" y="79"/>
                  </a:lnTo>
                  <a:lnTo>
                    <a:pt x="3" y="78"/>
                  </a:lnTo>
                  <a:lnTo>
                    <a:pt x="4" y="76"/>
                  </a:lnTo>
                  <a:lnTo>
                    <a:pt x="4" y="75"/>
                  </a:lnTo>
                  <a:lnTo>
                    <a:pt x="5" y="74"/>
                  </a:lnTo>
                  <a:lnTo>
                    <a:pt x="7" y="72"/>
                  </a:lnTo>
                  <a:lnTo>
                    <a:pt x="8" y="71"/>
                  </a:lnTo>
                  <a:lnTo>
                    <a:pt x="9" y="71"/>
                  </a:lnTo>
                  <a:lnTo>
                    <a:pt x="10" y="71"/>
                  </a:lnTo>
                  <a:lnTo>
                    <a:pt x="10" y="72"/>
                  </a:lnTo>
                  <a:lnTo>
                    <a:pt x="12" y="72"/>
                  </a:lnTo>
                  <a:lnTo>
                    <a:pt x="13" y="72"/>
                  </a:lnTo>
                  <a:lnTo>
                    <a:pt x="13" y="71"/>
                  </a:lnTo>
                  <a:lnTo>
                    <a:pt x="14" y="71"/>
                  </a:lnTo>
                  <a:lnTo>
                    <a:pt x="16" y="71"/>
                  </a:lnTo>
                  <a:lnTo>
                    <a:pt x="17" y="71"/>
                  </a:lnTo>
                  <a:lnTo>
                    <a:pt x="18" y="72"/>
                  </a:lnTo>
                  <a:lnTo>
                    <a:pt x="20" y="72"/>
                  </a:lnTo>
                  <a:lnTo>
                    <a:pt x="21" y="72"/>
                  </a:lnTo>
                  <a:lnTo>
                    <a:pt x="22" y="72"/>
                  </a:lnTo>
                  <a:lnTo>
                    <a:pt x="22" y="71"/>
                  </a:lnTo>
                  <a:lnTo>
                    <a:pt x="24" y="71"/>
                  </a:lnTo>
                  <a:lnTo>
                    <a:pt x="25" y="71"/>
                  </a:lnTo>
                  <a:lnTo>
                    <a:pt x="26" y="70"/>
                  </a:lnTo>
                  <a:lnTo>
                    <a:pt x="28" y="70"/>
                  </a:lnTo>
                  <a:lnTo>
                    <a:pt x="29" y="69"/>
                  </a:lnTo>
                  <a:lnTo>
                    <a:pt x="30" y="69"/>
                  </a:lnTo>
                  <a:lnTo>
                    <a:pt x="31" y="69"/>
                  </a:lnTo>
                  <a:lnTo>
                    <a:pt x="31" y="67"/>
                  </a:lnTo>
                  <a:lnTo>
                    <a:pt x="33" y="67"/>
                  </a:lnTo>
                  <a:lnTo>
                    <a:pt x="34" y="67"/>
                  </a:lnTo>
                  <a:lnTo>
                    <a:pt x="37" y="66"/>
                  </a:lnTo>
                  <a:lnTo>
                    <a:pt x="38" y="66"/>
                  </a:lnTo>
                  <a:lnTo>
                    <a:pt x="39" y="66"/>
                  </a:lnTo>
                  <a:lnTo>
                    <a:pt x="41" y="66"/>
                  </a:lnTo>
                  <a:lnTo>
                    <a:pt x="42" y="66"/>
                  </a:lnTo>
                  <a:lnTo>
                    <a:pt x="43" y="66"/>
                  </a:lnTo>
                  <a:lnTo>
                    <a:pt x="43" y="65"/>
                  </a:lnTo>
                  <a:lnTo>
                    <a:pt x="45" y="65"/>
                  </a:lnTo>
                  <a:lnTo>
                    <a:pt x="45" y="63"/>
                  </a:lnTo>
                  <a:lnTo>
                    <a:pt x="46" y="63"/>
                  </a:lnTo>
                  <a:lnTo>
                    <a:pt x="45" y="63"/>
                  </a:lnTo>
                  <a:lnTo>
                    <a:pt x="46" y="62"/>
                  </a:lnTo>
                  <a:lnTo>
                    <a:pt x="46" y="61"/>
                  </a:lnTo>
                  <a:lnTo>
                    <a:pt x="47" y="61"/>
                  </a:lnTo>
                  <a:lnTo>
                    <a:pt x="47" y="59"/>
                  </a:lnTo>
                  <a:lnTo>
                    <a:pt x="48" y="58"/>
                  </a:lnTo>
                  <a:lnTo>
                    <a:pt x="50" y="57"/>
                  </a:lnTo>
                  <a:lnTo>
                    <a:pt x="51" y="55"/>
                  </a:lnTo>
                  <a:lnTo>
                    <a:pt x="51" y="54"/>
                  </a:lnTo>
                  <a:lnTo>
                    <a:pt x="51" y="53"/>
                  </a:lnTo>
                  <a:lnTo>
                    <a:pt x="52" y="53"/>
                  </a:lnTo>
                  <a:lnTo>
                    <a:pt x="52" y="52"/>
                  </a:lnTo>
                  <a:lnTo>
                    <a:pt x="52" y="50"/>
                  </a:lnTo>
                  <a:lnTo>
                    <a:pt x="52" y="49"/>
                  </a:lnTo>
                  <a:lnTo>
                    <a:pt x="52" y="48"/>
                  </a:lnTo>
                  <a:lnTo>
                    <a:pt x="52" y="46"/>
                  </a:lnTo>
                  <a:lnTo>
                    <a:pt x="51" y="46"/>
                  </a:lnTo>
                  <a:lnTo>
                    <a:pt x="51" y="45"/>
                  </a:lnTo>
                  <a:lnTo>
                    <a:pt x="50" y="42"/>
                  </a:lnTo>
                  <a:lnTo>
                    <a:pt x="50" y="40"/>
                  </a:lnTo>
                  <a:lnTo>
                    <a:pt x="48" y="38"/>
                  </a:lnTo>
                  <a:lnTo>
                    <a:pt x="48" y="37"/>
                  </a:lnTo>
                  <a:lnTo>
                    <a:pt x="47" y="36"/>
                  </a:lnTo>
                  <a:lnTo>
                    <a:pt x="46" y="34"/>
                  </a:lnTo>
                  <a:lnTo>
                    <a:pt x="45" y="33"/>
                  </a:lnTo>
                  <a:lnTo>
                    <a:pt x="42" y="32"/>
                  </a:lnTo>
                  <a:lnTo>
                    <a:pt x="41" y="31"/>
                  </a:lnTo>
                  <a:lnTo>
                    <a:pt x="39" y="29"/>
                  </a:lnTo>
                  <a:lnTo>
                    <a:pt x="38" y="29"/>
                  </a:lnTo>
                  <a:lnTo>
                    <a:pt x="35" y="28"/>
                  </a:lnTo>
                  <a:lnTo>
                    <a:pt x="34" y="27"/>
                  </a:lnTo>
                  <a:lnTo>
                    <a:pt x="33" y="25"/>
                  </a:lnTo>
                  <a:lnTo>
                    <a:pt x="31" y="24"/>
                  </a:lnTo>
                  <a:lnTo>
                    <a:pt x="30" y="23"/>
                  </a:lnTo>
                  <a:lnTo>
                    <a:pt x="28" y="21"/>
                  </a:lnTo>
                  <a:lnTo>
                    <a:pt x="28" y="20"/>
                  </a:lnTo>
                  <a:lnTo>
                    <a:pt x="26" y="20"/>
                  </a:lnTo>
                  <a:lnTo>
                    <a:pt x="25" y="20"/>
                  </a:lnTo>
                  <a:lnTo>
                    <a:pt x="25" y="21"/>
                  </a:lnTo>
                  <a:lnTo>
                    <a:pt x="24" y="21"/>
                  </a:lnTo>
                  <a:lnTo>
                    <a:pt x="24" y="23"/>
                  </a:lnTo>
                  <a:lnTo>
                    <a:pt x="22" y="24"/>
                  </a:lnTo>
                  <a:lnTo>
                    <a:pt x="21" y="25"/>
                  </a:lnTo>
                  <a:lnTo>
                    <a:pt x="21" y="27"/>
                  </a:lnTo>
                  <a:lnTo>
                    <a:pt x="21" y="28"/>
                  </a:lnTo>
                  <a:lnTo>
                    <a:pt x="21" y="29"/>
                  </a:lnTo>
                  <a:lnTo>
                    <a:pt x="21" y="31"/>
                  </a:lnTo>
                  <a:lnTo>
                    <a:pt x="21" y="32"/>
                  </a:lnTo>
                  <a:lnTo>
                    <a:pt x="21" y="33"/>
                  </a:lnTo>
                  <a:lnTo>
                    <a:pt x="21" y="36"/>
                  </a:lnTo>
                  <a:lnTo>
                    <a:pt x="21" y="37"/>
                  </a:lnTo>
                  <a:lnTo>
                    <a:pt x="22" y="38"/>
                  </a:lnTo>
                  <a:lnTo>
                    <a:pt x="22" y="40"/>
                  </a:lnTo>
                  <a:lnTo>
                    <a:pt x="22" y="42"/>
                  </a:lnTo>
                  <a:lnTo>
                    <a:pt x="24" y="44"/>
                  </a:lnTo>
                  <a:lnTo>
                    <a:pt x="24" y="45"/>
                  </a:lnTo>
                  <a:lnTo>
                    <a:pt x="24" y="46"/>
                  </a:lnTo>
                  <a:lnTo>
                    <a:pt x="24" y="48"/>
                  </a:lnTo>
                  <a:lnTo>
                    <a:pt x="24" y="49"/>
                  </a:lnTo>
                  <a:lnTo>
                    <a:pt x="25" y="49"/>
                  </a:lnTo>
                  <a:lnTo>
                    <a:pt x="25" y="50"/>
                  </a:lnTo>
                  <a:lnTo>
                    <a:pt x="24" y="5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a:extLst>
                <a:ext uri="{FF2B5EF4-FFF2-40B4-BE49-F238E27FC236}">
                  <a16:creationId xmlns:a16="http://schemas.microsoft.com/office/drawing/2014/main" id="{4C6B821A-FE30-4D35-9B76-3BA417B01544}"/>
                </a:ext>
              </a:extLst>
            </p:cNvPr>
            <p:cNvSpPr>
              <a:spLocks/>
            </p:cNvSpPr>
            <p:nvPr/>
          </p:nvSpPr>
          <p:spPr bwMode="auto">
            <a:xfrm>
              <a:off x="5368" y="2006"/>
              <a:ext cx="36" cy="62"/>
            </a:xfrm>
            <a:custGeom>
              <a:avLst/>
              <a:gdLst>
                <a:gd name="T0" fmla="*/ 36 w 36"/>
                <a:gd name="T1" fmla="*/ 52 h 62"/>
                <a:gd name="T2" fmla="*/ 34 w 36"/>
                <a:gd name="T3" fmla="*/ 53 h 62"/>
                <a:gd name="T4" fmla="*/ 32 w 36"/>
                <a:gd name="T5" fmla="*/ 55 h 62"/>
                <a:gd name="T6" fmla="*/ 30 w 36"/>
                <a:gd name="T7" fmla="*/ 57 h 62"/>
                <a:gd name="T8" fmla="*/ 28 w 36"/>
                <a:gd name="T9" fmla="*/ 58 h 62"/>
                <a:gd name="T10" fmla="*/ 26 w 36"/>
                <a:gd name="T11" fmla="*/ 59 h 62"/>
                <a:gd name="T12" fmla="*/ 24 w 36"/>
                <a:gd name="T13" fmla="*/ 59 h 62"/>
                <a:gd name="T14" fmla="*/ 21 w 36"/>
                <a:gd name="T15" fmla="*/ 61 h 62"/>
                <a:gd name="T16" fmla="*/ 19 w 36"/>
                <a:gd name="T17" fmla="*/ 61 h 62"/>
                <a:gd name="T18" fmla="*/ 17 w 36"/>
                <a:gd name="T19" fmla="*/ 62 h 62"/>
                <a:gd name="T20" fmla="*/ 15 w 36"/>
                <a:gd name="T21" fmla="*/ 62 h 62"/>
                <a:gd name="T22" fmla="*/ 12 w 36"/>
                <a:gd name="T23" fmla="*/ 61 h 62"/>
                <a:gd name="T24" fmla="*/ 9 w 36"/>
                <a:gd name="T25" fmla="*/ 61 h 62"/>
                <a:gd name="T26" fmla="*/ 7 w 36"/>
                <a:gd name="T27" fmla="*/ 59 h 62"/>
                <a:gd name="T28" fmla="*/ 4 w 36"/>
                <a:gd name="T29" fmla="*/ 59 h 62"/>
                <a:gd name="T30" fmla="*/ 2 w 36"/>
                <a:gd name="T31" fmla="*/ 58 h 62"/>
                <a:gd name="T32" fmla="*/ 0 w 36"/>
                <a:gd name="T33" fmla="*/ 57 h 62"/>
                <a:gd name="T34" fmla="*/ 2 w 36"/>
                <a:gd name="T35" fmla="*/ 55 h 62"/>
                <a:gd name="T36" fmla="*/ 3 w 36"/>
                <a:gd name="T37" fmla="*/ 54 h 62"/>
                <a:gd name="T38" fmla="*/ 3 w 36"/>
                <a:gd name="T39" fmla="*/ 50 h 62"/>
                <a:gd name="T40" fmla="*/ 3 w 36"/>
                <a:gd name="T41" fmla="*/ 48 h 62"/>
                <a:gd name="T42" fmla="*/ 4 w 36"/>
                <a:gd name="T43" fmla="*/ 46 h 62"/>
                <a:gd name="T44" fmla="*/ 5 w 36"/>
                <a:gd name="T45" fmla="*/ 45 h 62"/>
                <a:gd name="T46" fmla="*/ 7 w 36"/>
                <a:gd name="T47" fmla="*/ 44 h 62"/>
                <a:gd name="T48" fmla="*/ 9 w 36"/>
                <a:gd name="T49" fmla="*/ 42 h 62"/>
                <a:gd name="T50" fmla="*/ 12 w 36"/>
                <a:gd name="T51" fmla="*/ 42 h 62"/>
                <a:gd name="T52" fmla="*/ 13 w 36"/>
                <a:gd name="T53" fmla="*/ 41 h 62"/>
                <a:gd name="T54" fmla="*/ 16 w 36"/>
                <a:gd name="T55" fmla="*/ 40 h 62"/>
                <a:gd name="T56" fmla="*/ 17 w 36"/>
                <a:gd name="T57" fmla="*/ 37 h 62"/>
                <a:gd name="T58" fmla="*/ 19 w 36"/>
                <a:gd name="T59" fmla="*/ 34 h 62"/>
                <a:gd name="T60" fmla="*/ 20 w 36"/>
                <a:gd name="T61" fmla="*/ 32 h 62"/>
                <a:gd name="T62" fmla="*/ 21 w 36"/>
                <a:gd name="T63" fmla="*/ 31 h 62"/>
                <a:gd name="T64" fmla="*/ 21 w 36"/>
                <a:gd name="T65" fmla="*/ 28 h 62"/>
                <a:gd name="T66" fmla="*/ 22 w 36"/>
                <a:gd name="T67" fmla="*/ 27 h 62"/>
                <a:gd name="T68" fmla="*/ 24 w 36"/>
                <a:gd name="T69" fmla="*/ 25 h 62"/>
                <a:gd name="T70" fmla="*/ 26 w 36"/>
                <a:gd name="T71" fmla="*/ 24 h 62"/>
                <a:gd name="T72" fmla="*/ 29 w 36"/>
                <a:gd name="T73" fmla="*/ 21 h 62"/>
                <a:gd name="T74" fmla="*/ 30 w 36"/>
                <a:gd name="T75" fmla="*/ 20 h 62"/>
                <a:gd name="T76" fmla="*/ 30 w 36"/>
                <a:gd name="T77" fmla="*/ 17 h 62"/>
                <a:gd name="T78" fmla="*/ 29 w 36"/>
                <a:gd name="T79" fmla="*/ 15 h 62"/>
                <a:gd name="T80" fmla="*/ 28 w 36"/>
                <a:gd name="T81" fmla="*/ 14 h 62"/>
                <a:gd name="T82" fmla="*/ 22 w 36"/>
                <a:gd name="T83" fmla="*/ 8 h 62"/>
                <a:gd name="T84" fmla="*/ 19 w 36"/>
                <a:gd name="T85" fmla="*/ 6 h 62"/>
                <a:gd name="T86" fmla="*/ 16 w 36"/>
                <a:gd name="T87" fmla="*/ 3 h 62"/>
                <a:gd name="T88" fmla="*/ 12 w 36"/>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 h="62">
                  <a:moveTo>
                    <a:pt x="36" y="50"/>
                  </a:moveTo>
                  <a:lnTo>
                    <a:pt x="36" y="52"/>
                  </a:lnTo>
                  <a:lnTo>
                    <a:pt x="34" y="52"/>
                  </a:lnTo>
                  <a:lnTo>
                    <a:pt x="34" y="53"/>
                  </a:lnTo>
                  <a:lnTo>
                    <a:pt x="33" y="54"/>
                  </a:lnTo>
                  <a:lnTo>
                    <a:pt x="32" y="55"/>
                  </a:lnTo>
                  <a:lnTo>
                    <a:pt x="32" y="57"/>
                  </a:lnTo>
                  <a:lnTo>
                    <a:pt x="30" y="57"/>
                  </a:lnTo>
                  <a:lnTo>
                    <a:pt x="29" y="58"/>
                  </a:lnTo>
                  <a:lnTo>
                    <a:pt x="28" y="58"/>
                  </a:lnTo>
                  <a:lnTo>
                    <a:pt x="26" y="58"/>
                  </a:lnTo>
                  <a:lnTo>
                    <a:pt x="26" y="59"/>
                  </a:lnTo>
                  <a:lnTo>
                    <a:pt x="25" y="59"/>
                  </a:lnTo>
                  <a:lnTo>
                    <a:pt x="24" y="59"/>
                  </a:lnTo>
                  <a:lnTo>
                    <a:pt x="22" y="61"/>
                  </a:lnTo>
                  <a:lnTo>
                    <a:pt x="21" y="61"/>
                  </a:lnTo>
                  <a:lnTo>
                    <a:pt x="20" y="61"/>
                  </a:lnTo>
                  <a:lnTo>
                    <a:pt x="19" y="61"/>
                  </a:lnTo>
                  <a:lnTo>
                    <a:pt x="19" y="62"/>
                  </a:lnTo>
                  <a:lnTo>
                    <a:pt x="17" y="62"/>
                  </a:lnTo>
                  <a:lnTo>
                    <a:pt x="16" y="62"/>
                  </a:lnTo>
                  <a:lnTo>
                    <a:pt x="15" y="62"/>
                  </a:lnTo>
                  <a:lnTo>
                    <a:pt x="13" y="62"/>
                  </a:lnTo>
                  <a:lnTo>
                    <a:pt x="12" y="61"/>
                  </a:lnTo>
                  <a:lnTo>
                    <a:pt x="11" y="61"/>
                  </a:lnTo>
                  <a:lnTo>
                    <a:pt x="9" y="61"/>
                  </a:lnTo>
                  <a:lnTo>
                    <a:pt x="8" y="61"/>
                  </a:lnTo>
                  <a:lnTo>
                    <a:pt x="7" y="59"/>
                  </a:lnTo>
                  <a:lnTo>
                    <a:pt x="5" y="59"/>
                  </a:lnTo>
                  <a:lnTo>
                    <a:pt x="4" y="59"/>
                  </a:lnTo>
                  <a:lnTo>
                    <a:pt x="3" y="59"/>
                  </a:lnTo>
                  <a:lnTo>
                    <a:pt x="2" y="58"/>
                  </a:lnTo>
                  <a:lnTo>
                    <a:pt x="0" y="58"/>
                  </a:lnTo>
                  <a:lnTo>
                    <a:pt x="0" y="57"/>
                  </a:lnTo>
                  <a:lnTo>
                    <a:pt x="2" y="57"/>
                  </a:lnTo>
                  <a:lnTo>
                    <a:pt x="2" y="55"/>
                  </a:lnTo>
                  <a:lnTo>
                    <a:pt x="3" y="55"/>
                  </a:lnTo>
                  <a:lnTo>
                    <a:pt x="3" y="54"/>
                  </a:lnTo>
                  <a:lnTo>
                    <a:pt x="3" y="53"/>
                  </a:lnTo>
                  <a:lnTo>
                    <a:pt x="3" y="50"/>
                  </a:lnTo>
                  <a:lnTo>
                    <a:pt x="3" y="49"/>
                  </a:lnTo>
                  <a:lnTo>
                    <a:pt x="3" y="48"/>
                  </a:lnTo>
                  <a:lnTo>
                    <a:pt x="3" y="46"/>
                  </a:lnTo>
                  <a:lnTo>
                    <a:pt x="4" y="46"/>
                  </a:lnTo>
                  <a:lnTo>
                    <a:pt x="4" y="45"/>
                  </a:lnTo>
                  <a:lnTo>
                    <a:pt x="5" y="45"/>
                  </a:lnTo>
                  <a:lnTo>
                    <a:pt x="5" y="44"/>
                  </a:lnTo>
                  <a:lnTo>
                    <a:pt x="7" y="44"/>
                  </a:lnTo>
                  <a:lnTo>
                    <a:pt x="8" y="42"/>
                  </a:lnTo>
                  <a:lnTo>
                    <a:pt x="9" y="42"/>
                  </a:lnTo>
                  <a:lnTo>
                    <a:pt x="11" y="42"/>
                  </a:lnTo>
                  <a:lnTo>
                    <a:pt x="12" y="42"/>
                  </a:lnTo>
                  <a:lnTo>
                    <a:pt x="12" y="41"/>
                  </a:lnTo>
                  <a:lnTo>
                    <a:pt x="13" y="41"/>
                  </a:lnTo>
                  <a:lnTo>
                    <a:pt x="15" y="40"/>
                  </a:lnTo>
                  <a:lnTo>
                    <a:pt x="16" y="40"/>
                  </a:lnTo>
                  <a:lnTo>
                    <a:pt x="16" y="38"/>
                  </a:lnTo>
                  <a:lnTo>
                    <a:pt x="17" y="37"/>
                  </a:lnTo>
                  <a:lnTo>
                    <a:pt x="17" y="36"/>
                  </a:lnTo>
                  <a:lnTo>
                    <a:pt x="19" y="34"/>
                  </a:lnTo>
                  <a:lnTo>
                    <a:pt x="19" y="33"/>
                  </a:lnTo>
                  <a:lnTo>
                    <a:pt x="20" y="32"/>
                  </a:lnTo>
                  <a:lnTo>
                    <a:pt x="20" y="31"/>
                  </a:lnTo>
                  <a:lnTo>
                    <a:pt x="21" y="31"/>
                  </a:lnTo>
                  <a:lnTo>
                    <a:pt x="21" y="29"/>
                  </a:lnTo>
                  <a:lnTo>
                    <a:pt x="21" y="28"/>
                  </a:lnTo>
                  <a:lnTo>
                    <a:pt x="22" y="28"/>
                  </a:lnTo>
                  <a:lnTo>
                    <a:pt x="22" y="27"/>
                  </a:lnTo>
                  <a:lnTo>
                    <a:pt x="24" y="27"/>
                  </a:lnTo>
                  <a:lnTo>
                    <a:pt x="24" y="25"/>
                  </a:lnTo>
                  <a:lnTo>
                    <a:pt x="25" y="25"/>
                  </a:lnTo>
                  <a:lnTo>
                    <a:pt x="26" y="24"/>
                  </a:lnTo>
                  <a:lnTo>
                    <a:pt x="28" y="21"/>
                  </a:lnTo>
                  <a:lnTo>
                    <a:pt x="29" y="21"/>
                  </a:lnTo>
                  <a:lnTo>
                    <a:pt x="29" y="20"/>
                  </a:lnTo>
                  <a:lnTo>
                    <a:pt x="30" y="20"/>
                  </a:lnTo>
                  <a:lnTo>
                    <a:pt x="30" y="19"/>
                  </a:lnTo>
                  <a:lnTo>
                    <a:pt x="30" y="17"/>
                  </a:lnTo>
                  <a:lnTo>
                    <a:pt x="29" y="16"/>
                  </a:lnTo>
                  <a:lnTo>
                    <a:pt x="29" y="15"/>
                  </a:lnTo>
                  <a:lnTo>
                    <a:pt x="29" y="14"/>
                  </a:lnTo>
                  <a:lnTo>
                    <a:pt x="28" y="14"/>
                  </a:lnTo>
                  <a:lnTo>
                    <a:pt x="26" y="12"/>
                  </a:lnTo>
                  <a:lnTo>
                    <a:pt x="22" y="8"/>
                  </a:lnTo>
                  <a:lnTo>
                    <a:pt x="20" y="7"/>
                  </a:lnTo>
                  <a:lnTo>
                    <a:pt x="19" y="6"/>
                  </a:lnTo>
                  <a:lnTo>
                    <a:pt x="17" y="4"/>
                  </a:lnTo>
                  <a:lnTo>
                    <a:pt x="16" y="3"/>
                  </a:lnTo>
                  <a:lnTo>
                    <a:pt x="13" y="2"/>
                  </a:lnTo>
                  <a:lnTo>
                    <a:pt x="12"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a:extLst>
                <a:ext uri="{FF2B5EF4-FFF2-40B4-BE49-F238E27FC236}">
                  <a16:creationId xmlns:a16="http://schemas.microsoft.com/office/drawing/2014/main" id="{E3259674-B142-4C41-9518-35DA36D56324}"/>
                </a:ext>
              </a:extLst>
            </p:cNvPr>
            <p:cNvSpPr>
              <a:spLocks/>
            </p:cNvSpPr>
            <p:nvPr/>
          </p:nvSpPr>
          <p:spPr bwMode="auto">
            <a:xfrm>
              <a:off x="6326" y="2008"/>
              <a:ext cx="197" cy="273"/>
            </a:xfrm>
            <a:custGeom>
              <a:avLst/>
              <a:gdLst>
                <a:gd name="T0" fmla="*/ 195 w 197"/>
                <a:gd name="T1" fmla="*/ 18 h 273"/>
                <a:gd name="T2" fmla="*/ 197 w 197"/>
                <a:gd name="T3" fmla="*/ 40 h 273"/>
                <a:gd name="T4" fmla="*/ 197 w 197"/>
                <a:gd name="T5" fmla="*/ 65 h 273"/>
                <a:gd name="T6" fmla="*/ 197 w 197"/>
                <a:gd name="T7" fmla="*/ 93 h 273"/>
                <a:gd name="T8" fmla="*/ 197 w 197"/>
                <a:gd name="T9" fmla="*/ 116 h 273"/>
                <a:gd name="T10" fmla="*/ 197 w 197"/>
                <a:gd name="T11" fmla="*/ 131 h 273"/>
                <a:gd name="T12" fmla="*/ 190 w 197"/>
                <a:gd name="T13" fmla="*/ 158 h 273"/>
                <a:gd name="T14" fmla="*/ 186 w 197"/>
                <a:gd name="T15" fmla="*/ 178 h 273"/>
                <a:gd name="T16" fmla="*/ 186 w 197"/>
                <a:gd name="T17" fmla="*/ 205 h 273"/>
                <a:gd name="T18" fmla="*/ 175 w 197"/>
                <a:gd name="T19" fmla="*/ 216 h 273"/>
                <a:gd name="T20" fmla="*/ 148 w 197"/>
                <a:gd name="T21" fmla="*/ 216 h 273"/>
                <a:gd name="T22" fmla="*/ 130 w 197"/>
                <a:gd name="T23" fmla="*/ 230 h 273"/>
                <a:gd name="T24" fmla="*/ 130 w 197"/>
                <a:gd name="T25" fmla="*/ 251 h 273"/>
                <a:gd name="T26" fmla="*/ 130 w 197"/>
                <a:gd name="T27" fmla="*/ 272 h 273"/>
                <a:gd name="T28" fmla="*/ 100 w 197"/>
                <a:gd name="T29" fmla="*/ 272 h 273"/>
                <a:gd name="T30" fmla="*/ 74 w 197"/>
                <a:gd name="T31" fmla="*/ 272 h 273"/>
                <a:gd name="T32" fmla="*/ 74 w 197"/>
                <a:gd name="T33" fmla="*/ 247 h 273"/>
                <a:gd name="T34" fmla="*/ 74 w 197"/>
                <a:gd name="T35" fmla="*/ 226 h 273"/>
                <a:gd name="T36" fmla="*/ 74 w 197"/>
                <a:gd name="T37" fmla="*/ 188 h 273"/>
                <a:gd name="T38" fmla="*/ 74 w 197"/>
                <a:gd name="T39" fmla="*/ 163 h 273"/>
                <a:gd name="T40" fmla="*/ 55 w 197"/>
                <a:gd name="T41" fmla="*/ 159 h 273"/>
                <a:gd name="T42" fmla="*/ 36 w 197"/>
                <a:gd name="T43" fmla="*/ 159 h 273"/>
                <a:gd name="T44" fmla="*/ 15 w 197"/>
                <a:gd name="T45" fmla="*/ 159 h 273"/>
                <a:gd name="T46" fmla="*/ 0 w 197"/>
                <a:gd name="T47" fmla="*/ 145 h 273"/>
                <a:gd name="T48" fmla="*/ 0 w 197"/>
                <a:gd name="T49" fmla="*/ 128 h 273"/>
                <a:gd name="T50" fmla="*/ 0 w 197"/>
                <a:gd name="T51" fmla="*/ 107 h 273"/>
                <a:gd name="T52" fmla="*/ 0 w 197"/>
                <a:gd name="T53" fmla="*/ 87 h 273"/>
                <a:gd name="T54" fmla="*/ 0 w 197"/>
                <a:gd name="T55" fmla="*/ 65 h 273"/>
                <a:gd name="T56" fmla="*/ 3 w 197"/>
                <a:gd name="T57" fmla="*/ 61 h 273"/>
                <a:gd name="T58" fmla="*/ 8 w 197"/>
                <a:gd name="T59" fmla="*/ 63 h 273"/>
                <a:gd name="T60" fmla="*/ 14 w 197"/>
                <a:gd name="T61" fmla="*/ 64 h 273"/>
                <a:gd name="T62" fmla="*/ 15 w 197"/>
                <a:gd name="T63" fmla="*/ 65 h 273"/>
                <a:gd name="T64" fmla="*/ 19 w 197"/>
                <a:gd name="T65" fmla="*/ 65 h 273"/>
                <a:gd name="T66" fmla="*/ 23 w 197"/>
                <a:gd name="T67" fmla="*/ 61 h 273"/>
                <a:gd name="T68" fmla="*/ 23 w 197"/>
                <a:gd name="T69" fmla="*/ 57 h 273"/>
                <a:gd name="T70" fmla="*/ 25 w 197"/>
                <a:gd name="T71" fmla="*/ 53 h 273"/>
                <a:gd name="T72" fmla="*/ 32 w 197"/>
                <a:gd name="T73" fmla="*/ 51 h 273"/>
                <a:gd name="T74" fmla="*/ 34 w 197"/>
                <a:gd name="T75" fmla="*/ 52 h 273"/>
                <a:gd name="T76" fmla="*/ 38 w 197"/>
                <a:gd name="T77" fmla="*/ 50 h 273"/>
                <a:gd name="T78" fmla="*/ 41 w 197"/>
                <a:gd name="T79" fmla="*/ 47 h 273"/>
                <a:gd name="T80" fmla="*/ 48 w 197"/>
                <a:gd name="T81" fmla="*/ 42 h 273"/>
                <a:gd name="T82" fmla="*/ 51 w 197"/>
                <a:gd name="T83" fmla="*/ 40 h 273"/>
                <a:gd name="T84" fmla="*/ 59 w 197"/>
                <a:gd name="T85" fmla="*/ 42 h 273"/>
                <a:gd name="T86" fmla="*/ 65 w 197"/>
                <a:gd name="T87" fmla="*/ 35 h 273"/>
                <a:gd name="T88" fmla="*/ 66 w 197"/>
                <a:gd name="T89" fmla="*/ 30 h 273"/>
                <a:gd name="T90" fmla="*/ 71 w 197"/>
                <a:gd name="T91" fmla="*/ 26 h 273"/>
                <a:gd name="T92" fmla="*/ 76 w 197"/>
                <a:gd name="T93" fmla="*/ 22 h 273"/>
                <a:gd name="T94" fmla="*/ 82 w 197"/>
                <a:gd name="T95" fmla="*/ 21 h 273"/>
                <a:gd name="T96" fmla="*/ 86 w 197"/>
                <a:gd name="T97" fmla="*/ 18 h 273"/>
                <a:gd name="T98" fmla="*/ 89 w 197"/>
                <a:gd name="T99" fmla="*/ 18 h 273"/>
                <a:gd name="T100" fmla="*/ 93 w 197"/>
                <a:gd name="T101" fmla="*/ 15 h 273"/>
                <a:gd name="T102" fmla="*/ 99 w 197"/>
                <a:gd name="T103" fmla="*/ 14 h 273"/>
                <a:gd name="T104" fmla="*/ 104 w 197"/>
                <a:gd name="T105" fmla="*/ 10 h 273"/>
                <a:gd name="T106" fmla="*/ 109 w 197"/>
                <a:gd name="T107" fmla="*/ 10 h 273"/>
                <a:gd name="T108" fmla="*/ 114 w 197"/>
                <a:gd name="T109" fmla="*/ 10 h 273"/>
                <a:gd name="T110" fmla="*/ 116 w 197"/>
                <a:gd name="T111" fmla="*/ 10 h 273"/>
                <a:gd name="T112" fmla="*/ 122 w 197"/>
                <a:gd name="T113" fmla="*/ 8 h 273"/>
                <a:gd name="T114" fmla="*/ 127 w 197"/>
                <a:gd name="T115" fmla="*/ 5 h 273"/>
                <a:gd name="T116" fmla="*/ 131 w 197"/>
                <a:gd name="T117" fmla="*/ 5 h 273"/>
                <a:gd name="T118" fmla="*/ 140 w 197"/>
                <a:gd name="T119" fmla="*/ 2 h 273"/>
                <a:gd name="T120" fmla="*/ 151 w 197"/>
                <a:gd name="T121" fmla="*/ 1 h 273"/>
                <a:gd name="T122" fmla="*/ 169 w 197"/>
                <a:gd name="T123" fmla="*/ 1 h 273"/>
                <a:gd name="T124" fmla="*/ 184 w 197"/>
                <a:gd name="T125" fmla="*/ 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 h="273">
                  <a:moveTo>
                    <a:pt x="195" y="0"/>
                  </a:moveTo>
                  <a:lnTo>
                    <a:pt x="195" y="2"/>
                  </a:lnTo>
                  <a:lnTo>
                    <a:pt x="197" y="6"/>
                  </a:lnTo>
                  <a:lnTo>
                    <a:pt x="197" y="10"/>
                  </a:lnTo>
                  <a:lnTo>
                    <a:pt x="197" y="12"/>
                  </a:lnTo>
                  <a:lnTo>
                    <a:pt x="197" y="13"/>
                  </a:lnTo>
                  <a:lnTo>
                    <a:pt x="195" y="14"/>
                  </a:lnTo>
                  <a:lnTo>
                    <a:pt x="195" y="15"/>
                  </a:lnTo>
                  <a:lnTo>
                    <a:pt x="195" y="18"/>
                  </a:lnTo>
                  <a:lnTo>
                    <a:pt x="195" y="19"/>
                  </a:lnTo>
                  <a:lnTo>
                    <a:pt x="197" y="27"/>
                  </a:lnTo>
                  <a:lnTo>
                    <a:pt x="197" y="29"/>
                  </a:lnTo>
                  <a:lnTo>
                    <a:pt x="197" y="31"/>
                  </a:lnTo>
                  <a:lnTo>
                    <a:pt x="197" y="32"/>
                  </a:lnTo>
                  <a:lnTo>
                    <a:pt x="197" y="34"/>
                  </a:lnTo>
                  <a:lnTo>
                    <a:pt x="197" y="35"/>
                  </a:lnTo>
                  <a:lnTo>
                    <a:pt x="197" y="38"/>
                  </a:lnTo>
                  <a:lnTo>
                    <a:pt x="197" y="40"/>
                  </a:lnTo>
                  <a:lnTo>
                    <a:pt x="197" y="44"/>
                  </a:lnTo>
                  <a:lnTo>
                    <a:pt x="197" y="47"/>
                  </a:lnTo>
                  <a:lnTo>
                    <a:pt x="197" y="50"/>
                  </a:lnTo>
                  <a:lnTo>
                    <a:pt x="197" y="56"/>
                  </a:lnTo>
                  <a:lnTo>
                    <a:pt x="197" y="57"/>
                  </a:lnTo>
                  <a:lnTo>
                    <a:pt x="197" y="59"/>
                  </a:lnTo>
                  <a:lnTo>
                    <a:pt x="197" y="61"/>
                  </a:lnTo>
                  <a:lnTo>
                    <a:pt x="197" y="64"/>
                  </a:lnTo>
                  <a:lnTo>
                    <a:pt x="197" y="65"/>
                  </a:lnTo>
                  <a:lnTo>
                    <a:pt x="197" y="69"/>
                  </a:lnTo>
                  <a:lnTo>
                    <a:pt x="197" y="72"/>
                  </a:lnTo>
                  <a:lnTo>
                    <a:pt x="197" y="74"/>
                  </a:lnTo>
                  <a:lnTo>
                    <a:pt x="197" y="78"/>
                  </a:lnTo>
                  <a:lnTo>
                    <a:pt x="197" y="81"/>
                  </a:lnTo>
                  <a:lnTo>
                    <a:pt x="197" y="82"/>
                  </a:lnTo>
                  <a:lnTo>
                    <a:pt x="197" y="85"/>
                  </a:lnTo>
                  <a:lnTo>
                    <a:pt x="197" y="89"/>
                  </a:lnTo>
                  <a:lnTo>
                    <a:pt x="197" y="93"/>
                  </a:lnTo>
                  <a:lnTo>
                    <a:pt x="197" y="94"/>
                  </a:lnTo>
                  <a:lnTo>
                    <a:pt x="197" y="97"/>
                  </a:lnTo>
                  <a:lnTo>
                    <a:pt x="197" y="101"/>
                  </a:lnTo>
                  <a:lnTo>
                    <a:pt x="197" y="102"/>
                  </a:lnTo>
                  <a:lnTo>
                    <a:pt x="197" y="103"/>
                  </a:lnTo>
                  <a:lnTo>
                    <a:pt x="197" y="108"/>
                  </a:lnTo>
                  <a:lnTo>
                    <a:pt x="197" y="112"/>
                  </a:lnTo>
                  <a:lnTo>
                    <a:pt x="197" y="115"/>
                  </a:lnTo>
                  <a:lnTo>
                    <a:pt x="197" y="116"/>
                  </a:lnTo>
                  <a:lnTo>
                    <a:pt x="197" y="118"/>
                  </a:lnTo>
                  <a:lnTo>
                    <a:pt x="197" y="119"/>
                  </a:lnTo>
                  <a:lnTo>
                    <a:pt x="197" y="120"/>
                  </a:lnTo>
                  <a:lnTo>
                    <a:pt x="197" y="122"/>
                  </a:lnTo>
                  <a:lnTo>
                    <a:pt x="197" y="123"/>
                  </a:lnTo>
                  <a:lnTo>
                    <a:pt x="197" y="124"/>
                  </a:lnTo>
                  <a:lnTo>
                    <a:pt x="197" y="125"/>
                  </a:lnTo>
                  <a:lnTo>
                    <a:pt x="197" y="129"/>
                  </a:lnTo>
                  <a:lnTo>
                    <a:pt x="197" y="131"/>
                  </a:lnTo>
                  <a:lnTo>
                    <a:pt x="197" y="137"/>
                  </a:lnTo>
                  <a:lnTo>
                    <a:pt x="197" y="141"/>
                  </a:lnTo>
                  <a:lnTo>
                    <a:pt x="197" y="142"/>
                  </a:lnTo>
                  <a:lnTo>
                    <a:pt x="197" y="148"/>
                  </a:lnTo>
                  <a:lnTo>
                    <a:pt x="197" y="149"/>
                  </a:lnTo>
                  <a:lnTo>
                    <a:pt x="197" y="156"/>
                  </a:lnTo>
                  <a:lnTo>
                    <a:pt x="197" y="158"/>
                  </a:lnTo>
                  <a:lnTo>
                    <a:pt x="195" y="158"/>
                  </a:lnTo>
                  <a:lnTo>
                    <a:pt x="190" y="158"/>
                  </a:lnTo>
                  <a:lnTo>
                    <a:pt x="189" y="158"/>
                  </a:lnTo>
                  <a:lnTo>
                    <a:pt x="188" y="158"/>
                  </a:lnTo>
                  <a:lnTo>
                    <a:pt x="186" y="158"/>
                  </a:lnTo>
                  <a:lnTo>
                    <a:pt x="186" y="162"/>
                  </a:lnTo>
                  <a:lnTo>
                    <a:pt x="186" y="165"/>
                  </a:lnTo>
                  <a:lnTo>
                    <a:pt x="186" y="169"/>
                  </a:lnTo>
                  <a:lnTo>
                    <a:pt x="186" y="170"/>
                  </a:lnTo>
                  <a:lnTo>
                    <a:pt x="186" y="174"/>
                  </a:lnTo>
                  <a:lnTo>
                    <a:pt x="186" y="178"/>
                  </a:lnTo>
                  <a:lnTo>
                    <a:pt x="186" y="179"/>
                  </a:lnTo>
                  <a:lnTo>
                    <a:pt x="186" y="180"/>
                  </a:lnTo>
                  <a:lnTo>
                    <a:pt x="186" y="182"/>
                  </a:lnTo>
                  <a:lnTo>
                    <a:pt x="186" y="186"/>
                  </a:lnTo>
                  <a:lnTo>
                    <a:pt x="186" y="187"/>
                  </a:lnTo>
                  <a:lnTo>
                    <a:pt x="186" y="191"/>
                  </a:lnTo>
                  <a:lnTo>
                    <a:pt x="186" y="196"/>
                  </a:lnTo>
                  <a:lnTo>
                    <a:pt x="186" y="203"/>
                  </a:lnTo>
                  <a:lnTo>
                    <a:pt x="186" y="205"/>
                  </a:lnTo>
                  <a:lnTo>
                    <a:pt x="186" y="207"/>
                  </a:lnTo>
                  <a:lnTo>
                    <a:pt x="186" y="208"/>
                  </a:lnTo>
                  <a:lnTo>
                    <a:pt x="186" y="211"/>
                  </a:lnTo>
                  <a:lnTo>
                    <a:pt x="186" y="214"/>
                  </a:lnTo>
                  <a:lnTo>
                    <a:pt x="181" y="216"/>
                  </a:lnTo>
                  <a:lnTo>
                    <a:pt x="180" y="216"/>
                  </a:lnTo>
                  <a:lnTo>
                    <a:pt x="177" y="216"/>
                  </a:lnTo>
                  <a:lnTo>
                    <a:pt x="176" y="216"/>
                  </a:lnTo>
                  <a:lnTo>
                    <a:pt x="175" y="216"/>
                  </a:lnTo>
                  <a:lnTo>
                    <a:pt x="171" y="216"/>
                  </a:lnTo>
                  <a:lnTo>
                    <a:pt x="168" y="216"/>
                  </a:lnTo>
                  <a:lnTo>
                    <a:pt x="167" y="216"/>
                  </a:lnTo>
                  <a:lnTo>
                    <a:pt x="164" y="216"/>
                  </a:lnTo>
                  <a:lnTo>
                    <a:pt x="161" y="216"/>
                  </a:lnTo>
                  <a:lnTo>
                    <a:pt x="158" y="216"/>
                  </a:lnTo>
                  <a:lnTo>
                    <a:pt x="152" y="216"/>
                  </a:lnTo>
                  <a:lnTo>
                    <a:pt x="150" y="216"/>
                  </a:lnTo>
                  <a:lnTo>
                    <a:pt x="148" y="216"/>
                  </a:lnTo>
                  <a:lnTo>
                    <a:pt x="144" y="216"/>
                  </a:lnTo>
                  <a:lnTo>
                    <a:pt x="139" y="216"/>
                  </a:lnTo>
                  <a:lnTo>
                    <a:pt x="135" y="216"/>
                  </a:lnTo>
                  <a:lnTo>
                    <a:pt x="134" y="216"/>
                  </a:lnTo>
                  <a:lnTo>
                    <a:pt x="130" y="216"/>
                  </a:lnTo>
                  <a:lnTo>
                    <a:pt x="130" y="220"/>
                  </a:lnTo>
                  <a:lnTo>
                    <a:pt x="130" y="221"/>
                  </a:lnTo>
                  <a:lnTo>
                    <a:pt x="130" y="225"/>
                  </a:lnTo>
                  <a:lnTo>
                    <a:pt x="130" y="230"/>
                  </a:lnTo>
                  <a:lnTo>
                    <a:pt x="130" y="231"/>
                  </a:lnTo>
                  <a:lnTo>
                    <a:pt x="130" y="235"/>
                  </a:lnTo>
                  <a:lnTo>
                    <a:pt x="130" y="238"/>
                  </a:lnTo>
                  <a:lnTo>
                    <a:pt x="130" y="239"/>
                  </a:lnTo>
                  <a:lnTo>
                    <a:pt x="130" y="242"/>
                  </a:lnTo>
                  <a:lnTo>
                    <a:pt x="130" y="245"/>
                  </a:lnTo>
                  <a:lnTo>
                    <a:pt x="130" y="246"/>
                  </a:lnTo>
                  <a:lnTo>
                    <a:pt x="130" y="250"/>
                  </a:lnTo>
                  <a:lnTo>
                    <a:pt x="130" y="251"/>
                  </a:lnTo>
                  <a:lnTo>
                    <a:pt x="130" y="254"/>
                  </a:lnTo>
                  <a:lnTo>
                    <a:pt x="130" y="256"/>
                  </a:lnTo>
                  <a:lnTo>
                    <a:pt x="130" y="259"/>
                  </a:lnTo>
                  <a:lnTo>
                    <a:pt x="130" y="262"/>
                  </a:lnTo>
                  <a:lnTo>
                    <a:pt x="130" y="263"/>
                  </a:lnTo>
                  <a:lnTo>
                    <a:pt x="130" y="266"/>
                  </a:lnTo>
                  <a:lnTo>
                    <a:pt x="130" y="267"/>
                  </a:lnTo>
                  <a:lnTo>
                    <a:pt x="130" y="269"/>
                  </a:lnTo>
                  <a:lnTo>
                    <a:pt x="130" y="272"/>
                  </a:lnTo>
                  <a:lnTo>
                    <a:pt x="126" y="272"/>
                  </a:lnTo>
                  <a:lnTo>
                    <a:pt x="121" y="272"/>
                  </a:lnTo>
                  <a:lnTo>
                    <a:pt x="114" y="272"/>
                  </a:lnTo>
                  <a:lnTo>
                    <a:pt x="112" y="272"/>
                  </a:lnTo>
                  <a:lnTo>
                    <a:pt x="110" y="272"/>
                  </a:lnTo>
                  <a:lnTo>
                    <a:pt x="109" y="272"/>
                  </a:lnTo>
                  <a:lnTo>
                    <a:pt x="104" y="272"/>
                  </a:lnTo>
                  <a:lnTo>
                    <a:pt x="101" y="272"/>
                  </a:lnTo>
                  <a:lnTo>
                    <a:pt x="100" y="272"/>
                  </a:lnTo>
                  <a:lnTo>
                    <a:pt x="93" y="272"/>
                  </a:lnTo>
                  <a:lnTo>
                    <a:pt x="91" y="272"/>
                  </a:lnTo>
                  <a:lnTo>
                    <a:pt x="89" y="272"/>
                  </a:lnTo>
                  <a:lnTo>
                    <a:pt x="87" y="272"/>
                  </a:lnTo>
                  <a:lnTo>
                    <a:pt x="83" y="272"/>
                  </a:lnTo>
                  <a:lnTo>
                    <a:pt x="78" y="273"/>
                  </a:lnTo>
                  <a:lnTo>
                    <a:pt x="75" y="273"/>
                  </a:lnTo>
                  <a:lnTo>
                    <a:pt x="74" y="273"/>
                  </a:lnTo>
                  <a:lnTo>
                    <a:pt x="74" y="272"/>
                  </a:lnTo>
                  <a:lnTo>
                    <a:pt x="74" y="271"/>
                  </a:lnTo>
                  <a:lnTo>
                    <a:pt x="74" y="269"/>
                  </a:lnTo>
                  <a:lnTo>
                    <a:pt x="74" y="266"/>
                  </a:lnTo>
                  <a:lnTo>
                    <a:pt x="74" y="263"/>
                  </a:lnTo>
                  <a:lnTo>
                    <a:pt x="74" y="259"/>
                  </a:lnTo>
                  <a:lnTo>
                    <a:pt x="74" y="255"/>
                  </a:lnTo>
                  <a:lnTo>
                    <a:pt x="74" y="252"/>
                  </a:lnTo>
                  <a:lnTo>
                    <a:pt x="74" y="248"/>
                  </a:lnTo>
                  <a:lnTo>
                    <a:pt x="74" y="247"/>
                  </a:lnTo>
                  <a:lnTo>
                    <a:pt x="74" y="245"/>
                  </a:lnTo>
                  <a:lnTo>
                    <a:pt x="74" y="242"/>
                  </a:lnTo>
                  <a:lnTo>
                    <a:pt x="74" y="239"/>
                  </a:lnTo>
                  <a:lnTo>
                    <a:pt x="74" y="237"/>
                  </a:lnTo>
                  <a:lnTo>
                    <a:pt x="74" y="234"/>
                  </a:lnTo>
                  <a:lnTo>
                    <a:pt x="74" y="233"/>
                  </a:lnTo>
                  <a:lnTo>
                    <a:pt x="74" y="231"/>
                  </a:lnTo>
                  <a:lnTo>
                    <a:pt x="74" y="229"/>
                  </a:lnTo>
                  <a:lnTo>
                    <a:pt x="74" y="226"/>
                  </a:lnTo>
                  <a:lnTo>
                    <a:pt x="74" y="224"/>
                  </a:lnTo>
                  <a:lnTo>
                    <a:pt x="74" y="222"/>
                  </a:lnTo>
                  <a:lnTo>
                    <a:pt x="74" y="216"/>
                  </a:lnTo>
                  <a:lnTo>
                    <a:pt x="74" y="207"/>
                  </a:lnTo>
                  <a:lnTo>
                    <a:pt x="74" y="205"/>
                  </a:lnTo>
                  <a:lnTo>
                    <a:pt x="74" y="204"/>
                  </a:lnTo>
                  <a:lnTo>
                    <a:pt x="74" y="200"/>
                  </a:lnTo>
                  <a:lnTo>
                    <a:pt x="74" y="197"/>
                  </a:lnTo>
                  <a:lnTo>
                    <a:pt x="74" y="188"/>
                  </a:lnTo>
                  <a:lnTo>
                    <a:pt x="74" y="183"/>
                  </a:lnTo>
                  <a:lnTo>
                    <a:pt x="74" y="182"/>
                  </a:lnTo>
                  <a:lnTo>
                    <a:pt x="74" y="179"/>
                  </a:lnTo>
                  <a:lnTo>
                    <a:pt x="74" y="176"/>
                  </a:lnTo>
                  <a:lnTo>
                    <a:pt x="74" y="171"/>
                  </a:lnTo>
                  <a:lnTo>
                    <a:pt x="74" y="170"/>
                  </a:lnTo>
                  <a:lnTo>
                    <a:pt x="74" y="167"/>
                  </a:lnTo>
                  <a:lnTo>
                    <a:pt x="74" y="165"/>
                  </a:lnTo>
                  <a:lnTo>
                    <a:pt x="74" y="163"/>
                  </a:lnTo>
                  <a:lnTo>
                    <a:pt x="74" y="159"/>
                  </a:lnTo>
                  <a:lnTo>
                    <a:pt x="70" y="159"/>
                  </a:lnTo>
                  <a:lnTo>
                    <a:pt x="66" y="159"/>
                  </a:lnTo>
                  <a:lnTo>
                    <a:pt x="62" y="159"/>
                  </a:lnTo>
                  <a:lnTo>
                    <a:pt x="61" y="159"/>
                  </a:lnTo>
                  <a:lnTo>
                    <a:pt x="59" y="159"/>
                  </a:lnTo>
                  <a:lnTo>
                    <a:pt x="58" y="159"/>
                  </a:lnTo>
                  <a:lnTo>
                    <a:pt x="57" y="159"/>
                  </a:lnTo>
                  <a:lnTo>
                    <a:pt x="55" y="159"/>
                  </a:lnTo>
                  <a:lnTo>
                    <a:pt x="51" y="159"/>
                  </a:lnTo>
                  <a:lnTo>
                    <a:pt x="50" y="159"/>
                  </a:lnTo>
                  <a:lnTo>
                    <a:pt x="48" y="159"/>
                  </a:lnTo>
                  <a:lnTo>
                    <a:pt x="46" y="159"/>
                  </a:lnTo>
                  <a:lnTo>
                    <a:pt x="42" y="159"/>
                  </a:lnTo>
                  <a:lnTo>
                    <a:pt x="40" y="159"/>
                  </a:lnTo>
                  <a:lnTo>
                    <a:pt x="38" y="159"/>
                  </a:lnTo>
                  <a:lnTo>
                    <a:pt x="37" y="159"/>
                  </a:lnTo>
                  <a:lnTo>
                    <a:pt x="36" y="159"/>
                  </a:lnTo>
                  <a:lnTo>
                    <a:pt x="34" y="159"/>
                  </a:lnTo>
                  <a:lnTo>
                    <a:pt x="32" y="159"/>
                  </a:lnTo>
                  <a:lnTo>
                    <a:pt x="27" y="159"/>
                  </a:lnTo>
                  <a:lnTo>
                    <a:pt x="25" y="159"/>
                  </a:lnTo>
                  <a:lnTo>
                    <a:pt x="23" y="159"/>
                  </a:lnTo>
                  <a:lnTo>
                    <a:pt x="21" y="159"/>
                  </a:lnTo>
                  <a:lnTo>
                    <a:pt x="19" y="159"/>
                  </a:lnTo>
                  <a:lnTo>
                    <a:pt x="16" y="159"/>
                  </a:lnTo>
                  <a:lnTo>
                    <a:pt x="15" y="159"/>
                  </a:lnTo>
                  <a:lnTo>
                    <a:pt x="11" y="159"/>
                  </a:lnTo>
                  <a:lnTo>
                    <a:pt x="10" y="159"/>
                  </a:lnTo>
                  <a:lnTo>
                    <a:pt x="8" y="159"/>
                  </a:lnTo>
                  <a:lnTo>
                    <a:pt x="2" y="159"/>
                  </a:lnTo>
                  <a:lnTo>
                    <a:pt x="0" y="159"/>
                  </a:lnTo>
                  <a:lnTo>
                    <a:pt x="0" y="157"/>
                  </a:lnTo>
                  <a:lnTo>
                    <a:pt x="0" y="152"/>
                  </a:lnTo>
                  <a:lnTo>
                    <a:pt x="0" y="150"/>
                  </a:lnTo>
                  <a:lnTo>
                    <a:pt x="0" y="145"/>
                  </a:lnTo>
                  <a:lnTo>
                    <a:pt x="0" y="142"/>
                  </a:lnTo>
                  <a:lnTo>
                    <a:pt x="0" y="141"/>
                  </a:lnTo>
                  <a:lnTo>
                    <a:pt x="0" y="140"/>
                  </a:lnTo>
                  <a:lnTo>
                    <a:pt x="0" y="139"/>
                  </a:lnTo>
                  <a:lnTo>
                    <a:pt x="0" y="135"/>
                  </a:lnTo>
                  <a:lnTo>
                    <a:pt x="0" y="132"/>
                  </a:lnTo>
                  <a:lnTo>
                    <a:pt x="0" y="131"/>
                  </a:lnTo>
                  <a:lnTo>
                    <a:pt x="0" y="129"/>
                  </a:lnTo>
                  <a:lnTo>
                    <a:pt x="0" y="128"/>
                  </a:lnTo>
                  <a:lnTo>
                    <a:pt x="0" y="125"/>
                  </a:lnTo>
                  <a:lnTo>
                    <a:pt x="0" y="123"/>
                  </a:lnTo>
                  <a:lnTo>
                    <a:pt x="0" y="120"/>
                  </a:lnTo>
                  <a:lnTo>
                    <a:pt x="0" y="118"/>
                  </a:lnTo>
                  <a:lnTo>
                    <a:pt x="0" y="115"/>
                  </a:lnTo>
                  <a:lnTo>
                    <a:pt x="0" y="112"/>
                  </a:lnTo>
                  <a:lnTo>
                    <a:pt x="0" y="111"/>
                  </a:lnTo>
                  <a:lnTo>
                    <a:pt x="0" y="110"/>
                  </a:lnTo>
                  <a:lnTo>
                    <a:pt x="0" y="107"/>
                  </a:lnTo>
                  <a:lnTo>
                    <a:pt x="0" y="104"/>
                  </a:lnTo>
                  <a:lnTo>
                    <a:pt x="0" y="102"/>
                  </a:lnTo>
                  <a:lnTo>
                    <a:pt x="0" y="101"/>
                  </a:lnTo>
                  <a:lnTo>
                    <a:pt x="0" y="98"/>
                  </a:lnTo>
                  <a:lnTo>
                    <a:pt x="0" y="97"/>
                  </a:lnTo>
                  <a:lnTo>
                    <a:pt x="0" y="95"/>
                  </a:lnTo>
                  <a:lnTo>
                    <a:pt x="0" y="93"/>
                  </a:lnTo>
                  <a:lnTo>
                    <a:pt x="0" y="91"/>
                  </a:lnTo>
                  <a:lnTo>
                    <a:pt x="0" y="87"/>
                  </a:lnTo>
                  <a:lnTo>
                    <a:pt x="0" y="85"/>
                  </a:lnTo>
                  <a:lnTo>
                    <a:pt x="0" y="82"/>
                  </a:lnTo>
                  <a:lnTo>
                    <a:pt x="0" y="80"/>
                  </a:lnTo>
                  <a:lnTo>
                    <a:pt x="0" y="77"/>
                  </a:lnTo>
                  <a:lnTo>
                    <a:pt x="0" y="74"/>
                  </a:lnTo>
                  <a:lnTo>
                    <a:pt x="0" y="72"/>
                  </a:lnTo>
                  <a:lnTo>
                    <a:pt x="0" y="70"/>
                  </a:lnTo>
                  <a:lnTo>
                    <a:pt x="0" y="67"/>
                  </a:lnTo>
                  <a:lnTo>
                    <a:pt x="0" y="65"/>
                  </a:lnTo>
                  <a:lnTo>
                    <a:pt x="0" y="67"/>
                  </a:lnTo>
                  <a:lnTo>
                    <a:pt x="2" y="67"/>
                  </a:lnTo>
                  <a:lnTo>
                    <a:pt x="2" y="65"/>
                  </a:lnTo>
                  <a:lnTo>
                    <a:pt x="0" y="65"/>
                  </a:lnTo>
                  <a:lnTo>
                    <a:pt x="0" y="64"/>
                  </a:lnTo>
                  <a:lnTo>
                    <a:pt x="2" y="64"/>
                  </a:lnTo>
                  <a:lnTo>
                    <a:pt x="2" y="63"/>
                  </a:lnTo>
                  <a:lnTo>
                    <a:pt x="3" y="63"/>
                  </a:lnTo>
                  <a:lnTo>
                    <a:pt x="3" y="61"/>
                  </a:lnTo>
                  <a:lnTo>
                    <a:pt x="4" y="61"/>
                  </a:lnTo>
                  <a:lnTo>
                    <a:pt x="4" y="63"/>
                  </a:lnTo>
                  <a:lnTo>
                    <a:pt x="4" y="64"/>
                  </a:lnTo>
                  <a:lnTo>
                    <a:pt x="6" y="64"/>
                  </a:lnTo>
                  <a:lnTo>
                    <a:pt x="6" y="63"/>
                  </a:lnTo>
                  <a:lnTo>
                    <a:pt x="6" y="61"/>
                  </a:lnTo>
                  <a:lnTo>
                    <a:pt x="7" y="61"/>
                  </a:lnTo>
                  <a:lnTo>
                    <a:pt x="7" y="63"/>
                  </a:lnTo>
                  <a:lnTo>
                    <a:pt x="8" y="63"/>
                  </a:lnTo>
                  <a:lnTo>
                    <a:pt x="8" y="64"/>
                  </a:lnTo>
                  <a:lnTo>
                    <a:pt x="10" y="64"/>
                  </a:lnTo>
                  <a:lnTo>
                    <a:pt x="10" y="63"/>
                  </a:lnTo>
                  <a:lnTo>
                    <a:pt x="11" y="63"/>
                  </a:lnTo>
                  <a:lnTo>
                    <a:pt x="11" y="64"/>
                  </a:lnTo>
                  <a:lnTo>
                    <a:pt x="12" y="64"/>
                  </a:lnTo>
                  <a:lnTo>
                    <a:pt x="12" y="63"/>
                  </a:lnTo>
                  <a:lnTo>
                    <a:pt x="12" y="64"/>
                  </a:lnTo>
                  <a:lnTo>
                    <a:pt x="14" y="64"/>
                  </a:lnTo>
                  <a:lnTo>
                    <a:pt x="12" y="64"/>
                  </a:lnTo>
                  <a:lnTo>
                    <a:pt x="14" y="64"/>
                  </a:lnTo>
                  <a:lnTo>
                    <a:pt x="15" y="64"/>
                  </a:lnTo>
                  <a:lnTo>
                    <a:pt x="15" y="65"/>
                  </a:lnTo>
                  <a:lnTo>
                    <a:pt x="14" y="65"/>
                  </a:lnTo>
                  <a:lnTo>
                    <a:pt x="15" y="67"/>
                  </a:lnTo>
                  <a:lnTo>
                    <a:pt x="15" y="65"/>
                  </a:lnTo>
                  <a:lnTo>
                    <a:pt x="16" y="65"/>
                  </a:lnTo>
                  <a:lnTo>
                    <a:pt x="15" y="65"/>
                  </a:lnTo>
                  <a:lnTo>
                    <a:pt x="16" y="65"/>
                  </a:lnTo>
                  <a:lnTo>
                    <a:pt x="16" y="67"/>
                  </a:lnTo>
                  <a:lnTo>
                    <a:pt x="17" y="67"/>
                  </a:lnTo>
                  <a:lnTo>
                    <a:pt x="17" y="68"/>
                  </a:lnTo>
                  <a:lnTo>
                    <a:pt x="17" y="67"/>
                  </a:lnTo>
                  <a:lnTo>
                    <a:pt x="19" y="67"/>
                  </a:lnTo>
                  <a:lnTo>
                    <a:pt x="17" y="67"/>
                  </a:lnTo>
                  <a:lnTo>
                    <a:pt x="17" y="65"/>
                  </a:lnTo>
                  <a:lnTo>
                    <a:pt x="19" y="65"/>
                  </a:lnTo>
                  <a:lnTo>
                    <a:pt x="20" y="65"/>
                  </a:lnTo>
                  <a:lnTo>
                    <a:pt x="21" y="65"/>
                  </a:lnTo>
                  <a:lnTo>
                    <a:pt x="21" y="64"/>
                  </a:lnTo>
                  <a:lnTo>
                    <a:pt x="21" y="65"/>
                  </a:lnTo>
                  <a:lnTo>
                    <a:pt x="23" y="65"/>
                  </a:lnTo>
                  <a:lnTo>
                    <a:pt x="23" y="64"/>
                  </a:lnTo>
                  <a:lnTo>
                    <a:pt x="24" y="63"/>
                  </a:lnTo>
                  <a:lnTo>
                    <a:pt x="23" y="63"/>
                  </a:lnTo>
                  <a:lnTo>
                    <a:pt x="23" y="61"/>
                  </a:lnTo>
                  <a:lnTo>
                    <a:pt x="23" y="63"/>
                  </a:lnTo>
                  <a:lnTo>
                    <a:pt x="23" y="61"/>
                  </a:lnTo>
                  <a:lnTo>
                    <a:pt x="24" y="61"/>
                  </a:lnTo>
                  <a:lnTo>
                    <a:pt x="24" y="60"/>
                  </a:lnTo>
                  <a:lnTo>
                    <a:pt x="23" y="60"/>
                  </a:lnTo>
                  <a:lnTo>
                    <a:pt x="24" y="60"/>
                  </a:lnTo>
                  <a:lnTo>
                    <a:pt x="24" y="59"/>
                  </a:lnTo>
                  <a:lnTo>
                    <a:pt x="23" y="59"/>
                  </a:lnTo>
                  <a:lnTo>
                    <a:pt x="23" y="57"/>
                  </a:lnTo>
                  <a:lnTo>
                    <a:pt x="24" y="57"/>
                  </a:lnTo>
                  <a:lnTo>
                    <a:pt x="24" y="56"/>
                  </a:lnTo>
                  <a:lnTo>
                    <a:pt x="24" y="55"/>
                  </a:lnTo>
                  <a:lnTo>
                    <a:pt x="24" y="56"/>
                  </a:lnTo>
                  <a:lnTo>
                    <a:pt x="25" y="56"/>
                  </a:lnTo>
                  <a:lnTo>
                    <a:pt x="25" y="55"/>
                  </a:lnTo>
                  <a:lnTo>
                    <a:pt x="27" y="55"/>
                  </a:lnTo>
                  <a:lnTo>
                    <a:pt x="25" y="55"/>
                  </a:lnTo>
                  <a:lnTo>
                    <a:pt x="25" y="53"/>
                  </a:lnTo>
                  <a:lnTo>
                    <a:pt x="27" y="53"/>
                  </a:lnTo>
                  <a:lnTo>
                    <a:pt x="28" y="53"/>
                  </a:lnTo>
                  <a:lnTo>
                    <a:pt x="28" y="55"/>
                  </a:lnTo>
                  <a:lnTo>
                    <a:pt x="28" y="53"/>
                  </a:lnTo>
                  <a:lnTo>
                    <a:pt x="28" y="52"/>
                  </a:lnTo>
                  <a:lnTo>
                    <a:pt x="29" y="52"/>
                  </a:lnTo>
                  <a:lnTo>
                    <a:pt x="31" y="52"/>
                  </a:lnTo>
                  <a:lnTo>
                    <a:pt x="31" y="51"/>
                  </a:lnTo>
                  <a:lnTo>
                    <a:pt x="32" y="51"/>
                  </a:lnTo>
                  <a:lnTo>
                    <a:pt x="32" y="52"/>
                  </a:lnTo>
                  <a:lnTo>
                    <a:pt x="33" y="52"/>
                  </a:lnTo>
                  <a:lnTo>
                    <a:pt x="32" y="52"/>
                  </a:lnTo>
                  <a:lnTo>
                    <a:pt x="32" y="51"/>
                  </a:lnTo>
                  <a:lnTo>
                    <a:pt x="33" y="51"/>
                  </a:lnTo>
                  <a:lnTo>
                    <a:pt x="33" y="52"/>
                  </a:lnTo>
                  <a:lnTo>
                    <a:pt x="34" y="52"/>
                  </a:lnTo>
                  <a:lnTo>
                    <a:pt x="34" y="51"/>
                  </a:lnTo>
                  <a:lnTo>
                    <a:pt x="34" y="52"/>
                  </a:lnTo>
                  <a:lnTo>
                    <a:pt x="36" y="52"/>
                  </a:lnTo>
                  <a:lnTo>
                    <a:pt x="36" y="51"/>
                  </a:lnTo>
                  <a:lnTo>
                    <a:pt x="36" y="50"/>
                  </a:lnTo>
                  <a:lnTo>
                    <a:pt x="36" y="51"/>
                  </a:lnTo>
                  <a:lnTo>
                    <a:pt x="37" y="51"/>
                  </a:lnTo>
                  <a:lnTo>
                    <a:pt x="37" y="50"/>
                  </a:lnTo>
                  <a:lnTo>
                    <a:pt x="37" y="51"/>
                  </a:lnTo>
                  <a:lnTo>
                    <a:pt x="38" y="51"/>
                  </a:lnTo>
                  <a:lnTo>
                    <a:pt x="38" y="50"/>
                  </a:lnTo>
                  <a:lnTo>
                    <a:pt x="40" y="50"/>
                  </a:lnTo>
                  <a:lnTo>
                    <a:pt x="38" y="50"/>
                  </a:lnTo>
                  <a:lnTo>
                    <a:pt x="38" y="48"/>
                  </a:lnTo>
                  <a:lnTo>
                    <a:pt x="40" y="48"/>
                  </a:lnTo>
                  <a:lnTo>
                    <a:pt x="38" y="47"/>
                  </a:lnTo>
                  <a:lnTo>
                    <a:pt x="40" y="47"/>
                  </a:lnTo>
                  <a:lnTo>
                    <a:pt x="41" y="47"/>
                  </a:lnTo>
                  <a:lnTo>
                    <a:pt x="41" y="48"/>
                  </a:lnTo>
                  <a:lnTo>
                    <a:pt x="41" y="47"/>
                  </a:lnTo>
                  <a:lnTo>
                    <a:pt x="42" y="47"/>
                  </a:lnTo>
                  <a:lnTo>
                    <a:pt x="42" y="46"/>
                  </a:lnTo>
                  <a:lnTo>
                    <a:pt x="44" y="46"/>
                  </a:lnTo>
                  <a:lnTo>
                    <a:pt x="45" y="46"/>
                  </a:lnTo>
                  <a:lnTo>
                    <a:pt x="46" y="46"/>
                  </a:lnTo>
                  <a:lnTo>
                    <a:pt x="46" y="44"/>
                  </a:lnTo>
                  <a:lnTo>
                    <a:pt x="46" y="43"/>
                  </a:lnTo>
                  <a:lnTo>
                    <a:pt x="46" y="42"/>
                  </a:lnTo>
                  <a:lnTo>
                    <a:pt x="48" y="42"/>
                  </a:lnTo>
                  <a:lnTo>
                    <a:pt x="48" y="40"/>
                  </a:lnTo>
                  <a:lnTo>
                    <a:pt x="49" y="42"/>
                  </a:lnTo>
                  <a:lnTo>
                    <a:pt x="49" y="40"/>
                  </a:lnTo>
                  <a:lnTo>
                    <a:pt x="49" y="39"/>
                  </a:lnTo>
                  <a:lnTo>
                    <a:pt x="49" y="40"/>
                  </a:lnTo>
                  <a:lnTo>
                    <a:pt x="50" y="40"/>
                  </a:lnTo>
                  <a:lnTo>
                    <a:pt x="50" y="39"/>
                  </a:lnTo>
                  <a:lnTo>
                    <a:pt x="50" y="40"/>
                  </a:lnTo>
                  <a:lnTo>
                    <a:pt x="51" y="40"/>
                  </a:lnTo>
                  <a:lnTo>
                    <a:pt x="51" y="42"/>
                  </a:lnTo>
                  <a:lnTo>
                    <a:pt x="51" y="40"/>
                  </a:lnTo>
                  <a:lnTo>
                    <a:pt x="51" y="42"/>
                  </a:lnTo>
                  <a:lnTo>
                    <a:pt x="53" y="42"/>
                  </a:lnTo>
                  <a:lnTo>
                    <a:pt x="54" y="42"/>
                  </a:lnTo>
                  <a:lnTo>
                    <a:pt x="55" y="42"/>
                  </a:lnTo>
                  <a:lnTo>
                    <a:pt x="57" y="42"/>
                  </a:lnTo>
                  <a:lnTo>
                    <a:pt x="58" y="42"/>
                  </a:lnTo>
                  <a:lnTo>
                    <a:pt x="59" y="42"/>
                  </a:lnTo>
                  <a:lnTo>
                    <a:pt x="61" y="42"/>
                  </a:lnTo>
                  <a:lnTo>
                    <a:pt x="62" y="42"/>
                  </a:lnTo>
                  <a:lnTo>
                    <a:pt x="62" y="40"/>
                  </a:lnTo>
                  <a:lnTo>
                    <a:pt x="62" y="39"/>
                  </a:lnTo>
                  <a:lnTo>
                    <a:pt x="63" y="39"/>
                  </a:lnTo>
                  <a:lnTo>
                    <a:pt x="63" y="38"/>
                  </a:lnTo>
                  <a:lnTo>
                    <a:pt x="63" y="36"/>
                  </a:lnTo>
                  <a:lnTo>
                    <a:pt x="65" y="36"/>
                  </a:lnTo>
                  <a:lnTo>
                    <a:pt x="65" y="35"/>
                  </a:lnTo>
                  <a:lnTo>
                    <a:pt x="65" y="34"/>
                  </a:lnTo>
                  <a:lnTo>
                    <a:pt x="66" y="34"/>
                  </a:lnTo>
                  <a:lnTo>
                    <a:pt x="66" y="32"/>
                  </a:lnTo>
                  <a:lnTo>
                    <a:pt x="67" y="32"/>
                  </a:lnTo>
                  <a:lnTo>
                    <a:pt x="66" y="32"/>
                  </a:lnTo>
                  <a:lnTo>
                    <a:pt x="66" y="31"/>
                  </a:lnTo>
                  <a:lnTo>
                    <a:pt x="67" y="31"/>
                  </a:lnTo>
                  <a:lnTo>
                    <a:pt x="67" y="30"/>
                  </a:lnTo>
                  <a:lnTo>
                    <a:pt x="66" y="30"/>
                  </a:lnTo>
                  <a:lnTo>
                    <a:pt x="67" y="30"/>
                  </a:lnTo>
                  <a:lnTo>
                    <a:pt x="67" y="29"/>
                  </a:lnTo>
                  <a:lnTo>
                    <a:pt x="69" y="29"/>
                  </a:lnTo>
                  <a:lnTo>
                    <a:pt x="70" y="29"/>
                  </a:lnTo>
                  <a:lnTo>
                    <a:pt x="71" y="29"/>
                  </a:lnTo>
                  <a:lnTo>
                    <a:pt x="70" y="29"/>
                  </a:lnTo>
                  <a:lnTo>
                    <a:pt x="71" y="29"/>
                  </a:lnTo>
                  <a:lnTo>
                    <a:pt x="71" y="27"/>
                  </a:lnTo>
                  <a:lnTo>
                    <a:pt x="71" y="26"/>
                  </a:lnTo>
                  <a:lnTo>
                    <a:pt x="72" y="26"/>
                  </a:lnTo>
                  <a:lnTo>
                    <a:pt x="72" y="25"/>
                  </a:lnTo>
                  <a:lnTo>
                    <a:pt x="74" y="25"/>
                  </a:lnTo>
                  <a:lnTo>
                    <a:pt x="74" y="23"/>
                  </a:lnTo>
                  <a:lnTo>
                    <a:pt x="75" y="23"/>
                  </a:lnTo>
                  <a:lnTo>
                    <a:pt x="75" y="25"/>
                  </a:lnTo>
                  <a:lnTo>
                    <a:pt x="75" y="23"/>
                  </a:lnTo>
                  <a:lnTo>
                    <a:pt x="76" y="23"/>
                  </a:lnTo>
                  <a:lnTo>
                    <a:pt x="76" y="22"/>
                  </a:lnTo>
                  <a:lnTo>
                    <a:pt x="78" y="22"/>
                  </a:lnTo>
                  <a:lnTo>
                    <a:pt x="78" y="23"/>
                  </a:lnTo>
                  <a:lnTo>
                    <a:pt x="78" y="22"/>
                  </a:lnTo>
                  <a:lnTo>
                    <a:pt x="79" y="22"/>
                  </a:lnTo>
                  <a:lnTo>
                    <a:pt x="79" y="21"/>
                  </a:lnTo>
                  <a:lnTo>
                    <a:pt x="80" y="21"/>
                  </a:lnTo>
                  <a:lnTo>
                    <a:pt x="80" y="19"/>
                  </a:lnTo>
                  <a:lnTo>
                    <a:pt x="82" y="19"/>
                  </a:lnTo>
                  <a:lnTo>
                    <a:pt x="82" y="21"/>
                  </a:lnTo>
                  <a:lnTo>
                    <a:pt x="82" y="19"/>
                  </a:lnTo>
                  <a:lnTo>
                    <a:pt x="83" y="19"/>
                  </a:lnTo>
                  <a:lnTo>
                    <a:pt x="83" y="21"/>
                  </a:lnTo>
                  <a:lnTo>
                    <a:pt x="83" y="19"/>
                  </a:lnTo>
                  <a:lnTo>
                    <a:pt x="83" y="21"/>
                  </a:lnTo>
                  <a:lnTo>
                    <a:pt x="84" y="21"/>
                  </a:lnTo>
                  <a:lnTo>
                    <a:pt x="84" y="19"/>
                  </a:lnTo>
                  <a:lnTo>
                    <a:pt x="86" y="19"/>
                  </a:lnTo>
                  <a:lnTo>
                    <a:pt x="86" y="18"/>
                  </a:lnTo>
                  <a:lnTo>
                    <a:pt x="86" y="17"/>
                  </a:lnTo>
                  <a:lnTo>
                    <a:pt x="87" y="17"/>
                  </a:lnTo>
                  <a:lnTo>
                    <a:pt x="87" y="18"/>
                  </a:lnTo>
                  <a:lnTo>
                    <a:pt x="88" y="18"/>
                  </a:lnTo>
                  <a:lnTo>
                    <a:pt x="88" y="17"/>
                  </a:lnTo>
                  <a:lnTo>
                    <a:pt x="88" y="18"/>
                  </a:lnTo>
                  <a:lnTo>
                    <a:pt x="88" y="17"/>
                  </a:lnTo>
                  <a:lnTo>
                    <a:pt x="89" y="17"/>
                  </a:lnTo>
                  <a:lnTo>
                    <a:pt x="89" y="18"/>
                  </a:lnTo>
                  <a:lnTo>
                    <a:pt x="89" y="17"/>
                  </a:lnTo>
                  <a:lnTo>
                    <a:pt x="91" y="17"/>
                  </a:lnTo>
                  <a:lnTo>
                    <a:pt x="92" y="17"/>
                  </a:lnTo>
                  <a:lnTo>
                    <a:pt x="92" y="15"/>
                  </a:lnTo>
                  <a:lnTo>
                    <a:pt x="92" y="17"/>
                  </a:lnTo>
                  <a:lnTo>
                    <a:pt x="92" y="15"/>
                  </a:lnTo>
                  <a:lnTo>
                    <a:pt x="93" y="15"/>
                  </a:lnTo>
                  <a:lnTo>
                    <a:pt x="93" y="17"/>
                  </a:lnTo>
                  <a:lnTo>
                    <a:pt x="93" y="15"/>
                  </a:lnTo>
                  <a:lnTo>
                    <a:pt x="95" y="15"/>
                  </a:lnTo>
                  <a:lnTo>
                    <a:pt x="95" y="14"/>
                  </a:lnTo>
                  <a:lnTo>
                    <a:pt x="96" y="14"/>
                  </a:lnTo>
                  <a:lnTo>
                    <a:pt x="96" y="15"/>
                  </a:lnTo>
                  <a:lnTo>
                    <a:pt x="96" y="14"/>
                  </a:lnTo>
                  <a:lnTo>
                    <a:pt x="97" y="14"/>
                  </a:lnTo>
                  <a:lnTo>
                    <a:pt x="97" y="15"/>
                  </a:lnTo>
                  <a:lnTo>
                    <a:pt x="97" y="14"/>
                  </a:lnTo>
                  <a:lnTo>
                    <a:pt x="99" y="14"/>
                  </a:lnTo>
                  <a:lnTo>
                    <a:pt x="99" y="13"/>
                  </a:lnTo>
                  <a:lnTo>
                    <a:pt x="100" y="13"/>
                  </a:lnTo>
                  <a:lnTo>
                    <a:pt x="100" y="12"/>
                  </a:lnTo>
                  <a:lnTo>
                    <a:pt x="100" y="13"/>
                  </a:lnTo>
                  <a:lnTo>
                    <a:pt x="101" y="13"/>
                  </a:lnTo>
                  <a:lnTo>
                    <a:pt x="101" y="12"/>
                  </a:lnTo>
                  <a:lnTo>
                    <a:pt x="103" y="12"/>
                  </a:lnTo>
                  <a:lnTo>
                    <a:pt x="103" y="10"/>
                  </a:lnTo>
                  <a:lnTo>
                    <a:pt x="104" y="10"/>
                  </a:lnTo>
                  <a:lnTo>
                    <a:pt x="105" y="10"/>
                  </a:lnTo>
                  <a:lnTo>
                    <a:pt x="106" y="10"/>
                  </a:lnTo>
                  <a:lnTo>
                    <a:pt x="105" y="10"/>
                  </a:lnTo>
                  <a:lnTo>
                    <a:pt x="106" y="10"/>
                  </a:lnTo>
                  <a:lnTo>
                    <a:pt x="106" y="12"/>
                  </a:lnTo>
                  <a:lnTo>
                    <a:pt x="108" y="10"/>
                  </a:lnTo>
                  <a:lnTo>
                    <a:pt x="108" y="12"/>
                  </a:lnTo>
                  <a:lnTo>
                    <a:pt x="109" y="12"/>
                  </a:lnTo>
                  <a:lnTo>
                    <a:pt x="109" y="10"/>
                  </a:lnTo>
                  <a:lnTo>
                    <a:pt x="109" y="12"/>
                  </a:lnTo>
                  <a:lnTo>
                    <a:pt x="110" y="12"/>
                  </a:lnTo>
                  <a:lnTo>
                    <a:pt x="112" y="12"/>
                  </a:lnTo>
                  <a:lnTo>
                    <a:pt x="112" y="10"/>
                  </a:lnTo>
                  <a:lnTo>
                    <a:pt x="113" y="12"/>
                  </a:lnTo>
                  <a:lnTo>
                    <a:pt x="114" y="12"/>
                  </a:lnTo>
                  <a:lnTo>
                    <a:pt x="113" y="12"/>
                  </a:lnTo>
                  <a:lnTo>
                    <a:pt x="114" y="12"/>
                  </a:lnTo>
                  <a:lnTo>
                    <a:pt x="114" y="10"/>
                  </a:lnTo>
                  <a:lnTo>
                    <a:pt x="114" y="12"/>
                  </a:lnTo>
                  <a:lnTo>
                    <a:pt x="114" y="10"/>
                  </a:lnTo>
                  <a:lnTo>
                    <a:pt x="114" y="9"/>
                  </a:lnTo>
                  <a:lnTo>
                    <a:pt x="114" y="10"/>
                  </a:lnTo>
                  <a:lnTo>
                    <a:pt x="114" y="9"/>
                  </a:lnTo>
                  <a:lnTo>
                    <a:pt x="116" y="9"/>
                  </a:lnTo>
                  <a:lnTo>
                    <a:pt x="116" y="10"/>
                  </a:lnTo>
                  <a:lnTo>
                    <a:pt x="116" y="9"/>
                  </a:lnTo>
                  <a:lnTo>
                    <a:pt x="116" y="10"/>
                  </a:lnTo>
                  <a:lnTo>
                    <a:pt x="117" y="10"/>
                  </a:lnTo>
                  <a:lnTo>
                    <a:pt x="118" y="10"/>
                  </a:lnTo>
                  <a:lnTo>
                    <a:pt x="118" y="9"/>
                  </a:lnTo>
                  <a:lnTo>
                    <a:pt x="118" y="10"/>
                  </a:lnTo>
                  <a:lnTo>
                    <a:pt x="120" y="10"/>
                  </a:lnTo>
                  <a:lnTo>
                    <a:pt x="120" y="9"/>
                  </a:lnTo>
                  <a:lnTo>
                    <a:pt x="121" y="9"/>
                  </a:lnTo>
                  <a:lnTo>
                    <a:pt x="121" y="8"/>
                  </a:lnTo>
                  <a:lnTo>
                    <a:pt x="122" y="8"/>
                  </a:lnTo>
                  <a:lnTo>
                    <a:pt x="122" y="6"/>
                  </a:lnTo>
                  <a:lnTo>
                    <a:pt x="123" y="5"/>
                  </a:lnTo>
                  <a:lnTo>
                    <a:pt x="125" y="5"/>
                  </a:lnTo>
                  <a:lnTo>
                    <a:pt x="123" y="5"/>
                  </a:lnTo>
                  <a:lnTo>
                    <a:pt x="125" y="5"/>
                  </a:lnTo>
                  <a:lnTo>
                    <a:pt x="125" y="4"/>
                  </a:lnTo>
                  <a:lnTo>
                    <a:pt x="125" y="5"/>
                  </a:lnTo>
                  <a:lnTo>
                    <a:pt x="126" y="5"/>
                  </a:lnTo>
                  <a:lnTo>
                    <a:pt x="127" y="5"/>
                  </a:lnTo>
                  <a:lnTo>
                    <a:pt x="129" y="5"/>
                  </a:lnTo>
                  <a:lnTo>
                    <a:pt x="129" y="4"/>
                  </a:lnTo>
                  <a:lnTo>
                    <a:pt x="129" y="5"/>
                  </a:lnTo>
                  <a:lnTo>
                    <a:pt x="130" y="5"/>
                  </a:lnTo>
                  <a:lnTo>
                    <a:pt x="130" y="4"/>
                  </a:lnTo>
                  <a:lnTo>
                    <a:pt x="130" y="5"/>
                  </a:lnTo>
                  <a:lnTo>
                    <a:pt x="131" y="5"/>
                  </a:lnTo>
                  <a:lnTo>
                    <a:pt x="131" y="6"/>
                  </a:lnTo>
                  <a:lnTo>
                    <a:pt x="131" y="5"/>
                  </a:lnTo>
                  <a:lnTo>
                    <a:pt x="133" y="5"/>
                  </a:lnTo>
                  <a:lnTo>
                    <a:pt x="134" y="5"/>
                  </a:lnTo>
                  <a:lnTo>
                    <a:pt x="134" y="4"/>
                  </a:lnTo>
                  <a:lnTo>
                    <a:pt x="135" y="4"/>
                  </a:lnTo>
                  <a:lnTo>
                    <a:pt x="137" y="4"/>
                  </a:lnTo>
                  <a:lnTo>
                    <a:pt x="138" y="4"/>
                  </a:lnTo>
                  <a:lnTo>
                    <a:pt x="138" y="2"/>
                  </a:lnTo>
                  <a:lnTo>
                    <a:pt x="139" y="2"/>
                  </a:lnTo>
                  <a:lnTo>
                    <a:pt x="140" y="2"/>
                  </a:lnTo>
                  <a:lnTo>
                    <a:pt x="142" y="2"/>
                  </a:lnTo>
                  <a:lnTo>
                    <a:pt x="143" y="2"/>
                  </a:lnTo>
                  <a:lnTo>
                    <a:pt x="144" y="2"/>
                  </a:lnTo>
                  <a:lnTo>
                    <a:pt x="146" y="2"/>
                  </a:lnTo>
                  <a:lnTo>
                    <a:pt x="146" y="1"/>
                  </a:lnTo>
                  <a:lnTo>
                    <a:pt x="147" y="1"/>
                  </a:lnTo>
                  <a:lnTo>
                    <a:pt x="148" y="1"/>
                  </a:lnTo>
                  <a:lnTo>
                    <a:pt x="150" y="1"/>
                  </a:lnTo>
                  <a:lnTo>
                    <a:pt x="151" y="1"/>
                  </a:lnTo>
                  <a:lnTo>
                    <a:pt x="154" y="1"/>
                  </a:lnTo>
                  <a:lnTo>
                    <a:pt x="156" y="1"/>
                  </a:lnTo>
                  <a:lnTo>
                    <a:pt x="159" y="1"/>
                  </a:lnTo>
                  <a:lnTo>
                    <a:pt x="160" y="1"/>
                  </a:lnTo>
                  <a:lnTo>
                    <a:pt x="161" y="1"/>
                  </a:lnTo>
                  <a:lnTo>
                    <a:pt x="163" y="1"/>
                  </a:lnTo>
                  <a:lnTo>
                    <a:pt x="165" y="1"/>
                  </a:lnTo>
                  <a:lnTo>
                    <a:pt x="168" y="1"/>
                  </a:lnTo>
                  <a:lnTo>
                    <a:pt x="169" y="1"/>
                  </a:lnTo>
                  <a:lnTo>
                    <a:pt x="171" y="1"/>
                  </a:lnTo>
                  <a:lnTo>
                    <a:pt x="173" y="1"/>
                  </a:lnTo>
                  <a:lnTo>
                    <a:pt x="175" y="1"/>
                  </a:lnTo>
                  <a:lnTo>
                    <a:pt x="176" y="1"/>
                  </a:lnTo>
                  <a:lnTo>
                    <a:pt x="177" y="1"/>
                  </a:lnTo>
                  <a:lnTo>
                    <a:pt x="180" y="1"/>
                  </a:lnTo>
                  <a:lnTo>
                    <a:pt x="181" y="1"/>
                  </a:lnTo>
                  <a:lnTo>
                    <a:pt x="182" y="1"/>
                  </a:lnTo>
                  <a:lnTo>
                    <a:pt x="184" y="1"/>
                  </a:lnTo>
                  <a:lnTo>
                    <a:pt x="186" y="1"/>
                  </a:lnTo>
                  <a:lnTo>
                    <a:pt x="189" y="1"/>
                  </a:lnTo>
                  <a:lnTo>
                    <a:pt x="194" y="0"/>
                  </a:lnTo>
                  <a:lnTo>
                    <a:pt x="19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a:extLst>
                <a:ext uri="{FF2B5EF4-FFF2-40B4-BE49-F238E27FC236}">
                  <a16:creationId xmlns:a16="http://schemas.microsoft.com/office/drawing/2014/main" id="{112A8888-8F79-4D31-A1F1-A86D738AA2F6}"/>
                </a:ext>
              </a:extLst>
            </p:cNvPr>
            <p:cNvSpPr>
              <a:spLocks/>
            </p:cNvSpPr>
            <p:nvPr/>
          </p:nvSpPr>
          <p:spPr bwMode="auto">
            <a:xfrm>
              <a:off x="5799" y="2110"/>
              <a:ext cx="369" cy="318"/>
            </a:xfrm>
            <a:custGeom>
              <a:avLst/>
              <a:gdLst>
                <a:gd name="T0" fmla="*/ 139 w 369"/>
                <a:gd name="T1" fmla="*/ 26 h 318"/>
                <a:gd name="T2" fmla="*/ 182 w 369"/>
                <a:gd name="T3" fmla="*/ 42 h 318"/>
                <a:gd name="T4" fmla="*/ 211 w 369"/>
                <a:gd name="T5" fmla="*/ 51 h 318"/>
                <a:gd name="T6" fmla="*/ 246 w 369"/>
                <a:gd name="T7" fmla="*/ 63 h 318"/>
                <a:gd name="T8" fmla="*/ 285 w 369"/>
                <a:gd name="T9" fmla="*/ 76 h 318"/>
                <a:gd name="T10" fmla="*/ 345 w 369"/>
                <a:gd name="T11" fmla="*/ 97 h 318"/>
                <a:gd name="T12" fmla="*/ 366 w 369"/>
                <a:gd name="T13" fmla="*/ 109 h 318"/>
                <a:gd name="T14" fmla="*/ 360 w 369"/>
                <a:gd name="T15" fmla="*/ 116 h 318"/>
                <a:gd name="T16" fmla="*/ 355 w 369"/>
                <a:gd name="T17" fmla="*/ 122 h 318"/>
                <a:gd name="T18" fmla="*/ 352 w 369"/>
                <a:gd name="T19" fmla="*/ 132 h 318"/>
                <a:gd name="T20" fmla="*/ 345 w 369"/>
                <a:gd name="T21" fmla="*/ 141 h 318"/>
                <a:gd name="T22" fmla="*/ 345 w 369"/>
                <a:gd name="T23" fmla="*/ 150 h 318"/>
                <a:gd name="T24" fmla="*/ 344 w 369"/>
                <a:gd name="T25" fmla="*/ 157 h 318"/>
                <a:gd name="T26" fmla="*/ 334 w 369"/>
                <a:gd name="T27" fmla="*/ 166 h 318"/>
                <a:gd name="T28" fmla="*/ 330 w 369"/>
                <a:gd name="T29" fmla="*/ 175 h 318"/>
                <a:gd name="T30" fmla="*/ 327 w 369"/>
                <a:gd name="T31" fmla="*/ 184 h 318"/>
                <a:gd name="T32" fmla="*/ 327 w 369"/>
                <a:gd name="T33" fmla="*/ 192 h 318"/>
                <a:gd name="T34" fmla="*/ 328 w 369"/>
                <a:gd name="T35" fmla="*/ 200 h 318"/>
                <a:gd name="T36" fmla="*/ 318 w 369"/>
                <a:gd name="T37" fmla="*/ 204 h 318"/>
                <a:gd name="T38" fmla="*/ 319 w 369"/>
                <a:gd name="T39" fmla="*/ 212 h 318"/>
                <a:gd name="T40" fmla="*/ 317 w 369"/>
                <a:gd name="T41" fmla="*/ 221 h 318"/>
                <a:gd name="T42" fmla="*/ 308 w 369"/>
                <a:gd name="T43" fmla="*/ 232 h 318"/>
                <a:gd name="T44" fmla="*/ 301 w 369"/>
                <a:gd name="T45" fmla="*/ 241 h 318"/>
                <a:gd name="T46" fmla="*/ 296 w 369"/>
                <a:gd name="T47" fmla="*/ 247 h 318"/>
                <a:gd name="T48" fmla="*/ 294 w 369"/>
                <a:gd name="T49" fmla="*/ 258 h 318"/>
                <a:gd name="T50" fmla="*/ 291 w 369"/>
                <a:gd name="T51" fmla="*/ 267 h 318"/>
                <a:gd name="T52" fmla="*/ 291 w 369"/>
                <a:gd name="T53" fmla="*/ 275 h 318"/>
                <a:gd name="T54" fmla="*/ 288 w 369"/>
                <a:gd name="T55" fmla="*/ 284 h 318"/>
                <a:gd name="T56" fmla="*/ 277 w 369"/>
                <a:gd name="T57" fmla="*/ 290 h 318"/>
                <a:gd name="T58" fmla="*/ 273 w 369"/>
                <a:gd name="T59" fmla="*/ 300 h 318"/>
                <a:gd name="T60" fmla="*/ 266 w 369"/>
                <a:gd name="T61" fmla="*/ 306 h 318"/>
                <a:gd name="T62" fmla="*/ 255 w 369"/>
                <a:gd name="T63" fmla="*/ 310 h 318"/>
                <a:gd name="T64" fmla="*/ 234 w 369"/>
                <a:gd name="T65" fmla="*/ 311 h 318"/>
                <a:gd name="T66" fmla="*/ 162 w 369"/>
                <a:gd name="T67" fmla="*/ 281 h 318"/>
                <a:gd name="T68" fmla="*/ 112 w 369"/>
                <a:gd name="T69" fmla="*/ 259 h 318"/>
                <a:gd name="T70" fmla="*/ 65 w 369"/>
                <a:gd name="T71" fmla="*/ 239 h 318"/>
                <a:gd name="T72" fmla="*/ 48 w 369"/>
                <a:gd name="T73" fmla="*/ 228 h 318"/>
                <a:gd name="T74" fmla="*/ 37 w 369"/>
                <a:gd name="T75" fmla="*/ 233 h 318"/>
                <a:gd name="T76" fmla="*/ 26 w 369"/>
                <a:gd name="T77" fmla="*/ 222 h 318"/>
                <a:gd name="T78" fmla="*/ 23 w 369"/>
                <a:gd name="T79" fmla="*/ 208 h 318"/>
                <a:gd name="T80" fmla="*/ 6 w 369"/>
                <a:gd name="T81" fmla="*/ 207 h 318"/>
                <a:gd name="T82" fmla="*/ 1 w 369"/>
                <a:gd name="T83" fmla="*/ 192 h 318"/>
                <a:gd name="T84" fmla="*/ 1 w 369"/>
                <a:gd name="T85" fmla="*/ 177 h 318"/>
                <a:gd name="T86" fmla="*/ 5 w 369"/>
                <a:gd name="T87" fmla="*/ 165 h 318"/>
                <a:gd name="T88" fmla="*/ 17 w 369"/>
                <a:gd name="T89" fmla="*/ 173 h 318"/>
                <a:gd name="T90" fmla="*/ 27 w 369"/>
                <a:gd name="T91" fmla="*/ 184 h 318"/>
                <a:gd name="T92" fmla="*/ 34 w 369"/>
                <a:gd name="T93" fmla="*/ 177 h 318"/>
                <a:gd name="T94" fmla="*/ 25 w 369"/>
                <a:gd name="T95" fmla="*/ 165 h 318"/>
                <a:gd name="T96" fmla="*/ 37 w 369"/>
                <a:gd name="T97" fmla="*/ 162 h 318"/>
                <a:gd name="T98" fmla="*/ 38 w 369"/>
                <a:gd name="T99" fmla="*/ 179 h 318"/>
                <a:gd name="T100" fmla="*/ 42 w 369"/>
                <a:gd name="T101" fmla="*/ 170 h 318"/>
                <a:gd name="T102" fmla="*/ 48 w 369"/>
                <a:gd name="T103" fmla="*/ 154 h 318"/>
                <a:gd name="T104" fmla="*/ 55 w 369"/>
                <a:gd name="T105" fmla="*/ 118 h 318"/>
                <a:gd name="T106" fmla="*/ 55 w 369"/>
                <a:gd name="T107" fmla="*/ 77 h 318"/>
                <a:gd name="T108" fmla="*/ 58 w 369"/>
                <a:gd name="T109" fmla="*/ 42 h 318"/>
                <a:gd name="T110" fmla="*/ 68 w 369"/>
                <a:gd name="T111" fmla="*/ 35 h 318"/>
                <a:gd name="T112" fmla="*/ 76 w 369"/>
                <a:gd name="T113" fmla="*/ 39 h 318"/>
                <a:gd name="T114" fmla="*/ 78 w 369"/>
                <a:gd name="T115" fmla="*/ 30 h 318"/>
                <a:gd name="T116" fmla="*/ 81 w 369"/>
                <a:gd name="T117" fmla="*/ 16 h 318"/>
                <a:gd name="T118" fmla="*/ 68 w 369"/>
                <a:gd name="T119" fmla="*/ 6 h 318"/>
                <a:gd name="T120" fmla="*/ 68 w 369"/>
                <a:gd name="T121" fmla="*/ 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9" h="318">
                  <a:moveTo>
                    <a:pt x="103" y="14"/>
                  </a:moveTo>
                  <a:lnTo>
                    <a:pt x="106" y="16"/>
                  </a:lnTo>
                  <a:lnTo>
                    <a:pt x="107" y="16"/>
                  </a:lnTo>
                  <a:lnTo>
                    <a:pt x="110" y="17"/>
                  </a:lnTo>
                  <a:lnTo>
                    <a:pt x="111" y="17"/>
                  </a:lnTo>
                  <a:lnTo>
                    <a:pt x="114" y="18"/>
                  </a:lnTo>
                  <a:lnTo>
                    <a:pt x="116" y="20"/>
                  </a:lnTo>
                  <a:lnTo>
                    <a:pt x="118" y="20"/>
                  </a:lnTo>
                  <a:lnTo>
                    <a:pt x="119" y="20"/>
                  </a:lnTo>
                  <a:lnTo>
                    <a:pt x="122" y="21"/>
                  </a:lnTo>
                  <a:lnTo>
                    <a:pt x="123" y="21"/>
                  </a:lnTo>
                  <a:lnTo>
                    <a:pt x="126" y="22"/>
                  </a:lnTo>
                  <a:lnTo>
                    <a:pt x="129" y="23"/>
                  </a:lnTo>
                  <a:lnTo>
                    <a:pt x="133" y="25"/>
                  </a:lnTo>
                  <a:lnTo>
                    <a:pt x="139" y="26"/>
                  </a:lnTo>
                  <a:lnTo>
                    <a:pt x="140" y="27"/>
                  </a:lnTo>
                  <a:lnTo>
                    <a:pt x="141" y="27"/>
                  </a:lnTo>
                  <a:lnTo>
                    <a:pt x="144" y="29"/>
                  </a:lnTo>
                  <a:lnTo>
                    <a:pt x="148" y="30"/>
                  </a:lnTo>
                  <a:lnTo>
                    <a:pt x="152" y="31"/>
                  </a:lnTo>
                  <a:lnTo>
                    <a:pt x="156" y="33"/>
                  </a:lnTo>
                  <a:lnTo>
                    <a:pt x="158" y="34"/>
                  </a:lnTo>
                  <a:lnTo>
                    <a:pt x="162" y="35"/>
                  </a:lnTo>
                  <a:lnTo>
                    <a:pt x="164" y="35"/>
                  </a:lnTo>
                  <a:lnTo>
                    <a:pt x="166" y="37"/>
                  </a:lnTo>
                  <a:lnTo>
                    <a:pt x="169" y="37"/>
                  </a:lnTo>
                  <a:lnTo>
                    <a:pt x="173" y="38"/>
                  </a:lnTo>
                  <a:lnTo>
                    <a:pt x="174" y="39"/>
                  </a:lnTo>
                  <a:lnTo>
                    <a:pt x="178" y="40"/>
                  </a:lnTo>
                  <a:lnTo>
                    <a:pt x="182" y="42"/>
                  </a:lnTo>
                  <a:lnTo>
                    <a:pt x="183" y="42"/>
                  </a:lnTo>
                  <a:lnTo>
                    <a:pt x="186" y="43"/>
                  </a:lnTo>
                  <a:lnTo>
                    <a:pt x="188" y="43"/>
                  </a:lnTo>
                  <a:lnTo>
                    <a:pt x="191" y="44"/>
                  </a:lnTo>
                  <a:lnTo>
                    <a:pt x="192" y="44"/>
                  </a:lnTo>
                  <a:lnTo>
                    <a:pt x="194" y="46"/>
                  </a:lnTo>
                  <a:lnTo>
                    <a:pt x="195" y="46"/>
                  </a:lnTo>
                  <a:lnTo>
                    <a:pt x="196" y="46"/>
                  </a:lnTo>
                  <a:lnTo>
                    <a:pt x="199" y="47"/>
                  </a:lnTo>
                  <a:lnTo>
                    <a:pt x="201" y="48"/>
                  </a:lnTo>
                  <a:lnTo>
                    <a:pt x="205" y="50"/>
                  </a:lnTo>
                  <a:lnTo>
                    <a:pt x="207" y="50"/>
                  </a:lnTo>
                  <a:lnTo>
                    <a:pt x="208" y="50"/>
                  </a:lnTo>
                  <a:lnTo>
                    <a:pt x="209" y="51"/>
                  </a:lnTo>
                  <a:lnTo>
                    <a:pt x="211" y="51"/>
                  </a:lnTo>
                  <a:lnTo>
                    <a:pt x="213" y="52"/>
                  </a:lnTo>
                  <a:lnTo>
                    <a:pt x="217" y="54"/>
                  </a:lnTo>
                  <a:lnTo>
                    <a:pt x="219" y="54"/>
                  </a:lnTo>
                  <a:lnTo>
                    <a:pt x="220" y="55"/>
                  </a:lnTo>
                  <a:lnTo>
                    <a:pt x="222" y="55"/>
                  </a:lnTo>
                  <a:lnTo>
                    <a:pt x="224" y="55"/>
                  </a:lnTo>
                  <a:lnTo>
                    <a:pt x="226" y="56"/>
                  </a:lnTo>
                  <a:lnTo>
                    <a:pt x="229" y="57"/>
                  </a:lnTo>
                  <a:lnTo>
                    <a:pt x="230" y="57"/>
                  </a:lnTo>
                  <a:lnTo>
                    <a:pt x="233" y="59"/>
                  </a:lnTo>
                  <a:lnTo>
                    <a:pt x="237" y="60"/>
                  </a:lnTo>
                  <a:lnTo>
                    <a:pt x="241" y="61"/>
                  </a:lnTo>
                  <a:lnTo>
                    <a:pt x="242" y="61"/>
                  </a:lnTo>
                  <a:lnTo>
                    <a:pt x="243" y="63"/>
                  </a:lnTo>
                  <a:lnTo>
                    <a:pt x="246" y="63"/>
                  </a:lnTo>
                  <a:lnTo>
                    <a:pt x="249" y="64"/>
                  </a:lnTo>
                  <a:lnTo>
                    <a:pt x="253" y="65"/>
                  </a:lnTo>
                  <a:lnTo>
                    <a:pt x="254" y="65"/>
                  </a:lnTo>
                  <a:lnTo>
                    <a:pt x="256" y="67"/>
                  </a:lnTo>
                  <a:lnTo>
                    <a:pt x="258" y="67"/>
                  </a:lnTo>
                  <a:lnTo>
                    <a:pt x="260" y="68"/>
                  </a:lnTo>
                  <a:lnTo>
                    <a:pt x="263" y="69"/>
                  </a:lnTo>
                  <a:lnTo>
                    <a:pt x="266" y="69"/>
                  </a:lnTo>
                  <a:lnTo>
                    <a:pt x="268" y="71"/>
                  </a:lnTo>
                  <a:lnTo>
                    <a:pt x="270" y="71"/>
                  </a:lnTo>
                  <a:lnTo>
                    <a:pt x="272" y="72"/>
                  </a:lnTo>
                  <a:lnTo>
                    <a:pt x="273" y="73"/>
                  </a:lnTo>
                  <a:lnTo>
                    <a:pt x="276" y="73"/>
                  </a:lnTo>
                  <a:lnTo>
                    <a:pt x="284" y="76"/>
                  </a:lnTo>
                  <a:lnTo>
                    <a:pt x="285" y="76"/>
                  </a:lnTo>
                  <a:lnTo>
                    <a:pt x="293" y="78"/>
                  </a:lnTo>
                  <a:lnTo>
                    <a:pt x="294" y="80"/>
                  </a:lnTo>
                  <a:lnTo>
                    <a:pt x="297" y="80"/>
                  </a:lnTo>
                  <a:lnTo>
                    <a:pt x="304" y="82"/>
                  </a:lnTo>
                  <a:lnTo>
                    <a:pt x="306" y="84"/>
                  </a:lnTo>
                  <a:lnTo>
                    <a:pt x="314" y="86"/>
                  </a:lnTo>
                  <a:lnTo>
                    <a:pt x="317" y="86"/>
                  </a:lnTo>
                  <a:lnTo>
                    <a:pt x="323" y="89"/>
                  </a:lnTo>
                  <a:lnTo>
                    <a:pt x="326" y="89"/>
                  </a:lnTo>
                  <a:lnTo>
                    <a:pt x="334" y="93"/>
                  </a:lnTo>
                  <a:lnTo>
                    <a:pt x="335" y="93"/>
                  </a:lnTo>
                  <a:lnTo>
                    <a:pt x="338" y="94"/>
                  </a:lnTo>
                  <a:lnTo>
                    <a:pt x="340" y="94"/>
                  </a:lnTo>
                  <a:lnTo>
                    <a:pt x="343" y="95"/>
                  </a:lnTo>
                  <a:lnTo>
                    <a:pt x="345" y="97"/>
                  </a:lnTo>
                  <a:lnTo>
                    <a:pt x="348" y="97"/>
                  </a:lnTo>
                  <a:lnTo>
                    <a:pt x="351" y="98"/>
                  </a:lnTo>
                  <a:lnTo>
                    <a:pt x="353" y="99"/>
                  </a:lnTo>
                  <a:lnTo>
                    <a:pt x="360" y="101"/>
                  </a:lnTo>
                  <a:lnTo>
                    <a:pt x="361" y="101"/>
                  </a:lnTo>
                  <a:lnTo>
                    <a:pt x="364" y="102"/>
                  </a:lnTo>
                  <a:lnTo>
                    <a:pt x="365" y="102"/>
                  </a:lnTo>
                  <a:lnTo>
                    <a:pt x="368" y="103"/>
                  </a:lnTo>
                  <a:lnTo>
                    <a:pt x="368" y="105"/>
                  </a:lnTo>
                  <a:lnTo>
                    <a:pt x="369" y="105"/>
                  </a:lnTo>
                  <a:lnTo>
                    <a:pt x="369" y="106"/>
                  </a:lnTo>
                  <a:lnTo>
                    <a:pt x="368" y="106"/>
                  </a:lnTo>
                  <a:lnTo>
                    <a:pt x="368" y="107"/>
                  </a:lnTo>
                  <a:lnTo>
                    <a:pt x="368" y="109"/>
                  </a:lnTo>
                  <a:lnTo>
                    <a:pt x="366" y="109"/>
                  </a:lnTo>
                  <a:lnTo>
                    <a:pt x="368" y="109"/>
                  </a:lnTo>
                  <a:lnTo>
                    <a:pt x="368" y="110"/>
                  </a:lnTo>
                  <a:lnTo>
                    <a:pt x="366" y="111"/>
                  </a:lnTo>
                  <a:lnTo>
                    <a:pt x="365" y="112"/>
                  </a:lnTo>
                  <a:lnTo>
                    <a:pt x="365" y="114"/>
                  </a:lnTo>
                  <a:lnTo>
                    <a:pt x="364" y="114"/>
                  </a:lnTo>
                  <a:lnTo>
                    <a:pt x="364" y="115"/>
                  </a:lnTo>
                  <a:lnTo>
                    <a:pt x="364" y="116"/>
                  </a:lnTo>
                  <a:lnTo>
                    <a:pt x="362" y="116"/>
                  </a:lnTo>
                  <a:lnTo>
                    <a:pt x="362" y="115"/>
                  </a:lnTo>
                  <a:lnTo>
                    <a:pt x="362" y="114"/>
                  </a:lnTo>
                  <a:lnTo>
                    <a:pt x="361" y="114"/>
                  </a:lnTo>
                  <a:lnTo>
                    <a:pt x="361" y="115"/>
                  </a:lnTo>
                  <a:lnTo>
                    <a:pt x="360" y="115"/>
                  </a:lnTo>
                  <a:lnTo>
                    <a:pt x="360" y="116"/>
                  </a:lnTo>
                  <a:lnTo>
                    <a:pt x="359" y="115"/>
                  </a:lnTo>
                  <a:lnTo>
                    <a:pt x="359" y="116"/>
                  </a:lnTo>
                  <a:lnTo>
                    <a:pt x="359" y="115"/>
                  </a:lnTo>
                  <a:lnTo>
                    <a:pt x="357" y="115"/>
                  </a:lnTo>
                  <a:lnTo>
                    <a:pt x="357" y="116"/>
                  </a:lnTo>
                  <a:lnTo>
                    <a:pt x="356" y="116"/>
                  </a:lnTo>
                  <a:lnTo>
                    <a:pt x="355" y="116"/>
                  </a:lnTo>
                  <a:lnTo>
                    <a:pt x="353" y="116"/>
                  </a:lnTo>
                  <a:lnTo>
                    <a:pt x="353" y="118"/>
                  </a:lnTo>
                  <a:lnTo>
                    <a:pt x="352" y="118"/>
                  </a:lnTo>
                  <a:lnTo>
                    <a:pt x="352" y="119"/>
                  </a:lnTo>
                  <a:lnTo>
                    <a:pt x="353" y="119"/>
                  </a:lnTo>
                  <a:lnTo>
                    <a:pt x="353" y="120"/>
                  </a:lnTo>
                  <a:lnTo>
                    <a:pt x="355" y="120"/>
                  </a:lnTo>
                  <a:lnTo>
                    <a:pt x="355" y="122"/>
                  </a:lnTo>
                  <a:lnTo>
                    <a:pt x="353" y="122"/>
                  </a:lnTo>
                  <a:lnTo>
                    <a:pt x="353" y="123"/>
                  </a:lnTo>
                  <a:lnTo>
                    <a:pt x="355" y="123"/>
                  </a:lnTo>
                  <a:lnTo>
                    <a:pt x="353" y="123"/>
                  </a:lnTo>
                  <a:lnTo>
                    <a:pt x="353" y="124"/>
                  </a:lnTo>
                  <a:lnTo>
                    <a:pt x="352" y="124"/>
                  </a:lnTo>
                  <a:lnTo>
                    <a:pt x="353" y="126"/>
                  </a:lnTo>
                  <a:lnTo>
                    <a:pt x="353" y="127"/>
                  </a:lnTo>
                  <a:lnTo>
                    <a:pt x="355" y="127"/>
                  </a:lnTo>
                  <a:lnTo>
                    <a:pt x="355" y="128"/>
                  </a:lnTo>
                  <a:lnTo>
                    <a:pt x="355" y="129"/>
                  </a:lnTo>
                  <a:lnTo>
                    <a:pt x="353" y="129"/>
                  </a:lnTo>
                  <a:lnTo>
                    <a:pt x="353" y="131"/>
                  </a:lnTo>
                  <a:lnTo>
                    <a:pt x="352" y="131"/>
                  </a:lnTo>
                  <a:lnTo>
                    <a:pt x="352" y="132"/>
                  </a:lnTo>
                  <a:lnTo>
                    <a:pt x="351" y="132"/>
                  </a:lnTo>
                  <a:lnTo>
                    <a:pt x="351" y="133"/>
                  </a:lnTo>
                  <a:lnTo>
                    <a:pt x="351" y="135"/>
                  </a:lnTo>
                  <a:lnTo>
                    <a:pt x="351" y="136"/>
                  </a:lnTo>
                  <a:lnTo>
                    <a:pt x="351" y="137"/>
                  </a:lnTo>
                  <a:lnTo>
                    <a:pt x="349" y="137"/>
                  </a:lnTo>
                  <a:lnTo>
                    <a:pt x="348" y="137"/>
                  </a:lnTo>
                  <a:lnTo>
                    <a:pt x="347" y="139"/>
                  </a:lnTo>
                  <a:lnTo>
                    <a:pt x="347" y="140"/>
                  </a:lnTo>
                  <a:lnTo>
                    <a:pt x="347" y="139"/>
                  </a:lnTo>
                  <a:lnTo>
                    <a:pt x="345" y="139"/>
                  </a:lnTo>
                  <a:lnTo>
                    <a:pt x="344" y="139"/>
                  </a:lnTo>
                  <a:lnTo>
                    <a:pt x="344" y="140"/>
                  </a:lnTo>
                  <a:lnTo>
                    <a:pt x="345" y="140"/>
                  </a:lnTo>
                  <a:lnTo>
                    <a:pt x="345" y="141"/>
                  </a:lnTo>
                  <a:lnTo>
                    <a:pt x="344" y="141"/>
                  </a:lnTo>
                  <a:lnTo>
                    <a:pt x="344" y="140"/>
                  </a:lnTo>
                  <a:lnTo>
                    <a:pt x="343" y="140"/>
                  </a:lnTo>
                  <a:lnTo>
                    <a:pt x="343" y="141"/>
                  </a:lnTo>
                  <a:lnTo>
                    <a:pt x="344" y="141"/>
                  </a:lnTo>
                  <a:lnTo>
                    <a:pt x="344" y="143"/>
                  </a:lnTo>
                  <a:lnTo>
                    <a:pt x="344" y="144"/>
                  </a:lnTo>
                  <a:lnTo>
                    <a:pt x="344" y="145"/>
                  </a:lnTo>
                  <a:lnTo>
                    <a:pt x="344" y="146"/>
                  </a:lnTo>
                  <a:lnTo>
                    <a:pt x="345" y="146"/>
                  </a:lnTo>
                  <a:lnTo>
                    <a:pt x="344" y="146"/>
                  </a:lnTo>
                  <a:lnTo>
                    <a:pt x="344" y="148"/>
                  </a:lnTo>
                  <a:lnTo>
                    <a:pt x="345" y="148"/>
                  </a:lnTo>
                  <a:lnTo>
                    <a:pt x="345" y="149"/>
                  </a:lnTo>
                  <a:lnTo>
                    <a:pt x="345" y="150"/>
                  </a:lnTo>
                  <a:lnTo>
                    <a:pt x="344" y="150"/>
                  </a:lnTo>
                  <a:lnTo>
                    <a:pt x="344" y="152"/>
                  </a:lnTo>
                  <a:lnTo>
                    <a:pt x="344" y="150"/>
                  </a:lnTo>
                  <a:lnTo>
                    <a:pt x="345" y="150"/>
                  </a:lnTo>
                  <a:lnTo>
                    <a:pt x="345" y="152"/>
                  </a:lnTo>
                  <a:lnTo>
                    <a:pt x="344" y="152"/>
                  </a:lnTo>
                  <a:lnTo>
                    <a:pt x="343" y="153"/>
                  </a:lnTo>
                  <a:lnTo>
                    <a:pt x="342" y="153"/>
                  </a:lnTo>
                  <a:lnTo>
                    <a:pt x="342" y="154"/>
                  </a:lnTo>
                  <a:lnTo>
                    <a:pt x="343" y="154"/>
                  </a:lnTo>
                  <a:lnTo>
                    <a:pt x="344" y="154"/>
                  </a:lnTo>
                  <a:lnTo>
                    <a:pt x="344" y="156"/>
                  </a:lnTo>
                  <a:lnTo>
                    <a:pt x="343" y="156"/>
                  </a:lnTo>
                  <a:lnTo>
                    <a:pt x="343" y="157"/>
                  </a:lnTo>
                  <a:lnTo>
                    <a:pt x="344" y="157"/>
                  </a:lnTo>
                  <a:lnTo>
                    <a:pt x="344" y="158"/>
                  </a:lnTo>
                  <a:lnTo>
                    <a:pt x="343" y="158"/>
                  </a:lnTo>
                  <a:lnTo>
                    <a:pt x="343" y="160"/>
                  </a:lnTo>
                  <a:lnTo>
                    <a:pt x="343" y="161"/>
                  </a:lnTo>
                  <a:lnTo>
                    <a:pt x="343" y="162"/>
                  </a:lnTo>
                  <a:lnTo>
                    <a:pt x="342" y="162"/>
                  </a:lnTo>
                  <a:lnTo>
                    <a:pt x="342" y="164"/>
                  </a:lnTo>
                  <a:lnTo>
                    <a:pt x="340" y="164"/>
                  </a:lnTo>
                  <a:lnTo>
                    <a:pt x="340" y="165"/>
                  </a:lnTo>
                  <a:lnTo>
                    <a:pt x="339" y="165"/>
                  </a:lnTo>
                  <a:lnTo>
                    <a:pt x="339" y="166"/>
                  </a:lnTo>
                  <a:lnTo>
                    <a:pt x="338" y="166"/>
                  </a:lnTo>
                  <a:lnTo>
                    <a:pt x="336" y="166"/>
                  </a:lnTo>
                  <a:lnTo>
                    <a:pt x="335" y="166"/>
                  </a:lnTo>
                  <a:lnTo>
                    <a:pt x="334" y="166"/>
                  </a:lnTo>
                  <a:lnTo>
                    <a:pt x="334" y="167"/>
                  </a:lnTo>
                  <a:lnTo>
                    <a:pt x="332" y="169"/>
                  </a:lnTo>
                  <a:lnTo>
                    <a:pt x="332" y="167"/>
                  </a:lnTo>
                  <a:lnTo>
                    <a:pt x="331" y="167"/>
                  </a:lnTo>
                  <a:lnTo>
                    <a:pt x="330" y="167"/>
                  </a:lnTo>
                  <a:lnTo>
                    <a:pt x="328" y="169"/>
                  </a:lnTo>
                  <a:lnTo>
                    <a:pt x="328" y="170"/>
                  </a:lnTo>
                  <a:lnTo>
                    <a:pt x="327" y="170"/>
                  </a:lnTo>
                  <a:lnTo>
                    <a:pt x="328" y="171"/>
                  </a:lnTo>
                  <a:lnTo>
                    <a:pt x="327" y="171"/>
                  </a:lnTo>
                  <a:lnTo>
                    <a:pt x="327" y="173"/>
                  </a:lnTo>
                  <a:lnTo>
                    <a:pt x="327" y="174"/>
                  </a:lnTo>
                  <a:lnTo>
                    <a:pt x="328" y="174"/>
                  </a:lnTo>
                  <a:lnTo>
                    <a:pt x="328" y="175"/>
                  </a:lnTo>
                  <a:lnTo>
                    <a:pt x="330" y="175"/>
                  </a:lnTo>
                  <a:lnTo>
                    <a:pt x="328" y="177"/>
                  </a:lnTo>
                  <a:lnTo>
                    <a:pt x="330" y="177"/>
                  </a:lnTo>
                  <a:lnTo>
                    <a:pt x="331" y="177"/>
                  </a:lnTo>
                  <a:lnTo>
                    <a:pt x="331" y="178"/>
                  </a:lnTo>
                  <a:lnTo>
                    <a:pt x="330" y="178"/>
                  </a:lnTo>
                  <a:lnTo>
                    <a:pt x="330" y="179"/>
                  </a:lnTo>
                  <a:lnTo>
                    <a:pt x="330" y="178"/>
                  </a:lnTo>
                  <a:lnTo>
                    <a:pt x="330" y="179"/>
                  </a:lnTo>
                  <a:lnTo>
                    <a:pt x="328" y="179"/>
                  </a:lnTo>
                  <a:lnTo>
                    <a:pt x="328" y="181"/>
                  </a:lnTo>
                  <a:lnTo>
                    <a:pt x="328" y="182"/>
                  </a:lnTo>
                  <a:lnTo>
                    <a:pt x="328" y="183"/>
                  </a:lnTo>
                  <a:lnTo>
                    <a:pt x="327" y="183"/>
                  </a:lnTo>
                  <a:lnTo>
                    <a:pt x="326" y="184"/>
                  </a:lnTo>
                  <a:lnTo>
                    <a:pt x="327" y="184"/>
                  </a:lnTo>
                  <a:lnTo>
                    <a:pt x="327" y="186"/>
                  </a:lnTo>
                  <a:lnTo>
                    <a:pt x="326" y="186"/>
                  </a:lnTo>
                  <a:lnTo>
                    <a:pt x="326" y="187"/>
                  </a:lnTo>
                  <a:lnTo>
                    <a:pt x="327" y="187"/>
                  </a:lnTo>
                  <a:lnTo>
                    <a:pt x="327" y="188"/>
                  </a:lnTo>
                  <a:lnTo>
                    <a:pt x="326" y="188"/>
                  </a:lnTo>
                  <a:lnTo>
                    <a:pt x="326" y="190"/>
                  </a:lnTo>
                  <a:lnTo>
                    <a:pt x="327" y="190"/>
                  </a:lnTo>
                  <a:lnTo>
                    <a:pt x="327" y="188"/>
                  </a:lnTo>
                  <a:lnTo>
                    <a:pt x="328" y="190"/>
                  </a:lnTo>
                  <a:lnTo>
                    <a:pt x="327" y="190"/>
                  </a:lnTo>
                  <a:lnTo>
                    <a:pt x="327" y="191"/>
                  </a:lnTo>
                  <a:lnTo>
                    <a:pt x="328" y="191"/>
                  </a:lnTo>
                  <a:lnTo>
                    <a:pt x="327" y="191"/>
                  </a:lnTo>
                  <a:lnTo>
                    <a:pt x="327" y="192"/>
                  </a:lnTo>
                  <a:lnTo>
                    <a:pt x="327" y="194"/>
                  </a:lnTo>
                  <a:lnTo>
                    <a:pt x="327" y="192"/>
                  </a:lnTo>
                  <a:lnTo>
                    <a:pt x="328" y="192"/>
                  </a:lnTo>
                  <a:lnTo>
                    <a:pt x="330" y="192"/>
                  </a:lnTo>
                  <a:lnTo>
                    <a:pt x="330" y="194"/>
                  </a:lnTo>
                  <a:lnTo>
                    <a:pt x="328" y="194"/>
                  </a:lnTo>
                  <a:lnTo>
                    <a:pt x="330" y="194"/>
                  </a:lnTo>
                  <a:lnTo>
                    <a:pt x="328" y="194"/>
                  </a:lnTo>
                  <a:lnTo>
                    <a:pt x="328" y="195"/>
                  </a:lnTo>
                  <a:lnTo>
                    <a:pt x="330" y="195"/>
                  </a:lnTo>
                  <a:lnTo>
                    <a:pt x="330" y="196"/>
                  </a:lnTo>
                  <a:lnTo>
                    <a:pt x="330" y="198"/>
                  </a:lnTo>
                  <a:lnTo>
                    <a:pt x="328" y="198"/>
                  </a:lnTo>
                  <a:lnTo>
                    <a:pt x="328" y="199"/>
                  </a:lnTo>
                  <a:lnTo>
                    <a:pt x="328" y="200"/>
                  </a:lnTo>
                  <a:lnTo>
                    <a:pt x="327" y="200"/>
                  </a:lnTo>
                  <a:lnTo>
                    <a:pt x="327" y="199"/>
                  </a:lnTo>
                  <a:lnTo>
                    <a:pt x="326" y="199"/>
                  </a:lnTo>
                  <a:lnTo>
                    <a:pt x="326" y="200"/>
                  </a:lnTo>
                  <a:lnTo>
                    <a:pt x="325" y="200"/>
                  </a:lnTo>
                  <a:lnTo>
                    <a:pt x="323" y="200"/>
                  </a:lnTo>
                  <a:lnTo>
                    <a:pt x="323" y="201"/>
                  </a:lnTo>
                  <a:lnTo>
                    <a:pt x="322" y="201"/>
                  </a:lnTo>
                  <a:lnTo>
                    <a:pt x="322" y="203"/>
                  </a:lnTo>
                  <a:lnTo>
                    <a:pt x="321" y="203"/>
                  </a:lnTo>
                  <a:lnTo>
                    <a:pt x="321" y="201"/>
                  </a:lnTo>
                  <a:lnTo>
                    <a:pt x="321" y="203"/>
                  </a:lnTo>
                  <a:lnTo>
                    <a:pt x="319" y="203"/>
                  </a:lnTo>
                  <a:lnTo>
                    <a:pt x="319" y="204"/>
                  </a:lnTo>
                  <a:lnTo>
                    <a:pt x="318" y="204"/>
                  </a:lnTo>
                  <a:lnTo>
                    <a:pt x="319" y="204"/>
                  </a:lnTo>
                  <a:lnTo>
                    <a:pt x="319" y="205"/>
                  </a:lnTo>
                  <a:lnTo>
                    <a:pt x="321" y="205"/>
                  </a:lnTo>
                  <a:lnTo>
                    <a:pt x="319" y="205"/>
                  </a:lnTo>
                  <a:lnTo>
                    <a:pt x="319" y="207"/>
                  </a:lnTo>
                  <a:lnTo>
                    <a:pt x="319" y="208"/>
                  </a:lnTo>
                  <a:lnTo>
                    <a:pt x="321" y="208"/>
                  </a:lnTo>
                  <a:lnTo>
                    <a:pt x="321" y="207"/>
                  </a:lnTo>
                  <a:lnTo>
                    <a:pt x="321" y="208"/>
                  </a:lnTo>
                  <a:lnTo>
                    <a:pt x="321" y="209"/>
                  </a:lnTo>
                  <a:lnTo>
                    <a:pt x="319" y="209"/>
                  </a:lnTo>
                  <a:lnTo>
                    <a:pt x="319" y="211"/>
                  </a:lnTo>
                  <a:lnTo>
                    <a:pt x="321" y="211"/>
                  </a:lnTo>
                  <a:lnTo>
                    <a:pt x="319" y="211"/>
                  </a:lnTo>
                  <a:lnTo>
                    <a:pt x="319" y="212"/>
                  </a:lnTo>
                  <a:lnTo>
                    <a:pt x="319" y="213"/>
                  </a:lnTo>
                  <a:lnTo>
                    <a:pt x="321" y="212"/>
                  </a:lnTo>
                  <a:lnTo>
                    <a:pt x="321" y="213"/>
                  </a:lnTo>
                  <a:lnTo>
                    <a:pt x="322" y="215"/>
                  </a:lnTo>
                  <a:lnTo>
                    <a:pt x="322" y="216"/>
                  </a:lnTo>
                  <a:lnTo>
                    <a:pt x="321" y="216"/>
                  </a:lnTo>
                  <a:lnTo>
                    <a:pt x="321" y="217"/>
                  </a:lnTo>
                  <a:lnTo>
                    <a:pt x="319" y="217"/>
                  </a:lnTo>
                  <a:lnTo>
                    <a:pt x="318" y="217"/>
                  </a:lnTo>
                  <a:lnTo>
                    <a:pt x="318" y="218"/>
                  </a:lnTo>
                  <a:lnTo>
                    <a:pt x="319" y="218"/>
                  </a:lnTo>
                  <a:lnTo>
                    <a:pt x="318" y="218"/>
                  </a:lnTo>
                  <a:lnTo>
                    <a:pt x="318" y="220"/>
                  </a:lnTo>
                  <a:lnTo>
                    <a:pt x="317" y="220"/>
                  </a:lnTo>
                  <a:lnTo>
                    <a:pt x="317" y="221"/>
                  </a:lnTo>
                  <a:lnTo>
                    <a:pt x="317" y="222"/>
                  </a:lnTo>
                  <a:lnTo>
                    <a:pt x="315" y="222"/>
                  </a:lnTo>
                  <a:lnTo>
                    <a:pt x="314" y="222"/>
                  </a:lnTo>
                  <a:lnTo>
                    <a:pt x="314" y="224"/>
                  </a:lnTo>
                  <a:lnTo>
                    <a:pt x="313" y="224"/>
                  </a:lnTo>
                  <a:lnTo>
                    <a:pt x="313" y="225"/>
                  </a:lnTo>
                  <a:lnTo>
                    <a:pt x="311" y="226"/>
                  </a:lnTo>
                  <a:lnTo>
                    <a:pt x="310" y="228"/>
                  </a:lnTo>
                  <a:lnTo>
                    <a:pt x="310" y="229"/>
                  </a:lnTo>
                  <a:lnTo>
                    <a:pt x="311" y="229"/>
                  </a:lnTo>
                  <a:lnTo>
                    <a:pt x="310" y="229"/>
                  </a:lnTo>
                  <a:lnTo>
                    <a:pt x="310" y="230"/>
                  </a:lnTo>
                  <a:lnTo>
                    <a:pt x="310" y="232"/>
                  </a:lnTo>
                  <a:lnTo>
                    <a:pt x="309" y="232"/>
                  </a:lnTo>
                  <a:lnTo>
                    <a:pt x="308" y="232"/>
                  </a:lnTo>
                  <a:lnTo>
                    <a:pt x="308" y="233"/>
                  </a:lnTo>
                  <a:lnTo>
                    <a:pt x="308" y="234"/>
                  </a:lnTo>
                  <a:lnTo>
                    <a:pt x="306" y="234"/>
                  </a:lnTo>
                  <a:lnTo>
                    <a:pt x="305" y="234"/>
                  </a:lnTo>
                  <a:lnTo>
                    <a:pt x="304" y="236"/>
                  </a:lnTo>
                  <a:lnTo>
                    <a:pt x="305" y="236"/>
                  </a:lnTo>
                  <a:lnTo>
                    <a:pt x="305" y="237"/>
                  </a:lnTo>
                  <a:lnTo>
                    <a:pt x="304" y="237"/>
                  </a:lnTo>
                  <a:lnTo>
                    <a:pt x="304" y="238"/>
                  </a:lnTo>
                  <a:lnTo>
                    <a:pt x="302" y="238"/>
                  </a:lnTo>
                  <a:lnTo>
                    <a:pt x="302" y="239"/>
                  </a:lnTo>
                  <a:lnTo>
                    <a:pt x="301" y="239"/>
                  </a:lnTo>
                  <a:lnTo>
                    <a:pt x="301" y="241"/>
                  </a:lnTo>
                  <a:lnTo>
                    <a:pt x="301" y="239"/>
                  </a:lnTo>
                  <a:lnTo>
                    <a:pt x="301" y="241"/>
                  </a:lnTo>
                  <a:lnTo>
                    <a:pt x="300" y="241"/>
                  </a:lnTo>
                  <a:lnTo>
                    <a:pt x="298" y="241"/>
                  </a:lnTo>
                  <a:lnTo>
                    <a:pt x="298" y="242"/>
                  </a:lnTo>
                  <a:lnTo>
                    <a:pt x="297" y="242"/>
                  </a:lnTo>
                  <a:lnTo>
                    <a:pt x="297" y="243"/>
                  </a:lnTo>
                  <a:lnTo>
                    <a:pt x="298" y="243"/>
                  </a:lnTo>
                  <a:lnTo>
                    <a:pt x="298" y="245"/>
                  </a:lnTo>
                  <a:lnTo>
                    <a:pt x="300" y="245"/>
                  </a:lnTo>
                  <a:lnTo>
                    <a:pt x="300" y="246"/>
                  </a:lnTo>
                  <a:lnTo>
                    <a:pt x="298" y="246"/>
                  </a:lnTo>
                  <a:lnTo>
                    <a:pt x="298" y="247"/>
                  </a:lnTo>
                  <a:lnTo>
                    <a:pt x="297" y="247"/>
                  </a:lnTo>
                  <a:lnTo>
                    <a:pt x="297" y="249"/>
                  </a:lnTo>
                  <a:lnTo>
                    <a:pt x="296" y="249"/>
                  </a:lnTo>
                  <a:lnTo>
                    <a:pt x="296" y="247"/>
                  </a:lnTo>
                  <a:lnTo>
                    <a:pt x="296" y="249"/>
                  </a:lnTo>
                  <a:lnTo>
                    <a:pt x="296" y="250"/>
                  </a:lnTo>
                  <a:lnTo>
                    <a:pt x="296" y="251"/>
                  </a:lnTo>
                  <a:lnTo>
                    <a:pt x="294" y="251"/>
                  </a:lnTo>
                  <a:lnTo>
                    <a:pt x="296" y="251"/>
                  </a:lnTo>
                  <a:lnTo>
                    <a:pt x="296" y="253"/>
                  </a:lnTo>
                  <a:lnTo>
                    <a:pt x="294" y="253"/>
                  </a:lnTo>
                  <a:lnTo>
                    <a:pt x="293" y="253"/>
                  </a:lnTo>
                  <a:lnTo>
                    <a:pt x="293" y="254"/>
                  </a:lnTo>
                  <a:lnTo>
                    <a:pt x="294" y="254"/>
                  </a:lnTo>
                  <a:lnTo>
                    <a:pt x="294" y="255"/>
                  </a:lnTo>
                  <a:lnTo>
                    <a:pt x="294" y="256"/>
                  </a:lnTo>
                  <a:lnTo>
                    <a:pt x="296" y="256"/>
                  </a:lnTo>
                  <a:lnTo>
                    <a:pt x="296" y="258"/>
                  </a:lnTo>
                  <a:lnTo>
                    <a:pt x="294" y="258"/>
                  </a:lnTo>
                  <a:lnTo>
                    <a:pt x="296" y="258"/>
                  </a:lnTo>
                  <a:lnTo>
                    <a:pt x="296" y="259"/>
                  </a:lnTo>
                  <a:lnTo>
                    <a:pt x="294" y="259"/>
                  </a:lnTo>
                  <a:lnTo>
                    <a:pt x="293" y="259"/>
                  </a:lnTo>
                  <a:lnTo>
                    <a:pt x="292" y="259"/>
                  </a:lnTo>
                  <a:lnTo>
                    <a:pt x="293" y="260"/>
                  </a:lnTo>
                  <a:lnTo>
                    <a:pt x="293" y="262"/>
                  </a:lnTo>
                  <a:lnTo>
                    <a:pt x="292" y="262"/>
                  </a:lnTo>
                  <a:lnTo>
                    <a:pt x="292" y="263"/>
                  </a:lnTo>
                  <a:lnTo>
                    <a:pt x="292" y="264"/>
                  </a:lnTo>
                  <a:lnTo>
                    <a:pt x="291" y="264"/>
                  </a:lnTo>
                  <a:lnTo>
                    <a:pt x="291" y="263"/>
                  </a:lnTo>
                  <a:lnTo>
                    <a:pt x="291" y="264"/>
                  </a:lnTo>
                  <a:lnTo>
                    <a:pt x="291" y="266"/>
                  </a:lnTo>
                  <a:lnTo>
                    <a:pt x="291" y="267"/>
                  </a:lnTo>
                  <a:lnTo>
                    <a:pt x="291" y="266"/>
                  </a:lnTo>
                  <a:lnTo>
                    <a:pt x="292" y="266"/>
                  </a:lnTo>
                  <a:lnTo>
                    <a:pt x="293" y="266"/>
                  </a:lnTo>
                  <a:lnTo>
                    <a:pt x="293" y="267"/>
                  </a:lnTo>
                  <a:lnTo>
                    <a:pt x="293" y="268"/>
                  </a:lnTo>
                  <a:lnTo>
                    <a:pt x="292" y="268"/>
                  </a:lnTo>
                  <a:lnTo>
                    <a:pt x="292" y="270"/>
                  </a:lnTo>
                  <a:lnTo>
                    <a:pt x="291" y="271"/>
                  </a:lnTo>
                  <a:lnTo>
                    <a:pt x="291" y="272"/>
                  </a:lnTo>
                  <a:lnTo>
                    <a:pt x="289" y="272"/>
                  </a:lnTo>
                  <a:lnTo>
                    <a:pt x="289" y="273"/>
                  </a:lnTo>
                  <a:lnTo>
                    <a:pt x="289" y="275"/>
                  </a:lnTo>
                  <a:lnTo>
                    <a:pt x="289" y="273"/>
                  </a:lnTo>
                  <a:lnTo>
                    <a:pt x="291" y="273"/>
                  </a:lnTo>
                  <a:lnTo>
                    <a:pt x="291" y="275"/>
                  </a:lnTo>
                  <a:lnTo>
                    <a:pt x="289" y="275"/>
                  </a:lnTo>
                  <a:lnTo>
                    <a:pt x="291" y="275"/>
                  </a:lnTo>
                  <a:lnTo>
                    <a:pt x="291" y="276"/>
                  </a:lnTo>
                  <a:lnTo>
                    <a:pt x="289" y="276"/>
                  </a:lnTo>
                  <a:lnTo>
                    <a:pt x="288" y="276"/>
                  </a:lnTo>
                  <a:lnTo>
                    <a:pt x="288" y="277"/>
                  </a:lnTo>
                  <a:lnTo>
                    <a:pt x="288" y="279"/>
                  </a:lnTo>
                  <a:lnTo>
                    <a:pt x="288" y="280"/>
                  </a:lnTo>
                  <a:lnTo>
                    <a:pt x="288" y="281"/>
                  </a:lnTo>
                  <a:lnTo>
                    <a:pt x="289" y="281"/>
                  </a:lnTo>
                  <a:lnTo>
                    <a:pt x="289" y="283"/>
                  </a:lnTo>
                  <a:lnTo>
                    <a:pt x="288" y="283"/>
                  </a:lnTo>
                  <a:lnTo>
                    <a:pt x="288" y="284"/>
                  </a:lnTo>
                  <a:lnTo>
                    <a:pt x="289" y="284"/>
                  </a:lnTo>
                  <a:lnTo>
                    <a:pt x="288" y="284"/>
                  </a:lnTo>
                  <a:lnTo>
                    <a:pt x="288" y="285"/>
                  </a:lnTo>
                  <a:lnTo>
                    <a:pt x="288" y="287"/>
                  </a:lnTo>
                  <a:lnTo>
                    <a:pt x="287" y="287"/>
                  </a:lnTo>
                  <a:lnTo>
                    <a:pt x="285" y="287"/>
                  </a:lnTo>
                  <a:lnTo>
                    <a:pt x="284" y="287"/>
                  </a:lnTo>
                  <a:lnTo>
                    <a:pt x="284" y="288"/>
                  </a:lnTo>
                  <a:lnTo>
                    <a:pt x="284" y="289"/>
                  </a:lnTo>
                  <a:lnTo>
                    <a:pt x="283" y="289"/>
                  </a:lnTo>
                  <a:lnTo>
                    <a:pt x="283" y="288"/>
                  </a:lnTo>
                  <a:lnTo>
                    <a:pt x="281" y="288"/>
                  </a:lnTo>
                  <a:lnTo>
                    <a:pt x="280" y="288"/>
                  </a:lnTo>
                  <a:lnTo>
                    <a:pt x="280" y="289"/>
                  </a:lnTo>
                  <a:lnTo>
                    <a:pt x="279" y="289"/>
                  </a:lnTo>
                  <a:lnTo>
                    <a:pt x="279" y="290"/>
                  </a:lnTo>
                  <a:lnTo>
                    <a:pt x="277" y="290"/>
                  </a:lnTo>
                  <a:lnTo>
                    <a:pt x="277" y="292"/>
                  </a:lnTo>
                  <a:lnTo>
                    <a:pt x="277" y="293"/>
                  </a:lnTo>
                  <a:lnTo>
                    <a:pt x="279" y="293"/>
                  </a:lnTo>
                  <a:lnTo>
                    <a:pt x="279" y="294"/>
                  </a:lnTo>
                  <a:lnTo>
                    <a:pt x="277" y="294"/>
                  </a:lnTo>
                  <a:lnTo>
                    <a:pt x="277" y="296"/>
                  </a:lnTo>
                  <a:lnTo>
                    <a:pt x="276" y="297"/>
                  </a:lnTo>
                  <a:lnTo>
                    <a:pt x="277" y="297"/>
                  </a:lnTo>
                  <a:lnTo>
                    <a:pt x="277" y="298"/>
                  </a:lnTo>
                  <a:lnTo>
                    <a:pt x="276" y="298"/>
                  </a:lnTo>
                  <a:lnTo>
                    <a:pt x="275" y="298"/>
                  </a:lnTo>
                  <a:lnTo>
                    <a:pt x="275" y="297"/>
                  </a:lnTo>
                  <a:lnTo>
                    <a:pt x="275" y="298"/>
                  </a:lnTo>
                  <a:lnTo>
                    <a:pt x="273" y="298"/>
                  </a:lnTo>
                  <a:lnTo>
                    <a:pt x="273" y="300"/>
                  </a:lnTo>
                  <a:lnTo>
                    <a:pt x="272" y="300"/>
                  </a:lnTo>
                  <a:lnTo>
                    <a:pt x="271" y="300"/>
                  </a:lnTo>
                  <a:lnTo>
                    <a:pt x="270" y="300"/>
                  </a:lnTo>
                  <a:lnTo>
                    <a:pt x="268" y="301"/>
                  </a:lnTo>
                  <a:lnTo>
                    <a:pt x="267" y="301"/>
                  </a:lnTo>
                  <a:lnTo>
                    <a:pt x="267" y="302"/>
                  </a:lnTo>
                  <a:lnTo>
                    <a:pt x="267" y="304"/>
                  </a:lnTo>
                  <a:lnTo>
                    <a:pt x="267" y="305"/>
                  </a:lnTo>
                  <a:lnTo>
                    <a:pt x="268" y="305"/>
                  </a:lnTo>
                  <a:lnTo>
                    <a:pt x="268" y="306"/>
                  </a:lnTo>
                  <a:lnTo>
                    <a:pt x="268" y="308"/>
                  </a:lnTo>
                  <a:lnTo>
                    <a:pt x="267" y="309"/>
                  </a:lnTo>
                  <a:lnTo>
                    <a:pt x="267" y="308"/>
                  </a:lnTo>
                  <a:lnTo>
                    <a:pt x="267" y="306"/>
                  </a:lnTo>
                  <a:lnTo>
                    <a:pt x="266" y="306"/>
                  </a:lnTo>
                  <a:lnTo>
                    <a:pt x="266" y="308"/>
                  </a:lnTo>
                  <a:lnTo>
                    <a:pt x="264" y="308"/>
                  </a:lnTo>
                  <a:lnTo>
                    <a:pt x="264" y="309"/>
                  </a:lnTo>
                  <a:lnTo>
                    <a:pt x="266" y="309"/>
                  </a:lnTo>
                  <a:lnTo>
                    <a:pt x="264" y="309"/>
                  </a:lnTo>
                  <a:lnTo>
                    <a:pt x="264" y="310"/>
                  </a:lnTo>
                  <a:lnTo>
                    <a:pt x="263" y="310"/>
                  </a:lnTo>
                  <a:lnTo>
                    <a:pt x="262" y="310"/>
                  </a:lnTo>
                  <a:lnTo>
                    <a:pt x="260" y="310"/>
                  </a:lnTo>
                  <a:lnTo>
                    <a:pt x="260" y="311"/>
                  </a:lnTo>
                  <a:lnTo>
                    <a:pt x="259" y="311"/>
                  </a:lnTo>
                  <a:lnTo>
                    <a:pt x="258" y="311"/>
                  </a:lnTo>
                  <a:lnTo>
                    <a:pt x="256" y="311"/>
                  </a:lnTo>
                  <a:lnTo>
                    <a:pt x="256" y="310"/>
                  </a:lnTo>
                  <a:lnTo>
                    <a:pt x="255" y="310"/>
                  </a:lnTo>
                  <a:lnTo>
                    <a:pt x="255" y="311"/>
                  </a:lnTo>
                  <a:lnTo>
                    <a:pt x="254" y="311"/>
                  </a:lnTo>
                  <a:lnTo>
                    <a:pt x="254" y="313"/>
                  </a:lnTo>
                  <a:lnTo>
                    <a:pt x="254" y="314"/>
                  </a:lnTo>
                  <a:lnTo>
                    <a:pt x="255" y="314"/>
                  </a:lnTo>
                  <a:lnTo>
                    <a:pt x="254" y="314"/>
                  </a:lnTo>
                  <a:lnTo>
                    <a:pt x="254" y="315"/>
                  </a:lnTo>
                  <a:lnTo>
                    <a:pt x="253" y="317"/>
                  </a:lnTo>
                  <a:lnTo>
                    <a:pt x="251" y="317"/>
                  </a:lnTo>
                  <a:lnTo>
                    <a:pt x="251" y="318"/>
                  </a:lnTo>
                  <a:lnTo>
                    <a:pt x="250" y="318"/>
                  </a:lnTo>
                  <a:lnTo>
                    <a:pt x="246" y="317"/>
                  </a:lnTo>
                  <a:lnTo>
                    <a:pt x="242" y="314"/>
                  </a:lnTo>
                  <a:lnTo>
                    <a:pt x="239" y="313"/>
                  </a:lnTo>
                  <a:lnTo>
                    <a:pt x="234" y="311"/>
                  </a:lnTo>
                  <a:lnTo>
                    <a:pt x="230" y="309"/>
                  </a:lnTo>
                  <a:lnTo>
                    <a:pt x="226" y="308"/>
                  </a:lnTo>
                  <a:lnTo>
                    <a:pt x="221" y="305"/>
                  </a:lnTo>
                  <a:lnTo>
                    <a:pt x="219" y="305"/>
                  </a:lnTo>
                  <a:lnTo>
                    <a:pt x="213" y="302"/>
                  </a:lnTo>
                  <a:lnTo>
                    <a:pt x="208" y="300"/>
                  </a:lnTo>
                  <a:lnTo>
                    <a:pt x="205" y="300"/>
                  </a:lnTo>
                  <a:lnTo>
                    <a:pt x="196" y="296"/>
                  </a:lnTo>
                  <a:lnTo>
                    <a:pt x="195" y="294"/>
                  </a:lnTo>
                  <a:lnTo>
                    <a:pt x="190" y="292"/>
                  </a:lnTo>
                  <a:lnTo>
                    <a:pt x="182" y="289"/>
                  </a:lnTo>
                  <a:lnTo>
                    <a:pt x="179" y="288"/>
                  </a:lnTo>
                  <a:lnTo>
                    <a:pt x="171" y="285"/>
                  </a:lnTo>
                  <a:lnTo>
                    <a:pt x="166" y="283"/>
                  </a:lnTo>
                  <a:lnTo>
                    <a:pt x="162" y="281"/>
                  </a:lnTo>
                  <a:lnTo>
                    <a:pt x="160" y="280"/>
                  </a:lnTo>
                  <a:lnTo>
                    <a:pt x="157" y="279"/>
                  </a:lnTo>
                  <a:lnTo>
                    <a:pt x="153" y="276"/>
                  </a:lnTo>
                  <a:lnTo>
                    <a:pt x="149" y="275"/>
                  </a:lnTo>
                  <a:lnTo>
                    <a:pt x="145" y="273"/>
                  </a:lnTo>
                  <a:lnTo>
                    <a:pt x="143" y="272"/>
                  </a:lnTo>
                  <a:lnTo>
                    <a:pt x="141" y="272"/>
                  </a:lnTo>
                  <a:lnTo>
                    <a:pt x="140" y="271"/>
                  </a:lnTo>
                  <a:lnTo>
                    <a:pt x="136" y="270"/>
                  </a:lnTo>
                  <a:lnTo>
                    <a:pt x="132" y="268"/>
                  </a:lnTo>
                  <a:lnTo>
                    <a:pt x="127" y="266"/>
                  </a:lnTo>
                  <a:lnTo>
                    <a:pt x="123" y="264"/>
                  </a:lnTo>
                  <a:lnTo>
                    <a:pt x="119" y="263"/>
                  </a:lnTo>
                  <a:lnTo>
                    <a:pt x="116" y="262"/>
                  </a:lnTo>
                  <a:lnTo>
                    <a:pt x="112" y="259"/>
                  </a:lnTo>
                  <a:lnTo>
                    <a:pt x="107" y="258"/>
                  </a:lnTo>
                  <a:lnTo>
                    <a:pt x="105" y="256"/>
                  </a:lnTo>
                  <a:lnTo>
                    <a:pt x="101" y="254"/>
                  </a:lnTo>
                  <a:lnTo>
                    <a:pt x="97" y="254"/>
                  </a:lnTo>
                  <a:lnTo>
                    <a:pt x="94" y="253"/>
                  </a:lnTo>
                  <a:lnTo>
                    <a:pt x="92" y="251"/>
                  </a:lnTo>
                  <a:lnTo>
                    <a:pt x="88" y="250"/>
                  </a:lnTo>
                  <a:lnTo>
                    <a:pt x="84" y="247"/>
                  </a:lnTo>
                  <a:lnTo>
                    <a:pt x="81" y="246"/>
                  </a:lnTo>
                  <a:lnTo>
                    <a:pt x="77" y="245"/>
                  </a:lnTo>
                  <a:lnTo>
                    <a:pt x="75" y="243"/>
                  </a:lnTo>
                  <a:lnTo>
                    <a:pt x="72" y="242"/>
                  </a:lnTo>
                  <a:lnTo>
                    <a:pt x="69" y="242"/>
                  </a:lnTo>
                  <a:lnTo>
                    <a:pt x="67" y="241"/>
                  </a:lnTo>
                  <a:lnTo>
                    <a:pt x="65" y="239"/>
                  </a:lnTo>
                  <a:lnTo>
                    <a:pt x="61" y="238"/>
                  </a:lnTo>
                  <a:lnTo>
                    <a:pt x="59" y="237"/>
                  </a:lnTo>
                  <a:lnTo>
                    <a:pt x="58" y="237"/>
                  </a:lnTo>
                  <a:lnTo>
                    <a:pt x="56" y="237"/>
                  </a:lnTo>
                  <a:lnTo>
                    <a:pt x="55" y="236"/>
                  </a:lnTo>
                  <a:lnTo>
                    <a:pt x="54" y="236"/>
                  </a:lnTo>
                  <a:lnTo>
                    <a:pt x="52" y="234"/>
                  </a:lnTo>
                  <a:lnTo>
                    <a:pt x="51" y="234"/>
                  </a:lnTo>
                  <a:lnTo>
                    <a:pt x="51" y="233"/>
                  </a:lnTo>
                  <a:lnTo>
                    <a:pt x="51" y="232"/>
                  </a:lnTo>
                  <a:lnTo>
                    <a:pt x="51" y="230"/>
                  </a:lnTo>
                  <a:lnTo>
                    <a:pt x="50" y="230"/>
                  </a:lnTo>
                  <a:lnTo>
                    <a:pt x="50" y="229"/>
                  </a:lnTo>
                  <a:lnTo>
                    <a:pt x="50" y="228"/>
                  </a:lnTo>
                  <a:lnTo>
                    <a:pt x="48" y="228"/>
                  </a:lnTo>
                  <a:lnTo>
                    <a:pt x="48" y="226"/>
                  </a:lnTo>
                  <a:lnTo>
                    <a:pt x="47" y="226"/>
                  </a:lnTo>
                  <a:lnTo>
                    <a:pt x="46" y="226"/>
                  </a:lnTo>
                  <a:lnTo>
                    <a:pt x="44" y="226"/>
                  </a:lnTo>
                  <a:lnTo>
                    <a:pt x="44" y="228"/>
                  </a:lnTo>
                  <a:lnTo>
                    <a:pt x="44" y="229"/>
                  </a:lnTo>
                  <a:lnTo>
                    <a:pt x="43" y="229"/>
                  </a:lnTo>
                  <a:lnTo>
                    <a:pt x="43" y="230"/>
                  </a:lnTo>
                  <a:lnTo>
                    <a:pt x="43" y="232"/>
                  </a:lnTo>
                  <a:lnTo>
                    <a:pt x="42" y="232"/>
                  </a:lnTo>
                  <a:lnTo>
                    <a:pt x="42" y="233"/>
                  </a:lnTo>
                  <a:lnTo>
                    <a:pt x="40" y="233"/>
                  </a:lnTo>
                  <a:lnTo>
                    <a:pt x="39" y="233"/>
                  </a:lnTo>
                  <a:lnTo>
                    <a:pt x="38" y="233"/>
                  </a:lnTo>
                  <a:lnTo>
                    <a:pt x="37" y="233"/>
                  </a:lnTo>
                  <a:lnTo>
                    <a:pt x="35" y="233"/>
                  </a:lnTo>
                  <a:lnTo>
                    <a:pt x="34" y="233"/>
                  </a:lnTo>
                  <a:lnTo>
                    <a:pt x="33" y="233"/>
                  </a:lnTo>
                  <a:lnTo>
                    <a:pt x="33" y="232"/>
                  </a:lnTo>
                  <a:lnTo>
                    <a:pt x="31" y="232"/>
                  </a:lnTo>
                  <a:lnTo>
                    <a:pt x="31" y="230"/>
                  </a:lnTo>
                  <a:lnTo>
                    <a:pt x="30" y="230"/>
                  </a:lnTo>
                  <a:lnTo>
                    <a:pt x="29" y="229"/>
                  </a:lnTo>
                  <a:lnTo>
                    <a:pt x="29" y="228"/>
                  </a:lnTo>
                  <a:lnTo>
                    <a:pt x="27" y="228"/>
                  </a:lnTo>
                  <a:lnTo>
                    <a:pt x="27" y="226"/>
                  </a:lnTo>
                  <a:lnTo>
                    <a:pt x="26" y="226"/>
                  </a:lnTo>
                  <a:lnTo>
                    <a:pt x="26" y="225"/>
                  </a:lnTo>
                  <a:lnTo>
                    <a:pt x="26" y="224"/>
                  </a:lnTo>
                  <a:lnTo>
                    <a:pt x="26" y="222"/>
                  </a:lnTo>
                  <a:lnTo>
                    <a:pt x="27" y="221"/>
                  </a:lnTo>
                  <a:lnTo>
                    <a:pt x="27" y="220"/>
                  </a:lnTo>
                  <a:lnTo>
                    <a:pt x="27" y="218"/>
                  </a:lnTo>
                  <a:lnTo>
                    <a:pt x="27" y="217"/>
                  </a:lnTo>
                  <a:lnTo>
                    <a:pt x="29" y="217"/>
                  </a:lnTo>
                  <a:lnTo>
                    <a:pt x="29" y="216"/>
                  </a:lnTo>
                  <a:lnTo>
                    <a:pt x="29" y="215"/>
                  </a:lnTo>
                  <a:lnTo>
                    <a:pt x="29" y="213"/>
                  </a:lnTo>
                  <a:lnTo>
                    <a:pt x="27" y="212"/>
                  </a:lnTo>
                  <a:lnTo>
                    <a:pt x="27" y="211"/>
                  </a:lnTo>
                  <a:lnTo>
                    <a:pt x="26" y="211"/>
                  </a:lnTo>
                  <a:lnTo>
                    <a:pt x="26" y="209"/>
                  </a:lnTo>
                  <a:lnTo>
                    <a:pt x="25" y="209"/>
                  </a:lnTo>
                  <a:lnTo>
                    <a:pt x="25" y="208"/>
                  </a:lnTo>
                  <a:lnTo>
                    <a:pt x="23" y="208"/>
                  </a:lnTo>
                  <a:lnTo>
                    <a:pt x="22" y="208"/>
                  </a:lnTo>
                  <a:lnTo>
                    <a:pt x="21" y="208"/>
                  </a:lnTo>
                  <a:lnTo>
                    <a:pt x="20" y="208"/>
                  </a:lnTo>
                  <a:lnTo>
                    <a:pt x="18" y="208"/>
                  </a:lnTo>
                  <a:lnTo>
                    <a:pt x="18" y="209"/>
                  </a:lnTo>
                  <a:lnTo>
                    <a:pt x="17" y="209"/>
                  </a:lnTo>
                  <a:lnTo>
                    <a:pt x="16" y="209"/>
                  </a:lnTo>
                  <a:lnTo>
                    <a:pt x="14" y="209"/>
                  </a:lnTo>
                  <a:lnTo>
                    <a:pt x="13" y="209"/>
                  </a:lnTo>
                  <a:lnTo>
                    <a:pt x="12" y="209"/>
                  </a:lnTo>
                  <a:lnTo>
                    <a:pt x="10" y="209"/>
                  </a:lnTo>
                  <a:lnTo>
                    <a:pt x="10" y="208"/>
                  </a:lnTo>
                  <a:lnTo>
                    <a:pt x="9" y="208"/>
                  </a:lnTo>
                  <a:lnTo>
                    <a:pt x="8" y="208"/>
                  </a:lnTo>
                  <a:lnTo>
                    <a:pt x="6" y="207"/>
                  </a:lnTo>
                  <a:lnTo>
                    <a:pt x="5" y="207"/>
                  </a:lnTo>
                  <a:lnTo>
                    <a:pt x="5" y="205"/>
                  </a:lnTo>
                  <a:lnTo>
                    <a:pt x="4" y="205"/>
                  </a:lnTo>
                  <a:lnTo>
                    <a:pt x="4" y="204"/>
                  </a:lnTo>
                  <a:lnTo>
                    <a:pt x="3" y="204"/>
                  </a:lnTo>
                  <a:lnTo>
                    <a:pt x="3" y="203"/>
                  </a:lnTo>
                  <a:lnTo>
                    <a:pt x="1" y="203"/>
                  </a:lnTo>
                  <a:lnTo>
                    <a:pt x="1" y="201"/>
                  </a:lnTo>
                  <a:lnTo>
                    <a:pt x="1" y="200"/>
                  </a:lnTo>
                  <a:lnTo>
                    <a:pt x="1" y="199"/>
                  </a:lnTo>
                  <a:lnTo>
                    <a:pt x="1" y="198"/>
                  </a:lnTo>
                  <a:lnTo>
                    <a:pt x="1" y="196"/>
                  </a:lnTo>
                  <a:lnTo>
                    <a:pt x="1" y="195"/>
                  </a:lnTo>
                  <a:lnTo>
                    <a:pt x="1" y="194"/>
                  </a:lnTo>
                  <a:lnTo>
                    <a:pt x="1" y="192"/>
                  </a:lnTo>
                  <a:lnTo>
                    <a:pt x="1" y="191"/>
                  </a:lnTo>
                  <a:lnTo>
                    <a:pt x="0" y="190"/>
                  </a:lnTo>
                  <a:lnTo>
                    <a:pt x="0" y="188"/>
                  </a:lnTo>
                  <a:lnTo>
                    <a:pt x="0" y="187"/>
                  </a:lnTo>
                  <a:lnTo>
                    <a:pt x="0" y="186"/>
                  </a:lnTo>
                  <a:lnTo>
                    <a:pt x="1" y="186"/>
                  </a:lnTo>
                  <a:lnTo>
                    <a:pt x="1" y="184"/>
                  </a:lnTo>
                  <a:lnTo>
                    <a:pt x="1" y="183"/>
                  </a:lnTo>
                  <a:lnTo>
                    <a:pt x="1" y="182"/>
                  </a:lnTo>
                  <a:lnTo>
                    <a:pt x="0" y="181"/>
                  </a:lnTo>
                  <a:lnTo>
                    <a:pt x="0" y="179"/>
                  </a:lnTo>
                  <a:lnTo>
                    <a:pt x="1" y="179"/>
                  </a:lnTo>
                  <a:lnTo>
                    <a:pt x="1" y="178"/>
                  </a:lnTo>
                  <a:lnTo>
                    <a:pt x="0" y="178"/>
                  </a:lnTo>
                  <a:lnTo>
                    <a:pt x="1" y="177"/>
                  </a:lnTo>
                  <a:lnTo>
                    <a:pt x="3" y="177"/>
                  </a:lnTo>
                  <a:lnTo>
                    <a:pt x="4" y="178"/>
                  </a:lnTo>
                  <a:lnTo>
                    <a:pt x="4" y="177"/>
                  </a:lnTo>
                  <a:lnTo>
                    <a:pt x="5" y="177"/>
                  </a:lnTo>
                  <a:lnTo>
                    <a:pt x="5" y="175"/>
                  </a:lnTo>
                  <a:lnTo>
                    <a:pt x="5" y="174"/>
                  </a:lnTo>
                  <a:lnTo>
                    <a:pt x="4" y="174"/>
                  </a:lnTo>
                  <a:lnTo>
                    <a:pt x="4" y="173"/>
                  </a:lnTo>
                  <a:lnTo>
                    <a:pt x="3" y="173"/>
                  </a:lnTo>
                  <a:lnTo>
                    <a:pt x="3" y="171"/>
                  </a:lnTo>
                  <a:lnTo>
                    <a:pt x="3" y="170"/>
                  </a:lnTo>
                  <a:lnTo>
                    <a:pt x="3" y="169"/>
                  </a:lnTo>
                  <a:lnTo>
                    <a:pt x="3" y="167"/>
                  </a:lnTo>
                  <a:lnTo>
                    <a:pt x="4" y="166"/>
                  </a:lnTo>
                  <a:lnTo>
                    <a:pt x="5" y="165"/>
                  </a:lnTo>
                  <a:lnTo>
                    <a:pt x="6" y="165"/>
                  </a:lnTo>
                  <a:lnTo>
                    <a:pt x="6" y="166"/>
                  </a:lnTo>
                  <a:lnTo>
                    <a:pt x="8" y="166"/>
                  </a:lnTo>
                  <a:lnTo>
                    <a:pt x="8" y="167"/>
                  </a:lnTo>
                  <a:lnTo>
                    <a:pt x="8" y="169"/>
                  </a:lnTo>
                  <a:lnTo>
                    <a:pt x="8" y="170"/>
                  </a:lnTo>
                  <a:lnTo>
                    <a:pt x="8" y="171"/>
                  </a:lnTo>
                  <a:lnTo>
                    <a:pt x="9" y="173"/>
                  </a:lnTo>
                  <a:lnTo>
                    <a:pt x="9" y="174"/>
                  </a:lnTo>
                  <a:lnTo>
                    <a:pt x="10" y="175"/>
                  </a:lnTo>
                  <a:lnTo>
                    <a:pt x="12" y="175"/>
                  </a:lnTo>
                  <a:lnTo>
                    <a:pt x="13" y="174"/>
                  </a:lnTo>
                  <a:lnTo>
                    <a:pt x="14" y="173"/>
                  </a:lnTo>
                  <a:lnTo>
                    <a:pt x="16" y="173"/>
                  </a:lnTo>
                  <a:lnTo>
                    <a:pt x="17" y="173"/>
                  </a:lnTo>
                  <a:lnTo>
                    <a:pt x="18" y="173"/>
                  </a:lnTo>
                  <a:lnTo>
                    <a:pt x="20" y="173"/>
                  </a:lnTo>
                  <a:lnTo>
                    <a:pt x="20" y="174"/>
                  </a:lnTo>
                  <a:lnTo>
                    <a:pt x="21" y="174"/>
                  </a:lnTo>
                  <a:lnTo>
                    <a:pt x="21" y="175"/>
                  </a:lnTo>
                  <a:lnTo>
                    <a:pt x="21" y="177"/>
                  </a:lnTo>
                  <a:lnTo>
                    <a:pt x="22" y="178"/>
                  </a:lnTo>
                  <a:lnTo>
                    <a:pt x="22" y="179"/>
                  </a:lnTo>
                  <a:lnTo>
                    <a:pt x="22" y="181"/>
                  </a:lnTo>
                  <a:lnTo>
                    <a:pt x="23" y="181"/>
                  </a:lnTo>
                  <a:lnTo>
                    <a:pt x="23" y="182"/>
                  </a:lnTo>
                  <a:lnTo>
                    <a:pt x="23" y="183"/>
                  </a:lnTo>
                  <a:lnTo>
                    <a:pt x="25" y="183"/>
                  </a:lnTo>
                  <a:lnTo>
                    <a:pt x="26" y="184"/>
                  </a:lnTo>
                  <a:lnTo>
                    <a:pt x="27" y="184"/>
                  </a:lnTo>
                  <a:lnTo>
                    <a:pt x="29" y="184"/>
                  </a:lnTo>
                  <a:lnTo>
                    <a:pt x="30" y="184"/>
                  </a:lnTo>
                  <a:lnTo>
                    <a:pt x="30" y="186"/>
                  </a:lnTo>
                  <a:lnTo>
                    <a:pt x="31" y="186"/>
                  </a:lnTo>
                  <a:lnTo>
                    <a:pt x="33" y="186"/>
                  </a:lnTo>
                  <a:lnTo>
                    <a:pt x="34" y="186"/>
                  </a:lnTo>
                  <a:lnTo>
                    <a:pt x="34" y="184"/>
                  </a:lnTo>
                  <a:lnTo>
                    <a:pt x="35" y="184"/>
                  </a:lnTo>
                  <a:lnTo>
                    <a:pt x="37" y="183"/>
                  </a:lnTo>
                  <a:lnTo>
                    <a:pt x="37" y="182"/>
                  </a:lnTo>
                  <a:lnTo>
                    <a:pt x="37" y="181"/>
                  </a:lnTo>
                  <a:lnTo>
                    <a:pt x="37" y="179"/>
                  </a:lnTo>
                  <a:lnTo>
                    <a:pt x="35" y="178"/>
                  </a:lnTo>
                  <a:lnTo>
                    <a:pt x="34" y="178"/>
                  </a:lnTo>
                  <a:lnTo>
                    <a:pt x="34" y="177"/>
                  </a:lnTo>
                  <a:lnTo>
                    <a:pt x="33" y="177"/>
                  </a:lnTo>
                  <a:lnTo>
                    <a:pt x="31" y="177"/>
                  </a:lnTo>
                  <a:lnTo>
                    <a:pt x="31" y="175"/>
                  </a:lnTo>
                  <a:lnTo>
                    <a:pt x="30" y="175"/>
                  </a:lnTo>
                  <a:lnTo>
                    <a:pt x="30" y="174"/>
                  </a:lnTo>
                  <a:lnTo>
                    <a:pt x="29" y="173"/>
                  </a:lnTo>
                  <a:lnTo>
                    <a:pt x="27" y="173"/>
                  </a:lnTo>
                  <a:lnTo>
                    <a:pt x="27" y="171"/>
                  </a:lnTo>
                  <a:lnTo>
                    <a:pt x="26" y="171"/>
                  </a:lnTo>
                  <a:lnTo>
                    <a:pt x="26" y="170"/>
                  </a:lnTo>
                  <a:lnTo>
                    <a:pt x="26" y="169"/>
                  </a:lnTo>
                  <a:lnTo>
                    <a:pt x="25" y="169"/>
                  </a:lnTo>
                  <a:lnTo>
                    <a:pt x="25" y="167"/>
                  </a:lnTo>
                  <a:lnTo>
                    <a:pt x="25" y="166"/>
                  </a:lnTo>
                  <a:lnTo>
                    <a:pt x="25" y="165"/>
                  </a:lnTo>
                  <a:lnTo>
                    <a:pt x="26" y="165"/>
                  </a:lnTo>
                  <a:lnTo>
                    <a:pt x="26" y="164"/>
                  </a:lnTo>
                  <a:lnTo>
                    <a:pt x="26" y="162"/>
                  </a:lnTo>
                  <a:lnTo>
                    <a:pt x="27" y="162"/>
                  </a:lnTo>
                  <a:lnTo>
                    <a:pt x="27" y="161"/>
                  </a:lnTo>
                  <a:lnTo>
                    <a:pt x="29" y="161"/>
                  </a:lnTo>
                  <a:lnTo>
                    <a:pt x="29" y="160"/>
                  </a:lnTo>
                  <a:lnTo>
                    <a:pt x="30" y="160"/>
                  </a:lnTo>
                  <a:lnTo>
                    <a:pt x="31" y="160"/>
                  </a:lnTo>
                  <a:lnTo>
                    <a:pt x="33" y="160"/>
                  </a:lnTo>
                  <a:lnTo>
                    <a:pt x="34" y="160"/>
                  </a:lnTo>
                  <a:lnTo>
                    <a:pt x="35" y="160"/>
                  </a:lnTo>
                  <a:lnTo>
                    <a:pt x="35" y="161"/>
                  </a:lnTo>
                  <a:lnTo>
                    <a:pt x="35" y="162"/>
                  </a:lnTo>
                  <a:lnTo>
                    <a:pt x="37" y="162"/>
                  </a:lnTo>
                  <a:lnTo>
                    <a:pt x="37" y="164"/>
                  </a:lnTo>
                  <a:lnTo>
                    <a:pt x="35" y="165"/>
                  </a:lnTo>
                  <a:lnTo>
                    <a:pt x="35" y="166"/>
                  </a:lnTo>
                  <a:lnTo>
                    <a:pt x="35" y="167"/>
                  </a:lnTo>
                  <a:lnTo>
                    <a:pt x="35" y="169"/>
                  </a:lnTo>
                  <a:lnTo>
                    <a:pt x="35" y="170"/>
                  </a:lnTo>
                  <a:lnTo>
                    <a:pt x="35" y="171"/>
                  </a:lnTo>
                  <a:lnTo>
                    <a:pt x="35" y="173"/>
                  </a:lnTo>
                  <a:lnTo>
                    <a:pt x="35" y="174"/>
                  </a:lnTo>
                  <a:lnTo>
                    <a:pt x="37" y="174"/>
                  </a:lnTo>
                  <a:lnTo>
                    <a:pt x="37" y="175"/>
                  </a:lnTo>
                  <a:lnTo>
                    <a:pt x="38" y="175"/>
                  </a:lnTo>
                  <a:lnTo>
                    <a:pt x="38" y="177"/>
                  </a:lnTo>
                  <a:lnTo>
                    <a:pt x="38" y="178"/>
                  </a:lnTo>
                  <a:lnTo>
                    <a:pt x="38" y="179"/>
                  </a:lnTo>
                  <a:lnTo>
                    <a:pt x="39" y="179"/>
                  </a:lnTo>
                  <a:lnTo>
                    <a:pt x="40" y="181"/>
                  </a:lnTo>
                  <a:lnTo>
                    <a:pt x="42" y="181"/>
                  </a:lnTo>
                  <a:lnTo>
                    <a:pt x="42" y="179"/>
                  </a:lnTo>
                  <a:lnTo>
                    <a:pt x="43" y="179"/>
                  </a:lnTo>
                  <a:lnTo>
                    <a:pt x="43" y="178"/>
                  </a:lnTo>
                  <a:lnTo>
                    <a:pt x="44" y="178"/>
                  </a:lnTo>
                  <a:lnTo>
                    <a:pt x="44" y="177"/>
                  </a:lnTo>
                  <a:lnTo>
                    <a:pt x="46" y="177"/>
                  </a:lnTo>
                  <a:lnTo>
                    <a:pt x="46" y="175"/>
                  </a:lnTo>
                  <a:lnTo>
                    <a:pt x="46" y="174"/>
                  </a:lnTo>
                  <a:lnTo>
                    <a:pt x="44" y="173"/>
                  </a:lnTo>
                  <a:lnTo>
                    <a:pt x="43" y="171"/>
                  </a:lnTo>
                  <a:lnTo>
                    <a:pt x="43" y="170"/>
                  </a:lnTo>
                  <a:lnTo>
                    <a:pt x="42" y="170"/>
                  </a:lnTo>
                  <a:lnTo>
                    <a:pt x="42" y="169"/>
                  </a:lnTo>
                  <a:lnTo>
                    <a:pt x="42" y="167"/>
                  </a:lnTo>
                  <a:lnTo>
                    <a:pt x="42" y="166"/>
                  </a:lnTo>
                  <a:lnTo>
                    <a:pt x="42" y="165"/>
                  </a:lnTo>
                  <a:lnTo>
                    <a:pt x="42" y="164"/>
                  </a:lnTo>
                  <a:lnTo>
                    <a:pt x="42" y="162"/>
                  </a:lnTo>
                  <a:lnTo>
                    <a:pt x="43" y="161"/>
                  </a:lnTo>
                  <a:lnTo>
                    <a:pt x="43" y="160"/>
                  </a:lnTo>
                  <a:lnTo>
                    <a:pt x="44" y="158"/>
                  </a:lnTo>
                  <a:lnTo>
                    <a:pt x="44" y="157"/>
                  </a:lnTo>
                  <a:lnTo>
                    <a:pt x="46" y="157"/>
                  </a:lnTo>
                  <a:lnTo>
                    <a:pt x="46" y="156"/>
                  </a:lnTo>
                  <a:lnTo>
                    <a:pt x="47" y="156"/>
                  </a:lnTo>
                  <a:lnTo>
                    <a:pt x="47" y="154"/>
                  </a:lnTo>
                  <a:lnTo>
                    <a:pt x="48" y="154"/>
                  </a:lnTo>
                  <a:lnTo>
                    <a:pt x="50" y="154"/>
                  </a:lnTo>
                  <a:lnTo>
                    <a:pt x="50" y="153"/>
                  </a:lnTo>
                  <a:lnTo>
                    <a:pt x="51" y="153"/>
                  </a:lnTo>
                  <a:lnTo>
                    <a:pt x="52" y="153"/>
                  </a:lnTo>
                  <a:lnTo>
                    <a:pt x="54" y="153"/>
                  </a:lnTo>
                  <a:lnTo>
                    <a:pt x="55" y="153"/>
                  </a:lnTo>
                  <a:lnTo>
                    <a:pt x="55" y="152"/>
                  </a:lnTo>
                  <a:lnTo>
                    <a:pt x="55" y="146"/>
                  </a:lnTo>
                  <a:lnTo>
                    <a:pt x="55" y="141"/>
                  </a:lnTo>
                  <a:lnTo>
                    <a:pt x="55" y="133"/>
                  </a:lnTo>
                  <a:lnTo>
                    <a:pt x="55" y="131"/>
                  </a:lnTo>
                  <a:lnTo>
                    <a:pt x="55" y="126"/>
                  </a:lnTo>
                  <a:lnTo>
                    <a:pt x="55" y="123"/>
                  </a:lnTo>
                  <a:lnTo>
                    <a:pt x="55" y="119"/>
                  </a:lnTo>
                  <a:lnTo>
                    <a:pt x="55" y="118"/>
                  </a:lnTo>
                  <a:lnTo>
                    <a:pt x="55" y="115"/>
                  </a:lnTo>
                  <a:lnTo>
                    <a:pt x="55" y="111"/>
                  </a:lnTo>
                  <a:lnTo>
                    <a:pt x="55" y="106"/>
                  </a:lnTo>
                  <a:lnTo>
                    <a:pt x="55" y="105"/>
                  </a:lnTo>
                  <a:lnTo>
                    <a:pt x="55" y="103"/>
                  </a:lnTo>
                  <a:lnTo>
                    <a:pt x="55" y="97"/>
                  </a:lnTo>
                  <a:lnTo>
                    <a:pt x="55" y="94"/>
                  </a:lnTo>
                  <a:lnTo>
                    <a:pt x="55" y="93"/>
                  </a:lnTo>
                  <a:lnTo>
                    <a:pt x="55" y="90"/>
                  </a:lnTo>
                  <a:lnTo>
                    <a:pt x="55" y="86"/>
                  </a:lnTo>
                  <a:lnTo>
                    <a:pt x="55" y="85"/>
                  </a:lnTo>
                  <a:lnTo>
                    <a:pt x="55" y="81"/>
                  </a:lnTo>
                  <a:lnTo>
                    <a:pt x="55" y="80"/>
                  </a:lnTo>
                  <a:lnTo>
                    <a:pt x="55" y="78"/>
                  </a:lnTo>
                  <a:lnTo>
                    <a:pt x="55" y="77"/>
                  </a:lnTo>
                  <a:lnTo>
                    <a:pt x="55" y="76"/>
                  </a:lnTo>
                  <a:lnTo>
                    <a:pt x="55" y="73"/>
                  </a:lnTo>
                  <a:lnTo>
                    <a:pt x="55" y="67"/>
                  </a:lnTo>
                  <a:lnTo>
                    <a:pt x="55" y="63"/>
                  </a:lnTo>
                  <a:lnTo>
                    <a:pt x="55" y="61"/>
                  </a:lnTo>
                  <a:lnTo>
                    <a:pt x="55" y="57"/>
                  </a:lnTo>
                  <a:lnTo>
                    <a:pt x="55" y="55"/>
                  </a:lnTo>
                  <a:lnTo>
                    <a:pt x="55" y="50"/>
                  </a:lnTo>
                  <a:lnTo>
                    <a:pt x="55" y="48"/>
                  </a:lnTo>
                  <a:lnTo>
                    <a:pt x="55" y="47"/>
                  </a:lnTo>
                  <a:lnTo>
                    <a:pt x="55" y="46"/>
                  </a:lnTo>
                  <a:lnTo>
                    <a:pt x="56" y="46"/>
                  </a:lnTo>
                  <a:lnTo>
                    <a:pt x="56" y="44"/>
                  </a:lnTo>
                  <a:lnTo>
                    <a:pt x="58" y="43"/>
                  </a:lnTo>
                  <a:lnTo>
                    <a:pt x="58" y="42"/>
                  </a:lnTo>
                  <a:lnTo>
                    <a:pt x="58" y="40"/>
                  </a:lnTo>
                  <a:lnTo>
                    <a:pt x="59" y="40"/>
                  </a:lnTo>
                  <a:lnTo>
                    <a:pt x="60" y="40"/>
                  </a:lnTo>
                  <a:lnTo>
                    <a:pt x="61" y="42"/>
                  </a:lnTo>
                  <a:lnTo>
                    <a:pt x="63" y="42"/>
                  </a:lnTo>
                  <a:lnTo>
                    <a:pt x="64" y="42"/>
                  </a:lnTo>
                  <a:lnTo>
                    <a:pt x="64" y="40"/>
                  </a:lnTo>
                  <a:lnTo>
                    <a:pt x="64" y="39"/>
                  </a:lnTo>
                  <a:lnTo>
                    <a:pt x="63" y="39"/>
                  </a:lnTo>
                  <a:lnTo>
                    <a:pt x="63" y="38"/>
                  </a:lnTo>
                  <a:lnTo>
                    <a:pt x="63" y="37"/>
                  </a:lnTo>
                  <a:lnTo>
                    <a:pt x="64" y="37"/>
                  </a:lnTo>
                  <a:lnTo>
                    <a:pt x="65" y="35"/>
                  </a:lnTo>
                  <a:lnTo>
                    <a:pt x="67" y="35"/>
                  </a:lnTo>
                  <a:lnTo>
                    <a:pt x="68" y="35"/>
                  </a:lnTo>
                  <a:lnTo>
                    <a:pt x="69" y="35"/>
                  </a:lnTo>
                  <a:lnTo>
                    <a:pt x="69" y="37"/>
                  </a:lnTo>
                  <a:lnTo>
                    <a:pt x="71" y="37"/>
                  </a:lnTo>
                  <a:lnTo>
                    <a:pt x="71" y="38"/>
                  </a:lnTo>
                  <a:lnTo>
                    <a:pt x="69" y="39"/>
                  </a:lnTo>
                  <a:lnTo>
                    <a:pt x="69" y="40"/>
                  </a:lnTo>
                  <a:lnTo>
                    <a:pt x="69" y="42"/>
                  </a:lnTo>
                  <a:lnTo>
                    <a:pt x="71" y="42"/>
                  </a:lnTo>
                  <a:lnTo>
                    <a:pt x="72" y="42"/>
                  </a:lnTo>
                  <a:lnTo>
                    <a:pt x="72" y="40"/>
                  </a:lnTo>
                  <a:lnTo>
                    <a:pt x="72" y="39"/>
                  </a:lnTo>
                  <a:lnTo>
                    <a:pt x="73" y="39"/>
                  </a:lnTo>
                  <a:lnTo>
                    <a:pt x="75" y="39"/>
                  </a:lnTo>
                  <a:lnTo>
                    <a:pt x="75" y="38"/>
                  </a:lnTo>
                  <a:lnTo>
                    <a:pt x="76" y="39"/>
                  </a:lnTo>
                  <a:lnTo>
                    <a:pt x="77" y="40"/>
                  </a:lnTo>
                  <a:lnTo>
                    <a:pt x="78" y="40"/>
                  </a:lnTo>
                  <a:lnTo>
                    <a:pt x="80" y="40"/>
                  </a:lnTo>
                  <a:lnTo>
                    <a:pt x="80" y="39"/>
                  </a:lnTo>
                  <a:lnTo>
                    <a:pt x="80" y="38"/>
                  </a:lnTo>
                  <a:lnTo>
                    <a:pt x="78" y="38"/>
                  </a:lnTo>
                  <a:lnTo>
                    <a:pt x="77" y="38"/>
                  </a:lnTo>
                  <a:lnTo>
                    <a:pt x="77" y="37"/>
                  </a:lnTo>
                  <a:lnTo>
                    <a:pt x="77" y="35"/>
                  </a:lnTo>
                  <a:lnTo>
                    <a:pt x="76" y="34"/>
                  </a:lnTo>
                  <a:lnTo>
                    <a:pt x="76" y="33"/>
                  </a:lnTo>
                  <a:lnTo>
                    <a:pt x="77" y="33"/>
                  </a:lnTo>
                  <a:lnTo>
                    <a:pt x="77" y="31"/>
                  </a:lnTo>
                  <a:lnTo>
                    <a:pt x="77" y="30"/>
                  </a:lnTo>
                  <a:lnTo>
                    <a:pt x="78" y="30"/>
                  </a:lnTo>
                  <a:lnTo>
                    <a:pt x="78" y="29"/>
                  </a:lnTo>
                  <a:lnTo>
                    <a:pt x="80" y="29"/>
                  </a:lnTo>
                  <a:lnTo>
                    <a:pt x="80" y="27"/>
                  </a:lnTo>
                  <a:lnTo>
                    <a:pt x="81" y="27"/>
                  </a:lnTo>
                  <a:lnTo>
                    <a:pt x="82" y="26"/>
                  </a:lnTo>
                  <a:lnTo>
                    <a:pt x="82" y="25"/>
                  </a:lnTo>
                  <a:lnTo>
                    <a:pt x="82" y="23"/>
                  </a:lnTo>
                  <a:lnTo>
                    <a:pt x="84" y="23"/>
                  </a:lnTo>
                  <a:lnTo>
                    <a:pt x="84" y="22"/>
                  </a:lnTo>
                  <a:lnTo>
                    <a:pt x="84" y="21"/>
                  </a:lnTo>
                  <a:lnTo>
                    <a:pt x="82" y="21"/>
                  </a:lnTo>
                  <a:lnTo>
                    <a:pt x="82" y="20"/>
                  </a:lnTo>
                  <a:lnTo>
                    <a:pt x="82" y="18"/>
                  </a:lnTo>
                  <a:lnTo>
                    <a:pt x="82" y="17"/>
                  </a:lnTo>
                  <a:lnTo>
                    <a:pt x="81" y="16"/>
                  </a:lnTo>
                  <a:lnTo>
                    <a:pt x="81" y="14"/>
                  </a:lnTo>
                  <a:lnTo>
                    <a:pt x="80" y="13"/>
                  </a:lnTo>
                  <a:lnTo>
                    <a:pt x="80" y="12"/>
                  </a:lnTo>
                  <a:lnTo>
                    <a:pt x="78" y="12"/>
                  </a:lnTo>
                  <a:lnTo>
                    <a:pt x="78" y="10"/>
                  </a:lnTo>
                  <a:lnTo>
                    <a:pt x="77" y="10"/>
                  </a:lnTo>
                  <a:lnTo>
                    <a:pt x="77" y="9"/>
                  </a:lnTo>
                  <a:lnTo>
                    <a:pt x="76" y="9"/>
                  </a:lnTo>
                  <a:lnTo>
                    <a:pt x="75" y="8"/>
                  </a:lnTo>
                  <a:lnTo>
                    <a:pt x="73" y="8"/>
                  </a:lnTo>
                  <a:lnTo>
                    <a:pt x="72" y="8"/>
                  </a:lnTo>
                  <a:lnTo>
                    <a:pt x="71" y="8"/>
                  </a:lnTo>
                  <a:lnTo>
                    <a:pt x="69" y="8"/>
                  </a:lnTo>
                  <a:lnTo>
                    <a:pt x="69" y="6"/>
                  </a:lnTo>
                  <a:lnTo>
                    <a:pt x="68" y="6"/>
                  </a:lnTo>
                  <a:lnTo>
                    <a:pt x="67" y="6"/>
                  </a:lnTo>
                  <a:lnTo>
                    <a:pt x="67" y="8"/>
                  </a:lnTo>
                  <a:lnTo>
                    <a:pt x="65" y="8"/>
                  </a:lnTo>
                  <a:lnTo>
                    <a:pt x="64" y="8"/>
                  </a:lnTo>
                  <a:lnTo>
                    <a:pt x="63" y="8"/>
                  </a:lnTo>
                  <a:lnTo>
                    <a:pt x="61" y="6"/>
                  </a:lnTo>
                  <a:lnTo>
                    <a:pt x="60" y="5"/>
                  </a:lnTo>
                  <a:lnTo>
                    <a:pt x="60" y="4"/>
                  </a:lnTo>
                  <a:lnTo>
                    <a:pt x="60" y="2"/>
                  </a:lnTo>
                  <a:lnTo>
                    <a:pt x="60" y="1"/>
                  </a:lnTo>
                  <a:lnTo>
                    <a:pt x="60" y="0"/>
                  </a:lnTo>
                  <a:lnTo>
                    <a:pt x="61" y="0"/>
                  </a:lnTo>
                  <a:lnTo>
                    <a:pt x="63" y="1"/>
                  </a:lnTo>
                  <a:lnTo>
                    <a:pt x="64" y="1"/>
                  </a:lnTo>
                  <a:lnTo>
                    <a:pt x="68" y="2"/>
                  </a:lnTo>
                  <a:lnTo>
                    <a:pt x="73" y="4"/>
                  </a:lnTo>
                  <a:lnTo>
                    <a:pt x="75" y="5"/>
                  </a:lnTo>
                  <a:lnTo>
                    <a:pt x="77" y="5"/>
                  </a:lnTo>
                  <a:lnTo>
                    <a:pt x="81" y="6"/>
                  </a:lnTo>
                  <a:lnTo>
                    <a:pt x="82" y="8"/>
                  </a:lnTo>
                  <a:lnTo>
                    <a:pt x="88" y="9"/>
                  </a:lnTo>
                  <a:lnTo>
                    <a:pt x="90" y="10"/>
                  </a:lnTo>
                  <a:lnTo>
                    <a:pt x="93" y="12"/>
                  </a:lnTo>
                  <a:lnTo>
                    <a:pt x="98" y="13"/>
                  </a:lnTo>
                  <a:lnTo>
                    <a:pt x="99" y="13"/>
                  </a:lnTo>
                  <a:lnTo>
                    <a:pt x="102" y="14"/>
                  </a:lnTo>
                  <a:lnTo>
                    <a:pt x="103" y="1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a:extLst>
                <a:ext uri="{FF2B5EF4-FFF2-40B4-BE49-F238E27FC236}">
                  <a16:creationId xmlns:a16="http://schemas.microsoft.com/office/drawing/2014/main" id="{3B7997DF-4D0D-42A4-A0A2-E45ED07AAECF}"/>
                </a:ext>
              </a:extLst>
            </p:cNvPr>
            <p:cNvSpPr>
              <a:spLocks/>
            </p:cNvSpPr>
            <p:nvPr/>
          </p:nvSpPr>
          <p:spPr bwMode="auto">
            <a:xfrm>
              <a:off x="5638" y="2139"/>
              <a:ext cx="216" cy="260"/>
            </a:xfrm>
            <a:custGeom>
              <a:avLst/>
              <a:gdLst>
                <a:gd name="T0" fmla="*/ 40 w 216"/>
                <a:gd name="T1" fmla="*/ 36 h 260"/>
                <a:gd name="T2" fmla="*/ 88 w 216"/>
                <a:gd name="T3" fmla="*/ 36 h 260"/>
                <a:gd name="T4" fmla="*/ 95 w 216"/>
                <a:gd name="T5" fmla="*/ 5 h 260"/>
                <a:gd name="T6" fmla="*/ 119 w 216"/>
                <a:gd name="T7" fmla="*/ 0 h 260"/>
                <a:gd name="T8" fmla="*/ 150 w 216"/>
                <a:gd name="T9" fmla="*/ 6 h 260"/>
                <a:gd name="T10" fmla="*/ 150 w 216"/>
                <a:gd name="T11" fmla="*/ 28 h 260"/>
                <a:gd name="T12" fmla="*/ 166 w 216"/>
                <a:gd name="T13" fmla="*/ 55 h 260"/>
                <a:gd name="T14" fmla="*/ 177 w 216"/>
                <a:gd name="T15" fmla="*/ 53 h 260"/>
                <a:gd name="T16" fmla="*/ 190 w 216"/>
                <a:gd name="T17" fmla="*/ 56 h 260"/>
                <a:gd name="T18" fmla="*/ 196 w 216"/>
                <a:gd name="T19" fmla="*/ 57 h 260"/>
                <a:gd name="T20" fmla="*/ 195 w 216"/>
                <a:gd name="T21" fmla="*/ 49 h 260"/>
                <a:gd name="T22" fmla="*/ 194 w 216"/>
                <a:gd name="T23" fmla="*/ 36 h 260"/>
                <a:gd name="T24" fmla="*/ 195 w 216"/>
                <a:gd name="T25" fmla="*/ 31 h 260"/>
                <a:gd name="T26" fmla="*/ 200 w 216"/>
                <a:gd name="T27" fmla="*/ 28 h 260"/>
                <a:gd name="T28" fmla="*/ 204 w 216"/>
                <a:gd name="T29" fmla="*/ 19 h 260"/>
                <a:gd name="T30" fmla="*/ 213 w 216"/>
                <a:gd name="T31" fmla="*/ 14 h 260"/>
                <a:gd name="T32" fmla="*/ 216 w 216"/>
                <a:gd name="T33" fmla="*/ 38 h 260"/>
                <a:gd name="T34" fmla="*/ 216 w 216"/>
                <a:gd name="T35" fmla="*/ 68 h 260"/>
                <a:gd name="T36" fmla="*/ 216 w 216"/>
                <a:gd name="T37" fmla="*/ 112 h 260"/>
                <a:gd name="T38" fmla="*/ 207 w 216"/>
                <a:gd name="T39" fmla="*/ 127 h 260"/>
                <a:gd name="T40" fmla="*/ 203 w 216"/>
                <a:gd name="T41" fmla="*/ 141 h 260"/>
                <a:gd name="T42" fmla="*/ 203 w 216"/>
                <a:gd name="T43" fmla="*/ 152 h 260"/>
                <a:gd name="T44" fmla="*/ 196 w 216"/>
                <a:gd name="T45" fmla="*/ 141 h 260"/>
                <a:gd name="T46" fmla="*/ 192 w 216"/>
                <a:gd name="T47" fmla="*/ 131 h 260"/>
                <a:gd name="T48" fmla="*/ 186 w 216"/>
                <a:gd name="T49" fmla="*/ 140 h 260"/>
                <a:gd name="T50" fmla="*/ 195 w 216"/>
                <a:gd name="T51" fmla="*/ 148 h 260"/>
                <a:gd name="T52" fmla="*/ 191 w 216"/>
                <a:gd name="T53" fmla="*/ 157 h 260"/>
                <a:gd name="T54" fmla="*/ 182 w 216"/>
                <a:gd name="T55" fmla="*/ 148 h 260"/>
                <a:gd name="T56" fmla="*/ 170 w 216"/>
                <a:gd name="T57" fmla="*/ 145 h 260"/>
                <a:gd name="T58" fmla="*/ 164 w 216"/>
                <a:gd name="T59" fmla="*/ 140 h 260"/>
                <a:gd name="T60" fmla="*/ 162 w 216"/>
                <a:gd name="T61" fmla="*/ 148 h 260"/>
                <a:gd name="T62" fmla="*/ 161 w 216"/>
                <a:gd name="T63" fmla="*/ 159 h 260"/>
                <a:gd name="T64" fmla="*/ 164 w 216"/>
                <a:gd name="T65" fmla="*/ 174 h 260"/>
                <a:gd name="T66" fmla="*/ 174 w 216"/>
                <a:gd name="T67" fmla="*/ 180 h 260"/>
                <a:gd name="T68" fmla="*/ 187 w 216"/>
                <a:gd name="T69" fmla="*/ 180 h 260"/>
                <a:gd name="T70" fmla="*/ 187 w 216"/>
                <a:gd name="T71" fmla="*/ 193 h 260"/>
                <a:gd name="T72" fmla="*/ 194 w 216"/>
                <a:gd name="T73" fmla="*/ 204 h 260"/>
                <a:gd name="T74" fmla="*/ 175 w 216"/>
                <a:gd name="T75" fmla="*/ 205 h 260"/>
                <a:gd name="T76" fmla="*/ 150 w 216"/>
                <a:gd name="T77" fmla="*/ 209 h 260"/>
                <a:gd name="T78" fmla="*/ 150 w 216"/>
                <a:gd name="T79" fmla="*/ 242 h 260"/>
                <a:gd name="T80" fmla="*/ 133 w 216"/>
                <a:gd name="T81" fmla="*/ 260 h 260"/>
                <a:gd name="T82" fmla="*/ 106 w 216"/>
                <a:gd name="T83" fmla="*/ 260 h 260"/>
                <a:gd name="T84" fmla="*/ 82 w 216"/>
                <a:gd name="T85" fmla="*/ 260 h 260"/>
                <a:gd name="T86" fmla="*/ 54 w 216"/>
                <a:gd name="T87" fmla="*/ 260 h 260"/>
                <a:gd name="T88" fmla="*/ 39 w 216"/>
                <a:gd name="T89" fmla="*/ 239 h 260"/>
                <a:gd name="T90" fmla="*/ 39 w 216"/>
                <a:gd name="T91" fmla="*/ 203 h 260"/>
                <a:gd name="T92" fmla="*/ 39 w 216"/>
                <a:gd name="T93" fmla="*/ 184 h 260"/>
                <a:gd name="T94" fmla="*/ 39 w 216"/>
                <a:gd name="T95" fmla="*/ 158 h 260"/>
                <a:gd name="T96" fmla="*/ 17 w 216"/>
                <a:gd name="T97" fmla="*/ 148 h 260"/>
                <a:gd name="T98" fmla="*/ 27 w 216"/>
                <a:gd name="T99" fmla="*/ 145 h 260"/>
                <a:gd name="T100" fmla="*/ 23 w 216"/>
                <a:gd name="T101" fmla="*/ 135 h 260"/>
                <a:gd name="T102" fmla="*/ 17 w 216"/>
                <a:gd name="T103" fmla="*/ 131 h 260"/>
                <a:gd name="T104" fmla="*/ 21 w 216"/>
                <a:gd name="T105" fmla="*/ 119 h 260"/>
                <a:gd name="T106" fmla="*/ 23 w 216"/>
                <a:gd name="T107" fmla="*/ 106 h 260"/>
                <a:gd name="T108" fmla="*/ 25 w 216"/>
                <a:gd name="T109" fmla="*/ 94 h 260"/>
                <a:gd name="T110" fmla="*/ 29 w 216"/>
                <a:gd name="T111" fmla="*/ 82 h 260"/>
                <a:gd name="T112" fmla="*/ 17 w 216"/>
                <a:gd name="T113" fmla="*/ 74 h 260"/>
                <a:gd name="T114" fmla="*/ 8 w 216"/>
                <a:gd name="T115" fmla="*/ 65 h 260"/>
                <a:gd name="T116" fmla="*/ 0 w 216"/>
                <a:gd name="T117" fmla="*/ 60 h 260"/>
                <a:gd name="T118" fmla="*/ 1 w 216"/>
                <a:gd name="T119" fmla="*/ 45 h 260"/>
                <a:gd name="T120" fmla="*/ 5 w 216"/>
                <a:gd name="T121" fmla="*/ 3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6" h="260">
                  <a:moveTo>
                    <a:pt x="9" y="36"/>
                  </a:moveTo>
                  <a:lnTo>
                    <a:pt x="10" y="36"/>
                  </a:lnTo>
                  <a:lnTo>
                    <a:pt x="13" y="36"/>
                  </a:lnTo>
                  <a:lnTo>
                    <a:pt x="14" y="36"/>
                  </a:lnTo>
                  <a:lnTo>
                    <a:pt x="16" y="36"/>
                  </a:lnTo>
                  <a:lnTo>
                    <a:pt x="20" y="36"/>
                  </a:lnTo>
                  <a:lnTo>
                    <a:pt x="21" y="36"/>
                  </a:lnTo>
                  <a:lnTo>
                    <a:pt x="22" y="36"/>
                  </a:lnTo>
                  <a:lnTo>
                    <a:pt x="25" y="36"/>
                  </a:lnTo>
                  <a:lnTo>
                    <a:pt x="26" y="36"/>
                  </a:lnTo>
                  <a:lnTo>
                    <a:pt x="30" y="36"/>
                  </a:lnTo>
                  <a:lnTo>
                    <a:pt x="40" y="36"/>
                  </a:lnTo>
                  <a:lnTo>
                    <a:pt x="48" y="36"/>
                  </a:lnTo>
                  <a:lnTo>
                    <a:pt x="59" y="36"/>
                  </a:lnTo>
                  <a:lnTo>
                    <a:pt x="65" y="36"/>
                  </a:lnTo>
                  <a:lnTo>
                    <a:pt x="67" y="36"/>
                  </a:lnTo>
                  <a:lnTo>
                    <a:pt x="71" y="36"/>
                  </a:lnTo>
                  <a:lnTo>
                    <a:pt x="72" y="36"/>
                  </a:lnTo>
                  <a:lnTo>
                    <a:pt x="75" y="36"/>
                  </a:lnTo>
                  <a:lnTo>
                    <a:pt x="77" y="36"/>
                  </a:lnTo>
                  <a:lnTo>
                    <a:pt x="78" y="36"/>
                  </a:lnTo>
                  <a:lnTo>
                    <a:pt x="81" y="36"/>
                  </a:lnTo>
                  <a:lnTo>
                    <a:pt x="85" y="36"/>
                  </a:lnTo>
                  <a:lnTo>
                    <a:pt x="88" y="36"/>
                  </a:lnTo>
                  <a:lnTo>
                    <a:pt x="93" y="36"/>
                  </a:lnTo>
                  <a:lnTo>
                    <a:pt x="95" y="36"/>
                  </a:lnTo>
                  <a:lnTo>
                    <a:pt x="95" y="35"/>
                  </a:lnTo>
                  <a:lnTo>
                    <a:pt x="95" y="34"/>
                  </a:lnTo>
                  <a:lnTo>
                    <a:pt x="95" y="27"/>
                  </a:lnTo>
                  <a:lnTo>
                    <a:pt x="95" y="19"/>
                  </a:lnTo>
                  <a:lnTo>
                    <a:pt x="95" y="18"/>
                  </a:lnTo>
                  <a:lnTo>
                    <a:pt x="95" y="17"/>
                  </a:lnTo>
                  <a:lnTo>
                    <a:pt x="95" y="13"/>
                  </a:lnTo>
                  <a:lnTo>
                    <a:pt x="95" y="9"/>
                  </a:lnTo>
                  <a:lnTo>
                    <a:pt x="95" y="8"/>
                  </a:lnTo>
                  <a:lnTo>
                    <a:pt x="95" y="5"/>
                  </a:lnTo>
                  <a:lnTo>
                    <a:pt x="95" y="4"/>
                  </a:lnTo>
                  <a:lnTo>
                    <a:pt x="95" y="0"/>
                  </a:lnTo>
                  <a:lnTo>
                    <a:pt x="99" y="0"/>
                  </a:lnTo>
                  <a:lnTo>
                    <a:pt x="103" y="0"/>
                  </a:lnTo>
                  <a:lnTo>
                    <a:pt x="105" y="0"/>
                  </a:lnTo>
                  <a:lnTo>
                    <a:pt x="106" y="0"/>
                  </a:lnTo>
                  <a:lnTo>
                    <a:pt x="107" y="0"/>
                  </a:lnTo>
                  <a:lnTo>
                    <a:pt x="110" y="0"/>
                  </a:lnTo>
                  <a:lnTo>
                    <a:pt x="112" y="0"/>
                  </a:lnTo>
                  <a:lnTo>
                    <a:pt x="114" y="0"/>
                  </a:lnTo>
                  <a:lnTo>
                    <a:pt x="118" y="0"/>
                  </a:lnTo>
                  <a:lnTo>
                    <a:pt x="119" y="0"/>
                  </a:lnTo>
                  <a:lnTo>
                    <a:pt x="124" y="0"/>
                  </a:lnTo>
                  <a:lnTo>
                    <a:pt x="127" y="0"/>
                  </a:lnTo>
                  <a:lnTo>
                    <a:pt x="129" y="0"/>
                  </a:lnTo>
                  <a:lnTo>
                    <a:pt x="133" y="0"/>
                  </a:lnTo>
                  <a:lnTo>
                    <a:pt x="136" y="0"/>
                  </a:lnTo>
                  <a:lnTo>
                    <a:pt x="143" y="0"/>
                  </a:lnTo>
                  <a:lnTo>
                    <a:pt x="145" y="0"/>
                  </a:lnTo>
                  <a:lnTo>
                    <a:pt x="149" y="0"/>
                  </a:lnTo>
                  <a:lnTo>
                    <a:pt x="150" y="0"/>
                  </a:lnTo>
                  <a:lnTo>
                    <a:pt x="150" y="1"/>
                  </a:lnTo>
                  <a:lnTo>
                    <a:pt x="150" y="4"/>
                  </a:lnTo>
                  <a:lnTo>
                    <a:pt x="150" y="6"/>
                  </a:lnTo>
                  <a:lnTo>
                    <a:pt x="150" y="8"/>
                  </a:lnTo>
                  <a:lnTo>
                    <a:pt x="150" y="9"/>
                  </a:lnTo>
                  <a:lnTo>
                    <a:pt x="150" y="10"/>
                  </a:lnTo>
                  <a:lnTo>
                    <a:pt x="150" y="11"/>
                  </a:lnTo>
                  <a:lnTo>
                    <a:pt x="150" y="14"/>
                  </a:lnTo>
                  <a:lnTo>
                    <a:pt x="150" y="15"/>
                  </a:lnTo>
                  <a:lnTo>
                    <a:pt x="150" y="17"/>
                  </a:lnTo>
                  <a:lnTo>
                    <a:pt x="150" y="19"/>
                  </a:lnTo>
                  <a:lnTo>
                    <a:pt x="150" y="22"/>
                  </a:lnTo>
                  <a:lnTo>
                    <a:pt x="150" y="23"/>
                  </a:lnTo>
                  <a:lnTo>
                    <a:pt x="150" y="27"/>
                  </a:lnTo>
                  <a:lnTo>
                    <a:pt x="150" y="28"/>
                  </a:lnTo>
                  <a:lnTo>
                    <a:pt x="150" y="32"/>
                  </a:lnTo>
                  <a:lnTo>
                    <a:pt x="150" y="36"/>
                  </a:lnTo>
                  <a:lnTo>
                    <a:pt x="150" y="39"/>
                  </a:lnTo>
                  <a:lnTo>
                    <a:pt x="150" y="40"/>
                  </a:lnTo>
                  <a:lnTo>
                    <a:pt x="153" y="42"/>
                  </a:lnTo>
                  <a:lnTo>
                    <a:pt x="154" y="43"/>
                  </a:lnTo>
                  <a:lnTo>
                    <a:pt x="157" y="45"/>
                  </a:lnTo>
                  <a:lnTo>
                    <a:pt x="160" y="48"/>
                  </a:lnTo>
                  <a:lnTo>
                    <a:pt x="160" y="49"/>
                  </a:lnTo>
                  <a:lnTo>
                    <a:pt x="162" y="51"/>
                  </a:lnTo>
                  <a:lnTo>
                    <a:pt x="164" y="53"/>
                  </a:lnTo>
                  <a:lnTo>
                    <a:pt x="166" y="55"/>
                  </a:lnTo>
                  <a:lnTo>
                    <a:pt x="167" y="56"/>
                  </a:lnTo>
                  <a:lnTo>
                    <a:pt x="169" y="57"/>
                  </a:lnTo>
                  <a:lnTo>
                    <a:pt x="171" y="60"/>
                  </a:lnTo>
                  <a:lnTo>
                    <a:pt x="173" y="60"/>
                  </a:lnTo>
                  <a:lnTo>
                    <a:pt x="173" y="59"/>
                  </a:lnTo>
                  <a:lnTo>
                    <a:pt x="173" y="57"/>
                  </a:lnTo>
                  <a:lnTo>
                    <a:pt x="173" y="56"/>
                  </a:lnTo>
                  <a:lnTo>
                    <a:pt x="173" y="55"/>
                  </a:lnTo>
                  <a:lnTo>
                    <a:pt x="173" y="53"/>
                  </a:lnTo>
                  <a:lnTo>
                    <a:pt x="174" y="53"/>
                  </a:lnTo>
                  <a:lnTo>
                    <a:pt x="175" y="53"/>
                  </a:lnTo>
                  <a:lnTo>
                    <a:pt x="177" y="53"/>
                  </a:lnTo>
                  <a:lnTo>
                    <a:pt x="178" y="53"/>
                  </a:lnTo>
                  <a:lnTo>
                    <a:pt x="179" y="53"/>
                  </a:lnTo>
                  <a:lnTo>
                    <a:pt x="181" y="53"/>
                  </a:lnTo>
                  <a:lnTo>
                    <a:pt x="182" y="53"/>
                  </a:lnTo>
                  <a:lnTo>
                    <a:pt x="183" y="53"/>
                  </a:lnTo>
                  <a:lnTo>
                    <a:pt x="184" y="53"/>
                  </a:lnTo>
                  <a:lnTo>
                    <a:pt x="186" y="53"/>
                  </a:lnTo>
                  <a:lnTo>
                    <a:pt x="187" y="53"/>
                  </a:lnTo>
                  <a:lnTo>
                    <a:pt x="188" y="53"/>
                  </a:lnTo>
                  <a:lnTo>
                    <a:pt x="188" y="55"/>
                  </a:lnTo>
                  <a:lnTo>
                    <a:pt x="190" y="55"/>
                  </a:lnTo>
                  <a:lnTo>
                    <a:pt x="190" y="56"/>
                  </a:lnTo>
                  <a:lnTo>
                    <a:pt x="191" y="56"/>
                  </a:lnTo>
                  <a:lnTo>
                    <a:pt x="192" y="56"/>
                  </a:lnTo>
                  <a:lnTo>
                    <a:pt x="192" y="55"/>
                  </a:lnTo>
                  <a:lnTo>
                    <a:pt x="194" y="56"/>
                  </a:lnTo>
                  <a:lnTo>
                    <a:pt x="192" y="56"/>
                  </a:lnTo>
                  <a:lnTo>
                    <a:pt x="192" y="57"/>
                  </a:lnTo>
                  <a:lnTo>
                    <a:pt x="192" y="59"/>
                  </a:lnTo>
                  <a:lnTo>
                    <a:pt x="194" y="59"/>
                  </a:lnTo>
                  <a:lnTo>
                    <a:pt x="195" y="57"/>
                  </a:lnTo>
                  <a:lnTo>
                    <a:pt x="196" y="57"/>
                  </a:lnTo>
                  <a:lnTo>
                    <a:pt x="198" y="57"/>
                  </a:lnTo>
                  <a:lnTo>
                    <a:pt x="196" y="57"/>
                  </a:lnTo>
                  <a:lnTo>
                    <a:pt x="195" y="57"/>
                  </a:lnTo>
                  <a:lnTo>
                    <a:pt x="195" y="56"/>
                  </a:lnTo>
                  <a:lnTo>
                    <a:pt x="196" y="56"/>
                  </a:lnTo>
                  <a:lnTo>
                    <a:pt x="196" y="55"/>
                  </a:lnTo>
                  <a:lnTo>
                    <a:pt x="196" y="53"/>
                  </a:lnTo>
                  <a:lnTo>
                    <a:pt x="195" y="53"/>
                  </a:lnTo>
                  <a:lnTo>
                    <a:pt x="194" y="53"/>
                  </a:lnTo>
                  <a:lnTo>
                    <a:pt x="192" y="53"/>
                  </a:lnTo>
                  <a:lnTo>
                    <a:pt x="192" y="52"/>
                  </a:lnTo>
                  <a:lnTo>
                    <a:pt x="194" y="52"/>
                  </a:lnTo>
                  <a:lnTo>
                    <a:pt x="194" y="51"/>
                  </a:lnTo>
                  <a:lnTo>
                    <a:pt x="195" y="49"/>
                  </a:lnTo>
                  <a:lnTo>
                    <a:pt x="194" y="48"/>
                  </a:lnTo>
                  <a:lnTo>
                    <a:pt x="194" y="47"/>
                  </a:lnTo>
                  <a:lnTo>
                    <a:pt x="195" y="47"/>
                  </a:lnTo>
                  <a:lnTo>
                    <a:pt x="195" y="45"/>
                  </a:lnTo>
                  <a:lnTo>
                    <a:pt x="196" y="45"/>
                  </a:lnTo>
                  <a:lnTo>
                    <a:pt x="196" y="44"/>
                  </a:lnTo>
                  <a:lnTo>
                    <a:pt x="196" y="43"/>
                  </a:lnTo>
                  <a:lnTo>
                    <a:pt x="195" y="42"/>
                  </a:lnTo>
                  <a:lnTo>
                    <a:pt x="195" y="40"/>
                  </a:lnTo>
                  <a:lnTo>
                    <a:pt x="195" y="39"/>
                  </a:lnTo>
                  <a:lnTo>
                    <a:pt x="195" y="38"/>
                  </a:lnTo>
                  <a:lnTo>
                    <a:pt x="194" y="36"/>
                  </a:lnTo>
                  <a:lnTo>
                    <a:pt x="194" y="35"/>
                  </a:lnTo>
                  <a:lnTo>
                    <a:pt x="194" y="34"/>
                  </a:lnTo>
                  <a:lnTo>
                    <a:pt x="194" y="32"/>
                  </a:lnTo>
                  <a:lnTo>
                    <a:pt x="192" y="32"/>
                  </a:lnTo>
                  <a:lnTo>
                    <a:pt x="192" y="31"/>
                  </a:lnTo>
                  <a:lnTo>
                    <a:pt x="191" y="31"/>
                  </a:lnTo>
                  <a:lnTo>
                    <a:pt x="192" y="31"/>
                  </a:lnTo>
                  <a:lnTo>
                    <a:pt x="192" y="30"/>
                  </a:lnTo>
                  <a:lnTo>
                    <a:pt x="194" y="30"/>
                  </a:lnTo>
                  <a:lnTo>
                    <a:pt x="194" y="31"/>
                  </a:lnTo>
                  <a:lnTo>
                    <a:pt x="195" y="30"/>
                  </a:lnTo>
                  <a:lnTo>
                    <a:pt x="195" y="31"/>
                  </a:lnTo>
                  <a:lnTo>
                    <a:pt x="196" y="31"/>
                  </a:lnTo>
                  <a:lnTo>
                    <a:pt x="198" y="31"/>
                  </a:lnTo>
                  <a:lnTo>
                    <a:pt x="198" y="32"/>
                  </a:lnTo>
                  <a:lnTo>
                    <a:pt x="198" y="34"/>
                  </a:lnTo>
                  <a:lnTo>
                    <a:pt x="198" y="35"/>
                  </a:lnTo>
                  <a:lnTo>
                    <a:pt x="199" y="35"/>
                  </a:lnTo>
                  <a:lnTo>
                    <a:pt x="199" y="34"/>
                  </a:lnTo>
                  <a:lnTo>
                    <a:pt x="200" y="32"/>
                  </a:lnTo>
                  <a:lnTo>
                    <a:pt x="200" y="31"/>
                  </a:lnTo>
                  <a:lnTo>
                    <a:pt x="201" y="31"/>
                  </a:lnTo>
                  <a:lnTo>
                    <a:pt x="200" y="30"/>
                  </a:lnTo>
                  <a:lnTo>
                    <a:pt x="200" y="28"/>
                  </a:lnTo>
                  <a:lnTo>
                    <a:pt x="199" y="28"/>
                  </a:lnTo>
                  <a:lnTo>
                    <a:pt x="199" y="27"/>
                  </a:lnTo>
                  <a:lnTo>
                    <a:pt x="200" y="27"/>
                  </a:lnTo>
                  <a:lnTo>
                    <a:pt x="200" y="26"/>
                  </a:lnTo>
                  <a:lnTo>
                    <a:pt x="200" y="25"/>
                  </a:lnTo>
                  <a:lnTo>
                    <a:pt x="201" y="25"/>
                  </a:lnTo>
                  <a:lnTo>
                    <a:pt x="201" y="23"/>
                  </a:lnTo>
                  <a:lnTo>
                    <a:pt x="201" y="22"/>
                  </a:lnTo>
                  <a:lnTo>
                    <a:pt x="201" y="21"/>
                  </a:lnTo>
                  <a:lnTo>
                    <a:pt x="203" y="21"/>
                  </a:lnTo>
                  <a:lnTo>
                    <a:pt x="204" y="21"/>
                  </a:lnTo>
                  <a:lnTo>
                    <a:pt x="204" y="19"/>
                  </a:lnTo>
                  <a:lnTo>
                    <a:pt x="205" y="19"/>
                  </a:lnTo>
                  <a:lnTo>
                    <a:pt x="205" y="18"/>
                  </a:lnTo>
                  <a:lnTo>
                    <a:pt x="207" y="18"/>
                  </a:lnTo>
                  <a:lnTo>
                    <a:pt x="207" y="17"/>
                  </a:lnTo>
                  <a:lnTo>
                    <a:pt x="208" y="17"/>
                  </a:lnTo>
                  <a:lnTo>
                    <a:pt x="208" y="15"/>
                  </a:lnTo>
                  <a:lnTo>
                    <a:pt x="208" y="14"/>
                  </a:lnTo>
                  <a:lnTo>
                    <a:pt x="209" y="14"/>
                  </a:lnTo>
                  <a:lnTo>
                    <a:pt x="209" y="13"/>
                  </a:lnTo>
                  <a:lnTo>
                    <a:pt x="211" y="13"/>
                  </a:lnTo>
                  <a:lnTo>
                    <a:pt x="212" y="13"/>
                  </a:lnTo>
                  <a:lnTo>
                    <a:pt x="213" y="14"/>
                  </a:lnTo>
                  <a:lnTo>
                    <a:pt x="215" y="14"/>
                  </a:lnTo>
                  <a:lnTo>
                    <a:pt x="215" y="15"/>
                  </a:lnTo>
                  <a:lnTo>
                    <a:pt x="215" y="17"/>
                  </a:lnTo>
                  <a:lnTo>
                    <a:pt x="216" y="17"/>
                  </a:lnTo>
                  <a:lnTo>
                    <a:pt x="216" y="18"/>
                  </a:lnTo>
                  <a:lnTo>
                    <a:pt x="216" y="19"/>
                  </a:lnTo>
                  <a:lnTo>
                    <a:pt x="216" y="21"/>
                  </a:lnTo>
                  <a:lnTo>
                    <a:pt x="216" y="26"/>
                  </a:lnTo>
                  <a:lnTo>
                    <a:pt x="216" y="28"/>
                  </a:lnTo>
                  <a:lnTo>
                    <a:pt x="216" y="32"/>
                  </a:lnTo>
                  <a:lnTo>
                    <a:pt x="216" y="34"/>
                  </a:lnTo>
                  <a:lnTo>
                    <a:pt x="216" y="38"/>
                  </a:lnTo>
                  <a:lnTo>
                    <a:pt x="216" y="44"/>
                  </a:lnTo>
                  <a:lnTo>
                    <a:pt x="216" y="47"/>
                  </a:lnTo>
                  <a:lnTo>
                    <a:pt x="216" y="48"/>
                  </a:lnTo>
                  <a:lnTo>
                    <a:pt x="216" y="49"/>
                  </a:lnTo>
                  <a:lnTo>
                    <a:pt x="216" y="51"/>
                  </a:lnTo>
                  <a:lnTo>
                    <a:pt x="216" y="52"/>
                  </a:lnTo>
                  <a:lnTo>
                    <a:pt x="216" y="56"/>
                  </a:lnTo>
                  <a:lnTo>
                    <a:pt x="216" y="57"/>
                  </a:lnTo>
                  <a:lnTo>
                    <a:pt x="216" y="61"/>
                  </a:lnTo>
                  <a:lnTo>
                    <a:pt x="216" y="64"/>
                  </a:lnTo>
                  <a:lnTo>
                    <a:pt x="216" y="65"/>
                  </a:lnTo>
                  <a:lnTo>
                    <a:pt x="216" y="68"/>
                  </a:lnTo>
                  <a:lnTo>
                    <a:pt x="216" y="74"/>
                  </a:lnTo>
                  <a:lnTo>
                    <a:pt x="216" y="76"/>
                  </a:lnTo>
                  <a:lnTo>
                    <a:pt x="216" y="77"/>
                  </a:lnTo>
                  <a:lnTo>
                    <a:pt x="216" y="82"/>
                  </a:lnTo>
                  <a:lnTo>
                    <a:pt x="216" y="86"/>
                  </a:lnTo>
                  <a:lnTo>
                    <a:pt x="216" y="89"/>
                  </a:lnTo>
                  <a:lnTo>
                    <a:pt x="216" y="90"/>
                  </a:lnTo>
                  <a:lnTo>
                    <a:pt x="216" y="94"/>
                  </a:lnTo>
                  <a:lnTo>
                    <a:pt x="216" y="97"/>
                  </a:lnTo>
                  <a:lnTo>
                    <a:pt x="216" y="102"/>
                  </a:lnTo>
                  <a:lnTo>
                    <a:pt x="216" y="104"/>
                  </a:lnTo>
                  <a:lnTo>
                    <a:pt x="216" y="112"/>
                  </a:lnTo>
                  <a:lnTo>
                    <a:pt x="216" y="117"/>
                  </a:lnTo>
                  <a:lnTo>
                    <a:pt x="216" y="123"/>
                  </a:lnTo>
                  <a:lnTo>
                    <a:pt x="216" y="124"/>
                  </a:lnTo>
                  <a:lnTo>
                    <a:pt x="215" y="124"/>
                  </a:lnTo>
                  <a:lnTo>
                    <a:pt x="213" y="124"/>
                  </a:lnTo>
                  <a:lnTo>
                    <a:pt x="212" y="124"/>
                  </a:lnTo>
                  <a:lnTo>
                    <a:pt x="211" y="124"/>
                  </a:lnTo>
                  <a:lnTo>
                    <a:pt x="211" y="125"/>
                  </a:lnTo>
                  <a:lnTo>
                    <a:pt x="209" y="125"/>
                  </a:lnTo>
                  <a:lnTo>
                    <a:pt x="208" y="125"/>
                  </a:lnTo>
                  <a:lnTo>
                    <a:pt x="208" y="127"/>
                  </a:lnTo>
                  <a:lnTo>
                    <a:pt x="207" y="127"/>
                  </a:lnTo>
                  <a:lnTo>
                    <a:pt x="207" y="128"/>
                  </a:lnTo>
                  <a:lnTo>
                    <a:pt x="205" y="128"/>
                  </a:lnTo>
                  <a:lnTo>
                    <a:pt x="205" y="129"/>
                  </a:lnTo>
                  <a:lnTo>
                    <a:pt x="204" y="131"/>
                  </a:lnTo>
                  <a:lnTo>
                    <a:pt x="204" y="132"/>
                  </a:lnTo>
                  <a:lnTo>
                    <a:pt x="203" y="133"/>
                  </a:lnTo>
                  <a:lnTo>
                    <a:pt x="203" y="135"/>
                  </a:lnTo>
                  <a:lnTo>
                    <a:pt x="203" y="136"/>
                  </a:lnTo>
                  <a:lnTo>
                    <a:pt x="203" y="137"/>
                  </a:lnTo>
                  <a:lnTo>
                    <a:pt x="203" y="138"/>
                  </a:lnTo>
                  <a:lnTo>
                    <a:pt x="203" y="140"/>
                  </a:lnTo>
                  <a:lnTo>
                    <a:pt x="203" y="141"/>
                  </a:lnTo>
                  <a:lnTo>
                    <a:pt x="204" y="141"/>
                  </a:lnTo>
                  <a:lnTo>
                    <a:pt x="204" y="142"/>
                  </a:lnTo>
                  <a:lnTo>
                    <a:pt x="205" y="144"/>
                  </a:lnTo>
                  <a:lnTo>
                    <a:pt x="207" y="145"/>
                  </a:lnTo>
                  <a:lnTo>
                    <a:pt x="207" y="146"/>
                  </a:lnTo>
                  <a:lnTo>
                    <a:pt x="207" y="148"/>
                  </a:lnTo>
                  <a:lnTo>
                    <a:pt x="205" y="148"/>
                  </a:lnTo>
                  <a:lnTo>
                    <a:pt x="205" y="149"/>
                  </a:lnTo>
                  <a:lnTo>
                    <a:pt x="204" y="149"/>
                  </a:lnTo>
                  <a:lnTo>
                    <a:pt x="204" y="150"/>
                  </a:lnTo>
                  <a:lnTo>
                    <a:pt x="203" y="150"/>
                  </a:lnTo>
                  <a:lnTo>
                    <a:pt x="203" y="152"/>
                  </a:lnTo>
                  <a:lnTo>
                    <a:pt x="201" y="152"/>
                  </a:lnTo>
                  <a:lnTo>
                    <a:pt x="200" y="150"/>
                  </a:lnTo>
                  <a:lnTo>
                    <a:pt x="199" y="150"/>
                  </a:lnTo>
                  <a:lnTo>
                    <a:pt x="199" y="149"/>
                  </a:lnTo>
                  <a:lnTo>
                    <a:pt x="199" y="148"/>
                  </a:lnTo>
                  <a:lnTo>
                    <a:pt x="199" y="146"/>
                  </a:lnTo>
                  <a:lnTo>
                    <a:pt x="198" y="146"/>
                  </a:lnTo>
                  <a:lnTo>
                    <a:pt x="198" y="145"/>
                  </a:lnTo>
                  <a:lnTo>
                    <a:pt x="196" y="145"/>
                  </a:lnTo>
                  <a:lnTo>
                    <a:pt x="196" y="144"/>
                  </a:lnTo>
                  <a:lnTo>
                    <a:pt x="196" y="142"/>
                  </a:lnTo>
                  <a:lnTo>
                    <a:pt x="196" y="141"/>
                  </a:lnTo>
                  <a:lnTo>
                    <a:pt x="196" y="140"/>
                  </a:lnTo>
                  <a:lnTo>
                    <a:pt x="196" y="138"/>
                  </a:lnTo>
                  <a:lnTo>
                    <a:pt x="196" y="137"/>
                  </a:lnTo>
                  <a:lnTo>
                    <a:pt x="196" y="136"/>
                  </a:lnTo>
                  <a:lnTo>
                    <a:pt x="198" y="135"/>
                  </a:lnTo>
                  <a:lnTo>
                    <a:pt x="198" y="133"/>
                  </a:lnTo>
                  <a:lnTo>
                    <a:pt x="196" y="133"/>
                  </a:lnTo>
                  <a:lnTo>
                    <a:pt x="196" y="132"/>
                  </a:lnTo>
                  <a:lnTo>
                    <a:pt x="196" y="131"/>
                  </a:lnTo>
                  <a:lnTo>
                    <a:pt x="195" y="131"/>
                  </a:lnTo>
                  <a:lnTo>
                    <a:pt x="194" y="131"/>
                  </a:lnTo>
                  <a:lnTo>
                    <a:pt x="192" y="131"/>
                  </a:lnTo>
                  <a:lnTo>
                    <a:pt x="191" y="131"/>
                  </a:lnTo>
                  <a:lnTo>
                    <a:pt x="190" y="131"/>
                  </a:lnTo>
                  <a:lnTo>
                    <a:pt x="190" y="132"/>
                  </a:lnTo>
                  <a:lnTo>
                    <a:pt x="188" y="132"/>
                  </a:lnTo>
                  <a:lnTo>
                    <a:pt x="188" y="133"/>
                  </a:lnTo>
                  <a:lnTo>
                    <a:pt x="187" y="133"/>
                  </a:lnTo>
                  <a:lnTo>
                    <a:pt x="187" y="135"/>
                  </a:lnTo>
                  <a:lnTo>
                    <a:pt x="187" y="136"/>
                  </a:lnTo>
                  <a:lnTo>
                    <a:pt x="186" y="136"/>
                  </a:lnTo>
                  <a:lnTo>
                    <a:pt x="186" y="137"/>
                  </a:lnTo>
                  <a:lnTo>
                    <a:pt x="186" y="138"/>
                  </a:lnTo>
                  <a:lnTo>
                    <a:pt x="186" y="140"/>
                  </a:lnTo>
                  <a:lnTo>
                    <a:pt x="187" y="140"/>
                  </a:lnTo>
                  <a:lnTo>
                    <a:pt x="187" y="141"/>
                  </a:lnTo>
                  <a:lnTo>
                    <a:pt x="187" y="142"/>
                  </a:lnTo>
                  <a:lnTo>
                    <a:pt x="188" y="142"/>
                  </a:lnTo>
                  <a:lnTo>
                    <a:pt x="188" y="144"/>
                  </a:lnTo>
                  <a:lnTo>
                    <a:pt x="190" y="144"/>
                  </a:lnTo>
                  <a:lnTo>
                    <a:pt x="191" y="145"/>
                  </a:lnTo>
                  <a:lnTo>
                    <a:pt x="191" y="146"/>
                  </a:lnTo>
                  <a:lnTo>
                    <a:pt x="192" y="146"/>
                  </a:lnTo>
                  <a:lnTo>
                    <a:pt x="192" y="148"/>
                  </a:lnTo>
                  <a:lnTo>
                    <a:pt x="194" y="148"/>
                  </a:lnTo>
                  <a:lnTo>
                    <a:pt x="195" y="148"/>
                  </a:lnTo>
                  <a:lnTo>
                    <a:pt x="195" y="149"/>
                  </a:lnTo>
                  <a:lnTo>
                    <a:pt x="196" y="149"/>
                  </a:lnTo>
                  <a:lnTo>
                    <a:pt x="198" y="150"/>
                  </a:lnTo>
                  <a:lnTo>
                    <a:pt x="198" y="152"/>
                  </a:lnTo>
                  <a:lnTo>
                    <a:pt x="198" y="153"/>
                  </a:lnTo>
                  <a:lnTo>
                    <a:pt x="198" y="154"/>
                  </a:lnTo>
                  <a:lnTo>
                    <a:pt x="196" y="155"/>
                  </a:lnTo>
                  <a:lnTo>
                    <a:pt x="195" y="155"/>
                  </a:lnTo>
                  <a:lnTo>
                    <a:pt x="195" y="157"/>
                  </a:lnTo>
                  <a:lnTo>
                    <a:pt x="194" y="157"/>
                  </a:lnTo>
                  <a:lnTo>
                    <a:pt x="192" y="157"/>
                  </a:lnTo>
                  <a:lnTo>
                    <a:pt x="191" y="157"/>
                  </a:lnTo>
                  <a:lnTo>
                    <a:pt x="191" y="155"/>
                  </a:lnTo>
                  <a:lnTo>
                    <a:pt x="190" y="155"/>
                  </a:lnTo>
                  <a:lnTo>
                    <a:pt x="188" y="155"/>
                  </a:lnTo>
                  <a:lnTo>
                    <a:pt x="187" y="155"/>
                  </a:lnTo>
                  <a:lnTo>
                    <a:pt x="186" y="154"/>
                  </a:lnTo>
                  <a:lnTo>
                    <a:pt x="184" y="154"/>
                  </a:lnTo>
                  <a:lnTo>
                    <a:pt x="184" y="153"/>
                  </a:lnTo>
                  <a:lnTo>
                    <a:pt x="184" y="152"/>
                  </a:lnTo>
                  <a:lnTo>
                    <a:pt x="183" y="152"/>
                  </a:lnTo>
                  <a:lnTo>
                    <a:pt x="183" y="150"/>
                  </a:lnTo>
                  <a:lnTo>
                    <a:pt x="183" y="149"/>
                  </a:lnTo>
                  <a:lnTo>
                    <a:pt x="182" y="148"/>
                  </a:lnTo>
                  <a:lnTo>
                    <a:pt x="182" y="146"/>
                  </a:lnTo>
                  <a:lnTo>
                    <a:pt x="182" y="145"/>
                  </a:lnTo>
                  <a:lnTo>
                    <a:pt x="181" y="145"/>
                  </a:lnTo>
                  <a:lnTo>
                    <a:pt x="181" y="144"/>
                  </a:lnTo>
                  <a:lnTo>
                    <a:pt x="179" y="144"/>
                  </a:lnTo>
                  <a:lnTo>
                    <a:pt x="178" y="144"/>
                  </a:lnTo>
                  <a:lnTo>
                    <a:pt x="177" y="144"/>
                  </a:lnTo>
                  <a:lnTo>
                    <a:pt x="175" y="144"/>
                  </a:lnTo>
                  <a:lnTo>
                    <a:pt x="174" y="145"/>
                  </a:lnTo>
                  <a:lnTo>
                    <a:pt x="173" y="146"/>
                  </a:lnTo>
                  <a:lnTo>
                    <a:pt x="171" y="146"/>
                  </a:lnTo>
                  <a:lnTo>
                    <a:pt x="170" y="145"/>
                  </a:lnTo>
                  <a:lnTo>
                    <a:pt x="170" y="144"/>
                  </a:lnTo>
                  <a:lnTo>
                    <a:pt x="169" y="142"/>
                  </a:lnTo>
                  <a:lnTo>
                    <a:pt x="169" y="141"/>
                  </a:lnTo>
                  <a:lnTo>
                    <a:pt x="169" y="140"/>
                  </a:lnTo>
                  <a:lnTo>
                    <a:pt x="169" y="138"/>
                  </a:lnTo>
                  <a:lnTo>
                    <a:pt x="169" y="137"/>
                  </a:lnTo>
                  <a:lnTo>
                    <a:pt x="167" y="137"/>
                  </a:lnTo>
                  <a:lnTo>
                    <a:pt x="167" y="136"/>
                  </a:lnTo>
                  <a:lnTo>
                    <a:pt x="166" y="136"/>
                  </a:lnTo>
                  <a:lnTo>
                    <a:pt x="165" y="137"/>
                  </a:lnTo>
                  <a:lnTo>
                    <a:pt x="164" y="138"/>
                  </a:lnTo>
                  <a:lnTo>
                    <a:pt x="164" y="140"/>
                  </a:lnTo>
                  <a:lnTo>
                    <a:pt x="164" y="141"/>
                  </a:lnTo>
                  <a:lnTo>
                    <a:pt x="164" y="142"/>
                  </a:lnTo>
                  <a:lnTo>
                    <a:pt x="164" y="144"/>
                  </a:lnTo>
                  <a:lnTo>
                    <a:pt x="165" y="144"/>
                  </a:lnTo>
                  <a:lnTo>
                    <a:pt x="165" y="145"/>
                  </a:lnTo>
                  <a:lnTo>
                    <a:pt x="166" y="145"/>
                  </a:lnTo>
                  <a:lnTo>
                    <a:pt x="166" y="146"/>
                  </a:lnTo>
                  <a:lnTo>
                    <a:pt x="166" y="148"/>
                  </a:lnTo>
                  <a:lnTo>
                    <a:pt x="165" y="148"/>
                  </a:lnTo>
                  <a:lnTo>
                    <a:pt x="165" y="149"/>
                  </a:lnTo>
                  <a:lnTo>
                    <a:pt x="164" y="148"/>
                  </a:lnTo>
                  <a:lnTo>
                    <a:pt x="162" y="148"/>
                  </a:lnTo>
                  <a:lnTo>
                    <a:pt x="161" y="149"/>
                  </a:lnTo>
                  <a:lnTo>
                    <a:pt x="162" y="149"/>
                  </a:lnTo>
                  <a:lnTo>
                    <a:pt x="162" y="150"/>
                  </a:lnTo>
                  <a:lnTo>
                    <a:pt x="161" y="150"/>
                  </a:lnTo>
                  <a:lnTo>
                    <a:pt x="161" y="152"/>
                  </a:lnTo>
                  <a:lnTo>
                    <a:pt x="162" y="153"/>
                  </a:lnTo>
                  <a:lnTo>
                    <a:pt x="162" y="154"/>
                  </a:lnTo>
                  <a:lnTo>
                    <a:pt x="162" y="155"/>
                  </a:lnTo>
                  <a:lnTo>
                    <a:pt x="162" y="157"/>
                  </a:lnTo>
                  <a:lnTo>
                    <a:pt x="161" y="157"/>
                  </a:lnTo>
                  <a:lnTo>
                    <a:pt x="161" y="158"/>
                  </a:lnTo>
                  <a:lnTo>
                    <a:pt x="161" y="159"/>
                  </a:lnTo>
                  <a:lnTo>
                    <a:pt x="161" y="161"/>
                  </a:lnTo>
                  <a:lnTo>
                    <a:pt x="162" y="162"/>
                  </a:lnTo>
                  <a:lnTo>
                    <a:pt x="162" y="163"/>
                  </a:lnTo>
                  <a:lnTo>
                    <a:pt x="162" y="165"/>
                  </a:lnTo>
                  <a:lnTo>
                    <a:pt x="162" y="166"/>
                  </a:lnTo>
                  <a:lnTo>
                    <a:pt x="162" y="167"/>
                  </a:lnTo>
                  <a:lnTo>
                    <a:pt x="162" y="169"/>
                  </a:lnTo>
                  <a:lnTo>
                    <a:pt x="162" y="170"/>
                  </a:lnTo>
                  <a:lnTo>
                    <a:pt x="162" y="171"/>
                  </a:lnTo>
                  <a:lnTo>
                    <a:pt x="162" y="172"/>
                  </a:lnTo>
                  <a:lnTo>
                    <a:pt x="162" y="174"/>
                  </a:lnTo>
                  <a:lnTo>
                    <a:pt x="164" y="174"/>
                  </a:lnTo>
                  <a:lnTo>
                    <a:pt x="164" y="175"/>
                  </a:lnTo>
                  <a:lnTo>
                    <a:pt x="165" y="175"/>
                  </a:lnTo>
                  <a:lnTo>
                    <a:pt x="165" y="176"/>
                  </a:lnTo>
                  <a:lnTo>
                    <a:pt x="166" y="176"/>
                  </a:lnTo>
                  <a:lnTo>
                    <a:pt x="166" y="178"/>
                  </a:lnTo>
                  <a:lnTo>
                    <a:pt x="167" y="178"/>
                  </a:lnTo>
                  <a:lnTo>
                    <a:pt x="169" y="179"/>
                  </a:lnTo>
                  <a:lnTo>
                    <a:pt x="170" y="179"/>
                  </a:lnTo>
                  <a:lnTo>
                    <a:pt x="171" y="179"/>
                  </a:lnTo>
                  <a:lnTo>
                    <a:pt x="171" y="180"/>
                  </a:lnTo>
                  <a:lnTo>
                    <a:pt x="173" y="180"/>
                  </a:lnTo>
                  <a:lnTo>
                    <a:pt x="174" y="180"/>
                  </a:lnTo>
                  <a:lnTo>
                    <a:pt x="175" y="180"/>
                  </a:lnTo>
                  <a:lnTo>
                    <a:pt x="177" y="180"/>
                  </a:lnTo>
                  <a:lnTo>
                    <a:pt x="178" y="180"/>
                  </a:lnTo>
                  <a:lnTo>
                    <a:pt x="179" y="180"/>
                  </a:lnTo>
                  <a:lnTo>
                    <a:pt x="179" y="179"/>
                  </a:lnTo>
                  <a:lnTo>
                    <a:pt x="181" y="179"/>
                  </a:lnTo>
                  <a:lnTo>
                    <a:pt x="182" y="179"/>
                  </a:lnTo>
                  <a:lnTo>
                    <a:pt x="183" y="179"/>
                  </a:lnTo>
                  <a:lnTo>
                    <a:pt x="184" y="179"/>
                  </a:lnTo>
                  <a:lnTo>
                    <a:pt x="186" y="179"/>
                  </a:lnTo>
                  <a:lnTo>
                    <a:pt x="186" y="180"/>
                  </a:lnTo>
                  <a:lnTo>
                    <a:pt x="187" y="180"/>
                  </a:lnTo>
                  <a:lnTo>
                    <a:pt x="187" y="182"/>
                  </a:lnTo>
                  <a:lnTo>
                    <a:pt x="188" y="182"/>
                  </a:lnTo>
                  <a:lnTo>
                    <a:pt x="188" y="183"/>
                  </a:lnTo>
                  <a:lnTo>
                    <a:pt x="190" y="184"/>
                  </a:lnTo>
                  <a:lnTo>
                    <a:pt x="190" y="186"/>
                  </a:lnTo>
                  <a:lnTo>
                    <a:pt x="190" y="187"/>
                  </a:lnTo>
                  <a:lnTo>
                    <a:pt x="190" y="188"/>
                  </a:lnTo>
                  <a:lnTo>
                    <a:pt x="188" y="188"/>
                  </a:lnTo>
                  <a:lnTo>
                    <a:pt x="188" y="189"/>
                  </a:lnTo>
                  <a:lnTo>
                    <a:pt x="188" y="191"/>
                  </a:lnTo>
                  <a:lnTo>
                    <a:pt x="188" y="192"/>
                  </a:lnTo>
                  <a:lnTo>
                    <a:pt x="187" y="193"/>
                  </a:lnTo>
                  <a:lnTo>
                    <a:pt x="187" y="195"/>
                  </a:lnTo>
                  <a:lnTo>
                    <a:pt x="187" y="196"/>
                  </a:lnTo>
                  <a:lnTo>
                    <a:pt x="187" y="197"/>
                  </a:lnTo>
                  <a:lnTo>
                    <a:pt x="188" y="197"/>
                  </a:lnTo>
                  <a:lnTo>
                    <a:pt x="188" y="199"/>
                  </a:lnTo>
                  <a:lnTo>
                    <a:pt x="190" y="199"/>
                  </a:lnTo>
                  <a:lnTo>
                    <a:pt x="190" y="200"/>
                  </a:lnTo>
                  <a:lnTo>
                    <a:pt x="191" y="201"/>
                  </a:lnTo>
                  <a:lnTo>
                    <a:pt x="192" y="201"/>
                  </a:lnTo>
                  <a:lnTo>
                    <a:pt x="192" y="203"/>
                  </a:lnTo>
                  <a:lnTo>
                    <a:pt x="194" y="203"/>
                  </a:lnTo>
                  <a:lnTo>
                    <a:pt x="194" y="204"/>
                  </a:lnTo>
                  <a:lnTo>
                    <a:pt x="195" y="204"/>
                  </a:lnTo>
                  <a:lnTo>
                    <a:pt x="196" y="204"/>
                  </a:lnTo>
                  <a:lnTo>
                    <a:pt x="198" y="204"/>
                  </a:lnTo>
                  <a:lnTo>
                    <a:pt x="198" y="205"/>
                  </a:lnTo>
                  <a:lnTo>
                    <a:pt x="195" y="205"/>
                  </a:lnTo>
                  <a:lnTo>
                    <a:pt x="192" y="205"/>
                  </a:lnTo>
                  <a:lnTo>
                    <a:pt x="191" y="205"/>
                  </a:lnTo>
                  <a:lnTo>
                    <a:pt x="188" y="205"/>
                  </a:lnTo>
                  <a:lnTo>
                    <a:pt x="181" y="205"/>
                  </a:lnTo>
                  <a:lnTo>
                    <a:pt x="179" y="205"/>
                  </a:lnTo>
                  <a:lnTo>
                    <a:pt x="178" y="205"/>
                  </a:lnTo>
                  <a:lnTo>
                    <a:pt x="175" y="205"/>
                  </a:lnTo>
                  <a:lnTo>
                    <a:pt x="171" y="205"/>
                  </a:lnTo>
                  <a:lnTo>
                    <a:pt x="169" y="205"/>
                  </a:lnTo>
                  <a:lnTo>
                    <a:pt x="166" y="205"/>
                  </a:lnTo>
                  <a:lnTo>
                    <a:pt x="164" y="205"/>
                  </a:lnTo>
                  <a:lnTo>
                    <a:pt x="161" y="205"/>
                  </a:lnTo>
                  <a:lnTo>
                    <a:pt x="158" y="205"/>
                  </a:lnTo>
                  <a:lnTo>
                    <a:pt x="156" y="205"/>
                  </a:lnTo>
                  <a:lnTo>
                    <a:pt x="152" y="205"/>
                  </a:lnTo>
                  <a:lnTo>
                    <a:pt x="150" y="205"/>
                  </a:lnTo>
                  <a:lnTo>
                    <a:pt x="150" y="207"/>
                  </a:lnTo>
                  <a:lnTo>
                    <a:pt x="150" y="208"/>
                  </a:lnTo>
                  <a:lnTo>
                    <a:pt x="150" y="209"/>
                  </a:lnTo>
                  <a:lnTo>
                    <a:pt x="150" y="210"/>
                  </a:lnTo>
                  <a:lnTo>
                    <a:pt x="150" y="212"/>
                  </a:lnTo>
                  <a:lnTo>
                    <a:pt x="150" y="214"/>
                  </a:lnTo>
                  <a:lnTo>
                    <a:pt x="150" y="217"/>
                  </a:lnTo>
                  <a:lnTo>
                    <a:pt x="150" y="218"/>
                  </a:lnTo>
                  <a:lnTo>
                    <a:pt x="152" y="222"/>
                  </a:lnTo>
                  <a:lnTo>
                    <a:pt x="152" y="229"/>
                  </a:lnTo>
                  <a:lnTo>
                    <a:pt x="152" y="231"/>
                  </a:lnTo>
                  <a:lnTo>
                    <a:pt x="150" y="235"/>
                  </a:lnTo>
                  <a:lnTo>
                    <a:pt x="150" y="237"/>
                  </a:lnTo>
                  <a:lnTo>
                    <a:pt x="150" y="238"/>
                  </a:lnTo>
                  <a:lnTo>
                    <a:pt x="150" y="242"/>
                  </a:lnTo>
                  <a:lnTo>
                    <a:pt x="150" y="246"/>
                  </a:lnTo>
                  <a:lnTo>
                    <a:pt x="150" y="248"/>
                  </a:lnTo>
                  <a:lnTo>
                    <a:pt x="150" y="250"/>
                  </a:lnTo>
                  <a:lnTo>
                    <a:pt x="150" y="252"/>
                  </a:lnTo>
                  <a:lnTo>
                    <a:pt x="150" y="255"/>
                  </a:lnTo>
                  <a:lnTo>
                    <a:pt x="150" y="260"/>
                  </a:lnTo>
                  <a:lnTo>
                    <a:pt x="148" y="260"/>
                  </a:lnTo>
                  <a:lnTo>
                    <a:pt x="145" y="260"/>
                  </a:lnTo>
                  <a:lnTo>
                    <a:pt x="144" y="260"/>
                  </a:lnTo>
                  <a:lnTo>
                    <a:pt x="141" y="260"/>
                  </a:lnTo>
                  <a:lnTo>
                    <a:pt x="140" y="260"/>
                  </a:lnTo>
                  <a:lnTo>
                    <a:pt x="133" y="260"/>
                  </a:lnTo>
                  <a:lnTo>
                    <a:pt x="129" y="260"/>
                  </a:lnTo>
                  <a:lnTo>
                    <a:pt x="127" y="260"/>
                  </a:lnTo>
                  <a:lnTo>
                    <a:pt x="124" y="260"/>
                  </a:lnTo>
                  <a:lnTo>
                    <a:pt x="122" y="260"/>
                  </a:lnTo>
                  <a:lnTo>
                    <a:pt x="120" y="260"/>
                  </a:lnTo>
                  <a:lnTo>
                    <a:pt x="119" y="260"/>
                  </a:lnTo>
                  <a:lnTo>
                    <a:pt x="115" y="260"/>
                  </a:lnTo>
                  <a:lnTo>
                    <a:pt x="114" y="260"/>
                  </a:lnTo>
                  <a:lnTo>
                    <a:pt x="111" y="260"/>
                  </a:lnTo>
                  <a:lnTo>
                    <a:pt x="110" y="260"/>
                  </a:lnTo>
                  <a:lnTo>
                    <a:pt x="109" y="260"/>
                  </a:lnTo>
                  <a:lnTo>
                    <a:pt x="106" y="260"/>
                  </a:lnTo>
                  <a:lnTo>
                    <a:pt x="103" y="260"/>
                  </a:lnTo>
                  <a:lnTo>
                    <a:pt x="102" y="260"/>
                  </a:lnTo>
                  <a:lnTo>
                    <a:pt x="98" y="260"/>
                  </a:lnTo>
                  <a:lnTo>
                    <a:pt x="95" y="260"/>
                  </a:lnTo>
                  <a:lnTo>
                    <a:pt x="94" y="260"/>
                  </a:lnTo>
                  <a:lnTo>
                    <a:pt x="93" y="260"/>
                  </a:lnTo>
                  <a:lnTo>
                    <a:pt x="92" y="260"/>
                  </a:lnTo>
                  <a:lnTo>
                    <a:pt x="89" y="260"/>
                  </a:lnTo>
                  <a:lnTo>
                    <a:pt x="88" y="260"/>
                  </a:lnTo>
                  <a:lnTo>
                    <a:pt x="86" y="260"/>
                  </a:lnTo>
                  <a:lnTo>
                    <a:pt x="84" y="260"/>
                  </a:lnTo>
                  <a:lnTo>
                    <a:pt x="82" y="260"/>
                  </a:lnTo>
                  <a:lnTo>
                    <a:pt x="78" y="260"/>
                  </a:lnTo>
                  <a:lnTo>
                    <a:pt x="75" y="260"/>
                  </a:lnTo>
                  <a:lnTo>
                    <a:pt x="72" y="260"/>
                  </a:lnTo>
                  <a:lnTo>
                    <a:pt x="68" y="260"/>
                  </a:lnTo>
                  <a:lnTo>
                    <a:pt x="65" y="260"/>
                  </a:lnTo>
                  <a:lnTo>
                    <a:pt x="64" y="260"/>
                  </a:lnTo>
                  <a:lnTo>
                    <a:pt x="61" y="260"/>
                  </a:lnTo>
                  <a:lnTo>
                    <a:pt x="59" y="260"/>
                  </a:lnTo>
                  <a:lnTo>
                    <a:pt x="57" y="260"/>
                  </a:lnTo>
                  <a:lnTo>
                    <a:pt x="56" y="260"/>
                  </a:lnTo>
                  <a:lnTo>
                    <a:pt x="55" y="260"/>
                  </a:lnTo>
                  <a:lnTo>
                    <a:pt x="54" y="260"/>
                  </a:lnTo>
                  <a:lnTo>
                    <a:pt x="52" y="259"/>
                  </a:lnTo>
                  <a:lnTo>
                    <a:pt x="51" y="260"/>
                  </a:lnTo>
                  <a:lnTo>
                    <a:pt x="48" y="260"/>
                  </a:lnTo>
                  <a:lnTo>
                    <a:pt x="42" y="260"/>
                  </a:lnTo>
                  <a:lnTo>
                    <a:pt x="39" y="260"/>
                  </a:lnTo>
                  <a:lnTo>
                    <a:pt x="39" y="256"/>
                  </a:lnTo>
                  <a:lnTo>
                    <a:pt x="39" y="255"/>
                  </a:lnTo>
                  <a:lnTo>
                    <a:pt x="39" y="251"/>
                  </a:lnTo>
                  <a:lnTo>
                    <a:pt x="39" y="247"/>
                  </a:lnTo>
                  <a:lnTo>
                    <a:pt x="39" y="243"/>
                  </a:lnTo>
                  <a:lnTo>
                    <a:pt x="39" y="242"/>
                  </a:lnTo>
                  <a:lnTo>
                    <a:pt x="39" y="239"/>
                  </a:lnTo>
                  <a:lnTo>
                    <a:pt x="39" y="237"/>
                  </a:lnTo>
                  <a:lnTo>
                    <a:pt x="39" y="235"/>
                  </a:lnTo>
                  <a:lnTo>
                    <a:pt x="39" y="233"/>
                  </a:lnTo>
                  <a:lnTo>
                    <a:pt x="39" y="229"/>
                  </a:lnTo>
                  <a:lnTo>
                    <a:pt x="39" y="224"/>
                  </a:lnTo>
                  <a:lnTo>
                    <a:pt x="39" y="213"/>
                  </a:lnTo>
                  <a:lnTo>
                    <a:pt x="39" y="210"/>
                  </a:lnTo>
                  <a:lnTo>
                    <a:pt x="39" y="209"/>
                  </a:lnTo>
                  <a:lnTo>
                    <a:pt x="39" y="208"/>
                  </a:lnTo>
                  <a:lnTo>
                    <a:pt x="39" y="205"/>
                  </a:lnTo>
                  <a:lnTo>
                    <a:pt x="39" y="204"/>
                  </a:lnTo>
                  <a:lnTo>
                    <a:pt x="39" y="203"/>
                  </a:lnTo>
                  <a:lnTo>
                    <a:pt x="39" y="201"/>
                  </a:lnTo>
                  <a:lnTo>
                    <a:pt x="39" y="200"/>
                  </a:lnTo>
                  <a:lnTo>
                    <a:pt x="39" y="199"/>
                  </a:lnTo>
                  <a:lnTo>
                    <a:pt x="39" y="197"/>
                  </a:lnTo>
                  <a:lnTo>
                    <a:pt x="39" y="196"/>
                  </a:lnTo>
                  <a:lnTo>
                    <a:pt x="39" y="195"/>
                  </a:lnTo>
                  <a:lnTo>
                    <a:pt x="39" y="193"/>
                  </a:lnTo>
                  <a:lnTo>
                    <a:pt x="39" y="191"/>
                  </a:lnTo>
                  <a:lnTo>
                    <a:pt x="39" y="189"/>
                  </a:lnTo>
                  <a:lnTo>
                    <a:pt x="39" y="188"/>
                  </a:lnTo>
                  <a:lnTo>
                    <a:pt x="39" y="186"/>
                  </a:lnTo>
                  <a:lnTo>
                    <a:pt x="39" y="184"/>
                  </a:lnTo>
                  <a:lnTo>
                    <a:pt x="39" y="182"/>
                  </a:lnTo>
                  <a:lnTo>
                    <a:pt x="39" y="180"/>
                  </a:lnTo>
                  <a:lnTo>
                    <a:pt x="39" y="179"/>
                  </a:lnTo>
                  <a:lnTo>
                    <a:pt x="39" y="176"/>
                  </a:lnTo>
                  <a:lnTo>
                    <a:pt x="39" y="175"/>
                  </a:lnTo>
                  <a:lnTo>
                    <a:pt x="39" y="174"/>
                  </a:lnTo>
                  <a:lnTo>
                    <a:pt x="39" y="172"/>
                  </a:lnTo>
                  <a:lnTo>
                    <a:pt x="39" y="171"/>
                  </a:lnTo>
                  <a:lnTo>
                    <a:pt x="39" y="169"/>
                  </a:lnTo>
                  <a:lnTo>
                    <a:pt x="39" y="167"/>
                  </a:lnTo>
                  <a:lnTo>
                    <a:pt x="39" y="163"/>
                  </a:lnTo>
                  <a:lnTo>
                    <a:pt x="39" y="158"/>
                  </a:lnTo>
                  <a:lnTo>
                    <a:pt x="39" y="157"/>
                  </a:lnTo>
                  <a:lnTo>
                    <a:pt x="39" y="150"/>
                  </a:lnTo>
                  <a:lnTo>
                    <a:pt x="39" y="149"/>
                  </a:lnTo>
                  <a:lnTo>
                    <a:pt x="39" y="148"/>
                  </a:lnTo>
                  <a:lnTo>
                    <a:pt x="34" y="148"/>
                  </a:lnTo>
                  <a:lnTo>
                    <a:pt x="30" y="148"/>
                  </a:lnTo>
                  <a:lnTo>
                    <a:pt x="27" y="148"/>
                  </a:lnTo>
                  <a:lnTo>
                    <a:pt x="25" y="148"/>
                  </a:lnTo>
                  <a:lnTo>
                    <a:pt x="21" y="148"/>
                  </a:lnTo>
                  <a:lnTo>
                    <a:pt x="17" y="148"/>
                  </a:lnTo>
                  <a:lnTo>
                    <a:pt x="16" y="148"/>
                  </a:lnTo>
                  <a:lnTo>
                    <a:pt x="17" y="148"/>
                  </a:lnTo>
                  <a:lnTo>
                    <a:pt x="17" y="146"/>
                  </a:lnTo>
                  <a:lnTo>
                    <a:pt x="18" y="146"/>
                  </a:lnTo>
                  <a:lnTo>
                    <a:pt x="18" y="145"/>
                  </a:lnTo>
                  <a:lnTo>
                    <a:pt x="20" y="145"/>
                  </a:lnTo>
                  <a:lnTo>
                    <a:pt x="21" y="146"/>
                  </a:lnTo>
                  <a:lnTo>
                    <a:pt x="22" y="146"/>
                  </a:lnTo>
                  <a:lnTo>
                    <a:pt x="23" y="148"/>
                  </a:lnTo>
                  <a:lnTo>
                    <a:pt x="25" y="148"/>
                  </a:lnTo>
                  <a:lnTo>
                    <a:pt x="26" y="148"/>
                  </a:lnTo>
                  <a:lnTo>
                    <a:pt x="26" y="146"/>
                  </a:lnTo>
                  <a:lnTo>
                    <a:pt x="26" y="145"/>
                  </a:lnTo>
                  <a:lnTo>
                    <a:pt x="27" y="145"/>
                  </a:lnTo>
                  <a:lnTo>
                    <a:pt x="27" y="144"/>
                  </a:lnTo>
                  <a:lnTo>
                    <a:pt x="29" y="142"/>
                  </a:lnTo>
                  <a:lnTo>
                    <a:pt x="29" y="141"/>
                  </a:lnTo>
                  <a:lnTo>
                    <a:pt x="29" y="140"/>
                  </a:lnTo>
                  <a:lnTo>
                    <a:pt x="29" y="138"/>
                  </a:lnTo>
                  <a:lnTo>
                    <a:pt x="29" y="137"/>
                  </a:lnTo>
                  <a:lnTo>
                    <a:pt x="27" y="137"/>
                  </a:lnTo>
                  <a:lnTo>
                    <a:pt x="27" y="136"/>
                  </a:lnTo>
                  <a:lnTo>
                    <a:pt x="26" y="136"/>
                  </a:lnTo>
                  <a:lnTo>
                    <a:pt x="25" y="136"/>
                  </a:lnTo>
                  <a:lnTo>
                    <a:pt x="23" y="136"/>
                  </a:lnTo>
                  <a:lnTo>
                    <a:pt x="23" y="135"/>
                  </a:lnTo>
                  <a:lnTo>
                    <a:pt x="22" y="135"/>
                  </a:lnTo>
                  <a:lnTo>
                    <a:pt x="22" y="133"/>
                  </a:lnTo>
                  <a:lnTo>
                    <a:pt x="23" y="133"/>
                  </a:lnTo>
                  <a:lnTo>
                    <a:pt x="23" y="132"/>
                  </a:lnTo>
                  <a:lnTo>
                    <a:pt x="23" y="131"/>
                  </a:lnTo>
                  <a:lnTo>
                    <a:pt x="22" y="131"/>
                  </a:lnTo>
                  <a:lnTo>
                    <a:pt x="21" y="131"/>
                  </a:lnTo>
                  <a:lnTo>
                    <a:pt x="20" y="131"/>
                  </a:lnTo>
                  <a:lnTo>
                    <a:pt x="20" y="132"/>
                  </a:lnTo>
                  <a:lnTo>
                    <a:pt x="18" y="132"/>
                  </a:lnTo>
                  <a:lnTo>
                    <a:pt x="17" y="132"/>
                  </a:lnTo>
                  <a:lnTo>
                    <a:pt x="17" y="131"/>
                  </a:lnTo>
                  <a:lnTo>
                    <a:pt x="17" y="129"/>
                  </a:lnTo>
                  <a:lnTo>
                    <a:pt x="17" y="128"/>
                  </a:lnTo>
                  <a:lnTo>
                    <a:pt x="18" y="128"/>
                  </a:lnTo>
                  <a:lnTo>
                    <a:pt x="18" y="127"/>
                  </a:lnTo>
                  <a:lnTo>
                    <a:pt x="18" y="125"/>
                  </a:lnTo>
                  <a:lnTo>
                    <a:pt x="18" y="124"/>
                  </a:lnTo>
                  <a:lnTo>
                    <a:pt x="18" y="123"/>
                  </a:lnTo>
                  <a:lnTo>
                    <a:pt x="18" y="121"/>
                  </a:lnTo>
                  <a:lnTo>
                    <a:pt x="18" y="120"/>
                  </a:lnTo>
                  <a:lnTo>
                    <a:pt x="20" y="120"/>
                  </a:lnTo>
                  <a:lnTo>
                    <a:pt x="20" y="119"/>
                  </a:lnTo>
                  <a:lnTo>
                    <a:pt x="21" y="119"/>
                  </a:lnTo>
                  <a:lnTo>
                    <a:pt x="22" y="119"/>
                  </a:lnTo>
                  <a:lnTo>
                    <a:pt x="22" y="117"/>
                  </a:lnTo>
                  <a:lnTo>
                    <a:pt x="23" y="116"/>
                  </a:lnTo>
                  <a:lnTo>
                    <a:pt x="23" y="115"/>
                  </a:lnTo>
                  <a:lnTo>
                    <a:pt x="23" y="114"/>
                  </a:lnTo>
                  <a:lnTo>
                    <a:pt x="23" y="112"/>
                  </a:lnTo>
                  <a:lnTo>
                    <a:pt x="23" y="111"/>
                  </a:lnTo>
                  <a:lnTo>
                    <a:pt x="23" y="110"/>
                  </a:lnTo>
                  <a:lnTo>
                    <a:pt x="22" y="108"/>
                  </a:lnTo>
                  <a:lnTo>
                    <a:pt x="23" y="108"/>
                  </a:lnTo>
                  <a:lnTo>
                    <a:pt x="23" y="107"/>
                  </a:lnTo>
                  <a:lnTo>
                    <a:pt x="23" y="106"/>
                  </a:lnTo>
                  <a:lnTo>
                    <a:pt x="25" y="106"/>
                  </a:lnTo>
                  <a:lnTo>
                    <a:pt x="25" y="104"/>
                  </a:lnTo>
                  <a:lnTo>
                    <a:pt x="25" y="103"/>
                  </a:lnTo>
                  <a:lnTo>
                    <a:pt x="26" y="103"/>
                  </a:lnTo>
                  <a:lnTo>
                    <a:pt x="26" y="102"/>
                  </a:lnTo>
                  <a:lnTo>
                    <a:pt x="26" y="100"/>
                  </a:lnTo>
                  <a:lnTo>
                    <a:pt x="26" y="99"/>
                  </a:lnTo>
                  <a:lnTo>
                    <a:pt x="26" y="98"/>
                  </a:lnTo>
                  <a:lnTo>
                    <a:pt x="26" y="97"/>
                  </a:lnTo>
                  <a:lnTo>
                    <a:pt x="26" y="95"/>
                  </a:lnTo>
                  <a:lnTo>
                    <a:pt x="26" y="94"/>
                  </a:lnTo>
                  <a:lnTo>
                    <a:pt x="25" y="94"/>
                  </a:lnTo>
                  <a:lnTo>
                    <a:pt x="25" y="93"/>
                  </a:lnTo>
                  <a:lnTo>
                    <a:pt x="25" y="91"/>
                  </a:lnTo>
                  <a:lnTo>
                    <a:pt x="25" y="90"/>
                  </a:lnTo>
                  <a:lnTo>
                    <a:pt x="25" y="89"/>
                  </a:lnTo>
                  <a:lnTo>
                    <a:pt x="25" y="87"/>
                  </a:lnTo>
                  <a:lnTo>
                    <a:pt x="26" y="87"/>
                  </a:lnTo>
                  <a:lnTo>
                    <a:pt x="27" y="87"/>
                  </a:lnTo>
                  <a:lnTo>
                    <a:pt x="27" y="86"/>
                  </a:lnTo>
                  <a:lnTo>
                    <a:pt x="29" y="86"/>
                  </a:lnTo>
                  <a:lnTo>
                    <a:pt x="29" y="85"/>
                  </a:lnTo>
                  <a:lnTo>
                    <a:pt x="29" y="83"/>
                  </a:lnTo>
                  <a:lnTo>
                    <a:pt x="29" y="82"/>
                  </a:lnTo>
                  <a:lnTo>
                    <a:pt x="29" y="81"/>
                  </a:lnTo>
                  <a:lnTo>
                    <a:pt x="27" y="80"/>
                  </a:lnTo>
                  <a:lnTo>
                    <a:pt x="26" y="78"/>
                  </a:lnTo>
                  <a:lnTo>
                    <a:pt x="26" y="77"/>
                  </a:lnTo>
                  <a:lnTo>
                    <a:pt x="25" y="77"/>
                  </a:lnTo>
                  <a:lnTo>
                    <a:pt x="23" y="76"/>
                  </a:lnTo>
                  <a:lnTo>
                    <a:pt x="22" y="76"/>
                  </a:lnTo>
                  <a:lnTo>
                    <a:pt x="21" y="76"/>
                  </a:lnTo>
                  <a:lnTo>
                    <a:pt x="20" y="76"/>
                  </a:lnTo>
                  <a:lnTo>
                    <a:pt x="20" y="74"/>
                  </a:lnTo>
                  <a:lnTo>
                    <a:pt x="18" y="74"/>
                  </a:lnTo>
                  <a:lnTo>
                    <a:pt x="17" y="74"/>
                  </a:lnTo>
                  <a:lnTo>
                    <a:pt x="16" y="74"/>
                  </a:lnTo>
                  <a:lnTo>
                    <a:pt x="16" y="73"/>
                  </a:lnTo>
                  <a:lnTo>
                    <a:pt x="14" y="73"/>
                  </a:lnTo>
                  <a:lnTo>
                    <a:pt x="14" y="72"/>
                  </a:lnTo>
                  <a:lnTo>
                    <a:pt x="13" y="72"/>
                  </a:lnTo>
                  <a:lnTo>
                    <a:pt x="12" y="70"/>
                  </a:lnTo>
                  <a:lnTo>
                    <a:pt x="10" y="70"/>
                  </a:lnTo>
                  <a:lnTo>
                    <a:pt x="10" y="69"/>
                  </a:lnTo>
                  <a:lnTo>
                    <a:pt x="9" y="69"/>
                  </a:lnTo>
                  <a:lnTo>
                    <a:pt x="9" y="68"/>
                  </a:lnTo>
                  <a:lnTo>
                    <a:pt x="8" y="66"/>
                  </a:lnTo>
                  <a:lnTo>
                    <a:pt x="8" y="65"/>
                  </a:lnTo>
                  <a:lnTo>
                    <a:pt x="6" y="65"/>
                  </a:lnTo>
                  <a:lnTo>
                    <a:pt x="6" y="64"/>
                  </a:lnTo>
                  <a:lnTo>
                    <a:pt x="6" y="63"/>
                  </a:lnTo>
                  <a:lnTo>
                    <a:pt x="5" y="63"/>
                  </a:lnTo>
                  <a:lnTo>
                    <a:pt x="4" y="63"/>
                  </a:lnTo>
                  <a:lnTo>
                    <a:pt x="3" y="63"/>
                  </a:lnTo>
                  <a:lnTo>
                    <a:pt x="3" y="64"/>
                  </a:lnTo>
                  <a:lnTo>
                    <a:pt x="1" y="64"/>
                  </a:lnTo>
                  <a:lnTo>
                    <a:pt x="1" y="63"/>
                  </a:lnTo>
                  <a:lnTo>
                    <a:pt x="0" y="63"/>
                  </a:lnTo>
                  <a:lnTo>
                    <a:pt x="0" y="61"/>
                  </a:lnTo>
                  <a:lnTo>
                    <a:pt x="0" y="60"/>
                  </a:lnTo>
                  <a:lnTo>
                    <a:pt x="0" y="59"/>
                  </a:lnTo>
                  <a:lnTo>
                    <a:pt x="0" y="57"/>
                  </a:lnTo>
                  <a:lnTo>
                    <a:pt x="1" y="56"/>
                  </a:lnTo>
                  <a:lnTo>
                    <a:pt x="1" y="55"/>
                  </a:lnTo>
                  <a:lnTo>
                    <a:pt x="1" y="53"/>
                  </a:lnTo>
                  <a:lnTo>
                    <a:pt x="1" y="52"/>
                  </a:lnTo>
                  <a:lnTo>
                    <a:pt x="1" y="51"/>
                  </a:lnTo>
                  <a:lnTo>
                    <a:pt x="3" y="49"/>
                  </a:lnTo>
                  <a:lnTo>
                    <a:pt x="3" y="48"/>
                  </a:lnTo>
                  <a:lnTo>
                    <a:pt x="3" y="47"/>
                  </a:lnTo>
                  <a:lnTo>
                    <a:pt x="1" y="47"/>
                  </a:lnTo>
                  <a:lnTo>
                    <a:pt x="1" y="45"/>
                  </a:lnTo>
                  <a:lnTo>
                    <a:pt x="1" y="44"/>
                  </a:lnTo>
                  <a:lnTo>
                    <a:pt x="0" y="44"/>
                  </a:lnTo>
                  <a:lnTo>
                    <a:pt x="0" y="43"/>
                  </a:lnTo>
                  <a:lnTo>
                    <a:pt x="0" y="42"/>
                  </a:lnTo>
                  <a:lnTo>
                    <a:pt x="0" y="40"/>
                  </a:lnTo>
                  <a:lnTo>
                    <a:pt x="1" y="40"/>
                  </a:lnTo>
                  <a:lnTo>
                    <a:pt x="1" y="39"/>
                  </a:lnTo>
                  <a:lnTo>
                    <a:pt x="3" y="39"/>
                  </a:lnTo>
                  <a:lnTo>
                    <a:pt x="3" y="38"/>
                  </a:lnTo>
                  <a:lnTo>
                    <a:pt x="4" y="38"/>
                  </a:lnTo>
                  <a:lnTo>
                    <a:pt x="4" y="39"/>
                  </a:lnTo>
                  <a:lnTo>
                    <a:pt x="5" y="39"/>
                  </a:lnTo>
                  <a:lnTo>
                    <a:pt x="5" y="40"/>
                  </a:lnTo>
                  <a:lnTo>
                    <a:pt x="6" y="40"/>
                  </a:lnTo>
                  <a:lnTo>
                    <a:pt x="6" y="39"/>
                  </a:lnTo>
                  <a:lnTo>
                    <a:pt x="8" y="39"/>
                  </a:lnTo>
                  <a:lnTo>
                    <a:pt x="8" y="38"/>
                  </a:lnTo>
                  <a:lnTo>
                    <a:pt x="9" y="38"/>
                  </a:lnTo>
                  <a:lnTo>
                    <a:pt x="9" y="3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2">
              <a:extLst>
                <a:ext uri="{FF2B5EF4-FFF2-40B4-BE49-F238E27FC236}">
                  <a16:creationId xmlns:a16="http://schemas.microsoft.com/office/drawing/2014/main" id="{6DD317AE-6BA6-4FFE-9AA9-D5789969B23E}"/>
                </a:ext>
              </a:extLst>
            </p:cNvPr>
            <p:cNvSpPr>
              <a:spLocks/>
            </p:cNvSpPr>
            <p:nvPr/>
          </p:nvSpPr>
          <p:spPr bwMode="auto">
            <a:xfrm>
              <a:off x="6671" y="2161"/>
              <a:ext cx="273" cy="236"/>
            </a:xfrm>
            <a:custGeom>
              <a:avLst/>
              <a:gdLst>
                <a:gd name="T0" fmla="*/ 93 w 273"/>
                <a:gd name="T1" fmla="*/ 3 h 236"/>
                <a:gd name="T2" fmla="*/ 103 w 273"/>
                <a:gd name="T3" fmla="*/ 3 h 236"/>
                <a:gd name="T4" fmla="*/ 120 w 273"/>
                <a:gd name="T5" fmla="*/ 3 h 236"/>
                <a:gd name="T6" fmla="*/ 138 w 273"/>
                <a:gd name="T7" fmla="*/ 3 h 236"/>
                <a:gd name="T8" fmla="*/ 152 w 273"/>
                <a:gd name="T9" fmla="*/ 1 h 236"/>
                <a:gd name="T10" fmla="*/ 170 w 273"/>
                <a:gd name="T11" fmla="*/ 1 h 236"/>
                <a:gd name="T12" fmla="*/ 187 w 273"/>
                <a:gd name="T13" fmla="*/ 1 h 236"/>
                <a:gd name="T14" fmla="*/ 199 w 273"/>
                <a:gd name="T15" fmla="*/ 1 h 236"/>
                <a:gd name="T16" fmla="*/ 208 w 273"/>
                <a:gd name="T17" fmla="*/ 1 h 236"/>
                <a:gd name="T18" fmla="*/ 221 w 273"/>
                <a:gd name="T19" fmla="*/ 1 h 236"/>
                <a:gd name="T20" fmla="*/ 237 w 273"/>
                <a:gd name="T21" fmla="*/ 0 h 236"/>
                <a:gd name="T22" fmla="*/ 258 w 273"/>
                <a:gd name="T23" fmla="*/ 0 h 236"/>
                <a:gd name="T24" fmla="*/ 273 w 273"/>
                <a:gd name="T25" fmla="*/ 0 h 236"/>
                <a:gd name="T26" fmla="*/ 272 w 273"/>
                <a:gd name="T27" fmla="*/ 18 h 236"/>
                <a:gd name="T28" fmla="*/ 272 w 273"/>
                <a:gd name="T29" fmla="*/ 27 h 236"/>
                <a:gd name="T30" fmla="*/ 269 w 273"/>
                <a:gd name="T31" fmla="*/ 48 h 236"/>
                <a:gd name="T32" fmla="*/ 269 w 273"/>
                <a:gd name="T33" fmla="*/ 56 h 236"/>
                <a:gd name="T34" fmla="*/ 268 w 273"/>
                <a:gd name="T35" fmla="*/ 71 h 236"/>
                <a:gd name="T36" fmla="*/ 267 w 273"/>
                <a:gd name="T37" fmla="*/ 81 h 236"/>
                <a:gd name="T38" fmla="*/ 265 w 273"/>
                <a:gd name="T39" fmla="*/ 99 h 236"/>
                <a:gd name="T40" fmla="*/ 263 w 273"/>
                <a:gd name="T41" fmla="*/ 123 h 236"/>
                <a:gd name="T42" fmla="*/ 262 w 273"/>
                <a:gd name="T43" fmla="*/ 147 h 236"/>
                <a:gd name="T44" fmla="*/ 258 w 273"/>
                <a:gd name="T45" fmla="*/ 186 h 236"/>
                <a:gd name="T46" fmla="*/ 255 w 273"/>
                <a:gd name="T47" fmla="*/ 211 h 236"/>
                <a:gd name="T48" fmla="*/ 254 w 273"/>
                <a:gd name="T49" fmla="*/ 230 h 236"/>
                <a:gd name="T50" fmla="*/ 239 w 273"/>
                <a:gd name="T51" fmla="*/ 230 h 236"/>
                <a:gd name="T52" fmla="*/ 222 w 273"/>
                <a:gd name="T53" fmla="*/ 232 h 236"/>
                <a:gd name="T54" fmla="*/ 200 w 273"/>
                <a:gd name="T55" fmla="*/ 232 h 236"/>
                <a:gd name="T56" fmla="*/ 179 w 273"/>
                <a:gd name="T57" fmla="*/ 232 h 236"/>
                <a:gd name="T58" fmla="*/ 152 w 273"/>
                <a:gd name="T59" fmla="*/ 233 h 236"/>
                <a:gd name="T60" fmla="*/ 138 w 273"/>
                <a:gd name="T61" fmla="*/ 233 h 236"/>
                <a:gd name="T62" fmla="*/ 119 w 273"/>
                <a:gd name="T63" fmla="*/ 233 h 236"/>
                <a:gd name="T64" fmla="*/ 95 w 273"/>
                <a:gd name="T65" fmla="*/ 234 h 236"/>
                <a:gd name="T66" fmla="*/ 72 w 273"/>
                <a:gd name="T67" fmla="*/ 234 h 236"/>
                <a:gd name="T68" fmla="*/ 59 w 273"/>
                <a:gd name="T69" fmla="*/ 234 h 236"/>
                <a:gd name="T70" fmla="*/ 38 w 273"/>
                <a:gd name="T71" fmla="*/ 234 h 236"/>
                <a:gd name="T72" fmla="*/ 21 w 273"/>
                <a:gd name="T73" fmla="*/ 236 h 236"/>
                <a:gd name="T74" fmla="*/ 5 w 273"/>
                <a:gd name="T75" fmla="*/ 236 h 236"/>
                <a:gd name="T76" fmla="*/ 2 w 273"/>
                <a:gd name="T77" fmla="*/ 217 h 236"/>
                <a:gd name="T78" fmla="*/ 2 w 273"/>
                <a:gd name="T79" fmla="*/ 203 h 236"/>
                <a:gd name="T80" fmla="*/ 2 w 273"/>
                <a:gd name="T81" fmla="*/ 182 h 236"/>
                <a:gd name="T82" fmla="*/ 1 w 273"/>
                <a:gd name="T83" fmla="*/ 165 h 236"/>
                <a:gd name="T84" fmla="*/ 1 w 273"/>
                <a:gd name="T85" fmla="*/ 153 h 236"/>
                <a:gd name="T86" fmla="*/ 1 w 273"/>
                <a:gd name="T87" fmla="*/ 135 h 236"/>
                <a:gd name="T88" fmla="*/ 1 w 273"/>
                <a:gd name="T89" fmla="*/ 118 h 236"/>
                <a:gd name="T90" fmla="*/ 1 w 273"/>
                <a:gd name="T91" fmla="*/ 103 h 236"/>
                <a:gd name="T92" fmla="*/ 1 w 273"/>
                <a:gd name="T93" fmla="*/ 90 h 236"/>
                <a:gd name="T94" fmla="*/ 1 w 273"/>
                <a:gd name="T95" fmla="*/ 73 h 236"/>
                <a:gd name="T96" fmla="*/ 1 w 273"/>
                <a:gd name="T97" fmla="*/ 60 h 236"/>
                <a:gd name="T98" fmla="*/ 1 w 273"/>
                <a:gd name="T99" fmla="*/ 41 h 236"/>
                <a:gd name="T100" fmla="*/ 0 w 273"/>
                <a:gd name="T101" fmla="*/ 23 h 236"/>
                <a:gd name="T102" fmla="*/ 0 w 273"/>
                <a:gd name="T103" fmla="*/ 4 h 236"/>
                <a:gd name="T104" fmla="*/ 19 w 273"/>
                <a:gd name="T105" fmla="*/ 4 h 236"/>
                <a:gd name="T106" fmla="*/ 34 w 273"/>
                <a:gd name="T107" fmla="*/ 4 h 236"/>
                <a:gd name="T108" fmla="*/ 47 w 273"/>
                <a:gd name="T109" fmla="*/ 4 h 236"/>
                <a:gd name="T110" fmla="*/ 64 w 273"/>
                <a:gd name="T111" fmla="*/ 4 h 236"/>
                <a:gd name="T112" fmla="*/ 77 w 273"/>
                <a:gd name="T113"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3" h="236">
                  <a:moveTo>
                    <a:pt x="81" y="3"/>
                  </a:moveTo>
                  <a:lnTo>
                    <a:pt x="83" y="3"/>
                  </a:lnTo>
                  <a:lnTo>
                    <a:pt x="85" y="3"/>
                  </a:lnTo>
                  <a:lnTo>
                    <a:pt x="86" y="3"/>
                  </a:lnTo>
                  <a:lnTo>
                    <a:pt x="90" y="3"/>
                  </a:lnTo>
                  <a:lnTo>
                    <a:pt x="91" y="3"/>
                  </a:lnTo>
                  <a:lnTo>
                    <a:pt x="93" y="3"/>
                  </a:lnTo>
                  <a:lnTo>
                    <a:pt x="95" y="3"/>
                  </a:lnTo>
                  <a:lnTo>
                    <a:pt x="97" y="3"/>
                  </a:lnTo>
                  <a:lnTo>
                    <a:pt x="98" y="3"/>
                  </a:lnTo>
                  <a:lnTo>
                    <a:pt x="98" y="3"/>
                  </a:lnTo>
                  <a:lnTo>
                    <a:pt x="99" y="3"/>
                  </a:lnTo>
                  <a:lnTo>
                    <a:pt x="102" y="3"/>
                  </a:lnTo>
                  <a:lnTo>
                    <a:pt x="103" y="3"/>
                  </a:lnTo>
                  <a:lnTo>
                    <a:pt x="104" y="3"/>
                  </a:lnTo>
                  <a:lnTo>
                    <a:pt x="106" y="3"/>
                  </a:lnTo>
                  <a:lnTo>
                    <a:pt x="107" y="3"/>
                  </a:lnTo>
                  <a:lnTo>
                    <a:pt x="110" y="3"/>
                  </a:lnTo>
                  <a:lnTo>
                    <a:pt x="112" y="3"/>
                  </a:lnTo>
                  <a:lnTo>
                    <a:pt x="115" y="3"/>
                  </a:lnTo>
                  <a:lnTo>
                    <a:pt x="120" y="3"/>
                  </a:lnTo>
                  <a:lnTo>
                    <a:pt x="123" y="3"/>
                  </a:lnTo>
                  <a:lnTo>
                    <a:pt x="124" y="3"/>
                  </a:lnTo>
                  <a:lnTo>
                    <a:pt x="128" y="3"/>
                  </a:lnTo>
                  <a:lnTo>
                    <a:pt x="131" y="3"/>
                  </a:lnTo>
                  <a:lnTo>
                    <a:pt x="133" y="3"/>
                  </a:lnTo>
                  <a:lnTo>
                    <a:pt x="135" y="3"/>
                  </a:lnTo>
                  <a:lnTo>
                    <a:pt x="138" y="3"/>
                  </a:lnTo>
                  <a:lnTo>
                    <a:pt x="138" y="3"/>
                  </a:lnTo>
                  <a:lnTo>
                    <a:pt x="140" y="3"/>
                  </a:lnTo>
                  <a:lnTo>
                    <a:pt x="142" y="3"/>
                  </a:lnTo>
                  <a:lnTo>
                    <a:pt x="144" y="3"/>
                  </a:lnTo>
                  <a:lnTo>
                    <a:pt x="146" y="3"/>
                  </a:lnTo>
                  <a:lnTo>
                    <a:pt x="150" y="3"/>
                  </a:lnTo>
                  <a:lnTo>
                    <a:pt x="152" y="1"/>
                  </a:lnTo>
                  <a:lnTo>
                    <a:pt x="155" y="3"/>
                  </a:lnTo>
                  <a:lnTo>
                    <a:pt x="157" y="1"/>
                  </a:lnTo>
                  <a:lnTo>
                    <a:pt x="158" y="1"/>
                  </a:lnTo>
                  <a:lnTo>
                    <a:pt x="161" y="1"/>
                  </a:lnTo>
                  <a:lnTo>
                    <a:pt x="165" y="1"/>
                  </a:lnTo>
                  <a:lnTo>
                    <a:pt x="167" y="1"/>
                  </a:lnTo>
                  <a:lnTo>
                    <a:pt x="170" y="1"/>
                  </a:lnTo>
                  <a:lnTo>
                    <a:pt x="172" y="1"/>
                  </a:lnTo>
                  <a:lnTo>
                    <a:pt x="176" y="1"/>
                  </a:lnTo>
                  <a:lnTo>
                    <a:pt x="179" y="1"/>
                  </a:lnTo>
                  <a:lnTo>
                    <a:pt x="180" y="1"/>
                  </a:lnTo>
                  <a:lnTo>
                    <a:pt x="186" y="1"/>
                  </a:lnTo>
                  <a:lnTo>
                    <a:pt x="186" y="1"/>
                  </a:lnTo>
                  <a:lnTo>
                    <a:pt x="187" y="1"/>
                  </a:lnTo>
                  <a:lnTo>
                    <a:pt x="190" y="1"/>
                  </a:lnTo>
                  <a:lnTo>
                    <a:pt x="193" y="1"/>
                  </a:lnTo>
                  <a:lnTo>
                    <a:pt x="195" y="1"/>
                  </a:lnTo>
                  <a:lnTo>
                    <a:pt x="195" y="1"/>
                  </a:lnTo>
                  <a:lnTo>
                    <a:pt x="196" y="1"/>
                  </a:lnTo>
                  <a:lnTo>
                    <a:pt x="197" y="1"/>
                  </a:lnTo>
                  <a:lnTo>
                    <a:pt x="199" y="1"/>
                  </a:lnTo>
                  <a:lnTo>
                    <a:pt x="199" y="1"/>
                  </a:lnTo>
                  <a:lnTo>
                    <a:pt x="200" y="1"/>
                  </a:lnTo>
                  <a:lnTo>
                    <a:pt x="201" y="1"/>
                  </a:lnTo>
                  <a:lnTo>
                    <a:pt x="204" y="1"/>
                  </a:lnTo>
                  <a:lnTo>
                    <a:pt x="205" y="1"/>
                  </a:lnTo>
                  <a:lnTo>
                    <a:pt x="207" y="1"/>
                  </a:lnTo>
                  <a:lnTo>
                    <a:pt x="208" y="1"/>
                  </a:lnTo>
                  <a:lnTo>
                    <a:pt x="212" y="1"/>
                  </a:lnTo>
                  <a:lnTo>
                    <a:pt x="213" y="1"/>
                  </a:lnTo>
                  <a:lnTo>
                    <a:pt x="214" y="1"/>
                  </a:lnTo>
                  <a:lnTo>
                    <a:pt x="216" y="1"/>
                  </a:lnTo>
                  <a:lnTo>
                    <a:pt x="217" y="1"/>
                  </a:lnTo>
                  <a:lnTo>
                    <a:pt x="220" y="1"/>
                  </a:lnTo>
                  <a:lnTo>
                    <a:pt x="221" y="1"/>
                  </a:lnTo>
                  <a:lnTo>
                    <a:pt x="224" y="1"/>
                  </a:lnTo>
                  <a:lnTo>
                    <a:pt x="226" y="0"/>
                  </a:lnTo>
                  <a:lnTo>
                    <a:pt x="230" y="0"/>
                  </a:lnTo>
                  <a:lnTo>
                    <a:pt x="230" y="0"/>
                  </a:lnTo>
                  <a:lnTo>
                    <a:pt x="233" y="0"/>
                  </a:lnTo>
                  <a:lnTo>
                    <a:pt x="235" y="0"/>
                  </a:lnTo>
                  <a:lnTo>
                    <a:pt x="237" y="0"/>
                  </a:lnTo>
                  <a:lnTo>
                    <a:pt x="241" y="0"/>
                  </a:lnTo>
                  <a:lnTo>
                    <a:pt x="246" y="0"/>
                  </a:lnTo>
                  <a:lnTo>
                    <a:pt x="250" y="0"/>
                  </a:lnTo>
                  <a:lnTo>
                    <a:pt x="251" y="0"/>
                  </a:lnTo>
                  <a:lnTo>
                    <a:pt x="254" y="0"/>
                  </a:lnTo>
                  <a:lnTo>
                    <a:pt x="255" y="0"/>
                  </a:lnTo>
                  <a:lnTo>
                    <a:pt x="258" y="0"/>
                  </a:lnTo>
                  <a:lnTo>
                    <a:pt x="262" y="0"/>
                  </a:lnTo>
                  <a:lnTo>
                    <a:pt x="264" y="0"/>
                  </a:lnTo>
                  <a:lnTo>
                    <a:pt x="268" y="0"/>
                  </a:lnTo>
                  <a:lnTo>
                    <a:pt x="271" y="0"/>
                  </a:lnTo>
                  <a:lnTo>
                    <a:pt x="272" y="0"/>
                  </a:lnTo>
                  <a:lnTo>
                    <a:pt x="273" y="0"/>
                  </a:lnTo>
                  <a:lnTo>
                    <a:pt x="273" y="0"/>
                  </a:lnTo>
                  <a:lnTo>
                    <a:pt x="273" y="0"/>
                  </a:lnTo>
                  <a:lnTo>
                    <a:pt x="273" y="1"/>
                  </a:lnTo>
                  <a:lnTo>
                    <a:pt x="273" y="4"/>
                  </a:lnTo>
                  <a:lnTo>
                    <a:pt x="273" y="8"/>
                  </a:lnTo>
                  <a:lnTo>
                    <a:pt x="273" y="10"/>
                  </a:lnTo>
                  <a:lnTo>
                    <a:pt x="272" y="14"/>
                  </a:lnTo>
                  <a:lnTo>
                    <a:pt x="272" y="18"/>
                  </a:lnTo>
                  <a:lnTo>
                    <a:pt x="272" y="20"/>
                  </a:lnTo>
                  <a:lnTo>
                    <a:pt x="272" y="22"/>
                  </a:lnTo>
                  <a:lnTo>
                    <a:pt x="272" y="23"/>
                  </a:lnTo>
                  <a:lnTo>
                    <a:pt x="272" y="25"/>
                  </a:lnTo>
                  <a:lnTo>
                    <a:pt x="272" y="26"/>
                  </a:lnTo>
                  <a:lnTo>
                    <a:pt x="272" y="27"/>
                  </a:lnTo>
                  <a:lnTo>
                    <a:pt x="272" y="27"/>
                  </a:lnTo>
                  <a:lnTo>
                    <a:pt x="271" y="30"/>
                  </a:lnTo>
                  <a:lnTo>
                    <a:pt x="271" y="38"/>
                  </a:lnTo>
                  <a:lnTo>
                    <a:pt x="271" y="39"/>
                  </a:lnTo>
                  <a:lnTo>
                    <a:pt x="271" y="43"/>
                  </a:lnTo>
                  <a:lnTo>
                    <a:pt x="271" y="43"/>
                  </a:lnTo>
                  <a:lnTo>
                    <a:pt x="269" y="44"/>
                  </a:lnTo>
                  <a:lnTo>
                    <a:pt x="269" y="48"/>
                  </a:lnTo>
                  <a:lnTo>
                    <a:pt x="269" y="50"/>
                  </a:lnTo>
                  <a:lnTo>
                    <a:pt x="269" y="51"/>
                  </a:lnTo>
                  <a:lnTo>
                    <a:pt x="269" y="52"/>
                  </a:lnTo>
                  <a:lnTo>
                    <a:pt x="269" y="54"/>
                  </a:lnTo>
                  <a:lnTo>
                    <a:pt x="269" y="54"/>
                  </a:lnTo>
                  <a:lnTo>
                    <a:pt x="269" y="55"/>
                  </a:lnTo>
                  <a:lnTo>
                    <a:pt x="269" y="56"/>
                  </a:lnTo>
                  <a:lnTo>
                    <a:pt x="268" y="61"/>
                  </a:lnTo>
                  <a:lnTo>
                    <a:pt x="268" y="65"/>
                  </a:lnTo>
                  <a:lnTo>
                    <a:pt x="268" y="65"/>
                  </a:lnTo>
                  <a:lnTo>
                    <a:pt x="268" y="67"/>
                  </a:lnTo>
                  <a:lnTo>
                    <a:pt x="268" y="68"/>
                  </a:lnTo>
                  <a:lnTo>
                    <a:pt x="268" y="71"/>
                  </a:lnTo>
                  <a:lnTo>
                    <a:pt x="268" y="71"/>
                  </a:lnTo>
                  <a:lnTo>
                    <a:pt x="268" y="72"/>
                  </a:lnTo>
                  <a:lnTo>
                    <a:pt x="268" y="72"/>
                  </a:lnTo>
                  <a:lnTo>
                    <a:pt x="268" y="72"/>
                  </a:lnTo>
                  <a:lnTo>
                    <a:pt x="267" y="76"/>
                  </a:lnTo>
                  <a:lnTo>
                    <a:pt x="267" y="80"/>
                  </a:lnTo>
                  <a:lnTo>
                    <a:pt x="267" y="80"/>
                  </a:lnTo>
                  <a:lnTo>
                    <a:pt x="267" y="81"/>
                  </a:lnTo>
                  <a:lnTo>
                    <a:pt x="267" y="82"/>
                  </a:lnTo>
                  <a:lnTo>
                    <a:pt x="265" y="90"/>
                  </a:lnTo>
                  <a:lnTo>
                    <a:pt x="265" y="90"/>
                  </a:lnTo>
                  <a:lnTo>
                    <a:pt x="265" y="92"/>
                  </a:lnTo>
                  <a:lnTo>
                    <a:pt x="265" y="93"/>
                  </a:lnTo>
                  <a:lnTo>
                    <a:pt x="265" y="95"/>
                  </a:lnTo>
                  <a:lnTo>
                    <a:pt x="265" y="99"/>
                  </a:lnTo>
                  <a:lnTo>
                    <a:pt x="264" y="105"/>
                  </a:lnTo>
                  <a:lnTo>
                    <a:pt x="264" y="109"/>
                  </a:lnTo>
                  <a:lnTo>
                    <a:pt x="264" y="114"/>
                  </a:lnTo>
                  <a:lnTo>
                    <a:pt x="263" y="118"/>
                  </a:lnTo>
                  <a:lnTo>
                    <a:pt x="263" y="118"/>
                  </a:lnTo>
                  <a:lnTo>
                    <a:pt x="263" y="119"/>
                  </a:lnTo>
                  <a:lnTo>
                    <a:pt x="263" y="123"/>
                  </a:lnTo>
                  <a:lnTo>
                    <a:pt x="263" y="126"/>
                  </a:lnTo>
                  <a:lnTo>
                    <a:pt x="263" y="128"/>
                  </a:lnTo>
                  <a:lnTo>
                    <a:pt x="262" y="137"/>
                  </a:lnTo>
                  <a:lnTo>
                    <a:pt x="262" y="137"/>
                  </a:lnTo>
                  <a:lnTo>
                    <a:pt x="262" y="139"/>
                  </a:lnTo>
                  <a:lnTo>
                    <a:pt x="262" y="143"/>
                  </a:lnTo>
                  <a:lnTo>
                    <a:pt x="262" y="147"/>
                  </a:lnTo>
                  <a:lnTo>
                    <a:pt x="260" y="152"/>
                  </a:lnTo>
                  <a:lnTo>
                    <a:pt x="260" y="156"/>
                  </a:lnTo>
                  <a:lnTo>
                    <a:pt x="259" y="165"/>
                  </a:lnTo>
                  <a:lnTo>
                    <a:pt x="259" y="169"/>
                  </a:lnTo>
                  <a:lnTo>
                    <a:pt x="259" y="174"/>
                  </a:lnTo>
                  <a:lnTo>
                    <a:pt x="258" y="183"/>
                  </a:lnTo>
                  <a:lnTo>
                    <a:pt x="258" y="186"/>
                  </a:lnTo>
                  <a:lnTo>
                    <a:pt x="258" y="190"/>
                  </a:lnTo>
                  <a:lnTo>
                    <a:pt x="256" y="194"/>
                  </a:lnTo>
                  <a:lnTo>
                    <a:pt x="256" y="198"/>
                  </a:lnTo>
                  <a:lnTo>
                    <a:pt x="256" y="200"/>
                  </a:lnTo>
                  <a:lnTo>
                    <a:pt x="256" y="203"/>
                  </a:lnTo>
                  <a:lnTo>
                    <a:pt x="255" y="209"/>
                  </a:lnTo>
                  <a:lnTo>
                    <a:pt x="255" y="211"/>
                  </a:lnTo>
                  <a:lnTo>
                    <a:pt x="255" y="213"/>
                  </a:lnTo>
                  <a:lnTo>
                    <a:pt x="255" y="219"/>
                  </a:lnTo>
                  <a:lnTo>
                    <a:pt x="255" y="221"/>
                  </a:lnTo>
                  <a:lnTo>
                    <a:pt x="254" y="226"/>
                  </a:lnTo>
                  <a:lnTo>
                    <a:pt x="254" y="229"/>
                  </a:lnTo>
                  <a:lnTo>
                    <a:pt x="254" y="230"/>
                  </a:lnTo>
                  <a:lnTo>
                    <a:pt x="254" y="230"/>
                  </a:lnTo>
                  <a:lnTo>
                    <a:pt x="252" y="230"/>
                  </a:lnTo>
                  <a:lnTo>
                    <a:pt x="251" y="230"/>
                  </a:lnTo>
                  <a:lnTo>
                    <a:pt x="248" y="230"/>
                  </a:lnTo>
                  <a:lnTo>
                    <a:pt x="247" y="230"/>
                  </a:lnTo>
                  <a:lnTo>
                    <a:pt x="243" y="230"/>
                  </a:lnTo>
                  <a:lnTo>
                    <a:pt x="242" y="230"/>
                  </a:lnTo>
                  <a:lnTo>
                    <a:pt x="239" y="230"/>
                  </a:lnTo>
                  <a:lnTo>
                    <a:pt x="237" y="230"/>
                  </a:lnTo>
                  <a:lnTo>
                    <a:pt x="233" y="230"/>
                  </a:lnTo>
                  <a:lnTo>
                    <a:pt x="230" y="230"/>
                  </a:lnTo>
                  <a:lnTo>
                    <a:pt x="229" y="230"/>
                  </a:lnTo>
                  <a:lnTo>
                    <a:pt x="226" y="230"/>
                  </a:lnTo>
                  <a:lnTo>
                    <a:pt x="225" y="230"/>
                  </a:lnTo>
                  <a:lnTo>
                    <a:pt x="222" y="232"/>
                  </a:lnTo>
                  <a:lnTo>
                    <a:pt x="217" y="232"/>
                  </a:lnTo>
                  <a:lnTo>
                    <a:pt x="212" y="232"/>
                  </a:lnTo>
                  <a:lnTo>
                    <a:pt x="208" y="232"/>
                  </a:lnTo>
                  <a:lnTo>
                    <a:pt x="207" y="232"/>
                  </a:lnTo>
                  <a:lnTo>
                    <a:pt x="207" y="232"/>
                  </a:lnTo>
                  <a:lnTo>
                    <a:pt x="203" y="232"/>
                  </a:lnTo>
                  <a:lnTo>
                    <a:pt x="200" y="232"/>
                  </a:lnTo>
                  <a:lnTo>
                    <a:pt x="199" y="232"/>
                  </a:lnTo>
                  <a:lnTo>
                    <a:pt x="192" y="232"/>
                  </a:lnTo>
                  <a:lnTo>
                    <a:pt x="188" y="232"/>
                  </a:lnTo>
                  <a:lnTo>
                    <a:pt x="184" y="232"/>
                  </a:lnTo>
                  <a:lnTo>
                    <a:pt x="182" y="232"/>
                  </a:lnTo>
                  <a:lnTo>
                    <a:pt x="179" y="232"/>
                  </a:lnTo>
                  <a:lnTo>
                    <a:pt x="179" y="232"/>
                  </a:lnTo>
                  <a:lnTo>
                    <a:pt x="176" y="232"/>
                  </a:lnTo>
                  <a:lnTo>
                    <a:pt x="171" y="232"/>
                  </a:lnTo>
                  <a:lnTo>
                    <a:pt x="170" y="232"/>
                  </a:lnTo>
                  <a:lnTo>
                    <a:pt x="165" y="233"/>
                  </a:lnTo>
                  <a:lnTo>
                    <a:pt x="161" y="233"/>
                  </a:lnTo>
                  <a:lnTo>
                    <a:pt x="157" y="233"/>
                  </a:lnTo>
                  <a:lnTo>
                    <a:pt x="152" y="233"/>
                  </a:lnTo>
                  <a:lnTo>
                    <a:pt x="152" y="233"/>
                  </a:lnTo>
                  <a:lnTo>
                    <a:pt x="146" y="233"/>
                  </a:lnTo>
                  <a:lnTo>
                    <a:pt x="146" y="233"/>
                  </a:lnTo>
                  <a:lnTo>
                    <a:pt x="144" y="233"/>
                  </a:lnTo>
                  <a:lnTo>
                    <a:pt x="142" y="233"/>
                  </a:lnTo>
                  <a:lnTo>
                    <a:pt x="140" y="233"/>
                  </a:lnTo>
                  <a:lnTo>
                    <a:pt x="138" y="233"/>
                  </a:lnTo>
                  <a:lnTo>
                    <a:pt x="137" y="233"/>
                  </a:lnTo>
                  <a:lnTo>
                    <a:pt x="135" y="233"/>
                  </a:lnTo>
                  <a:lnTo>
                    <a:pt x="133" y="233"/>
                  </a:lnTo>
                  <a:lnTo>
                    <a:pt x="133" y="233"/>
                  </a:lnTo>
                  <a:lnTo>
                    <a:pt x="128" y="233"/>
                  </a:lnTo>
                  <a:lnTo>
                    <a:pt x="123" y="233"/>
                  </a:lnTo>
                  <a:lnTo>
                    <a:pt x="119" y="233"/>
                  </a:lnTo>
                  <a:lnTo>
                    <a:pt x="116" y="233"/>
                  </a:lnTo>
                  <a:lnTo>
                    <a:pt x="114" y="233"/>
                  </a:lnTo>
                  <a:lnTo>
                    <a:pt x="111" y="233"/>
                  </a:lnTo>
                  <a:lnTo>
                    <a:pt x="107" y="233"/>
                  </a:lnTo>
                  <a:lnTo>
                    <a:pt x="104" y="233"/>
                  </a:lnTo>
                  <a:lnTo>
                    <a:pt x="100" y="233"/>
                  </a:lnTo>
                  <a:lnTo>
                    <a:pt x="95" y="234"/>
                  </a:lnTo>
                  <a:lnTo>
                    <a:pt x="91" y="234"/>
                  </a:lnTo>
                  <a:lnTo>
                    <a:pt x="90" y="234"/>
                  </a:lnTo>
                  <a:lnTo>
                    <a:pt x="89" y="234"/>
                  </a:lnTo>
                  <a:lnTo>
                    <a:pt x="82" y="234"/>
                  </a:lnTo>
                  <a:lnTo>
                    <a:pt x="78" y="234"/>
                  </a:lnTo>
                  <a:lnTo>
                    <a:pt x="76" y="234"/>
                  </a:lnTo>
                  <a:lnTo>
                    <a:pt x="72" y="234"/>
                  </a:lnTo>
                  <a:lnTo>
                    <a:pt x="69" y="234"/>
                  </a:lnTo>
                  <a:lnTo>
                    <a:pt x="69" y="234"/>
                  </a:lnTo>
                  <a:lnTo>
                    <a:pt x="68" y="234"/>
                  </a:lnTo>
                  <a:lnTo>
                    <a:pt x="64" y="234"/>
                  </a:lnTo>
                  <a:lnTo>
                    <a:pt x="61" y="234"/>
                  </a:lnTo>
                  <a:lnTo>
                    <a:pt x="59" y="234"/>
                  </a:lnTo>
                  <a:lnTo>
                    <a:pt x="59" y="234"/>
                  </a:lnTo>
                  <a:lnTo>
                    <a:pt x="55" y="234"/>
                  </a:lnTo>
                  <a:lnTo>
                    <a:pt x="52" y="234"/>
                  </a:lnTo>
                  <a:lnTo>
                    <a:pt x="51" y="234"/>
                  </a:lnTo>
                  <a:lnTo>
                    <a:pt x="48" y="234"/>
                  </a:lnTo>
                  <a:lnTo>
                    <a:pt x="42" y="234"/>
                  </a:lnTo>
                  <a:lnTo>
                    <a:pt x="40" y="234"/>
                  </a:lnTo>
                  <a:lnTo>
                    <a:pt x="38" y="234"/>
                  </a:lnTo>
                  <a:lnTo>
                    <a:pt x="36" y="234"/>
                  </a:lnTo>
                  <a:lnTo>
                    <a:pt x="35" y="234"/>
                  </a:lnTo>
                  <a:lnTo>
                    <a:pt x="31" y="234"/>
                  </a:lnTo>
                  <a:lnTo>
                    <a:pt x="27" y="234"/>
                  </a:lnTo>
                  <a:lnTo>
                    <a:pt x="26" y="234"/>
                  </a:lnTo>
                  <a:lnTo>
                    <a:pt x="23" y="236"/>
                  </a:lnTo>
                  <a:lnTo>
                    <a:pt x="21" y="236"/>
                  </a:lnTo>
                  <a:lnTo>
                    <a:pt x="21" y="236"/>
                  </a:lnTo>
                  <a:lnTo>
                    <a:pt x="21" y="236"/>
                  </a:lnTo>
                  <a:lnTo>
                    <a:pt x="18" y="236"/>
                  </a:lnTo>
                  <a:lnTo>
                    <a:pt x="13" y="236"/>
                  </a:lnTo>
                  <a:lnTo>
                    <a:pt x="9" y="236"/>
                  </a:lnTo>
                  <a:lnTo>
                    <a:pt x="6" y="236"/>
                  </a:lnTo>
                  <a:lnTo>
                    <a:pt x="5" y="236"/>
                  </a:lnTo>
                  <a:lnTo>
                    <a:pt x="4" y="236"/>
                  </a:lnTo>
                  <a:lnTo>
                    <a:pt x="2" y="236"/>
                  </a:lnTo>
                  <a:lnTo>
                    <a:pt x="2" y="234"/>
                  </a:lnTo>
                  <a:lnTo>
                    <a:pt x="2" y="226"/>
                  </a:lnTo>
                  <a:lnTo>
                    <a:pt x="2" y="222"/>
                  </a:lnTo>
                  <a:lnTo>
                    <a:pt x="2" y="221"/>
                  </a:lnTo>
                  <a:lnTo>
                    <a:pt x="2" y="217"/>
                  </a:lnTo>
                  <a:lnTo>
                    <a:pt x="2" y="216"/>
                  </a:lnTo>
                  <a:lnTo>
                    <a:pt x="2" y="212"/>
                  </a:lnTo>
                  <a:lnTo>
                    <a:pt x="2" y="211"/>
                  </a:lnTo>
                  <a:lnTo>
                    <a:pt x="2" y="207"/>
                  </a:lnTo>
                  <a:lnTo>
                    <a:pt x="2" y="207"/>
                  </a:lnTo>
                  <a:lnTo>
                    <a:pt x="2" y="205"/>
                  </a:lnTo>
                  <a:lnTo>
                    <a:pt x="2" y="203"/>
                  </a:lnTo>
                  <a:lnTo>
                    <a:pt x="2" y="199"/>
                  </a:lnTo>
                  <a:lnTo>
                    <a:pt x="2" y="198"/>
                  </a:lnTo>
                  <a:lnTo>
                    <a:pt x="2" y="194"/>
                  </a:lnTo>
                  <a:lnTo>
                    <a:pt x="2" y="191"/>
                  </a:lnTo>
                  <a:lnTo>
                    <a:pt x="2" y="188"/>
                  </a:lnTo>
                  <a:lnTo>
                    <a:pt x="2" y="186"/>
                  </a:lnTo>
                  <a:lnTo>
                    <a:pt x="2" y="182"/>
                  </a:lnTo>
                  <a:lnTo>
                    <a:pt x="1" y="179"/>
                  </a:lnTo>
                  <a:lnTo>
                    <a:pt x="1" y="178"/>
                  </a:lnTo>
                  <a:lnTo>
                    <a:pt x="1" y="174"/>
                  </a:lnTo>
                  <a:lnTo>
                    <a:pt x="1" y="170"/>
                  </a:lnTo>
                  <a:lnTo>
                    <a:pt x="1" y="166"/>
                  </a:lnTo>
                  <a:lnTo>
                    <a:pt x="1" y="166"/>
                  </a:lnTo>
                  <a:lnTo>
                    <a:pt x="1" y="165"/>
                  </a:lnTo>
                  <a:lnTo>
                    <a:pt x="1" y="164"/>
                  </a:lnTo>
                  <a:lnTo>
                    <a:pt x="1" y="161"/>
                  </a:lnTo>
                  <a:lnTo>
                    <a:pt x="1" y="158"/>
                  </a:lnTo>
                  <a:lnTo>
                    <a:pt x="1" y="156"/>
                  </a:lnTo>
                  <a:lnTo>
                    <a:pt x="1" y="154"/>
                  </a:lnTo>
                  <a:lnTo>
                    <a:pt x="1" y="154"/>
                  </a:lnTo>
                  <a:lnTo>
                    <a:pt x="1" y="153"/>
                  </a:lnTo>
                  <a:lnTo>
                    <a:pt x="1" y="150"/>
                  </a:lnTo>
                  <a:lnTo>
                    <a:pt x="1" y="147"/>
                  </a:lnTo>
                  <a:lnTo>
                    <a:pt x="1" y="141"/>
                  </a:lnTo>
                  <a:lnTo>
                    <a:pt x="1" y="141"/>
                  </a:lnTo>
                  <a:lnTo>
                    <a:pt x="1" y="139"/>
                  </a:lnTo>
                  <a:lnTo>
                    <a:pt x="1" y="137"/>
                  </a:lnTo>
                  <a:lnTo>
                    <a:pt x="1" y="135"/>
                  </a:lnTo>
                  <a:lnTo>
                    <a:pt x="1" y="131"/>
                  </a:lnTo>
                  <a:lnTo>
                    <a:pt x="1" y="130"/>
                  </a:lnTo>
                  <a:lnTo>
                    <a:pt x="1" y="127"/>
                  </a:lnTo>
                  <a:lnTo>
                    <a:pt x="1" y="124"/>
                  </a:lnTo>
                  <a:lnTo>
                    <a:pt x="1" y="123"/>
                  </a:lnTo>
                  <a:lnTo>
                    <a:pt x="1" y="119"/>
                  </a:lnTo>
                  <a:lnTo>
                    <a:pt x="1" y="118"/>
                  </a:lnTo>
                  <a:lnTo>
                    <a:pt x="1" y="116"/>
                  </a:lnTo>
                  <a:lnTo>
                    <a:pt x="1" y="114"/>
                  </a:lnTo>
                  <a:lnTo>
                    <a:pt x="1" y="109"/>
                  </a:lnTo>
                  <a:lnTo>
                    <a:pt x="1" y="107"/>
                  </a:lnTo>
                  <a:lnTo>
                    <a:pt x="1" y="106"/>
                  </a:lnTo>
                  <a:lnTo>
                    <a:pt x="1" y="105"/>
                  </a:lnTo>
                  <a:lnTo>
                    <a:pt x="1" y="103"/>
                  </a:lnTo>
                  <a:lnTo>
                    <a:pt x="1" y="102"/>
                  </a:lnTo>
                  <a:lnTo>
                    <a:pt x="1" y="102"/>
                  </a:lnTo>
                  <a:lnTo>
                    <a:pt x="1" y="101"/>
                  </a:lnTo>
                  <a:lnTo>
                    <a:pt x="1" y="99"/>
                  </a:lnTo>
                  <a:lnTo>
                    <a:pt x="1" y="95"/>
                  </a:lnTo>
                  <a:lnTo>
                    <a:pt x="1" y="92"/>
                  </a:lnTo>
                  <a:lnTo>
                    <a:pt x="1" y="90"/>
                  </a:lnTo>
                  <a:lnTo>
                    <a:pt x="1" y="90"/>
                  </a:lnTo>
                  <a:lnTo>
                    <a:pt x="1" y="85"/>
                  </a:lnTo>
                  <a:lnTo>
                    <a:pt x="1" y="81"/>
                  </a:lnTo>
                  <a:lnTo>
                    <a:pt x="1" y="80"/>
                  </a:lnTo>
                  <a:lnTo>
                    <a:pt x="1" y="78"/>
                  </a:lnTo>
                  <a:lnTo>
                    <a:pt x="1" y="76"/>
                  </a:lnTo>
                  <a:lnTo>
                    <a:pt x="1" y="73"/>
                  </a:lnTo>
                  <a:lnTo>
                    <a:pt x="1" y="72"/>
                  </a:lnTo>
                  <a:lnTo>
                    <a:pt x="1" y="69"/>
                  </a:lnTo>
                  <a:lnTo>
                    <a:pt x="1" y="68"/>
                  </a:lnTo>
                  <a:lnTo>
                    <a:pt x="1" y="67"/>
                  </a:lnTo>
                  <a:lnTo>
                    <a:pt x="1" y="65"/>
                  </a:lnTo>
                  <a:lnTo>
                    <a:pt x="1" y="61"/>
                  </a:lnTo>
                  <a:lnTo>
                    <a:pt x="1" y="60"/>
                  </a:lnTo>
                  <a:lnTo>
                    <a:pt x="1" y="59"/>
                  </a:lnTo>
                  <a:lnTo>
                    <a:pt x="1" y="56"/>
                  </a:lnTo>
                  <a:lnTo>
                    <a:pt x="1" y="56"/>
                  </a:lnTo>
                  <a:lnTo>
                    <a:pt x="1" y="48"/>
                  </a:lnTo>
                  <a:lnTo>
                    <a:pt x="1" y="46"/>
                  </a:lnTo>
                  <a:lnTo>
                    <a:pt x="1" y="44"/>
                  </a:lnTo>
                  <a:lnTo>
                    <a:pt x="1" y="41"/>
                  </a:lnTo>
                  <a:lnTo>
                    <a:pt x="1" y="38"/>
                  </a:lnTo>
                  <a:lnTo>
                    <a:pt x="1" y="37"/>
                  </a:lnTo>
                  <a:lnTo>
                    <a:pt x="1" y="30"/>
                  </a:lnTo>
                  <a:lnTo>
                    <a:pt x="1" y="29"/>
                  </a:lnTo>
                  <a:lnTo>
                    <a:pt x="1" y="27"/>
                  </a:lnTo>
                  <a:lnTo>
                    <a:pt x="0" y="23"/>
                  </a:lnTo>
                  <a:lnTo>
                    <a:pt x="0" y="23"/>
                  </a:lnTo>
                  <a:lnTo>
                    <a:pt x="0" y="22"/>
                  </a:lnTo>
                  <a:lnTo>
                    <a:pt x="0" y="20"/>
                  </a:lnTo>
                  <a:lnTo>
                    <a:pt x="0" y="20"/>
                  </a:lnTo>
                  <a:lnTo>
                    <a:pt x="0" y="16"/>
                  </a:lnTo>
                  <a:lnTo>
                    <a:pt x="0" y="10"/>
                  </a:lnTo>
                  <a:lnTo>
                    <a:pt x="0" y="8"/>
                  </a:lnTo>
                  <a:lnTo>
                    <a:pt x="0" y="4"/>
                  </a:lnTo>
                  <a:lnTo>
                    <a:pt x="2" y="4"/>
                  </a:lnTo>
                  <a:lnTo>
                    <a:pt x="5" y="4"/>
                  </a:lnTo>
                  <a:lnTo>
                    <a:pt x="8" y="4"/>
                  </a:lnTo>
                  <a:lnTo>
                    <a:pt x="9" y="4"/>
                  </a:lnTo>
                  <a:lnTo>
                    <a:pt x="11" y="4"/>
                  </a:lnTo>
                  <a:lnTo>
                    <a:pt x="18" y="4"/>
                  </a:lnTo>
                  <a:lnTo>
                    <a:pt x="19" y="4"/>
                  </a:lnTo>
                  <a:lnTo>
                    <a:pt x="19" y="4"/>
                  </a:lnTo>
                  <a:lnTo>
                    <a:pt x="21" y="4"/>
                  </a:lnTo>
                  <a:lnTo>
                    <a:pt x="22" y="4"/>
                  </a:lnTo>
                  <a:lnTo>
                    <a:pt x="26" y="4"/>
                  </a:lnTo>
                  <a:lnTo>
                    <a:pt x="28" y="4"/>
                  </a:lnTo>
                  <a:lnTo>
                    <a:pt x="32" y="4"/>
                  </a:lnTo>
                  <a:lnTo>
                    <a:pt x="34" y="4"/>
                  </a:lnTo>
                  <a:lnTo>
                    <a:pt x="38" y="4"/>
                  </a:lnTo>
                  <a:lnTo>
                    <a:pt x="39" y="4"/>
                  </a:lnTo>
                  <a:lnTo>
                    <a:pt x="40" y="4"/>
                  </a:lnTo>
                  <a:lnTo>
                    <a:pt x="42" y="4"/>
                  </a:lnTo>
                  <a:lnTo>
                    <a:pt x="43" y="4"/>
                  </a:lnTo>
                  <a:lnTo>
                    <a:pt x="44" y="4"/>
                  </a:lnTo>
                  <a:lnTo>
                    <a:pt x="47" y="4"/>
                  </a:lnTo>
                  <a:lnTo>
                    <a:pt x="51" y="4"/>
                  </a:lnTo>
                  <a:lnTo>
                    <a:pt x="55" y="4"/>
                  </a:lnTo>
                  <a:lnTo>
                    <a:pt x="57" y="4"/>
                  </a:lnTo>
                  <a:lnTo>
                    <a:pt x="59" y="4"/>
                  </a:lnTo>
                  <a:lnTo>
                    <a:pt x="60" y="4"/>
                  </a:lnTo>
                  <a:lnTo>
                    <a:pt x="61" y="4"/>
                  </a:lnTo>
                  <a:lnTo>
                    <a:pt x="64" y="4"/>
                  </a:lnTo>
                  <a:lnTo>
                    <a:pt x="66" y="4"/>
                  </a:lnTo>
                  <a:lnTo>
                    <a:pt x="68" y="4"/>
                  </a:lnTo>
                  <a:lnTo>
                    <a:pt x="73" y="4"/>
                  </a:lnTo>
                  <a:lnTo>
                    <a:pt x="73" y="4"/>
                  </a:lnTo>
                  <a:lnTo>
                    <a:pt x="76" y="4"/>
                  </a:lnTo>
                  <a:lnTo>
                    <a:pt x="76" y="4"/>
                  </a:lnTo>
                  <a:lnTo>
                    <a:pt x="77" y="4"/>
                  </a:lnTo>
                  <a:lnTo>
                    <a:pt x="77" y="4"/>
                  </a:lnTo>
                  <a:lnTo>
                    <a:pt x="77" y="4"/>
                  </a:lnTo>
                  <a:lnTo>
                    <a:pt x="78" y="4"/>
                  </a:lnTo>
                  <a:lnTo>
                    <a:pt x="78" y="4"/>
                  </a:lnTo>
                  <a:lnTo>
                    <a:pt x="81" y="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3">
              <a:extLst>
                <a:ext uri="{FF2B5EF4-FFF2-40B4-BE49-F238E27FC236}">
                  <a16:creationId xmlns:a16="http://schemas.microsoft.com/office/drawing/2014/main" id="{340899D9-57BA-4D38-9760-BD0D1DDEB9C6}"/>
                </a:ext>
              </a:extLst>
            </p:cNvPr>
            <p:cNvSpPr>
              <a:spLocks/>
            </p:cNvSpPr>
            <p:nvPr/>
          </p:nvSpPr>
          <p:spPr bwMode="auto">
            <a:xfrm>
              <a:off x="6400" y="2165"/>
              <a:ext cx="273" cy="237"/>
            </a:xfrm>
            <a:custGeom>
              <a:avLst/>
              <a:gdLst>
                <a:gd name="T0" fmla="*/ 271 w 273"/>
                <a:gd name="T1" fmla="*/ 18 h 237"/>
                <a:gd name="T2" fmla="*/ 272 w 273"/>
                <a:gd name="T3" fmla="*/ 34 h 237"/>
                <a:gd name="T4" fmla="*/ 272 w 273"/>
                <a:gd name="T5" fmla="*/ 55 h 237"/>
                <a:gd name="T6" fmla="*/ 272 w 273"/>
                <a:gd name="T7" fmla="*/ 68 h 237"/>
                <a:gd name="T8" fmla="*/ 272 w 273"/>
                <a:gd name="T9" fmla="*/ 86 h 237"/>
                <a:gd name="T10" fmla="*/ 272 w 273"/>
                <a:gd name="T11" fmla="*/ 98 h 237"/>
                <a:gd name="T12" fmla="*/ 272 w 273"/>
                <a:gd name="T13" fmla="*/ 112 h 237"/>
                <a:gd name="T14" fmla="*/ 272 w 273"/>
                <a:gd name="T15" fmla="*/ 127 h 237"/>
                <a:gd name="T16" fmla="*/ 272 w 273"/>
                <a:gd name="T17" fmla="*/ 146 h 237"/>
                <a:gd name="T18" fmla="*/ 272 w 273"/>
                <a:gd name="T19" fmla="*/ 160 h 237"/>
                <a:gd name="T20" fmla="*/ 272 w 273"/>
                <a:gd name="T21" fmla="*/ 175 h 237"/>
                <a:gd name="T22" fmla="*/ 273 w 273"/>
                <a:gd name="T23" fmla="*/ 195 h 237"/>
                <a:gd name="T24" fmla="*/ 273 w 273"/>
                <a:gd name="T25" fmla="*/ 212 h 237"/>
                <a:gd name="T26" fmla="*/ 272 w 273"/>
                <a:gd name="T27" fmla="*/ 232 h 237"/>
                <a:gd name="T28" fmla="*/ 258 w 273"/>
                <a:gd name="T29" fmla="*/ 232 h 237"/>
                <a:gd name="T30" fmla="*/ 241 w 273"/>
                <a:gd name="T31" fmla="*/ 232 h 237"/>
                <a:gd name="T32" fmla="*/ 222 w 273"/>
                <a:gd name="T33" fmla="*/ 232 h 237"/>
                <a:gd name="T34" fmla="*/ 210 w 273"/>
                <a:gd name="T35" fmla="*/ 235 h 237"/>
                <a:gd name="T36" fmla="*/ 188 w 273"/>
                <a:gd name="T37" fmla="*/ 232 h 237"/>
                <a:gd name="T38" fmla="*/ 170 w 273"/>
                <a:gd name="T39" fmla="*/ 232 h 237"/>
                <a:gd name="T40" fmla="*/ 159 w 273"/>
                <a:gd name="T41" fmla="*/ 229 h 237"/>
                <a:gd name="T42" fmla="*/ 145 w 273"/>
                <a:gd name="T43" fmla="*/ 229 h 237"/>
                <a:gd name="T44" fmla="*/ 132 w 273"/>
                <a:gd name="T45" fmla="*/ 229 h 237"/>
                <a:gd name="T46" fmla="*/ 112 w 273"/>
                <a:gd name="T47" fmla="*/ 229 h 237"/>
                <a:gd name="T48" fmla="*/ 101 w 273"/>
                <a:gd name="T49" fmla="*/ 229 h 237"/>
                <a:gd name="T50" fmla="*/ 77 w 273"/>
                <a:gd name="T51" fmla="*/ 229 h 237"/>
                <a:gd name="T52" fmla="*/ 56 w 273"/>
                <a:gd name="T53" fmla="*/ 229 h 237"/>
                <a:gd name="T54" fmla="*/ 43 w 273"/>
                <a:gd name="T55" fmla="*/ 229 h 237"/>
                <a:gd name="T56" fmla="*/ 19 w 273"/>
                <a:gd name="T57" fmla="*/ 229 h 237"/>
                <a:gd name="T58" fmla="*/ 1 w 273"/>
                <a:gd name="T59" fmla="*/ 229 h 237"/>
                <a:gd name="T60" fmla="*/ 0 w 273"/>
                <a:gd name="T61" fmla="*/ 209 h 237"/>
                <a:gd name="T62" fmla="*/ 0 w 273"/>
                <a:gd name="T63" fmla="*/ 184 h 237"/>
                <a:gd name="T64" fmla="*/ 0 w 273"/>
                <a:gd name="T65" fmla="*/ 170 h 237"/>
                <a:gd name="T66" fmla="*/ 0 w 273"/>
                <a:gd name="T67" fmla="*/ 144 h 237"/>
                <a:gd name="T68" fmla="*/ 0 w 273"/>
                <a:gd name="T69" fmla="*/ 116 h 237"/>
                <a:gd name="T70" fmla="*/ 19 w 273"/>
                <a:gd name="T71" fmla="*/ 115 h 237"/>
                <a:gd name="T72" fmla="*/ 40 w 273"/>
                <a:gd name="T73" fmla="*/ 115 h 237"/>
                <a:gd name="T74" fmla="*/ 56 w 273"/>
                <a:gd name="T75" fmla="*/ 106 h 237"/>
                <a:gd name="T76" fmla="*/ 56 w 273"/>
                <a:gd name="T77" fmla="*/ 93 h 237"/>
                <a:gd name="T78" fmla="*/ 56 w 273"/>
                <a:gd name="T79" fmla="*/ 81 h 237"/>
                <a:gd name="T80" fmla="*/ 56 w 273"/>
                <a:gd name="T81" fmla="*/ 59 h 237"/>
                <a:gd name="T82" fmla="*/ 78 w 273"/>
                <a:gd name="T83" fmla="*/ 59 h 237"/>
                <a:gd name="T84" fmla="*/ 97 w 273"/>
                <a:gd name="T85" fmla="*/ 59 h 237"/>
                <a:gd name="T86" fmla="*/ 107 w 273"/>
                <a:gd name="T87" fmla="*/ 59 h 237"/>
                <a:gd name="T88" fmla="*/ 112 w 273"/>
                <a:gd name="T89" fmla="*/ 39 h 237"/>
                <a:gd name="T90" fmla="*/ 112 w 273"/>
                <a:gd name="T91" fmla="*/ 21 h 237"/>
                <a:gd name="T92" fmla="*/ 114 w 273"/>
                <a:gd name="T93" fmla="*/ 1 h 237"/>
                <a:gd name="T94" fmla="*/ 129 w 273"/>
                <a:gd name="T95" fmla="*/ 1 h 237"/>
                <a:gd name="T96" fmla="*/ 142 w 273"/>
                <a:gd name="T97" fmla="*/ 1 h 237"/>
                <a:gd name="T98" fmla="*/ 158 w 273"/>
                <a:gd name="T99" fmla="*/ 1 h 237"/>
                <a:gd name="T100" fmla="*/ 169 w 273"/>
                <a:gd name="T101" fmla="*/ 1 h 237"/>
                <a:gd name="T102" fmla="*/ 188 w 273"/>
                <a:gd name="T103" fmla="*/ 1 h 237"/>
                <a:gd name="T104" fmla="*/ 200 w 273"/>
                <a:gd name="T105" fmla="*/ 1 h 237"/>
                <a:gd name="T106" fmla="*/ 214 w 273"/>
                <a:gd name="T107" fmla="*/ 1 h 237"/>
                <a:gd name="T108" fmla="*/ 226 w 273"/>
                <a:gd name="T109" fmla="*/ 1 h 237"/>
                <a:gd name="T110" fmla="*/ 241 w 273"/>
                <a:gd name="T111" fmla="*/ 1 h 237"/>
                <a:gd name="T112" fmla="*/ 271 w 273"/>
                <a:gd name="T11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3" h="237">
                  <a:moveTo>
                    <a:pt x="271" y="0"/>
                  </a:moveTo>
                  <a:lnTo>
                    <a:pt x="271" y="4"/>
                  </a:lnTo>
                  <a:lnTo>
                    <a:pt x="271" y="6"/>
                  </a:lnTo>
                  <a:lnTo>
                    <a:pt x="271" y="12"/>
                  </a:lnTo>
                  <a:lnTo>
                    <a:pt x="271" y="16"/>
                  </a:lnTo>
                  <a:lnTo>
                    <a:pt x="271" y="16"/>
                  </a:lnTo>
                  <a:lnTo>
                    <a:pt x="271" y="18"/>
                  </a:lnTo>
                  <a:lnTo>
                    <a:pt x="271" y="19"/>
                  </a:lnTo>
                  <a:lnTo>
                    <a:pt x="271" y="19"/>
                  </a:lnTo>
                  <a:lnTo>
                    <a:pt x="272" y="23"/>
                  </a:lnTo>
                  <a:lnTo>
                    <a:pt x="272" y="25"/>
                  </a:lnTo>
                  <a:lnTo>
                    <a:pt x="272" y="26"/>
                  </a:lnTo>
                  <a:lnTo>
                    <a:pt x="272" y="33"/>
                  </a:lnTo>
                  <a:lnTo>
                    <a:pt x="272" y="34"/>
                  </a:lnTo>
                  <a:lnTo>
                    <a:pt x="272" y="37"/>
                  </a:lnTo>
                  <a:lnTo>
                    <a:pt x="272" y="40"/>
                  </a:lnTo>
                  <a:lnTo>
                    <a:pt x="272" y="42"/>
                  </a:lnTo>
                  <a:lnTo>
                    <a:pt x="272" y="44"/>
                  </a:lnTo>
                  <a:lnTo>
                    <a:pt x="272" y="52"/>
                  </a:lnTo>
                  <a:lnTo>
                    <a:pt x="272" y="52"/>
                  </a:lnTo>
                  <a:lnTo>
                    <a:pt x="272" y="55"/>
                  </a:lnTo>
                  <a:lnTo>
                    <a:pt x="272" y="56"/>
                  </a:lnTo>
                  <a:lnTo>
                    <a:pt x="272" y="57"/>
                  </a:lnTo>
                  <a:lnTo>
                    <a:pt x="272" y="61"/>
                  </a:lnTo>
                  <a:lnTo>
                    <a:pt x="272" y="63"/>
                  </a:lnTo>
                  <a:lnTo>
                    <a:pt x="272" y="64"/>
                  </a:lnTo>
                  <a:lnTo>
                    <a:pt x="272" y="65"/>
                  </a:lnTo>
                  <a:lnTo>
                    <a:pt x="272" y="68"/>
                  </a:lnTo>
                  <a:lnTo>
                    <a:pt x="272" y="69"/>
                  </a:lnTo>
                  <a:lnTo>
                    <a:pt x="272" y="72"/>
                  </a:lnTo>
                  <a:lnTo>
                    <a:pt x="272" y="74"/>
                  </a:lnTo>
                  <a:lnTo>
                    <a:pt x="272" y="76"/>
                  </a:lnTo>
                  <a:lnTo>
                    <a:pt x="272" y="77"/>
                  </a:lnTo>
                  <a:lnTo>
                    <a:pt x="272" y="81"/>
                  </a:lnTo>
                  <a:lnTo>
                    <a:pt x="272" y="86"/>
                  </a:lnTo>
                  <a:lnTo>
                    <a:pt x="272" y="86"/>
                  </a:lnTo>
                  <a:lnTo>
                    <a:pt x="272" y="88"/>
                  </a:lnTo>
                  <a:lnTo>
                    <a:pt x="272" y="91"/>
                  </a:lnTo>
                  <a:lnTo>
                    <a:pt x="272" y="95"/>
                  </a:lnTo>
                  <a:lnTo>
                    <a:pt x="272" y="97"/>
                  </a:lnTo>
                  <a:lnTo>
                    <a:pt x="272" y="98"/>
                  </a:lnTo>
                  <a:lnTo>
                    <a:pt x="272" y="98"/>
                  </a:lnTo>
                  <a:lnTo>
                    <a:pt x="272" y="99"/>
                  </a:lnTo>
                  <a:lnTo>
                    <a:pt x="272" y="101"/>
                  </a:lnTo>
                  <a:lnTo>
                    <a:pt x="272" y="102"/>
                  </a:lnTo>
                  <a:lnTo>
                    <a:pt x="272" y="103"/>
                  </a:lnTo>
                  <a:lnTo>
                    <a:pt x="272" y="105"/>
                  </a:lnTo>
                  <a:lnTo>
                    <a:pt x="272" y="110"/>
                  </a:lnTo>
                  <a:lnTo>
                    <a:pt x="272" y="112"/>
                  </a:lnTo>
                  <a:lnTo>
                    <a:pt x="272" y="114"/>
                  </a:lnTo>
                  <a:lnTo>
                    <a:pt x="272" y="115"/>
                  </a:lnTo>
                  <a:lnTo>
                    <a:pt x="272" y="119"/>
                  </a:lnTo>
                  <a:lnTo>
                    <a:pt x="272" y="120"/>
                  </a:lnTo>
                  <a:lnTo>
                    <a:pt x="272" y="123"/>
                  </a:lnTo>
                  <a:lnTo>
                    <a:pt x="272" y="126"/>
                  </a:lnTo>
                  <a:lnTo>
                    <a:pt x="272" y="127"/>
                  </a:lnTo>
                  <a:lnTo>
                    <a:pt x="272" y="131"/>
                  </a:lnTo>
                  <a:lnTo>
                    <a:pt x="272" y="133"/>
                  </a:lnTo>
                  <a:lnTo>
                    <a:pt x="272" y="135"/>
                  </a:lnTo>
                  <a:lnTo>
                    <a:pt x="272" y="137"/>
                  </a:lnTo>
                  <a:lnTo>
                    <a:pt x="272" y="137"/>
                  </a:lnTo>
                  <a:lnTo>
                    <a:pt x="272" y="143"/>
                  </a:lnTo>
                  <a:lnTo>
                    <a:pt x="272" y="146"/>
                  </a:lnTo>
                  <a:lnTo>
                    <a:pt x="272" y="149"/>
                  </a:lnTo>
                  <a:lnTo>
                    <a:pt x="272" y="150"/>
                  </a:lnTo>
                  <a:lnTo>
                    <a:pt x="272" y="150"/>
                  </a:lnTo>
                  <a:lnTo>
                    <a:pt x="272" y="152"/>
                  </a:lnTo>
                  <a:lnTo>
                    <a:pt x="272" y="154"/>
                  </a:lnTo>
                  <a:lnTo>
                    <a:pt x="272" y="157"/>
                  </a:lnTo>
                  <a:lnTo>
                    <a:pt x="272" y="160"/>
                  </a:lnTo>
                  <a:lnTo>
                    <a:pt x="272" y="161"/>
                  </a:lnTo>
                  <a:lnTo>
                    <a:pt x="272" y="162"/>
                  </a:lnTo>
                  <a:lnTo>
                    <a:pt x="272" y="162"/>
                  </a:lnTo>
                  <a:lnTo>
                    <a:pt x="272" y="166"/>
                  </a:lnTo>
                  <a:lnTo>
                    <a:pt x="272" y="170"/>
                  </a:lnTo>
                  <a:lnTo>
                    <a:pt x="272" y="174"/>
                  </a:lnTo>
                  <a:lnTo>
                    <a:pt x="272" y="175"/>
                  </a:lnTo>
                  <a:lnTo>
                    <a:pt x="273" y="178"/>
                  </a:lnTo>
                  <a:lnTo>
                    <a:pt x="273" y="182"/>
                  </a:lnTo>
                  <a:lnTo>
                    <a:pt x="273" y="184"/>
                  </a:lnTo>
                  <a:lnTo>
                    <a:pt x="273" y="187"/>
                  </a:lnTo>
                  <a:lnTo>
                    <a:pt x="273" y="190"/>
                  </a:lnTo>
                  <a:lnTo>
                    <a:pt x="273" y="194"/>
                  </a:lnTo>
                  <a:lnTo>
                    <a:pt x="273" y="195"/>
                  </a:lnTo>
                  <a:lnTo>
                    <a:pt x="273" y="199"/>
                  </a:lnTo>
                  <a:lnTo>
                    <a:pt x="273" y="201"/>
                  </a:lnTo>
                  <a:lnTo>
                    <a:pt x="273" y="203"/>
                  </a:lnTo>
                  <a:lnTo>
                    <a:pt x="273" y="203"/>
                  </a:lnTo>
                  <a:lnTo>
                    <a:pt x="273" y="207"/>
                  </a:lnTo>
                  <a:lnTo>
                    <a:pt x="273" y="208"/>
                  </a:lnTo>
                  <a:lnTo>
                    <a:pt x="273" y="212"/>
                  </a:lnTo>
                  <a:lnTo>
                    <a:pt x="273" y="213"/>
                  </a:lnTo>
                  <a:lnTo>
                    <a:pt x="273" y="217"/>
                  </a:lnTo>
                  <a:lnTo>
                    <a:pt x="273" y="218"/>
                  </a:lnTo>
                  <a:lnTo>
                    <a:pt x="273" y="222"/>
                  </a:lnTo>
                  <a:lnTo>
                    <a:pt x="273" y="230"/>
                  </a:lnTo>
                  <a:lnTo>
                    <a:pt x="273" y="232"/>
                  </a:lnTo>
                  <a:lnTo>
                    <a:pt x="272" y="232"/>
                  </a:lnTo>
                  <a:lnTo>
                    <a:pt x="269" y="232"/>
                  </a:lnTo>
                  <a:lnTo>
                    <a:pt x="265" y="232"/>
                  </a:lnTo>
                  <a:lnTo>
                    <a:pt x="265" y="232"/>
                  </a:lnTo>
                  <a:lnTo>
                    <a:pt x="264" y="232"/>
                  </a:lnTo>
                  <a:lnTo>
                    <a:pt x="262" y="232"/>
                  </a:lnTo>
                  <a:lnTo>
                    <a:pt x="259" y="232"/>
                  </a:lnTo>
                  <a:lnTo>
                    <a:pt x="258" y="232"/>
                  </a:lnTo>
                  <a:lnTo>
                    <a:pt x="255" y="232"/>
                  </a:lnTo>
                  <a:lnTo>
                    <a:pt x="251" y="232"/>
                  </a:lnTo>
                  <a:lnTo>
                    <a:pt x="250" y="232"/>
                  </a:lnTo>
                  <a:lnTo>
                    <a:pt x="247" y="232"/>
                  </a:lnTo>
                  <a:lnTo>
                    <a:pt x="246" y="232"/>
                  </a:lnTo>
                  <a:lnTo>
                    <a:pt x="243" y="232"/>
                  </a:lnTo>
                  <a:lnTo>
                    <a:pt x="241" y="232"/>
                  </a:lnTo>
                  <a:lnTo>
                    <a:pt x="239" y="232"/>
                  </a:lnTo>
                  <a:lnTo>
                    <a:pt x="237" y="232"/>
                  </a:lnTo>
                  <a:lnTo>
                    <a:pt x="234" y="232"/>
                  </a:lnTo>
                  <a:lnTo>
                    <a:pt x="226" y="232"/>
                  </a:lnTo>
                  <a:lnTo>
                    <a:pt x="224" y="232"/>
                  </a:lnTo>
                  <a:lnTo>
                    <a:pt x="222" y="232"/>
                  </a:lnTo>
                  <a:lnTo>
                    <a:pt x="222" y="232"/>
                  </a:lnTo>
                  <a:lnTo>
                    <a:pt x="218" y="232"/>
                  </a:lnTo>
                  <a:lnTo>
                    <a:pt x="217" y="232"/>
                  </a:lnTo>
                  <a:lnTo>
                    <a:pt x="216" y="232"/>
                  </a:lnTo>
                  <a:lnTo>
                    <a:pt x="213" y="232"/>
                  </a:lnTo>
                  <a:lnTo>
                    <a:pt x="209" y="232"/>
                  </a:lnTo>
                  <a:lnTo>
                    <a:pt x="209" y="232"/>
                  </a:lnTo>
                  <a:lnTo>
                    <a:pt x="210" y="235"/>
                  </a:lnTo>
                  <a:lnTo>
                    <a:pt x="210" y="235"/>
                  </a:lnTo>
                  <a:lnTo>
                    <a:pt x="191" y="237"/>
                  </a:lnTo>
                  <a:lnTo>
                    <a:pt x="191" y="232"/>
                  </a:lnTo>
                  <a:lnTo>
                    <a:pt x="191" y="232"/>
                  </a:lnTo>
                  <a:lnTo>
                    <a:pt x="190" y="232"/>
                  </a:lnTo>
                  <a:lnTo>
                    <a:pt x="190" y="232"/>
                  </a:lnTo>
                  <a:lnTo>
                    <a:pt x="188" y="232"/>
                  </a:lnTo>
                  <a:lnTo>
                    <a:pt x="186" y="232"/>
                  </a:lnTo>
                  <a:lnTo>
                    <a:pt x="183" y="232"/>
                  </a:lnTo>
                  <a:lnTo>
                    <a:pt x="182" y="232"/>
                  </a:lnTo>
                  <a:lnTo>
                    <a:pt x="176" y="232"/>
                  </a:lnTo>
                  <a:lnTo>
                    <a:pt x="174" y="232"/>
                  </a:lnTo>
                  <a:lnTo>
                    <a:pt x="173" y="232"/>
                  </a:lnTo>
                  <a:lnTo>
                    <a:pt x="170" y="232"/>
                  </a:lnTo>
                  <a:lnTo>
                    <a:pt x="167" y="232"/>
                  </a:lnTo>
                  <a:lnTo>
                    <a:pt x="166" y="232"/>
                  </a:lnTo>
                  <a:lnTo>
                    <a:pt x="163" y="232"/>
                  </a:lnTo>
                  <a:lnTo>
                    <a:pt x="163" y="230"/>
                  </a:lnTo>
                  <a:lnTo>
                    <a:pt x="163" y="229"/>
                  </a:lnTo>
                  <a:lnTo>
                    <a:pt x="159" y="229"/>
                  </a:lnTo>
                  <a:lnTo>
                    <a:pt x="159" y="229"/>
                  </a:lnTo>
                  <a:lnTo>
                    <a:pt x="154" y="229"/>
                  </a:lnTo>
                  <a:lnTo>
                    <a:pt x="154" y="229"/>
                  </a:lnTo>
                  <a:lnTo>
                    <a:pt x="153" y="229"/>
                  </a:lnTo>
                  <a:lnTo>
                    <a:pt x="152" y="229"/>
                  </a:lnTo>
                  <a:lnTo>
                    <a:pt x="149" y="229"/>
                  </a:lnTo>
                  <a:lnTo>
                    <a:pt x="148" y="229"/>
                  </a:lnTo>
                  <a:lnTo>
                    <a:pt x="145" y="229"/>
                  </a:lnTo>
                  <a:lnTo>
                    <a:pt x="145" y="229"/>
                  </a:lnTo>
                  <a:lnTo>
                    <a:pt x="140" y="229"/>
                  </a:lnTo>
                  <a:lnTo>
                    <a:pt x="138" y="229"/>
                  </a:lnTo>
                  <a:lnTo>
                    <a:pt x="136" y="229"/>
                  </a:lnTo>
                  <a:lnTo>
                    <a:pt x="136" y="229"/>
                  </a:lnTo>
                  <a:lnTo>
                    <a:pt x="133" y="229"/>
                  </a:lnTo>
                  <a:lnTo>
                    <a:pt x="132" y="229"/>
                  </a:lnTo>
                  <a:lnTo>
                    <a:pt x="131" y="229"/>
                  </a:lnTo>
                  <a:lnTo>
                    <a:pt x="125" y="229"/>
                  </a:lnTo>
                  <a:lnTo>
                    <a:pt x="121" y="229"/>
                  </a:lnTo>
                  <a:lnTo>
                    <a:pt x="119" y="229"/>
                  </a:lnTo>
                  <a:lnTo>
                    <a:pt x="116" y="229"/>
                  </a:lnTo>
                  <a:lnTo>
                    <a:pt x="115" y="229"/>
                  </a:lnTo>
                  <a:lnTo>
                    <a:pt x="112" y="229"/>
                  </a:lnTo>
                  <a:lnTo>
                    <a:pt x="112" y="229"/>
                  </a:lnTo>
                  <a:lnTo>
                    <a:pt x="106" y="229"/>
                  </a:lnTo>
                  <a:lnTo>
                    <a:pt x="104" y="229"/>
                  </a:lnTo>
                  <a:lnTo>
                    <a:pt x="103" y="229"/>
                  </a:lnTo>
                  <a:lnTo>
                    <a:pt x="103" y="229"/>
                  </a:lnTo>
                  <a:lnTo>
                    <a:pt x="101" y="229"/>
                  </a:lnTo>
                  <a:lnTo>
                    <a:pt x="101" y="229"/>
                  </a:lnTo>
                  <a:lnTo>
                    <a:pt x="93" y="229"/>
                  </a:lnTo>
                  <a:lnTo>
                    <a:pt x="91" y="229"/>
                  </a:lnTo>
                  <a:lnTo>
                    <a:pt x="89" y="229"/>
                  </a:lnTo>
                  <a:lnTo>
                    <a:pt x="86" y="229"/>
                  </a:lnTo>
                  <a:lnTo>
                    <a:pt x="84" y="229"/>
                  </a:lnTo>
                  <a:lnTo>
                    <a:pt x="81" y="229"/>
                  </a:lnTo>
                  <a:lnTo>
                    <a:pt x="77" y="229"/>
                  </a:lnTo>
                  <a:lnTo>
                    <a:pt x="74" y="229"/>
                  </a:lnTo>
                  <a:lnTo>
                    <a:pt x="72" y="229"/>
                  </a:lnTo>
                  <a:lnTo>
                    <a:pt x="68" y="229"/>
                  </a:lnTo>
                  <a:lnTo>
                    <a:pt x="65" y="229"/>
                  </a:lnTo>
                  <a:lnTo>
                    <a:pt x="61" y="229"/>
                  </a:lnTo>
                  <a:lnTo>
                    <a:pt x="59" y="229"/>
                  </a:lnTo>
                  <a:lnTo>
                    <a:pt x="56" y="229"/>
                  </a:lnTo>
                  <a:lnTo>
                    <a:pt x="56" y="229"/>
                  </a:lnTo>
                  <a:lnTo>
                    <a:pt x="55" y="229"/>
                  </a:lnTo>
                  <a:lnTo>
                    <a:pt x="51" y="229"/>
                  </a:lnTo>
                  <a:lnTo>
                    <a:pt x="49" y="229"/>
                  </a:lnTo>
                  <a:lnTo>
                    <a:pt x="47" y="229"/>
                  </a:lnTo>
                  <a:lnTo>
                    <a:pt x="46" y="229"/>
                  </a:lnTo>
                  <a:lnTo>
                    <a:pt x="43" y="229"/>
                  </a:lnTo>
                  <a:lnTo>
                    <a:pt x="40" y="229"/>
                  </a:lnTo>
                  <a:lnTo>
                    <a:pt x="38" y="229"/>
                  </a:lnTo>
                  <a:lnTo>
                    <a:pt x="35" y="229"/>
                  </a:lnTo>
                  <a:lnTo>
                    <a:pt x="29" y="229"/>
                  </a:lnTo>
                  <a:lnTo>
                    <a:pt x="26" y="229"/>
                  </a:lnTo>
                  <a:lnTo>
                    <a:pt x="22" y="229"/>
                  </a:lnTo>
                  <a:lnTo>
                    <a:pt x="19" y="229"/>
                  </a:lnTo>
                  <a:lnTo>
                    <a:pt x="18" y="229"/>
                  </a:lnTo>
                  <a:lnTo>
                    <a:pt x="14" y="229"/>
                  </a:lnTo>
                  <a:lnTo>
                    <a:pt x="12" y="229"/>
                  </a:lnTo>
                  <a:lnTo>
                    <a:pt x="9" y="229"/>
                  </a:lnTo>
                  <a:lnTo>
                    <a:pt x="6" y="229"/>
                  </a:lnTo>
                  <a:lnTo>
                    <a:pt x="5" y="229"/>
                  </a:lnTo>
                  <a:lnTo>
                    <a:pt x="1" y="229"/>
                  </a:lnTo>
                  <a:lnTo>
                    <a:pt x="0" y="229"/>
                  </a:lnTo>
                  <a:lnTo>
                    <a:pt x="0" y="228"/>
                  </a:lnTo>
                  <a:lnTo>
                    <a:pt x="0" y="220"/>
                  </a:lnTo>
                  <a:lnTo>
                    <a:pt x="0" y="218"/>
                  </a:lnTo>
                  <a:lnTo>
                    <a:pt x="0" y="216"/>
                  </a:lnTo>
                  <a:lnTo>
                    <a:pt x="0" y="212"/>
                  </a:lnTo>
                  <a:lnTo>
                    <a:pt x="0" y="209"/>
                  </a:lnTo>
                  <a:lnTo>
                    <a:pt x="0" y="207"/>
                  </a:lnTo>
                  <a:lnTo>
                    <a:pt x="0" y="204"/>
                  </a:lnTo>
                  <a:lnTo>
                    <a:pt x="0" y="201"/>
                  </a:lnTo>
                  <a:lnTo>
                    <a:pt x="0" y="195"/>
                  </a:lnTo>
                  <a:lnTo>
                    <a:pt x="0" y="192"/>
                  </a:lnTo>
                  <a:lnTo>
                    <a:pt x="0" y="186"/>
                  </a:lnTo>
                  <a:lnTo>
                    <a:pt x="0" y="184"/>
                  </a:lnTo>
                  <a:lnTo>
                    <a:pt x="0" y="182"/>
                  </a:lnTo>
                  <a:lnTo>
                    <a:pt x="0" y="177"/>
                  </a:lnTo>
                  <a:lnTo>
                    <a:pt x="0" y="175"/>
                  </a:lnTo>
                  <a:lnTo>
                    <a:pt x="0" y="173"/>
                  </a:lnTo>
                  <a:lnTo>
                    <a:pt x="0" y="173"/>
                  </a:lnTo>
                  <a:lnTo>
                    <a:pt x="0" y="173"/>
                  </a:lnTo>
                  <a:lnTo>
                    <a:pt x="0" y="170"/>
                  </a:lnTo>
                  <a:lnTo>
                    <a:pt x="0" y="165"/>
                  </a:lnTo>
                  <a:lnTo>
                    <a:pt x="0" y="163"/>
                  </a:lnTo>
                  <a:lnTo>
                    <a:pt x="0" y="161"/>
                  </a:lnTo>
                  <a:lnTo>
                    <a:pt x="0" y="157"/>
                  </a:lnTo>
                  <a:lnTo>
                    <a:pt x="0" y="153"/>
                  </a:lnTo>
                  <a:lnTo>
                    <a:pt x="0" y="145"/>
                  </a:lnTo>
                  <a:lnTo>
                    <a:pt x="0" y="144"/>
                  </a:lnTo>
                  <a:lnTo>
                    <a:pt x="0" y="141"/>
                  </a:lnTo>
                  <a:lnTo>
                    <a:pt x="0" y="137"/>
                  </a:lnTo>
                  <a:lnTo>
                    <a:pt x="0" y="135"/>
                  </a:lnTo>
                  <a:lnTo>
                    <a:pt x="0" y="126"/>
                  </a:lnTo>
                  <a:lnTo>
                    <a:pt x="0" y="122"/>
                  </a:lnTo>
                  <a:lnTo>
                    <a:pt x="0" y="118"/>
                  </a:lnTo>
                  <a:lnTo>
                    <a:pt x="0" y="116"/>
                  </a:lnTo>
                  <a:lnTo>
                    <a:pt x="1" y="116"/>
                  </a:lnTo>
                  <a:lnTo>
                    <a:pt x="4" y="116"/>
                  </a:lnTo>
                  <a:lnTo>
                    <a:pt x="9" y="115"/>
                  </a:lnTo>
                  <a:lnTo>
                    <a:pt x="13" y="115"/>
                  </a:lnTo>
                  <a:lnTo>
                    <a:pt x="15" y="115"/>
                  </a:lnTo>
                  <a:lnTo>
                    <a:pt x="17" y="115"/>
                  </a:lnTo>
                  <a:lnTo>
                    <a:pt x="19" y="115"/>
                  </a:lnTo>
                  <a:lnTo>
                    <a:pt x="26" y="115"/>
                  </a:lnTo>
                  <a:lnTo>
                    <a:pt x="27" y="115"/>
                  </a:lnTo>
                  <a:lnTo>
                    <a:pt x="30" y="115"/>
                  </a:lnTo>
                  <a:lnTo>
                    <a:pt x="35" y="115"/>
                  </a:lnTo>
                  <a:lnTo>
                    <a:pt x="36" y="115"/>
                  </a:lnTo>
                  <a:lnTo>
                    <a:pt x="38" y="115"/>
                  </a:lnTo>
                  <a:lnTo>
                    <a:pt x="40" y="115"/>
                  </a:lnTo>
                  <a:lnTo>
                    <a:pt x="47" y="115"/>
                  </a:lnTo>
                  <a:lnTo>
                    <a:pt x="52" y="115"/>
                  </a:lnTo>
                  <a:lnTo>
                    <a:pt x="56" y="115"/>
                  </a:lnTo>
                  <a:lnTo>
                    <a:pt x="56" y="112"/>
                  </a:lnTo>
                  <a:lnTo>
                    <a:pt x="56" y="110"/>
                  </a:lnTo>
                  <a:lnTo>
                    <a:pt x="56" y="109"/>
                  </a:lnTo>
                  <a:lnTo>
                    <a:pt x="56" y="106"/>
                  </a:lnTo>
                  <a:lnTo>
                    <a:pt x="56" y="105"/>
                  </a:lnTo>
                  <a:lnTo>
                    <a:pt x="56" y="102"/>
                  </a:lnTo>
                  <a:lnTo>
                    <a:pt x="56" y="102"/>
                  </a:lnTo>
                  <a:lnTo>
                    <a:pt x="56" y="99"/>
                  </a:lnTo>
                  <a:lnTo>
                    <a:pt x="56" y="97"/>
                  </a:lnTo>
                  <a:lnTo>
                    <a:pt x="56" y="94"/>
                  </a:lnTo>
                  <a:lnTo>
                    <a:pt x="56" y="93"/>
                  </a:lnTo>
                  <a:lnTo>
                    <a:pt x="56" y="89"/>
                  </a:lnTo>
                  <a:lnTo>
                    <a:pt x="56" y="88"/>
                  </a:lnTo>
                  <a:lnTo>
                    <a:pt x="56" y="88"/>
                  </a:lnTo>
                  <a:lnTo>
                    <a:pt x="56" y="85"/>
                  </a:lnTo>
                  <a:lnTo>
                    <a:pt x="56" y="82"/>
                  </a:lnTo>
                  <a:lnTo>
                    <a:pt x="56" y="81"/>
                  </a:lnTo>
                  <a:lnTo>
                    <a:pt x="56" y="81"/>
                  </a:lnTo>
                  <a:lnTo>
                    <a:pt x="56" y="78"/>
                  </a:lnTo>
                  <a:lnTo>
                    <a:pt x="56" y="74"/>
                  </a:lnTo>
                  <a:lnTo>
                    <a:pt x="56" y="73"/>
                  </a:lnTo>
                  <a:lnTo>
                    <a:pt x="56" y="68"/>
                  </a:lnTo>
                  <a:lnTo>
                    <a:pt x="56" y="64"/>
                  </a:lnTo>
                  <a:lnTo>
                    <a:pt x="56" y="63"/>
                  </a:lnTo>
                  <a:lnTo>
                    <a:pt x="56" y="59"/>
                  </a:lnTo>
                  <a:lnTo>
                    <a:pt x="60" y="59"/>
                  </a:lnTo>
                  <a:lnTo>
                    <a:pt x="61" y="59"/>
                  </a:lnTo>
                  <a:lnTo>
                    <a:pt x="65" y="59"/>
                  </a:lnTo>
                  <a:lnTo>
                    <a:pt x="70" y="59"/>
                  </a:lnTo>
                  <a:lnTo>
                    <a:pt x="74" y="59"/>
                  </a:lnTo>
                  <a:lnTo>
                    <a:pt x="76" y="59"/>
                  </a:lnTo>
                  <a:lnTo>
                    <a:pt x="78" y="59"/>
                  </a:lnTo>
                  <a:lnTo>
                    <a:pt x="84" y="59"/>
                  </a:lnTo>
                  <a:lnTo>
                    <a:pt x="87" y="59"/>
                  </a:lnTo>
                  <a:lnTo>
                    <a:pt x="90" y="59"/>
                  </a:lnTo>
                  <a:lnTo>
                    <a:pt x="93" y="59"/>
                  </a:lnTo>
                  <a:lnTo>
                    <a:pt x="94" y="59"/>
                  </a:lnTo>
                  <a:lnTo>
                    <a:pt x="94" y="59"/>
                  </a:lnTo>
                  <a:lnTo>
                    <a:pt x="97" y="59"/>
                  </a:lnTo>
                  <a:lnTo>
                    <a:pt x="101" y="59"/>
                  </a:lnTo>
                  <a:lnTo>
                    <a:pt x="101" y="59"/>
                  </a:lnTo>
                  <a:lnTo>
                    <a:pt x="102" y="59"/>
                  </a:lnTo>
                  <a:lnTo>
                    <a:pt x="102" y="59"/>
                  </a:lnTo>
                  <a:lnTo>
                    <a:pt x="103" y="59"/>
                  </a:lnTo>
                  <a:lnTo>
                    <a:pt x="106" y="59"/>
                  </a:lnTo>
                  <a:lnTo>
                    <a:pt x="107" y="59"/>
                  </a:lnTo>
                  <a:lnTo>
                    <a:pt x="112" y="57"/>
                  </a:lnTo>
                  <a:lnTo>
                    <a:pt x="112" y="54"/>
                  </a:lnTo>
                  <a:lnTo>
                    <a:pt x="112" y="51"/>
                  </a:lnTo>
                  <a:lnTo>
                    <a:pt x="112" y="50"/>
                  </a:lnTo>
                  <a:lnTo>
                    <a:pt x="112" y="48"/>
                  </a:lnTo>
                  <a:lnTo>
                    <a:pt x="112" y="46"/>
                  </a:lnTo>
                  <a:lnTo>
                    <a:pt x="112" y="39"/>
                  </a:lnTo>
                  <a:lnTo>
                    <a:pt x="112" y="34"/>
                  </a:lnTo>
                  <a:lnTo>
                    <a:pt x="112" y="30"/>
                  </a:lnTo>
                  <a:lnTo>
                    <a:pt x="112" y="29"/>
                  </a:lnTo>
                  <a:lnTo>
                    <a:pt x="112" y="25"/>
                  </a:lnTo>
                  <a:lnTo>
                    <a:pt x="112" y="23"/>
                  </a:lnTo>
                  <a:lnTo>
                    <a:pt x="112" y="22"/>
                  </a:lnTo>
                  <a:lnTo>
                    <a:pt x="112" y="21"/>
                  </a:lnTo>
                  <a:lnTo>
                    <a:pt x="112" y="17"/>
                  </a:lnTo>
                  <a:lnTo>
                    <a:pt x="112" y="13"/>
                  </a:lnTo>
                  <a:lnTo>
                    <a:pt x="112" y="12"/>
                  </a:lnTo>
                  <a:lnTo>
                    <a:pt x="112" y="8"/>
                  </a:lnTo>
                  <a:lnTo>
                    <a:pt x="112" y="5"/>
                  </a:lnTo>
                  <a:lnTo>
                    <a:pt x="112" y="1"/>
                  </a:lnTo>
                  <a:lnTo>
                    <a:pt x="114" y="1"/>
                  </a:lnTo>
                  <a:lnTo>
                    <a:pt x="115" y="1"/>
                  </a:lnTo>
                  <a:lnTo>
                    <a:pt x="116" y="1"/>
                  </a:lnTo>
                  <a:lnTo>
                    <a:pt x="121" y="1"/>
                  </a:lnTo>
                  <a:lnTo>
                    <a:pt x="123" y="1"/>
                  </a:lnTo>
                  <a:lnTo>
                    <a:pt x="124" y="1"/>
                  </a:lnTo>
                  <a:lnTo>
                    <a:pt x="127" y="1"/>
                  </a:lnTo>
                  <a:lnTo>
                    <a:pt x="129" y="1"/>
                  </a:lnTo>
                  <a:lnTo>
                    <a:pt x="131" y="1"/>
                  </a:lnTo>
                  <a:lnTo>
                    <a:pt x="132" y="1"/>
                  </a:lnTo>
                  <a:lnTo>
                    <a:pt x="133" y="1"/>
                  </a:lnTo>
                  <a:lnTo>
                    <a:pt x="136" y="1"/>
                  </a:lnTo>
                  <a:lnTo>
                    <a:pt x="138" y="1"/>
                  </a:lnTo>
                  <a:lnTo>
                    <a:pt x="140" y="1"/>
                  </a:lnTo>
                  <a:lnTo>
                    <a:pt x="142" y="1"/>
                  </a:lnTo>
                  <a:lnTo>
                    <a:pt x="144" y="1"/>
                  </a:lnTo>
                  <a:lnTo>
                    <a:pt x="146" y="1"/>
                  </a:lnTo>
                  <a:lnTo>
                    <a:pt x="149" y="1"/>
                  </a:lnTo>
                  <a:lnTo>
                    <a:pt x="152" y="1"/>
                  </a:lnTo>
                  <a:lnTo>
                    <a:pt x="153" y="1"/>
                  </a:lnTo>
                  <a:lnTo>
                    <a:pt x="156" y="1"/>
                  </a:lnTo>
                  <a:lnTo>
                    <a:pt x="158" y="1"/>
                  </a:lnTo>
                  <a:lnTo>
                    <a:pt x="161" y="1"/>
                  </a:lnTo>
                  <a:lnTo>
                    <a:pt x="161" y="1"/>
                  </a:lnTo>
                  <a:lnTo>
                    <a:pt x="162" y="1"/>
                  </a:lnTo>
                  <a:lnTo>
                    <a:pt x="163" y="1"/>
                  </a:lnTo>
                  <a:lnTo>
                    <a:pt x="165" y="1"/>
                  </a:lnTo>
                  <a:lnTo>
                    <a:pt x="166" y="1"/>
                  </a:lnTo>
                  <a:lnTo>
                    <a:pt x="169" y="1"/>
                  </a:lnTo>
                  <a:lnTo>
                    <a:pt x="170" y="1"/>
                  </a:lnTo>
                  <a:lnTo>
                    <a:pt x="175" y="1"/>
                  </a:lnTo>
                  <a:lnTo>
                    <a:pt x="178" y="1"/>
                  </a:lnTo>
                  <a:lnTo>
                    <a:pt x="179" y="1"/>
                  </a:lnTo>
                  <a:lnTo>
                    <a:pt x="184" y="1"/>
                  </a:lnTo>
                  <a:lnTo>
                    <a:pt x="188" y="1"/>
                  </a:lnTo>
                  <a:lnTo>
                    <a:pt x="188" y="1"/>
                  </a:lnTo>
                  <a:lnTo>
                    <a:pt x="190" y="1"/>
                  </a:lnTo>
                  <a:lnTo>
                    <a:pt x="193" y="1"/>
                  </a:lnTo>
                  <a:lnTo>
                    <a:pt x="196" y="1"/>
                  </a:lnTo>
                  <a:lnTo>
                    <a:pt x="199" y="1"/>
                  </a:lnTo>
                  <a:lnTo>
                    <a:pt x="199" y="1"/>
                  </a:lnTo>
                  <a:lnTo>
                    <a:pt x="199" y="1"/>
                  </a:lnTo>
                  <a:lnTo>
                    <a:pt x="200" y="1"/>
                  </a:lnTo>
                  <a:lnTo>
                    <a:pt x="201" y="1"/>
                  </a:lnTo>
                  <a:lnTo>
                    <a:pt x="203" y="1"/>
                  </a:lnTo>
                  <a:lnTo>
                    <a:pt x="203" y="1"/>
                  </a:lnTo>
                  <a:lnTo>
                    <a:pt x="205" y="1"/>
                  </a:lnTo>
                  <a:lnTo>
                    <a:pt x="208" y="1"/>
                  </a:lnTo>
                  <a:lnTo>
                    <a:pt x="210" y="1"/>
                  </a:lnTo>
                  <a:lnTo>
                    <a:pt x="214" y="1"/>
                  </a:lnTo>
                  <a:lnTo>
                    <a:pt x="217" y="1"/>
                  </a:lnTo>
                  <a:lnTo>
                    <a:pt x="220" y="1"/>
                  </a:lnTo>
                  <a:lnTo>
                    <a:pt x="222" y="1"/>
                  </a:lnTo>
                  <a:lnTo>
                    <a:pt x="222" y="1"/>
                  </a:lnTo>
                  <a:lnTo>
                    <a:pt x="224" y="1"/>
                  </a:lnTo>
                  <a:lnTo>
                    <a:pt x="225" y="1"/>
                  </a:lnTo>
                  <a:lnTo>
                    <a:pt x="226" y="1"/>
                  </a:lnTo>
                  <a:lnTo>
                    <a:pt x="230" y="1"/>
                  </a:lnTo>
                  <a:lnTo>
                    <a:pt x="231" y="1"/>
                  </a:lnTo>
                  <a:lnTo>
                    <a:pt x="233" y="1"/>
                  </a:lnTo>
                  <a:lnTo>
                    <a:pt x="234" y="1"/>
                  </a:lnTo>
                  <a:lnTo>
                    <a:pt x="237" y="1"/>
                  </a:lnTo>
                  <a:lnTo>
                    <a:pt x="238" y="1"/>
                  </a:lnTo>
                  <a:lnTo>
                    <a:pt x="241" y="1"/>
                  </a:lnTo>
                  <a:lnTo>
                    <a:pt x="245" y="1"/>
                  </a:lnTo>
                  <a:lnTo>
                    <a:pt x="254" y="0"/>
                  </a:lnTo>
                  <a:lnTo>
                    <a:pt x="258" y="0"/>
                  </a:lnTo>
                  <a:lnTo>
                    <a:pt x="264" y="0"/>
                  </a:lnTo>
                  <a:lnTo>
                    <a:pt x="268" y="0"/>
                  </a:lnTo>
                  <a:lnTo>
                    <a:pt x="269" y="0"/>
                  </a:lnTo>
                  <a:lnTo>
                    <a:pt x="27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4">
              <a:extLst>
                <a:ext uri="{FF2B5EF4-FFF2-40B4-BE49-F238E27FC236}">
                  <a16:creationId xmlns:a16="http://schemas.microsoft.com/office/drawing/2014/main" id="{4E6EE127-FBBE-46EE-A298-C8CF1145F3DE}"/>
                </a:ext>
              </a:extLst>
            </p:cNvPr>
            <p:cNvSpPr>
              <a:spLocks/>
            </p:cNvSpPr>
            <p:nvPr/>
          </p:nvSpPr>
          <p:spPr bwMode="auto">
            <a:xfrm>
              <a:off x="6050" y="2167"/>
              <a:ext cx="350" cy="261"/>
            </a:xfrm>
            <a:custGeom>
              <a:avLst/>
              <a:gdLst>
                <a:gd name="T0" fmla="*/ 303 w 350"/>
                <a:gd name="T1" fmla="*/ 0 h 261"/>
                <a:gd name="T2" fmla="*/ 331 w 350"/>
                <a:gd name="T3" fmla="*/ 0 h 261"/>
                <a:gd name="T4" fmla="*/ 350 w 350"/>
                <a:gd name="T5" fmla="*/ 11 h 261"/>
                <a:gd name="T6" fmla="*/ 350 w 350"/>
                <a:gd name="T7" fmla="*/ 57 h 261"/>
                <a:gd name="T8" fmla="*/ 350 w 350"/>
                <a:gd name="T9" fmla="*/ 88 h 261"/>
                <a:gd name="T10" fmla="*/ 350 w 350"/>
                <a:gd name="T11" fmla="*/ 120 h 261"/>
                <a:gd name="T12" fmla="*/ 350 w 350"/>
                <a:gd name="T13" fmla="*/ 168 h 261"/>
                <a:gd name="T14" fmla="*/ 350 w 350"/>
                <a:gd name="T15" fmla="*/ 207 h 261"/>
                <a:gd name="T16" fmla="*/ 333 w 350"/>
                <a:gd name="T17" fmla="*/ 227 h 261"/>
                <a:gd name="T18" fmla="*/ 292 w 350"/>
                <a:gd name="T19" fmla="*/ 228 h 261"/>
                <a:gd name="T20" fmla="*/ 255 w 350"/>
                <a:gd name="T21" fmla="*/ 228 h 261"/>
                <a:gd name="T22" fmla="*/ 215 w 350"/>
                <a:gd name="T23" fmla="*/ 228 h 261"/>
                <a:gd name="T24" fmla="*/ 178 w 350"/>
                <a:gd name="T25" fmla="*/ 228 h 261"/>
                <a:gd name="T26" fmla="*/ 146 w 350"/>
                <a:gd name="T27" fmla="*/ 228 h 261"/>
                <a:gd name="T28" fmla="*/ 127 w 350"/>
                <a:gd name="T29" fmla="*/ 241 h 261"/>
                <a:gd name="T30" fmla="*/ 109 w 350"/>
                <a:gd name="T31" fmla="*/ 258 h 261"/>
                <a:gd name="T32" fmla="*/ 80 w 350"/>
                <a:gd name="T33" fmla="*/ 257 h 261"/>
                <a:gd name="T34" fmla="*/ 47 w 350"/>
                <a:gd name="T35" fmla="*/ 261 h 261"/>
                <a:gd name="T36" fmla="*/ 4 w 350"/>
                <a:gd name="T37" fmla="*/ 261 h 261"/>
                <a:gd name="T38" fmla="*/ 4 w 350"/>
                <a:gd name="T39" fmla="*/ 253 h 261"/>
                <a:gd name="T40" fmla="*/ 13 w 350"/>
                <a:gd name="T41" fmla="*/ 252 h 261"/>
                <a:gd name="T42" fmla="*/ 16 w 350"/>
                <a:gd name="T43" fmla="*/ 245 h 261"/>
                <a:gd name="T44" fmla="*/ 26 w 350"/>
                <a:gd name="T45" fmla="*/ 241 h 261"/>
                <a:gd name="T46" fmla="*/ 29 w 350"/>
                <a:gd name="T47" fmla="*/ 232 h 261"/>
                <a:gd name="T48" fmla="*/ 37 w 350"/>
                <a:gd name="T49" fmla="*/ 227 h 261"/>
                <a:gd name="T50" fmla="*/ 40 w 350"/>
                <a:gd name="T51" fmla="*/ 219 h 261"/>
                <a:gd name="T52" fmla="*/ 41 w 350"/>
                <a:gd name="T53" fmla="*/ 211 h 261"/>
                <a:gd name="T54" fmla="*/ 41 w 350"/>
                <a:gd name="T55" fmla="*/ 206 h 261"/>
                <a:gd name="T56" fmla="*/ 43 w 350"/>
                <a:gd name="T57" fmla="*/ 199 h 261"/>
                <a:gd name="T58" fmla="*/ 45 w 350"/>
                <a:gd name="T59" fmla="*/ 190 h 261"/>
                <a:gd name="T60" fmla="*/ 47 w 350"/>
                <a:gd name="T61" fmla="*/ 185 h 261"/>
                <a:gd name="T62" fmla="*/ 54 w 350"/>
                <a:gd name="T63" fmla="*/ 179 h 261"/>
                <a:gd name="T64" fmla="*/ 59 w 350"/>
                <a:gd name="T65" fmla="*/ 172 h 261"/>
                <a:gd name="T66" fmla="*/ 67 w 350"/>
                <a:gd name="T67" fmla="*/ 161 h 261"/>
                <a:gd name="T68" fmla="*/ 68 w 350"/>
                <a:gd name="T69" fmla="*/ 155 h 261"/>
                <a:gd name="T70" fmla="*/ 70 w 350"/>
                <a:gd name="T71" fmla="*/ 148 h 261"/>
                <a:gd name="T72" fmla="*/ 72 w 350"/>
                <a:gd name="T73" fmla="*/ 143 h 261"/>
                <a:gd name="T74" fmla="*/ 77 w 350"/>
                <a:gd name="T75" fmla="*/ 138 h 261"/>
                <a:gd name="T76" fmla="*/ 76 w 350"/>
                <a:gd name="T77" fmla="*/ 134 h 261"/>
                <a:gd name="T78" fmla="*/ 76 w 350"/>
                <a:gd name="T79" fmla="*/ 127 h 261"/>
                <a:gd name="T80" fmla="*/ 80 w 350"/>
                <a:gd name="T81" fmla="*/ 120 h 261"/>
                <a:gd name="T82" fmla="*/ 77 w 350"/>
                <a:gd name="T83" fmla="*/ 112 h 261"/>
                <a:gd name="T84" fmla="*/ 89 w 350"/>
                <a:gd name="T85" fmla="*/ 108 h 261"/>
                <a:gd name="T86" fmla="*/ 93 w 350"/>
                <a:gd name="T87" fmla="*/ 99 h 261"/>
                <a:gd name="T88" fmla="*/ 94 w 350"/>
                <a:gd name="T89" fmla="*/ 93 h 261"/>
                <a:gd name="T90" fmla="*/ 92 w 350"/>
                <a:gd name="T91" fmla="*/ 83 h 261"/>
                <a:gd name="T92" fmla="*/ 98 w 350"/>
                <a:gd name="T93" fmla="*/ 80 h 261"/>
                <a:gd name="T94" fmla="*/ 104 w 350"/>
                <a:gd name="T95" fmla="*/ 70 h 261"/>
                <a:gd name="T96" fmla="*/ 102 w 350"/>
                <a:gd name="T97" fmla="*/ 62 h 261"/>
                <a:gd name="T98" fmla="*/ 109 w 350"/>
                <a:gd name="T99" fmla="*/ 59 h 261"/>
                <a:gd name="T100" fmla="*/ 115 w 350"/>
                <a:gd name="T101" fmla="*/ 54 h 261"/>
                <a:gd name="T102" fmla="*/ 118 w 350"/>
                <a:gd name="T103" fmla="*/ 45 h 261"/>
                <a:gd name="T104" fmla="*/ 121 w 350"/>
                <a:gd name="T105" fmla="*/ 37 h 261"/>
                <a:gd name="T106" fmla="*/ 126 w 350"/>
                <a:gd name="T107" fmla="*/ 29 h 261"/>
                <a:gd name="T108" fmla="*/ 131 w 350"/>
                <a:gd name="T109" fmla="*/ 21 h 261"/>
                <a:gd name="T110" fmla="*/ 135 w 350"/>
                <a:gd name="T111" fmla="*/ 19 h 261"/>
                <a:gd name="T112" fmla="*/ 138 w 350"/>
                <a:gd name="T113" fmla="*/ 12 h 261"/>
                <a:gd name="T114" fmla="*/ 143 w 350"/>
                <a:gd name="T115" fmla="*/ 7 h 261"/>
                <a:gd name="T116" fmla="*/ 146 w 350"/>
                <a:gd name="T117" fmla="*/ 2 h 261"/>
                <a:gd name="T118" fmla="*/ 180 w 350"/>
                <a:gd name="T119" fmla="*/ 0 h 261"/>
                <a:gd name="T120" fmla="*/ 202 w 350"/>
                <a:gd name="T121" fmla="*/ 0 h 261"/>
                <a:gd name="T122" fmla="*/ 232 w 350"/>
                <a:gd name="T123" fmla="*/ 0 h 261"/>
                <a:gd name="T124" fmla="*/ 258 w 350"/>
                <a:gd name="T12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 h="261">
                  <a:moveTo>
                    <a:pt x="276" y="0"/>
                  </a:moveTo>
                  <a:lnTo>
                    <a:pt x="278" y="0"/>
                  </a:lnTo>
                  <a:lnTo>
                    <a:pt x="284" y="0"/>
                  </a:lnTo>
                  <a:lnTo>
                    <a:pt x="286" y="0"/>
                  </a:lnTo>
                  <a:lnTo>
                    <a:pt x="287" y="0"/>
                  </a:lnTo>
                  <a:lnTo>
                    <a:pt x="291" y="0"/>
                  </a:lnTo>
                  <a:lnTo>
                    <a:pt x="292" y="0"/>
                  </a:lnTo>
                  <a:lnTo>
                    <a:pt x="295" y="0"/>
                  </a:lnTo>
                  <a:lnTo>
                    <a:pt x="297" y="0"/>
                  </a:lnTo>
                  <a:lnTo>
                    <a:pt x="299" y="0"/>
                  </a:lnTo>
                  <a:lnTo>
                    <a:pt x="301" y="0"/>
                  </a:lnTo>
                  <a:lnTo>
                    <a:pt x="303" y="0"/>
                  </a:lnTo>
                  <a:lnTo>
                    <a:pt x="308" y="0"/>
                  </a:lnTo>
                  <a:lnTo>
                    <a:pt x="310" y="0"/>
                  </a:lnTo>
                  <a:lnTo>
                    <a:pt x="312" y="0"/>
                  </a:lnTo>
                  <a:lnTo>
                    <a:pt x="313" y="0"/>
                  </a:lnTo>
                  <a:lnTo>
                    <a:pt x="314" y="0"/>
                  </a:lnTo>
                  <a:lnTo>
                    <a:pt x="316" y="0"/>
                  </a:lnTo>
                  <a:lnTo>
                    <a:pt x="318" y="0"/>
                  </a:lnTo>
                  <a:lnTo>
                    <a:pt x="322" y="0"/>
                  </a:lnTo>
                  <a:lnTo>
                    <a:pt x="324" y="0"/>
                  </a:lnTo>
                  <a:lnTo>
                    <a:pt x="326" y="0"/>
                  </a:lnTo>
                  <a:lnTo>
                    <a:pt x="327" y="0"/>
                  </a:lnTo>
                  <a:lnTo>
                    <a:pt x="331" y="0"/>
                  </a:lnTo>
                  <a:lnTo>
                    <a:pt x="333" y="0"/>
                  </a:lnTo>
                  <a:lnTo>
                    <a:pt x="334" y="0"/>
                  </a:lnTo>
                  <a:lnTo>
                    <a:pt x="335" y="0"/>
                  </a:lnTo>
                  <a:lnTo>
                    <a:pt x="337" y="0"/>
                  </a:lnTo>
                  <a:lnTo>
                    <a:pt x="338" y="0"/>
                  </a:lnTo>
                  <a:lnTo>
                    <a:pt x="342" y="0"/>
                  </a:lnTo>
                  <a:lnTo>
                    <a:pt x="346" y="0"/>
                  </a:lnTo>
                  <a:lnTo>
                    <a:pt x="350" y="0"/>
                  </a:lnTo>
                  <a:lnTo>
                    <a:pt x="350" y="4"/>
                  </a:lnTo>
                  <a:lnTo>
                    <a:pt x="350" y="6"/>
                  </a:lnTo>
                  <a:lnTo>
                    <a:pt x="350" y="8"/>
                  </a:lnTo>
                  <a:lnTo>
                    <a:pt x="350" y="11"/>
                  </a:lnTo>
                  <a:lnTo>
                    <a:pt x="350" y="12"/>
                  </a:lnTo>
                  <a:lnTo>
                    <a:pt x="350" y="17"/>
                  </a:lnTo>
                  <a:lnTo>
                    <a:pt x="350" y="20"/>
                  </a:lnTo>
                  <a:lnTo>
                    <a:pt x="350" y="23"/>
                  </a:lnTo>
                  <a:lnTo>
                    <a:pt x="350" y="24"/>
                  </a:lnTo>
                  <a:lnTo>
                    <a:pt x="350" y="29"/>
                  </a:lnTo>
                  <a:lnTo>
                    <a:pt x="350" y="38"/>
                  </a:lnTo>
                  <a:lnTo>
                    <a:pt x="350" y="41"/>
                  </a:lnTo>
                  <a:lnTo>
                    <a:pt x="350" y="45"/>
                  </a:lnTo>
                  <a:lnTo>
                    <a:pt x="350" y="46"/>
                  </a:lnTo>
                  <a:lnTo>
                    <a:pt x="350" y="48"/>
                  </a:lnTo>
                  <a:lnTo>
                    <a:pt x="350" y="57"/>
                  </a:lnTo>
                  <a:lnTo>
                    <a:pt x="350" y="63"/>
                  </a:lnTo>
                  <a:lnTo>
                    <a:pt x="350" y="65"/>
                  </a:lnTo>
                  <a:lnTo>
                    <a:pt x="350" y="67"/>
                  </a:lnTo>
                  <a:lnTo>
                    <a:pt x="350" y="70"/>
                  </a:lnTo>
                  <a:lnTo>
                    <a:pt x="350" y="72"/>
                  </a:lnTo>
                  <a:lnTo>
                    <a:pt x="350" y="74"/>
                  </a:lnTo>
                  <a:lnTo>
                    <a:pt x="350" y="75"/>
                  </a:lnTo>
                  <a:lnTo>
                    <a:pt x="350" y="78"/>
                  </a:lnTo>
                  <a:lnTo>
                    <a:pt x="350" y="80"/>
                  </a:lnTo>
                  <a:lnTo>
                    <a:pt x="350" y="83"/>
                  </a:lnTo>
                  <a:lnTo>
                    <a:pt x="350" y="86"/>
                  </a:lnTo>
                  <a:lnTo>
                    <a:pt x="350" y="88"/>
                  </a:lnTo>
                  <a:lnTo>
                    <a:pt x="350" y="89"/>
                  </a:lnTo>
                  <a:lnTo>
                    <a:pt x="350" y="93"/>
                  </a:lnTo>
                  <a:lnTo>
                    <a:pt x="350" y="96"/>
                  </a:lnTo>
                  <a:lnTo>
                    <a:pt x="350" y="100"/>
                  </a:lnTo>
                  <a:lnTo>
                    <a:pt x="350" y="104"/>
                  </a:lnTo>
                  <a:lnTo>
                    <a:pt x="350" y="107"/>
                  </a:lnTo>
                  <a:lnTo>
                    <a:pt x="350" y="110"/>
                  </a:lnTo>
                  <a:lnTo>
                    <a:pt x="350" y="112"/>
                  </a:lnTo>
                  <a:lnTo>
                    <a:pt x="350" y="113"/>
                  </a:lnTo>
                  <a:lnTo>
                    <a:pt x="350" y="114"/>
                  </a:lnTo>
                  <a:lnTo>
                    <a:pt x="350" y="116"/>
                  </a:lnTo>
                  <a:lnTo>
                    <a:pt x="350" y="120"/>
                  </a:lnTo>
                  <a:lnTo>
                    <a:pt x="350" y="124"/>
                  </a:lnTo>
                  <a:lnTo>
                    <a:pt x="350" y="133"/>
                  </a:lnTo>
                  <a:lnTo>
                    <a:pt x="350" y="135"/>
                  </a:lnTo>
                  <a:lnTo>
                    <a:pt x="350" y="139"/>
                  </a:lnTo>
                  <a:lnTo>
                    <a:pt x="350" y="142"/>
                  </a:lnTo>
                  <a:lnTo>
                    <a:pt x="350" y="143"/>
                  </a:lnTo>
                  <a:lnTo>
                    <a:pt x="350" y="151"/>
                  </a:lnTo>
                  <a:lnTo>
                    <a:pt x="350" y="155"/>
                  </a:lnTo>
                  <a:lnTo>
                    <a:pt x="350" y="159"/>
                  </a:lnTo>
                  <a:lnTo>
                    <a:pt x="350" y="161"/>
                  </a:lnTo>
                  <a:lnTo>
                    <a:pt x="350" y="163"/>
                  </a:lnTo>
                  <a:lnTo>
                    <a:pt x="350" y="168"/>
                  </a:lnTo>
                  <a:lnTo>
                    <a:pt x="350" y="171"/>
                  </a:lnTo>
                  <a:lnTo>
                    <a:pt x="350" y="173"/>
                  </a:lnTo>
                  <a:lnTo>
                    <a:pt x="350" y="175"/>
                  </a:lnTo>
                  <a:lnTo>
                    <a:pt x="350" y="180"/>
                  </a:lnTo>
                  <a:lnTo>
                    <a:pt x="350" y="182"/>
                  </a:lnTo>
                  <a:lnTo>
                    <a:pt x="350" y="184"/>
                  </a:lnTo>
                  <a:lnTo>
                    <a:pt x="350" y="190"/>
                  </a:lnTo>
                  <a:lnTo>
                    <a:pt x="350" y="193"/>
                  </a:lnTo>
                  <a:lnTo>
                    <a:pt x="350" y="199"/>
                  </a:lnTo>
                  <a:lnTo>
                    <a:pt x="350" y="202"/>
                  </a:lnTo>
                  <a:lnTo>
                    <a:pt x="350" y="205"/>
                  </a:lnTo>
                  <a:lnTo>
                    <a:pt x="350" y="207"/>
                  </a:lnTo>
                  <a:lnTo>
                    <a:pt x="350" y="210"/>
                  </a:lnTo>
                  <a:lnTo>
                    <a:pt x="350" y="214"/>
                  </a:lnTo>
                  <a:lnTo>
                    <a:pt x="350" y="216"/>
                  </a:lnTo>
                  <a:lnTo>
                    <a:pt x="350" y="218"/>
                  </a:lnTo>
                  <a:lnTo>
                    <a:pt x="350" y="226"/>
                  </a:lnTo>
                  <a:lnTo>
                    <a:pt x="350" y="227"/>
                  </a:lnTo>
                  <a:lnTo>
                    <a:pt x="348" y="227"/>
                  </a:lnTo>
                  <a:lnTo>
                    <a:pt x="345" y="227"/>
                  </a:lnTo>
                  <a:lnTo>
                    <a:pt x="341" y="227"/>
                  </a:lnTo>
                  <a:lnTo>
                    <a:pt x="338" y="227"/>
                  </a:lnTo>
                  <a:lnTo>
                    <a:pt x="334" y="227"/>
                  </a:lnTo>
                  <a:lnTo>
                    <a:pt x="333" y="227"/>
                  </a:lnTo>
                  <a:lnTo>
                    <a:pt x="331" y="227"/>
                  </a:lnTo>
                  <a:lnTo>
                    <a:pt x="326" y="227"/>
                  </a:lnTo>
                  <a:lnTo>
                    <a:pt x="322" y="227"/>
                  </a:lnTo>
                  <a:lnTo>
                    <a:pt x="320" y="227"/>
                  </a:lnTo>
                  <a:lnTo>
                    <a:pt x="317" y="227"/>
                  </a:lnTo>
                  <a:lnTo>
                    <a:pt x="313" y="227"/>
                  </a:lnTo>
                  <a:lnTo>
                    <a:pt x="307" y="227"/>
                  </a:lnTo>
                  <a:lnTo>
                    <a:pt x="303" y="227"/>
                  </a:lnTo>
                  <a:lnTo>
                    <a:pt x="299" y="227"/>
                  </a:lnTo>
                  <a:lnTo>
                    <a:pt x="296" y="228"/>
                  </a:lnTo>
                  <a:lnTo>
                    <a:pt x="293" y="228"/>
                  </a:lnTo>
                  <a:lnTo>
                    <a:pt x="292" y="228"/>
                  </a:lnTo>
                  <a:lnTo>
                    <a:pt x="290" y="228"/>
                  </a:lnTo>
                  <a:lnTo>
                    <a:pt x="288" y="228"/>
                  </a:lnTo>
                  <a:lnTo>
                    <a:pt x="286" y="228"/>
                  </a:lnTo>
                  <a:lnTo>
                    <a:pt x="283" y="228"/>
                  </a:lnTo>
                  <a:lnTo>
                    <a:pt x="280" y="228"/>
                  </a:lnTo>
                  <a:lnTo>
                    <a:pt x="278" y="228"/>
                  </a:lnTo>
                  <a:lnTo>
                    <a:pt x="275" y="228"/>
                  </a:lnTo>
                  <a:lnTo>
                    <a:pt x="271" y="228"/>
                  </a:lnTo>
                  <a:lnTo>
                    <a:pt x="267" y="228"/>
                  </a:lnTo>
                  <a:lnTo>
                    <a:pt x="262" y="228"/>
                  </a:lnTo>
                  <a:lnTo>
                    <a:pt x="258" y="228"/>
                  </a:lnTo>
                  <a:lnTo>
                    <a:pt x="255" y="228"/>
                  </a:lnTo>
                  <a:lnTo>
                    <a:pt x="254" y="228"/>
                  </a:lnTo>
                  <a:lnTo>
                    <a:pt x="253" y="228"/>
                  </a:lnTo>
                  <a:lnTo>
                    <a:pt x="250" y="228"/>
                  </a:lnTo>
                  <a:lnTo>
                    <a:pt x="248" y="228"/>
                  </a:lnTo>
                  <a:lnTo>
                    <a:pt x="244" y="228"/>
                  </a:lnTo>
                  <a:lnTo>
                    <a:pt x="241" y="228"/>
                  </a:lnTo>
                  <a:lnTo>
                    <a:pt x="238" y="228"/>
                  </a:lnTo>
                  <a:lnTo>
                    <a:pt x="225" y="228"/>
                  </a:lnTo>
                  <a:lnTo>
                    <a:pt x="223" y="228"/>
                  </a:lnTo>
                  <a:lnTo>
                    <a:pt x="220" y="228"/>
                  </a:lnTo>
                  <a:lnTo>
                    <a:pt x="218" y="228"/>
                  </a:lnTo>
                  <a:lnTo>
                    <a:pt x="215" y="228"/>
                  </a:lnTo>
                  <a:lnTo>
                    <a:pt x="214" y="228"/>
                  </a:lnTo>
                  <a:lnTo>
                    <a:pt x="211" y="228"/>
                  </a:lnTo>
                  <a:lnTo>
                    <a:pt x="210" y="228"/>
                  </a:lnTo>
                  <a:lnTo>
                    <a:pt x="204" y="228"/>
                  </a:lnTo>
                  <a:lnTo>
                    <a:pt x="202" y="228"/>
                  </a:lnTo>
                  <a:lnTo>
                    <a:pt x="201" y="228"/>
                  </a:lnTo>
                  <a:lnTo>
                    <a:pt x="195" y="228"/>
                  </a:lnTo>
                  <a:lnTo>
                    <a:pt x="193" y="228"/>
                  </a:lnTo>
                  <a:lnTo>
                    <a:pt x="190" y="228"/>
                  </a:lnTo>
                  <a:lnTo>
                    <a:pt x="186" y="228"/>
                  </a:lnTo>
                  <a:lnTo>
                    <a:pt x="183" y="228"/>
                  </a:lnTo>
                  <a:lnTo>
                    <a:pt x="178" y="228"/>
                  </a:lnTo>
                  <a:lnTo>
                    <a:pt x="176" y="228"/>
                  </a:lnTo>
                  <a:lnTo>
                    <a:pt x="173" y="228"/>
                  </a:lnTo>
                  <a:lnTo>
                    <a:pt x="169" y="228"/>
                  </a:lnTo>
                  <a:lnTo>
                    <a:pt x="166" y="228"/>
                  </a:lnTo>
                  <a:lnTo>
                    <a:pt x="164" y="228"/>
                  </a:lnTo>
                  <a:lnTo>
                    <a:pt x="159" y="228"/>
                  </a:lnTo>
                  <a:lnTo>
                    <a:pt x="157" y="228"/>
                  </a:lnTo>
                  <a:lnTo>
                    <a:pt x="155" y="228"/>
                  </a:lnTo>
                  <a:lnTo>
                    <a:pt x="153" y="228"/>
                  </a:lnTo>
                  <a:lnTo>
                    <a:pt x="152" y="228"/>
                  </a:lnTo>
                  <a:lnTo>
                    <a:pt x="148" y="228"/>
                  </a:lnTo>
                  <a:lnTo>
                    <a:pt x="146" y="228"/>
                  </a:lnTo>
                  <a:lnTo>
                    <a:pt x="143" y="228"/>
                  </a:lnTo>
                  <a:lnTo>
                    <a:pt x="142" y="228"/>
                  </a:lnTo>
                  <a:lnTo>
                    <a:pt x="138" y="228"/>
                  </a:lnTo>
                  <a:lnTo>
                    <a:pt x="134" y="228"/>
                  </a:lnTo>
                  <a:lnTo>
                    <a:pt x="131" y="228"/>
                  </a:lnTo>
                  <a:lnTo>
                    <a:pt x="130" y="228"/>
                  </a:lnTo>
                  <a:lnTo>
                    <a:pt x="129" y="228"/>
                  </a:lnTo>
                  <a:lnTo>
                    <a:pt x="127" y="228"/>
                  </a:lnTo>
                  <a:lnTo>
                    <a:pt x="127" y="231"/>
                  </a:lnTo>
                  <a:lnTo>
                    <a:pt x="127" y="232"/>
                  </a:lnTo>
                  <a:lnTo>
                    <a:pt x="127" y="236"/>
                  </a:lnTo>
                  <a:lnTo>
                    <a:pt x="127" y="241"/>
                  </a:lnTo>
                  <a:lnTo>
                    <a:pt x="127" y="245"/>
                  </a:lnTo>
                  <a:lnTo>
                    <a:pt x="127" y="251"/>
                  </a:lnTo>
                  <a:lnTo>
                    <a:pt x="127" y="252"/>
                  </a:lnTo>
                  <a:lnTo>
                    <a:pt x="127" y="254"/>
                  </a:lnTo>
                  <a:lnTo>
                    <a:pt x="127" y="257"/>
                  </a:lnTo>
                  <a:lnTo>
                    <a:pt x="127" y="258"/>
                  </a:lnTo>
                  <a:lnTo>
                    <a:pt x="126" y="258"/>
                  </a:lnTo>
                  <a:lnTo>
                    <a:pt x="125" y="257"/>
                  </a:lnTo>
                  <a:lnTo>
                    <a:pt x="118" y="257"/>
                  </a:lnTo>
                  <a:lnTo>
                    <a:pt x="115" y="257"/>
                  </a:lnTo>
                  <a:lnTo>
                    <a:pt x="113" y="257"/>
                  </a:lnTo>
                  <a:lnTo>
                    <a:pt x="109" y="258"/>
                  </a:lnTo>
                  <a:lnTo>
                    <a:pt x="108" y="257"/>
                  </a:lnTo>
                  <a:lnTo>
                    <a:pt x="105" y="257"/>
                  </a:lnTo>
                  <a:lnTo>
                    <a:pt x="104" y="257"/>
                  </a:lnTo>
                  <a:lnTo>
                    <a:pt x="102" y="257"/>
                  </a:lnTo>
                  <a:lnTo>
                    <a:pt x="100" y="257"/>
                  </a:lnTo>
                  <a:lnTo>
                    <a:pt x="98" y="257"/>
                  </a:lnTo>
                  <a:lnTo>
                    <a:pt x="96" y="257"/>
                  </a:lnTo>
                  <a:lnTo>
                    <a:pt x="91" y="257"/>
                  </a:lnTo>
                  <a:lnTo>
                    <a:pt x="89" y="257"/>
                  </a:lnTo>
                  <a:lnTo>
                    <a:pt x="85" y="257"/>
                  </a:lnTo>
                  <a:lnTo>
                    <a:pt x="83" y="257"/>
                  </a:lnTo>
                  <a:lnTo>
                    <a:pt x="80" y="257"/>
                  </a:lnTo>
                  <a:lnTo>
                    <a:pt x="76" y="257"/>
                  </a:lnTo>
                  <a:lnTo>
                    <a:pt x="72" y="257"/>
                  </a:lnTo>
                  <a:lnTo>
                    <a:pt x="68" y="257"/>
                  </a:lnTo>
                  <a:lnTo>
                    <a:pt x="68" y="261"/>
                  </a:lnTo>
                  <a:lnTo>
                    <a:pt x="66" y="261"/>
                  </a:lnTo>
                  <a:lnTo>
                    <a:pt x="63" y="261"/>
                  </a:lnTo>
                  <a:lnTo>
                    <a:pt x="62" y="261"/>
                  </a:lnTo>
                  <a:lnTo>
                    <a:pt x="58" y="261"/>
                  </a:lnTo>
                  <a:lnTo>
                    <a:pt x="54" y="261"/>
                  </a:lnTo>
                  <a:lnTo>
                    <a:pt x="51" y="261"/>
                  </a:lnTo>
                  <a:lnTo>
                    <a:pt x="50" y="261"/>
                  </a:lnTo>
                  <a:lnTo>
                    <a:pt x="47" y="261"/>
                  </a:lnTo>
                  <a:lnTo>
                    <a:pt x="42" y="261"/>
                  </a:lnTo>
                  <a:lnTo>
                    <a:pt x="36" y="261"/>
                  </a:lnTo>
                  <a:lnTo>
                    <a:pt x="34" y="261"/>
                  </a:lnTo>
                  <a:lnTo>
                    <a:pt x="30" y="261"/>
                  </a:lnTo>
                  <a:lnTo>
                    <a:pt x="26" y="261"/>
                  </a:lnTo>
                  <a:lnTo>
                    <a:pt x="21" y="261"/>
                  </a:lnTo>
                  <a:lnTo>
                    <a:pt x="17" y="261"/>
                  </a:lnTo>
                  <a:lnTo>
                    <a:pt x="15" y="261"/>
                  </a:lnTo>
                  <a:lnTo>
                    <a:pt x="12" y="261"/>
                  </a:lnTo>
                  <a:lnTo>
                    <a:pt x="8" y="261"/>
                  </a:lnTo>
                  <a:lnTo>
                    <a:pt x="7" y="261"/>
                  </a:lnTo>
                  <a:lnTo>
                    <a:pt x="4" y="261"/>
                  </a:lnTo>
                  <a:lnTo>
                    <a:pt x="3" y="261"/>
                  </a:lnTo>
                  <a:lnTo>
                    <a:pt x="0" y="261"/>
                  </a:lnTo>
                  <a:lnTo>
                    <a:pt x="0" y="260"/>
                  </a:lnTo>
                  <a:lnTo>
                    <a:pt x="2" y="260"/>
                  </a:lnTo>
                  <a:lnTo>
                    <a:pt x="3" y="258"/>
                  </a:lnTo>
                  <a:lnTo>
                    <a:pt x="3" y="257"/>
                  </a:lnTo>
                  <a:lnTo>
                    <a:pt x="4" y="257"/>
                  </a:lnTo>
                  <a:lnTo>
                    <a:pt x="3" y="257"/>
                  </a:lnTo>
                  <a:lnTo>
                    <a:pt x="3" y="256"/>
                  </a:lnTo>
                  <a:lnTo>
                    <a:pt x="3" y="254"/>
                  </a:lnTo>
                  <a:lnTo>
                    <a:pt x="4" y="254"/>
                  </a:lnTo>
                  <a:lnTo>
                    <a:pt x="4" y="253"/>
                  </a:lnTo>
                  <a:lnTo>
                    <a:pt x="5" y="253"/>
                  </a:lnTo>
                  <a:lnTo>
                    <a:pt x="5" y="254"/>
                  </a:lnTo>
                  <a:lnTo>
                    <a:pt x="7" y="254"/>
                  </a:lnTo>
                  <a:lnTo>
                    <a:pt x="8" y="254"/>
                  </a:lnTo>
                  <a:lnTo>
                    <a:pt x="9" y="254"/>
                  </a:lnTo>
                  <a:lnTo>
                    <a:pt x="9" y="253"/>
                  </a:lnTo>
                  <a:lnTo>
                    <a:pt x="11" y="253"/>
                  </a:lnTo>
                  <a:lnTo>
                    <a:pt x="12" y="253"/>
                  </a:lnTo>
                  <a:lnTo>
                    <a:pt x="13" y="253"/>
                  </a:lnTo>
                  <a:lnTo>
                    <a:pt x="13" y="252"/>
                  </a:lnTo>
                  <a:lnTo>
                    <a:pt x="15" y="252"/>
                  </a:lnTo>
                  <a:lnTo>
                    <a:pt x="13" y="252"/>
                  </a:lnTo>
                  <a:lnTo>
                    <a:pt x="13" y="251"/>
                  </a:lnTo>
                  <a:lnTo>
                    <a:pt x="15" y="251"/>
                  </a:lnTo>
                  <a:lnTo>
                    <a:pt x="15" y="249"/>
                  </a:lnTo>
                  <a:lnTo>
                    <a:pt x="16" y="249"/>
                  </a:lnTo>
                  <a:lnTo>
                    <a:pt x="16" y="251"/>
                  </a:lnTo>
                  <a:lnTo>
                    <a:pt x="16" y="252"/>
                  </a:lnTo>
                  <a:lnTo>
                    <a:pt x="17" y="251"/>
                  </a:lnTo>
                  <a:lnTo>
                    <a:pt x="17" y="249"/>
                  </a:lnTo>
                  <a:lnTo>
                    <a:pt x="17" y="248"/>
                  </a:lnTo>
                  <a:lnTo>
                    <a:pt x="16" y="248"/>
                  </a:lnTo>
                  <a:lnTo>
                    <a:pt x="16" y="247"/>
                  </a:lnTo>
                  <a:lnTo>
                    <a:pt x="16" y="245"/>
                  </a:lnTo>
                  <a:lnTo>
                    <a:pt x="16" y="244"/>
                  </a:lnTo>
                  <a:lnTo>
                    <a:pt x="17" y="244"/>
                  </a:lnTo>
                  <a:lnTo>
                    <a:pt x="19" y="243"/>
                  </a:lnTo>
                  <a:lnTo>
                    <a:pt x="20" y="243"/>
                  </a:lnTo>
                  <a:lnTo>
                    <a:pt x="21" y="243"/>
                  </a:lnTo>
                  <a:lnTo>
                    <a:pt x="22" y="243"/>
                  </a:lnTo>
                  <a:lnTo>
                    <a:pt x="22" y="241"/>
                  </a:lnTo>
                  <a:lnTo>
                    <a:pt x="24" y="241"/>
                  </a:lnTo>
                  <a:lnTo>
                    <a:pt x="24" y="240"/>
                  </a:lnTo>
                  <a:lnTo>
                    <a:pt x="24" y="241"/>
                  </a:lnTo>
                  <a:lnTo>
                    <a:pt x="25" y="241"/>
                  </a:lnTo>
                  <a:lnTo>
                    <a:pt x="26" y="241"/>
                  </a:lnTo>
                  <a:lnTo>
                    <a:pt x="26" y="240"/>
                  </a:lnTo>
                  <a:lnTo>
                    <a:pt x="25" y="240"/>
                  </a:lnTo>
                  <a:lnTo>
                    <a:pt x="26" y="239"/>
                  </a:lnTo>
                  <a:lnTo>
                    <a:pt x="26" y="237"/>
                  </a:lnTo>
                  <a:lnTo>
                    <a:pt x="28" y="237"/>
                  </a:lnTo>
                  <a:lnTo>
                    <a:pt x="28" y="236"/>
                  </a:lnTo>
                  <a:lnTo>
                    <a:pt x="26" y="236"/>
                  </a:lnTo>
                  <a:lnTo>
                    <a:pt x="26" y="235"/>
                  </a:lnTo>
                  <a:lnTo>
                    <a:pt x="26" y="233"/>
                  </a:lnTo>
                  <a:lnTo>
                    <a:pt x="28" y="233"/>
                  </a:lnTo>
                  <a:lnTo>
                    <a:pt x="28" y="232"/>
                  </a:lnTo>
                  <a:lnTo>
                    <a:pt x="29" y="232"/>
                  </a:lnTo>
                  <a:lnTo>
                    <a:pt x="29" y="231"/>
                  </a:lnTo>
                  <a:lnTo>
                    <a:pt x="30" y="231"/>
                  </a:lnTo>
                  <a:lnTo>
                    <a:pt x="32" y="231"/>
                  </a:lnTo>
                  <a:lnTo>
                    <a:pt x="32" y="232"/>
                  </a:lnTo>
                  <a:lnTo>
                    <a:pt x="33" y="232"/>
                  </a:lnTo>
                  <a:lnTo>
                    <a:pt x="33" y="231"/>
                  </a:lnTo>
                  <a:lnTo>
                    <a:pt x="33" y="230"/>
                  </a:lnTo>
                  <a:lnTo>
                    <a:pt x="34" y="230"/>
                  </a:lnTo>
                  <a:lnTo>
                    <a:pt x="36" y="230"/>
                  </a:lnTo>
                  <a:lnTo>
                    <a:pt x="37" y="230"/>
                  </a:lnTo>
                  <a:lnTo>
                    <a:pt x="37" y="228"/>
                  </a:lnTo>
                  <a:lnTo>
                    <a:pt x="37" y="227"/>
                  </a:lnTo>
                  <a:lnTo>
                    <a:pt x="38" y="227"/>
                  </a:lnTo>
                  <a:lnTo>
                    <a:pt x="37" y="227"/>
                  </a:lnTo>
                  <a:lnTo>
                    <a:pt x="37" y="226"/>
                  </a:lnTo>
                  <a:lnTo>
                    <a:pt x="38" y="226"/>
                  </a:lnTo>
                  <a:lnTo>
                    <a:pt x="38" y="224"/>
                  </a:lnTo>
                  <a:lnTo>
                    <a:pt x="37" y="224"/>
                  </a:lnTo>
                  <a:lnTo>
                    <a:pt x="37" y="223"/>
                  </a:lnTo>
                  <a:lnTo>
                    <a:pt x="37" y="222"/>
                  </a:lnTo>
                  <a:lnTo>
                    <a:pt x="37" y="220"/>
                  </a:lnTo>
                  <a:lnTo>
                    <a:pt x="37" y="219"/>
                  </a:lnTo>
                  <a:lnTo>
                    <a:pt x="38" y="219"/>
                  </a:lnTo>
                  <a:lnTo>
                    <a:pt x="40" y="219"/>
                  </a:lnTo>
                  <a:lnTo>
                    <a:pt x="40" y="218"/>
                  </a:lnTo>
                  <a:lnTo>
                    <a:pt x="38" y="218"/>
                  </a:lnTo>
                  <a:lnTo>
                    <a:pt x="40" y="218"/>
                  </a:lnTo>
                  <a:lnTo>
                    <a:pt x="40" y="216"/>
                  </a:lnTo>
                  <a:lnTo>
                    <a:pt x="38" y="216"/>
                  </a:lnTo>
                  <a:lnTo>
                    <a:pt x="38" y="218"/>
                  </a:lnTo>
                  <a:lnTo>
                    <a:pt x="38" y="216"/>
                  </a:lnTo>
                  <a:lnTo>
                    <a:pt x="38" y="215"/>
                  </a:lnTo>
                  <a:lnTo>
                    <a:pt x="40" y="215"/>
                  </a:lnTo>
                  <a:lnTo>
                    <a:pt x="40" y="214"/>
                  </a:lnTo>
                  <a:lnTo>
                    <a:pt x="41" y="213"/>
                  </a:lnTo>
                  <a:lnTo>
                    <a:pt x="41" y="211"/>
                  </a:lnTo>
                  <a:lnTo>
                    <a:pt x="42" y="211"/>
                  </a:lnTo>
                  <a:lnTo>
                    <a:pt x="42" y="210"/>
                  </a:lnTo>
                  <a:lnTo>
                    <a:pt x="42" y="209"/>
                  </a:lnTo>
                  <a:lnTo>
                    <a:pt x="41" y="209"/>
                  </a:lnTo>
                  <a:lnTo>
                    <a:pt x="40" y="209"/>
                  </a:lnTo>
                  <a:lnTo>
                    <a:pt x="40" y="210"/>
                  </a:lnTo>
                  <a:lnTo>
                    <a:pt x="40" y="209"/>
                  </a:lnTo>
                  <a:lnTo>
                    <a:pt x="40" y="207"/>
                  </a:lnTo>
                  <a:lnTo>
                    <a:pt x="40" y="206"/>
                  </a:lnTo>
                  <a:lnTo>
                    <a:pt x="40" y="207"/>
                  </a:lnTo>
                  <a:lnTo>
                    <a:pt x="41" y="207"/>
                  </a:lnTo>
                  <a:lnTo>
                    <a:pt x="41" y="206"/>
                  </a:lnTo>
                  <a:lnTo>
                    <a:pt x="41" y="205"/>
                  </a:lnTo>
                  <a:lnTo>
                    <a:pt x="42" y="205"/>
                  </a:lnTo>
                  <a:lnTo>
                    <a:pt x="42" y="203"/>
                  </a:lnTo>
                  <a:lnTo>
                    <a:pt x="41" y="202"/>
                  </a:lnTo>
                  <a:lnTo>
                    <a:pt x="42" y="202"/>
                  </a:lnTo>
                  <a:lnTo>
                    <a:pt x="43" y="202"/>
                  </a:lnTo>
                  <a:lnTo>
                    <a:pt x="45" y="202"/>
                  </a:lnTo>
                  <a:lnTo>
                    <a:pt x="45" y="201"/>
                  </a:lnTo>
                  <a:lnTo>
                    <a:pt x="43" y="201"/>
                  </a:lnTo>
                  <a:lnTo>
                    <a:pt x="45" y="201"/>
                  </a:lnTo>
                  <a:lnTo>
                    <a:pt x="45" y="199"/>
                  </a:lnTo>
                  <a:lnTo>
                    <a:pt x="43" y="199"/>
                  </a:lnTo>
                  <a:lnTo>
                    <a:pt x="43" y="198"/>
                  </a:lnTo>
                  <a:lnTo>
                    <a:pt x="43" y="197"/>
                  </a:lnTo>
                  <a:lnTo>
                    <a:pt x="42" y="197"/>
                  </a:lnTo>
                  <a:lnTo>
                    <a:pt x="42" y="196"/>
                  </a:lnTo>
                  <a:lnTo>
                    <a:pt x="43" y="196"/>
                  </a:lnTo>
                  <a:lnTo>
                    <a:pt x="45" y="196"/>
                  </a:lnTo>
                  <a:lnTo>
                    <a:pt x="45" y="194"/>
                  </a:lnTo>
                  <a:lnTo>
                    <a:pt x="43" y="194"/>
                  </a:lnTo>
                  <a:lnTo>
                    <a:pt x="45" y="194"/>
                  </a:lnTo>
                  <a:lnTo>
                    <a:pt x="45" y="193"/>
                  </a:lnTo>
                  <a:lnTo>
                    <a:pt x="45" y="192"/>
                  </a:lnTo>
                  <a:lnTo>
                    <a:pt x="45" y="190"/>
                  </a:lnTo>
                  <a:lnTo>
                    <a:pt x="45" y="192"/>
                  </a:lnTo>
                  <a:lnTo>
                    <a:pt x="46" y="192"/>
                  </a:lnTo>
                  <a:lnTo>
                    <a:pt x="46" y="190"/>
                  </a:lnTo>
                  <a:lnTo>
                    <a:pt x="47" y="190"/>
                  </a:lnTo>
                  <a:lnTo>
                    <a:pt x="47" y="189"/>
                  </a:lnTo>
                  <a:lnTo>
                    <a:pt x="49" y="189"/>
                  </a:lnTo>
                  <a:lnTo>
                    <a:pt x="49" y="188"/>
                  </a:lnTo>
                  <a:lnTo>
                    <a:pt x="47" y="188"/>
                  </a:lnTo>
                  <a:lnTo>
                    <a:pt x="47" y="186"/>
                  </a:lnTo>
                  <a:lnTo>
                    <a:pt x="46" y="186"/>
                  </a:lnTo>
                  <a:lnTo>
                    <a:pt x="46" y="185"/>
                  </a:lnTo>
                  <a:lnTo>
                    <a:pt x="47" y="185"/>
                  </a:lnTo>
                  <a:lnTo>
                    <a:pt x="47" y="184"/>
                  </a:lnTo>
                  <a:lnTo>
                    <a:pt x="49" y="184"/>
                  </a:lnTo>
                  <a:lnTo>
                    <a:pt x="50" y="184"/>
                  </a:lnTo>
                  <a:lnTo>
                    <a:pt x="50" y="182"/>
                  </a:lnTo>
                  <a:lnTo>
                    <a:pt x="50" y="184"/>
                  </a:lnTo>
                  <a:lnTo>
                    <a:pt x="50" y="182"/>
                  </a:lnTo>
                  <a:lnTo>
                    <a:pt x="51" y="182"/>
                  </a:lnTo>
                  <a:lnTo>
                    <a:pt x="51" y="181"/>
                  </a:lnTo>
                  <a:lnTo>
                    <a:pt x="53" y="181"/>
                  </a:lnTo>
                  <a:lnTo>
                    <a:pt x="53" y="180"/>
                  </a:lnTo>
                  <a:lnTo>
                    <a:pt x="54" y="180"/>
                  </a:lnTo>
                  <a:lnTo>
                    <a:pt x="54" y="179"/>
                  </a:lnTo>
                  <a:lnTo>
                    <a:pt x="53" y="179"/>
                  </a:lnTo>
                  <a:lnTo>
                    <a:pt x="54" y="177"/>
                  </a:lnTo>
                  <a:lnTo>
                    <a:pt x="55" y="177"/>
                  </a:lnTo>
                  <a:lnTo>
                    <a:pt x="57" y="177"/>
                  </a:lnTo>
                  <a:lnTo>
                    <a:pt x="57" y="176"/>
                  </a:lnTo>
                  <a:lnTo>
                    <a:pt x="57" y="175"/>
                  </a:lnTo>
                  <a:lnTo>
                    <a:pt x="58" y="175"/>
                  </a:lnTo>
                  <a:lnTo>
                    <a:pt x="59" y="175"/>
                  </a:lnTo>
                  <a:lnTo>
                    <a:pt x="59" y="173"/>
                  </a:lnTo>
                  <a:lnTo>
                    <a:pt x="59" y="172"/>
                  </a:lnTo>
                  <a:lnTo>
                    <a:pt x="60" y="172"/>
                  </a:lnTo>
                  <a:lnTo>
                    <a:pt x="59" y="172"/>
                  </a:lnTo>
                  <a:lnTo>
                    <a:pt x="59" y="171"/>
                  </a:lnTo>
                  <a:lnTo>
                    <a:pt x="60" y="169"/>
                  </a:lnTo>
                  <a:lnTo>
                    <a:pt x="62" y="168"/>
                  </a:lnTo>
                  <a:lnTo>
                    <a:pt x="62" y="167"/>
                  </a:lnTo>
                  <a:lnTo>
                    <a:pt x="63" y="167"/>
                  </a:lnTo>
                  <a:lnTo>
                    <a:pt x="63" y="165"/>
                  </a:lnTo>
                  <a:lnTo>
                    <a:pt x="64" y="165"/>
                  </a:lnTo>
                  <a:lnTo>
                    <a:pt x="66" y="165"/>
                  </a:lnTo>
                  <a:lnTo>
                    <a:pt x="66" y="164"/>
                  </a:lnTo>
                  <a:lnTo>
                    <a:pt x="66" y="163"/>
                  </a:lnTo>
                  <a:lnTo>
                    <a:pt x="67" y="163"/>
                  </a:lnTo>
                  <a:lnTo>
                    <a:pt x="67" y="161"/>
                  </a:lnTo>
                  <a:lnTo>
                    <a:pt x="68" y="161"/>
                  </a:lnTo>
                  <a:lnTo>
                    <a:pt x="67" y="161"/>
                  </a:lnTo>
                  <a:lnTo>
                    <a:pt x="67" y="160"/>
                  </a:lnTo>
                  <a:lnTo>
                    <a:pt x="68" y="160"/>
                  </a:lnTo>
                  <a:lnTo>
                    <a:pt x="70" y="160"/>
                  </a:lnTo>
                  <a:lnTo>
                    <a:pt x="70" y="159"/>
                  </a:lnTo>
                  <a:lnTo>
                    <a:pt x="71" y="159"/>
                  </a:lnTo>
                  <a:lnTo>
                    <a:pt x="71" y="158"/>
                  </a:lnTo>
                  <a:lnTo>
                    <a:pt x="70" y="156"/>
                  </a:lnTo>
                  <a:lnTo>
                    <a:pt x="70" y="155"/>
                  </a:lnTo>
                  <a:lnTo>
                    <a:pt x="68" y="156"/>
                  </a:lnTo>
                  <a:lnTo>
                    <a:pt x="68" y="155"/>
                  </a:lnTo>
                  <a:lnTo>
                    <a:pt x="68" y="154"/>
                  </a:lnTo>
                  <a:lnTo>
                    <a:pt x="70" y="154"/>
                  </a:lnTo>
                  <a:lnTo>
                    <a:pt x="68" y="154"/>
                  </a:lnTo>
                  <a:lnTo>
                    <a:pt x="68" y="152"/>
                  </a:lnTo>
                  <a:lnTo>
                    <a:pt x="70" y="152"/>
                  </a:lnTo>
                  <a:lnTo>
                    <a:pt x="70" y="151"/>
                  </a:lnTo>
                  <a:lnTo>
                    <a:pt x="70" y="150"/>
                  </a:lnTo>
                  <a:lnTo>
                    <a:pt x="70" y="151"/>
                  </a:lnTo>
                  <a:lnTo>
                    <a:pt x="68" y="151"/>
                  </a:lnTo>
                  <a:lnTo>
                    <a:pt x="68" y="150"/>
                  </a:lnTo>
                  <a:lnTo>
                    <a:pt x="68" y="148"/>
                  </a:lnTo>
                  <a:lnTo>
                    <a:pt x="70" y="148"/>
                  </a:lnTo>
                  <a:lnTo>
                    <a:pt x="68" y="148"/>
                  </a:lnTo>
                  <a:lnTo>
                    <a:pt x="68" y="147"/>
                  </a:lnTo>
                  <a:lnTo>
                    <a:pt x="67" y="147"/>
                  </a:lnTo>
                  <a:lnTo>
                    <a:pt x="68" y="147"/>
                  </a:lnTo>
                  <a:lnTo>
                    <a:pt x="68" y="146"/>
                  </a:lnTo>
                  <a:lnTo>
                    <a:pt x="70" y="146"/>
                  </a:lnTo>
                  <a:lnTo>
                    <a:pt x="70" y="144"/>
                  </a:lnTo>
                  <a:lnTo>
                    <a:pt x="70" y="146"/>
                  </a:lnTo>
                  <a:lnTo>
                    <a:pt x="71" y="146"/>
                  </a:lnTo>
                  <a:lnTo>
                    <a:pt x="71" y="144"/>
                  </a:lnTo>
                  <a:lnTo>
                    <a:pt x="72" y="144"/>
                  </a:lnTo>
                  <a:lnTo>
                    <a:pt x="72" y="143"/>
                  </a:lnTo>
                  <a:lnTo>
                    <a:pt x="74" y="143"/>
                  </a:lnTo>
                  <a:lnTo>
                    <a:pt x="75" y="143"/>
                  </a:lnTo>
                  <a:lnTo>
                    <a:pt x="75" y="142"/>
                  </a:lnTo>
                  <a:lnTo>
                    <a:pt x="76" y="142"/>
                  </a:lnTo>
                  <a:lnTo>
                    <a:pt x="76" y="143"/>
                  </a:lnTo>
                  <a:lnTo>
                    <a:pt x="77" y="143"/>
                  </a:lnTo>
                  <a:lnTo>
                    <a:pt x="77" y="142"/>
                  </a:lnTo>
                  <a:lnTo>
                    <a:pt x="77" y="141"/>
                  </a:lnTo>
                  <a:lnTo>
                    <a:pt x="79" y="141"/>
                  </a:lnTo>
                  <a:lnTo>
                    <a:pt x="79" y="139"/>
                  </a:lnTo>
                  <a:lnTo>
                    <a:pt x="79" y="138"/>
                  </a:lnTo>
                  <a:lnTo>
                    <a:pt x="77" y="138"/>
                  </a:lnTo>
                  <a:lnTo>
                    <a:pt x="77" y="137"/>
                  </a:lnTo>
                  <a:lnTo>
                    <a:pt x="79" y="137"/>
                  </a:lnTo>
                  <a:lnTo>
                    <a:pt x="77" y="137"/>
                  </a:lnTo>
                  <a:lnTo>
                    <a:pt x="79" y="137"/>
                  </a:lnTo>
                  <a:lnTo>
                    <a:pt x="79" y="135"/>
                  </a:lnTo>
                  <a:lnTo>
                    <a:pt x="77" y="135"/>
                  </a:lnTo>
                  <a:lnTo>
                    <a:pt x="76" y="135"/>
                  </a:lnTo>
                  <a:lnTo>
                    <a:pt x="76" y="137"/>
                  </a:lnTo>
                  <a:lnTo>
                    <a:pt x="76" y="135"/>
                  </a:lnTo>
                  <a:lnTo>
                    <a:pt x="76" y="134"/>
                  </a:lnTo>
                  <a:lnTo>
                    <a:pt x="77" y="134"/>
                  </a:lnTo>
                  <a:lnTo>
                    <a:pt x="76" y="134"/>
                  </a:lnTo>
                  <a:lnTo>
                    <a:pt x="76" y="133"/>
                  </a:lnTo>
                  <a:lnTo>
                    <a:pt x="77" y="133"/>
                  </a:lnTo>
                  <a:lnTo>
                    <a:pt x="76" y="131"/>
                  </a:lnTo>
                  <a:lnTo>
                    <a:pt x="76" y="133"/>
                  </a:lnTo>
                  <a:lnTo>
                    <a:pt x="75" y="133"/>
                  </a:lnTo>
                  <a:lnTo>
                    <a:pt x="75" y="131"/>
                  </a:lnTo>
                  <a:lnTo>
                    <a:pt x="76" y="131"/>
                  </a:lnTo>
                  <a:lnTo>
                    <a:pt x="76" y="130"/>
                  </a:lnTo>
                  <a:lnTo>
                    <a:pt x="75" y="130"/>
                  </a:lnTo>
                  <a:lnTo>
                    <a:pt x="75" y="129"/>
                  </a:lnTo>
                  <a:lnTo>
                    <a:pt x="76" y="129"/>
                  </a:lnTo>
                  <a:lnTo>
                    <a:pt x="76" y="127"/>
                  </a:lnTo>
                  <a:lnTo>
                    <a:pt x="75" y="127"/>
                  </a:lnTo>
                  <a:lnTo>
                    <a:pt x="76" y="126"/>
                  </a:lnTo>
                  <a:lnTo>
                    <a:pt x="77" y="126"/>
                  </a:lnTo>
                  <a:lnTo>
                    <a:pt x="77" y="125"/>
                  </a:lnTo>
                  <a:lnTo>
                    <a:pt x="77" y="124"/>
                  </a:lnTo>
                  <a:lnTo>
                    <a:pt x="77" y="122"/>
                  </a:lnTo>
                  <a:lnTo>
                    <a:pt x="79" y="122"/>
                  </a:lnTo>
                  <a:lnTo>
                    <a:pt x="79" y="121"/>
                  </a:lnTo>
                  <a:lnTo>
                    <a:pt x="79" y="122"/>
                  </a:lnTo>
                  <a:lnTo>
                    <a:pt x="79" y="121"/>
                  </a:lnTo>
                  <a:lnTo>
                    <a:pt x="80" y="121"/>
                  </a:lnTo>
                  <a:lnTo>
                    <a:pt x="80" y="120"/>
                  </a:lnTo>
                  <a:lnTo>
                    <a:pt x="79" y="120"/>
                  </a:lnTo>
                  <a:lnTo>
                    <a:pt x="77" y="120"/>
                  </a:lnTo>
                  <a:lnTo>
                    <a:pt x="79" y="118"/>
                  </a:lnTo>
                  <a:lnTo>
                    <a:pt x="77" y="118"/>
                  </a:lnTo>
                  <a:lnTo>
                    <a:pt x="77" y="117"/>
                  </a:lnTo>
                  <a:lnTo>
                    <a:pt x="76" y="117"/>
                  </a:lnTo>
                  <a:lnTo>
                    <a:pt x="76" y="116"/>
                  </a:lnTo>
                  <a:lnTo>
                    <a:pt x="76" y="114"/>
                  </a:lnTo>
                  <a:lnTo>
                    <a:pt x="77" y="114"/>
                  </a:lnTo>
                  <a:lnTo>
                    <a:pt x="76" y="113"/>
                  </a:lnTo>
                  <a:lnTo>
                    <a:pt x="77" y="113"/>
                  </a:lnTo>
                  <a:lnTo>
                    <a:pt x="77" y="112"/>
                  </a:lnTo>
                  <a:lnTo>
                    <a:pt x="79" y="110"/>
                  </a:lnTo>
                  <a:lnTo>
                    <a:pt x="80" y="110"/>
                  </a:lnTo>
                  <a:lnTo>
                    <a:pt x="81" y="110"/>
                  </a:lnTo>
                  <a:lnTo>
                    <a:pt x="81" y="112"/>
                  </a:lnTo>
                  <a:lnTo>
                    <a:pt x="83" y="110"/>
                  </a:lnTo>
                  <a:lnTo>
                    <a:pt x="83" y="109"/>
                  </a:lnTo>
                  <a:lnTo>
                    <a:pt x="84" y="109"/>
                  </a:lnTo>
                  <a:lnTo>
                    <a:pt x="85" y="109"/>
                  </a:lnTo>
                  <a:lnTo>
                    <a:pt x="87" y="109"/>
                  </a:lnTo>
                  <a:lnTo>
                    <a:pt x="88" y="109"/>
                  </a:lnTo>
                  <a:lnTo>
                    <a:pt x="88" y="108"/>
                  </a:lnTo>
                  <a:lnTo>
                    <a:pt x="89" y="108"/>
                  </a:lnTo>
                  <a:lnTo>
                    <a:pt x="89" y="107"/>
                  </a:lnTo>
                  <a:lnTo>
                    <a:pt x="91" y="107"/>
                  </a:lnTo>
                  <a:lnTo>
                    <a:pt x="91" y="105"/>
                  </a:lnTo>
                  <a:lnTo>
                    <a:pt x="92" y="105"/>
                  </a:lnTo>
                  <a:lnTo>
                    <a:pt x="92" y="104"/>
                  </a:lnTo>
                  <a:lnTo>
                    <a:pt x="92" y="103"/>
                  </a:lnTo>
                  <a:lnTo>
                    <a:pt x="92" y="101"/>
                  </a:lnTo>
                  <a:lnTo>
                    <a:pt x="93" y="101"/>
                  </a:lnTo>
                  <a:lnTo>
                    <a:pt x="93" y="100"/>
                  </a:lnTo>
                  <a:lnTo>
                    <a:pt x="92" y="100"/>
                  </a:lnTo>
                  <a:lnTo>
                    <a:pt x="92" y="99"/>
                  </a:lnTo>
                  <a:lnTo>
                    <a:pt x="93" y="99"/>
                  </a:lnTo>
                  <a:lnTo>
                    <a:pt x="93" y="97"/>
                  </a:lnTo>
                  <a:lnTo>
                    <a:pt x="92" y="97"/>
                  </a:lnTo>
                  <a:lnTo>
                    <a:pt x="91" y="97"/>
                  </a:lnTo>
                  <a:lnTo>
                    <a:pt x="91" y="96"/>
                  </a:lnTo>
                  <a:lnTo>
                    <a:pt x="92" y="96"/>
                  </a:lnTo>
                  <a:lnTo>
                    <a:pt x="93" y="95"/>
                  </a:lnTo>
                  <a:lnTo>
                    <a:pt x="94" y="95"/>
                  </a:lnTo>
                  <a:lnTo>
                    <a:pt x="94" y="93"/>
                  </a:lnTo>
                  <a:lnTo>
                    <a:pt x="93" y="93"/>
                  </a:lnTo>
                  <a:lnTo>
                    <a:pt x="93" y="95"/>
                  </a:lnTo>
                  <a:lnTo>
                    <a:pt x="93" y="93"/>
                  </a:lnTo>
                  <a:lnTo>
                    <a:pt x="94" y="93"/>
                  </a:lnTo>
                  <a:lnTo>
                    <a:pt x="94" y="92"/>
                  </a:lnTo>
                  <a:lnTo>
                    <a:pt x="94" y="91"/>
                  </a:lnTo>
                  <a:lnTo>
                    <a:pt x="93" y="91"/>
                  </a:lnTo>
                  <a:lnTo>
                    <a:pt x="93" y="89"/>
                  </a:lnTo>
                  <a:lnTo>
                    <a:pt x="94" y="89"/>
                  </a:lnTo>
                  <a:lnTo>
                    <a:pt x="93" y="89"/>
                  </a:lnTo>
                  <a:lnTo>
                    <a:pt x="93" y="88"/>
                  </a:lnTo>
                  <a:lnTo>
                    <a:pt x="93" y="87"/>
                  </a:lnTo>
                  <a:lnTo>
                    <a:pt x="93" y="86"/>
                  </a:lnTo>
                  <a:lnTo>
                    <a:pt x="93" y="84"/>
                  </a:lnTo>
                  <a:lnTo>
                    <a:pt x="92" y="84"/>
                  </a:lnTo>
                  <a:lnTo>
                    <a:pt x="92" y="83"/>
                  </a:lnTo>
                  <a:lnTo>
                    <a:pt x="93" y="83"/>
                  </a:lnTo>
                  <a:lnTo>
                    <a:pt x="93" y="84"/>
                  </a:lnTo>
                  <a:lnTo>
                    <a:pt x="94" y="84"/>
                  </a:lnTo>
                  <a:lnTo>
                    <a:pt x="94" y="83"/>
                  </a:lnTo>
                  <a:lnTo>
                    <a:pt x="93" y="83"/>
                  </a:lnTo>
                  <a:lnTo>
                    <a:pt x="93" y="82"/>
                  </a:lnTo>
                  <a:lnTo>
                    <a:pt x="94" y="82"/>
                  </a:lnTo>
                  <a:lnTo>
                    <a:pt x="96" y="82"/>
                  </a:lnTo>
                  <a:lnTo>
                    <a:pt x="96" y="83"/>
                  </a:lnTo>
                  <a:lnTo>
                    <a:pt x="96" y="82"/>
                  </a:lnTo>
                  <a:lnTo>
                    <a:pt x="97" y="80"/>
                  </a:lnTo>
                  <a:lnTo>
                    <a:pt x="98" y="80"/>
                  </a:lnTo>
                  <a:lnTo>
                    <a:pt x="100" y="80"/>
                  </a:lnTo>
                  <a:lnTo>
                    <a:pt x="100" y="79"/>
                  </a:lnTo>
                  <a:lnTo>
                    <a:pt x="100" y="78"/>
                  </a:lnTo>
                  <a:lnTo>
                    <a:pt x="100" y="76"/>
                  </a:lnTo>
                  <a:lnTo>
                    <a:pt x="100" y="75"/>
                  </a:lnTo>
                  <a:lnTo>
                    <a:pt x="101" y="75"/>
                  </a:lnTo>
                  <a:lnTo>
                    <a:pt x="101" y="74"/>
                  </a:lnTo>
                  <a:lnTo>
                    <a:pt x="102" y="74"/>
                  </a:lnTo>
                  <a:lnTo>
                    <a:pt x="102" y="72"/>
                  </a:lnTo>
                  <a:lnTo>
                    <a:pt x="104" y="72"/>
                  </a:lnTo>
                  <a:lnTo>
                    <a:pt x="104" y="71"/>
                  </a:lnTo>
                  <a:lnTo>
                    <a:pt x="104" y="70"/>
                  </a:lnTo>
                  <a:lnTo>
                    <a:pt x="102" y="70"/>
                  </a:lnTo>
                  <a:lnTo>
                    <a:pt x="102" y="69"/>
                  </a:lnTo>
                  <a:lnTo>
                    <a:pt x="101" y="67"/>
                  </a:lnTo>
                  <a:lnTo>
                    <a:pt x="102" y="67"/>
                  </a:lnTo>
                  <a:lnTo>
                    <a:pt x="102" y="66"/>
                  </a:lnTo>
                  <a:lnTo>
                    <a:pt x="104" y="66"/>
                  </a:lnTo>
                  <a:lnTo>
                    <a:pt x="102" y="66"/>
                  </a:lnTo>
                  <a:lnTo>
                    <a:pt x="102" y="65"/>
                  </a:lnTo>
                  <a:lnTo>
                    <a:pt x="104" y="65"/>
                  </a:lnTo>
                  <a:lnTo>
                    <a:pt x="104" y="63"/>
                  </a:lnTo>
                  <a:lnTo>
                    <a:pt x="102" y="63"/>
                  </a:lnTo>
                  <a:lnTo>
                    <a:pt x="102" y="62"/>
                  </a:lnTo>
                  <a:lnTo>
                    <a:pt x="101" y="62"/>
                  </a:lnTo>
                  <a:lnTo>
                    <a:pt x="101" y="61"/>
                  </a:lnTo>
                  <a:lnTo>
                    <a:pt x="102" y="61"/>
                  </a:lnTo>
                  <a:lnTo>
                    <a:pt x="102" y="59"/>
                  </a:lnTo>
                  <a:lnTo>
                    <a:pt x="104" y="59"/>
                  </a:lnTo>
                  <a:lnTo>
                    <a:pt x="105" y="59"/>
                  </a:lnTo>
                  <a:lnTo>
                    <a:pt x="106" y="59"/>
                  </a:lnTo>
                  <a:lnTo>
                    <a:pt x="106" y="58"/>
                  </a:lnTo>
                  <a:lnTo>
                    <a:pt x="108" y="58"/>
                  </a:lnTo>
                  <a:lnTo>
                    <a:pt x="108" y="59"/>
                  </a:lnTo>
                  <a:lnTo>
                    <a:pt x="108" y="58"/>
                  </a:lnTo>
                  <a:lnTo>
                    <a:pt x="109" y="59"/>
                  </a:lnTo>
                  <a:lnTo>
                    <a:pt x="109" y="58"/>
                  </a:lnTo>
                  <a:lnTo>
                    <a:pt x="110" y="58"/>
                  </a:lnTo>
                  <a:lnTo>
                    <a:pt x="110" y="57"/>
                  </a:lnTo>
                  <a:lnTo>
                    <a:pt x="111" y="57"/>
                  </a:lnTo>
                  <a:lnTo>
                    <a:pt x="111" y="58"/>
                  </a:lnTo>
                  <a:lnTo>
                    <a:pt x="111" y="59"/>
                  </a:lnTo>
                  <a:lnTo>
                    <a:pt x="113" y="59"/>
                  </a:lnTo>
                  <a:lnTo>
                    <a:pt x="113" y="58"/>
                  </a:lnTo>
                  <a:lnTo>
                    <a:pt x="113" y="57"/>
                  </a:lnTo>
                  <a:lnTo>
                    <a:pt x="114" y="57"/>
                  </a:lnTo>
                  <a:lnTo>
                    <a:pt x="114" y="55"/>
                  </a:lnTo>
                  <a:lnTo>
                    <a:pt x="115" y="54"/>
                  </a:lnTo>
                  <a:lnTo>
                    <a:pt x="117" y="53"/>
                  </a:lnTo>
                  <a:lnTo>
                    <a:pt x="117" y="52"/>
                  </a:lnTo>
                  <a:lnTo>
                    <a:pt x="115" y="52"/>
                  </a:lnTo>
                  <a:lnTo>
                    <a:pt x="117" y="52"/>
                  </a:lnTo>
                  <a:lnTo>
                    <a:pt x="117" y="50"/>
                  </a:lnTo>
                  <a:lnTo>
                    <a:pt x="117" y="49"/>
                  </a:lnTo>
                  <a:lnTo>
                    <a:pt x="118" y="49"/>
                  </a:lnTo>
                  <a:lnTo>
                    <a:pt x="118" y="48"/>
                  </a:lnTo>
                  <a:lnTo>
                    <a:pt x="117" y="48"/>
                  </a:lnTo>
                  <a:lnTo>
                    <a:pt x="117" y="46"/>
                  </a:lnTo>
                  <a:lnTo>
                    <a:pt x="118" y="46"/>
                  </a:lnTo>
                  <a:lnTo>
                    <a:pt x="118" y="45"/>
                  </a:lnTo>
                  <a:lnTo>
                    <a:pt x="119" y="45"/>
                  </a:lnTo>
                  <a:lnTo>
                    <a:pt x="119" y="44"/>
                  </a:lnTo>
                  <a:lnTo>
                    <a:pt x="121" y="44"/>
                  </a:lnTo>
                  <a:lnTo>
                    <a:pt x="121" y="42"/>
                  </a:lnTo>
                  <a:lnTo>
                    <a:pt x="119" y="42"/>
                  </a:lnTo>
                  <a:lnTo>
                    <a:pt x="119" y="41"/>
                  </a:lnTo>
                  <a:lnTo>
                    <a:pt x="121" y="41"/>
                  </a:lnTo>
                  <a:lnTo>
                    <a:pt x="121" y="40"/>
                  </a:lnTo>
                  <a:lnTo>
                    <a:pt x="119" y="40"/>
                  </a:lnTo>
                  <a:lnTo>
                    <a:pt x="119" y="38"/>
                  </a:lnTo>
                  <a:lnTo>
                    <a:pt x="119" y="37"/>
                  </a:lnTo>
                  <a:lnTo>
                    <a:pt x="121" y="37"/>
                  </a:lnTo>
                  <a:lnTo>
                    <a:pt x="121" y="36"/>
                  </a:lnTo>
                  <a:lnTo>
                    <a:pt x="122" y="36"/>
                  </a:lnTo>
                  <a:lnTo>
                    <a:pt x="122" y="35"/>
                  </a:lnTo>
                  <a:lnTo>
                    <a:pt x="122" y="33"/>
                  </a:lnTo>
                  <a:lnTo>
                    <a:pt x="122" y="32"/>
                  </a:lnTo>
                  <a:lnTo>
                    <a:pt x="123" y="32"/>
                  </a:lnTo>
                  <a:lnTo>
                    <a:pt x="125" y="32"/>
                  </a:lnTo>
                  <a:lnTo>
                    <a:pt x="126" y="32"/>
                  </a:lnTo>
                  <a:lnTo>
                    <a:pt x="125" y="32"/>
                  </a:lnTo>
                  <a:lnTo>
                    <a:pt x="125" y="31"/>
                  </a:lnTo>
                  <a:lnTo>
                    <a:pt x="126" y="31"/>
                  </a:lnTo>
                  <a:lnTo>
                    <a:pt x="126" y="29"/>
                  </a:lnTo>
                  <a:lnTo>
                    <a:pt x="127" y="29"/>
                  </a:lnTo>
                  <a:lnTo>
                    <a:pt x="127" y="28"/>
                  </a:lnTo>
                  <a:lnTo>
                    <a:pt x="129" y="28"/>
                  </a:lnTo>
                  <a:lnTo>
                    <a:pt x="127" y="28"/>
                  </a:lnTo>
                  <a:lnTo>
                    <a:pt x="127" y="27"/>
                  </a:lnTo>
                  <a:lnTo>
                    <a:pt x="129" y="27"/>
                  </a:lnTo>
                  <a:lnTo>
                    <a:pt x="129" y="25"/>
                  </a:lnTo>
                  <a:lnTo>
                    <a:pt x="129" y="24"/>
                  </a:lnTo>
                  <a:lnTo>
                    <a:pt x="129" y="23"/>
                  </a:lnTo>
                  <a:lnTo>
                    <a:pt x="130" y="23"/>
                  </a:lnTo>
                  <a:lnTo>
                    <a:pt x="130" y="21"/>
                  </a:lnTo>
                  <a:lnTo>
                    <a:pt x="131" y="21"/>
                  </a:lnTo>
                  <a:lnTo>
                    <a:pt x="131" y="20"/>
                  </a:lnTo>
                  <a:lnTo>
                    <a:pt x="131" y="19"/>
                  </a:lnTo>
                  <a:lnTo>
                    <a:pt x="132" y="19"/>
                  </a:lnTo>
                  <a:lnTo>
                    <a:pt x="131" y="19"/>
                  </a:lnTo>
                  <a:lnTo>
                    <a:pt x="131" y="17"/>
                  </a:lnTo>
                  <a:lnTo>
                    <a:pt x="132" y="17"/>
                  </a:lnTo>
                  <a:lnTo>
                    <a:pt x="134" y="17"/>
                  </a:lnTo>
                  <a:lnTo>
                    <a:pt x="135" y="17"/>
                  </a:lnTo>
                  <a:lnTo>
                    <a:pt x="135" y="19"/>
                  </a:lnTo>
                  <a:lnTo>
                    <a:pt x="135" y="17"/>
                  </a:lnTo>
                  <a:lnTo>
                    <a:pt x="136" y="17"/>
                  </a:lnTo>
                  <a:lnTo>
                    <a:pt x="135" y="19"/>
                  </a:lnTo>
                  <a:lnTo>
                    <a:pt x="136" y="19"/>
                  </a:lnTo>
                  <a:lnTo>
                    <a:pt x="136" y="17"/>
                  </a:lnTo>
                  <a:lnTo>
                    <a:pt x="138" y="17"/>
                  </a:lnTo>
                  <a:lnTo>
                    <a:pt x="138" y="16"/>
                  </a:lnTo>
                  <a:lnTo>
                    <a:pt x="139" y="16"/>
                  </a:lnTo>
                  <a:lnTo>
                    <a:pt x="139" y="15"/>
                  </a:lnTo>
                  <a:lnTo>
                    <a:pt x="138" y="15"/>
                  </a:lnTo>
                  <a:lnTo>
                    <a:pt x="138" y="14"/>
                  </a:lnTo>
                  <a:lnTo>
                    <a:pt x="139" y="15"/>
                  </a:lnTo>
                  <a:lnTo>
                    <a:pt x="139" y="14"/>
                  </a:lnTo>
                  <a:lnTo>
                    <a:pt x="138" y="14"/>
                  </a:lnTo>
                  <a:lnTo>
                    <a:pt x="138" y="12"/>
                  </a:lnTo>
                  <a:lnTo>
                    <a:pt x="136" y="12"/>
                  </a:lnTo>
                  <a:lnTo>
                    <a:pt x="138" y="12"/>
                  </a:lnTo>
                  <a:lnTo>
                    <a:pt x="139" y="12"/>
                  </a:lnTo>
                  <a:lnTo>
                    <a:pt x="139" y="11"/>
                  </a:lnTo>
                  <a:lnTo>
                    <a:pt x="140" y="11"/>
                  </a:lnTo>
                  <a:lnTo>
                    <a:pt x="140" y="10"/>
                  </a:lnTo>
                  <a:lnTo>
                    <a:pt x="142" y="10"/>
                  </a:lnTo>
                  <a:lnTo>
                    <a:pt x="140" y="10"/>
                  </a:lnTo>
                  <a:lnTo>
                    <a:pt x="140" y="8"/>
                  </a:lnTo>
                  <a:lnTo>
                    <a:pt x="142" y="8"/>
                  </a:lnTo>
                  <a:lnTo>
                    <a:pt x="142" y="7"/>
                  </a:lnTo>
                  <a:lnTo>
                    <a:pt x="143" y="7"/>
                  </a:lnTo>
                  <a:lnTo>
                    <a:pt x="142" y="7"/>
                  </a:lnTo>
                  <a:lnTo>
                    <a:pt x="142" y="6"/>
                  </a:lnTo>
                  <a:lnTo>
                    <a:pt x="143" y="6"/>
                  </a:lnTo>
                  <a:lnTo>
                    <a:pt x="143" y="4"/>
                  </a:lnTo>
                  <a:lnTo>
                    <a:pt x="144" y="4"/>
                  </a:lnTo>
                  <a:lnTo>
                    <a:pt x="144" y="3"/>
                  </a:lnTo>
                  <a:lnTo>
                    <a:pt x="143" y="3"/>
                  </a:lnTo>
                  <a:lnTo>
                    <a:pt x="142" y="2"/>
                  </a:lnTo>
                  <a:lnTo>
                    <a:pt x="143" y="2"/>
                  </a:lnTo>
                  <a:lnTo>
                    <a:pt x="143" y="3"/>
                  </a:lnTo>
                  <a:lnTo>
                    <a:pt x="143" y="2"/>
                  </a:lnTo>
                  <a:lnTo>
                    <a:pt x="146" y="2"/>
                  </a:lnTo>
                  <a:lnTo>
                    <a:pt x="149" y="0"/>
                  </a:lnTo>
                  <a:lnTo>
                    <a:pt x="153" y="0"/>
                  </a:lnTo>
                  <a:lnTo>
                    <a:pt x="155" y="0"/>
                  </a:lnTo>
                  <a:lnTo>
                    <a:pt x="157" y="0"/>
                  </a:lnTo>
                  <a:lnTo>
                    <a:pt x="161" y="0"/>
                  </a:lnTo>
                  <a:lnTo>
                    <a:pt x="163" y="0"/>
                  </a:lnTo>
                  <a:lnTo>
                    <a:pt x="164" y="0"/>
                  </a:lnTo>
                  <a:lnTo>
                    <a:pt x="170" y="0"/>
                  </a:lnTo>
                  <a:lnTo>
                    <a:pt x="172" y="0"/>
                  </a:lnTo>
                  <a:lnTo>
                    <a:pt x="173" y="0"/>
                  </a:lnTo>
                  <a:lnTo>
                    <a:pt x="176" y="0"/>
                  </a:lnTo>
                  <a:lnTo>
                    <a:pt x="180" y="0"/>
                  </a:lnTo>
                  <a:lnTo>
                    <a:pt x="181" y="0"/>
                  </a:lnTo>
                  <a:lnTo>
                    <a:pt x="182" y="0"/>
                  </a:lnTo>
                  <a:lnTo>
                    <a:pt x="183" y="0"/>
                  </a:lnTo>
                  <a:lnTo>
                    <a:pt x="185" y="0"/>
                  </a:lnTo>
                  <a:lnTo>
                    <a:pt x="186" y="0"/>
                  </a:lnTo>
                  <a:lnTo>
                    <a:pt x="191" y="0"/>
                  </a:lnTo>
                  <a:lnTo>
                    <a:pt x="193" y="0"/>
                  </a:lnTo>
                  <a:lnTo>
                    <a:pt x="195" y="0"/>
                  </a:lnTo>
                  <a:lnTo>
                    <a:pt x="198" y="0"/>
                  </a:lnTo>
                  <a:lnTo>
                    <a:pt x="199" y="0"/>
                  </a:lnTo>
                  <a:lnTo>
                    <a:pt x="201" y="0"/>
                  </a:lnTo>
                  <a:lnTo>
                    <a:pt x="202" y="0"/>
                  </a:lnTo>
                  <a:lnTo>
                    <a:pt x="208" y="0"/>
                  </a:lnTo>
                  <a:lnTo>
                    <a:pt x="211" y="0"/>
                  </a:lnTo>
                  <a:lnTo>
                    <a:pt x="212" y="0"/>
                  </a:lnTo>
                  <a:lnTo>
                    <a:pt x="218" y="0"/>
                  </a:lnTo>
                  <a:lnTo>
                    <a:pt x="220" y="0"/>
                  </a:lnTo>
                  <a:lnTo>
                    <a:pt x="221" y="0"/>
                  </a:lnTo>
                  <a:lnTo>
                    <a:pt x="224" y="0"/>
                  </a:lnTo>
                  <a:lnTo>
                    <a:pt x="225" y="0"/>
                  </a:lnTo>
                  <a:lnTo>
                    <a:pt x="227" y="0"/>
                  </a:lnTo>
                  <a:lnTo>
                    <a:pt x="228" y="0"/>
                  </a:lnTo>
                  <a:lnTo>
                    <a:pt x="229" y="0"/>
                  </a:lnTo>
                  <a:lnTo>
                    <a:pt x="232" y="0"/>
                  </a:lnTo>
                  <a:lnTo>
                    <a:pt x="233" y="0"/>
                  </a:lnTo>
                  <a:lnTo>
                    <a:pt x="237" y="0"/>
                  </a:lnTo>
                  <a:lnTo>
                    <a:pt x="241" y="0"/>
                  </a:lnTo>
                  <a:lnTo>
                    <a:pt x="242" y="0"/>
                  </a:lnTo>
                  <a:lnTo>
                    <a:pt x="245" y="0"/>
                  </a:lnTo>
                  <a:lnTo>
                    <a:pt x="246" y="0"/>
                  </a:lnTo>
                  <a:lnTo>
                    <a:pt x="249" y="0"/>
                  </a:lnTo>
                  <a:lnTo>
                    <a:pt x="252" y="0"/>
                  </a:lnTo>
                  <a:lnTo>
                    <a:pt x="253" y="0"/>
                  </a:lnTo>
                  <a:lnTo>
                    <a:pt x="254" y="0"/>
                  </a:lnTo>
                  <a:lnTo>
                    <a:pt x="257" y="0"/>
                  </a:lnTo>
                  <a:lnTo>
                    <a:pt x="258" y="0"/>
                  </a:lnTo>
                  <a:lnTo>
                    <a:pt x="261" y="0"/>
                  </a:lnTo>
                  <a:lnTo>
                    <a:pt x="266" y="0"/>
                  </a:lnTo>
                  <a:lnTo>
                    <a:pt x="271" y="0"/>
                  </a:lnTo>
                  <a:lnTo>
                    <a:pt x="275" y="0"/>
                  </a:lnTo>
                  <a:lnTo>
                    <a:pt x="276"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45">
              <a:extLst>
                <a:ext uri="{FF2B5EF4-FFF2-40B4-BE49-F238E27FC236}">
                  <a16:creationId xmlns:a16="http://schemas.microsoft.com/office/drawing/2014/main" id="{E2F1930D-C02C-4134-BDCF-13AE06B6EA0D}"/>
                </a:ext>
              </a:extLst>
            </p:cNvPr>
            <p:cNvSpPr>
              <a:spLocks/>
            </p:cNvSpPr>
            <p:nvPr/>
          </p:nvSpPr>
          <p:spPr bwMode="auto">
            <a:xfrm>
              <a:off x="5508" y="2285"/>
              <a:ext cx="169" cy="280"/>
            </a:xfrm>
            <a:custGeom>
              <a:avLst/>
              <a:gdLst>
                <a:gd name="T0" fmla="*/ 30 w 169"/>
                <a:gd name="T1" fmla="*/ 46 h 280"/>
                <a:gd name="T2" fmla="*/ 30 w 169"/>
                <a:gd name="T3" fmla="*/ 25 h 280"/>
                <a:gd name="T4" fmla="*/ 30 w 169"/>
                <a:gd name="T5" fmla="*/ 4 h 280"/>
                <a:gd name="T6" fmla="*/ 49 w 169"/>
                <a:gd name="T7" fmla="*/ 0 h 280"/>
                <a:gd name="T8" fmla="*/ 67 w 169"/>
                <a:gd name="T9" fmla="*/ 2 h 280"/>
                <a:gd name="T10" fmla="*/ 96 w 169"/>
                <a:gd name="T11" fmla="*/ 2 h 280"/>
                <a:gd name="T12" fmla="*/ 122 w 169"/>
                <a:gd name="T13" fmla="*/ 2 h 280"/>
                <a:gd name="T14" fmla="*/ 147 w 169"/>
                <a:gd name="T15" fmla="*/ 2 h 280"/>
                <a:gd name="T16" fmla="*/ 169 w 169"/>
                <a:gd name="T17" fmla="*/ 11 h 280"/>
                <a:gd name="T18" fmla="*/ 169 w 169"/>
                <a:gd name="T19" fmla="*/ 30 h 280"/>
                <a:gd name="T20" fmla="*/ 169 w 169"/>
                <a:gd name="T21" fmla="*/ 47 h 280"/>
                <a:gd name="T22" fmla="*/ 169 w 169"/>
                <a:gd name="T23" fmla="*/ 59 h 280"/>
                <a:gd name="T24" fmla="*/ 169 w 169"/>
                <a:gd name="T25" fmla="*/ 91 h 280"/>
                <a:gd name="T26" fmla="*/ 167 w 169"/>
                <a:gd name="T27" fmla="*/ 117 h 280"/>
                <a:gd name="T28" fmla="*/ 135 w 169"/>
                <a:gd name="T29" fmla="*/ 147 h 280"/>
                <a:gd name="T30" fmla="*/ 114 w 169"/>
                <a:gd name="T31" fmla="*/ 168 h 280"/>
                <a:gd name="T32" fmla="*/ 116 w 169"/>
                <a:gd name="T33" fmla="*/ 180 h 280"/>
                <a:gd name="T34" fmla="*/ 122 w 169"/>
                <a:gd name="T35" fmla="*/ 185 h 280"/>
                <a:gd name="T36" fmla="*/ 129 w 169"/>
                <a:gd name="T37" fmla="*/ 182 h 280"/>
                <a:gd name="T38" fmla="*/ 136 w 169"/>
                <a:gd name="T39" fmla="*/ 182 h 280"/>
                <a:gd name="T40" fmla="*/ 143 w 169"/>
                <a:gd name="T41" fmla="*/ 182 h 280"/>
                <a:gd name="T42" fmla="*/ 146 w 169"/>
                <a:gd name="T43" fmla="*/ 184 h 280"/>
                <a:gd name="T44" fmla="*/ 138 w 169"/>
                <a:gd name="T45" fmla="*/ 190 h 280"/>
                <a:gd name="T46" fmla="*/ 138 w 169"/>
                <a:gd name="T47" fmla="*/ 201 h 280"/>
                <a:gd name="T48" fmla="*/ 146 w 169"/>
                <a:gd name="T49" fmla="*/ 208 h 280"/>
                <a:gd name="T50" fmla="*/ 151 w 169"/>
                <a:gd name="T51" fmla="*/ 218 h 280"/>
                <a:gd name="T52" fmla="*/ 146 w 169"/>
                <a:gd name="T53" fmla="*/ 224 h 280"/>
                <a:gd name="T54" fmla="*/ 135 w 169"/>
                <a:gd name="T55" fmla="*/ 225 h 280"/>
                <a:gd name="T56" fmla="*/ 127 w 169"/>
                <a:gd name="T57" fmla="*/ 219 h 280"/>
                <a:gd name="T58" fmla="*/ 126 w 169"/>
                <a:gd name="T59" fmla="*/ 228 h 280"/>
                <a:gd name="T60" fmla="*/ 122 w 169"/>
                <a:gd name="T61" fmla="*/ 239 h 280"/>
                <a:gd name="T62" fmla="*/ 129 w 169"/>
                <a:gd name="T63" fmla="*/ 245 h 280"/>
                <a:gd name="T64" fmla="*/ 139 w 169"/>
                <a:gd name="T65" fmla="*/ 252 h 280"/>
                <a:gd name="T66" fmla="*/ 150 w 169"/>
                <a:gd name="T67" fmla="*/ 253 h 280"/>
                <a:gd name="T68" fmla="*/ 159 w 169"/>
                <a:gd name="T69" fmla="*/ 257 h 280"/>
                <a:gd name="T70" fmla="*/ 164 w 169"/>
                <a:gd name="T71" fmla="*/ 265 h 280"/>
                <a:gd name="T72" fmla="*/ 161 w 169"/>
                <a:gd name="T73" fmla="*/ 275 h 280"/>
                <a:gd name="T74" fmla="*/ 153 w 169"/>
                <a:gd name="T75" fmla="*/ 279 h 280"/>
                <a:gd name="T76" fmla="*/ 147 w 169"/>
                <a:gd name="T77" fmla="*/ 273 h 280"/>
                <a:gd name="T78" fmla="*/ 144 w 169"/>
                <a:gd name="T79" fmla="*/ 263 h 280"/>
                <a:gd name="T80" fmla="*/ 138 w 169"/>
                <a:gd name="T81" fmla="*/ 267 h 280"/>
                <a:gd name="T82" fmla="*/ 134 w 169"/>
                <a:gd name="T83" fmla="*/ 275 h 280"/>
                <a:gd name="T84" fmla="*/ 126 w 169"/>
                <a:gd name="T85" fmla="*/ 280 h 280"/>
                <a:gd name="T86" fmla="*/ 98 w 169"/>
                <a:gd name="T87" fmla="*/ 279 h 280"/>
                <a:gd name="T88" fmla="*/ 71 w 169"/>
                <a:gd name="T89" fmla="*/ 279 h 280"/>
                <a:gd name="T90" fmla="*/ 34 w 169"/>
                <a:gd name="T91" fmla="*/ 279 h 280"/>
                <a:gd name="T92" fmla="*/ 11 w 169"/>
                <a:gd name="T93" fmla="*/ 279 h 280"/>
                <a:gd name="T94" fmla="*/ 0 w 169"/>
                <a:gd name="T95" fmla="*/ 270 h 280"/>
                <a:gd name="T96" fmla="*/ 0 w 169"/>
                <a:gd name="T97" fmla="*/ 250 h 280"/>
                <a:gd name="T98" fmla="*/ 2 w 169"/>
                <a:gd name="T99" fmla="*/ 225 h 280"/>
                <a:gd name="T100" fmla="*/ 2 w 169"/>
                <a:gd name="T101" fmla="*/ 204 h 280"/>
                <a:gd name="T102" fmla="*/ 3 w 169"/>
                <a:gd name="T103" fmla="*/ 184 h 280"/>
                <a:gd name="T104" fmla="*/ 6 w 169"/>
                <a:gd name="T105" fmla="*/ 164 h 280"/>
                <a:gd name="T106" fmla="*/ 6 w 169"/>
                <a:gd name="T107" fmla="*/ 157 h 280"/>
                <a:gd name="T108" fmla="*/ 13 w 169"/>
                <a:gd name="T109" fmla="*/ 153 h 280"/>
                <a:gd name="T110" fmla="*/ 15 w 169"/>
                <a:gd name="T111" fmla="*/ 146 h 280"/>
                <a:gd name="T112" fmla="*/ 16 w 169"/>
                <a:gd name="T113" fmla="*/ 136 h 280"/>
                <a:gd name="T114" fmla="*/ 20 w 169"/>
                <a:gd name="T115" fmla="*/ 126 h 280"/>
                <a:gd name="T116" fmla="*/ 24 w 169"/>
                <a:gd name="T117" fmla="*/ 118 h 280"/>
                <a:gd name="T118" fmla="*/ 26 w 169"/>
                <a:gd name="T119" fmla="*/ 109 h 280"/>
                <a:gd name="T120" fmla="*/ 28 w 169"/>
                <a:gd name="T121" fmla="*/ 101 h 280"/>
                <a:gd name="T122" fmla="*/ 30 w 169"/>
                <a:gd name="T123" fmla="*/ 89 h 280"/>
                <a:gd name="T124" fmla="*/ 30 w 169"/>
                <a:gd name="T125" fmla="*/ 6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 h="280">
                  <a:moveTo>
                    <a:pt x="30" y="58"/>
                  </a:moveTo>
                  <a:lnTo>
                    <a:pt x="30" y="57"/>
                  </a:lnTo>
                  <a:lnTo>
                    <a:pt x="30" y="55"/>
                  </a:lnTo>
                  <a:lnTo>
                    <a:pt x="30" y="54"/>
                  </a:lnTo>
                  <a:lnTo>
                    <a:pt x="30" y="51"/>
                  </a:lnTo>
                  <a:lnTo>
                    <a:pt x="30" y="50"/>
                  </a:lnTo>
                  <a:lnTo>
                    <a:pt x="30" y="49"/>
                  </a:lnTo>
                  <a:lnTo>
                    <a:pt x="30" y="47"/>
                  </a:lnTo>
                  <a:lnTo>
                    <a:pt x="30" y="46"/>
                  </a:lnTo>
                  <a:lnTo>
                    <a:pt x="30" y="45"/>
                  </a:lnTo>
                  <a:lnTo>
                    <a:pt x="30" y="43"/>
                  </a:lnTo>
                  <a:lnTo>
                    <a:pt x="30" y="42"/>
                  </a:lnTo>
                  <a:lnTo>
                    <a:pt x="30" y="41"/>
                  </a:lnTo>
                  <a:lnTo>
                    <a:pt x="30" y="38"/>
                  </a:lnTo>
                  <a:lnTo>
                    <a:pt x="30" y="37"/>
                  </a:lnTo>
                  <a:lnTo>
                    <a:pt x="30" y="36"/>
                  </a:lnTo>
                  <a:lnTo>
                    <a:pt x="30" y="28"/>
                  </a:lnTo>
                  <a:lnTo>
                    <a:pt x="30" y="25"/>
                  </a:lnTo>
                  <a:lnTo>
                    <a:pt x="30" y="21"/>
                  </a:lnTo>
                  <a:lnTo>
                    <a:pt x="30" y="20"/>
                  </a:lnTo>
                  <a:lnTo>
                    <a:pt x="30" y="19"/>
                  </a:lnTo>
                  <a:lnTo>
                    <a:pt x="30" y="15"/>
                  </a:lnTo>
                  <a:lnTo>
                    <a:pt x="30" y="13"/>
                  </a:lnTo>
                  <a:lnTo>
                    <a:pt x="30" y="11"/>
                  </a:lnTo>
                  <a:lnTo>
                    <a:pt x="30" y="9"/>
                  </a:lnTo>
                  <a:lnTo>
                    <a:pt x="30" y="7"/>
                  </a:lnTo>
                  <a:lnTo>
                    <a:pt x="30" y="4"/>
                  </a:lnTo>
                  <a:lnTo>
                    <a:pt x="30" y="0"/>
                  </a:lnTo>
                  <a:lnTo>
                    <a:pt x="34" y="0"/>
                  </a:lnTo>
                  <a:lnTo>
                    <a:pt x="37" y="0"/>
                  </a:lnTo>
                  <a:lnTo>
                    <a:pt x="40" y="0"/>
                  </a:lnTo>
                  <a:lnTo>
                    <a:pt x="41" y="0"/>
                  </a:lnTo>
                  <a:lnTo>
                    <a:pt x="45" y="0"/>
                  </a:lnTo>
                  <a:lnTo>
                    <a:pt x="46" y="0"/>
                  </a:lnTo>
                  <a:lnTo>
                    <a:pt x="47" y="0"/>
                  </a:lnTo>
                  <a:lnTo>
                    <a:pt x="49" y="0"/>
                  </a:lnTo>
                  <a:lnTo>
                    <a:pt x="50" y="0"/>
                  </a:lnTo>
                  <a:lnTo>
                    <a:pt x="51" y="0"/>
                  </a:lnTo>
                  <a:lnTo>
                    <a:pt x="53" y="0"/>
                  </a:lnTo>
                  <a:lnTo>
                    <a:pt x="55" y="0"/>
                  </a:lnTo>
                  <a:lnTo>
                    <a:pt x="59" y="0"/>
                  </a:lnTo>
                  <a:lnTo>
                    <a:pt x="59" y="2"/>
                  </a:lnTo>
                  <a:lnTo>
                    <a:pt x="61" y="2"/>
                  </a:lnTo>
                  <a:lnTo>
                    <a:pt x="66" y="2"/>
                  </a:lnTo>
                  <a:lnTo>
                    <a:pt x="67" y="2"/>
                  </a:lnTo>
                  <a:lnTo>
                    <a:pt x="68" y="2"/>
                  </a:lnTo>
                  <a:lnTo>
                    <a:pt x="74" y="2"/>
                  </a:lnTo>
                  <a:lnTo>
                    <a:pt x="76" y="2"/>
                  </a:lnTo>
                  <a:lnTo>
                    <a:pt x="78" y="2"/>
                  </a:lnTo>
                  <a:lnTo>
                    <a:pt x="81" y="2"/>
                  </a:lnTo>
                  <a:lnTo>
                    <a:pt x="84" y="2"/>
                  </a:lnTo>
                  <a:lnTo>
                    <a:pt x="91" y="2"/>
                  </a:lnTo>
                  <a:lnTo>
                    <a:pt x="93" y="2"/>
                  </a:lnTo>
                  <a:lnTo>
                    <a:pt x="96" y="2"/>
                  </a:lnTo>
                  <a:lnTo>
                    <a:pt x="97" y="2"/>
                  </a:lnTo>
                  <a:lnTo>
                    <a:pt x="98" y="2"/>
                  </a:lnTo>
                  <a:lnTo>
                    <a:pt x="101" y="2"/>
                  </a:lnTo>
                  <a:lnTo>
                    <a:pt x="104" y="2"/>
                  </a:lnTo>
                  <a:lnTo>
                    <a:pt x="105" y="2"/>
                  </a:lnTo>
                  <a:lnTo>
                    <a:pt x="110" y="2"/>
                  </a:lnTo>
                  <a:lnTo>
                    <a:pt x="114" y="2"/>
                  </a:lnTo>
                  <a:lnTo>
                    <a:pt x="119" y="2"/>
                  </a:lnTo>
                  <a:lnTo>
                    <a:pt x="122" y="2"/>
                  </a:lnTo>
                  <a:lnTo>
                    <a:pt x="123" y="2"/>
                  </a:lnTo>
                  <a:lnTo>
                    <a:pt x="126" y="2"/>
                  </a:lnTo>
                  <a:lnTo>
                    <a:pt x="127" y="2"/>
                  </a:lnTo>
                  <a:lnTo>
                    <a:pt x="131" y="2"/>
                  </a:lnTo>
                  <a:lnTo>
                    <a:pt x="136" y="2"/>
                  </a:lnTo>
                  <a:lnTo>
                    <a:pt x="140" y="2"/>
                  </a:lnTo>
                  <a:lnTo>
                    <a:pt x="143" y="2"/>
                  </a:lnTo>
                  <a:lnTo>
                    <a:pt x="146" y="2"/>
                  </a:lnTo>
                  <a:lnTo>
                    <a:pt x="147" y="2"/>
                  </a:lnTo>
                  <a:lnTo>
                    <a:pt x="151" y="2"/>
                  </a:lnTo>
                  <a:lnTo>
                    <a:pt x="155" y="2"/>
                  </a:lnTo>
                  <a:lnTo>
                    <a:pt x="157" y="2"/>
                  </a:lnTo>
                  <a:lnTo>
                    <a:pt x="160" y="2"/>
                  </a:lnTo>
                  <a:lnTo>
                    <a:pt x="164" y="2"/>
                  </a:lnTo>
                  <a:lnTo>
                    <a:pt x="169" y="2"/>
                  </a:lnTo>
                  <a:lnTo>
                    <a:pt x="169" y="3"/>
                  </a:lnTo>
                  <a:lnTo>
                    <a:pt x="169" y="4"/>
                  </a:lnTo>
                  <a:lnTo>
                    <a:pt x="169" y="11"/>
                  </a:lnTo>
                  <a:lnTo>
                    <a:pt x="169" y="12"/>
                  </a:lnTo>
                  <a:lnTo>
                    <a:pt x="169" y="17"/>
                  </a:lnTo>
                  <a:lnTo>
                    <a:pt x="169" y="21"/>
                  </a:lnTo>
                  <a:lnTo>
                    <a:pt x="169" y="23"/>
                  </a:lnTo>
                  <a:lnTo>
                    <a:pt x="169" y="25"/>
                  </a:lnTo>
                  <a:lnTo>
                    <a:pt x="169" y="26"/>
                  </a:lnTo>
                  <a:lnTo>
                    <a:pt x="169" y="28"/>
                  </a:lnTo>
                  <a:lnTo>
                    <a:pt x="169" y="29"/>
                  </a:lnTo>
                  <a:lnTo>
                    <a:pt x="169" y="30"/>
                  </a:lnTo>
                  <a:lnTo>
                    <a:pt x="169" y="33"/>
                  </a:lnTo>
                  <a:lnTo>
                    <a:pt x="169" y="34"/>
                  </a:lnTo>
                  <a:lnTo>
                    <a:pt x="169" y="36"/>
                  </a:lnTo>
                  <a:lnTo>
                    <a:pt x="169" y="38"/>
                  </a:lnTo>
                  <a:lnTo>
                    <a:pt x="169" y="40"/>
                  </a:lnTo>
                  <a:lnTo>
                    <a:pt x="169" y="42"/>
                  </a:lnTo>
                  <a:lnTo>
                    <a:pt x="169" y="43"/>
                  </a:lnTo>
                  <a:lnTo>
                    <a:pt x="169" y="45"/>
                  </a:lnTo>
                  <a:lnTo>
                    <a:pt x="169" y="47"/>
                  </a:lnTo>
                  <a:lnTo>
                    <a:pt x="169" y="49"/>
                  </a:lnTo>
                  <a:lnTo>
                    <a:pt x="169" y="50"/>
                  </a:lnTo>
                  <a:lnTo>
                    <a:pt x="169" y="51"/>
                  </a:lnTo>
                  <a:lnTo>
                    <a:pt x="169" y="53"/>
                  </a:lnTo>
                  <a:lnTo>
                    <a:pt x="169" y="54"/>
                  </a:lnTo>
                  <a:lnTo>
                    <a:pt x="169" y="55"/>
                  </a:lnTo>
                  <a:lnTo>
                    <a:pt x="169" y="57"/>
                  </a:lnTo>
                  <a:lnTo>
                    <a:pt x="169" y="58"/>
                  </a:lnTo>
                  <a:lnTo>
                    <a:pt x="169" y="59"/>
                  </a:lnTo>
                  <a:lnTo>
                    <a:pt x="169" y="62"/>
                  </a:lnTo>
                  <a:lnTo>
                    <a:pt x="169" y="63"/>
                  </a:lnTo>
                  <a:lnTo>
                    <a:pt x="169" y="64"/>
                  </a:lnTo>
                  <a:lnTo>
                    <a:pt x="169" y="67"/>
                  </a:lnTo>
                  <a:lnTo>
                    <a:pt x="169" y="78"/>
                  </a:lnTo>
                  <a:lnTo>
                    <a:pt x="169" y="83"/>
                  </a:lnTo>
                  <a:lnTo>
                    <a:pt x="169" y="87"/>
                  </a:lnTo>
                  <a:lnTo>
                    <a:pt x="169" y="89"/>
                  </a:lnTo>
                  <a:lnTo>
                    <a:pt x="169" y="91"/>
                  </a:lnTo>
                  <a:lnTo>
                    <a:pt x="169" y="93"/>
                  </a:lnTo>
                  <a:lnTo>
                    <a:pt x="169" y="96"/>
                  </a:lnTo>
                  <a:lnTo>
                    <a:pt x="169" y="97"/>
                  </a:lnTo>
                  <a:lnTo>
                    <a:pt x="169" y="101"/>
                  </a:lnTo>
                  <a:lnTo>
                    <a:pt x="169" y="105"/>
                  </a:lnTo>
                  <a:lnTo>
                    <a:pt x="169" y="109"/>
                  </a:lnTo>
                  <a:lnTo>
                    <a:pt x="169" y="110"/>
                  </a:lnTo>
                  <a:lnTo>
                    <a:pt x="169" y="114"/>
                  </a:lnTo>
                  <a:lnTo>
                    <a:pt x="167" y="117"/>
                  </a:lnTo>
                  <a:lnTo>
                    <a:pt x="160" y="122"/>
                  </a:lnTo>
                  <a:lnTo>
                    <a:pt x="157" y="126"/>
                  </a:lnTo>
                  <a:lnTo>
                    <a:pt x="153" y="130"/>
                  </a:lnTo>
                  <a:lnTo>
                    <a:pt x="150" y="134"/>
                  </a:lnTo>
                  <a:lnTo>
                    <a:pt x="147" y="136"/>
                  </a:lnTo>
                  <a:lnTo>
                    <a:pt x="140" y="142"/>
                  </a:lnTo>
                  <a:lnTo>
                    <a:pt x="140" y="143"/>
                  </a:lnTo>
                  <a:lnTo>
                    <a:pt x="139" y="144"/>
                  </a:lnTo>
                  <a:lnTo>
                    <a:pt x="135" y="147"/>
                  </a:lnTo>
                  <a:lnTo>
                    <a:pt x="133" y="150"/>
                  </a:lnTo>
                  <a:lnTo>
                    <a:pt x="130" y="152"/>
                  </a:lnTo>
                  <a:lnTo>
                    <a:pt x="129" y="153"/>
                  </a:lnTo>
                  <a:lnTo>
                    <a:pt x="127" y="156"/>
                  </a:lnTo>
                  <a:lnTo>
                    <a:pt x="125" y="157"/>
                  </a:lnTo>
                  <a:lnTo>
                    <a:pt x="123" y="160"/>
                  </a:lnTo>
                  <a:lnTo>
                    <a:pt x="121" y="161"/>
                  </a:lnTo>
                  <a:lnTo>
                    <a:pt x="118" y="164"/>
                  </a:lnTo>
                  <a:lnTo>
                    <a:pt x="114" y="168"/>
                  </a:lnTo>
                  <a:lnTo>
                    <a:pt x="113" y="169"/>
                  </a:lnTo>
                  <a:lnTo>
                    <a:pt x="113" y="170"/>
                  </a:lnTo>
                  <a:lnTo>
                    <a:pt x="113" y="176"/>
                  </a:lnTo>
                  <a:lnTo>
                    <a:pt x="113" y="184"/>
                  </a:lnTo>
                  <a:lnTo>
                    <a:pt x="113" y="182"/>
                  </a:lnTo>
                  <a:lnTo>
                    <a:pt x="114" y="182"/>
                  </a:lnTo>
                  <a:lnTo>
                    <a:pt x="114" y="181"/>
                  </a:lnTo>
                  <a:lnTo>
                    <a:pt x="116" y="181"/>
                  </a:lnTo>
                  <a:lnTo>
                    <a:pt x="116" y="180"/>
                  </a:lnTo>
                  <a:lnTo>
                    <a:pt x="117" y="180"/>
                  </a:lnTo>
                  <a:lnTo>
                    <a:pt x="118" y="180"/>
                  </a:lnTo>
                  <a:lnTo>
                    <a:pt x="119" y="180"/>
                  </a:lnTo>
                  <a:lnTo>
                    <a:pt x="119" y="181"/>
                  </a:lnTo>
                  <a:lnTo>
                    <a:pt x="119" y="182"/>
                  </a:lnTo>
                  <a:lnTo>
                    <a:pt x="121" y="182"/>
                  </a:lnTo>
                  <a:lnTo>
                    <a:pt x="121" y="184"/>
                  </a:lnTo>
                  <a:lnTo>
                    <a:pt x="121" y="185"/>
                  </a:lnTo>
                  <a:lnTo>
                    <a:pt x="122" y="185"/>
                  </a:lnTo>
                  <a:lnTo>
                    <a:pt x="122" y="186"/>
                  </a:lnTo>
                  <a:lnTo>
                    <a:pt x="123" y="186"/>
                  </a:lnTo>
                  <a:lnTo>
                    <a:pt x="125" y="186"/>
                  </a:lnTo>
                  <a:lnTo>
                    <a:pt x="126" y="186"/>
                  </a:lnTo>
                  <a:lnTo>
                    <a:pt x="127" y="186"/>
                  </a:lnTo>
                  <a:lnTo>
                    <a:pt x="127" y="185"/>
                  </a:lnTo>
                  <a:lnTo>
                    <a:pt x="127" y="184"/>
                  </a:lnTo>
                  <a:lnTo>
                    <a:pt x="129" y="184"/>
                  </a:lnTo>
                  <a:lnTo>
                    <a:pt x="129" y="182"/>
                  </a:lnTo>
                  <a:lnTo>
                    <a:pt x="130" y="182"/>
                  </a:lnTo>
                  <a:lnTo>
                    <a:pt x="130" y="181"/>
                  </a:lnTo>
                  <a:lnTo>
                    <a:pt x="130" y="180"/>
                  </a:lnTo>
                  <a:lnTo>
                    <a:pt x="131" y="180"/>
                  </a:lnTo>
                  <a:lnTo>
                    <a:pt x="133" y="180"/>
                  </a:lnTo>
                  <a:lnTo>
                    <a:pt x="133" y="181"/>
                  </a:lnTo>
                  <a:lnTo>
                    <a:pt x="134" y="182"/>
                  </a:lnTo>
                  <a:lnTo>
                    <a:pt x="135" y="182"/>
                  </a:lnTo>
                  <a:lnTo>
                    <a:pt x="136" y="182"/>
                  </a:lnTo>
                  <a:lnTo>
                    <a:pt x="138" y="182"/>
                  </a:lnTo>
                  <a:lnTo>
                    <a:pt x="138" y="181"/>
                  </a:lnTo>
                  <a:lnTo>
                    <a:pt x="139" y="181"/>
                  </a:lnTo>
                  <a:lnTo>
                    <a:pt x="140" y="181"/>
                  </a:lnTo>
                  <a:lnTo>
                    <a:pt x="140" y="180"/>
                  </a:lnTo>
                  <a:lnTo>
                    <a:pt x="140" y="181"/>
                  </a:lnTo>
                  <a:lnTo>
                    <a:pt x="142" y="181"/>
                  </a:lnTo>
                  <a:lnTo>
                    <a:pt x="142" y="182"/>
                  </a:lnTo>
                  <a:lnTo>
                    <a:pt x="143" y="182"/>
                  </a:lnTo>
                  <a:lnTo>
                    <a:pt x="143" y="181"/>
                  </a:lnTo>
                  <a:lnTo>
                    <a:pt x="144" y="181"/>
                  </a:lnTo>
                  <a:lnTo>
                    <a:pt x="144" y="180"/>
                  </a:lnTo>
                  <a:lnTo>
                    <a:pt x="146" y="181"/>
                  </a:lnTo>
                  <a:lnTo>
                    <a:pt x="147" y="181"/>
                  </a:lnTo>
                  <a:lnTo>
                    <a:pt x="148" y="182"/>
                  </a:lnTo>
                  <a:lnTo>
                    <a:pt x="148" y="184"/>
                  </a:lnTo>
                  <a:lnTo>
                    <a:pt x="147" y="184"/>
                  </a:lnTo>
                  <a:lnTo>
                    <a:pt x="146" y="184"/>
                  </a:lnTo>
                  <a:lnTo>
                    <a:pt x="144" y="184"/>
                  </a:lnTo>
                  <a:lnTo>
                    <a:pt x="143" y="185"/>
                  </a:lnTo>
                  <a:lnTo>
                    <a:pt x="143" y="186"/>
                  </a:lnTo>
                  <a:lnTo>
                    <a:pt x="142" y="186"/>
                  </a:lnTo>
                  <a:lnTo>
                    <a:pt x="140" y="186"/>
                  </a:lnTo>
                  <a:lnTo>
                    <a:pt x="140" y="187"/>
                  </a:lnTo>
                  <a:lnTo>
                    <a:pt x="139" y="187"/>
                  </a:lnTo>
                  <a:lnTo>
                    <a:pt x="139" y="189"/>
                  </a:lnTo>
                  <a:lnTo>
                    <a:pt x="138" y="190"/>
                  </a:lnTo>
                  <a:lnTo>
                    <a:pt x="138" y="191"/>
                  </a:lnTo>
                  <a:lnTo>
                    <a:pt x="136" y="193"/>
                  </a:lnTo>
                  <a:lnTo>
                    <a:pt x="136" y="194"/>
                  </a:lnTo>
                  <a:lnTo>
                    <a:pt x="136" y="195"/>
                  </a:lnTo>
                  <a:lnTo>
                    <a:pt x="136" y="197"/>
                  </a:lnTo>
                  <a:lnTo>
                    <a:pt x="136" y="198"/>
                  </a:lnTo>
                  <a:lnTo>
                    <a:pt x="136" y="199"/>
                  </a:lnTo>
                  <a:lnTo>
                    <a:pt x="136" y="201"/>
                  </a:lnTo>
                  <a:lnTo>
                    <a:pt x="138" y="201"/>
                  </a:lnTo>
                  <a:lnTo>
                    <a:pt x="138" y="202"/>
                  </a:lnTo>
                  <a:lnTo>
                    <a:pt x="139" y="203"/>
                  </a:lnTo>
                  <a:lnTo>
                    <a:pt x="139" y="204"/>
                  </a:lnTo>
                  <a:lnTo>
                    <a:pt x="140" y="206"/>
                  </a:lnTo>
                  <a:lnTo>
                    <a:pt x="140" y="207"/>
                  </a:lnTo>
                  <a:lnTo>
                    <a:pt x="142" y="207"/>
                  </a:lnTo>
                  <a:lnTo>
                    <a:pt x="143" y="207"/>
                  </a:lnTo>
                  <a:lnTo>
                    <a:pt x="144" y="208"/>
                  </a:lnTo>
                  <a:lnTo>
                    <a:pt x="146" y="208"/>
                  </a:lnTo>
                  <a:lnTo>
                    <a:pt x="147" y="210"/>
                  </a:lnTo>
                  <a:lnTo>
                    <a:pt x="148" y="210"/>
                  </a:lnTo>
                  <a:lnTo>
                    <a:pt x="148" y="211"/>
                  </a:lnTo>
                  <a:lnTo>
                    <a:pt x="150" y="211"/>
                  </a:lnTo>
                  <a:lnTo>
                    <a:pt x="150" y="212"/>
                  </a:lnTo>
                  <a:lnTo>
                    <a:pt x="151" y="214"/>
                  </a:lnTo>
                  <a:lnTo>
                    <a:pt x="151" y="215"/>
                  </a:lnTo>
                  <a:lnTo>
                    <a:pt x="151" y="216"/>
                  </a:lnTo>
                  <a:lnTo>
                    <a:pt x="151" y="218"/>
                  </a:lnTo>
                  <a:lnTo>
                    <a:pt x="151" y="219"/>
                  </a:lnTo>
                  <a:lnTo>
                    <a:pt x="150" y="219"/>
                  </a:lnTo>
                  <a:lnTo>
                    <a:pt x="150" y="220"/>
                  </a:lnTo>
                  <a:lnTo>
                    <a:pt x="150" y="222"/>
                  </a:lnTo>
                  <a:lnTo>
                    <a:pt x="148" y="222"/>
                  </a:lnTo>
                  <a:lnTo>
                    <a:pt x="148" y="223"/>
                  </a:lnTo>
                  <a:lnTo>
                    <a:pt x="147" y="223"/>
                  </a:lnTo>
                  <a:lnTo>
                    <a:pt x="146" y="223"/>
                  </a:lnTo>
                  <a:lnTo>
                    <a:pt x="146" y="224"/>
                  </a:lnTo>
                  <a:lnTo>
                    <a:pt x="144" y="224"/>
                  </a:lnTo>
                  <a:lnTo>
                    <a:pt x="143" y="224"/>
                  </a:lnTo>
                  <a:lnTo>
                    <a:pt x="142" y="224"/>
                  </a:lnTo>
                  <a:lnTo>
                    <a:pt x="142" y="225"/>
                  </a:lnTo>
                  <a:lnTo>
                    <a:pt x="140" y="225"/>
                  </a:lnTo>
                  <a:lnTo>
                    <a:pt x="139" y="225"/>
                  </a:lnTo>
                  <a:lnTo>
                    <a:pt x="138" y="225"/>
                  </a:lnTo>
                  <a:lnTo>
                    <a:pt x="136" y="225"/>
                  </a:lnTo>
                  <a:lnTo>
                    <a:pt x="135" y="225"/>
                  </a:lnTo>
                  <a:lnTo>
                    <a:pt x="134" y="224"/>
                  </a:lnTo>
                  <a:lnTo>
                    <a:pt x="133" y="223"/>
                  </a:lnTo>
                  <a:lnTo>
                    <a:pt x="131" y="223"/>
                  </a:lnTo>
                  <a:lnTo>
                    <a:pt x="131" y="222"/>
                  </a:lnTo>
                  <a:lnTo>
                    <a:pt x="130" y="222"/>
                  </a:lnTo>
                  <a:lnTo>
                    <a:pt x="130" y="220"/>
                  </a:lnTo>
                  <a:lnTo>
                    <a:pt x="129" y="220"/>
                  </a:lnTo>
                  <a:lnTo>
                    <a:pt x="129" y="219"/>
                  </a:lnTo>
                  <a:lnTo>
                    <a:pt x="127" y="219"/>
                  </a:lnTo>
                  <a:lnTo>
                    <a:pt x="126" y="219"/>
                  </a:lnTo>
                  <a:lnTo>
                    <a:pt x="126" y="220"/>
                  </a:lnTo>
                  <a:lnTo>
                    <a:pt x="125" y="220"/>
                  </a:lnTo>
                  <a:lnTo>
                    <a:pt x="125" y="222"/>
                  </a:lnTo>
                  <a:lnTo>
                    <a:pt x="125" y="223"/>
                  </a:lnTo>
                  <a:lnTo>
                    <a:pt x="125" y="224"/>
                  </a:lnTo>
                  <a:lnTo>
                    <a:pt x="126" y="225"/>
                  </a:lnTo>
                  <a:lnTo>
                    <a:pt x="126" y="227"/>
                  </a:lnTo>
                  <a:lnTo>
                    <a:pt x="126" y="228"/>
                  </a:lnTo>
                  <a:lnTo>
                    <a:pt x="125" y="229"/>
                  </a:lnTo>
                  <a:lnTo>
                    <a:pt x="125" y="231"/>
                  </a:lnTo>
                  <a:lnTo>
                    <a:pt x="123" y="232"/>
                  </a:lnTo>
                  <a:lnTo>
                    <a:pt x="123" y="233"/>
                  </a:lnTo>
                  <a:lnTo>
                    <a:pt x="122" y="233"/>
                  </a:lnTo>
                  <a:lnTo>
                    <a:pt x="122" y="235"/>
                  </a:lnTo>
                  <a:lnTo>
                    <a:pt x="122" y="236"/>
                  </a:lnTo>
                  <a:lnTo>
                    <a:pt x="122" y="237"/>
                  </a:lnTo>
                  <a:lnTo>
                    <a:pt x="122" y="239"/>
                  </a:lnTo>
                  <a:lnTo>
                    <a:pt x="122" y="240"/>
                  </a:lnTo>
                  <a:lnTo>
                    <a:pt x="123" y="240"/>
                  </a:lnTo>
                  <a:lnTo>
                    <a:pt x="123" y="241"/>
                  </a:lnTo>
                  <a:lnTo>
                    <a:pt x="125" y="241"/>
                  </a:lnTo>
                  <a:lnTo>
                    <a:pt x="125" y="242"/>
                  </a:lnTo>
                  <a:lnTo>
                    <a:pt x="126" y="244"/>
                  </a:lnTo>
                  <a:lnTo>
                    <a:pt x="127" y="244"/>
                  </a:lnTo>
                  <a:lnTo>
                    <a:pt x="127" y="245"/>
                  </a:lnTo>
                  <a:lnTo>
                    <a:pt x="129" y="245"/>
                  </a:lnTo>
                  <a:lnTo>
                    <a:pt x="130" y="245"/>
                  </a:lnTo>
                  <a:lnTo>
                    <a:pt x="130" y="246"/>
                  </a:lnTo>
                  <a:lnTo>
                    <a:pt x="131" y="246"/>
                  </a:lnTo>
                  <a:lnTo>
                    <a:pt x="133" y="248"/>
                  </a:lnTo>
                  <a:lnTo>
                    <a:pt x="134" y="249"/>
                  </a:lnTo>
                  <a:lnTo>
                    <a:pt x="135" y="250"/>
                  </a:lnTo>
                  <a:lnTo>
                    <a:pt x="136" y="250"/>
                  </a:lnTo>
                  <a:lnTo>
                    <a:pt x="138" y="252"/>
                  </a:lnTo>
                  <a:lnTo>
                    <a:pt x="139" y="252"/>
                  </a:lnTo>
                  <a:lnTo>
                    <a:pt x="140" y="252"/>
                  </a:lnTo>
                  <a:lnTo>
                    <a:pt x="142" y="252"/>
                  </a:lnTo>
                  <a:lnTo>
                    <a:pt x="143" y="252"/>
                  </a:lnTo>
                  <a:lnTo>
                    <a:pt x="144" y="252"/>
                  </a:lnTo>
                  <a:lnTo>
                    <a:pt x="146" y="252"/>
                  </a:lnTo>
                  <a:lnTo>
                    <a:pt x="147" y="252"/>
                  </a:lnTo>
                  <a:lnTo>
                    <a:pt x="148" y="252"/>
                  </a:lnTo>
                  <a:lnTo>
                    <a:pt x="150" y="252"/>
                  </a:lnTo>
                  <a:lnTo>
                    <a:pt x="150" y="253"/>
                  </a:lnTo>
                  <a:lnTo>
                    <a:pt x="151" y="253"/>
                  </a:lnTo>
                  <a:lnTo>
                    <a:pt x="152" y="253"/>
                  </a:lnTo>
                  <a:lnTo>
                    <a:pt x="153" y="254"/>
                  </a:lnTo>
                  <a:lnTo>
                    <a:pt x="155" y="254"/>
                  </a:lnTo>
                  <a:lnTo>
                    <a:pt x="155" y="256"/>
                  </a:lnTo>
                  <a:lnTo>
                    <a:pt x="156" y="256"/>
                  </a:lnTo>
                  <a:lnTo>
                    <a:pt x="156" y="257"/>
                  </a:lnTo>
                  <a:lnTo>
                    <a:pt x="157" y="257"/>
                  </a:lnTo>
                  <a:lnTo>
                    <a:pt x="159" y="257"/>
                  </a:lnTo>
                  <a:lnTo>
                    <a:pt x="159" y="258"/>
                  </a:lnTo>
                  <a:lnTo>
                    <a:pt x="160" y="258"/>
                  </a:lnTo>
                  <a:lnTo>
                    <a:pt x="160" y="259"/>
                  </a:lnTo>
                  <a:lnTo>
                    <a:pt x="161" y="259"/>
                  </a:lnTo>
                  <a:lnTo>
                    <a:pt x="161" y="261"/>
                  </a:lnTo>
                  <a:lnTo>
                    <a:pt x="163" y="261"/>
                  </a:lnTo>
                  <a:lnTo>
                    <a:pt x="163" y="262"/>
                  </a:lnTo>
                  <a:lnTo>
                    <a:pt x="164" y="263"/>
                  </a:lnTo>
                  <a:lnTo>
                    <a:pt x="164" y="265"/>
                  </a:lnTo>
                  <a:lnTo>
                    <a:pt x="164" y="266"/>
                  </a:lnTo>
                  <a:lnTo>
                    <a:pt x="164" y="267"/>
                  </a:lnTo>
                  <a:lnTo>
                    <a:pt x="164" y="269"/>
                  </a:lnTo>
                  <a:lnTo>
                    <a:pt x="164" y="270"/>
                  </a:lnTo>
                  <a:lnTo>
                    <a:pt x="164" y="271"/>
                  </a:lnTo>
                  <a:lnTo>
                    <a:pt x="163" y="273"/>
                  </a:lnTo>
                  <a:lnTo>
                    <a:pt x="163" y="274"/>
                  </a:lnTo>
                  <a:lnTo>
                    <a:pt x="161" y="274"/>
                  </a:lnTo>
                  <a:lnTo>
                    <a:pt x="161" y="275"/>
                  </a:lnTo>
                  <a:lnTo>
                    <a:pt x="160" y="275"/>
                  </a:lnTo>
                  <a:lnTo>
                    <a:pt x="160" y="276"/>
                  </a:lnTo>
                  <a:lnTo>
                    <a:pt x="159" y="276"/>
                  </a:lnTo>
                  <a:lnTo>
                    <a:pt x="159" y="278"/>
                  </a:lnTo>
                  <a:lnTo>
                    <a:pt x="157" y="278"/>
                  </a:lnTo>
                  <a:lnTo>
                    <a:pt x="157" y="279"/>
                  </a:lnTo>
                  <a:lnTo>
                    <a:pt x="156" y="279"/>
                  </a:lnTo>
                  <a:lnTo>
                    <a:pt x="155" y="279"/>
                  </a:lnTo>
                  <a:lnTo>
                    <a:pt x="153" y="279"/>
                  </a:lnTo>
                  <a:lnTo>
                    <a:pt x="152" y="279"/>
                  </a:lnTo>
                  <a:lnTo>
                    <a:pt x="151" y="279"/>
                  </a:lnTo>
                  <a:lnTo>
                    <a:pt x="150" y="278"/>
                  </a:lnTo>
                  <a:lnTo>
                    <a:pt x="148" y="278"/>
                  </a:lnTo>
                  <a:lnTo>
                    <a:pt x="148" y="276"/>
                  </a:lnTo>
                  <a:lnTo>
                    <a:pt x="148" y="275"/>
                  </a:lnTo>
                  <a:lnTo>
                    <a:pt x="147" y="275"/>
                  </a:lnTo>
                  <a:lnTo>
                    <a:pt x="147" y="274"/>
                  </a:lnTo>
                  <a:lnTo>
                    <a:pt x="147" y="273"/>
                  </a:lnTo>
                  <a:lnTo>
                    <a:pt x="147" y="271"/>
                  </a:lnTo>
                  <a:lnTo>
                    <a:pt x="147" y="270"/>
                  </a:lnTo>
                  <a:lnTo>
                    <a:pt x="147" y="269"/>
                  </a:lnTo>
                  <a:lnTo>
                    <a:pt x="147" y="267"/>
                  </a:lnTo>
                  <a:lnTo>
                    <a:pt x="147" y="266"/>
                  </a:lnTo>
                  <a:lnTo>
                    <a:pt x="147" y="265"/>
                  </a:lnTo>
                  <a:lnTo>
                    <a:pt x="146" y="265"/>
                  </a:lnTo>
                  <a:lnTo>
                    <a:pt x="146" y="263"/>
                  </a:lnTo>
                  <a:lnTo>
                    <a:pt x="144" y="263"/>
                  </a:lnTo>
                  <a:lnTo>
                    <a:pt x="144" y="262"/>
                  </a:lnTo>
                  <a:lnTo>
                    <a:pt x="143" y="262"/>
                  </a:lnTo>
                  <a:lnTo>
                    <a:pt x="142" y="262"/>
                  </a:lnTo>
                  <a:lnTo>
                    <a:pt x="140" y="262"/>
                  </a:lnTo>
                  <a:lnTo>
                    <a:pt x="139" y="262"/>
                  </a:lnTo>
                  <a:lnTo>
                    <a:pt x="138" y="263"/>
                  </a:lnTo>
                  <a:lnTo>
                    <a:pt x="138" y="265"/>
                  </a:lnTo>
                  <a:lnTo>
                    <a:pt x="136" y="266"/>
                  </a:lnTo>
                  <a:lnTo>
                    <a:pt x="138" y="267"/>
                  </a:lnTo>
                  <a:lnTo>
                    <a:pt x="138" y="269"/>
                  </a:lnTo>
                  <a:lnTo>
                    <a:pt x="138" y="270"/>
                  </a:lnTo>
                  <a:lnTo>
                    <a:pt x="138" y="271"/>
                  </a:lnTo>
                  <a:lnTo>
                    <a:pt x="136" y="271"/>
                  </a:lnTo>
                  <a:lnTo>
                    <a:pt x="136" y="273"/>
                  </a:lnTo>
                  <a:lnTo>
                    <a:pt x="135" y="273"/>
                  </a:lnTo>
                  <a:lnTo>
                    <a:pt x="135" y="274"/>
                  </a:lnTo>
                  <a:lnTo>
                    <a:pt x="134" y="274"/>
                  </a:lnTo>
                  <a:lnTo>
                    <a:pt x="134" y="275"/>
                  </a:lnTo>
                  <a:lnTo>
                    <a:pt x="134" y="276"/>
                  </a:lnTo>
                  <a:lnTo>
                    <a:pt x="133" y="276"/>
                  </a:lnTo>
                  <a:lnTo>
                    <a:pt x="133" y="278"/>
                  </a:lnTo>
                  <a:lnTo>
                    <a:pt x="133" y="279"/>
                  </a:lnTo>
                  <a:lnTo>
                    <a:pt x="131" y="279"/>
                  </a:lnTo>
                  <a:lnTo>
                    <a:pt x="131" y="280"/>
                  </a:lnTo>
                  <a:lnTo>
                    <a:pt x="130" y="280"/>
                  </a:lnTo>
                  <a:lnTo>
                    <a:pt x="127" y="280"/>
                  </a:lnTo>
                  <a:lnTo>
                    <a:pt x="126" y="280"/>
                  </a:lnTo>
                  <a:lnTo>
                    <a:pt x="122" y="280"/>
                  </a:lnTo>
                  <a:lnTo>
                    <a:pt x="118" y="280"/>
                  </a:lnTo>
                  <a:lnTo>
                    <a:pt x="114" y="279"/>
                  </a:lnTo>
                  <a:lnTo>
                    <a:pt x="112" y="279"/>
                  </a:lnTo>
                  <a:lnTo>
                    <a:pt x="108" y="279"/>
                  </a:lnTo>
                  <a:lnTo>
                    <a:pt x="105" y="279"/>
                  </a:lnTo>
                  <a:lnTo>
                    <a:pt x="102" y="279"/>
                  </a:lnTo>
                  <a:lnTo>
                    <a:pt x="101" y="279"/>
                  </a:lnTo>
                  <a:lnTo>
                    <a:pt x="98" y="279"/>
                  </a:lnTo>
                  <a:lnTo>
                    <a:pt x="96" y="279"/>
                  </a:lnTo>
                  <a:lnTo>
                    <a:pt x="95" y="279"/>
                  </a:lnTo>
                  <a:lnTo>
                    <a:pt x="93" y="279"/>
                  </a:lnTo>
                  <a:lnTo>
                    <a:pt x="91" y="279"/>
                  </a:lnTo>
                  <a:lnTo>
                    <a:pt x="89" y="279"/>
                  </a:lnTo>
                  <a:lnTo>
                    <a:pt x="85" y="279"/>
                  </a:lnTo>
                  <a:lnTo>
                    <a:pt x="83" y="279"/>
                  </a:lnTo>
                  <a:lnTo>
                    <a:pt x="76" y="279"/>
                  </a:lnTo>
                  <a:lnTo>
                    <a:pt x="71" y="279"/>
                  </a:lnTo>
                  <a:lnTo>
                    <a:pt x="67" y="279"/>
                  </a:lnTo>
                  <a:lnTo>
                    <a:pt x="66" y="279"/>
                  </a:lnTo>
                  <a:lnTo>
                    <a:pt x="62" y="279"/>
                  </a:lnTo>
                  <a:lnTo>
                    <a:pt x="58" y="279"/>
                  </a:lnTo>
                  <a:lnTo>
                    <a:pt x="51" y="279"/>
                  </a:lnTo>
                  <a:lnTo>
                    <a:pt x="49" y="279"/>
                  </a:lnTo>
                  <a:lnTo>
                    <a:pt x="44" y="279"/>
                  </a:lnTo>
                  <a:lnTo>
                    <a:pt x="38" y="279"/>
                  </a:lnTo>
                  <a:lnTo>
                    <a:pt x="34" y="279"/>
                  </a:lnTo>
                  <a:lnTo>
                    <a:pt x="28" y="279"/>
                  </a:lnTo>
                  <a:lnTo>
                    <a:pt x="26" y="279"/>
                  </a:lnTo>
                  <a:lnTo>
                    <a:pt x="25" y="279"/>
                  </a:lnTo>
                  <a:lnTo>
                    <a:pt x="24" y="279"/>
                  </a:lnTo>
                  <a:lnTo>
                    <a:pt x="20" y="279"/>
                  </a:lnTo>
                  <a:lnTo>
                    <a:pt x="19" y="279"/>
                  </a:lnTo>
                  <a:lnTo>
                    <a:pt x="16" y="279"/>
                  </a:lnTo>
                  <a:lnTo>
                    <a:pt x="15" y="279"/>
                  </a:lnTo>
                  <a:lnTo>
                    <a:pt x="11" y="279"/>
                  </a:lnTo>
                  <a:lnTo>
                    <a:pt x="9" y="279"/>
                  </a:lnTo>
                  <a:lnTo>
                    <a:pt x="7" y="279"/>
                  </a:lnTo>
                  <a:lnTo>
                    <a:pt x="4" y="278"/>
                  </a:lnTo>
                  <a:lnTo>
                    <a:pt x="3" y="278"/>
                  </a:lnTo>
                  <a:lnTo>
                    <a:pt x="0" y="278"/>
                  </a:lnTo>
                  <a:lnTo>
                    <a:pt x="0" y="276"/>
                  </a:lnTo>
                  <a:lnTo>
                    <a:pt x="0" y="274"/>
                  </a:lnTo>
                  <a:lnTo>
                    <a:pt x="0" y="271"/>
                  </a:lnTo>
                  <a:lnTo>
                    <a:pt x="0" y="270"/>
                  </a:lnTo>
                  <a:lnTo>
                    <a:pt x="0" y="269"/>
                  </a:lnTo>
                  <a:lnTo>
                    <a:pt x="0" y="267"/>
                  </a:lnTo>
                  <a:lnTo>
                    <a:pt x="0" y="263"/>
                  </a:lnTo>
                  <a:lnTo>
                    <a:pt x="0" y="262"/>
                  </a:lnTo>
                  <a:lnTo>
                    <a:pt x="0" y="261"/>
                  </a:lnTo>
                  <a:lnTo>
                    <a:pt x="0" y="259"/>
                  </a:lnTo>
                  <a:lnTo>
                    <a:pt x="0" y="258"/>
                  </a:lnTo>
                  <a:lnTo>
                    <a:pt x="0" y="256"/>
                  </a:lnTo>
                  <a:lnTo>
                    <a:pt x="0" y="250"/>
                  </a:lnTo>
                  <a:lnTo>
                    <a:pt x="0" y="248"/>
                  </a:lnTo>
                  <a:lnTo>
                    <a:pt x="2" y="245"/>
                  </a:lnTo>
                  <a:lnTo>
                    <a:pt x="2" y="241"/>
                  </a:lnTo>
                  <a:lnTo>
                    <a:pt x="2" y="240"/>
                  </a:lnTo>
                  <a:lnTo>
                    <a:pt x="2" y="235"/>
                  </a:lnTo>
                  <a:lnTo>
                    <a:pt x="2" y="233"/>
                  </a:lnTo>
                  <a:lnTo>
                    <a:pt x="2" y="231"/>
                  </a:lnTo>
                  <a:lnTo>
                    <a:pt x="2" y="229"/>
                  </a:lnTo>
                  <a:lnTo>
                    <a:pt x="2" y="225"/>
                  </a:lnTo>
                  <a:lnTo>
                    <a:pt x="2" y="223"/>
                  </a:lnTo>
                  <a:lnTo>
                    <a:pt x="2" y="222"/>
                  </a:lnTo>
                  <a:lnTo>
                    <a:pt x="2" y="219"/>
                  </a:lnTo>
                  <a:lnTo>
                    <a:pt x="2" y="218"/>
                  </a:lnTo>
                  <a:lnTo>
                    <a:pt x="2" y="216"/>
                  </a:lnTo>
                  <a:lnTo>
                    <a:pt x="2" y="214"/>
                  </a:lnTo>
                  <a:lnTo>
                    <a:pt x="2" y="211"/>
                  </a:lnTo>
                  <a:lnTo>
                    <a:pt x="2" y="207"/>
                  </a:lnTo>
                  <a:lnTo>
                    <a:pt x="2" y="204"/>
                  </a:lnTo>
                  <a:lnTo>
                    <a:pt x="2" y="203"/>
                  </a:lnTo>
                  <a:lnTo>
                    <a:pt x="2" y="202"/>
                  </a:lnTo>
                  <a:lnTo>
                    <a:pt x="2" y="197"/>
                  </a:lnTo>
                  <a:lnTo>
                    <a:pt x="2" y="195"/>
                  </a:lnTo>
                  <a:lnTo>
                    <a:pt x="2" y="194"/>
                  </a:lnTo>
                  <a:lnTo>
                    <a:pt x="2" y="193"/>
                  </a:lnTo>
                  <a:lnTo>
                    <a:pt x="2" y="189"/>
                  </a:lnTo>
                  <a:lnTo>
                    <a:pt x="3" y="186"/>
                  </a:lnTo>
                  <a:lnTo>
                    <a:pt x="3" y="184"/>
                  </a:lnTo>
                  <a:lnTo>
                    <a:pt x="3" y="178"/>
                  </a:lnTo>
                  <a:lnTo>
                    <a:pt x="3" y="174"/>
                  </a:lnTo>
                  <a:lnTo>
                    <a:pt x="3" y="172"/>
                  </a:lnTo>
                  <a:lnTo>
                    <a:pt x="3" y="169"/>
                  </a:lnTo>
                  <a:lnTo>
                    <a:pt x="3" y="167"/>
                  </a:lnTo>
                  <a:lnTo>
                    <a:pt x="3" y="165"/>
                  </a:lnTo>
                  <a:lnTo>
                    <a:pt x="4" y="165"/>
                  </a:lnTo>
                  <a:lnTo>
                    <a:pt x="4" y="164"/>
                  </a:lnTo>
                  <a:lnTo>
                    <a:pt x="6" y="164"/>
                  </a:lnTo>
                  <a:lnTo>
                    <a:pt x="6" y="163"/>
                  </a:lnTo>
                  <a:lnTo>
                    <a:pt x="7" y="163"/>
                  </a:lnTo>
                  <a:lnTo>
                    <a:pt x="7" y="161"/>
                  </a:lnTo>
                  <a:lnTo>
                    <a:pt x="8" y="161"/>
                  </a:lnTo>
                  <a:lnTo>
                    <a:pt x="7" y="161"/>
                  </a:lnTo>
                  <a:lnTo>
                    <a:pt x="7" y="160"/>
                  </a:lnTo>
                  <a:lnTo>
                    <a:pt x="6" y="160"/>
                  </a:lnTo>
                  <a:lnTo>
                    <a:pt x="6" y="159"/>
                  </a:lnTo>
                  <a:lnTo>
                    <a:pt x="6" y="157"/>
                  </a:lnTo>
                  <a:lnTo>
                    <a:pt x="7" y="157"/>
                  </a:lnTo>
                  <a:lnTo>
                    <a:pt x="8" y="157"/>
                  </a:lnTo>
                  <a:lnTo>
                    <a:pt x="9" y="157"/>
                  </a:lnTo>
                  <a:lnTo>
                    <a:pt x="9" y="156"/>
                  </a:lnTo>
                  <a:lnTo>
                    <a:pt x="11" y="156"/>
                  </a:lnTo>
                  <a:lnTo>
                    <a:pt x="11" y="155"/>
                  </a:lnTo>
                  <a:lnTo>
                    <a:pt x="12" y="155"/>
                  </a:lnTo>
                  <a:lnTo>
                    <a:pt x="12" y="153"/>
                  </a:lnTo>
                  <a:lnTo>
                    <a:pt x="13" y="153"/>
                  </a:lnTo>
                  <a:lnTo>
                    <a:pt x="13" y="152"/>
                  </a:lnTo>
                  <a:lnTo>
                    <a:pt x="15" y="152"/>
                  </a:lnTo>
                  <a:lnTo>
                    <a:pt x="15" y="151"/>
                  </a:lnTo>
                  <a:lnTo>
                    <a:pt x="16" y="151"/>
                  </a:lnTo>
                  <a:lnTo>
                    <a:pt x="16" y="150"/>
                  </a:lnTo>
                  <a:lnTo>
                    <a:pt x="16" y="148"/>
                  </a:lnTo>
                  <a:lnTo>
                    <a:pt x="15" y="148"/>
                  </a:lnTo>
                  <a:lnTo>
                    <a:pt x="15" y="147"/>
                  </a:lnTo>
                  <a:lnTo>
                    <a:pt x="15" y="146"/>
                  </a:lnTo>
                  <a:lnTo>
                    <a:pt x="15" y="144"/>
                  </a:lnTo>
                  <a:lnTo>
                    <a:pt x="16" y="144"/>
                  </a:lnTo>
                  <a:lnTo>
                    <a:pt x="16" y="143"/>
                  </a:lnTo>
                  <a:lnTo>
                    <a:pt x="17" y="143"/>
                  </a:lnTo>
                  <a:lnTo>
                    <a:pt x="17" y="142"/>
                  </a:lnTo>
                  <a:lnTo>
                    <a:pt x="17" y="140"/>
                  </a:lnTo>
                  <a:lnTo>
                    <a:pt x="17" y="139"/>
                  </a:lnTo>
                  <a:lnTo>
                    <a:pt x="16" y="138"/>
                  </a:lnTo>
                  <a:lnTo>
                    <a:pt x="16" y="136"/>
                  </a:lnTo>
                  <a:lnTo>
                    <a:pt x="16" y="135"/>
                  </a:lnTo>
                  <a:lnTo>
                    <a:pt x="17" y="134"/>
                  </a:lnTo>
                  <a:lnTo>
                    <a:pt x="17" y="133"/>
                  </a:lnTo>
                  <a:lnTo>
                    <a:pt x="19" y="131"/>
                  </a:lnTo>
                  <a:lnTo>
                    <a:pt x="19" y="130"/>
                  </a:lnTo>
                  <a:lnTo>
                    <a:pt x="19" y="129"/>
                  </a:lnTo>
                  <a:lnTo>
                    <a:pt x="20" y="129"/>
                  </a:lnTo>
                  <a:lnTo>
                    <a:pt x="20" y="127"/>
                  </a:lnTo>
                  <a:lnTo>
                    <a:pt x="20" y="126"/>
                  </a:lnTo>
                  <a:lnTo>
                    <a:pt x="21" y="125"/>
                  </a:lnTo>
                  <a:lnTo>
                    <a:pt x="20" y="125"/>
                  </a:lnTo>
                  <a:lnTo>
                    <a:pt x="20" y="123"/>
                  </a:lnTo>
                  <a:lnTo>
                    <a:pt x="21" y="123"/>
                  </a:lnTo>
                  <a:lnTo>
                    <a:pt x="21" y="122"/>
                  </a:lnTo>
                  <a:lnTo>
                    <a:pt x="23" y="122"/>
                  </a:lnTo>
                  <a:lnTo>
                    <a:pt x="23" y="121"/>
                  </a:lnTo>
                  <a:lnTo>
                    <a:pt x="24" y="119"/>
                  </a:lnTo>
                  <a:lnTo>
                    <a:pt x="24" y="118"/>
                  </a:lnTo>
                  <a:lnTo>
                    <a:pt x="24" y="117"/>
                  </a:lnTo>
                  <a:lnTo>
                    <a:pt x="24" y="115"/>
                  </a:lnTo>
                  <a:lnTo>
                    <a:pt x="24" y="114"/>
                  </a:lnTo>
                  <a:lnTo>
                    <a:pt x="25" y="114"/>
                  </a:lnTo>
                  <a:lnTo>
                    <a:pt x="25" y="113"/>
                  </a:lnTo>
                  <a:lnTo>
                    <a:pt x="25" y="112"/>
                  </a:lnTo>
                  <a:lnTo>
                    <a:pt x="26" y="112"/>
                  </a:lnTo>
                  <a:lnTo>
                    <a:pt x="26" y="110"/>
                  </a:lnTo>
                  <a:lnTo>
                    <a:pt x="26" y="109"/>
                  </a:lnTo>
                  <a:lnTo>
                    <a:pt x="26" y="108"/>
                  </a:lnTo>
                  <a:lnTo>
                    <a:pt x="26" y="106"/>
                  </a:lnTo>
                  <a:lnTo>
                    <a:pt x="26" y="105"/>
                  </a:lnTo>
                  <a:lnTo>
                    <a:pt x="28" y="105"/>
                  </a:lnTo>
                  <a:lnTo>
                    <a:pt x="28" y="104"/>
                  </a:lnTo>
                  <a:lnTo>
                    <a:pt x="26" y="104"/>
                  </a:lnTo>
                  <a:lnTo>
                    <a:pt x="26" y="102"/>
                  </a:lnTo>
                  <a:lnTo>
                    <a:pt x="28" y="102"/>
                  </a:lnTo>
                  <a:lnTo>
                    <a:pt x="28" y="101"/>
                  </a:lnTo>
                  <a:lnTo>
                    <a:pt x="29" y="101"/>
                  </a:lnTo>
                  <a:lnTo>
                    <a:pt x="29" y="100"/>
                  </a:lnTo>
                  <a:lnTo>
                    <a:pt x="29" y="98"/>
                  </a:lnTo>
                  <a:lnTo>
                    <a:pt x="30" y="98"/>
                  </a:lnTo>
                  <a:lnTo>
                    <a:pt x="30" y="97"/>
                  </a:lnTo>
                  <a:lnTo>
                    <a:pt x="30" y="95"/>
                  </a:lnTo>
                  <a:lnTo>
                    <a:pt x="30" y="93"/>
                  </a:lnTo>
                  <a:lnTo>
                    <a:pt x="30" y="92"/>
                  </a:lnTo>
                  <a:lnTo>
                    <a:pt x="30" y="89"/>
                  </a:lnTo>
                  <a:lnTo>
                    <a:pt x="30" y="85"/>
                  </a:lnTo>
                  <a:lnTo>
                    <a:pt x="30" y="80"/>
                  </a:lnTo>
                  <a:lnTo>
                    <a:pt x="30" y="76"/>
                  </a:lnTo>
                  <a:lnTo>
                    <a:pt x="30" y="74"/>
                  </a:lnTo>
                  <a:lnTo>
                    <a:pt x="30" y="72"/>
                  </a:lnTo>
                  <a:lnTo>
                    <a:pt x="30" y="71"/>
                  </a:lnTo>
                  <a:lnTo>
                    <a:pt x="30" y="68"/>
                  </a:lnTo>
                  <a:lnTo>
                    <a:pt x="30" y="67"/>
                  </a:lnTo>
                  <a:lnTo>
                    <a:pt x="30" y="62"/>
                  </a:lnTo>
                  <a:lnTo>
                    <a:pt x="30" y="61"/>
                  </a:lnTo>
                  <a:lnTo>
                    <a:pt x="30" y="5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46">
              <a:extLst>
                <a:ext uri="{FF2B5EF4-FFF2-40B4-BE49-F238E27FC236}">
                  <a16:creationId xmlns:a16="http://schemas.microsoft.com/office/drawing/2014/main" id="{9A808C18-C1DF-4A3A-8A0B-03361E5CEC40}"/>
                </a:ext>
              </a:extLst>
            </p:cNvPr>
            <p:cNvSpPr>
              <a:spLocks/>
            </p:cNvSpPr>
            <p:nvPr/>
          </p:nvSpPr>
          <p:spPr bwMode="auto">
            <a:xfrm>
              <a:off x="5630" y="2336"/>
              <a:ext cx="420" cy="332"/>
            </a:xfrm>
            <a:custGeom>
              <a:avLst/>
              <a:gdLst>
                <a:gd name="T0" fmla="*/ 219 w 420"/>
                <a:gd name="T1" fmla="*/ 2 h 332"/>
                <a:gd name="T2" fmla="*/ 241 w 420"/>
                <a:gd name="T3" fmla="*/ 16 h 332"/>
                <a:gd name="T4" fmla="*/ 301 w 420"/>
                <a:gd name="T5" fmla="*/ 42 h 332"/>
                <a:gd name="T6" fmla="*/ 365 w 420"/>
                <a:gd name="T7" fmla="*/ 70 h 332"/>
                <a:gd name="T8" fmla="*/ 418 w 420"/>
                <a:gd name="T9" fmla="*/ 95 h 332"/>
                <a:gd name="T10" fmla="*/ 411 w 420"/>
                <a:gd name="T11" fmla="*/ 104 h 332"/>
                <a:gd name="T12" fmla="*/ 407 w 420"/>
                <a:gd name="T13" fmla="*/ 114 h 332"/>
                <a:gd name="T14" fmla="*/ 398 w 420"/>
                <a:gd name="T15" fmla="*/ 123 h 332"/>
                <a:gd name="T16" fmla="*/ 391 w 420"/>
                <a:gd name="T17" fmla="*/ 134 h 332"/>
                <a:gd name="T18" fmla="*/ 389 w 420"/>
                <a:gd name="T19" fmla="*/ 146 h 332"/>
                <a:gd name="T20" fmla="*/ 385 w 420"/>
                <a:gd name="T21" fmla="*/ 159 h 332"/>
                <a:gd name="T22" fmla="*/ 381 w 420"/>
                <a:gd name="T23" fmla="*/ 169 h 332"/>
                <a:gd name="T24" fmla="*/ 376 w 420"/>
                <a:gd name="T25" fmla="*/ 181 h 332"/>
                <a:gd name="T26" fmla="*/ 369 w 420"/>
                <a:gd name="T27" fmla="*/ 186 h 332"/>
                <a:gd name="T28" fmla="*/ 361 w 420"/>
                <a:gd name="T29" fmla="*/ 190 h 332"/>
                <a:gd name="T30" fmla="*/ 353 w 420"/>
                <a:gd name="T31" fmla="*/ 197 h 332"/>
                <a:gd name="T32" fmla="*/ 348 w 420"/>
                <a:gd name="T33" fmla="*/ 206 h 332"/>
                <a:gd name="T34" fmla="*/ 335 w 420"/>
                <a:gd name="T35" fmla="*/ 206 h 332"/>
                <a:gd name="T36" fmla="*/ 329 w 420"/>
                <a:gd name="T37" fmla="*/ 212 h 332"/>
                <a:gd name="T38" fmla="*/ 319 w 420"/>
                <a:gd name="T39" fmla="*/ 212 h 332"/>
                <a:gd name="T40" fmla="*/ 308 w 420"/>
                <a:gd name="T41" fmla="*/ 220 h 332"/>
                <a:gd name="T42" fmla="*/ 298 w 420"/>
                <a:gd name="T43" fmla="*/ 225 h 332"/>
                <a:gd name="T44" fmla="*/ 289 w 420"/>
                <a:gd name="T45" fmla="*/ 229 h 332"/>
                <a:gd name="T46" fmla="*/ 276 w 420"/>
                <a:gd name="T47" fmla="*/ 228 h 332"/>
                <a:gd name="T48" fmla="*/ 268 w 420"/>
                <a:gd name="T49" fmla="*/ 232 h 332"/>
                <a:gd name="T50" fmla="*/ 259 w 420"/>
                <a:gd name="T51" fmla="*/ 232 h 332"/>
                <a:gd name="T52" fmla="*/ 251 w 420"/>
                <a:gd name="T53" fmla="*/ 233 h 332"/>
                <a:gd name="T54" fmla="*/ 246 w 420"/>
                <a:gd name="T55" fmla="*/ 244 h 332"/>
                <a:gd name="T56" fmla="*/ 236 w 420"/>
                <a:gd name="T57" fmla="*/ 243 h 332"/>
                <a:gd name="T58" fmla="*/ 229 w 420"/>
                <a:gd name="T59" fmla="*/ 256 h 332"/>
                <a:gd name="T60" fmla="*/ 220 w 420"/>
                <a:gd name="T61" fmla="*/ 265 h 332"/>
                <a:gd name="T62" fmla="*/ 211 w 420"/>
                <a:gd name="T63" fmla="*/ 263 h 332"/>
                <a:gd name="T64" fmla="*/ 204 w 420"/>
                <a:gd name="T65" fmla="*/ 269 h 332"/>
                <a:gd name="T66" fmla="*/ 196 w 420"/>
                <a:gd name="T67" fmla="*/ 273 h 332"/>
                <a:gd name="T68" fmla="*/ 191 w 420"/>
                <a:gd name="T69" fmla="*/ 280 h 332"/>
                <a:gd name="T70" fmla="*/ 181 w 420"/>
                <a:gd name="T71" fmla="*/ 286 h 332"/>
                <a:gd name="T72" fmla="*/ 173 w 420"/>
                <a:gd name="T73" fmla="*/ 280 h 332"/>
                <a:gd name="T74" fmla="*/ 160 w 420"/>
                <a:gd name="T75" fmla="*/ 282 h 332"/>
                <a:gd name="T76" fmla="*/ 155 w 420"/>
                <a:gd name="T77" fmla="*/ 291 h 332"/>
                <a:gd name="T78" fmla="*/ 151 w 420"/>
                <a:gd name="T79" fmla="*/ 296 h 332"/>
                <a:gd name="T80" fmla="*/ 141 w 420"/>
                <a:gd name="T81" fmla="*/ 307 h 332"/>
                <a:gd name="T82" fmla="*/ 131 w 420"/>
                <a:gd name="T83" fmla="*/ 316 h 332"/>
                <a:gd name="T84" fmla="*/ 120 w 420"/>
                <a:gd name="T85" fmla="*/ 320 h 332"/>
                <a:gd name="T86" fmla="*/ 119 w 420"/>
                <a:gd name="T87" fmla="*/ 328 h 332"/>
                <a:gd name="T88" fmla="*/ 109 w 420"/>
                <a:gd name="T89" fmla="*/ 328 h 332"/>
                <a:gd name="T90" fmla="*/ 97 w 420"/>
                <a:gd name="T91" fmla="*/ 313 h 332"/>
                <a:gd name="T92" fmla="*/ 59 w 420"/>
                <a:gd name="T93" fmla="*/ 304 h 332"/>
                <a:gd name="T94" fmla="*/ 46 w 420"/>
                <a:gd name="T95" fmla="*/ 279 h 332"/>
                <a:gd name="T96" fmla="*/ 12 w 420"/>
                <a:gd name="T97" fmla="*/ 257 h 332"/>
                <a:gd name="T98" fmla="*/ 22 w 420"/>
                <a:gd name="T99" fmla="*/ 254 h 332"/>
                <a:gd name="T100" fmla="*/ 18 w 420"/>
                <a:gd name="T101" fmla="*/ 243 h 332"/>
                <a:gd name="T102" fmla="*/ 9 w 420"/>
                <a:gd name="T103" fmla="*/ 228 h 332"/>
                <a:gd name="T104" fmla="*/ 16 w 420"/>
                <a:gd name="T105" fmla="*/ 212 h 332"/>
                <a:gd name="T106" fmla="*/ 25 w 420"/>
                <a:gd name="T107" fmla="*/ 224 h 332"/>
                <a:gd name="T108" fmla="*/ 39 w 420"/>
                <a:gd name="T109" fmla="*/ 223 h 332"/>
                <a:gd name="T110" fmla="*/ 37 w 420"/>
                <a:gd name="T111" fmla="*/ 206 h 332"/>
                <a:gd name="T112" fmla="*/ 18 w 420"/>
                <a:gd name="T113" fmla="*/ 201 h 332"/>
                <a:gd name="T114" fmla="*/ 1 w 420"/>
                <a:gd name="T115" fmla="*/ 189 h 332"/>
                <a:gd name="T116" fmla="*/ 3 w 420"/>
                <a:gd name="T117" fmla="*/ 169 h 332"/>
                <a:gd name="T118" fmla="*/ 20 w 420"/>
                <a:gd name="T119" fmla="*/ 17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332">
                  <a:moveTo>
                    <a:pt x="206" y="7"/>
                  </a:moveTo>
                  <a:lnTo>
                    <a:pt x="207" y="7"/>
                  </a:lnTo>
                  <a:lnTo>
                    <a:pt x="208" y="7"/>
                  </a:lnTo>
                  <a:lnTo>
                    <a:pt x="209" y="7"/>
                  </a:lnTo>
                  <a:lnTo>
                    <a:pt x="211" y="7"/>
                  </a:lnTo>
                  <a:lnTo>
                    <a:pt x="211" y="6"/>
                  </a:lnTo>
                  <a:lnTo>
                    <a:pt x="212" y="6"/>
                  </a:lnTo>
                  <a:lnTo>
                    <a:pt x="212" y="4"/>
                  </a:lnTo>
                  <a:lnTo>
                    <a:pt x="212" y="3"/>
                  </a:lnTo>
                  <a:lnTo>
                    <a:pt x="213" y="3"/>
                  </a:lnTo>
                  <a:lnTo>
                    <a:pt x="213" y="2"/>
                  </a:lnTo>
                  <a:lnTo>
                    <a:pt x="213" y="0"/>
                  </a:lnTo>
                  <a:lnTo>
                    <a:pt x="215" y="0"/>
                  </a:lnTo>
                  <a:lnTo>
                    <a:pt x="216" y="0"/>
                  </a:lnTo>
                  <a:lnTo>
                    <a:pt x="217" y="0"/>
                  </a:lnTo>
                  <a:lnTo>
                    <a:pt x="217" y="2"/>
                  </a:lnTo>
                  <a:lnTo>
                    <a:pt x="219" y="2"/>
                  </a:lnTo>
                  <a:lnTo>
                    <a:pt x="219" y="3"/>
                  </a:lnTo>
                  <a:lnTo>
                    <a:pt x="219" y="4"/>
                  </a:lnTo>
                  <a:lnTo>
                    <a:pt x="220" y="4"/>
                  </a:lnTo>
                  <a:lnTo>
                    <a:pt x="220" y="6"/>
                  </a:lnTo>
                  <a:lnTo>
                    <a:pt x="220" y="7"/>
                  </a:lnTo>
                  <a:lnTo>
                    <a:pt x="220" y="8"/>
                  </a:lnTo>
                  <a:lnTo>
                    <a:pt x="221" y="8"/>
                  </a:lnTo>
                  <a:lnTo>
                    <a:pt x="223" y="10"/>
                  </a:lnTo>
                  <a:lnTo>
                    <a:pt x="224" y="10"/>
                  </a:lnTo>
                  <a:lnTo>
                    <a:pt x="225" y="11"/>
                  </a:lnTo>
                  <a:lnTo>
                    <a:pt x="227" y="11"/>
                  </a:lnTo>
                  <a:lnTo>
                    <a:pt x="228" y="11"/>
                  </a:lnTo>
                  <a:lnTo>
                    <a:pt x="230" y="12"/>
                  </a:lnTo>
                  <a:lnTo>
                    <a:pt x="234" y="13"/>
                  </a:lnTo>
                  <a:lnTo>
                    <a:pt x="236" y="15"/>
                  </a:lnTo>
                  <a:lnTo>
                    <a:pt x="238" y="16"/>
                  </a:lnTo>
                  <a:lnTo>
                    <a:pt x="241" y="16"/>
                  </a:lnTo>
                  <a:lnTo>
                    <a:pt x="244" y="17"/>
                  </a:lnTo>
                  <a:lnTo>
                    <a:pt x="246" y="19"/>
                  </a:lnTo>
                  <a:lnTo>
                    <a:pt x="250" y="20"/>
                  </a:lnTo>
                  <a:lnTo>
                    <a:pt x="253" y="21"/>
                  </a:lnTo>
                  <a:lnTo>
                    <a:pt x="257" y="24"/>
                  </a:lnTo>
                  <a:lnTo>
                    <a:pt x="261" y="25"/>
                  </a:lnTo>
                  <a:lnTo>
                    <a:pt x="263" y="27"/>
                  </a:lnTo>
                  <a:lnTo>
                    <a:pt x="266" y="28"/>
                  </a:lnTo>
                  <a:lnTo>
                    <a:pt x="270" y="28"/>
                  </a:lnTo>
                  <a:lnTo>
                    <a:pt x="274" y="30"/>
                  </a:lnTo>
                  <a:lnTo>
                    <a:pt x="276" y="32"/>
                  </a:lnTo>
                  <a:lnTo>
                    <a:pt x="281" y="33"/>
                  </a:lnTo>
                  <a:lnTo>
                    <a:pt x="285" y="36"/>
                  </a:lnTo>
                  <a:lnTo>
                    <a:pt x="288" y="37"/>
                  </a:lnTo>
                  <a:lnTo>
                    <a:pt x="292" y="38"/>
                  </a:lnTo>
                  <a:lnTo>
                    <a:pt x="296" y="40"/>
                  </a:lnTo>
                  <a:lnTo>
                    <a:pt x="301" y="42"/>
                  </a:lnTo>
                  <a:lnTo>
                    <a:pt x="305" y="44"/>
                  </a:lnTo>
                  <a:lnTo>
                    <a:pt x="309" y="45"/>
                  </a:lnTo>
                  <a:lnTo>
                    <a:pt x="310" y="46"/>
                  </a:lnTo>
                  <a:lnTo>
                    <a:pt x="312" y="46"/>
                  </a:lnTo>
                  <a:lnTo>
                    <a:pt x="314" y="47"/>
                  </a:lnTo>
                  <a:lnTo>
                    <a:pt x="318" y="49"/>
                  </a:lnTo>
                  <a:lnTo>
                    <a:pt x="322" y="50"/>
                  </a:lnTo>
                  <a:lnTo>
                    <a:pt x="326" y="53"/>
                  </a:lnTo>
                  <a:lnTo>
                    <a:pt x="329" y="54"/>
                  </a:lnTo>
                  <a:lnTo>
                    <a:pt x="331" y="55"/>
                  </a:lnTo>
                  <a:lnTo>
                    <a:pt x="335" y="57"/>
                  </a:lnTo>
                  <a:lnTo>
                    <a:pt x="340" y="59"/>
                  </a:lnTo>
                  <a:lnTo>
                    <a:pt x="348" y="62"/>
                  </a:lnTo>
                  <a:lnTo>
                    <a:pt x="351" y="63"/>
                  </a:lnTo>
                  <a:lnTo>
                    <a:pt x="359" y="66"/>
                  </a:lnTo>
                  <a:lnTo>
                    <a:pt x="364" y="68"/>
                  </a:lnTo>
                  <a:lnTo>
                    <a:pt x="365" y="70"/>
                  </a:lnTo>
                  <a:lnTo>
                    <a:pt x="374" y="74"/>
                  </a:lnTo>
                  <a:lnTo>
                    <a:pt x="377" y="74"/>
                  </a:lnTo>
                  <a:lnTo>
                    <a:pt x="382" y="76"/>
                  </a:lnTo>
                  <a:lnTo>
                    <a:pt x="388" y="79"/>
                  </a:lnTo>
                  <a:lnTo>
                    <a:pt x="390" y="79"/>
                  </a:lnTo>
                  <a:lnTo>
                    <a:pt x="395" y="82"/>
                  </a:lnTo>
                  <a:lnTo>
                    <a:pt x="399" y="83"/>
                  </a:lnTo>
                  <a:lnTo>
                    <a:pt x="403" y="85"/>
                  </a:lnTo>
                  <a:lnTo>
                    <a:pt x="408" y="87"/>
                  </a:lnTo>
                  <a:lnTo>
                    <a:pt x="411" y="88"/>
                  </a:lnTo>
                  <a:lnTo>
                    <a:pt x="415" y="91"/>
                  </a:lnTo>
                  <a:lnTo>
                    <a:pt x="419" y="92"/>
                  </a:lnTo>
                  <a:lnTo>
                    <a:pt x="420" y="92"/>
                  </a:lnTo>
                  <a:lnTo>
                    <a:pt x="420" y="93"/>
                  </a:lnTo>
                  <a:lnTo>
                    <a:pt x="419" y="93"/>
                  </a:lnTo>
                  <a:lnTo>
                    <a:pt x="419" y="95"/>
                  </a:lnTo>
                  <a:lnTo>
                    <a:pt x="418" y="95"/>
                  </a:lnTo>
                  <a:lnTo>
                    <a:pt x="418" y="96"/>
                  </a:lnTo>
                  <a:lnTo>
                    <a:pt x="416" y="96"/>
                  </a:lnTo>
                  <a:lnTo>
                    <a:pt x="416" y="97"/>
                  </a:lnTo>
                  <a:lnTo>
                    <a:pt x="416" y="99"/>
                  </a:lnTo>
                  <a:lnTo>
                    <a:pt x="418" y="100"/>
                  </a:lnTo>
                  <a:lnTo>
                    <a:pt x="416" y="100"/>
                  </a:lnTo>
                  <a:lnTo>
                    <a:pt x="415" y="100"/>
                  </a:lnTo>
                  <a:lnTo>
                    <a:pt x="414" y="100"/>
                  </a:lnTo>
                  <a:lnTo>
                    <a:pt x="414" y="101"/>
                  </a:lnTo>
                  <a:lnTo>
                    <a:pt x="415" y="101"/>
                  </a:lnTo>
                  <a:lnTo>
                    <a:pt x="414" y="101"/>
                  </a:lnTo>
                  <a:lnTo>
                    <a:pt x="412" y="101"/>
                  </a:lnTo>
                  <a:lnTo>
                    <a:pt x="411" y="101"/>
                  </a:lnTo>
                  <a:lnTo>
                    <a:pt x="411" y="102"/>
                  </a:lnTo>
                  <a:lnTo>
                    <a:pt x="412" y="102"/>
                  </a:lnTo>
                  <a:lnTo>
                    <a:pt x="412" y="104"/>
                  </a:lnTo>
                  <a:lnTo>
                    <a:pt x="411" y="104"/>
                  </a:lnTo>
                  <a:lnTo>
                    <a:pt x="411" y="105"/>
                  </a:lnTo>
                  <a:lnTo>
                    <a:pt x="410" y="105"/>
                  </a:lnTo>
                  <a:lnTo>
                    <a:pt x="410" y="106"/>
                  </a:lnTo>
                  <a:lnTo>
                    <a:pt x="411" y="106"/>
                  </a:lnTo>
                  <a:lnTo>
                    <a:pt x="411" y="108"/>
                  </a:lnTo>
                  <a:lnTo>
                    <a:pt x="410" y="108"/>
                  </a:lnTo>
                  <a:lnTo>
                    <a:pt x="410" y="109"/>
                  </a:lnTo>
                  <a:lnTo>
                    <a:pt x="408" y="109"/>
                  </a:lnTo>
                  <a:lnTo>
                    <a:pt x="408" y="110"/>
                  </a:lnTo>
                  <a:lnTo>
                    <a:pt x="408" y="112"/>
                  </a:lnTo>
                  <a:lnTo>
                    <a:pt x="408" y="113"/>
                  </a:lnTo>
                  <a:lnTo>
                    <a:pt x="407" y="113"/>
                  </a:lnTo>
                  <a:lnTo>
                    <a:pt x="406" y="113"/>
                  </a:lnTo>
                  <a:lnTo>
                    <a:pt x="406" y="114"/>
                  </a:lnTo>
                  <a:lnTo>
                    <a:pt x="406" y="113"/>
                  </a:lnTo>
                  <a:lnTo>
                    <a:pt x="407" y="113"/>
                  </a:lnTo>
                  <a:lnTo>
                    <a:pt x="407" y="114"/>
                  </a:lnTo>
                  <a:lnTo>
                    <a:pt x="407" y="116"/>
                  </a:lnTo>
                  <a:lnTo>
                    <a:pt x="406" y="116"/>
                  </a:lnTo>
                  <a:lnTo>
                    <a:pt x="406" y="117"/>
                  </a:lnTo>
                  <a:lnTo>
                    <a:pt x="406" y="118"/>
                  </a:lnTo>
                  <a:lnTo>
                    <a:pt x="405" y="118"/>
                  </a:lnTo>
                  <a:lnTo>
                    <a:pt x="405" y="119"/>
                  </a:lnTo>
                  <a:lnTo>
                    <a:pt x="405" y="121"/>
                  </a:lnTo>
                  <a:lnTo>
                    <a:pt x="405" y="122"/>
                  </a:lnTo>
                  <a:lnTo>
                    <a:pt x="403" y="122"/>
                  </a:lnTo>
                  <a:lnTo>
                    <a:pt x="402" y="123"/>
                  </a:lnTo>
                  <a:lnTo>
                    <a:pt x="401" y="123"/>
                  </a:lnTo>
                  <a:lnTo>
                    <a:pt x="399" y="123"/>
                  </a:lnTo>
                  <a:lnTo>
                    <a:pt x="399" y="125"/>
                  </a:lnTo>
                  <a:lnTo>
                    <a:pt x="398" y="125"/>
                  </a:lnTo>
                  <a:lnTo>
                    <a:pt x="398" y="123"/>
                  </a:lnTo>
                  <a:lnTo>
                    <a:pt x="398" y="122"/>
                  </a:lnTo>
                  <a:lnTo>
                    <a:pt x="398" y="123"/>
                  </a:lnTo>
                  <a:lnTo>
                    <a:pt x="397" y="123"/>
                  </a:lnTo>
                  <a:lnTo>
                    <a:pt x="397" y="125"/>
                  </a:lnTo>
                  <a:lnTo>
                    <a:pt x="395" y="125"/>
                  </a:lnTo>
                  <a:lnTo>
                    <a:pt x="395" y="123"/>
                  </a:lnTo>
                  <a:lnTo>
                    <a:pt x="394" y="123"/>
                  </a:lnTo>
                  <a:lnTo>
                    <a:pt x="394" y="125"/>
                  </a:lnTo>
                  <a:lnTo>
                    <a:pt x="393" y="125"/>
                  </a:lnTo>
                  <a:lnTo>
                    <a:pt x="393" y="126"/>
                  </a:lnTo>
                  <a:lnTo>
                    <a:pt x="393" y="127"/>
                  </a:lnTo>
                  <a:lnTo>
                    <a:pt x="391" y="126"/>
                  </a:lnTo>
                  <a:lnTo>
                    <a:pt x="391" y="127"/>
                  </a:lnTo>
                  <a:lnTo>
                    <a:pt x="393" y="129"/>
                  </a:lnTo>
                  <a:lnTo>
                    <a:pt x="391" y="129"/>
                  </a:lnTo>
                  <a:lnTo>
                    <a:pt x="391" y="130"/>
                  </a:lnTo>
                  <a:lnTo>
                    <a:pt x="391" y="131"/>
                  </a:lnTo>
                  <a:lnTo>
                    <a:pt x="391" y="133"/>
                  </a:lnTo>
                  <a:lnTo>
                    <a:pt x="391" y="134"/>
                  </a:lnTo>
                  <a:lnTo>
                    <a:pt x="391" y="135"/>
                  </a:lnTo>
                  <a:lnTo>
                    <a:pt x="393" y="135"/>
                  </a:lnTo>
                  <a:lnTo>
                    <a:pt x="391" y="135"/>
                  </a:lnTo>
                  <a:lnTo>
                    <a:pt x="391" y="136"/>
                  </a:lnTo>
                  <a:lnTo>
                    <a:pt x="391" y="138"/>
                  </a:lnTo>
                  <a:lnTo>
                    <a:pt x="390" y="138"/>
                  </a:lnTo>
                  <a:lnTo>
                    <a:pt x="390" y="139"/>
                  </a:lnTo>
                  <a:lnTo>
                    <a:pt x="391" y="139"/>
                  </a:lnTo>
                  <a:lnTo>
                    <a:pt x="391" y="140"/>
                  </a:lnTo>
                  <a:lnTo>
                    <a:pt x="393" y="140"/>
                  </a:lnTo>
                  <a:lnTo>
                    <a:pt x="393" y="142"/>
                  </a:lnTo>
                  <a:lnTo>
                    <a:pt x="391" y="142"/>
                  </a:lnTo>
                  <a:lnTo>
                    <a:pt x="391" y="143"/>
                  </a:lnTo>
                  <a:lnTo>
                    <a:pt x="390" y="143"/>
                  </a:lnTo>
                  <a:lnTo>
                    <a:pt x="390" y="144"/>
                  </a:lnTo>
                  <a:lnTo>
                    <a:pt x="390" y="146"/>
                  </a:lnTo>
                  <a:lnTo>
                    <a:pt x="389" y="146"/>
                  </a:lnTo>
                  <a:lnTo>
                    <a:pt x="389" y="147"/>
                  </a:lnTo>
                  <a:lnTo>
                    <a:pt x="390" y="147"/>
                  </a:lnTo>
                  <a:lnTo>
                    <a:pt x="390" y="148"/>
                  </a:lnTo>
                  <a:lnTo>
                    <a:pt x="390" y="150"/>
                  </a:lnTo>
                  <a:lnTo>
                    <a:pt x="390" y="151"/>
                  </a:lnTo>
                  <a:lnTo>
                    <a:pt x="389" y="151"/>
                  </a:lnTo>
                  <a:lnTo>
                    <a:pt x="389" y="152"/>
                  </a:lnTo>
                  <a:lnTo>
                    <a:pt x="390" y="152"/>
                  </a:lnTo>
                  <a:lnTo>
                    <a:pt x="389" y="152"/>
                  </a:lnTo>
                  <a:lnTo>
                    <a:pt x="389" y="153"/>
                  </a:lnTo>
                  <a:lnTo>
                    <a:pt x="389" y="155"/>
                  </a:lnTo>
                  <a:lnTo>
                    <a:pt x="388" y="155"/>
                  </a:lnTo>
                  <a:lnTo>
                    <a:pt x="388" y="156"/>
                  </a:lnTo>
                  <a:lnTo>
                    <a:pt x="388" y="157"/>
                  </a:lnTo>
                  <a:lnTo>
                    <a:pt x="388" y="159"/>
                  </a:lnTo>
                  <a:lnTo>
                    <a:pt x="386" y="159"/>
                  </a:lnTo>
                  <a:lnTo>
                    <a:pt x="385" y="159"/>
                  </a:lnTo>
                  <a:lnTo>
                    <a:pt x="385" y="160"/>
                  </a:lnTo>
                  <a:lnTo>
                    <a:pt x="385" y="161"/>
                  </a:lnTo>
                  <a:lnTo>
                    <a:pt x="386" y="161"/>
                  </a:lnTo>
                  <a:lnTo>
                    <a:pt x="385" y="161"/>
                  </a:lnTo>
                  <a:lnTo>
                    <a:pt x="385" y="163"/>
                  </a:lnTo>
                  <a:lnTo>
                    <a:pt x="384" y="163"/>
                  </a:lnTo>
                  <a:lnTo>
                    <a:pt x="384" y="164"/>
                  </a:lnTo>
                  <a:lnTo>
                    <a:pt x="385" y="164"/>
                  </a:lnTo>
                  <a:lnTo>
                    <a:pt x="385" y="165"/>
                  </a:lnTo>
                  <a:lnTo>
                    <a:pt x="384" y="165"/>
                  </a:lnTo>
                  <a:lnTo>
                    <a:pt x="384" y="167"/>
                  </a:lnTo>
                  <a:lnTo>
                    <a:pt x="385" y="167"/>
                  </a:lnTo>
                  <a:lnTo>
                    <a:pt x="384" y="167"/>
                  </a:lnTo>
                  <a:lnTo>
                    <a:pt x="384" y="168"/>
                  </a:lnTo>
                  <a:lnTo>
                    <a:pt x="384" y="169"/>
                  </a:lnTo>
                  <a:lnTo>
                    <a:pt x="382" y="169"/>
                  </a:lnTo>
                  <a:lnTo>
                    <a:pt x="381" y="169"/>
                  </a:lnTo>
                  <a:lnTo>
                    <a:pt x="380" y="169"/>
                  </a:lnTo>
                  <a:lnTo>
                    <a:pt x="381" y="169"/>
                  </a:lnTo>
                  <a:lnTo>
                    <a:pt x="381" y="171"/>
                  </a:lnTo>
                  <a:lnTo>
                    <a:pt x="381" y="172"/>
                  </a:lnTo>
                  <a:lnTo>
                    <a:pt x="381" y="173"/>
                  </a:lnTo>
                  <a:lnTo>
                    <a:pt x="380" y="173"/>
                  </a:lnTo>
                  <a:lnTo>
                    <a:pt x="380" y="174"/>
                  </a:lnTo>
                  <a:lnTo>
                    <a:pt x="381" y="174"/>
                  </a:lnTo>
                  <a:lnTo>
                    <a:pt x="380" y="174"/>
                  </a:lnTo>
                  <a:lnTo>
                    <a:pt x="380" y="176"/>
                  </a:lnTo>
                  <a:lnTo>
                    <a:pt x="380" y="177"/>
                  </a:lnTo>
                  <a:lnTo>
                    <a:pt x="380" y="178"/>
                  </a:lnTo>
                  <a:lnTo>
                    <a:pt x="378" y="178"/>
                  </a:lnTo>
                  <a:lnTo>
                    <a:pt x="377" y="178"/>
                  </a:lnTo>
                  <a:lnTo>
                    <a:pt x="377" y="180"/>
                  </a:lnTo>
                  <a:lnTo>
                    <a:pt x="376" y="180"/>
                  </a:lnTo>
                  <a:lnTo>
                    <a:pt x="376" y="181"/>
                  </a:lnTo>
                  <a:lnTo>
                    <a:pt x="377" y="181"/>
                  </a:lnTo>
                  <a:lnTo>
                    <a:pt x="376" y="181"/>
                  </a:lnTo>
                  <a:lnTo>
                    <a:pt x="376" y="182"/>
                  </a:lnTo>
                  <a:lnTo>
                    <a:pt x="374" y="182"/>
                  </a:lnTo>
                  <a:lnTo>
                    <a:pt x="376" y="182"/>
                  </a:lnTo>
                  <a:lnTo>
                    <a:pt x="376" y="184"/>
                  </a:lnTo>
                  <a:lnTo>
                    <a:pt x="374" y="184"/>
                  </a:lnTo>
                  <a:lnTo>
                    <a:pt x="374" y="185"/>
                  </a:lnTo>
                  <a:lnTo>
                    <a:pt x="373" y="185"/>
                  </a:lnTo>
                  <a:lnTo>
                    <a:pt x="373" y="184"/>
                  </a:lnTo>
                  <a:lnTo>
                    <a:pt x="372" y="184"/>
                  </a:lnTo>
                  <a:lnTo>
                    <a:pt x="370" y="184"/>
                  </a:lnTo>
                  <a:lnTo>
                    <a:pt x="370" y="185"/>
                  </a:lnTo>
                  <a:lnTo>
                    <a:pt x="370" y="186"/>
                  </a:lnTo>
                  <a:lnTo>
                    <a:pt x="370" y="188"/>
                  </a:lnTo>
                  <a:lnTo>
                    <a:pt x="369" y="188"/>
                  </a:lnTo>
                  <a:lnTo>
                    <a:pt x="369" y="186"/>
                  </a:lnTo>
                  <a:lnTo>
                    <a:pt x="368" y="186"/>
                  </a:lnTo>
                  <a:lnTo>
                    <a:pt x="368" y="188"/>
                  </a:lnTo>
                  <a:lnTo>
                    <a:pt x="367" y="188"/>
                  </a:lnTo>
                  <a:lnTo>
                    <a:pt x="365" y="188"/>
                  </a:lnTo>
                  <a:lnTo>
                    <a:pt x="364" y="188"/>
                  </a:lnTo>
                  <a:lnTo>
                    <a:pt x="364" y="186"/>
                  </a:lnTo>
                  <a:lnTo>
                    <a:pt x="363" y="186"/>
                  </a:lnTo>
                  <a:lnTo>
                    <a:pt x="363" y="188"/>
                  </a:lnTo>
                  <a:lnTo>
                    <a:pt x="361" y="188"/>
                  </a:lnTo>
                  <a:lnTo>
                    <a:pt x="361" y="189"/>
                  </a:lnTo>
                  <a:lnTo>
                    <a:pt x="361" y="188"/>
                  </a:lnTo>
                  <a:lnTo>
                    <a:pt x="360" y="188"/>
                  </a:lnTo>
                  <a:lnTo>
                    <a:pt x="360" y="189"/>
                  </a:lnTo>
                  <a:lnTo>
                    <a:pt x="360" y="190"/>
                  </a:lnTo>
                  <a:lnTo>
                    <a:pt x="361" y="190"/>
                  </a:lnTo>
                  <a:lnTo>
                    <a:pt x="361" y="189"/>
                  </a:lnTo>
                  <a:lnTo>
                    <a:pt x="361" y="190"/>
                  </a:lnTo>
                  <a:lnTo>
                    <a:pt x="361" y="191"/>
                  </a:lnTo>
                  <a:lnTo>
                    <a:pt x="360" y="191"/>
                  </a:lnTo>
                  <a:lnTo>
                    <a:pt x="360" y="190"/>
                  </a:lnTo>
                  <a:lnTo>
                    <a:pt x="359" y="190"/>
                  </a:lnTo>
                  <a:lnTo>
                    <a:pt x="359" y="191"/>
                  </a:lnTo>
                  <a:lnTo>
                    <a:pt x="359" y="193"/>
                  </a:lnTo>
                  <a:lnTo>
                    <a:pt x="357" y="193"/>
                  </a:lnTo>
                  <a:lnTo>
                    <a:pt x="357" y="194"/>
                  </a:lnTo>
                  <a:lnTo>
                    <a:pt x="359" y="194"/>
                  </a:lnTo>
                  <a:lnTo>
                    <a:pt x="357" y="195"/>
                  </a:lnTo>
                  <a:lnTo>
                    <a:pt x="357" y="194"/>
                  </a:lnTo>
                  <a:lnTo>
                    <a:pt x="356" y="194"/>
                  </a:lnTo>
                  <a:lnTo>
                    <a:pt x="356" y="195"/>
                  </a:lnTo>
                  <a:lnTo>
                    <a:pt x="356" y="197"/>
                  </a:lnTo>
                  <a:lnTo>
                    <a:pt x="355" y="197"/>
                  </a:lnTo>
                  <a:lnTo>
                    <a:pt x="355" y="195"/>
                  </a:lnTo>
                  <a:lnTo>
                    <a:pt x="353" y="197"/>
                  </a:lnTo>
                  <a:lnTo>
                    <a:pt x="353" y="198"/>
                  </a:lnTo>
                  <a:lnTo>
                    <a:pt x="355" y="198"/>
                  </a:lnTo>
                  <a:lnTo>
                    <a:pt x="355" y="199"/>
                  </a:lnTo>
                  <a:lnTo>
                    <a:pt x="353" y="199"/>
                  </a:lnTo>
                  <a:lnTo>
                    <a:pt x="352" y="199"/>
                  </a:lnTo>
                  <a:lnTo>
                    <a:pt x="352" y="201"/>
                  </a:lnTo>
                  <a:lnTo>
                    <a:pt x="353" y="201"/>
                  </a:lnTo>
                  <a:lnTo>
                    <a:pt x="352" y="201"/>
                  </a:lnTo>
                  <a:lnTo>
                    <a:pt x="352" y="202"/>
                  </a:lnTo>
                  <a:lnTo>
                    <a:pt x="351" y="202"/>
                  </a:lnTo>
                  <a:lnTo>
                    <a:pt x="350" y="202"/>
                  </a:lnTo>
                  <a:lnTo>
                    <a:pt x="350" y="203"/>
                  </a:lnTo>
                  <a:lnTo>
                    <a:pt x="351" y="203"/>
                  </a:lnTo>
                  <a:lnTo>
                    <a:pt x="351" y="205"/>
                  </a:lnTo>
                  <a:lnTo>
                    <a:pt x="350" y="205"/>
                  </a:lnTo>
                  <a:lnTo>
                    <a:pt x="350" y="206"/>
                  </a:lnTo>
                  <a:lnTo>
                    <a:pt x="348" y="206"/>
                  </a:lnTo>
                  <a:lnTo>
                    <a:pt x="347" y="207"/>
                  </a:lnTo>
                  <a:lnTo>
                    <a:pt x="347" y="206"/>
                  </a:lnTo>
                  <a:lnTo>
                    <a:pt x="346" y="206"/>
                  </a:lnTo>
                  <a:lnTo>
                    <a:pt x="346" y="205"/>
                  </a:lnTo>
                  <a:lnTo>
                    <a:pt x="344" y="205"/>
                  </a:lnTo>
                  <a:lnTo>
                    <a:pt x="344" y="206"/>
                  </a:lnTo>
                  <a:lnTo>
                    <a:pt x="343" y="206"/>
                  </a:lnTo>
                  <a:lnTo>
                    <a:pt x="343" y="207"/>
                  </a:lnTo>
                  <a:lnTo>
                    <a:pt x="343" y="206"/>
                  </a:lnTo>
                  <a:lnTo>
                    <a:pt x="342" y="206"/>
                  </a:lnTo>
                  <a:lnTo>
                    <a:pt x="342" y="205"/>
                  </a:lnTo>
                  <a:lnTo>
                    <a:pt x="340" y="205"/>
                  </a:lnTo>
                  <a:lnTo>
                    <a:pt x="339" y="205"/>
                  </a:lnTo>
                  <a:lnTo>
                    <a:pt x="339" y="206"/>
                  </a:lnTo>
                  <a:lnTo>
                    <a:pt x="338" y="206"/>
                  </a:lnTo>
                  <a:lnTo>
                    <a:pt x="336" y="206"/>
                  </a:lnTo>
                  <a:lnTo>
                    <a:pt x="335" y="206"/>
                  </a:lnTo>
                  <a:lnTo>
                    <a:pt x="336" y="207"/>
                  </a:lnTo>
                  <a:lnTo>
                    <a:pt x="335" y="207"/>
                  </a:lnTo>
                  <a:lnTo>
                    <a:pt x="334" y="207"/>
                  </a:lnTo>
                  <a:lnTo>
                    <a:pt x="333" y="207"/>
                  </a:lnTo>
                  <a:lnTo>
                    <a:pt x="331" y="207"/>
                  </a:lnTo>
                  <a:lnTo>
                    <a:pt x="331" y="206"/>
                  </a:lnTo>
                  <a:lnTo>
                    <a:pt x="330" y="206"/>
                  </a:lnTo>
                  <a:lnTo>
                    <a:pt x="329" y="207"/>
                  </a:lnTo>
                  <a:lnTo>
                    <a:pt x="327" y="207"/>
                  </a:lnTo>
                  <a:lnTo>
                    <a:pt x="327" y="208"/>
                  </a:lnTo>
                  <a:lnTo>
                    <a:pt x="327" y="210"/>
                  </a:lnTo>
                  <a:lnTo>
                    <a:pt x="327" y="211"/>
                  </a:lnTo>
                  <a:lnTo>
                    <a:pt x="329" y="211"/>
                  </a:lnTo>
                  <a:lnTo>
                    <a:pt x="329" y="210"/>
                  </a:lnTo>
                  <a:lnTo>
                    <a:pt x="329" y="211"/>
                  </a:lnTo>
                  <a:lnTo>
                    <a:pt x="327" y="211"/>
                  </a:lnTo>
                  <a:lnTo>
                    <a:pt x="329" y="212"/>
                  </a:lnTo>
                  <a:lnTo>
                    <a:pt x="327" y="212"/>
                  </a:lnTo>
                  <a:lnTo>
                    <a:pt x="327" y="214"/>
                  </a:lnTo>
                  <a:lnTo>
                    <a:pt x="329" y="214"/>
                  </a:lnTo>
                  <a:lnTo>
                    <a:pt x="329" y="215"/>
                  </a:lnTo>
                  <a:lnTo>
                    <a:pt x="327" y="215"/>
                  </a:lnTo>
                  <a:lnTo>
                    <a:pt x="326" y="215"/>
                  </a:lnTo>
                  <a:lnTo>
                    <a:pt x="326" y="216"/>
                  </a:lnTo>
                  <a:lnTo>
                    <a:pt x="325" y="216"/>
                  </a:lnTo>
                  <a:lnTo>
                    <a:pt x="325" y="215"/>
                  </a:lnTo>
                  <a:lnTo>
                    <a:pt x="323" y="214"/>
                  </a:lnTo>
                  <a:lnTo>
                    <a:pt x="323" y="212"/>
                  </a:lnTo>
                  <a:lnTo>
                    <a:pt x="322" y="212"/>
                  </a:lnTo>
                  <a:lnTo>
                    <a:pt x="321" y="214"/>
                  </a:lnTo>
                  <a:lnTo>
                    <a:pt x="321" y="212"/>
                  </a:lnTo>
                  <a:lnTo>
                    <a:pt x="319" y="212"/>
                  </a:lnTo>
                  <a:lnTo>
                    <a:pt x="319" y="214"/>
                  </a:lnTo>
                  <a:lnTo>
                    <a:pt x="319" y="212"/>
                  </a:lnTo>
                  <a:lnTo>
                    <a:pt x="318" y="212"/>
                  </a:lnTo>
                  <a:lnTo>
                    <a:pt x="318" y="214"/>
                  </a:lnTo>
                  <a:lnTo>
                    <a:pt x="317" y="214"/>
                  </a:lnTo>
                  <a:lnTo>
                    <a:pt x="317" y="215"/>
                  </a:lnTo>
                  <a:lnTo>
                    <a:pt x="318" y="215"/>
                  </a:lnTo>
                  <a:lnTo>
                    <a:pt x="317" y="215"/>
                  </a:lnTo>
                  <a:lnTo>
                    <a:pt x="316" y="215"/>
                  </a:lnTo>
                  <a:lnTo>
                    <a:pt x="314" y="215"/>
                  </a:lnTo>
                  <a:lnTo>
                    <a:pt x="314" y="216"/>
                  </a:lnTo>
                  <a:lnTo>
                    <a:pt x="313" y="216"/>
                  </a:lnTo>
                  <a:lnTo>
                    <a:pt x="312" y="216"/>
                  </a:lnTo>
                  <a:lnTo>
                    <a:pt x="312" y="218"/>
                  </a:lnTo>
                  <a:lnTo>
                    <a:pt x="310" y="218"/>
                  </a:lnTo>
                  <a:lnTo>
                    <a:pt x="310" y="219"/>
                  </a:lnTo>
                  <a:lnTo>
                    <a:pt x="309" y="219"/>
                  </a:lnTo>
                  <a:lnTo>
                    <a:pt x="308" y="219"/>
                  </a:lnTo>
                  <a:lnTo>
                    <a:pt x="308" y="220"/>
                  </a:lnTo>
                  <a:lnTo>
                    <a:pt x="306" y="220"/>
                  </a:lnTo>
                  <a:lnTo>
                    <a:pt x="306" y="219"/>
                  </a:lnTo>
                  <a:lnTo>
                    <a:pt x="306" y="220"/>
                  </a:lnTo>
                  <a:lnTo>
                    <a:pt x="305" y="220"/>
                  </a:lnTo>
                  <a:lnTo>
                    <a:pt x="304" y="220"/>
                  </a:lnTo>
                  <a:lnTo>
                    <a:pt x="304" y="222"/>
                  </a:lnTo>
                  <a:lnTo>
                    <a:pt x="304" y="220"/>
                  </a:lnTo>
                  <a:lnTo>
                    <a:pt x="302" y="220"/>
                  </a:lnTo>
                  <a:lnTo>
                    <a:pt x="302" y="222"/>
                  </a:lnTo>
                  <a:lnTo>
                    <a:pt x="304" y="222"/>
                  </a:lnTo>
                  <a:lnTo>
                    <a:pt x="302" y="222"/>
                  </a:lnTo>
                  <a:lnTo>
                    <a:pt x="302" y="223"/>
                  </a:lnTo>
                  <a:lnTo>
                    <a:pt x="301" y="223"/>
                  </a:lnTo>
                  <a:lnTo>
                    <a:pt x="301" y="224"/>
                  </a:lnTo>
                  <a:lnTo>
                    <a:pt x="300" y="224"/>
                  </a:lnTo>
                  <a:lnTo>
                    <a:pt x="300" y="225"/>
                  </a:lnTo>
                  <a:lnTo>
                    <a:pt x="298" y="225"/>
                  </a:lnTo>
                  <a:lnTo>
                    <a:pt x="298" y="224"/>
                  </a:lnTo>
                  <a:lnTo>
                    <a:pt x="297" y="224"/>
                  </a:lnTo>
                  <a:lnTo>
                    <a:pt x="297" y="225"/>
                  </a:lnTo>
                  <a:lnTo>
                    <a:pt x="297" y="227"/>
                  </a:lnTo>
                  <a:lnTo>
                    <a:pt x="296" y="228"/>
                  </a:lnTo>
                  <a:lnTo>
                    <a:pt x="297" y="228"/>
                  </a:lnTo>
                  <a:lnTo>
                    <a:pt x="297" y="229"/>
                  </a:lnTo>
                  <a:lnTo>
                    <a:pt x="296" y="229"/>
                  </a:lnTo>
                  <a:lnTo>
                    <a:pt x="296" y="228"/>
                  </a:lnTo>
                  <a:lnTo>
                    <a:pt x="295" y="228"/>
                  </a:lnTo>
                  <a:lnTo>
                    <a:pt x="295" y="229"/>
                  </a:lnTo>
                  <a:lnTo>
                    <a:pt x="293" y="229"/>
                  </a:lnTo>
                  <a:lnTo>
                    <a:pt x="292" y="229"/>
                  </a:lnTo>
                  <a:lnTo>
                    <a:pt x="292" y="228"/>
                  </a:lnTo>
                  <a:lnTo>
                    <a:pt x="291" y="228"/>
                  </a:lnTo>
                  <a:lnTo>
                    <a:pt x="289" y="228"/>
                  </a:lnTo>
                  <a:lnTo>
                    <a:pt x="289" y="229"/>
                  </a:lnTo>
                  <a:lnTo>
                    <a:pt x="288" y="229"/>
                  </a:lnTo>
                  <a:lnTo>
                    <a:pt x="287" y="231"/>
                  </a:lnTo>
                  <a:lnTo>
                    <a:pt x="285" y="231"/>
                  </a:lnTo>
                  <a:lnTo>
                    <a:pt x="284" y="231"/>
                  </a:lnTo>
                  <a:lnTo>
                    <a:pt x="283" y="231"/>
                  </a:lnTo>
                  <a:lnTo>
                    <a:pt x="281" y="232"/>
                  </a:lnTo>
                  <a:lnTo>
                    <a:pt x="280" y="232"/>
                  </a:lnTo>
                  <a:lnTo>
                    <a:pt x="280" y="231"/>
                  </a:lnTo>
                  <a:lnTo>
                    <a:pt x="280" y="229"/>
                  </a:lnTo>
                  <a:lnTo>
                    <a:pt x="279" y="229"/>
                  </a:lnTo>
                  <a:lnTo>
                    <a:pt x="279" y="228"/>
                  </a:lnTo>
                  <a:lnTo>
                    <a:pt x="279" y="227"/>
                  </a:lnTo>
                  <a:lnTo>
                    <a:pt x="278" y="228"/>
                  </a:lnTo>
                  <a:lnTo>
                    <a:pt x="279" y="228"/>
                  </a:lnTo>
                  <a:lnTo>
                    <a:pt x="278" y="229"/>
                  </a:lnTo>
                  <a:lnTo>
                    <a:pt x="278" y="228"/>
                  </a:lnTo>
                  <a:lnTo>
                    <a:pt x="276" y="228"/>
                  </a:lnTo>
                  <a:lnTo>
                    <a:pt x="275" y="228"/>
                  </a:lnTo>
                  <a:lnTo>
                    <a:pt x="274" y="228"/>
                  </a:lnTo>
                  <a:lnTo>
                    <a:pt x="274" y="229"/>
                  </a:lnTo>
                  <a:lnTo>
                    <a:pt x="274" y="228"/>
                  </a:lnTo>
                  <a:lnTo>
                    <a:pt x="272" y="228"/>
                  </a:lnTo>
                  <a:lnTo>
                    <a:pt x="272" y="229"/>
                  </a:lnTo>
                  <a:lnTo>
                    <a:pt x="272" y="228"/>
                  </a:lnTo>
                  <a:lnTo>
                    <a:pt x="272" y="229"/>
                  </a:lnTo>
                  <a:lnTo>
                    <a:pt x="272" y="231"/>
                  </a:lnTo>
                  <a:lnTo>
                    <a:pt x="271" y="231"/>
                  </a:lnTo>
                  <a:lnTo>
                    <a:pt x="271" y="229"/>
                  </a:lnTo>
                  <a:lnTo>
                    <a:pt x="270" y="229"/>
                  </a:lnTo>
                  <a:lnTo>
                    <a:pt x="270" y="231"/>
                  </a:lnTo>
                  <a:lnTo>
                    <a:pt x="270" y="232"/>
                  </a:lnTo>
                  <a:lnTo>
                    <a:pt x="268" y="232"/>
                  </a:lnTo>
                  <a:lnTo>
                    <a:pt x="268" y="231"/>
                  </a:lnTo>
                  <a:lnTo>
                    <a:pt x="268" y="232"/>
                  </a:lnTo>
                  <a:lnTo>
                    <a:pt x="270" y="232"/>
                  </a:lnTo>
                  <a:lnTo>
                    <a:pt x="270" y="233"/>
                  </a:lnTo>
                  <a:lnTo>
                    <a:pt x="268" y="233"/>
                  </a:lnTo>
                  <a:lnTo>
                    <a:pt x="268" y="232"/>
                  </a:lnTo>
                  <a:lnTo>
                    <a:pt x="267" y="232"/>
                  </a:lnTo>
                  <a:lnTo>
                    <a:pt x="266" y="232"/>
                  </a:lnTo>
                  <a:lnTo>
                    <a:pt x="266" y="231"/>
                  </a:lnTo>
                  <a:lnTo>
                    <a:pt x="267" y="231"/>
                  </a:lnTo>
                  <a:lnTo>
                    <a:pt x="266" y="231"/>
                  </a:lnTo>
                  <a:lnTo>
                    <a:pt x="264" y="231"/>
                  </a:lnTo>
                  <a:lnTo>
                    <a:pt x="264" y="232"/>
                  </a:lnTo>
                  <a:lnTo>
                    <a:pt x="263" y="232"/>
                  </a:lnTo>
                  <a:lnTo>
                    <a:pt x="263" y="231"/>
                  </a:lnTo>
                  <a:lnTo>
                    <a:pt x="262" y="231"/>
                  </a:lnTo>
                  <a:lnTo>
                    <a:pt x="262" y="232"/>
                  </a:lnTo>
                  <a:lnTo>
                    <a:pt x="261" y="232"/>
                  </a:lnTo>
                  <a:lnTo>
                    <a:pt x="259" y="232"/>
                  </a:lnTo>
                  <a:lnTo>
                    <a:pt x="259" y="233"/>
                  </a:lnTo>
                  <a:lnTo>
                    <a:pt x="258" y="233"/>
                  </a:lnTo>
                  <a:lnTo>
                    <a:pt x="258" y="235"/>
                  </a:lnTo>
                  <a:lnTo>
                    <a:pt x="257" y="235"/>
                  </a:lnTo>
                  <a:lnTo>
                    <a:pt x="257" y="233"/>
                  </a:lnTo>
                  <a:lnTo>
                    <a:pt x="255" y="233"/>
                  </a:lnTo>
                  <a:lnTo>
                    <a:pt x="254" y="233"/>
                  </a:lnTo>
                  <a:lnTo>
                    <a:pt x="254" y="232"/>
                  </a:lnTo>
                  <a:lnTo>
                    <a:pt x="255" y="232"/>
                  </a:lnTo>
                  <a:lnTo>
                    <a:pt x="254" y="232"/>
                  </a:lnTo>
                  <a:lnTo>
                    <a:pt x="254" y="233"/>
                  </a:lnTo>
                  <a:lnTo>
                    <a:pt x="253" y="233"/>
                  </a:lnTo>
                  <a:lnTo>
                    <a:pt x="253" y="232"/>
                  </a:lnTo>
                  <a:lnTo>
                    <a:pt x="251" y="232"/>
                  </a:lnTo>
                  <a:lnTo>
                    <a:pt x="250" y="232"/>
                  </a:lnTo>
                  <a:lnTo>
                    <a:pt x="251" y="232"/>
                  </a:lnTo>
                  <a:lnTo>
                    <a:pt x="251" y="233"/>
                  </a:lnTo>
                  <a:lnTo>
                    <a:pt x="250" y="233"/>
                  </a:lnTo>
                  <a:lnTo>
                    <a:pt x="250" y="235"/>
                  </a:lnTo>
                  <a:lnTo>
                    <a:pt x="250" y="236"/>
                  </a:lnTo>
                  <a:lnTo>
                    <a:pt x="250" y="235"/>
                  </a:lnTo>
                  <a:lnTo>
                    <a:pt x="249" y="235"/>
                  </a:lnTo>
                  <a:lnTo>
                    <a:pt x="247" y="235"/>
                  </a:lnTo>
                  <a:lnTo>
                    <a:pt x="247" y="236"/>
                  </a:lnTo>
                  <a:lnTo>
                    <a:pt x="249" y="236"/>
                  </a:lnTo>
                  <a:lnTo>
                    <a:pt x="247" y="236"/>
                  </a:lnTo>
                  <a:lnTo>
                    <a:pt x="247" y="237"/>
                  </a:lnTo>
                  <a:lnTo>
                    <a:pt x="247" y="239"/>
                  </a:lnTo>
                  <a:lnTo>
                    <a:pt x="247" y="240"/>
                  </a:lnTo>
                  <a:lnTo>
                    <a:pt x="249" y="241"/>
                  </a:lnTo>
                  <a:lnTo>
                    <a:pt x="247" y="241"/>
                  </a:lnTo>
                  <a:lnTo>
                    <a:pt x="247" y="243"/>
                  </a:lnTo>
                  <a:lnTo>
                    <a:pt x="246" y="243"/>
                  </a:lnTo>
                  <a:lnTo>
                    <a:pt x="246" y="244"/>
                  </a:lnTo>
                  <a:lnTo>
                    <a:pt x="245" y="244"/>
                  </a:lnTo>
                  <a:lnTo>
                    <a:pt x="245" y="243"/>
                  </a:lnTo>
                  <a:lnTo>
                    <a:pt x="245" y="241"/>
                  </a:lnTo>
                  <a:lnTo>
                    <a:pt x="244" y="241"/>
                  </a:lnTo>
                  <a:lnTo>
                    <a:pt x="244" y="243"/>
                  </a:lnTo>
                  <a:lnTo>
                    <a:pt x="242" y="243"/>
                  </a:lnTo>
                  <a:lnTo>
                    <a:pt x="242" y="241"/>
                  </a:lnTo>
                  <a:lnTo>
                    <a:pt x="241" y="241"/>
                  </a:lnTo>
                  <a:lnTo>
                    <a:pt x="242" y="241"/>
                  </a:lnTo>
                  <a:lnTo>
                    <a:pt x="241" y="240"/>
                  </a:lnTo>
                  <a:lnTo>
                    <a:pt x="240" y="240"/>
                  </a:lnTo>
                  <a:lnTo>
                    <a:pt x="240" y="241"/>
                  </a:lnTo>
                  <a:lnTo>
                    <a:pt x="238" y="241"/>
                  </a:lnTo>
                  <a:lnTo>
                    <a:pt x="238" y="240"/>
                  </a:lnTo>
                  <a:lnTo>
                    <a:pt x="238" y="241"/>
                  </a:lnTo>
                  <a:lnTo>
                    <a:pt x="237" y="241"/>
                  </a:lnTo>
                  <a:lnTo>
                    <a:pt x="236" y="243"/>
                  </a:lnTo>
                  <a:lnTo>
                    <a:pt x="234" y="243"/>
                  </a:lnTo>
                  <a:lnTo>
                    <a:pt x="234" y="244"/>
                  </a:lnTo>
                  <a:lnTo>
                    <a:pt x="233" y="244"/>
                  </a:lnTo>
                  <a:lnTo>
                    <a:pt x="233" y="245"/>
                  </a:lnTo>
                  <a:lnTo>
                    <a:pt x="233" y="246"/>
                  </a:lnTo>
                  <a:lnTo>
                    <a:pt x="234" y="246"/>
                  </a:lnTo>
                  <a:lnTo>
                    <a:pt x="233" y="246"/>
                  </a:lnTo>
                  <a:lnTo>
                    <a:pt x="233" y="248"/>
                  </a:lnTo>
                  <a:lnTo>
                    <a:pt x="233" y="249"/>
                  </a:lnTo>
                  <a:lnTo>
                    <a:pt x="232" y="249"/>
                  </a:lnTo>
                  <a:lnTo>
                    <a:pt x="230" y="249"/>
                  </a:lnTo>
                  <a:lnTo>
                    <a:pt x="230" y="250"/>
                  </a:lnTo>
                  <a:lnTo>
                    <a:pt x="230" y="252"/>
                  </a:lnTo>
                  <a:lnTo>
                    <a:pt x="230" y="253"/>
                  </a:lnTo>
                  <a:lnTo>
                    <a:pt x="230" y="254"/>
                  </a:lnTo>
                  <a:lnTo>
                    <a:pt x="229" y="254"/>
                  </a:lnTo>
                  <a:lnTo>
                    <a:pt x="229" y="256"/>
                  </a:lnTo>
                  <a:lnTo>
                    <a:pt x="228" y="256"/>
                  </a:lnTo>
                  <a:lnTo>
                    <a:pt x="227" y="256"/>
                  </a:lnTo>
                  <a:lnTo>
                    <a:pt x="225" y="256"/>
                  </a:lnTo>
                  <a:lnTo>
                    <a:pt x="225" y="257"/>
                  </a:lnTo>
                  <a:lnTo>
                    <a:pt x="227" y="257"/>
                  </a:lnTo>
                  <a:lnTo>
                    <a:pt x="227" y="258"/>
                  </a:lnTo>
                  <a:lnTo>
                    <a:pt x="227" y="260"/>
                  </a:lnTo>
                  <a:lnTo>
                    <a:pt x="227" y="261"/>
                  </a:lnTo>
                  <a:lnTo>
                    <a:pt x="225" y="261"/>
                  </a:lnTo>
                  <a:lnTo>
                    <a:pt x="224" y="261"/>
                  </a:lnTo>
                  <a:lnTo>
                    <a:pt x="223" y="261"/>
                  </a:lnTo>
                  <a:lnTo>
                    <a:pt x="221" y="262"/>
                  </a:lnTo>
                  <a:lnTo>
                    <a:pt x="221" y="263"/>
                  </a:lnTo>
                  <a:lnTo>
                    <a:pt x="223" y="263"/>
                  </a:lnTo>
                  <a:lnTo>
                    <a:pt x="221" y="263"/>
                  </a:lnTo>
                  <a:lnTo>
                    <a:pt x="221" y="265"/>
                  </a:lnTo>
                  <a:lnTo>
                    <a:pt x="220" y="265"/>
                  </a:lnTo>
                  <a:lnTo>
                    <a:pt x="220" y="266"/>
                  </a:lnTo>
                  <a:lnTo>
                    <a:pt x="219" y="266"/>
                  </a:lnTo>
                  <a:lnTo>
                    <a:pt x="219" y="267"/>
                  </a:lnTo>
                  <a:lnTo>
                    <a:pt x="217" y="267"/>
                  </a:lnTo>
                  <a:lnTo>
                    <a:pt x="217" y="266"/>
                  </a:lnTo>
                  <a:lnTo>
                    <a:pt x="216" y="266"/>
                  </a:lnTo>
                  <a:lnTo>
                    <a:pt x="216" y="267"/>
                  </a:lnTo>
                  <a:lnTo>
                    <a:pt x="215" y="266"/>
                  </a:lnTo>
                  <a:lnTo>
                    <a:pt x="215" y="265"/>
                  </a:lnTo>
                  <a:lnTo>
                    <a:pt x="215" y="263"/>
                  </a:lnTo>
                  <a:lnTo>
                    <a:pt x="213" y="263"/>
                  </a:lnTo>
                  <a:lnTo>
                    <a:pt x="213" y="262"/>
                  </a:lnTo>
                  <a:lnTo>
                    <a:pt x="215" y="262"/>
                  </a:lnTo>
                  <a:lnTo>
                    <a:pt x="213" y="262"/>
                  </a:lnTo>
                  <a:lnTo>
                    <a:pt x="212" y="262"/>
                  </a:lnTo>
                  <a:lnTo>
                    <a:pt x="211" y="262"/>
                  </a:lnTo>
                  <a:lnTo>
                    <a:pt x="211" y="263"/>
                  </a:lnTo>
                  <a:lnTo>
                    <a:pt x="209" y="263"/>
                  </a:lnTo>
                  <a:lnTo>
                    <a:pt x="211" y="263"/>
                  </a:lnTo>
                  <a:lnTo>
                    <a:pt x="211" y="265"/>
                  </a:lnTo>
                  <a:lnTo>
                    <a:pt x="211" y="266"/>
                  </a:lnTo>
                  <a:lnTo>
                    <a:pt x="211" y="267"/>
                  </a:lnTo>
                  <a:lnTo>
                    <a:pt x="209" y="267"/>
                  </a:lnTo>
                  <a:lnTo>
                    <a:pt x="209" y="269"/>
                  </a:lnTo>
                  <a:lnTo>
                    <a:pt x="208" y="269"/>
                  </a:lnTo>
                  <a:lnTo>
                    <a:pt x="207" y="269"/>
                  </a:lnTo>
                  <a:lnTo>
                    <a:pt x="207" y="267"/>
                  </a:lnTo>
                  <a:lnTo>
                    <a:pt x="208" y="267"/>
                  </a:lnTo>
                  <a:lnTo>
                    <a:pt x="208" y="266"/>
                  </a:lnTo>
                  <a:lnTo>
                    <a:pt x="207" y="266"/>
                  </a:lnTo>
                  <a:lnTo>
                    <a:pt x="207" y="267"/>
                  </a:lnTo>
                  <a:lnTo>
                    <a:pt x="206" y="267"/>
                  </a:lnTo>
                  <a:lnTo>
                    <a:pt x="204" y="267"/>
                  </a:lnTo>
                  <a:lnTo>
                    <a:pt x="204" y="269"/>
                  </a:lnTo>
                  <a:lnTo>
                    <a:pt x="203" y="269"/>
                  </a:lnTo>
                  <a:lnTo>
                    <a:pt x="204" y="269"/>
                  </a:lnTo>
                  <a:lnTo>
                    <a:pt x="204" y="270"/>
                  </a:lnTo>
                  <a:lnTo>
                    <a:pt x="204" y="271"/>
                  </a:lnTo>
                  <a:lnTo>
                    <a:pt x="204" y="273"/>
                  </a:lnTo>
                  <a:lnTo>
                    <a:pt x="203" y="273"/>
                  </a:lnTo>
                  <a:lnTo>
                    <a:pt x="202" y="274"/>
                  </a:lnTo>
                  <a:lnTo>
                    <a:pt x="202" y="273"/>
                  </a:lnTo>
                  <a:lnTo>
                    <a:pt x="202" y="271"/>
                  </a:lnTo>
                  <a:lnTo>
                    <a:pt x="202" y="270"/>
                  </a:lnTo>
                  <a:lnTo>
                    <a:pt x="202" y="269"/>
                  </a:lnTo>
                  <a:lnTo>
                    <a:pt x="200" y="269"/>
                  </a:lnTo>
                  <a:lnTo>
                    <a:pt x="199" y="270"/>
                  </a:lnTo>
                  <a:lnTo>
                    <a:pt x="199" y="271"/>
                  </a:lnTo>
                  <a:lnTo>
                    <a:pt x="199" y="273"/>
                  </a:lnTo>
                  <a:lnTo>
                    <a:pt x="198" y="273"/>
                  </a:lnTo>
                  <a:lnTo>
                    <a:pt x="196" y="273"/>
                  </a:lnTo>
                  <a:lnTo>
                    <a:pt x="195" y="273"/>
                  </a:lnTo>
                  <a:lnTo>
                    <a:pt x="195" y="274"/>
                  </a:lnTo>
                  <a:lnTo>
                    <a:pt x="196" y="274"/>
                  </a:lnTo>
                  <a:lnTo>
                    <a:pt x="196" y="275"/>
                  </a:lnTo>
                  <a:lnTo>
                    <a:pt x="195" y="275"/>
                  </a:lnTo>
                  <a:lnTo>
                    <a:pt x="195" y="274"/>
                  </a:lnTo>
                  <a:lnTo>
                    <a:pt x="194" y="275"/>
                  </a:lnTo>
                  <a:lnTo>
                    <a:pt x="194" y="277"/>
                  </a:lnTo>
                  <a:lnTo>
                    <a:pt x="194" y="278"/>
                  </a:lnTo>
                  <a:lnTo>
                    <a:pt x="192" y="278"/>
                  </a:lnTo>
                  <a:lnTo>
                    <a:pt x="191" y="278"/>
                  </a:lnTo>
                  <a:lnTo>
                    <a:pt x="191" y="279"/>
                  </a:lnTo>
                  <a:lnTo>
                    <a:pt x="191" y="280"/>
                  </a:lnTo>
                  <a:lnTo>
                    <a:pt x="192" y="280"/>
                  </a:lnTo>
                  <a:lnTo>
                    <a:pt x="192" y="279"/>
                  </a:lnTo>
                  <a:lnTo>
                    <a:pt x="192" y="280"/>
                  </a:lnTo>
                  <a:lnTo>
                    <a:pt x="191" y="280"/>
                  </a:lnTo>
                  <a:lnTo>
                    <a:pt x="191" y="282"/>
                  </a:lnTo>
                  <a:lnTo>
                    <a:pt x="190" y="282"/>
                  </a:lnTo>
                  <a:lnTo>
                    <a:pt x="189" y="282"/>
                  </a:lnTo>
                  <a:lnTo>
                    <a:pt x="187" y="280"/>
                  </a:lnTo>
                  <a:lnTo>
                    <a:pt x="187" y="279"/>
                  </a:lnTo>
                  <a:lnTo>
                    <a:pt x="187" y="280"/>
                  </a:lnTo>
                  <a:lnTo>
                    <a:pt x="186" y="280"/>
                  </a:lnTo>
                  <a:lnTo>
                    <a:pt x="186" y="282"/>
                  </a:lnTo>
                  <a:lnTo>
                    <a:pt x="186" y="283"/>
                  </a:lnTo>
                  <a:lnTo>
                    <a:pt x="185" y="283"/>
                  </a:lnTo>
                  <a:lnTo>
                    <a:pt x="183" y="283"/>
                  </a:lnTo>
                  <a:lnTo>
                    <a:pt x="183" y="284"/>
                  </a:lnTo>
                  <a:lnTo>
                    <a:pt x="182" y="284"/>
                  </a:lnTo>
                  <a:lnTo>
                    <a:pt x="182" y="286"/>
                  </a:lnTo>
                  <a:lnTo>
                    <a:pt x="182" y="287"/>
                  </a:lnTo>
                  <a:lnTo>
                    <a:pt x="182" y="286"/>
                  </a:lnTo>
                  <a:lnTo>
                    <a:pt x="181" y="286"/>
                  </a:lnTo>
                  <a:lnTo>
                    <a:pt x="179" y="286"/>
                  </a:lnTo>
                  <a:lnTo>
                    <a:pt x="179" y="287"/>
                  </a:lnTo>
                  <a:lnTo>
                    <a:pt x="178" y="287"/>
                  </a:lnTo>
                  <a:lnTo>
                    <a:pt x="178" y="286"/>
                  </a:lnTo>
                  <a:lnTo>
                    <a:pt x="179" y="286"/>
                  </a:lnTo>
                  <a:lnTo>
                    <a:pt x="179" y="284"/>
                  </a:lnTo>
                  <a:lnTo>
                    <a:pt x="178" y="283"/>
                  </a:lnTo>
                  <a:lnTo>
                    <a:pt x="177" y="283"/>
                  </a:lnTo>
                  <a:lnTo>
                    <a:pt x="177" y="284"/>
                  </a:lnTo>
                  <a:lnTo>
                    <a:pt x="177" y="283"/>
                  </a:lnTo>
                  <a:lnTo>
                    <a:pt x="175" y="283"/>
                  </a:lnTo>
                  <a:lnTo>
                    <a:pt x="175" y="284"/>
                  </a:lnTo>
                  <a:lnTo>
                    <a:pt x="174" y="284"/>
                  </a:lnTo>
                  <a:lnTo>
                    <a:pt x="174" y="283"/>
                  </a:lnTo>
                  <a:lnTo>
                    <a:pt x="174" y="282"/>
                  </a:lnTo>
                  <a:lnTo>
                    <a:pt x="173" y="282"/>
                  </a:lnTo>
                  <a:lnTo>
                    <a:pt x="173" y="280"/>
                  </a:lnTo>
                  <a:lnTo>
                    <a:pt x="172" y="280"/>
                  </a:lnTo>
                  <a:lnTo>
                    <a:pt x="170" y="280"/>
                  </a:lnTo>
                  <a:lnTo>
                    <a:pt x="170" y="279"/>
                  </a:lnTo>
                  <a:lnTo>
                    <a:pt x="169" y="279"/>
                  </a:lnTo>
                  <a:lnTo>
                    <a:pt x="169" y="280"/>
                  </a:lnTo>
                  <a:lnTo>
                    <a:pt x="168" y="280"/>
                  </a:lnTo>
                  <a:lnTo>
                    <a:pt x="168" y="282"/>
                  </a:lnTo>
                  <a:lnTo>
                    <a:pt x="168" y="283"/>
                  </a:lnTo>
                  <a:lnTo>
                    <a:pt x="166" y="282"/>
                  </a:lnTo>
                  <a:lnTo>
                    <a:pt x="165" y="280"/>
                  </a:lnTo>
                  <a:lnTo>
                    <a:pt x="165" y="279"/>
                  </a:lnTo>
                  <a:lnTo>
                    <a:pt x="164" y="279"/>
                  </a:lnTo>
                  <a:lnTo>
                    <a:pt x="162" y="279"/>
                  </a:lnTo>
                  <a:lnTo>
                    <a:pt x="162" y="280"/>
                  </a:lnTo>
                  <a:lnTo>
                    <a:pt x="161" y="280"/>
                  </a:lnTo>
                  <a:lnTo>
                    <a:pt x="160" y="280"/>
                  </a:lnTo>
                  <a:lnTo>
                    <a:pt x="160" y="282"/>
                  </a:lnTo>
                  <a:lnTo>
                    <a:pt x="161" y="282"/>
                  </a:lnTo>
                  <a:lnTo>
                    <a:pt x="160" y="282"/>
                  </a:lnTo>
                  <a:lnTo>
                    <a:pt x="160" y="283"/>
                  </a:lnTo>
                  <a:lnTo>
                    <a:pt x="158" y="283"/>
                  </a:lnTo>
                  <a:lnTo>
                    <a:pt x="158" y="284"/>
                  </a:lnTo>
                  <a:lnTo>
                    <a:pt x="157" y="284"/>
                  </a:lnTo>
                  <a:lnTo>
                    <a:pt x="157" y="283"/>
                  </a:lnTo>
                  <a:lnTo>
                    <a:pt x="156" y="283"/>
                  </a:lnTo>
                  <a:lnTo>
                    <a:pt x="156" y="284"/>
                  </a:lnTo>
                  <a:lnTo>
                    <a:pt x="157" y="284"/>
                  </a:lnTo>
                  <a:lnTo>
                    <a:pt x="157" y="286"/>
                  </a:lnTo>
                  <a:lnTo>
                    <a:pt x="157" y="287"/>
                  </a:lnTo>
                  <a:lnTo>
                    <a:pt x="156" y="287"/>
                  </a:lnTo>
                  <a:lnTo>
                    <a:pt x="156" y="288"/>
                  </a:lnTo>
                  <a:lnTo>
                    <a:pt x="156" y="290"/>
                  </a:lnTo>
                  <a:lnTo>
                    <a:pt x="156" y="291"/>
                  </a:lnTo>
                  <a:lnTo>
                    <a:pt x="155" y="291"/>
                  </a:lnTo>
                  <a:lnTo>
                    <a:pt x="155" y="292"/>
                  </a:lnTo>
                  <a:lnTo>
                    <a:pt x="156" y="292"/>
                  </a:lnTo>
                  <a:lnTo>
                    <a:pt x="156" y="294"/>
                  </a:lnTo>
                  <a:lnTo>
                    <a:pt x="157" y="294"/>
                  </a:lnTo>
                  <a:lnTo>
                    <a:pt x="156" y="294"/>
                  </a:lnTo>
                  <a:lnTo>
                    <a:pt x="156" y="295"/>
                  </a:lnTo>
                  <a:lnTo>
                    <a:pt x="155" y="295"/>
                  </a:lnTo>
                  <a:lnTo>
                    <a:pt x="155" y="296"/>
                  </a:lnTo>
                  <a:lnTo>
                    <a:pt x="156" y="296"/>
                  </a:lnTo>
                  <a:lnTo>
                    <a:pt x="155" y="296"/>
                  </a:lnTo>
                  <a:lnTo>
                    <a:pt x="155" y="297"/>
                  </a:lnTo>
                  <a:lnTo>
                    <a:pt x="153" y="297"/>
                  </a:lnTo>
                  <a:lnTo>
                    <a:pt x="152" y="297"/>
                  </a:lnTo>
                  <a:lnTo>
                    <a:pt x="152" y="296"/>
                  </a:lnTo>
                  <a:lnTo>
                    <a:pt x="152" y="295"/>
                  </a:lnTo>
                  <a:lnTo>
                    <a:pt x="152" y="296"/>
                  </a:lnTo>
                  <a:lnTo>
                    <a:pt x="151" y="296"/>
                  </a:lnTo>
                  <a:lnTo>
                    <a:pt x="151" y="297"/>
                  </a:lnTo>
                  <a:lnTo>
                    <a:pt x="149" y="297"/>
                  </a:lnTo>
                  <a:lnTo>
                    <a:pt x="149" y="299"/>
                  </a:lnTo>
                  <a:lnTo>
                    <a:pt x="149" y="300"/>
                  </a:lnTo>
                  <a:lnTo>
                    <a:pt x="149" y="301"/>
                  </a:lnTo>
                  <a:lnTo>
                    <a:pt x="149" y="303"/>
                  </a:lnTo>
                  <a:lnTo>
                    <a:pt x="149" y="304"/>
                  </a:lnTo>
                  <a:lnTo>
                    <a:pt x="148" y="304"/>
                  </a:lnTo>
                  <a:lnTo>
                    <a:pt x="147" y="304"/>
                  </a:lnTo>
                  <a:lnTo>
                    <a:pt x="147" y="303"/>
                  </a:lnTo>
                  <a:lnTo>
                    <a:pt x="145" y="303"/>
                  </a:lnTo>
                  <a:lnTo>
                    <a:pt x="145" y="304"/>
                  </a:lnTo>
                  <a:lnTo>
                    <a:pt x="145" y="305"/>
                  </a:lnTo>
                  <a:lnTo>
                    <a:pt x="145" y="307"/>
                  </a:lnTo>
                  <a:lnTo>
                    <a:pt x="144" y="307"/>
                  </a:lnTo>
                  <a:lnTo>
                    <a:pt x="143" y="307"/>
                  </a:lnTo>
                  <a:lnTo>
                    <a:pt x="141" y="307"/>
                  </a:lnTo>
                  <a:lnTo>
                    <a:pt x="140" y="305"/>
                  </a:lnTo>
                  <a:lnTo>
                    <a:pt x="139" y="305"/>
                  </a:lnTo>
                  <a:lnTo>
                    <a:pt x="139" y="307"/>
                  </a:lnTo>
                  <a:lnTo>
                    <a:pt x="137" y="307"/>
                  </a:lnTo>
                  <a:lnTo>
                    <a:pt x="137" y="308"/>
                  </a:lnTo>
                  <a:lnTo>
                    <a:pt x="137" y="309"/>
                  </a:lnTo>
                  <a:lnTo>
                    <a:pt x="137" y="311"/>
                  </a:lnTo>
                  <a:lnTo>
                    <a:pt x="136" y="311"/>
                  </a:lnTo>
                  <a:lnTo>
                    <a:pt x="135" y="312"/>
                  </a:lnTo>
                  <a:lnTo>
                    <a:pt x="134" y="312"/>
                  </a:lnTo>
                  <a:lnTo>
                    <a:pt x="134" y="313"/>
                  </a:lnTo>
                  <a:lnTo>
                    <a:pt x="135" y="313"/>
                  </a:lnTo>
                  <a:lnTo>
                    <a:pt x="135" y="315"/>
                  </a:lnTo>
                  <a:lnTo>
                    <a:pt x="134" y="315"/>
                  </a:lnTo>
                  <a:lnTo>
                    <a:pt x="132" y="315"/>
                  </a:lnTo>
                  <a:lnTo>
                    <a:pt x="132" y="316"/>
                  </a:lnTo>
                  <a:lnTo>
                    <a:pt x="131" y="316"/>
                  </a:lnTo>
                  <a:lnTo>
                    <a:pt x="131" y="317"/>
                  </a:lnTo>
                  <a:lnTo>
                    <a:pt x="131" y="318"/>
                  </a:lnTo>
                  <a:lnTo>
                    <a:pt x="130" y="318"/>
                  </a:lnTo>
                  <a:lnTo>
                    <a:pt x="128" y="317"/>
                  </a:lnTo>
                  <a:lnTo>
                    <a:pt x="128" y="318"/>
                  </a:lnTo>
                  <a:lnTo>
                    <a:pt x="128" y="320"/>
                  </a:lnTo>
                  <a:lnTo>
                    <a:pt x="127" y="320"/>
                  </a:lnTo>
                  <a:lnTo>
                    <a:pt x="126" y="320"/>
                  </a:lnTo>
                  <a:lnTo>
                    <a:pt x="126" y="318"/>
                  </a:lnTo>
                  <a:lnTo>
                    <a:pt x="124" y="320"/>
                  </a:lnTo>
                  <a:lnTo>
                    <a:pt x="123" y="320"/>
                  </a:lnTo>
                  <a:lnTo>
                    <a:pt x="123" y="318"/>
                  </a:lnTo>
                  <a:lnTo>
                    <a:pt x="123" y="317"/>
                  </a:lnTo>
                  <a:lnTo>
                    <a:pt x="122" y="317"/>
                  </a:lnTo>
                  <a:lnTo>
                    <a:pt x="122" y="318"/>
                  </a:lnTo>
                  <a:lnTo>
                    <a:pt x="122" y="320"/>
                  </a:lnTo>
                  <a:lnTo>
                    <a:pt x="120" y="320"/>
                  </a:lnTo>
                  <a:lnTo>
                    <a:pt x="119" y="320"/>
                  </a:lnTo>
                  <a:lnTo>
                    <a:pt x="119" y="321"/>
                  </a:lnTo>
                  <a:lnTo>
                    <a:pt x="118" y="321"/>
                  </a:lnTo>
                  <a:lnTo>
                    <a:pt x="117" y="321"/>
                  </a:lnTo>
                  <a:lnTo>
                    <a:pt x="117" y="322"/>
                  </a:lnTo>
                  <a:lnTo>
                    <a:pt x="118" y="322"/>
                  </a:lnTo>
                  <a:lnTo>
                    <a:pt x="119" y="322"/>
                  </a:lnTo>
                  <a:lnTo>
                    <a:pt x="119" y="324"/>
                  </a:lnTo>
                  <a:lnTo>
                    <a:pt x="118" y="324"/>
                  </a:lnTo>
                  <a:lnTo>
                    <a:pt x="117" y="324"/>
                  </a:lnTo>
                  <a:lnTo>
                    <a:pt x="117" y="322"/>
                  </a:lnTo>
                  <a:lnTo>
                    <a:pt x="117" y="324"/>
                  </a:lnTo>
                  <a:lnTo>
                    <a:pt x="117" y="325"/>
                  </a:lnTo>
                  <a:lnTo>
                    <a:pt x="118" y="325"/>
                  </a:lnTo>
                  <a:lnTo>
                    <a:pt x="118" y="326"/>
                  </a:lnTo>
                  <a:lnTo>
                    <a:pt x="118" y="328"/>
                  </a:lnTo>
                  <a:lnTo>
                    <a:pt x="119" y="328"/>
                  </a:lnTo>
                  <a:lnTo>
                    <a:pt x="118" y="328"/>
                  </a:lnTo>
                  <a:lnTo>
                    <a:pt x="118" y="329"/>
                  </a:lnTo>
                  <a:lnTo>
                    <a:pt x="118" y="330"/>
                  </a:lnTo>
                  <a:lnTo>
                    <a:pt x="118" y="332"/>
                  </a:lnTo>
                  <a:lnTo>
                    <a:pt x="117" y="332"/>
                  </a:lnTo>
                  <a:lnTo>
                    <a:pt x="117" y="330"/>
                  </a:lnTo>
                  <a:lnTo>
                    <a:pt x="115" y="330"/>
                  </a:lnTo>
                  <a:lnTo>
                    <a:pt x="115" y="329"/>
                  </a:lnTo>
                  <a:lnTo>
                    <a:pt x="114" y="329"/>
                  </a:lnTo>
                  <a:lnTo>
                    <a:pt x="114" y="328"/>
                  </a:lnTo>
                  <a:lnTo>
                    <a:pt x="114" y="326"/>
                  </a:lnTo>
                  <a:lnTo>
                    <a:pt x="113" y="328"/>
                  </a:lnTo>
                  <a:lnTo>
                    <a:pt x="111" y="328"/>
                  </a:lnTo>
                  <a:lnTo>
                    <a:pt x="111" y="329"/>
                  </a:lnTo>
                  <a:lnTo>
                    <a:pt x="110" y="329"/>
                  </a:lnTo>
                  <a:lnTo>
                    <a:pt x="109" y="329"/>
                  </a:lnTo>
                  <a:lnTo>
                    <a:pt x="109" y="328"/>
                  </a:lnTo>
                  <a:lnTo>
                    <a:pt x="107" y="328"/>
                  </a:lnTo>
                  <a:lnTo>
                    <a:pt x="107" y="329"/>
                  </a:lnTo>
                  <a:lnTo>
                    <a:pt x="109" y="329"/>
                  </a:lnTo>
                  <a:lnTo>
                    <a:pt x="109" y="330"/>
                  </a:lnTo>
                  <a:lnTo>
                    <a:pt x="107" y="330"/>
                  </a:lnTo>
                  <a:lnTo>
                    <a:pt x="106" y="330"/>
                  </a:lnTo>
                  <a:lnTo>
                    <a:pt x="106" y="329"/>
                  </a:lnTo>
                  <a:lnTo>
                    <a:pt x="105" y="328"/>
                  </a:lnTo>
                  <a:lnTo>
                    <a:pt x="103" y="328"/>
                  </a:lnTo>
                  <a:lnTo>
                    <a:pt x="102" y="328"/>
                  </a:lnTo>
                  <a:lnTo>
                    <a:pt x="102" y="329"/>
                  </a:lnTo>
                  <a:lnTo>
                    <a:pt x="101" y="329"/>
                  </a:lnTo>
                  <a:lnTo>
                    <a:pt x="101" y="322"/>
                  </a:lnTo>
                  <a:lnTo>
                    <a:pt x="101" y="316"/>
                  </a:lnTo>
                  <a:lnTo>
                    <a:pt x="101" y="313"/>
                  </a:lnTo>
                  <a:lnTo>
                    <a:pt x="100" y="313"/>
                  </a:lnTo>
                  <a:lnTo>
                    <a:pt x="97" y="313"/>
                  </a:lnTo>
                  <a:lnTo>
                    <a:pt x="94" y="313"/>
                  </a:lnTo>
                  <a:lnTo>
                    <a:pt x="92" y="313"/>
                  </a:lnTo>
                  <a:lnTo>
                    <a:pt x="88" y="313"/>
                  </a:lnTo>
                  <a:lnTo>
                    <a:pt x="84" y="313"/>
                  </a:lnTo>
                  <a:lnTo>
                    <a:pt x="83" y="313"/>
                  </a:lnTo>
                  <a:lnTo>
                    <a:pt x="83" y="309"/>
                  </a:lnTo>
                  <a:lnTo>
                    <a:pt x="83" y="305"/>
                  </a:lnTo>
                  <a:lnTo>
                    <a:pt x="83" y="304"/>
                  </a:lnTo>
                  <a:lnTo>
                    <a:pt x="81" y="304"/>
                  </a:lnTo>
                  <a:lnTo>
                    <a:pt x="79" y="304"/>
                  </a:lnTo>
                  <a:lnTo>
                    <a:pt x="76" y="304"/>
                  </a:lnTo>
                  <a:lnTo>
                    <a:pt x="72" y="304"/>
                  </a:lnTo>
                  <a:lnTo>
                    <a:pt x="71" y="304"/>
                  </a:lnTo>
                  <a:lnTo>
                    <a:pt x="65" y="304"/>
                  </a:lnTo>
                  <a:lnTo>
                    <a:pt x="63" y="304"/>
                  </a:lnTo>
                  <a:lnTo>
                    <a:pt x="62" y="304"/>
                  </a:lnTo>
                  <a:lnTo>
                    <a:pt x="59" y="304"/>
                  </a:lnTo>
                  <a:lnTo>
                    <a:pt x="55" y="304"/>
                  </a:lnTo>
                  <a:lnTo>
                    <a:pt x="54" y="304"/>
                  </a:lnTo>
                  <a:lnTo>
                    <a:pt x="50" y="304"/>
                  </a:lnTo>
                  <a:lnTo>
                    <a:pt x="47" y="304"/>
                  </a:lnTo>
                  <a:lnTo>
                    <a:pt x="46" y="304"/>
                  </a:lnTo>
                  <a:lnTo>
                    <a:pt x="46" y="303"/>
                  </a:lnTo>
                  <a:lnTo>
                    <a:pt x="46" y="301"/>
                  </a:lnTo>
                  <a:lnTo>
                    <a:pt x="46" y="299"/>
                  </a:lnTo>
                  <a:lnTo>
                    <a:pt x="46" y="296"/>
                  </a:lnTo>
                  <a:lnTo>
                    <a:pt x="46" y="295"/>
                  </a:lnTo>
                  <a:lnTo>
                    <a:pt x="46" y="294"/>
                  </a:lnTo>
                  <a:lnTo>
                    <a:pt x="46" y="292"/>
                  </a:lnTo>
                  <a:lnTo>
                    <a:pt x="47" y="288"/>
                  </a:lnTo>
                  <a:lnTo>
                    <a:pt x="47" y="286"/>
                  </a:lnTo>
                  <a:lnTo>
                    <a:pt x="46" y="286"/>
                  </a:lnTo>
                  <a:lnTo>
                    <a:pt x="46" y="283"/>
                  </a:lnTo>
                  <a:lnTo>
                    <a:pt x="46" y="279"/>
                  </a:lnTo>
                  <a:lnTo>
                    <a:pt x="46" y="277"/>
                  </a:lnTo>
                  <a:lnTo>
                    <a:pt x="45" y="277"/>
                  </a:lnTo>
                  <a:lnTo>
                    <a:pt x="41" y="277"/>
                  </a:lnTo>
                  <a:lnTo>
                    <a:pt x="37" y="275"/>
                  </a:lnTo>
                  <a:lnTo>
                    <a:pt x="28" y="275"/>
                  </a:lnTo>
                  <a:lnTo>
                    <a:pt x="28" y="274"/>
                  </a:lnTo>
                  <a:lnTo>
                    <a:pt x="28" y="270"/>
                  </a:lnTo>
                  <a:lnTo>
                    <a:pt x="28" y="265"/>
                  </a:lnTo>
                  <a:lnTo>
                    <a:pt x="28" y="260"/>
                  </a:lnTo>
                  <a:lnTo>
                    <a:pt x="28" y="257"/>
                  </a:lnTo>
                  <a:lnTo>
                    <a:pt x="26" y="257"/>
                  </a:lnTo>
                  <a:lnTo>
                    <a:pt x="22" y="257"/>
                  </a:lnTo>
                  <a:lnTo>
                    <a:pt x="20" y="257"/>
                  </a:lnTo>
                  <a:lnTo>
                    <a:pt x="18" y="257"/>
                  </a:lnTo>
                  <a:lnTo>
                    <a:pt x="17" y="257"/>
                  </a:lnTo>
                  <a:lnTo>
                    <a:pt x="14" y="257"/>
                  </a:lnTo>
                  <a:lnTo>
                    <a:pt x="12" y="257"/>
                  </a:lnTo>
                  <a:lnTo>
                    <a:pt x="11" y="257"/>
                  </a:lnTo>
                  <a:lnTo>
                    <a:pt x="11" y="256"/>
                  </a:lnTo>
                  <a:lnTo>
                    <a:pt x="11" y="254"/>
                  </a:lnTo>
                  <a:lnTo>
                    <a:pt x="11" y="253"/>
                  </a:lnTo>
                  <a:lnTo>
                    <a:pt x="12" y="253"/>
                  </a:lnTo>
                  <a:lnTo>
                    <a:pt x="13" y="253"/>
                  </a:lnTo>
                  <a:lnTo>
                    <a:pt x="13" y="254"/>
                  </a:lnTo>
                  <a:lnTo>
                    <a:pt x="14" y="254"/>
                  </a:lnTo>
                  <a:lnTo>
                    <a:pt x="16" y="254"/>
                  </a:lnTo>
                  <a:lnTo>
                    <a:pt x="16" y="253"/>
                  </a:lnTo>
                  <a:lnTo>
                    <a:pt x="17" y="253"/>
                  </a:lnTo>
                  <a:lnTo>
                    <a:pt x="18" y="253"/>
                  </a:lnTo>
                  <a:lnTo>
                    <a:pt x="18" y="252"/>
                  </a:lnTo>
                  <a:lnTo>
                    <a:pt x="18" y="253"/>
                  </a:lnTo>
                  <a:lnTo>
                    <a:pt x="20" y="253"/>
                  </a:lnTo>
                  <a:lnTo>
                    <a:pt x="21" y="254"/>
                  </a:lnTo>
                  <a:lnTo>
                    <a:pt x="22" y="254"/>
                  </a:lnTo>
                  <a:lnTo>
                    <a:pt x="22" y="253"/>
                  </a:lnTo>
                  <a:lnTo>
                    <a:pt x="24" y="253"/>
                  </a:lnTo>
                  <a:lnTo>
                    <a:pt x="24" y="252"/>
                  </a:lnTo>
                  <a:lnTo>
                    <a:pt x="25" y="252"/>
                  </a:lnTo>
                  <a:lnTo>
                    <a:pt x="25" y="250"/>
                  </a:lnTo>
                  <a:lnTo>
                    <a:pt x="25" y="249"/>
                  </a:lnTo>
                  <a:lnTo>
                    <a:pt x="26" y="249"/>
                  </a:lnTo>
                  <a:lnTo>
                    <a:pt x="26" y="248"/>
                  </a:lnTo>
                  <a:lnTo>
                    <a:pt x="26" y="246"/>
                  </a:lnTo>
                  <a:lnTo>
                    <a:pt x="26" y="245"/>
                  </a:lnTo>
                  <a:lnTo>
                    <a:pt x="26" y="244"/>
                  </a:lnTo>
                  <a:lnTo>
                    <a:pt x="25" y="243"/>
                  </a:lnTo>
                  <a:lnTo>
                    <a:pt x="24" y="243"/>
                  </a:lnTo>
                  <a:lnTo>
                    <a:pt x="22" y="243"/>
                  </a:lnTo>
                  <a:lnTo>
                    <a:pt x="21" y="243"/>
                  </a:lnTo>
                  <a:lnTo>
                    <a:pt x="20" y="243"/>
                  </a:lnTo>
                  <a:lnTo>
                    <a:pt x="18" y="243"/>
                  </a:lnTo>
                  <a:lnTo>
                    <a:pt x="17" y="243"/>
                  </a:lnTo>
                  <a:lnTo>
                    <a:pt x="16" y="243"/>
                  </a:lnTo>
                  <a:lnTo>
                    <a:pt x="14" y="241"/>
                  </a:lnTo>
                  <a:lnTo>
                    <a:pt x="13" y="241"/>
                  </a:lnTo>
                  <a:lnTo>
                    <a:pt x="13" y="240"/>
                  </a:lnTo>
                  <a:lnTo>
                    <a:pt x="12" y="240"/>
                  </a:lnTo>
                  <a:lnTo>
                    <a:pt x="12" y="239"/>
                  </a:lnTo>
                  <a:lnTo>
                    <a:pt x="12" y="237"/>
                  </a:lnTo>
                  <a:lnTo>
                    <a:pt x="11" y="237"/>
                  </a:lnTo>
                  <a:lnTo>
                    <a:pt x="11" y="236"/>
                  </a:lnTo>
                  <a:lnTo>
                    <a:pt x="11" y="235"/>
                  </a:lnTo>
                  <a:lnTo>
                    <a:pt x="9" y="235"/>
                  </a:lnTo>
                  <a:lnTo>
                    <a:pt x="9" y="233"/>
                  </a:lnTo>
                  <a:lnTo>
                    <a:pt x="9" y="232"/>
                  </a:lnTo>
                  <a:lnTo>
                    <a:pt x="9" y="231"/>
                  </a:lnTo>
                  <a:lnTo>
                    <a:pt x="9" y="229"/>
                  </a:lnTo>
                  <a:lnTo>
                    <a:pt x="9" y="228"/>
                  </a:lnTo>
                  <a:lnTo>
                    <a:pt x="11" y="228"/>
                  </a:lnTo>
                  <a:lnTo>
                    <a:pt x="11" y="227"/>
                  </a:lnTo>
                  <a:lnTo>
                    <a:pt x="11" y="225"/>
                  </a:lnTo>
                  <a:lnTo>
                    <a:pt x="12" y="225"/>
                  </a:lnTo>
                  <a:lnTo>
                    <a:pt x="12" y="224"/>
                  </a:lnTo>
                  <a:lnTo>
                    <a:pt x="12" y="223"/>
                  </a:lnTo>
                  <a:lnTo>
                    <a:pt x="13" y="223"/>
                  </a:lnTo>
                  <a:lnTo>
                    <a:pt x="13" y="222"/>
                  </a:lnTo>
                  <a:lnTo>
                    <a:pt x="14" y="222"/>
                  </a:lnTo>
                  <a:lnTo>
                    <a:pt x="14" y="220"/>
                  </a:lnTo>
                  <a:lnTo>
                    <a:pt x="16" y="220"/>
                  </a:lnTo>
                  <a:lnTo>
                    <a:pt x="16" y="219"/>
                  </a:lnTo>
                  <a:lnTo>
                    <a:pt x="16" y="218"/>
                  </a:lnTo>
                  <a:lnTo>
                    <a:pt x="16" y="216"/>
                  </a:lnTo>
                  <a:lnTo>
                    <a:pt x="14" y="215"/>
                  </a:lnTo>
                  <a:lnTo>
                    <a:pt x="16" y="214"/>
                  </a:lnTo>
                  <a:lnTo>
                    <a:pt x="16" y="212"/>
                  </a:lnTo>
                  <a:lnTo>
                    <a:pt x="17" y="211"/>
                  </a:lnTo>
                  <a:lnTo>
                    <a:pt x="18" y="211"/>
                  </a:lnTo>
                  <a:lnTo>
                    <a:pt x="20" y="211"/>
                  </a:lnTo>
                  <a:lnTo>
                    <a:pt x="21" y="211"/>
                  </a:lnTo>
                  <a:lnTo>
                    <a:pt x="22" y="211"/>
                  </a:lnTo>
                  <a:lnTo>
                    <a:pt x="22" y="212"/>
                  </a:lnTo>
                  <a:lnTo>
                    <a:pt x="24" y="212"/>
                  </a:lnTo>
                  <a:lnTo>
                    <a:pt x="24" y="214"/>
                  </a:lnTo>
                  <a:lnTo>
                    <a:pt x="25" y="214"/>
                  </a:lnTo>
                  <a:lnTo>
                    <a:pt x="25" y="215"/>
                  </a:lnTo>
                  <a:lnTo>
                    <a:pt x="25" y="216"/>
                  </a:lnTo>
                  <a:lnTo>
                    <a:pt x="25" y="218"/>
                  </a:lnTo>
                  <a:lnTo>
                    <a:pt x="25" y="219"/>
                  </a:lnTo>
                  <a:lnTo>
                    <a:pt x="25" y="220"/>
                  </a:lnTo>
                  <a:lnTo>
                    <a:pt x="25" y="222"/>
                  </a:lnTo>
                  <a:lnTo>
                    <a:pt x="25" y="223"/>
                  </a:lnTo>
                  <a:lnTo>
                    <a:pt x="25" y="224"/>
                  </a:lnTo>
                  <a:lnTo>
                    <a:pt x="26" y="224"/>
                  </a:lnTo>
                  <a:lnTo>
                    <a:pt x="26" y="225"/>
                  </a:lnTo>
                  <a:lnTo>
                    <a:pt x="26" y="227"/>
                  </a:lnTo>
                  <a:lnTo>
                    <a:pt x="28" y="227"/>
                  </a:lnTo>
                  <a:lnTo>
                    <a:pt x="29" y="228"/>
                  </a:lnTo>
                  <a:lnTo>
                    <a:pt x="30" y="228"/>
                  </a:lnTo>
                  <a:lnTo>
                    <a:pt x="31" y="228"/>
                  </a:lnTo>
                  <a:lnTo>
                    <a:pt x="33" y="228"/>
                  </a:lnTo>
                  <a:lnTo>
                    <a:pt x="34" y="228"/>
                  </a:lnTo>
                  <a:lnTo>
                    <a:pt x="35" y="228"/>
                  </a:lnTo>
                  <a:lnTo>
                    <a:pt x="35" y="227"/>
                  </a:lnTo>
                  <a:lnTo>
                    <a:pt x="37" y="227"/>
                  </a:lnTo>
                  <a:lnTo>
                    <a:pt x="37" y="225"/>
                  </a:lnTo>
                  <a:lnTo>
                    <a:pt x="38" y="225"/>
                  </a:lnTo>
                  <a:lnTo>
                    <a:pt x="38" y="224"/>
                  </a:lnTo>
                  <a:lnTo>
                    <a:pt x="39" y="224"/>
                  </a:lnTo>
                  <a:lnTo>
                    <a:pt x="39" y="223"/>
                  </a:lnTo>
                  <a:lnTo>
                    <a:pt x="41" y="223"/>
                  </a:lnTo>
                  <a:lnTo>
                    <a:pt x="41" y="222"/>
                  </a:lnTo>
                  <a:lnTo>
                    <a:pt x="42" y="220"/>
                  </a:lnTo>
                  <a:lnTo>
                    <a:pt x="42" y="219"/>
                  </a:lnTo>
                  <a:lnTo>
                    <a:pt x="42" y="218"/>
                  </a:lnTo>
                  <a:lnTo>
                    <a:pt x="42" y="216"/>
                  </a:lnTo>
                  <a:lnTo>
                    <a:pt x="42" y="215"/>
                  </a:lnTo>
                  <a:lnTo>
                    <a:pt x="42" y="214"/>
                  </a:lnTo>
                  <a:lnTo>
                    <a:pt x="42" y="212"/>
                  </a:lnTo>
                  <a:lnTo>
                    <a:pt x="41" y="211"/>
                  </a:lnTo>
                  <a:lnTo>
                    <a:pt x="41" y="210"/>
                  </a:lnTo>
                  <a:lnTo>
                    <a:pt x="39" y="210"/>
                  </a:lnTo>
                  <a:lnTo>
                    <a:pt x="39" y="208"/>
                  </a:lnTo>
                  <a:lnTo>
                    <a:pt x="38" y="208"/>
                  </a:lnTo>
                  <a:lnTo>
                    <a:pt x="38" y="207"/>
                  </a:lnTo>
                  <a:lnTo>
                    <a:pt x="37" y="207"/>
                  </a:lnTo>
                  <a:lnTo>
                    <a:pt x="37" y="206"/>
                  </a:lnTo>
                  <a:lnTo>
                    <a:pt x="35" y="206"/>
                  </a:lnTo>
                  <a:lnTo>
                    <a:pt x="34" y="206"/>
                  </a:lnTo>
                  <a:lnTo>
                    <a:pt x="34" y="205"/>
                  </a:lnTo>
                  <a:lnTo>
                    <a:pt x="33" y="205"/>
                  </a:lnTo>
                  <a:lnTo>
                    <a:pt x="33" y="203"/>
                  </a:lnTo>
                  <a:lnTo>
                    <a:pt x="31" y="203"/>
                  </a:lnTo>
                  <a:lnTo>
                    <a:pt x="30" y="202"/>
                  </a:lnTo>
                  <a:lnTo>
                    <a:pt x="29" y="202"/>
                  </a:lnTo>
                  <a:lnTo>
                    <a:pt x="28" y="202"/>
                  </a:lnTo>
                  <a:lnTo>
                    <a:pt x="28" y="201"/>
                  </a:lnTo>
                  <a:lnTo>
                    <a:pt x="26" y="201"/>
                  </a:lnTo>
                  <a:lnTo>
                    <a:pt x="25" y="201"/>
                  </a:lnTo>
                  <a:lnTo>
                    <a:pt x="24" y="201"/>
                  </a:lnTo>
                  <a:lnTo>
                    <a:pt x="22" y="201"/>
                  </a:lnTo>
                  <a:lnTo>
                    <a:pt x="21" y="201"/>
                  </a:lnTo>
                  <a:lnTo>
                    <a:pt x="20" y="201"/>
                  </a:lnTo>
                  <a:lnTo>
                    <a:pt x="18" y="201"/>
                  </a:lnTo>
                  <a:lnTo>
                    <a:pt x="17" y="201"/>
                  </a:lnTo>
                  <a:lnTo>
                    <a:pt x="16" y="201"/>
                  </a:lnTo>
                  <a:lnTo>
                    <a:pt x="14" y="199"/>
                  </a:lnTo>
                  <a:lnTo>
                    <a:pt x="13" y="199"/>
                  </a:lnTo>
                  <a:lnTo>
                    <a:pt x="12" y="198"/>
                  </a:lnTo>
                  <a:lnTo>
                    <a:pt x="11" y="197"/>
                  </a:lnTo>
                  <a:lnTo>
                    <a:pt x="9" y="195"/>
                  </a:lnTo>
                  <a:lnTo>
                    <a:pt x="8" y="195"/>
                  </a:lnTo>
                  <a:lnTo>
                    <a:pt x="8" y="194"/>
                  </a:lnTo>
                  <a:lnTo>
                    <a:pt x="7" y="194"/>
                  </a:lnTo>
                  <a:lnTo>
                    <a:pt x="5" y="194"/>
                  </a:lnTo>
                  <a:lnTo>
                    <a:pt x="5" y="193"/>
                  </a:lnTo>
                  <a:lnTo>
                    <a:pt x="4" y="193"/>
                  </a:lnTo>
                  <a:lnTo>
                    <a:pt x="3" y="191"/>
                  </a:lnTo>
                  <a:lnTo>
                    <a:pt x="3" y="190"/>
                  </a:lnTo>
                  <a:lnTo>
                    <a:pt x="1" y="190"/>
                  </a:lnTo>
                  <a:lnTo>
                    <a:pt x="1" y="189"/>
                  </a:lnTo>
                  <a:lnTo>
                    <a:pt x="0" y="189"/>
                  </a:lnTo>
                  <a:lnTo>
                    <a:pt x="0" y="188"/>
                  </a:lnTo>
                  <a:lnTo>
                    <a:pt x="0" y="186"/>
                  </a:lnTo>
                  <a:lnTo>
                    <a:pt x="0" y="185"/>
                  </a:lnTo>
                  <a:lnTo>
                    <a:pt x="0" y="184"/>
                  </a:lnTo>
                  <a:lnTo>
                    <a:pt x="0" y="182"/>
                  </a:lnTo>
                  <a:lnTo>
                    <a:pt x="1" y="182"/>
                  </a:lnTo>
                  <a:lnTo>
                    <a:pt x="1" y="181"/>
                  </a:lnTo>
                  <a:lnTo>
                    <a:pt x="3" y="180"/>
                  </a:lnTo>
                  <a:lnTo>
                    <a:pt x="3" y="178"/>
                  </a:lnTo>
                  <a:lnTo>
                    <a:pt x="4" y="177"/>
                  </a:lnTo>
                  <a:lnTo>
                    <a:pt x="4" y="176"/>
                  </a:lnTo>
                  <a:lnTo>
                    <a:pt x="4" y="174"/>
                  </a:lnTo>
                  <a:lnTo>
                    <a:pt x="3" y="173"/>
                  </a:lnTo>
                  <a:lnTo>
                    <a:pt x="3" y="172"/>
                  </a:lnTo>
                  <a:lnTo>
                    <a:pt x="3" y="171"/>
                  </a:lnTo>
                  <a:lnTo>
                    <a:pt x="3" y="169"/>
                  </a:lnTo>
                  <a:lnTo>
                    <a:pt x="4" y="169"/>
                  </a:lnTo>
                  <a:lnTo>
                    <a:pt x="4" y="168"/>
                  </a:lnTo>
                  <a:lnTo>
                    <a:pt x="5" y="168"/>
                  </a:lnTo>
                  <a:lnTo>
                    <a:pt x="7" y="168"/>
                  </a:lnTo>
                  <a:lnTo>
                    <a:pt x="7" y="169"/>
                  </a:lnTo>
                  <a:lnTo>
                    <a:pt x="8" y="169"/>
                  </a:lnTo>
                  <a:lnTo>
                    <a:pt x="8" y="171"/>
                  </a:lnTo>
                  <a:lnTo>
                    <a:pt x="9" y="171"/>
                  </a:lnTo>
                  <a:lnTo>
                    <a:pt x="9" y="172"/>
                  </a:lnTo>
                  <a:lnTo>
                    <a:pt x="11" y="172"/>
                  </a:lnTo>
                  <a:lnTo>
                    <a:pt x="12" y="173"/>
                  </a:lnTo>
                  <a:lnTo>
                    <a:pt x="13" y="174"/>
                  </a:lnTo>
                  <a:lnTo>
                    <a:pt x="14" y="174"/>
                  </a:lnTo>
                  <a:lnTo>
                    <a:pt x="16" y="174"/>
                  </a:lnTo>
                  <a:lnTo>
                    <a:pt x="17" y="174"/>
                  </a:lnTo>
                  <a:lnTo>
                    <a:pt x="18" y="174"/>
                  </a:lnTo>
                  <a:lnTo>
                    <a:pt x="20" y="174"/>
                  </a:lnTo>
                  <a:lnTo>
                    <a:pt x="20" y="173"/>
                  </a:lnTo>
                  <a:lnTo>
                    <a:pt x="21" y="173"/>
                  </a:lnTo>
                  <a:lnTo>
                    <a:pt x="22" y="173"/>
                  </a:lnTo>
                  <a:lnTo>
                    <a:pt x="24" y="17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47">
              <a:extLst>
                <a:ext uri="{FF2B5EF4-FFF2-40B4-BE49-F238E27FC236}">
                  <a16:creationId xmlns:a16="http://schemas.microsoft.com/office/drawing/2014/main" id="{9D87BB03-1C3B-4A0D-B062-9ED5457DDB01}"/>
                </a:ext>
              </a:extLst>
            </p:cNvPr>
            <p:cNvSpPr>
              <a:spLocks/>
            </p:cNvSpPr>
            <p:nvPr/>
          </p:nvSpPr>
          <p:spPr bwMode="auto">
            <a:xfrm>
              <a:off x="5621" y="2343"/>
              <a:ext cx="215" cy="166"/>
            </a:xfrm>
            <a:custGeom>
              <a:avLst/>
              <a:gdLst>
                <a:gd name="T0" fmla="*/ 35 w 215"/>
                <a:gd name="T1" fmla="*/ 165 h 166"/>
                <a:gd name="T2" fmla="*/ 37 w 215"/>
                <a:gd name="T3" fmla="*/ 161 h 166"/>
                <a:gd name="T4" fmla="*/ 38 w 215"/>
                <a:gd name="T5" fmla="*/ 157 h 166"/>
                <a:gd name="T6" fmla="*/ 35 w 215"/>
                <a:gd name="T7" fmla="*/ 153 h 166"/>
                <a:gd name="T8" fmla="*/ 31 w 215"/>
                <a:gd name="T9" fmla="*/ 150 h 166"/>
                <a:gd name="T10" fmla="*/ 27 w 215"/>
                <a:gd name="T11" fmla="*/ 148 h 166"/>
                <a:gd name="T12" fmla="*/ 25 w 215"/>
                <a:gd name="T13" fmla="*/ 143 h 166"/>
                <a:gd name="T14" fmla="*/ 23 w 215"/>
                <a:gd name="T15" fmla="*/ 139 h 166"/>
                <a:gd name="T16" fmla="*/ 25 w 215"/>
                <a:gd name="T17" fmla="*/ 133 h 166"/>
                <a:gd name="T18" fmla="*/ 27 w 215"/>
                <a:gd name="T19" fmla="*/ 129 h 166"/>
                <a:gd name="T20" fmla="*/ 30 w 215"/>
                <a:gd name="T21" fmla="*/ 127 h 166"/>
                <a:gd name="T22" fmla="*/ 35 w 215"/>
                <a:gd name="T23" fmla="*/ 126 h 166"/>
                <a:gd name="T24" fmla="*/ 31 w 215"/>
                <a:gd name="T25" fmla="*/ 122 h 166"/>
                <a:gd name="T26" fmla="*/ 29 w 215"/>
                <a:gd name="T27" fmla="*/ 124 h 166"/>
                <a:gd name="T28" fmla="*/ 27 w 215"/>
                <a:gd name="T29" fmla="*/ 123 h 166"/>
                <a:gd name="T30" fmla="*/ 23 w 215"/>
                <a:gd name="T31" fmla="*/ 124 h 166"/>
                <a:gd name="T32" fmla="*/ 20 w 215"/>
                <a:gd name="T33" fmla="*/ 122 h 166"/>
                <a:gd name="T34" fmla="*/ 17 w 215"/>
                <a:gd name="T35" fmla="*/ 124 h 166"/>
                <a:gd name="T36" fmla="*/ 14 w 215"/>
                <a:gd name="T37" fmla="*/ 127 h 166"/>
                <a:gd name="T38" fmla="*/ 10 w 215"/>
                <a:gd name="T39" fmla="*/ 128 h 166"/>
                <a:gd name="T40" fmla="*/ 8 w 215"/>
                <a:gd name="T41" fmla="*/ 126 h 166"/>
                <a:gd name="T42" fmla="*/ 6 w 215"/>
                <a:gd name="T43" fmla="*/ 122 h 166"/>
                <a:gd name="T44" fmla="*/ 3 w 215"/>
                <a:gd name="T45" fmla="*/ 123 h 166"/>
                <a:gd name="T46" fmla="*/ 0 w 215"/>
                <a:gd name="T47" fmla="*/ 126 h 166"/>
                <a:gd name="T48" fmla="*/ 1 w 215"/>
                <a:gd name="T49" fmla="*/ 110 h 166"/>
                <a:gd name="T50" fmla="*/ 12 w 215"/>
                <a:gd name="T51" fmla="*/ 99 h 166"/>
                <a:gd name="T52" fmla="*/ 20 w 215"/>
                <a:gd name="T53" fmla="*/ 92 h 166"/>
                <a:gd name="T54" fmla="*/ 27 w 215"/>
                <a:gd name="T55" fmla="*/ 84 h 166"/>
                <a:gd name="T56" fmla="*/ 44 w 215"/>
                <a:gd name="T57" fmla="*/ 68 h 166"/>
                <a:gd name="T58" fmla="*/ 59 w 215"/>
                <a:gd name="T59" fmla="*/ 56 h 166"/>
                <a:gd name="T60" fmla="*/ 71 w 215"/>
                <a:gd name="T61" fmla="*/ 56 h 166"/>
                <a:gd name="T62" fmla="*/ 76 w 215"/>
                <a:gd name="T63" fmla="*/ 56 h 166"/>
                <a:gd name="T64" fmla="*/ 85 w 215"/>
                <a:gd name="T65" fmla="*/ 56 h 166"/>
                <a:gd name="T66" fmla="*/ 99 w 215"/>
                <a:gd name="T67" fmla="*/ 56 h 166"/>
                <a:gd name="T68" fmla="*/ 106 w 215"/>
                <a:gd name="T69" fmla="*/ 56 h 166"/>
                <a:gd name="T70" fmla="*/ 112 w 215"/>
                <a:gd name="T71" fmla="*/ 56 h 166"/>
                <a:gd name="T72" fmla="*/ 123 w 215"/>
                <a:gd name="T73" fmla="*/ 56 h 166"/>
                <a:gd name="T74" fmla="*/ 131 w 215"/>
                <a:gd name="T75" fmla="*/ 56 h 166"/>
                <a:gd name="T76" fmla="*/ 139 w 215"/>
                <a:gd name="T77" fmla="*/ 56 h 166"/>
                <a:gd name="T78" fmla="*/ 150 w 215"/>
                <a:gd name="T79" fmla="*/ 56 h 166"/>
                <a:gd name="T80" fmla="*/ 162 w 215"/>
                <a:gd name="T81" fmla="*/ 56 h 166"/>
                <a:gd name="T82" fmla="*/ 167 w 215"/>
                <a:gd name="T83" fmla="*/ 48 h 166"/>
                <a:gd name="T84" fmla="*/ 167 w 215"/>
                <a:gd name="T85" fmla="*/ 38 h 166"/>
                <a:gd name="T86" fmla="*/ 169 w 215"/>
                <a:gd name="T87" fmla="*/ 27 h 166"/>
                <a:gd name="T88" fmla="*/ 167 w 215"/>
                <a:gd name="T89" fmla="*/ 13 h 166"/>
                <a:gd name="T90" fmla="*/ 167 w 215"/>
                <a:gd name="T91" fmla="*/ 5 h 166"/>
                <a:gd name="T92" fmla="*/ 169 w 215"/>
                <a:gd name="T93" fmla="*/ 1 h 166"/>
                <a:gd name="T94" fmla="*/ 181 w 215"/>
                <a:gd name="T95" fmla="*/ 1 h 166"/>
                <a:gd name="T96" fmla="*/ 192 w 215"/>
                <a:gd name="T97" fmla="*/ 1 h 166"/>
                <a:gd name="T98" fmla="*/ 205 w 215"/>
                <a:gd name="T99" fmla="*/ 1 h 166"/>
                <a:gd name="T100" fmla="*/ 215 w 215"/>
                <a:gd name="T101" fmla="*/ 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5" h="166">
                  <a:moveTo>
                    <a:pt x="33" y="166"/>
                  </a:moveTo>
                  <a:lnTo>
                    <a:pt x="33" y="165"/>
                  </a:lnTo>
                  <a:lnTo>
                    <a:pt x="34" y="165"/>
                  </a:lnTo>
                  <a:lnTo>
                    <a:pt x="35" y="165"/>
                  </a:lnTo>
                  <a:lnTo>
                    <a:pt x="35" y="164"/>
                  </a:lnTo>
                  <a:lnTo>
                    <a:pt x="37" y="164"/>
                  </a:lnTo>
                  <a:lnTo>
                    <a:pt x="37" y="162"/>
                  </a:lnTo>
                  <a:lnTo>
                    <a:pt x="37" y="161"/>
                  </a:lnTo>
                  <a:lnTo>
                    <a:pt x="38" y="161"/>
                  </a:lnTo>
                  <a:lnTo>
                    <a:pt x="38" y="160"/>
                  </a:lnTo>
                  <a:lnTo>
                    <a:pt x="38" y="158"/>
                  </a:lnTo>
                  <a:lnTo>
                    <a:pt x="38" y="157"/>
                  </a:lnTo>
                  <a:lnTo>
                    <a:pt x="38" y="156"/>
                  </a:lnTo>
                  <a:lnTo>
                    <a:pt x="37" y="154"/>
                  </a:lnTo>
                  <a:lnTo>
                    <a:pt x="37" y="153"/>
                  </a:lnTo>
                  <a:lnTo>
                    <a:pt x="35" y="153"/>
                  </a:lnTo>
                  <a:lnTo>
                    <a:pt x="35" y="152"/>
                  </a:lnTo>
                  <a:lnTo>
                    <a:pt x="34" y="152"/>
                  </a:lnTo>
                  <a:lnTo>
                    <a:pt x="33" y="150"/>
                  </a:lnTo>
                  <a:lnTo>
                    <a:pt x="31" y="150"/>
                  </a:lnTo>
                  <a:lnTo>
                    <a:pt x="30" y="149"/>
                  </a:lnTo>
                  <a:lnTo>
                    <a:pt x="29" y="149"/>
                  </a:lnTo>
                  <a:lnTo>
                    <a:pt x="27" y="149"/>
                  </a:lnTo>
                  <a:lnTo>
                    <a:pt x="27" y="148"/>
                  </a:lnTo>
                  <a:lnTo>
                    <a:pt x="26" y="146"/>
                  </a:lnTo>
                  <a:lnTo>
                    <a:pt x="26" y="145"/>
                  </a:lnTo>
                  <a:lnTo>
                    <a:pt x="25" y="144"/>
                  </a:lnTo>
                  <a:lnTo>
                    <a:pt x="25" y="143"/>
                  </a:lnTo>
                  <a:lnTo>
                    <a:pt x="23" y="143"/>
                  </a:lnTo>
                  <a:lnTo>
                    <a:pt x="23" y="141"/>
                  </a:lnTo>
                  <a:lnTo>
                    <a:pt x="23" y="140"/>
                  </a:lnTo>
                  <a:lnTo>
                    <a:pt x="23" y="139"/>
                  </a:lnTo>
                  <a:lnTo>
                    <a:pt x="23" y="137"/>
                  </a:lnTo>
                  <a:lnTo>
                    <a:pt x="23" y="136"/>
                  </a:lnTo>
                  <a:lnTo>
                    <a:pt x="23" y="135"/>
                  </a:lnTo>
                  <a:lnTo>
                    <a:pt x="25" y="133"/>
                  </a:lnTo>
                  <a:lnTo>
                    <a:pt x="25" y="132"/>
                  </a:lnTo>
                  <a:lnTo>
                    <a:pt x="26" y="131"/>
                  </a:lnTo>
                  <a:lnTo>
                    <a:pt x="26" y="129"/>
                  </a:lnTo>
                  <a:lnTo>
                    <a:pt x="27" y="129"/>
                  </a:lnTo>
                  <a:lnTo>
                    <a:pt x="27" y="128"/>
                  </a:lnTo>
                  <a:lnTo>
                    <a:pt x="29" y="128"/>
                  </a:lnTo>
                  <a:lnTo>
                    <a:pt x="30" y="128"/>
                  </a:lnTo>
                  <a:lnTo>
                    <a:pt x="30" y="127"/>
                  </a:lnTo>
                  <a:lnTo>
                    <a:pt x="31" y="126"/>
                  </a:lnTo>
                  <a:lnTo>
                    <a:pt x="33" y="126"/>
                  </a:lnTo>
                  <a:lnTo>
                    <a:pt x="34" y="126"/>
                  </a:lnTo>
                  <a:lnTo>
                    <a:pt x="35" y="126"/>
                  </a:lnTo>
                  <a:lnTo>
                    <a:pt x="35" y="124"/>
                  </a:lnTo>
                  <a:lnTo>
                    <a:pt x="34" y="123"/>
                  </a:lnTo>
                  <a:lnTo>
                    <a:pt x="33" y="123"/>
                  </a:lnTo>
                  <a:lnTo>
                    <a:pt x="31" y="122"/>
                  </a:lnTo>
                  <a:lnTo>
                    <a:pt x="31" y="123"/>
                  </a:lnTo>
                  <a:lnTo>
                    <a:pt x="30" y="123"/>
                  </a:lnTo>
                  <a:lnTo>
                    <a:pt x="30" y="124"/>
                  </a:lnTo>
                  <a:lnTo>
                    <a:pt x="29" y="124"/>
                  </a:lnTo>
                  <a:lnTo>
                    <a:pt x="29" y="123"/>
                  </a:lnTo>
                  <a:lnTo>
                    <a:pt x="27" y="123"/>
                  </a:lnTo>
                  <a:lnTo>
                    <a:pt x="27" y="122"/>
                  </a:lnTo>
                  <a:lnTo>
                    <a:pt x="27" y="123"/>
                  </a:lnTo>
                  <a:lnTo>
                    <a:pt x="26" y="123"/>
                  </a:lnTo>
                  <a:lnTo>
                    <a:pt x="25" y="123"/>
                  </a:lnTo>
                  <a:lnTo>
                    <a:pt x="25" y="124"/>
                  </a:lnTo>
                  <a:lnTo>
                    <a:pt x="23" y="124"/>
                  </a:lnTo>
                  <a:lnTo>
                    <a:pt x="22" y="124"/>
                  </a:lnTo>
                  <a:lnTo>
                    <a:pt x="21" y="124"/>
                  </a:lnTo>
                  <a:lnTo>
                    <a:pt x="20" y="123"/>
                  </a:lnTo>
                  <a:lnTo>
                    <a:pt x="20" y="122"/>
                  </a:lnTo>
                  <a:lnTo>
                    <a:pt x="18" y="122"/>
                  </a:lnTo>
                  <a:lnTo>
                    <a:pt x="17" y="122"/>
                  </a:lnTo>
                  <a:lnTo>
                    <a:pt x="17" y="123"/>
                  </a:lnTo>
                  <a:lnTo>
                    <a:pt x="17" y="124"/>
                  </a:lnTo>
                  <a:lnTo>
                    <a:pt x="16" y="124"/>
                  </a:lnTo>
                  <a:lnTo>
                    <a:pt x="16" y="126"/>
                  </a:lnTo>
                  <a:lnTo>
                    <a:pt x="14" y="126"/>
                  </a:lnTo>
                  <a:lnTo>
                    <a:pt x="14" y="127"/>
                  </a:lnTo>
                  <a:lnTo>
                    <a:pt x="14" y="128"/>
                  </a:lnTo>
                  <a:lnTo>
                    <a:pt x="13" y="128"/>
                  </a:lnTo>
                  <a:lnTo>
                    <a:pt x="12" y="128"/>
                  </a:lnTo>
                  <a:lnTo>
                    <a:pt x="10" y="128"/>
                  </a:lnTo>
                  <a:lnTo>
                    <a:pt x="9" y="128"/>
                  </a:lnTo>
                  <a:lnTo>
                    <a:pt x="9" y="127"/>
                  </a:lnTo>
                  <a:lnTo>
                    <a:pt x="8" y="127"/>
                  </a:lnTo>
                  <a:lnTo>
                    <a:pt x="8" y="126"/>
                  </a:lnTo>
                  <a:lnTo>
                    <a:pt x="8" y="124"/>
                  </a:lnTo>
                  <a:lnTo>
                    <a:pt x="6" y="124"/>
                  </a:lnTo>
                  <a:lnTo>
                    <a:pt x="6" y="123"/>
                  </a:lnTo>
                  <a:lnTo>
                    <a:pt x="6" y="122"/>
                  </a:lnTo>
                  <a:lnTo>
                    <a:pt x="5" y="122"/>
                  </a:lnTo>
                  <a:lnTo>
                    <a:pt x="4" y="122"/>
                  </a:lnTo>
                  <a:lnTo>
                    <a:pt x="3" y="122"/>
                  </a:lnTo>
                  <a:lnTo>
                    <a:pt x="3" y="123"/>
                  </a:lnTo>
                  <a:lnTo>
                    <a:pt x="1" y="123"/>
                  </a:lnTo>
                  <a:lnTo>
                    <a:pt x="1" y="124"/>
                  </a:lnTo>
                  <a:lnTo>
                    <a:pt x="0" y="124"/>
                  </a:lnTo>
                  <a:lnTo>
                    <a:pt x="0" y="126"/>
                  </a:lnTo>
                  <a:lnTo>
                    <a:pt x="0" y="118"/>
                  </a:lnTo>
                  <a:lnTo>
                    <a:pt x="0" y="112"/>
                  </a:lnTo>
                  <a:lnTo>
                    <a:pt x="0" y="111"/>
                  </a:lnTo>
                  <a:lnTo>
                    <a:pt x="1" y="110"/>
                  </a:lnTo>
                  <a:lnTo>
                    <a:pt x="5" y="106"/>
                  </a:lnTo>
                  <a:lnTo>
                    <a:pt x="8" y="103"/>
                  </a:lnTo>
                  <a:lnTo>
                    <a:pt x="10" y="102"/>
                  </a:lnTo>
                  <a:lnTo>
                    <a:pt x="12" y="99"/>
                  </a:lnTo>
                  <a:lnTo>
                    <a:pt x="14" y="98"/>
                  </a:lnTo>
                  <a:lnTo>
                    <a:pt x="16" y="95"/>
                  </a:lnTo>
                  <a:lnTo>
                    <a:pt x="17" y="94"/>
                  </a:lnTo>
                  <a:lnTo>
                    <a:pt x="20" y="92"/>
                  </a:lnTo>
                  <a:lnTo>
                    <a:pt x="22" y="89"/>
                  </a:lnTo>
                  <a:lnTo>
                    <a:pt x="26" y="86"/>
                  </a:lnTo>
                  <a:lnTo>
                    <a:pt x="27" y="85"/>
                  </a:lnTo>
                  <a:lnTo>
                    <a:pt x="27" y="84"/>
                  </a:lnTo>
                  <a:lnTo>
                    <a:pt x="34" y="78"/>
                  </a:lnTo>
                  <a:lnTo>
                    <a:pt x="37" y="76"/>
                  </a:lnTo>
                  <a:lnTo>
                    <a:pt x="40" y="72"/>
                  </a:lnTo>
                  <a:lnTo>
                    <a:pt x="44" y="68"/>
                  </a:lnTo>
                  <a:lnTo>
                    <a:pt x="47" y="64"/>
                  </a:lnTo>
                  <a:lnTo>
                    <a:pt x="54" y="59"/>
                  </a:lnTo>
                  <a:lnTo>
                    <a:pt x="56" y="56"/>
                  </a:lnTo>
                  <a:lnTo>
                    <a:pt x="59" y="56"/>
                  </a:lnTo>
                  <a:lnTo>
                    <a:pt x="65" y="56"/>
                  </a:lnTo>
                  <a:lnTo>
                    <a:pt x="68" y="56"/>
                  </a:lnTo>
                  <a:lnTo>
                    <a:pt x="69" y="55"/>
                  </a:lnTo>
                  <a:lnTo>
                    <a:pt x="71" y="56"/>
                  </a:lnTo>
                  <a:lnTo>
                    <a:pt x="72" y="56"/>
                  </a:lnTo>
                  <a:lnTo>
                    <a:pt x="73" y="56"/>
                  </a:lnTo>
                  <a:lnTo>
                    <a:pt x="74" y="56"/>
                  </a:lnTo>
                  <a:lnTo>
                    <a:pt x="76" y="56"/>
                  </a:lnTo>
                  <a:lnTo>
                    <a:pt x="78" y="56"/>
                  </a:lnTo>
                  <a:lnTo>
                    <a:pt x="81" y="56"/>
                  </a:lnTo>
                  <a:lnTo>
                    <a:pt x="82" y="56"/>
                  </a:lnTo>
                  <a:lnTo>
                    <a:pt x="85" y="56"/>
                  </a:lnTo>
                  <a:lnTo>
                    <a:pt x="89" y="56"/>
                  </a:lnTo>
                  <a:lnTo>
                    <a:pt x="92" y="56"/>
                  </a:lnTo>
                  <a:lnTo>
                    <a:pt x="95" y="56"/>
                  </a:lnTo>
                  <a:lnTo>
                    <a:pt x="99" y="56"/>
                  </a:lnTo>
                  <a:lnTo>
                    <a:pt x="101" y="56"/>
                  </a:lnTo>
                  <a:lnTo>
                    <a:pt x="103" y="56"/>
                  </a:lnTo>
                  <a:lnTo>
                    <a:pt x="105" y="56"/>
                  </a:lnTo>
                  <a:lnTo>
                    <a:pt x="106" y="56"/>
                  </a:lnTo>
                  <a:lnTo>
                    <a:pt x="109" y="56"/>
                  </a:lnTo>
                  <a:lnTo>
                    <a:pt x="110" y="56"/>
                  </a:lnTo>
                  <a:lnTo>
                    <a:pt x="111" y="56"/>
                  </a:lnTo>
                  <a:lnTo>
                    <a:pt x="112" y="56"/>
                  </a:lnTo>
                  <a:lnTo>
                    <a:pt x="115" y="56"/>
                  </a:lnTo>
                  <a:lnTo>
                    <a:pt x="119" y="56"/>
                  </a:lnTo>
                  <a:lnTo>
                    <a:pt x="120" y="56"/>
                  </a:lnTo>
                  <a:lnTo>
                    <a:pt x="123" y="56"/>
                  </a:lnTo>
                  <a:lnTo>
                    <a:pt x="126" y="56"/>
                  </a:lnTo>
                  <a:lnTo>
                    <a:pt x="127" y="56"/>
                  </a:lnTo>
                  <a:lnTo>
                    <a:pt x="128" y="56"/>
                  </a:lnTo>
                  <a:lnTo>
                    <a:pt x="131" y="56"/>
                  </a:lnTo>
                  <a:lnTo>
                    <a:pt x="132" y="56"/>
                  </a:lnTo>
                  <a:lnTo>
                    <a:pt x="136" y="56"/>
                  </a:lnTo>
                  <a:lnTo>
                    <a:pt x="137" y="56"/>
                  </a:lnTo>
                  <a:lnTo>
                    <a:pt x="139" y="56"/>
                  </a:lnTo>
                  <a:lnTo>
                    <a:pt x="141" y="56"/>
                  </a:lnTo>
                  <a:lnTo>
                    <a:pt x="144" y="56"/>
                  </a:lnTo>
                  <a:lnTo>
                    <a:pt x="146" y="56"/>
                  </a:lnTo>
                  <a:lnTo>
                    <a:pt x="150" y="56"/>
                  </a:lnTo>
                  <a:lnTo>
                    <a:pt x="157" y="56"/>
                  </a:lnTo>
                  <a:lnTo>
                    <a:pt x="158" y="56"/>
                  </a:lnTo>
                  <a:lnTo>
                    <a:pt x="161" y="56"/>
                  </a:lnTo>
                  <a:lnTo>
                    <a:pt x="162" y="56"/>
                  </a:lnTo>
                  <a:lnTo>
                    <a:pt x="165" y="56"/>
                  </a:lnTo>
                  <a:lnTo>
                    <a:pt x="167" y="56"/>
                  </a:lnTo>
                  <a:lnTo>
                    <a:pt x="167" y="51"/>
                  </a:lnTo>
                  <a:lnTo>
                    <a:pt x="167" y="48"/>
                  </a:lnTo>
                  <a:lnTo>
                    <a:pt x="167" y="46"/>
                  </a:lnTo>
                  <a:lnTo>
                    <a:pt x="167" y="44"/>
                  </a:lnTo>
                  <a:lnTo>
                    <a:pt x="167" y="42"/>
                  </a:lnTo>
                  <a:lnTo>
                    <a:pt x="167" y="38"/>
                  </a:lnTo>
                  <a:lnTo>
                    <a:pt x="167" y="34"/>
                  </a:lnTo>
                  <a:lnTo>
                    <a:pt x="167" y="33"/>
                  </a:lnTo>
                  <a:lnTo>
                    <a:pt x="167" y="31"/>
                  </a:lnTo>
                  <a:lnTo>
                    <a:pt x="169" y="27"/>
                  </a:lnTo>
                  <a:lnTo>
                    <a:pt x="169" y="25"/>
                  </a:lnTo>
                  <a:lnTo>
                    <a:pt x="169" y="18"/>
                  </a:lnTo>
                  <a:lnTo>
                    <a:pt x="167" y="14"/>
                  </a:lnTo>
                  <a:lnTo>
                    <a:pt x="167" y="13"/>
                  </a:lnTo>
                  <a:lnTo>
                    <a:pt x="167" y="10"/>
                  </a:lnTo>
                  <a:lnTo>
                    <a:pt x="167" y="8"/>
                  </a:lnTo>
                  <a:lnTo>
                    <a:pt x="167" y="6"/>
                  </a:lnTo>
                  <a:lnTo>
                    <a:pt x="167" y="5"/>
                  </a:lnTo>
                  <a:lnTo>
                    <a:pt x="167" y="4"/>
                  </a:lnTo>
                  <a:lnTo>
                    <a:pt x="167" y="3"/>
                  </a:lnTo>
                  <a:lnTo>
                    <a:pt x="167" y="1"/>
                  </a:lnTo>
                  <a:lnTo>
                    <a:pt x="169" y="1"/>
                  </a:lnTo>
                  <a:lnTo>
                    <a:pt x="173" y="1"/>
                  </a:lnTo>
                  <a:lnTo>
                    <a:pt x="175" y="1"/>
                  </a:lnTo>
                  <a:lnTo>
                    <a:pt x="178" y="1"/>
                  </a:lnTo>
                  <a:lnTo>
                    <a:pt x="181" y="1"/>
                  </a:lnTo>
                  <a:lnTo>
                    <a:pt x="183" y="1"/>
                  </a:lnTo>
                  <a:lnTo>
                    <a:pt x="186" y="1"/>
                  </a:lnTo>
                  <a:lnTo>
                    <a:pt x="188" y="1"/>
                  </a:lnTo>
                  <a:lnTo>
                    <a:pt x="192" y="1"/>
                  </a:lnTo>
                  <a:lnTo>
                    <a:pt x="195" y="1"/>
                  </a:lnTo>
                  <a:lnTo>
                    <a:pt x="196" y="1"/>
                  </a:lnTo>
                  <a:lnTo>
                    <a:pt x="198" y="1"/>
                  </a:lnTo>
                  <a:lnTo>
                    <a:pt x="205" y="1"/>
                  </a:lnTo>
                  <a:lnTo>
                    <a:pt x="208" y="1"/>
                  </a:lnTo>
                  <a:lnTo>
                    <a:pt x="209" y="1"/>
                  </a:lnTo>
                  <a:lnTo>
                    <a:pt x="212" y="1"/>
                  </a:lnTo>
                  <a:lnTo>
                    <a:pt x="215" y="1"/>
                  </a:lnTo>
                  <a:lnTo>
                    <a:pt x="21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48">
              <a:extLst>
                <a:ext uri="{FF2B5EF4-FFF2-40B4-BE49-F238E27FC236}">
                  <a16:creationId xmlns:a16="http://schemas.microsoft.com/office/drawing/2014/main" id="{B668CD41-62FF-4D30-A334-8188BA74517C}"/>
                </a:ext>
              </a:extLst>
            </p:cNvPr>
            <p:cNvSpPr>
              <a:spLocks/>
            </p:cNvSpPr>
            <p:nvPr/>
          </p:nvSpPr>
          <p:spPr bwMode="auto">
            <a:xfrm>
              <a:off x="5376" y="2339"/>
              <a:ext cx="280" cy="386"/>
            </a:xfrm>
            <a:custGeom>
              <a:avLst/>
              <a:gdLst>
                <a:gd name="T0" fmla="*/ 162 w 280"/>
                <a:gd name="T1" fmla="*/ 44 h 386"/>
                <a:gd name="T2" fmla="*/ 157 w 280"/>
                <a:gd name="T3" fmla="*/ 59 h 386"/>
                <a:gd name="T4" fmla="*/ 151 w 280"/>
                <a:gd name="T5" fmla="*/ 75 h 386"/>
                <a:gd name="T6" fmla="*/ 147 w 280"/>
                <a:gd name="T7" fmla="*/ 94 h 386"/>
                <a:gd name="T8" fmla="*/ 138 w 280"/>
                <a:gd name="T9" fmla="*/ 105 h 386"/>
                <a:gd name="T10" fmla="*/ 135 w 280"/>
                <a:gd name="T11" fmla="*/ 130 h 386"/>
                <a:gd name="T12" fmla="*/ 134 w 280"/>
                <a:gd name="T13" fmla="*/ 169 h 386"/>
                <a:gd name="T14" fmla="*/ 132 w 280"/>
                <a:gd name="T15" fmla="*/ 213 h 386"/>
                <a:gd name="T16" fmla="*/ 157 w 280"/>
                <a:gd name="T17" fmla="*/ 225 h 386"/>
                <a:gd name="T18" fmla="*/ 223 w 280"/>
                <a:gd name="T19" fmla="*/ 225 h 386"/>
                <a:gd name="T20" fmla="*/ 263 w 280"/>
                <a:gd name="T21" fmla="*/ 228 h 386"/>
                <a:gd name="T22" fmla="*/ 275 w 280"/>
                <a:gd name="T23" fmla="*/ 240 h 386"/>
                <a:gd name="T24" fmla="*/ 274 w 280"/>
                <a:gd name="T25" fmla="*/ 250 h 386"/>
                <a:gd name="T26" fmla="*/ 266 w 280"/>
                <a:gd name="T27" fmla="*/ 257 h 386"/>
                <a:gd name="T28" fmla="*/ 262 w 280"/>
                <a:gd name="T29" fmla="*/ 272 h 386"/>
                <a:gd name="T30" fmla="*/ 261 w 280"/>
                <a:gd name="T31" fmla="*/ 287 h 386"/>
                <a:gd name="T32" fmla="*/ 245 w 280"/>
                <a:gd name="T33" fmla="*/ 281 h 386"/>
                <a:gd name="T34" fmla="*/ 204 w 280"/>
                <a:gd name="T35" fmla="*/ 281 h 386"/>
                <a:gd name="T36" fmla="*/ 189 w 280"/>
                <a:gd name="T37" fmla="*/ 326 h 386"/>
                <a:gd name="T38" fmla="*/ 187 w 280"/>
                <a:gd name="T39" fmla="*/ 366 h 386"/>
                <a:gd name="T40" fmla="*/ 177 w 280"/>
                <a:gd name="T41" fmla="*/ 366 h 386"/>
                <a:gd name="T42" fmla="*/ 158 w 280"/>
                <a:gd name="T43" fmla="*/ 364 h 386"/>
                <a:gd name="T44" fmla="*/ 143 w 280"/>
                <a:gd name="T45" fmla="*/ 361 h 386"/>
                <a:gd name="T46" fmla="*/ 134 w 280"/>
                <a:gd name="T47" fmla="*/ 380 h 386"/>
                <a:gd name="T48" fmla="*/ 131 w 280"/>
                <a:gd name="T49" fmla="*/ 359 h 386"/>
                <a:gd name="T50" fmla="*/ 132 w 280"/>
                <a:gd name="T51" fmla="*/ 313 h 386"/>
                <a:gd name="T52" fmla="*/ 106 w 280"/>
                <a:gd name="T53" fmla="*/ 280 h 386"/>
                <a:gd name="T54" fmla="*/ 101 w 280"/>
                <a:gd name="T55" fmla="*/ 268 h 386"/>
                <a:gd name="T56" fmla="*/ 111 w 280"/>
                <a:gd name="T57" fmla="*/ 251 h 386"/>
                <a:gd name="T58" fmla="*/ 98 w 280"/>
                <a:gd name="T59" fmla="*/ 236 h 386"/>
                <a:gd name="T60" fmla="*/ 88 w 280"/>
                <a:gd name="T61" fmla="*/ 253 h 386"/>
                <a:gd name="T62" fmla="*/ 67 w 280"/>
                <a:gd name="T63" fmla="*/ 266 h 386"/>
                <a:gd name="T64" fmla="*/ 50 w 280"/>
                <a:gd name="T65" fmla="*/ 272 h 386"/>
                <a:gd name="T66" fmla="*/ 33 w 280"/>
                <a:gd name="T67" fmla="*/ 259 h 386"/>
                <a:gd name="T68" fmla="*/ 32 w 280"/>
                <a:gd name="T69" fmla="*/ 237 h 386"/>
                <a:gd name="T70" fmla="*/ 43 w 280"/>
                <a:gd name="T71" fmla="*/ 225 h 386"/>
                <a:gd name="T72" fmla="*/ 66 w 280"/>
                <a:gd name="T73" fmla="*/ 215 h 386"/>
                <a:gd name="T74" fmla="*/ 83 w 280"/>
                <a:gd name="T75" fmla="*/ 195 h 386"/>
                <a:gd name="T76" fmla="*/ 72 w 280"/>
                <a:gd name="T77" fmla="*/ 179 h 386"/>
                <a:gd name="T78" fmla="*/ 50 w 280"/>
                <a:gd name="T79" fmla="*/ 179 h 386"/>
                <a:gd name="T80" fmla="*/ 37 w 280"/>
                <a:gd name="T81" fmla="*/ 165 h 386"/>
                <a:gd name="T82" fmla="*/ 25 w 280"/>
                <a:gd name="T83" fmla="*/ 147 h 386"/>
                <a:gd name="T84" fmla="*/ 28 w 280"/>
                <a:gd name="T85" fmla="*/ 126 h 386"/>
                <a:gd name="T86" fmla="*/ 35 w 280"/>
                <a:gd name="T87" fmla="*/ 109 h 386"/>
                <a:gd name="T88" fmla="*/ 49 w 280"/>
                <a:gd name="T89" fmla="*/ 101 h 386"/>
                <a:gd name="T90" fmla="*/ 68 w 280"/>
                <a:gd name="T91" fmla="*/ 88 h 386"/>
                <a:gd name="T92" fmla="*/ 81 w 280"/>
                <a:gd name="T93" fmla="*/ 69 h 386"/>
                <a:gd name="T94" fmla="*/ 77 w 280"/>
                <a:gd name="T95" fmla="*/ 47 h 386"/>
                <a:gd name="T96" fmla="*/ 72 w 280"/>
                <a:gd name="T97" fmla="*/ 33 h 386"/>
                <a:gd name="T98" fmla="*/ 60 w 280"/>
                <a:gd name="T99" fmla="*/ 14 h 386"/>
                <a:gd name="T100" fmla="*/ 42 w 280"/>
                <a:gd name="T101" fmla="*/ 25 h 386"/>
                <a:gd name="T102" fmla="*/ 42 w 280"/>
                <a:gd name="T103" fmla="*/ 39 h 386"/>
                <a:gd name="T104" fmla="*/ 43 w 280"/>
                <a:gd name="T105" fmla="*/ 60 h 386"/>
                <a:gd name="T106" fmla="*/ 24 w 280"/>
                <a:gd name="T107" fmla="*/ 72 h 386"/>
                <a:gd name="T108" fmla="*/ 3 w 280"/>
                <a:gd name="T109" fmla="*/ 61 h 386"/>
                <a:gd name="T110" fmla="*/ 3 w 280"/>
                <a:gd name="T111" fmla="*/ 44 h 386"/>
                <a:gd name="T112" fmla="*/ 9 w 280"/>
                <a:gd name="T113" fmla="*/ 30 h 386"/>
                <a:gd name="T114" fmla="*/ 22 w 280"/>
                <a:gd name="T115" fmla="*/ 16 h 386"/>
                <a:gd name="T116" fmla="*/ 37 w 280"/>
                <a:gd name="T117" fmla="*/ 0 h 386"/>
                <a:gd name="T118" fmla="*/ 81 w 280"/>
                <a:gd name="T119" fmla="*/ 1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 h="386">
                  <a:moveTo>
                    <a:pt x="162" y="4"/>
                  </a:moveTo>
                  <a:lnTo>
                    <a:pt x="162" y="7"/>
                  </a:lnTo>
                  <a:lnTo>
                    <a:pt x="162" y="8"/>
                  </a:lnTo>
                  <a:lnTo>
                    <a:pt x="162" y="13"/>
                  </a:lnTo>
                  <a:lnTo>
                    <a:pt x="162" y="14"/>
                  </a:lnTo>
                  <a:lnTo>
                    <a:pt x="162" y="17"/>
                  </a:lnTo>
                  <a:lnTo>
                    <a:pt x="162" y="18"/>
                  </a:lnTo>
                  <a:lnTo>
                    <a:pt x="162" y="20"/>
                  </a:lnTo>
                  <a:lnTo>
                    <a:pt x="162" y="22"/>
                  </a:lnTo>
                  <a:lnTo>
                    <a:pt x="162" y="26"/>
                  </a:lnTo>
                  <a:lnTo>
                    <a:pt x="162" y="31"/>
                  </a:lnTo>
                  <a:lnTo>
                    <a:pt x="162" y="35"/>
                  </a:lnTo>
                  <a:lnTo>
                    <a:pt x="162" y="38"/>
                  </a:lnTo>
                  <a:lnTo>
                    <a:pt x="162" y="39"/>
                  </a:lnTo>
                  <a:lnTo>
                    <a:pt x="162" y="41"/>
                  </a:lnTo>
                  <a:lnTo>
                    <a:pt x="162" y="43"/>
                  </a:lnTo>
                  <a:lnTo>
                    <a:pt x="162" y="44"/>
                  </a:lnTo>
                  <a:lnTo>
                    <a:pt x="161" y="44"/>
                  </a:lnTo>
                  <a:lnTo>
                    <a:pt x="161" y="46"/>
                  </a:lnTo>
                  <a:lnTo>
                    <a:pt x="161" y="47"/>
                  </a:lnTo>
                  <a:lnTo>
                    <a:pt x="160" y="47"/>
                  </a:lnTo>
                  <a:lnTo>
                    <a:pt x="160" y="48"/>
                  </a:lnTo>
                  <a:lnTo>
                    <a:pt x="158" y="48"/>
                  </a:lnTo>
                  <a:lnTo>
                    <a:pt x="158" y="50"/>
                  </a:lnTo>
                  <a:lnTo>
                    <a:pt x="160" y="50"/>
                  </a:lnTo>
                  <a:lnTo>
                    <a:pt x="160" y="51"/>
                  </a:lnTo>
                  <a:lnTo>
                    <a:pt x="158" y="51"/>
                  </a:lnTo>
                  <a:lnTo>
                    <a:pt x="158" y="52"/>
                  </a:lnTo>
                  <a:lnTo>
                    <a:pt x="158" y="54"/>
                  </a:lnTo>
                  <a:lnTo>
                    <a:pt x="158" y="55"/>
                  </a:lnTo>
                  <a:lnTo>
                    <a:pt x="158" y="56"/>
                  </a:lnTo>
                  <a:lnTo>
                    <a:pt x="158" y="58"/>
                  </a:lnTo>
                  <a:lnTo>
                    <a:pt x="157" y="58"/>
                  </a:lnTo>
                  <a:lnTo>
                    <a:pt x="157" y="59"/>
                  </a:lnTo>
                  <a:lnTo>
                    <a:pt x="157" y="60"/>
                  </a:lnTo>
                  <a:lnTo>
                    <a:pt x="156" y="60"/>
                  </a:lnTo>
                  <a:lnTo>
                    <a:pt x="156" y="61"/>
                  </a:lnTo>
                  <a:lnTo>
                    <a:pt x="156" y="63"/>
                  </a:lnTo>
                  <a:lnTo>
                    <a:pt x="156" y="64"/>
                  </a:lnTo>
                  <a:lnTo>
                    <a:pt x="156" y="65"/>
                  </a:lnTo>
                  <a:lnTo>
                    <a:pt x="155" y="67"/>
                  </a:lnTo>
                  <a:lnTo>
                    <a:pt x="155" y="68"/>
                  </a:lnTo>
                  <a:lnTo>
                    <a:pt x="153" y="68"/>
                  </a:lnTo>
                  <a:lnTo>
                    <a:pt x="153" y="69"/>
                  </a:lnTo>
                  <a:lnTo>
                    <a:pt x="152" y="69"/>
                  </a:lnTo>
                  <a:lnTo>
                    <a:pt x="152" y="71"/>
                  </a:lnTo>
                  <a:lnTo>
                    <a:pt x="153" y="71"/>
                  </a:lnTo>
                  <a:lnTo>
                    <a:pt x="152" y="72"/>
                  </a:lnTo>
                  <a:lnTo>
                    <a:pt x="152" y="73"/>
                  </a:lnTo>
                  <a:lnTo>
                    <a:pt x="152" y="75"/>
                  </a:lnTo>
                  <a:lnTo>
                    <a:pt x="151" y="75"/>
                  </a:lnTo>
                  <a:lnTo>
                    <a:pt x="151" y="76"/>
                  </a:lnTo>
                  <a:lnTo>
                    <a:pt x="151" y="77"/>
                  </a:lnTo>
                  <a:lnTo>
                    <a:pt x="149" y="79"/>
                  </a:lnTo>
                  <a:lnTo>
                    <a:pt x="149" y="80"/>
                  </a:lnTo>
                  <a:lnTo>
                    <a:pt x="148" y="81"/>
                  </a:lnTo>
                  <a:lnTo>
                    <a:pt x="148" y="82"/>
                  </a:lnTo>
                  <a:lnTo>
                    <a:pt x="148" y="84"/>
                  </a:lnTo>
                  <a:lnTo>
                    <a:pt x="149" y="85"/>
                  </a:lnTo>
                  <a:lnTo>
                    <a:pt x="149" y="86"/>
                  </a:lnTo>
                  <a:lnTo>
                    <a:pt x="149" y="88"/>
                  </a:lnTo>
                  <a:lnTo>
                    <a:pt x="149" y="89"/>
                  </a:lnTo>
                  <a:lnTo>
                    <a:pt x="148" y="89"/>
                  </a:lnTo>
                  <a:lnTo>
                    <a:pt x="148" y="90"/>
                  </a:lnTo>
                  <a:lnTo>
                    <a:pt x="147" y="90"/>
                  </a:lnTo>
                  <a:lnTo>
                    <a:pt x="147" y="92"/>
                  </a:lnTo>
                  <a:lnTo>
                    <a:pt x="147" y="93"/>
                  </a:lnTo>
                  <a:lnTo>
                    <a:pt x="147" y="94"/>
                  </a:lnTo>
                  <a:lnTo>
                    <a:pt x="148" y="94"/>
                  </a:lnTo>
                  <a:lnTo>
                    <a:pt x="148" y="96"/>
                  </a:lnTo>
                  <a:lnTo>
                    <a:pt x="148" y="97"/>
                  </a:lnTo>
                  <a:lnTo>
                    <a:pt x="147" y="97"/>
                  </a:lnTo>
                  <a:lnTo>
                    <a:pt x="147" y="98"/>
                  </a:lnTo>
                  <a:lnTo>
                    <a:pt x="145" y="98"/>
                  </a:lnTo>
                  <a:lnTo>
                    <a:pt x="145" y="99"/>
                  </a:lnTo>
                  <a:lnTo>
                    <a:pt x="144" y="99"/>
                  </a:lnTo>
                  <a:lnTo>
                    <a:pt x="144" y="101"/>
                  </a:lnTo>
                  <a:lnTo>
                    <a:pt x="143" y="101"/>
                  </a:lnTo>
                  <a:lnTo>
                    <a:pt x="143" y="102"/>
                  </a:lnTo>
                  <a:lnTo>
                    <a:pt x="141" y="102"/>
                  </a:lnTo>
                  <a:lnTo>
                    <a:pt x="141" y="103"/>
                  </a:lnTo>
                  <a:lnTo>
                    <a:pt x="140" y="103"/>
                  </a:lnTo>
                  <a:lnTo>
                    <a:pt x="139" y="103"/>
                  </a:lnTo>
                  <a:lnTo>
                    <a:pt x="138" y="103"/>
                  </a:lnTo>
                  <a:lnTo>
                    <a:pt x="138" y="105"/>
                  </a:lnTo>
                  <a:lnTo>
                    <a:pt x="138" y="106"/>
                  </a:lnTo>
                  <a:lnTo>
                    <a:pt x="139" y="106"/>
                  </a:lnTo>
                  <a:lnTo>
                    <a:pt x="139" y="107"/>
                  </a:lnTo>
                  <a:lnTo>
                    <a:pt x="140" y="107"/>
                  </a:lnTo>
                  <a:lnTo>
                    <a:pt x="139" y="107"/>
                  </a:lnTo>
                  <a:lnTo>
                    <a:pt x="139" y="109"/>
                  </a:lnTo>
                  <a:lnTo>
                    <a:pt x="138" y="109"/>
                  </a:lnTo>
                  <a:lnTo>
                    <a:pt x="138" y="110"/>
                  </a:lnTo>
                  <a:lnTo>
                    <a:pt x="136" y="110"/>
                  </a:lnTo>
                  <a:lnTo>
                    <a:pt x="136" y="111"/>
                  </a:lnTo>
                  <a:lnTo>
                    <a:pt x="135" y="111"/>
                  </a:lnTo>
                  <a:lnTo>
                    <a:pt x="135" y="113"/>
                  </a:lnTo>
                  <a:lnTo>
                    <a:pt x="135" y="115"/>
                  </a:lnTo>
                  <a:lnTo>
                    <a:pt x="135" y="118"/>
                  </a:lnTo>
                  <a:lnTo>
                    <a:pt x="135" y="120"/>
                  </a:lnTo>
                  <a:lnTo>
                    <a:pt x="135" y="124"/>
                  </a:lnTo>
                  <a:lnTo>
                    <a:pt x="135" y="130"/>
                  </a:lnTo>
                  <a:lnTo>
                    <a:pt x="135" y="132"/>
                  </a:lnTo>
                  <a:lnTo>
                    <a:pt x="134" y="135"/>
                  </a:lnTo>
                  <a:lnTo>
                    <a:pt x="134" y="139"/>
                  </a:lnTo>
                  <a:lnTo>
                    <a:pt x="134" y="140"/>
                  </a:lnTo>
                  <a:lnTo>
                    <a:pt x="134" y="141"/>
                  </a:lnTo>
                  <a:lnTo>
                    <a:pt x="134" y="143"/>
                  </a:lnTo>
                  <a:lnTo>
                    <a:pt x="134" y="148"/>
                  </a:lnTo>
                  <a:lnTo>
                    <a:pt x="134" y="149"/>
                  </a:lnTo>
                  <a:lnTo>
                    <a:pt x="134" y="150"/>
                  </a:lnTo>
                  <a:lnTo>
                    <a:pt x="134" y="153"/>
                  </a:lnTo>
                  <a:lnTo>
                    <a:pt x="134" y="157"/>
                  </a:lnTo>
                  <a:lnTo>
                    <a:pt x="134" y="160"/>
                  </a:lnTo>
                  <a:lnTo>
                    <a:pt x="134" y="162"/>
                  </a:lnTo>
                  <a:lnTo>
                    <a:pt x="134" y="164"/>
                  </a:lnTo>
                  <a:lnTo>
                    <a:pt x="134" y="165"/>
                  </a:lnTo>
                  <a:lnTo>
                    <a:pt x="134" y="168"/>
                  </a:lnTo>
                  <a:lnTo>
                    <a:pt x="134" y="169"/>
                  </a:lnTo>
                  <a:lnTo>
                    <a:pt x="134" y="171"/>
                  </a:lnTo>
                  <a:lnTo>
                    <a:pt x="134" y="175"/>
                  </a:lnTo>
                  <a:lnTo>
                    <a:pt x="134" y="177"/>
                  </a:lnTo>
                  <a:lnTo>
                    <a:pt x="134" y="179"/>
                  </a:lnTo>
                  <a:lnTo>
                    <a:pt x="134" y="181"/>
                  </a:lnTo>
                  <a:lnTo>
                    <a:pt x="134" y="186"/>
                  </a:lnTo>
                  <a:lnTo>
                    <a:pt x="134" y="187"/>
                  </a:lnTo>
                  <a:lnTo>
                    <a:pt x="134" y="191"/>
                  </a:lnTo>
                  <a:lnTo>
                    <a:pt x="132" y="194"/>
                  </a:lnTo>
                  <a:lnTo>
                    <a:pt x="132" y="196"/>
                  </a:lnTo>
                  <a:lnTo>
                    <a:pt x="132" y="202"/>
                  </a:lnTo>
                  <a:lnTo>
                    <a:pt x="132" y="204"/>
                  </a:lnTo>
                  <a:lnTo>
                    <a:pt x="132" y="205"/>
                  </a:lnTo>
                  <a:lnTo>
                    <a:pt x="132" y="207"/>
                  </a:lnTo>
                  <a:lnTo>
                    <a:pt x="132" y="208"/>
                  </a:lnTo>
                  <a:lnTo>
                    <a:pt x="132" y="209"/>
                  </a:lnTo>
                  <a:lnTo>
                    <a:pt x="132" y="213"/>
                  </a:lnTo>
                  <a:lnTo>
                    <a:pt x="132" y="215"/>
                  </a:lnTo>
                  <a:lnTo>
                    <a:pt x="132" y="216"/>
                  </a:lnTo>
                  <a:lnTo>
                    <a:pt x="132" y="217"/>
                  </a:lnTo>
                  <a:lnTo>
                    <a:pt x="132" y="220"/>
                  </a:lnTo>
                  <a:lnTo>
                    <a:pt x="132" y="222"/>
                  </a:lnTo>
                  <a:lnTo>
                    <a:pt x="132" y="224"/>
                  </a:lnTo>
                  <a:lnTo>
                    <a:pt x="135" y="224"/>
                  </a:lnTo>
                  <a:lnTo>
                    <a:pt x="136" y="224"/>
                  </a:lnTo>
                  <a:lnTo>
                    <a:pt x="139" y="225"/>
                  </a:lnTo>
                  <a:lnTo>
                    <a:pt x="141" y="225"/>
                  </a:lnTo>
                  <a:lnTo>
                    <a:pt x="143" y="225"/>
                  </a:lnTo>
                  <a:lnTo>
                    <a:pt x="147" y="225"/>
                  </a:lnTo>
                  <a:lnTo>
                    <a:pt x="148" y="225"/>
                  </a:lnTo>
                  <a:lnTo>
                    <a:pt x="151" y="225"/>
                  </a:lnTo>
                  <a:lnTo>
                    <a:pt x="152" y="225"/>
                  </a:lnTo>
                  <a:lnTo>
                    <a:pt x="156" y="225"/>
                  </a:lnTo>
                  <a:lnTo>
                    <a:pt x="157" y="225"/>
                  </a:lnTo>
                  <a:lnTo>
                    <a:pt x="158" y="225"/>
                  </a:lnTo>
                  <a:lnTo>
                    <a:pt x="160" y="225"/>
                  </a:lnTo>
                  <a:lnTo>
                    <a:pt x="166" y="225"/>
                  </a:lnTo>
                  <a:lnTo>
                    <a:pt x="170" y="225"/>
                  </a:lnTo>
                  <a:lnTo>
                    <a:pt x="176" y="225"/>
                  </a:lnTo>
                  <a:lnTo>
                    <a:pt x="181" y="225"/>
                  </a:lnTo>
                  <a:lnTo>
                    <a:pt x="183" y="225"/>
                  </a:lnTo>
                  <a:lnTo>
                    <a:pt x="190" y="225"/>
                  </a:lnTo>
                  <a:lnTo>
                    <a:pt x="194" y="225"/>
                  </a:lnTo>
                  <a:lnTo>
                    <a:pt x="198" y="225"/>
                  </a:lnTo>
                  <a:lnTo>
                    <a:pt x="199" y="225"/>
                  </a:lnTo>
                  <a:lnTo>
                    <a:pt x="203" y="225"/>
                  </a:lnTo>
                  <a:lnTo>
                    <a:pt x="208" y="225"/>
                  </a:lnTo>
                  <a:lnTo>
                    <a:pt x="215" y="225"/>
                  </a:lnTo>
                  <a:lnTo>
                    <a:pt x="217" y="225"/>
                  </a:lnTo>
                  <a:lnTo>
                    <a:pt x="221" y="225"/>
                  </a:lnTo>
                  <a:lnTo>
                    <a:pt x="223" y="225"/>
                  </a:lnTo>
                  <a:lnTo>
                    <a:pt x="225" y="225"/>
                  </a:lnTo>
                  <a:lnTo>
                    <a:pt x="227" y="225"/>
                  </a:lnTo>
                  <a:lnTo>
                    <a:pt x="228" y="225"/>
                  </a:lnTo>
                  <a:lnTo>
                    <a:pt x="230" y="225"/>
                  </a:lnTo>
                  <a:lnTo>
                    <a:pt x="233" y="225"/>
                  </a:lnTo>
                  <a:lnTo>
                    <a:pt x="234" y="225"/>
                  </a:lnTo>
                  <a:lnTo>
                    <a:pt x="237" y="225"/>
                  </a:lnTo>
                  <a:lnTo>
                    <a:pt x="240" y="225"/>
                  </a:lnTo>
                  <a:lnTo>
                    <a:pt x="244" y="225"/>
                  </a:lnTo>
                  <a:lnTo>
                    <a:pt x="246" y="225"/>
                  </a:lnTo>
                  <a:lnTo>
                    <a:pt x="250" y="226"/>
                  </a:lnTo>
                  <a:lnTo>
                    <a:pt x="254" y="226"/>
                  </a:lnTo>
                  <a:lnTo>
                    <a:pt x="258" y="226"/>
                  </a:lnTo>
                  <a:lnTo>
                    <a:pt x="259" y="226"/>
                  </a:lnTo>
                  <a:lnTo>
                    <a:pt x="262" y="226"/>
                  </a:lnTo>
                  <a:lnTo>
                    <a:pt x="263" y="226"/>
                  </a:lnTo>
                  <a:lnTo>
                    <a:pt x="263" y="228"/>
                  </a:lnTo>
                  <a:lnTo>
                    <a:pt x="263" y="229"/>
                  </a:lnTo>
                  <a:lnTo>
                    <a:pt x="263" y="230"/>
                  </a:lnTo>
                  <a:lnTo>
                    <a:pt x="263" y="232"/>
                  </a:lnTo>
                  <a:lnTo>
                    <a:pt x="265" y="232"/>
                  </a:lnTo>
                  <a:lnTo>
                    <a:pt x="265" y="233"/>
                  </a:lnTo>
                  <a:lnTo>
                    <a:pt x="265" y="234"/>
                  </a:lnTo>
                  <a:lnTo>
                    <a:pt x="266" y="234"/>
                  </a:lnTo>
                  <a:lnTo>
                    <a:pt x="266" y="236"/>
                  </a:lnTo>
                  <a:lnTo>
                    <a:pt x="266" y="237"/>
                  </a:lnTo>
                  <a:lnTo>
                    <a:pt x="267" y="237"/>
                  </a:lnTo>
                  <a:lnTo>
                    <a:pt x="267" y="238"/>
                  </a:lnTo>
                  <a:lnTo>
                    <a:pt x="268" y="238"/>
                  </a:lnTo>
                  <a:lnTo>
                    <a:pt x="270" y="240"/>
                  </a:lnTo>
                  <a:lnTo>
                    <a:pt x="271" y="240"/>
                  </a:lnTo>
                  <a:lnTo>
                    <a:pt x="272" y="240"/>
                  </a:lnTo>
                  <a:lnTo>
                    <a:pt x="274" y="240"/>
                  </a:lnTo>
                  <a:lnTo>
                    <a:pt x="275" y="240"/>
                  </a:lnTo>
                  <a:lnTo>
                    <a:pt x="276" y="240"/>
                  </a:lnTo>
                  <a:lnTo>
                    <a:pt x="278" y="240"/>
                  </a:lnTo>
                  <a:lnTo>
                    <a:pt x="279" y="240"/>
                  </a:lnTo>
                  <a:lnTo>
                    <a:pt x="280" y="241"/>
                  </a:lnTo>
                  <a:lnTo>
                    <a:pt x="280" y="242"/>
                  </a:lnTo>
                  <a:lnTo>
                    <a:pt x="280" y="243"/>
                  </a:lnTo>
                  <a:lnTo>
                    <a:pt x="280" y="245"/>
                  </a:lnTo>
                  <a:lnTo>
                    <a:pt x="280" y="246"/>
                  </a:lnTo>
                  <a:lnTo>
                    <a:pt x="279" y="246"/>
                  </a:lnTo>
                  <a:lnTo>
                    <a:pt x="279" y="247"/>
                  </a:lnTo>
                  <a:lnTo>
                    <a:pt x="279" y="249"/>
                  </a:lnTo>
                  <a:lnTo>
                    <a:pt x="278" y="249"/>
                  </a:lnTo>
                  <a:lnTo>
                    <a:pt x="278" y="250"/>
                  </a:lnTo>
                  <a:lnTo>
                    <a:pt x="276" y="250"/>
                  </a:lnTo>
                  <a:lnTo>
                    <a:pt x="276" y="251"/>
                  </a:lnTo>
                  <a:lnTo>
                    <a:pt x="275" y="251"/>
                  </a:lnTo>
                  <a:lnTo>
                    <a:pt x="274" y="250"/>
                  </a:lnTo>
                  <a:lnTo>
                    <a:pt x="272" y="250"/>
                  </a:lnTo>
                  <a:lnTo>
                    <a:pt x="272" y="249"/>
                  </a:lnTo>
                  <a:lnTo>
                    <a:pt x="272" y="250"/>
                  </a:lnTo>
                  <a:lnTo>
                    <a:pt x="271" y="250"/>
                  </a:lnTo>
                  <a:lnTo>
                    <a:pt x="270" y="250"/>
                  </a:lnTo>
                  <a:lnTo>
                    <a:pt x="270" y="251"/>
                  </a:lnTo>
                  <a:lnTo>
                    <a:pt x="268" y="251"/>
                  </a:lnTo>
                  <a:lnTo>
                    <a:pt x="267" y="251"/>
                  </a:lnTo>
                  <a:lnTo>
                    <a:pt x="267" y="250"/>
                  </a:lnTo>
                  <a:lnTo>
                    <a:pt x="266" y="250"/>
                  </a:lnTo>
                  <a:lnTo>
                    <a:pt x="265" y="250"/>
                  </a:lnTo>
                  <a:lnTo>
                    <a:pt x="265" y="251"/>
                  </a:lnTo>
                  <a:lnTo>
                    <a:pt x="265" y="253"/>
                  </a:lnTo>
                  <a:lnTo>
                    <a:pt x="265" y="254"/>
                  </a:lnTo>
                  <a:lnTo>
                    <a:pt x="266" y="254"/>
                  </a:lnTo>
                  <a:lnTo>
                    <a:pt x="266" y="255"/>
                  </a:lnTo>
                  <a:lnTo>
                    <a:pt x="266" y="257"/>
                  </a:lnTo>
                  <a:lnTo>
                    <a:pt x="267" y="257"/>
                  </a:lnTo>
                  <a:lnTo>
                    <a:pt x="267" y="258"/>
                  </a:lnTo>
                  <a:lnTo>
                    <a:pt x="267" y="259"/>
                  </a:lnTo>
                  <a:lnTo>
                    <a:pt x="266" y="259"/>
                  </a:lnTo>
                  <a:lnTo>
                    <a:pt x="266" y="260"/>
                  </a:lnTo>
                  <a:lnTo>
                    <a:pt x="266" y="262"/>
                  </a:lnTo>
                  <a:lnTo>
                    <a:pt x="266" y="263"/>
                  </a:lnTo>
                  <a:lnTo>
                    <a:pt x="266" y="264"/>
                  </a:lnTo>
                  <a:lnTo>
                    <a:pt x="265" y="264"/>
                  </a:lnTo>
                  <a:lnTo>
                    <a:pt x="265" y="266"/>
                  </a:lnTo>
                  <a:lnTo>
                    <a:pt x="265" y="267"/>
                  </a:lnTo>
                  <a:lnTo>
                    <a:pt x="263" y="267"/>
                  </a:lnTo>
                  <a:lnTo>
                    <a:pt x="263" y="268"/>
                  </a:lnTo>
                  <a:lnTo>
                    <a:pt x="263" y="270"/>
                  </a:lnTo>
                  <a:lnTo>
                    <a:pt x="263" y="271"/>
                  </a:lnTo>
                  <a:lnTo>
                    <a:pt x="263" y="272"/>
                  </a:lnTo>
                  <a:lnTo>
                    <a:pt x="262" y="272"/>
                  </a:lnTo>
                  <a:lnTo>
                    <a:pt x="261" y="272"/>
                  </a:lnTo>
                  <a:lnTo>
                    <a:pt x="259" y="272"/>
                  </a:lnTo>
                  <a:lnTo>
                    <a:pt x="259" y="274"/>
                  </a:lnTo>
                  <a:lnTo>
                    <a:pt x="258" y="274"/>
                  </a:lnTo>
                  <a:lnTo>
                    <a:pt x="258" y="275"/>
                  </a:lnTo>
                  <a:lnTo>
                    <a:pt x="258" y="276"/>
                  </a:lnTo>
                  <a:lnTo>
                    <a:pt x="259" y="276"/>
                  </a:lnTo>
                  <a:lnTo>
                    <a:pt x="259" y="277"/>
                  </a:lnTo>
                  <a:lnTo>
                    <a:pt x="259" y="279"/>
                  </a:lnTo>
                  <a:lnTo>
                    <a:pt x="261" y="279"/>
                  </a:lnTo>
                  <a:lnTo>
                    <a:pt x="261" y="280"/>
                  </a:lnTo>
                  <a:lnTo>
                    <a:pt x="262" y="280"/>
                  </a:lnTo>
                  <a:lnTo>
                    <a:pt x="262" y="281"/>
                  </a:lnTo>
                  <a:lnTo>
                    <a:pt x="262" y="283"/>
                  </a:lnTo>
                  <a:lnTo>
                    <a:pt x="262" y="284"/>
                  </a:lnTo>
                  <a:lnTo>
                    <a:pt x="261" y="285"/>
                  </a:lnTo>
                  <a:lnTo>
                    <a:pt x="261" y="287"/>
                  </a:lnTo>
                  <a:lnTo>
                    <a:pt x="261" y="288"/>
                  </a:lnTo>
                  <a:lnTo>
                    <a:pt x="259" y="288"/>
                  </a:lnTo>
                  <a:lnTo>
                    <a:pt x="258" y="288"/>
                  </a:lnTo>
                  <a:lnTo>
                    <a:pt x="257" y="287"/>
                  </a:lnTo>
                  <a:lnTo>
                    <a:pt x="255" y="285"/>
                  </a:lnTo>
                  <a:lnTo>
                    <a:pt x="255" y="284"/>
                  </a:lnTo>
                  <a:lnTo>
                    <a:pt x="254" y="284"/>
                  </a:lnTo>
                  <a:lnTo>
                    <a:pt x="253" y="284"/>
                  </a:lnTo>
                  <a:lnTo>
                    <a:pt x="251" y="284"/>
                  </a:lnTo>
                  <a:lnTo>
                    <a:pt x="250" y="284"/>
                  </a:lnTo>
                  <a:lnTo>
                    <a:pt x="249" y="285"/>
                  </a:lnTo>
                  <a:lnTo>
                    <a:pt x="249" y="284"/>
                  </a:lnTo>
                  <a:lnTo>
                    <a:pt x="248" y="284"/>
                  </a:lnTo>
                  <a:lnTo>
                    <a:pt x="246" y="284"/>
                  </a:lnTo>
                  <a:lnTo>
                    <a:pt x="246" y="283"/>
                  </a:lnTo>
                  <a:lnTo>
                    <a:pt x="245" y="283"/>
                  </a:lnTo>
                  <a:lnTo>
                    <a:pt x="245" y="281"/>
                  </a:lnTo>
                  <a:lnTo>
                    <a:pt x="244" y="281"/>
                  </a:lnTo>
                  <a:lnTo>
                    <a:pt x="244" y="280"/>
                  </a:lnTo>
                  <a:lnTo>
                    <a:pt x="242" y="280"/>
                  </a:lnTo>
                  <a:lnTo>
                    <a:pt x="241" y="280"/>
                  </a:lnTo>
                  <a:lnTo>
                    <a:pt x="240" y="280"/>
                  </a:lnTo>
                  <a:lnTo>
                    <a:pt x="240" y="281"/>
                  </a:lnTo>
                  <a:lnTo>
                    <a:pt x="238" y="281"/>
                  </a:lnTo>
                  <a:lnTo>
                    <a:pt x="234" y="281"/>
                  </a:lnTo>
                  <a:lnTo>
                    <a:pt x="232" y="281"/>
                  </a:lnTo>
                  <a:lnTo>
                    <a:pt x="229" y="281"/>
                  </a:lnTo>
                  <a:lnTo>
                    <a:pt x="225" y="281"/>
                  </a:lnTo>
                  <a:lnTo>
                    <a:pt x="219" y="281"/>
                  </a:lnTo>
                  <a:lnTo>
                    <a:pt x="216" y="281"/>
                  </a:lnTo>
                  <a:lnTo>
                    <a:pt x="213" y="281"/>
                  </a:lnTo>
                  <a:lnTo>
                    <a:pt x="210" y="281"/>
                  </a:lnTo>
                  <a:lnTo>
                    <a:pt x="207" y="281"/>
                  </a:lnTo>
                  <a:lnTo>
                    <a:pt x="204" y="281"/>
                  </a:lnTo>
                  <a:lnTo>
                    <a:pt x="200" y="281"/>
                  </a:lnTo>
                  <a:lnTo>
                    <a:pt x="198" y="281"/>
                  </a:lnTo>
                  <a:lnTo>
                    <a:pt x="196" y="281"/>
                  </a:lnTo>
                  <a:lnTo>
                    <a:pt x="195" y="281"/>
                  </a:lnTo>
                  <a:lnTo>
                    <a:pt x="194" y="281"/>
                  </a:lnTo>
                  <a:lnTo>
                    <a:pt x="189" y="281"/>
                  </a:lnTo>
                  <a:lnTo>
                    <a:pt x="189" y="285"/>
                  </a:lnTo>
                  <a:lnTo>
                    <a:pt x="189" y="287"/>
                  </a:lnTo>
                  <a:lnTo>
                    <a:pt x="189" y="289"/>
                  </a:lnTo>
                  <a:lnTo>
                    <a:pt x="189" y="297"/>
                  </a:lnTo>
                  <a:lnTo>
                    <a:pt x="189" y="300"/>
                  </a:lnTo>
                  <a:lnTo>
                    <a:pt x="189" y="305"/>
                  </a:lnTo>
                  <a:lnTo>
                    <a:pt x="189" y="308"/>
                  </a:lnTo>
                  <a:lnTo>
                    <a:pt x="189" y="310"/>
                  </a:lnTo>
                  <a:lnTo>
                    <a:pt x="189" y="317"/>
                  </a:lnTo>
                  <a:lnTo>
                    <a:pt x="189" y="321"/>
                  </a:lnTo>
                  <a:lnTo>
                    <a:pt x="189" y="326"/>
                  </a:lnTo>
                  <a:lnTo>
                    <a:pt x="189" y="329"/>
                  </a:lnTo>
                  <a:lnTo>
                    <a:pt x="187" y="330"/>
                  </a:lnTo>
                  <a:lnTo>
                    <a:pt x="187" y="331"/>
                  </a:lnTo>
                  <a:lnTo>
                    <a:pt x="187" y="332"/>
                  </a:lnTo>
                  <a:lnTo>
                    <a:pt x="187" y="335"/>
                  </a:lnTo>
                  <a:lnTo>
                    <a:pt x="187" y="338"/>
                  </a:lnTo>
                  <a:lnTo>
                    <a:pt x="187" y="342"/>
                  </a:lnTo>
                  <a:lnTo>
                    <a:pt x="187" y="343"/>
                  </a:lnTo>
                  <a:lnTo>
                    <a:pt x="187" y="344"/>
                  </a:lnTo>
                  <a:lnTo>
                    <a:pt x="187" y="346"/>
                  </a:lnTo>
                  <a:lnTo>
                    <a:pt x="187" y="348"/>
                  </a:lnTo>
                  <a:lnTo>
                    <a:pt x="187" y="353"/>
                  </a:lnTo>
                  <a:lnTo>
                    <a:pt x="187" y="356"/>
                  </a:lnTo>
                  <a:lnTo>
                    <a:pt x="187" y="359"/>
                  </a:lnTo>
                  <a:lnTo>
                    <a:pt x="187" y="361"/>
                  </a:lnTo>
                  <a:lnTo>
                    <a:pt x="187" y="365"/>
                  </a:lnTo>
                  <a:lnTo>
                    <a:pt x="187" y="366"/>
                  </a:lnTo>
                  <a:lnTo>
                    <a:pt x="186" y="366"/>
                  </a:lnTo>
                  <a:lnTo>
                    <a:pt x="186" y="365"/>
                  </a:lnTo>
                  <a:lnTo>
                    <a:pt x="185" y="365"/>
                  </a:lnTo>
                  <a:lnTo>
                    <a:pt x="185" y="364"/>
                  </a:lnTo>
                  <a:lnTo>
                    <a:pt x="185" y="363"/>
                  </a:lnTo>
                  <a:lnTo>
                    <a:pt x="183" y="363"/>
                  </a:lnTo>
                  <a:lnTo>
                    <a:pt x="183" y="361"/>
                  </a:lnTo>
                  <a:lnTo>
                    <a:pt x="183" y="360"/>
                  </a:lnTo>
                  <a:lnTo>
                    <a:pt x="182" y="360"/>
                  </a:lnTo>
                  <a:lnTo>
                    <a:pt x="181" y="361"/>
                  </a:lnTo>
                  <a:lnTo>
                    <a:pt x="181" y="363"/>
                  </a:lnTo>
                  <a:lnTo>
                    <a:pt x="181" y="364"/>
                  </a:lnTo>
                  <a:lnTo>
                    <a:pt x="179" y="364"/>
                  </a:lnTo>
                  <a:lnTo>
                    <a:pt x="179" y="365"/>
                  </a:lnTo>
                  <a:lnTo>
                    <a:pt x="179" y="366"/>
                  </a:lnTo>
                  <a:lnTo>
                    <a:pt x="178" y="366"/>
                  </a:lnTo>
                  <a:lnTo>
                    <a:pt x="177" y="366"/>
                  </a:lnTo>
                  <a:lnTo>
                    <a:pt x="176" y="366"/>
                  </a:lnTo>
                  <a:lnTo>
                    <a:pt x="174" y="366"/>
                  </a:lnTo>
                  <a:lnTo>
                    <a:pt x="174" y="365"/>
                  </a:lnTo>
                  <a:lnTo>
                    <a:pt x="173" y="365"/>
                  </a:lnTo>
                  <a:lnTo>
                    <a:pt x="172" y="364"/>
                  </a:lnTo>
                  <a:lnTo>
                    <a:pt x="172" y="363"/>
                  </a:lnTo>
                  <a:lnTo>
                    <a:pt x="170" y="363"/>
                  </a:lnTo>
                  <a:lnTo>
                    <a:pt x="169" y="363"/>
                  </a:lnTo>
                  <a:lnTo>
                    <a:pt x="169" y="361"/>
                  </a:lnTo>
                  <a:lnTo>
                    <a:pt x="168" y="361"/>
                  </a:lnTo>
                  <a:lnTo>
                    <a:pt x="166" y="361"/>
                  </a:lnTo>
                  <a:lnTo>
                    <a:pt x="165" y="363"/>
                  </a:lnTo>
                  <a:lnTo>
                    <a:pt x="164" y="363"/>
                  </a:lnTo>
                  <a:lnTo>
                    <a:pt x="162" y="363"/>
                  </a:lnTo>
                  <a:lnTo>
                    <a:pt x="161" y="364"/>
                  </a:lnTo>
                  <a:lnTo>
                    <a:pt x="160" y="364"/>
                  </a:lnTo>
                  <a:lnTo>
                    <a:pt x="158" y="364"/>
                  </a:lnTo>
                  <a:lnTo>
                    <a:pt x="158" y="365"/>
                  </a:lnTo>
                  <a:lnTo>
                    <a:pt x="157" y="365"/>
                  </a:lnTo>
                  <a:lnTo>
                    <a:pt x="156" y="365"/>
                  </a:lnTo>
                  <a:lnTo>
                    <a:pt x="156" y="364"/>
                  </a:lnTo>
                  <a:lnTo>
                    <a:pt x="155" y="364"/>
                  </a:lnTo>
                  <a:lnTo>
                    <a:pt x="155" y="363"/>
                  </a:lnTo>
                  <a:lnTo>
                    <a:pt x="153" y="363"/>
                  </a:lnTo>
                  <a:lnTo>
                    <a:pt x="153" y="361"/>
                  </a:lnTo>
                  <a:lnTo>
                    <a:pt x="152" y="361"/>
                  </a:lnTo>
                  <a:lnTo>
                    <a:pt x="152" y="360"/>
                  </a:lnTo>
                  <a:lnTo>
                    <a:pt x="151" y="360"/>
                  </a:lnTo>
                  <a:lnTo>
                    <a:pt x="149" y="360"/>
                  </a:lnTo>
                  <a:lnTo>
                    <a:pt x="147" y="360"/>
                  </a:lnTo>
                  <a:lnTo>
                    <a:pt x="145" y="360"/>
                  </a:lnTo>
                  <a:lnTo>
                    <a:pt x="144" y="360"/>
                  </a:lnTo>
                  <a:lnTo>
                    <a:pt x="143" y="360"/>
                  </a:lnTo>
                  <a:lnTo>
                    <a:pt x="143" y="361"/>
                  </a:lnTo>
                  <a:lnTo>
                    <a:pt x="141" y="361"/>
                  </a:lnTo>
                  <a:lnTo>
                    <a:pt x="140" y="361"/>
                  </a:lnTo>
                  <a:lnTo>
                    <a:pt x="140" y="363"/>
                  </a:lnTo>
                  <a:lnTo>
                    <a:pt x="139" y="363"/>
                  </a:lnTo>
                  <a:lnTo>
                    <a:pt x="139" y="364"/>
                  </a:lnTo>
                  <a:lnTo>
                    <a:pt x="138" y="365"/>
                  </a:lnTo>
                  <a:lnTo>
                    <a:pt x="138" y="366"/>
                  </a:lnTo>
                  <a:lnTo>
                    <a:pt x="136" y="369"/>
                  </a:lnTo>
                  <a:lnTo>
                    <a:pt x="136" y="370"/>
                  </a:lnTo>
                  <a:lnTo>
                    <a:pt x="136" y="372"/>
                  </a:lnTo>
                  <a:lnTo>
                    <a:pt x="135" y="372"/>
                  </a:lnTo>
                  <a:lnTo>
                    <a:pt x="135" y="373"/>
                  </a:lnTo>
                  <a:lnTo>
                    <a:pt x="135" y="374"/>
                  </a:lnTo>
                  <a:lnTo>
                    <a:pt x="135" y="376"/>
                  </a:lnTo>
                  <a:lnTo>
                    <a:pt x="135" y="377"/>
                  </a:lnTo>
                  <a:lnTo>
                    <a:pt x="135" y="378"/>
                  </a:lnTo>
                  <a:lnTo>
                    <a:pt x="134" y="380"/>
                  </a:lnTo>
                  <a:lnTo>
                    <a:pt x="134" y="381"/>
                  </a:lnTo>
                  <a:lnTo>
                    <a:pt x="134" y="382"/>
                  </a:lnTo>
                  <a:lnTo>
                    <a:pt x="132" y="384"/>
                  </a:lnTo>
                  <a:lnTo>
                    <a:pt x="132" y="385"/>
                  </a:lnTo>
                  <a:lnTo>
                    <a:pt x="131" y="385"/>
                  </a:lnTo>
                  <a:lnTo>
                    <a:pt x="131" y="386"/>
                  </a:lnTo>
                  <a:lnTo>
                    <a:pt x="131" y="385"/>
                  </a:lnTo>
                  <a:lnTo>
                    <a:pt x="131" y="382"/>
                  </a:lnTo>
                  <a:lnTo>
                    <a:pt x="131" y="381"/>
                  </a:lnTo>
                  <a:lnTo>
                    <a:pt x="131" y="380"/>
                  </a:lnTo>
                  <a:lnTo>
                    <a:pt x="131" y="378"/>
                  </a:lnTo>
                  <a:lnTo>
                    <a:pt x="131" y="373"/>
                  </a:lnTo>
                  <a:lnTo>
                    <a:pt x="131" y="369"/>
                  </a:lnTo>
                  <a:lnTo>
                    <a:pt x="131" y="365"/>
                  </a:lnTo>
                  <a:lnTo>
                    <a:pt x="131" y="364"/>
                  </a:lnTo>
                  <a:lnTo>
                    <a:pt x="131" y="363"/>
                  </a:lnTo>
                  <a:lnTo>
                    <a:pt x="131" y="359"/>
                  </a:lnTo>
                  <a:lnTo>
                    <a:pt x="131" y="356"/>
                  </a:lnTo>
                  <a:lnTo>
                    <a:pt x="131" y="351"/>
                  </a:lnTo>
                  <a:lnTo>
                    <a:pt x="131" y="344"/>
                  </a:lnTo>
                  <a:lnTo>
                    <a:pt x="131" y="343"/>
                  </a:lnTo>
                  <a:lnTo>
                    <a:pt x="132" y="339"/>
                  </a:lnTo>
                  <a:lnTo>
                    <a:pt x="132" y="336"/>
                  </a:lnTo>
                  <a:lnTo>
                    <a:pt x="132" y="335"/>
                  </a:lnTo>
                  <a:lnTo>
                    <a:pt x="132" y="332"/>
                  </a:lnTo>
                  <a:lnTo>
                    <a:pt x="131" y="330"/>
                  </a:lnTo>
                  <a:lnTo>
                    <a:pt x="131" y="329"/>
                  </a:lnTo>
                  <a:lnTo>
                    <a:pt x="131" y="326"/>
                  </a:lnTo>
                  <a:lnTo>
                    <a:pt x="131" y="325"/>
                  </a:lnTo>
                  <a:lnTo>
                    <a:pt x="132" y="321"/>
                  </a:lnTo>
                  <a:lnTo>
                    <a:pt x="132" y="318"/>
                  </a:lnTo>
                  <a:lnTo>
                    <a:pt x="132" y="317"/>
                  </a:lnTo>
                  <a:lnTo>
                    <a:pt x="132" y="315"/>
                  </a:lnTo>
                  <a:lnTo>
                    <a:pt x="132" y="313"/>
                  </a:lnTo>
                  <a:lnTo>
                    <a:pt x="132" y="306"/>
                  </a:lnTo>
                  <a:lnTo>
                    <a:pt x="132" y="297"/>
                  </a:lnTo>
                  <a:lnTo>
                    <a:pt x="132" y="292"/>
                  </a:lnTo>
                  <a:lnTo>
                    <a:pt x="132" y="289"/>
                  </a:lnTo>
                  <a:lnTo>
                    <a:pt x="132" y="288"/>
                  </a:lnTo>
                  <a:lnTo>
                    <a:pt x="132" y="284"/>
                  </a:lnTo>
                  <a:lnTo>
                    <a:pt x="132" y="280"/>
                  </a:lnTo>
                  <a:lnTo>
                    <a:pt x="131" y="280"/>
                  </a:lnTo>
                  <a:lnTo>
                    <a:pt x="130" y="280"/>
                  </a:lnTo>
                  <a:lnTo>
                    <a:pt x="128" y="280"/>
                  </a:lnTo>
                  <a:lnTo>
                    <a:pt x="127" y="280"/>
                  </a:lnTo>
                  <a:lnTo>
                    <a:pt x="124" y="280"/>
                  </a:lnTo>
                  <a:lnTo>
                    <a:pt x="122" y="280"/>
                  </a:lnTo>
                  <a:lnTo>
                    <a:pt x="114" y="280"/>
                  </a:lnTo>
                  <a:lnTo>
                    <a:pt x="113" y="280"/>
                  </a:lnTo>
                  <a:lnTo>
                    <a:pt x="109" y="280"/>
                  </a:lnTo>
                  <a:lnTo>
                    <a:pt x="106" y="280"/>
                  </a:lnTo>
                  <a:lnTo>
                    <a:pt x="104" y="280"/>
                  </a:lnTo>
                  <a:lnTo>
                    <a:pt x="96" y="279"/>
                  </a:lnTo>
                  <a:lnTo>
                    <a:pt x="94" y="279"/>
                  </a:lnTo>
                  <a:lnTo>
                    <a:pt x="92" y="279"/>
                  </a:lnTo>
                  <a:lnTo>
                    <a:pt x="89" y="279"/>
                  </a:lnTo>
                  <a:lnTo>
                    <a:pt x="90" y="279"/>
                  </a:lnTo>
                  <a:lnTo>
                    <a:pt x="93" y="277"/>
                  </a:lnTo>
                  <a:lnTo>
                    <a:pt x="94" y="276"/>
                  </a:lnTo>
                  <a:lnTo>
                    <a:pt x="96" y="276"/>
                  </a:lnTo>
                  <a:lnTo>
                    <a:pt x="96" y="275"/>
                  </a:lnTo>
                  <a:lnTo>
                    <a:pt x="97" y="274"/>
                  </a:lnTo>
                  <a:lnTo>
                    <a:pt x="98" y="272"/>
                  </a:lnTo>
                  <a:lnTo>
                    <a:pt x="98" y="271"/>
                  </a:lnTo>
                  <a:lnTo>
                    <a:pt x="100" y="271"/>
                  </a:lnTo>
                  <a:lnTo>
                    <a:pt x="100" y="270"/>
                  </a:lnTo>
                  <a:lnTo>
                    <a:pt x="101" y="270"/>
                  </a:lnTo>
                  <a:lnTo>
                    <a:pt x="101" y="268"/>
                  </a:lnTo>
                  <a:lnTo>
                    <a:pt x="102" y="268"/>
                  </a:lnTo>
                  <a:lnTo>
                    <a:pt x="102" y="267"/>
                  </a:lnTo>
                  <a:lnTo>
                    <a:pt x="104" y="267"/>
                  </a:lnTo>
                  <a:lnTo>
                    <a:pt x="104" y="266"/>
                  </a:lnTo>
                  <a:lnTo>
                    <a:pt x="105" y="266"/>
                  </a:lnTo>
                  <a:lnTo>
                    <a:pt x="106" y="266"/>
                  </a:lnTo>
                  <a:lnTo>
                    <a:pt x="106" y="264"/>
                  </a:lnTo>
                  <a:lnTo>
                    <a:pt x="107" y="263"/>
                  </a:lnTo>
                  <a:lnTo>
                    <a:pt x="107" y="262"/>
                  </a:lnTo>
                  <a:lnTo>
                    <a:pt x="109" y="260"/>
                  </a:lnTo>
                  <a:lnTo>
                    <a:pt x="110" y="259"/>
                  </a:lnTo>
                  <a:lnTo>
                    <a:pt x="111" y="258"/>
                  </a:lnTo>
                  <a:lnTo>
                    <a:pt x="111" y="257"/>
                  </a:lnTo>
                  <a:lnTo>
                    <a:pt x="111" y="255"/>
                  </a:lnTo>
                  <a:lnTo>
                    <a:pt x="111" y="254"/>
                  </a:lnTo>
                  <a:lnTo>
                    <a:pt x="111" y="253"/>
                  </a:lnTo>
                  <a:lnTo>
                    <a:pt x="111" y="251"/>
                  </a:lnTo>
                  <a:lnTo>
                    <a:pt x="111" y="250"/>
                  </a:lnTo>
                  <a:lnTo>
                    <a:pt x="111" y="249"/>
                  </a:lnTo>
                  <a:lnTo>
                    <a:pt x="111" y="247"/>
                  </a:lnTo>
                  <a:lnTo>
                    <a:pt x="110" y="246"/>
                  </a:lnTo>
                  <a:lnTo>
                    <a:pt x="110" y="245"/>
                  </a:lnTo>
                  <a:lnTo>
                    <a:pt x="109" y="243"/>
                  </a:lnTo>
                  <a:lnTo>
                    <a:pt x="109" y="242"/>
                  </a:lnTo>
                  <a:lnTo>
                    <a:pt x="106" y="240"/>
                  </a:lnTo>
                  <a:lnTo>
                    <a:pt x="106" y="238"/>
                  </a:lnTo>
                  <a:lnTo>
                    <a:pt x="105" y="238"/>
                  </a:lnTo>
                  <a:lnTo>
                    <a:pt x="105" y="237"/>
                  </a:lnTo>
                  <a:lnTo>
                    <a:pt x="104" y="237"/>
                  </a:lnTo>
                  <a:lnTo>
                    <a:pt x="104" y="236"/>
                  </a:lnTo>
                  <a:lnTo>
                    <a:pt x="102" y="236"/>
                  </a:lnTo>
                  <a:lnTo>
                    <a:pt x="100" y="234"/>
                  </a:lnTo>
                  <a:lnTo>
                    <a:pt x="98" y="234"/>
                  </a:lnTo>
                  <a:lnTo>
                    <a:pt x="98" y="236"/>
                  </a:lnTo>
                  <a:lnTo>
                    <a:pt x="97" y="236"/>
                  </a:lnTo>
                  <a:lnTo>
                    <a:pt x="97" y="237"/>
                  </a:lnTo>
                  <a:lnTo>
                    <a:pt x="97" y="238"/>
                  </a:lnTo>
                  <a:lnTo>
                    <a:pt x="96" y="238"/>
                  </a:lnTo>
                  <a:lnTo>
                    <a:pt x="94" y="238"/>
                  </a:lnTo>
                  <a:lnTo>
                    <a:pt x="94" y="240"/>
                  </a:lnTo>
                  <a:lnTo>
                    <a:pt x="93" y="240"/>
                  </a:lnTo>
                  <a:lnTo>
                    <a:pt x="93" y="241"/>
                  </a:lnTo>
                  <a:lnTo>
                    <a:pt x="92" y="242"/>
                  </a:lnTo>
                  <a:lnTo>
                    <a:pt x="92" y="243"/>
                  </a:lnTo>
                  <a:lnTo>
                    <a:pt x="92" y="245"/>
                  </a:lnTo>
                  <a:lnTo>
                    <a:pt x="92" y="246"/>
                  </a:lnTo>
                  <a:lnTo>
                    <a:pt x="92" y="247"/>
                  </a:lnTo>
                  <a:lnTo>
                    <a:pt x="90" y="249"/>
                  </a:lnTo>
                  <a:lnTo>
                    <a:pt x="90" y="250"/>
                  </a:lnTo>
                  <a:lnTo>
                    <a:pt x="89" y="251"/>
                  </a:lnTo>
                  <a:lnTo>
                    <a:pt x="88" y="253"/>
                  </a:lnTo>
                  <a:lnTo>
                    <a:pt x="86" y="255"/>
                  </a:lnTo>
                  <a:lnTo>
                    <a:pt x="86" y="259"/>
                  </a:lnTo>
                  <a:lnTo>
                    <a:pt x="85" y="259"/>
                  </a:lnTo>
                  <a:lnTo>
                    <a:pt x="83" y="260"/>
                  </a:lnTo>
                  <a:lnTo>
                    <a:pt x="81" y="260"/>
                  </a:lnTo>
                  <a:lnTo>
                    <a:pt x="80" y="260"/>
                  </a:lnTo>
                  <a:lnTo>
                    <a:pt x="79" y="260"/>
                  </a:lnTo>
                  <a:lnTo>
                    <a:pt x="77" y="262"/>
                  </a:lnTo>
                  <a:lnTo>
                    <a:pt x="76" y="262"/>
                  </a:lnTo>
                  <a:lnTo>
                    <a:pt x="75" y="262"/>
                  </a:lnTo>
                  <a:lnTo>
                    <a:pt x="73" y="262"/>
                  </a:lnTo>
                  <a:lnTo>
                    <a:pt x="72" y="263"/>
                  </a:lnTo>
                  <a:lnTo>
                    <a:pt x="71" y="263"/>
                  </a:lnTo>
                  <a:lnTo>
                    <a:pt x="69" y="263"/>
                  </a:lnTo>
                  <a:lnTo>
                    <a:pt x="68" y="264"/>
                  </a:lnTo>
                  <a:lnTo>
                    <a:pt x="67" y="264"/>
                  </a:lnTo>
                  <a:lnTo>
                    <a:pt x="67" y="266"/>
                  </a:lnTo>
                  <a:lnTo>
                    <a:pt x="66" y="266"/>
                  </a:lnTo>
                  <a:lnTo>
                    <a:pt x="64" y="266"/>
                  </a:lnTo>
                  <a:lnTo>
                    <a:pt x="63" y="267"/>
                  </a:lnTo>
                  <a:lnTo>
                    <a:pt x="62" y="267"/>
                  </a:lnTo>
                  <a:lnTo>
                    <a:pt x="60" y="267"/>
                  </a:lnTo>
                  <a:lnTo>
                    <a:pt x="60" y="268"/>
                  </a:lnTo>
                  <a:lnTo>
                    <a:pt x="59" y="268"/>
                  </a:lnTo>
                  <a:lnTo>
                    <a:pt x="58" y="268"/>
                  </a:lnTo>
                  <a:lnTo>
                    <a:pt x="56" y="268"/>
                  </a:lnTo>
                  <a:lnTo>
                    <a:pt x="56" y="270"/>
                  </a:lnTo>
                  <a:lnTo>
                    <a:pt x="55" y="270"/>
                  </a:lnTo>
                  <a:lnTo>
                    <a:pt x="54" y="270"/>
                  </a:lnTo>
                  <a:lnTo>
                    <a:pt x="52" y="270"/>
                  </a:lnTo>
                  <a:lnTo>
                    <a:pt x="51" y="270"/>
                  </a:lnTo>
                  <a:lnTo>
                    <a:pt x="50" y="270"/>
                  </a:lnTo>
                  <a:lnTo>
                    <a:pt x="50" y="271"/>
                  </a:lnTo>
                  <a:lnTo>
                    <a:pt x="50" y="272"/>
                  </a:lnTo>
                  <a:lnTo>
                    <a:pt x="49" y="274"/>
                  </a:lnTo>
                  <a:lnTo>
                    <a:pt x="47" y="274"/>
                  </a:lnTo>
                  <a:lnTo>
                    <a:pt x="46" y="274"/>
                  </a:lnTo>
                  <a:lnTo>
                    <a:pt x="45" y="274"/>
                  </a:lnTo>
                  <a:lnTo>
                    <a:pt x="45" y="272"/>
                  </a:lnTo>
                  <a:lnTo>
                    <a:pt x="43" y="272"/>
                  </a:lnTo>
                  <a:lnTo>
                    <a:pt x="42" y="271"/>
                  </a:lnTo>
                  <a:lnTo>
                    <a:pt x="39" y="268"/>
                  </a:lnTo>
                  <a:lnTo>
                    <a:pt x="38" y="267"/>
                  </a:lnTo>
                  <a:lnTo>
                    <a:pt x="37" y="266"/>
                  </a:lnTo>
                  <a:lnTo>
                    <a:pt x="37" y="264"/>
                  </a:lnTo>
                  <a:lnTo>
                    <a:pt x="35" y="264"/>
                  </a:lnTo>
                  <a:lnTo>
                    <a:pt x="35" y="263"/>
                  </a:lnTo>
                  <a:lnTo>
                    <a:pt x="34" y="263"/>
                  </a:lnTo>
                  <a:lnTo>
                    <a:pt x="34" y="262"/>
                  </a:lnTo>
                  <a:lnTo>
                    <a:pt x="34" y="260"/>
                  </a:lnTo>
                  <a:lnTo>
                    <a:pt x="33" y="259"/>
                  </a:lnTo>
                  <a:lnTo>
                    <a:pt x="33" y="258"/>
                  </a:lnTo>
                  <a:lnTo>
                    <a:pt x="32" y="255"/>
                  </a:lnTo>
                  <a:lnTo>
                    <a:pt x="32" y="254"/>
                  </a:lnTo>
                  <a:lnTo>
                    <a:pt x="32" y="253"/>
                  </a:lnTo>
                  <a:lnTo>
                    <a:pt x="30" y="251"/>
                  </a:lnTo>
                  <a:lnTo>
                    <a:pt x="30" y="250"/>
                  </a:lnTo>
                  <a:lnTo>
                    <a:pt x="30" y="249"/>
                  </a:lnTo>
                  <a:lnTo>
                    <a:pt x="30" y="247"/>
                  </a:lnTo>
                  <a:lnTo>
                    <a:pt x="30" y="246"/>
                  </a:lnTo>
                  <a:lnTo>
                    <a:pt x="30" y="245"/>
                  </a:lnTo>
                  <a:lnTo>
                    <a:pt x="30" y="243"/>
                  </a:lnTo>
                  <a:lnTo>
                    <a:pt x="30" y="242"/>
                  </a:lnTo>
                  <a:lnTo>
                    <a:pt x="30" y="241"/>
                  </a:lnTo>
                  <a:lnTo>
                    <a:pt x="30" y="240"/>
                  </a:lnTo>
                  <a:lnTo>
                    <a:pt x="30" y="238"/>
                  </a:lnTo>
                  <a:lnTo>
                    <a:pt x="30" y="237"/>
                  </a:lnTo>
                  <a:lnTo>
                    <a:pt x="32" y="237"/>
                  </a:lnTo>
                  <a:lnTo>
                    <a:pt x="32" y="236"/>
                  </a:lnTo>
                  <a:lnTo>
                    <a:pt x="33" y="236"/>
                  </a:lnTo>
                  <a:lnTo>
                    <a:pt x="33" y="234"/>
                  </a:lnTo>
                  <a:lnTo>
                    <a:pt x="34" y="234"/>
                  </a:lnTo>
                  <a:lnTo>
                    <a:pt x="34" y="233"/>
                  </a:lnTo>
                  <a:lnTo>
                    <a:pt x="35" y="233"/>
                  </a:lnTo>
                  <a:lnTo>
                    <a:pt x="35" y="232"/>
                  </a:lnTo>
                  <a:lnTo>
                    <a:pt x="37" y="232"/>
                  </a:lnTo>
                  <a:lnTo>
                    <a:pt x="38" y="232"/>
                  </a:lnTo>
                  <a:lnTo>
                    <a:pt x="39" y="232"/>
                  </a:lnTo>
                  <a:lnTo>
                    <a:pt x="39" y="230"/>
                  </a:lnTo>
                  <a:lnTo>
                    <a:pt x="39" y="229"/>
                  </a:lnTo>
                  <a:lnTo>
                    <a:pt x="41" y="228"/>
                  </a:lnTo>
                  <a:lnTo>
                    <a:pt x="41" y="226"/>
                  </a:lnTo>
                  <a:lnTo>
                    <a:pt x="42" y="226"/>
                  </a:lnTo>
                  <a:lnTo>
                    <a:pt x="42" y="225"/>
                  </a:lnTo>
                  <a:lnTo>
                    <a:pt x="43" y="225"/>
                  </a:lnTo>
                  <a:lnTo>
                    <a:pt x="43" y="222"/>
                  </a:lnTo>
                  <a:lnTo>
                    <a:pt x="45" y="222"/>
                  </a:lnTo>
                  <a:lnTo>
                    <a:pt x="45" y="221"/>
                  </a:lnTo>
                  <a:lnTo>
                    <a:pt x="45" y="220"/>
                  </a:lnTo>
                  <a:lnTo>
                    <a:pt x="46" y="220"/>
                  </a:lnTo>
                  <a:lnTo>
                    <a:pt x="47" y="220"/>
                  </a:lnTo>
                  <a:lnTo>
                    <a:pt x="49" y="220"/>
                  </a:lnTo>
                  <a:lnTo>
                    <a:pt x="50" y="220"/>
                  </a:lnTo>
                  <a:lnTo>
                    <a:pt x="50" y="219"/>
                  </a:lnTo>
                  <a:lnTo>
                    <a:pt x="51" y="219"/>
                  </a:lnTo>
                  <a:lnTo>
                    <a:pt x="52" y="219"/>
                  </a:lnTo>
                  <a:lnTo>
                    <a:pt x="55" y="219"/>
                  </a:lnTo>
                  <a:lnTo>
                    <a:pt x="58" y="217"/>
                  </a:lnTo>
                  <a:lnTo>
                    <a:pt x="59" y="217"/>
                  </a:lnTo>
                  <a:lnTo>
                    <a:pt x="63" y="216"/>
                  </a:lnTo>
                  <a:lnTo>
                    <a:pt x="64" y="215"/>
                  </a:lnTo>
                  <a:lnTo>
                    <a:pt x="66" y="215"/>
                  </a:lnTo>
                  <a:lnTo>
                    <a:pt x="67" y="213"/>
                  </a:lnTo>
                  <a:lnTo>
                    <a:pt x="68" y="213"/>
                  </a:lnTo>
                  <a:lnTo>
                    <a:pt x="71" y="212"/>
                  </a:lnTo>
                  <a:lnTo>
                    <a:pt x="72" y="212"/>
                  </a:lnTo>
                  <a:lnTo>
                    <a:pt x="73" y="211"/>
                  </a:lnTo>
                  <a:lnTo>
                    <a:pt x="75" y="209"/>
                  </a:lnTo>
                  <a:lnTo>
                    <a:pt x="76" y="208"/>
                  </a:lnTo>
                  <a:lnTo>
                    <a:pt x="77" y="207"/>
                  </a:lnTo>
                  <a:lnTo>
                    <a:pt x="77" y="205"/>
                  </a:lnTo>
                  <a:lnTo>
                    <a:pt x="79" y="204"/>
                  </a:lnTo>
                  <a:lnTo>
                    <a:pt x="79" y="203"/>
                  </a:lnTo>
                  <a:lnTo>
                    <a:pt x="80" y="202"/>
                  </a:lnTo>
                  <a:lnTo>
                    <a:pt x="80" y="200"/>
                  </a:lnTo>
                  <a:lnTo>
                    <a:pt x="81" y="199"/>
                  </a:lnTo>
                  <a:lnTo>
                    <a:pt x="81" y="198"/>
                  </a:lnTo>
                  <a:lnTo>
                    <a:pt x="83" y="196"/>
                  </a:lnTo>
                  <a:lnTo>
                    <a:pt x="83" y="195"/>
                  </a:lnTo>
                  <a:lnTo>
                    <a:pt x="84" y="195"/>
                  </a:lnTo>
                  <a:lnTo>
                    <a:pt x="84" y="194"/>
                  </a:lnTo>
                  <a:lnTo>
                    <a:pt x="84" y="192"/>
                  </a:lnTo>
                  <a:lnTo>
                    <a:pt x="85" y="192"/>
                  </a:lnTo>
                  <a:lnTo>
                    <a:pt x="85" y="191"/>
                  </a:lnTo>
                  <a:lnTo>
                    <a:pt x="85" y="190"/>
                  </a:lnTo>
                  <a:lnTo>
                    <a:pt x="85" y="188"/>
                  </a:lnTo>
                  <a:lnTo>
                    <a:pt x="85" y="187"/>
                  </a:lnTo>
                  <a:lnTo>
                    <a:pt x="85" y="186"/>
                  </a:lnTo>
                  <a:lnTo>
                    <a:pt x="84" y="185"/>
                  </a:lnTo>
                  <a:lnTo>
                    <a:pt x="83" y="183"/>
                  </a:lnTo>
                  <a:lnTo>
                    <a:pt x="81" y="182"/>
                  </a:lnTo>
                  <a:lnTo>
                    <a:pt x="80" y="182"/>
                  </a:lnTo>
                  <a:lnTo>
                    <a:pt x="79" y="182"/>
                  </a:lnTo>
                  <a:lnTo>
                    <a:pt x="77" y="181"/>
                  </a:lnTo>
                  <a:lnTo>
                    <a:pt x="76" y="181"/>
                  </a:lnTo>
                  <a:lnTo>
                    <a:pt x="72" y="179"/>
                  </a:lnTo>
                  <a:lnTo>
                    <a:pt x="72" y="178"/>
                  </a:lnTo>
                  <a:lnTo>
                    <a:pt x="71" y="178"/>
                  </a:lnTo>
                  <a:lnTo>
                    <a:pt x="69" y="178"/>
                  </a:lnTo>
                  <a:lnTo>
                    <a:pt x="68" y="178"/>
                  </a:lnTo>
                  <a:lnTo>
                    <a:pt x="67" y="177"/>
                  </a:lnTo>
                  <a:lnTo>
                    <a:pt x="66" y="177"/>
                  </a:lnTo>
                  <a:lnTo>
                    <a:pt x="64" y="177"/>
                  </a:lnTo>
                  <a:lnTo>
                    <a:pt x="63" y="177"/>
                  </a:lnTo>
                  <a:lnTo>
                    <a:pt x="62" y="177"/>
                  </a:lnTo>
                  <a:lnTo>
                    <a:pt x="60" y="177"/>
                  </a:lnTo>
                  <a:lnTo>
                    <a:pt x="59" y="177"/>
                  </a:lnTo>
                  <a:lnTo>
                    <a:pt x="58" y="177"/>
                  </a:lnTo>
                  <a:lnTo>
                    <a:pt x="56" y="177"/>
                  </a:lnTo>
                  <a:lnTo>
                    <a:pt x="54" y="178"/>
                  </a:lnTo>
                  <a:lnTo>
                    <a:pt x="52" y="178"/>
                  </a:lnTo>
                  <a:lnTo>
                    <a:pt x="51" y="178"/>
                  </a:lnTo>
                  <a:lnTo>
                    <a:pt x="50" y="179"/>
                  </a:lnTo>
                  <a:lnTo>
                    <a:pt x="49" y="179"/>
                  </a:lnTo>
                  <a:lnTo>
                    <a:pt x="47" y="179"/>
                  </a:lnTo>
                  <a:lnTo>
                    <a:pt x="46" y="179"/>
                  </a:lnTo>
                  <a:lnTo>
                    <a:pt x="45" y="179"/>
                  </a:lnTo>
                  <a:lnTo>
                    <a:pt x="43" y="179"/>
                  </a:lnTo>
                  <a:lnTo>
                    <a:pt x="43" y="178"/>
                  </a:lnTo>
                  <a:lnTo>
                    <a:pt x="42" y="178"/>
                  </a:lnTo>
                  <a:lnTo>
                    <a:pt x="41" y="178"/>
                  </a:lnTo>
                  <a:lnTo>
                    <a:pt x="41" y="177"/>
                  </a:lnTo>
                  <a:lnTo>
                    <a:pt x="39" y="177"/>
                  </a:lnTo>
                  <a:lnTo>
                    <a:pt x="39" y="175"/>
                  </a:lnTo>
                  <a:lnTo>
                    <a:pt x="38" y="174"/>
                  </a:lnTo>
                  <a:lnTo>
                    <a:pt x="38" y="173"/>
                  </a:lnTo>
                  <a:lnTo>
                    <a:pt x="38" y="171"/>
                  </a:lnTo>
                  <a:lnTo>
                    <a:pt x="38" y="170"/>
                  </a:lnTo>
                  <a:lnTo>
                    <a:pt x="37" y="168"/>
                  </a:lnTo>
                  <a:lnTo>
                    <a:pt x="37" y="165"/>
                  </a:lnTo>
                  <a:lnTo>
                    <a:pt x="35" y="164"/>
                  </a:lnTo>
                  <a:lnTo>
                    <a:pt x="35" y="162"/>
                  </a:lnTo>
                  <a:lnTo>
                    <a:pt x="34" y="162"/>
                  </a:lnTo>
                  <a:lnTo>
                    <a:pt x="34" y="161"/>
                  </a:lnTo>
                  <a:lnTo>
                    <a:pt x="33" y="161"/>
                  </a:lnTo>
                  <a:lnTo>
                    <a:pt x="32" y="160"/>
                  </a:lnTo>
                  <a:lnTo>
                    <a:pt x="30" y="158"/>
                  </a:lnTo>
                  <a:lnTo>
                    <a:pt x="29" y="157"/>
                  </a:lnTo>
                  <a:lnTo>
                    <a:pt x="29" y="156"/>
                  </a:lnTo>
                  <a:lnTo>
                    <a:pt x="28" y="156"/>
                  </a:lnTo>
                  <a:lnTo>
                    <a:pt x="28" y="154"/>
                  </a:lnTo>
                  <a:lnTo>
                    <a:pt x="28" y="153"/>
                  </a:lnTo>
                  <a:lnTo>
                    <a:pt x="28" y="152"/>
                  </a:lnTo>
                  <a:lnTo>
                    <a:pt x="28" y="150"/>
                  </a:lnTo>
                  <a:lnTo>
                    <a:pt x="26" y="150"/>
                  </a:lnTo>
                  <a:lnTo>
                    <a:pt x="26" y="149"/>
                  </a:lnTo>
                  <a:lnTo>
                    <a:pt x="25" y="147"/>
                  </a:lnTo>
                  <a:lnTo>
                    <a:pt x="25" y="145"/>
                  </a:lnTo>
                  <a:lnTo>
                    <a:pt x="25" y="144"/>
                  </a:lnTo>
                  <a:lnTo>
                    <a:pt x="25" y="143"/>
                  </a:lnTo>
                  <a:lnTo>
                    <a:pt x="26" y="143"/>
                  </a:lnTo>
                  <a:lnTo>
                    <a:pt x="26" y="141"/>
                  </a:lnTo>
                  <a:lnTo>
                    <a:pt x="26" y="140"/>
                  </a:lnTo>
                  <a:lnTo>
                    <a:pt x="26" y="139"/>
                  </a:lnTo>
                  <a:lnTo>
                    <a:pt x="26" y="137"/>
                  </a:lnTo>
                  <a:lnTo>
                    <a:pt x="26" y="136"/>
                  </a:lnTo>
                  <a:lnTo>
                    <a:pt x="28" y="136"/>
                  </a:lnTo>
                  <a:lnTo>
                    <a:pt x="28" y="135"/>
                  </a:lnTo>
                  <a:lnTo>
                    <a:pt x="28" y="133"/>
                  </a:lnTo>
                  <a:lnTo>
                    <a:pt x="28" y="132"/>
                  </a:lnTo>
                  <a:lnTo>
                    <a:pt x="28" y="131"/>
                  </a:lnTo>
                  <a:lnTo>
                    <a:pt x="28" y="128"/>
                  </a:lnTo>
                  <a:lnTo>
                    <a:pt x="28" y="127"/>
                  </a:lnTo>
                  <a:lnTo>
                    <a:pt x="28" y="126"/>
                  </a:lnTo>
                  <a:lnTo>
                    <a:pt x="28" y="124"/>
                  </a:lnTo>
                  <a:lnTo>
                    <a:pt x="29" y="124"/>
                  </a:lnTo>
                  <a:lnTo>
                    <a:pt x="29" y="123"/>
                  </a:lnTo>
                  <a:lnTo>
                    <a:pt x="29" y="122"/>
                  </a:lnTo>
                  <a:lnTo>
                    <a:pt x="29" y="120"/>
                  </a:lnTo>
                  <a:lnTo>
                    <a:pt x="30" y="120"/>
                  </a:lnTo>
                  <a:lnTo>
                    <a:pt x="30" y="119"/>
                  </a:lnTo>
                  <a:lnTo>
                    <a:pt x="32" y="119"/>
                  </a:lnTo>
                  <a:lnTo>
                    <a:pt x="33" y="118"/>
                  </a:lnTo>
                  <a:lnTo>
                    <a:pt x="33" y="116"/>
                  </a:lnTo>
                  <a:lnTo>
                    <a:pt x="34" y="115"/>
                  </a:lnTo>
                  <a:lnTo>
                    <a:pt x="34" y="114"/>
                  </a:lnTo>
                  <a:lnTo>
                    <a:pt x="34" y="113"/>
                  </a:lnTo>
                  <a:lnTo>
                    <a:pt x="35" y="113"/>
                  </a:lnTo>
                  <a:lnTo>
                    <a:pt x="35" y="111"/>
                  </a:lnTo>
                  <a:lnTo>
                    <a:pt x="35" y="110"/>
                  </a:lnTo>
                  <a:lnTo>
                    <a:pt x="35" y="109"/>
                  </a:lnTo>
                  <a:lnTo>
                    <a:pt x="37" y="109"/>
                  </a:lnTo>
                  <a:lnTo>
                    <a:pt x="37" y="107"/>
                  </a:lnTo>
                  <a:lnTo>
                    <a:pt x="37" y="106"/>
                  </a:lnTo>
                  <a:lnTo>
                    <a:pt x="38" y="106"/>
                  </a:lnTo>
                  <a:lnTo>
                    <a:pt x="39" y="105"/>
                  </a:lnTo>
                  <a:lnTo>
                    <a:pt x="41" y="103"/>
                  </a:lnTo>
                  <a:lnTo>
                    <a:pt x="42" y="103"/>
                  </a:lnTo>
                  <a:lnTo>
                    <a:pt x="42" y="102"/>
                  </a:lnTo>
                  <a:lnTo>
                    <a:pt x="43" y="102"/>
                  </a:lnTo>
                  <a:lnTo>
                    <a:pt x="45" y="101"/>
                  </a:lnTo>
                  <a:lnTo>
                    <a:pt x="46" y="101"/>
                  </a:lnTo>
                  <a:lnTo>
                    <a:pt x="46" y="99"/>
                  </a:lnTo>
                  <a:lnTo>
                    <a:pt x="47" y="99"/>
                  </a:lnTo>
                  <a:lnTo>
                    <a:pt x="47" y="101"/>
                  </a:lnTo>
                  <a:lnTo>
                    <a:pt x="49" y="101"/>
                  </a:lnTo>
                  <a:lnTo>
                    <a:pt x="49" y="99"/>
                  </a:lnTo>
                  <a:lnTo>
                    <a:pt x="49" y="101"/>
                  </a:lnTo>
                  <a:lnTo>
                    <a:pt x="50" y="99"/>
                  </a:lnTo>
                  <a:lnTo>
                    <a:pt x="51" y="99"/>
                  </a:lnTo>
                  <a:lnTo>
                    <a:pt x="52" y="99"/>
                  </a:lnTo>
                  <a:lnTo>
                    <a:pt x="54" y="99"/>
                  </a:lnTo>
                  <a:lnTo>
                    <a:pt x="55" y="99"/>
                  </a:lnTo>
                  <a:lnTo>
                    <a:pt x="56" y="98"/>
                  </a:lnTo>
                  <a:lnTo>
                    <a:pt x="58" y="98"/>
                  </a:lnTo>
                  <a:lnTo>
                    <a:pt x="60" y="97"/>
                  </a:lnTo>
                  <a:lnTo>
                    <a:pt x="62" y="96"/>
                  </a:lnTo>
                  <a:lnTo>
                    <a:pt x="62" y="94"/>
                  </a:lnTo>
                  <a:lnTo>
                    <a:pt x="63" y="94"/>
                  </a:lnTo>
                  <a:lnTo>
                    <a:pt x="64" y="93"/>
                  </a:lnTo>
                  <a:lnTo>
                    <a:pt x="66" y="92"/>
                  </a:lnTo>
                  <a:lnTo>
                    <a:pt x="66" y="90"/>
                  </a:lnTo>
                  <a:lnTo>
                    <a:pt x="67" y="90"/>
                  </a:lnTo>
                  <a:lnTo>
                    <a:pt x="68" y="89"/>
                  </a:lnTo>
                  <a:lnTo>
                    <a:pt x="68" y="88"/>
                  </a:lnTo>
                  <a:lnTo>
                    <a:pt x="69" y="88"/>
                  </a:lnTo>
                  <a:lnTo>
                    <a:pt x="69" y="86"/>
                  </a:lnTo>
                  <a:lnTo>
                    <a:pt x="71" y="86"/>
                  </a:lnTo>
                  <a:lnTo>
                    <a:pt x="72" y="85"/>
                  </a:lnTo>
                  <a:lnTo>
                    <a:pt x="75" y="81"/>
                  </a:lnTo>
                  <a:lnTo>
                    <a:pt x="76" y="81"/>
                  </a:lnTo>
                  <a:lnTo>
                    <a:pt x="76" y="80"/>
                  </a:lnTo>
                  <a:lnTo>
                    <a:pt x="77" y="79"/>
                  </a:lnTo>
                  <a:lnTo>
                    <a:pt x="77" y="77"/>
                  </a:lnTo>
                  <a:lnTo>
                    <a:pt x="79" y="77"/>
                  </a:lnTo>
                  <a:lnTo>
                    <a:pt x="79" y="76"/>
                  </a:lnTo>
                  <a:lnTo>
                    <a:pt x="79" y="75"/>
                  </a:lnTo>
                  <a:lnTo>
                    <a:pt x="80" y="73"/>
                  </a:lnTo>
                  <a:lnTo>
                    <a:pt x="80" y="72"/>
                  </a:lnTo>
                  <a:lnTo>
                    <a:pt x="80" y="71"/>
                  </a:lnTo>
                  <a:lnTo>
                    <a:pt x="81" y="71"/>
                  </a:lnTo>
                  <a:lnTo>
                    <a:pt x="81" y="69"/>
                  </a:lnTo>
                  <a:lnTo>
                    <a:pt x="81" y="68"/>
                  </a:lnTo>
                  <a:lnTo>
                    <a:pt x="81" y="65"/>
                  </a:lnTo>
                  <a:lnTo>
                    <a:pt x="80" y="63"/>
                  </a:lnTo>
                  <a:lnTo>
                    <a:pt x="80" y="61"/>
                  </a:lnTo>
                  <a:lnTo>
                    <a:pt x="80" y="60"/>
                  </a:lnTo>
                  <a:lnTo>
                    <a:pt x="81" y="59"/>
                  </a:lnTo>
                  <a:lnTo>
                    <a:pt x="81" y="58"/>
                  </a:lnTo>
                  <a:lnTo>
                    <a:pt x="81" y="56"/>
                  </a:lnTo>
                  <a:lnTo>
                    <a:pt x="81" y="55"/>
                  </a:lnTo>
                  <a:lnTo>
                    <a:pt x="80" y="55"/>
                  </a:lnTo>
                  <a:lnTo>
                    <a:pt x="80" y="54"/>
                  </a:lnTo>
                  <a:lnTo>
                    <a:pt x="79" y="52"/>
                  </a:lnTo>
                  <a:lnTo>
                    <a:pt x="79" y="51"/>
                  </a:lnTo>
                  <a:lnTo>
                    <a:pt x="79" y="50"/>
                  </a:lnTo>
                  <a:lnTo>
                    <a:pt x="77" y="50"/>
                  </a:lnTo>
                  <a:lnTo>
                    <a:pt x="77" y="48"/>
                  </a:lnTo>
                  <a:lnTo>
                    <a:pt x="77" y="47"/>
                  </a:lnTo>
                  <a:lnTo>
                    <a:pt x="76" y="47"/>
                  </a:lnTo>
                  <a:lnTo>
                    <a:pt x="75" y="46"/>
                  </a:lnTo>
                  <a:lnTo>
                    <a:pt x="73" y="46"/>
                  </a:lnTo>
                  <a:lnTo>
                    <a:pt x="73" y="44"/>
                  </a:lnTo>
                  <a:lnTo>
                    <a:pt x="72" y="44"/>
                  </a:lnTo>
                  <a:lnTo>
                    <a:pt x="72" y="43"/>
                  </a:lnTo>
                  <a:lnTo>
                    <a:pt x="71" y="42"/>
                  </a:lnTo>
                  <a:lnTo>
                    <a:pt x="71" y="41"/>
                  </a:lnTo>
                  <a:lnTo>
                    <a:pt x="72" y="41"/>
                  </a:lnTo>
                  <a:lnTo>
                    <a:pt x="72" y="39"/>
                  </a:lnTo>
                  <a:lnTo>
                    <a:pt x="73" y="39"/>
                  </a:lnTo>
                  <a:lnTo>
                    <a:pt x="73" y="38"/>
                  </a:lnTo>
                  <a:lnTo>
                    <a:pt x="73" y="37"/>
                  </a:lnTo>
                  <a:lnTo>
                    <a:pt x="73" y="35"/>
                  </a:lnTo>
                  <a:lnTo>
                    <a:pt x="73" y="34"/>
                  </a:lnTo>
                  <a:lnTo>
                    <a:pt x="72" y="34"/>
                  </a:lnTo>
                  <a:lnTo>
                    <a:pt x="72" y="33"/>
                  </a:lnTo>
                  <a:lnTo>
                    <a:pt x="72" y="31"/>
                  </a:lnTo>
                  <a:lnTo>
                    <a:pt x="72" y="30"/>
                  </a:lnTo>
                  <a:lnTo>
                    <a:pt x="72" y="29"/>
                  </a:lnTo>
                  <a:lnTo>
                    <a:pt x="71" y="29"/>
                  </a:lnTo>
                  <a:lnTo>
                    <a:pt x="71" y="26"/>
                  </a:lnTo>
                  <a:lnTo>
                    <a:pt x="69" y="25"/>
                  </a:lnTo>
                  <a:lnTo>
                    <a:pt x="69" y="22"/>
                  </a:lnTo>
                  <a:lnTo>
                    <a:pt x="68" y="22"/>
                  </a:lnTo>
                  <a:lnTo>
                    <a:pt x="68" y="21"/>
                  </a:lnTo>
                  <a:lnTo>
                    <a:pt x="67" y="20"/>
                  </a:lnTo>
                  <a:lnTo>
                    <a:pt x="66" y="18"/>
                  </a:lnTo>
                  <a:lnTo>
                    <a:pt x="66" y="17"/>
                  </a:lnTo>
                  <a:lnTo>
                    <a:pt x="64" y="17"/>
                  </a:lnTo>
                  <a:lnTo>
                    <a:pt x="64" y="16"/>
                  </a:lnTo>
                  <a:lnTo>
                    <a:pt x="63" y="16"/>
                  </a:lnTo>
                  <a:lnTo>
                    <a:pt x="62" y="16"/>
                  </a:lnTo>
                  <a:lnTo>
                    <a:pt x="60" y="14"/>
                  </a:lnTo>
                  <a:lnTo>
                    <a:pt x="59" y="14"/>
                  </a:lnTo>
                  <a:lnTo>
                    <a:pt x="58" y="14"/>
                  </a:lnTo>
                  <a:lnTo>
                    <a:pt x="56" y="14"/>
                  </a:lnTo>
                  <a:lnTo>
                    <a:pt x="55" y="14"/>
                  </a:lnTo>
                  <a:lnTo>
                    <a:pt x="52" y="16"/>
                  </a:lnTo>
                  <a:lnTo>
                    <a:pt x="51" y="16"/>
                  </a:lnTo>
                  <a:lnTo>
                    <a:pt x="50" y="17"/>
                  </a:lnTo>
                  <a:lnTo>
                    <a:pt x="49" y="17"/>
                  </a:lnTo>
                  <a:lnTo>
                    <a:pt x="47" y="17"/>
                  </a:lnTo>
                  <a:lnTo>
                    <a:pt x="47" y="18"/>
                  </a:lnTo>
                  <a:lnTo>
                    <a:pt x="46" y="18"/>
                  </a:lnTo>
                  <a:lnTo>
                    <a:pt x="45" y="18"/>
                  </a:lnTo>
                  <a:lnTo>
                    <a:pt x="43" y="20"/>
                  </a:lnTo>
                  <a:lnTo>
                    <a:pt x="42" y="21"/>
                  </a:lnTo>
                  <a:lnTo>
                    <a:pt x="42" y="22"/>
                  </a:lnTo>
                  <a:lnTo>
                    <a:pt x="42" y="24"/>
                  </a:lnTo>
                  <a:lnTo>
                    <a:pt x="42" y="25"/>
                  </a:lnTo>
                  <a:lnTo>
                    <a:pt x="41" y="25"/>
                  </a:lnTo>
                  <a:lnTo>
                    <a:pt x="41" y="26"/>
                  </a:lnTo>
                  <a:lnTo>
                    <a:pt x="42" y="26"/>
                  </a:lnTo>
                  <a:lnTo>
                    <a:pt x="42" y="27"/>
                  </a:lnTo>
                  <a:lnTo>
                    <a:pt x="43" y="27"/>
                  </a:lnTo>
                  <a:lnTo>
                    <a:pt x="43" y="29"/>
                  </a:lnTo>
                  <a:lnTo>
                    <a:pt x="45" y="29"/>
                  </a:lnTo>
                  <a:lnTo>
                    <a:pt x="45" y="30"/>
                  </a:lnTo>
                  <a:lnTo>
                    <a:pt x="45" y="31"/>
                  </a:lnTo>
                  <a:lnTo>
                    <a:pt x="45" y="33"/>
                  </a:lnTo>
                  <a:lnTo>
                    <a:pt x="43" y="34"/>
                  </a:lnTo>
                  <a:lnTo>
                    <a:pt x="42" y="34"/>
                  </a:lnTo>
                  <a:lnTo>
                    <a:pt x="42" y="35"/>
                  </a:lnTo>
                  <a:lnTo>
                    <a:pt x="41" y="37"/>
                  </a:lnTo>
                  <a:lnTo>
                    <a:pt x="41" y="38"/>
                  </a:lnTo>
                  <a:lnTo>
                    <a:pt x="42" y="38"/>
                  </a:lnTo>
                  <a:lnTo>
                    <a:pt x="42" y="39"/>
                  </a:lnTo>
                  <a:lnTo>
                    <a:pt x="42" y="41"/>
                  </a:lnTo>
                  <a:lnTo>
                    <a:pt x="42" y="42"/>
                  </a:lnTo>
                  <a:lnTo>
                    <a:pt x="42" y="43"/>
                  </a:lnTo>
                  <a:lnTo>
                    <a:pt x="43" y="43"/>
                  </a:lnTo>
                  <a:lnTo>
                    <a:pt x="43" y="44"/>
                  </a:lnTo>
                  <a:lnTo>
                    <a:pt x="43" y="46"/>
                  </a:lnTo>
                  <a:lnTo>
                    <a:pt x="43" y="47"/>
                  </a:lnTo>
                  <a:lnTo>
                    <a:pt x="43" y="48"/>
                  </a:lnTo>
                  <a:lnTo>
                    <a:pt x="45" y="48"/>
                  </a:lnTo>
                  <a:lnTo>
                    <a:pt x="45" y="50"/>
                  </a:lnTo>
                  <a:lnTo>
                    <a:pt x="45" y="51"/>
                  </a:lnTo>
                  <a:lnTo>
                    <a:pt x="45" y="52"/>
                  </a:lnTo>
                  <a:lnTo>
                    <a:pt x="45" y="54"/>
                  </a:lnTo>
                  <a:lnTo>
                    <a:pt x="45" y="55"/>
                  </a:lnTo>
                  <a:lnTo>
                    <a:pt x="45" y="56"/>
                  </a:lnTo>
                  <a:lnTo>
                    <a:pt x="43" y="59"/>
                  </a:lnTo>
                  <a:lnTo>
                    <a:pt x="43" y="60"/>
                  </a:lnTo>
                  <a:lnTo>
                    <a:pt x="42" y="61"/>
                  </a:lnTo>
                  <a:lnTo>
                    <a:pt x="41" y="63"/>
                  </a:lnTo>
                  <a:lnTo>
                    <a:pt x="41" y="64"/>
                  </a:lnTo>
                  <a:lnTo>
                    <a:pt x="39" y="65"/>
                  </a:lnTo>
                  <a:lnTo>
                    <a:pt x="37" y="68"/>
                  </a:lnTo>
                  <a:lnTo>
                    <a:pt x="35" y="69"/>
                  </a:lnTo>
                  <a:lnTo>
                    <a:pt x="34" y="69"/>
                  </a:lnTo>
                  <a:lnTo>
                    <a:pt x="33" y="69"/>
                  </a:lnTo>
                  <a:lnTo>
                    <a:pt x="33" y="71"/>
                  </a:lnTo>
                  <a:lnTo>
                    <a:pt x="32" y="71"/>
                  </a:lnTo>
                  <a:lnTo>
                    <a:pt x="30" y="71"/>
                  </a:lnTo>
                  <a:lnTo>
                    <a:pt x="29" y="71"/>
                  </a:lnTo>
                  <a:lnTo>
                    <a:pt x="28" y="71"/>
                  </a:lnTo>
                  <a:lnTo>
                    <a:pt x="28" y="72"/>
                  </a:lnTo>
                  <a:lnTo>
                    <a:pt x="26" y="72"/>
                  </a:lnTo>
                  <a:lnTo>
                    <a:pt x="25" y="72"/>
                  </a:lnTo>
                  <a:lnTo>
                    <a:pt x="24" y="72"/>
                  </a:lnTo>
                  <a:lnTo>
                    <a:pt x="22" y="71"/>
                  </a:lnTo>
                  <a:lnTo>
                    <a:pt x="21" y="71"/>
                  </a:lnTo>
                  <a:lnTo>
                    <a:pt x="20" y="71"/>
                  </a:lnTo>
                  <a:lnTo>
                    <a:pt x="18" y="71"/>
                  </a:lnTo>
                  <a:lnTo>
                    <a:pt x="17" y="69"/>
                  </a:lnTo>
                  <a:lnTo>
                    <a:pt x="16" y="69"/>
                  </a:lnTo>
                  <a:lnTo>
                    <a:pt x="14" y="69"/>
                  </a:lnTo>
                  <a:lnTo>
                    <a:pt x="13" y="68"/>
                  </a:lnTo>
                  <a:lnTo>
                    <a:pt x="12" y="68"/>
                  </a:lnTo>
                  <a:lnTo>
                    <a:pt x="9" y="67"/>
                  </a:lnTo>
                  <a:lnTo>
                    <a:pt x="8" y="65"/>
                  </a:lnTo>
                  <a:lnTo>
                    <a:pt x="7" y="65"/>
                  </a:lnTo>
                  <a:lnTo>
                    <a:pt x="7" y="64"/>
                  </a:lnTo>
                  <a:lnTo>
                    <a:pt x="5" y="63"/>
                  </a:lnTo>
                  <a:lnTo>
                    <a:pt x="4" y="63"/>
                  </a:lnTo>
                  <a:lnTo>
                    <a:pt x="4" y="61"/>
                  </a:lnTo>
                  <a:lnTo>
                    <a:pt x="3" y="61"/>
                  </a:lnTo>
                  <a:lnTo>
                    <a:pt x="3" y="60"/>
                  </a:lnTo>
                  <a:lnTo>
                    <a:pt x="3" y="59"/>
                  </a:lnTo>
                  <a:lnTo>
                    <a:pt x="1" y="59"/>
                  </a:lnTo>
                  <a:lnTo>
                    <a:pt x="1" y="58"/>
                  </a:lnTo>
                  <a:lnTo>
                    <a:pt x="0" y="58"/>
                  </a:lnTo>
                  <a:lnTo>
                    <a:pt x="0" y="56"/>
                  </a:lnTo>
                  <a:lnTo>
                    <a:pt x="0" y="55"/>
                  </a:lnTo>
                  <a:lnTo>
                    <a:pt x="0" y="54"/>
                  </a:lnTo>
                  <a:lnTo>
                    <a:pt x="0" y="52"/>
                  </a:lnTo>
                  <a:lnTo>
                    <a:pt x="0" y="51"/>
                  </a:lnTo>
                  <a:lnTo>
                    <a:pt x="0" y="50"/>
                  </a:lnTo>
                  <a:lnTo>
                    <a:pt x="0" y="48"/>
                  </a:lnTo>
                  <a:lnTo>
                    <a:pt x="0" y="47"/>
                  </a:lnTo>
                  <a:lnTo>
                    <a:pt x="1" y="47"/>
                  </a:lnTo>
                  <a:lnTo>
                    <a:pt x="1" y="46"/>
                  </a:lnTo>
                  <a:lnTo>
                    <a:pt x="1" y="44"/>
                  </a:lnTo>
                  <a:lnTo>
                    <a:pt x="3" y="44"/>
                  </a:lnTo>
                  <a:lnTo>
                    <a:pt x="3" y="43"/>
                  </a:lnTo>
                  <a:lnTo>
                    <a:pt x="4" y="42"/>
                  </a:lnTo>
                  <a:lnTo>
                    <a:pt x="5" y="41"/>
                  </a:lnTo>
                  <a:lnTo>
                    <a:pt x="5" y="39"/>
                  </a:lnTo>
                  <a:lnTo>
                    <a:pt x="7" y="39"/>
                  </a:lnTo>
                  <a:lnTo>
                    <a:pt x="8" y="39"/>
                  </a:lnTo>
                  <a:lnTo>
                    <a:pt x="8" y="38"/>
                  </a:lnTo>
                  <a:lnTo>
                    <a:pt x="9" y="38"/>
                  </a:lnTo>
                  <a:lnTo>
                    <a:pt x="8" y="38"/>
                  </a:lnTo>
                  <a:lnTo>
                    <a:pt x="8" y="37"/>
                  </a:lnTo>
                  <a:lnTo>
                    <a:pt x="7" y="35"/>
                  </a:lnTo>
                  <a:lnTo>
                    <a:pt x="7" y="34"/>
                  </a:lnTo>
                  <a:lnTo>
                    <a:pt x="7" y="33"/>
                  </a:lnTo>
                  <a:lnTo>
                    <a:pt x="7" y="31"/>
                  </a:lnTo>
                  <a:lnTo>
                    <a:pt x="8" y="31"/>
                  </a:lnTo>
                  <a:lnTo>
                    <a:pt x="8" y="30"/>
                  </a:lnTo>
                  <a:lnTo>
                    <a:pt x="9" y="30"/>
                  </a:lnTo>
                  <a:lnTo>
                    <a:pt x="9" y="29"/>
                  </a:lnTo>
                  <a:lnTo>
                    <a:pt x="11" y="27"/>
                  </a:lnTo>
                  <a:lnTo>
                    <a:pt x="11" y="26"/>
                  </a:lnTo>
                  <a:lnTo>
                    <a:pt x="12" y="26"/>
                  </a:lnTo>
                  <a:lnTo>
                    <a:pt x="13" y="25"/>
                  </a:lnTo>
                  <a:lnTo>
                    <a:pt x="13" y="24"/>
                  </a:lnTo>
                  <a:lnTo>
                    <a:pt x="14" y="24"/>
                  </a:lnTo>
                  <a:lnTo>
                    <a:pt x="14" y="22"/>
                  </a:lnTo>
                  <a:lnTo>
                    <a:pt x="16" y="22"/>
                  </a:lnTo>
                  <a:lnTo>
                    <a:pt x="16" y="21"/>
                  </a:lnTo>
                  <a:lnTo>
                    <a:pt x="17" y="21"/>
                  </a:lnTo>
                  <a:lnTo>
                    <a:pt x="18" y="20"/>
                  </a:lnTo>
                  <a:lnTo>
                    <a:pt x="20" y="18"/>
                  </a:lnTo>
                  <a:lnTo>
                    <a:pt x="21" y="18"/>
                  </a:lnTo>
                  <a:lnTo>
                    <a:pt x="21" y="17"/>
                  </a:lnTo>
                  <a:lnTo>
                    <a:pt x="22" y="17"/>
                  </a:lnTo>
                  <a:lnTo>
                    <a:pt x="22" y="16"/>
                  </a:lnTo>
                  <a:lnTo>
                    <a:pt x="24" y="14"/>
                  </a:lnTo>
                  <a:lnTo>
                    <a:pt x="24" y="13"/>
                  </a:lnTo>
                  <a:lnTo>
                    <a:pt x="25" y="13"/>
                  </a:lnTo>
                  <a:lnTo>
                    <a:pt x="25" y="12"/>
                  </a:lnTo>
                  <a:lnTo>
                    <a:pt x="25" y="10"/>
                  </a:lnTo>
                  <a:lnTo>
                    <a:pt x="25" y="9"/>
                  </a:lnTo>
                  <a:lnTo>
                    <a:pt x="26" y="8"/>
                  </a:lnTo>
                  <a:lnTo>
                    <a:pt x="26" y="7"/>
                  </a:lnTo>
                  <a:lnTo>
                    <a:pt x="26" y="5"/>
                  </a:lnTo>
                  <a:lnTo>
                    <a:pt x="26" y="4"/>
                  </a:lnTo>
                  <a:lnTo>
                    <a:pt x="26" y="3"/>
                  </a:lnTo>
                  <a:lnTo>
                    <a:pt x="26" y="1"/>
                  </a:lnTo>
                  <a:lnTo>
                    <a:pt x="26" y="0"/>
                  </a:lnTo>
                  <a:lnTo>
                    <a:pt x="32" y="0"/>
                  </a:lnTo>
                  <a:lnTo>
                    <a:pt x="33" y="0"/>
                  </a:lnTo>
                  <a:lnTo>
                    <a:pt x="34" y="0"/>
                  </a:lnTo>
                  <a:lnTo>
                    <a:pt x="37" y="0"/>
                  </a:lnTo>
                  <a:lnTo>
                    <a:pt x="42" y="0"/>
                  </a:lnTo>
                  <a:lnTo>
                    <a:pt x="46" y="0"/>
                  </a:lnTo>
                  <a:lnTo>
                    <a:pt x="49" y="0"/>
                  </a:lnTo>
                  <a:lnTo>
                    <a:pt x="52" y="0"/>
                  </a:lnTo>
                  <a:lnTo>
                    <a:pt x="54" y="0"/>
                  </a:lnTo>
                  <a:lnTo>
                    <a:pt x="56" y="0"/>
                  </a:lnTo>
                  <a:lnTo>
                    <a:pt x="58" y="0"/>
                  </a:lnTo>
                  <a:lnTo>
                    <a:pt x="59" y="0"/>
                  </a:lnTo>
                  <a:lnTo>
                    <a:pt x="60" y="0"/>
                  </a:lnTo>
                  <a:lnTo>
                    <a:pt x="62" y="0"/>
                  </a:lnTo>
                  <a:lnTo>
                    <a:pt x="69" y="0"/>
                  </a:lnTo>
                  <a:lnTo>
                    <a:pt x="71" y="0"/>
                  </a:lnTo>
                  <a:lnTo>
                    <a:pt x="73" y="0"/>
                  </a:lnTo>
                  <a:lnTo>
                    <a:pt x="76" y="0"/>
                  </a:lnTo>
                  <a:lnTo>
                    <a:pt x="79" y="0"/>
                  </a:lnTo>
                  <a:lnTo>
                    <a:pt x="79" y="1"/>
                  </a:lnTo>
                  <a:lnTo>
                    <a:pt x="81" y="1"/>
                  </a:lnTo>
                  <a:lnTo>
                    <a:pt x="84" y="1"/>
                  </a:lnTo>
                  <a:lnTo>
                    <a:pt x="86" y="1"/>
                  </a:lnTo>
                  <a:lnTo>
                    <a:pt x="88" y="1"/>
                  </a:lnTo>
                  <a:lnTo>
                    <a:pt x="89"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49">
              <a:extLst>
                <a:ext uri="{FF2B5EF4-FFF2-40B4-BE49-F238E27FC236}">
                  <a16:creationId xmlns:a16="http://schemas.microsoft.com/office/drawing/2014/main" id="{F3FFD7C1-FB80-41B6-B6C9-8B63FC4DB0B0}"/>
                </a:ext>
              </a:extLst>
            </p:cNvPr>
            <p:cNvSpPr>
              <a:spLocks/>
            </p:cNvSpPr>
            <p:nvPr/>
          </p:nvSpPr>
          <p:spPr bwMode="auto">
            <a:xfrm>
              <a:off x="5465" y="2340"/>
              <a:ext cx="73" cy="3"/>
            </a:xfrm>
            <a:custGeom>
              <a:avLst/>
              <a:gdLst>
                <a:gd name="T0" fmla="*/ 0 w 73"/>
                <a:gd name="T1" fmla="*/ 0 h 3"/>
                <a:gd name="T2" fmla="*/ 1 w 73"/>
                <a:gd name="T3" fmla="*/ 0 h 3"/>
                <a:gd name="T4" fmla="*/ 4 w 73"/>
                <a:gd name="T5" fmla="*/ 0 h 3"/>
                <a:gd name="T6" fmla="*/ 5 w 73"/>
                <a:gd name="T7" fmla="*/ 0 h 3"/>
                <a:gd name="T8" fmla="*/ 8 w 73"/>
                <a:gd name="T9" fmla="*/ 0 h 3"/>
                <a:gd name="T10" fmla="*/ 9 w 73"/>
                <a:gd name="T11" fmla="*/ 0 h 3"/>
                <a:gd name="T12" fmla="*/ 11 w 73"/>
                <a:gd name="T13" fmla="*/ 0 h 3"/>
                <a:gd name="T14" fmla="*/ 13 w 73"/>
                <a:gd name="T15" fmla="*/ 0 h 3"/>
                <a:gd name="T16" fmla="*/ 15 w 73"/>
                <a:gd name="T17" fmla="*/ 0 h 3"/>
                <a:gd name="T18" fmla="*/ 18 w 73"/>
                <a:gd name="T19" fmla="*/ 0 h 3"/>
                <a:gd name="T20" fmla="*/ 21 w 73"/>
                <a:gd name="T21" fmla="*/ 0 h 3"/>
                <a:gd name="T22" fmla="*/ 25 w 73"/>
                <a:gd name="T23" fmla="*/ 0 h 3"/>
                <a:gd name="T24" fmla="*/ 26 w 73"/>
                <a:gd name="T25" fmla="*/ 0 h 3"/>
                <a:gd name="T26" fmla="*/ 28 w 73"/>
                <a:gd name="T27" fmla="*/ 0 h 3"/>
                <a:gd name="T28" fmla="*/ 29 w 73"/>
                <a:gd name="T29" fmla="*/ 0 h 3"/>
                <a:gd name="T30" fmla="*/ 32 w 73"/>
                <a:gd name="T31" fmla="*/ 0 h 3"/>
                <a:gd name="T32" fmla="*/ 33 w 73"/>
                <a:gd name="T33" fmla="*/ 0 h 3"/>
                <a:gd name="T34" fmla="*/ 34 w 73"/>
                <a:gd name="T35" fmla="*/ 0 h 3"/>
                <a:gd name="T36" fmla="*/ 37 w 73"/>
                <a:gd name="T37" fmla="*/ 0 h 3"/>
                <a:gd name="T38" fmla="*/ 38 w 73"/>
                <a:gd name="T39" fmla="*/ 0 h 3"/>
                <a:gd name="T40" fmla="*/ 42 w 73"/>
                <a:gd name="T41" fmla="*/ 0 h 3"/>
                <a:gd name="T42" fmla="*/ 45 w 73"/>
                <a:gd name="T43" fmla="*/ 0 h 3"/>
                <a:gd name="T44" fmla="*/ 46 w 73"/>
                <a:gd name="T45" fmla="*/ 0 h 3"/>
                <a:gd name="T46" fmla="*/ 46 w 73"/>
                <a:gd name="T47" fmla="*/ 2 h 3"/>
                <a:gd name="T48" fmla="*/ 49 w 73"/>
                <a:gd name="T49" fmla="*/ 3 h 3"/>
                <a:gd name="T50" fmla="*/ 52 w 73"/>
                <a:gd name="T51" fmla="*/ 3 h 3"/>
                <a:gd name="T52" fmla="*/ 54 w 73"/>
                <a:gd name="T53" fmla="*/ 3 h 3"/>
                <a:gd name="T54" fmla="*/ 55 w 73"/>
                <a:gd name="T55" fmla="*/ 3 h 3"/>
                <a:gd name="T56" fmla="*/ 56 w 73"/>
                <a:gd name="T57" fmla="*/ 3 h 3"/>
                <a:gd name="T58" fmla="*/ 59 w 73"/>
                <a:gd name="T59" fmla="*/ 3 h 3"/>
                <a:gd name="T60" fmla="*/ 60 w 73"/>
                <a:gd name="T61" fmla="*/ 3 h 3"/>
                <a:gd name="T62" fmla="*/ 63 w 73"/>
                <a:gd name="T63" fmla="*/ 3 h 3"/>
                <a:gd name="T64" fmla="*/ 64 w 73"/>
                <a:gd name="T65" fmla="*/ 3 h 3"/>
                <a:gd name="T66" fmla="*/ 68 w 73"/>
                <a:gd name="T67" fmla="*/ 3 h 3"/>
                <a:gd name="T68" fmla="*/ 72 w 73"/>
                <a:gd name="T69" fmla="*/ 3 h 3"/>
                <a:gd name="T70" fmla="*/ 73 w 73"/>
                <a:gd name="T7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 h="3">
                  <a:moveTo>
                    <a:pt x="0" y="0"/>
                  </a:moveTo>
                  <a:lnTo>
                    <a:pt x="1" y="0"/>
                  </a:lnTo>
                  <a:lnTo>
                    <a:pt x="4" y="0"/>
                  </a:lnTo>
                  <a:lnTo>
                    <a:pt x="5" y="0"/>
                  </a:lnTo>
                  <a:lnTo>
                    <a:pt x="8" y="0"/>
                  </a:lnTo>
                  <a:lnTo>
                    <a:pt x="9" y="0"/>
                  </a:lnTo>
                  <a:lnTo>
                    <a:pt x="11" y="0"/>
                  </a:lnTo>
                  <a:lnTo>
                    <a:pt x="13" y="0"/>
                  </a:lnTo>
                  <a:lnTo>
                    <a:pt x="15" y="0"/>
                  </a:lnTo>
                  <a:lnTo>
                    <a:pt x="18" y="0"/>
                  </a:lnTo>
                  <a:lnTo>
                    <a:pt x="21" y="0"/>
                  </a:lnTo>
                  <a:lnTo>
                    <a:pt x="25" y="0"/>
                  </a:lnTo>
                  <a:lnTo>
                    <a:pt x="26" y="0"/>
                  </a:lnTo>
                  <a:lnTo>
                    <a:pt x="28" y="0"/>
                  </a:lnTo>
                  <a:lnTo>
                    <a:pt x="29" y="0"/>
                  </a:lnTo>
                  <a:lnTo>
                    <a:pt x="32" y="0"/>
                  </a:lnTo>
                  <a:lnTo>
                    <a:pt x="33" y="0"/>
                  </a:lnTo>
                  <a:lnTo>
                    <a:pt x="34" y="0"/>
                  </a:lnTo>
                  <a:lnTo>
                    <a:pt x="37" y="0"/>
                  </a:lnTo>
                  <a:lnTo>
                    <a:pt x="38" y="0"/>
                  </a:lnTo>
                  <a:lnTo>
                    <a:pt x="42" y="0"/>
                  </a:lnTo>
                  <a:lnTo>
                    <a:pt x="45" y="0"/>
                  </a:lnTo>
                  <a:lnTo>
                    <a:pt x="46" y="0"/>
                  </a:lnTo>
                  <a:lnTo>
                    <a:pt x="46" y="2"/>
                  </a:lnTo>
                  <a:lnTo>
                    <a:pt x="49" y="3"/>
                  </a:lnTo>
                  <a:lnTo>
                    <a:pt x="52" y="3"/>
                  </a:lnTo>
                  <a:lnTo>
                    <a:pt x="54" y="3"/>
                  </a:lnTo>
                  <a:lnTo>
                    <a:pt x="55" y="3"/>
                  </a:lnTo>
                  <a:lnTo>
                    <a:pt x="56" y="3"/>
                  </a:lnTo>
                  <a:lnTo>
                    <a:pt x="59" y="3"/>
                  </a:lnTo>
                  <a:lnTo>
                    <a:pt x="60" y="3"/>
                  </a:lnTo>
                  <a:lnTo>
                    <a:pt x="63" y="3"/>
                  </a:lnTo>
                  <a:lnTo>
                    <a:pt x="64" y="3"/>
                  </a:lnTo>
                  <a:lnTo>
                    <a:pt x="68" y="3"/>
                  </a:lnTo>
                  <a:lnTo>
                    <a:pt x="72" y="3"/>
                  </a:lnTo>
                  <a:lnTo>
                    <a:pt x="73" y="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50">
              <a:extLst>
                <a:ext uri="{FF2B5EF4-FFF2-40B4-BE49-F238E27FC236}">
                  <a16:creationId xmlns:a16="http://schemas.microsoft.com/office/drawing/2014/main" id="{EBFC418C-31AD-4E1D-B6D4-2C3B4C0D18D0}"/>
                </a:ext>
              </a:extLst>
            </p:cNvPr>
            <p:cNvSpPr>
              <a:spLocks/>
            </p:cNvSpPr>
            <p:nvPr/>
          </p:nvSpPr>
          <p:spPr bwMode="auto">
            <a:xfrm>
              <a:off x="6618" y="2391"/>
              <a:ext cx="307" cy="229"/>
            </a:xfrm>
            <a:custGeom>
              <a:avLst/>
              <a:gdLst>
                <a:gd name="T0" fmla="*/ 304 w 307"/>
                <a:gd name="T1" fmla="*/ 25 h 229"/>
                <a:gd name="T2" fmla="*/ 303 w 307"/>
                <a:gd name="T3" fmla="*/ 51 h 229"/>
                <a:gd name="T4" fmla="*/ 300 w 307"/>
                <a:gd name="T5" fmla="*/ 74 h 229"/>
                <a:gd name="T6" fmla="*/ 299 w 307"/>
                <a:gd name="T7" fmla="*/ 96 h 229"/>
                <a:gd name="T8" fmla="*/ 297 w 307"/>
                <a:gd name="T9" fmla="*/ 117 h 229"/>
                <a:gd name="T10" fmla="*/ 296 w 307"/>
                <a:gd name="T11" fmla="*/ 133 h 229"/>
                <a:gd name="T12" fmla="*/ 294 w 307"/>
                <a:gd name="T13" fmla="*/ 157 h 229"/>
                <a:gd name="T14" fmla="*/ 292 w 307"/>
                <a:gd name="T15" fmla="*/ 176 h 229"/>
                <a:gd name="T16" fmla="*/ 290 w 307"/>
                <a:gd name="T17" fmla="*/ 195 h 229"/>
                <a:gd name="T18" fmla="*/ 290 w 307"/>
                <a:gd name="T19" fmla="*/ 208 h 229"/>
                <a:gd name="T20" fmla="*/ 287 w 307"/>
                <a:gd name="T21" fmla="*/ 225 h 229"/>
                <a:gd name="T22" fmla="*/ 254 w 307"/>
                <a:gd name="T23" fmla="*/ 225 h 229"/>
                <a:gd name="T24" fmla="*/ 240 w 307"/>
                <a:gd name="T25" fmla="*/ 227 h 229"/>
                <a:gd name="T26" fmla="*/ 228 w 307"/>
                <a:gd name="T27" fmla="*/ 227 h 229"/>
                <a:gd name="T28" fmla="*/ 212 w 307"/>
                <a:gd name="T29" fmla="*/ 227 h 229"/>
                <a:gd name="T30" fmla="*/ 198 w 307"/>
                <a:gd name="T31" fmla="*/ 227 h 229"/>
                <a:gd name="T32" fmla="*/ 185 w 307"/>
                <a:gd name="T33" fmla="*/ 227 h 229"/>
                <a:gd name="T34" fmla="*/ 167 w 307"/>
                <a:gd name="T35" fmla="*/ 227 h 229"/>
                <a:gd name="T36" fmla="*/ 146 w 307"/>
                <a:gd name="T37" fmla="*/ 228 h 229"/>
                <a:gd name="T38" fmla="*/ 130 w 307"/>
                <a:gd name="T39" fmla="*/ 228 h 229"/>
                <a:gd name="T40" fmla="*/ 113 w 307"/>
                <a:gd name="T41" fmla="*/ 228 h 229"/>
                <a:gd name="T42" fmla="*/ 91 w 307"/>
                <a:gd name="T43" fmla="*/ 228 h 229"/>
                <a:gd name="T44" fmla="*/ 71 w 307"/>
                <a:gd name="T45" fmla="*/ 228 h 229"/>
                <a:gd name="T46" fmla="*/ 58 w 307"/>
                <a:gd name="T47" fmla="*/ 228 h 229"/>
                <a:gd name="T48" fmla="*/ 42 w 307"/>
                <a:gd name="T49" fmla="*/ 229 h 229"/>
                <a:gd name="T50" fmla="*/ 24 w 307"/>
                <a:gd name="T51" fmla="*/ 229 h 229"/>
                <a:gd name="T52" fmla="*/ 8 w 307"/>
                <a:gd name="T53" fmla="*/ 229 h 229"/>
                <a:gd name="T54" fmla="*/ 2 w 307"/>
                <a:gd name="T55" fmla="*/ 220 h 229"/>
                <a:gd name="T56" fmla="*/ 2 w 307"/>
                <a:gd name="T57" fmla="*/ 201 h 229"/>
                <a:gd name="T58" fmla="*/ 2 w 307"/>
                <a:gd name="T59" fmla="*/ 190 h 229"/>
                <a:gd name="T60" fmla="*/ 2 w 307"/>
                <a:gd name="T61" fmla="*/ 173 h 229"/>
                <a:gd name="T62" fmla="*/ 2 w 307"/>
                <a:gd name="T63" fmla="*/ 156 h 229"/>
                <a:gd name="T64" fmla="*/ 2 w 307"/>
                <a:gd name="T65" fmla="*/ 131 h 229"/>
                <a:gd name="T66" fmla="*/ 2 w 307"/>
                <a:gd name="T67" fmla="*/ 102 h 229"/>
                <a:gd name="T68" fmla="*/ 0 w 307"/>
                <a:gd name="T69" fmla="*/ 78 h 229"/>
                <a:gd name="T70" fmla="*/ 2 w 307"/>
                <a:gd name="T71" fmla="*/ 53 h 229"/>
                <a:gd name="T72" fmla="*/ 0 w 307"/>
                <a:gd name="T73" fmla="*/ 38 h 229"/>
                <a:gd name="T74" fmla="*/ 0 w 307"/>
                <a:gd name="T75" fmla="*/ 13 h 229"/>
                <a:gd name="T76" fmla="*/ 16 w 307"/>
                <a:gd name="T77" fmla="*/ 6 h 229"/>
                <a:gd name="T78" fmla="*/ 32 w 307"/>
                <a:gd name="T79" fmla="*/ 6 h 229"/>
                <a:gd name="T80" fmla="*/ 47 w 307"/>
                <a:gd name="T81" fmla="*/ 6 h 229"/>
                <a:gd name="T82" fmla="*/ 59 w 307"/>
                <a:gd name="T83" fmla="*/ 6 h 229"/>
                <a:gd name="T84" fmla="*/ 76 w 307"/>
                <a:gd name="T85" fmla="*/ 6 h 229"/>
                <a:gd name="T86" fmla="*/ 93 w 307"/>
                <a:gd name="T87" fmla="*/ 4 h 229"/>
                <a:gd name="T88" fmla="*/ 112 w 307"/>
                <a:gd name="T89" fmla="*/ 4 h 229"/>
                <a:gd name="T90" fmla="*/ 129 w 307"/>
                <a:gd name="T91" fmla="*/ 4 h 229"/>
                <a:gd name="T92" fmla="*/ 153 w 307"/>
                <a:gd name="T93" fmla="*/ 3 h 229"/>
                <a:gd name="T94" fmla="*/ 176 w 307"/>
                <a:gd name="T95" fmla="*/ 3 h 229"/>
                <a:gd name="T96" fmla="*/ 193 w 307"/>
                <a:gd name="T97" fmla="*/ 3 h 229"/>
                <a:gd name="T98" fmla="*/ 210 w 307"/>
                <a:gd name="T99" fmla="*/ 3 h 229"/>
                <a:gd name="T100" fmla="*/ 232 w 307"/>
                <a:gd name="T101" fmla="*/ 2 h 229"/>
                <a:gd name="T102" fmla="*/ 256 w 307"/>
                <a:gd name="T103" fmla="*/ 2 h 229"/>
                <a:gd name="T104" fmla="*/ 278 w 307"/>
                <a:gd name="T105" fmla="*/ 0 h 229"/>
                <a:gd name="T106" fmla="*/ 295 w 307"/>
                <a:gd name="T107" fmla="*/ 0 h 229"/>
                <a:gd name="T108" fmla="*/ 307 w 307"/>
                <a:gd name="T10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7" h="229">
                  <a:moveTo>
                    <a:pt x="307" y="0"/>
                  </a:moveTo>
                  <a:lnTo>
                    <a:pt x="307" y="2"/>
                  </a:lnTo>
                  <a:lnTo>
                    <a:pt x="305" y="12"/>
                  </a:lnTo>
                  <a:lnTo>
                    <a:pt x="305" y="17"/>
                  </a:lnTo>
                  <a:lnTo>
                    <a:pt x="305" y="19"/>
                  </a:lnTo>
                  <a:lnTo>
                    <a:pt x="305" y="21"/>
                  </a:lnTo>
                  <a:lnTo>
                    <a:pt x="304" y="25"/>
                  </a:lnTo>
                  <a:lnTo>
                    <a:pt x="304" y="27"/>
                  </a:lnTo>
                  <a:lnTo>
                    <a:pt x="304" y="30"/>
                  </a:lnTo>
                  <a:lnTo>
                    <a:pt x="304" y="34"/>
                  </a:lnTo>
                  <a:lnTo>
                    <a:pt x="304" y="36"/>
                  </a:lnTo>
                  <a:lnTo>
                    <a:pt x="303" y="41"/>
                  </a:lnTo>
                  <a:lnTo>
                    <a:pt x="303" y="49"/>
                  </a:lnTo>
                  <a:lnTo>
                    <a:pt x="303" y="51"/>
                  </a:lnTo>
                  <a:lnTo>
                    <a:pt x="301" y="57"/>
                  </a:lnTo>
                  <a:lnTo>
                    <a:pt x="301" y="59"/>
                  </a:lnTo>
                  <a:lnTo>
                    <a:pt x="301" y="63"/>
                  </a:lnTo>
                  <a:lnTo>
                    <a:pt x="301" y="64"/>
                  </a:lnTo>
                  <a:lnTo>
                    <a:pt x="301" y="68"/>
                  </a:lnTo>
                  <a:lnTo>
                    <a:pt x="301" y="71"/>
                  </a:lnTo>
                  <a:lnTo>
                    <a:pt x="300" y="74"/>
                  </a:lnTo>
                  <a:lnTo>
                    <a:pt x="300" y="81"/>
                  </a:lnTo>
                  <a:lnTo>
                    <a:pt x="300" y="81"/>
                  </a:lnTo>
                  <a:lnTo>
                    <a:pt x="300" y="83"/>
                  </a:lnTo>
                  <a:lnTo>
                    <a:pt x="300" y="87"/>
                  </a:lnTo>
                  <a:lnTo>
                    <a:pt x="299" y="89"/>
                  </a:lnTo>
                  <a:lnTo>
                    <a:pt x="299" y="92"/>
                  </a:lnTo>
                  <a:lnTo>
                    <a:pt x="299" y="96"/>
                  </a:lnTo>
                  <a:lnTo>
                    <a:pt x="299" y="98"/>
                  </a:lnTo>
                  <a:lnTo>
                    <a:pt x="297" y="105"/>
                  </a:lnTo>
                  <a:lnTo>
                    <a:pt x="297" y="106"/>
                  </a:lnTo>
                  <a:lnTo>
                    <a:pt x="297" y="112"/>
                  </a:lnTo>
                  <a:lnTo>
                    <a:pt x="297" y="114"/>
                  </a:lnTo>
                  <a:lnTo>
                    <a:pt x="297" y="116"/>
                  </a:lnTo>
                  <a:lnTo>
                    <a:pt x="297" y="117"/>
                  </a:lnTo>
                  <a:lnTo>
                    <a:pt x="296" y="118"/>
                  </a:lnTo>
                  <a:lnTo>
                    <a:pt x="296" y="119"/>
                  </a:lnTo>
                  <a:lnTo>
                    <a:pt x="296" y="121"/>
                  </a:lnTo>
                  <a:lnTo>
                    <a:pt x="296" y="122"/>
                  </a:lnTo>
                  <a:lnTo>
                    <a:pt x="296" y="125"/>
                  </a:lnTo>
                  <a:lnTo>
                    <a:pt x="296" y="129"/>
                  </a:lnTo>
                  <a:lnTo>
                    <a:pt x="296" y="133"/>
                  </a:lnTo>
                  <a:lnTo>
                    <a:pt x="295" y="136"/>
                  </a:lnTo>
                  <a:lnTo>
                    <a:pt x="295" y="140"/>
                  </a:lnTo>
                  <a:lnTo>
                    <a:pt x="295" y="144"/>
                  </a:lnTo>
                  <a:lnTo>
                    <a:pt x="294" y="148"/>
                  </a:lnTo>
                  <a:lnTo>
                    <a:pt x="294" y="151"/>
                  </a:lnTo>
                  <a:lnTo>
                    <a:pt x="294" y="153"/>
                  </a:lnTo>
                  <a:lnTo>
                    <a:pt x="294" y="157"/>
                  </a:lnTo>
                  <a:lnTo>
                    <a:pt x="294" y="160"/>
                  </a:lnTo>
                  <a:lnTo>
                    <a:pt x="294" y="161"/>
                  </a:lnTo>
                  <a:lnTo>
                    <a:pt x="294" y="163"/>
                  </a:lnTo>
                  <a:lnTo>
                    <a:pt x="292" y="165"/>
                  </a:lnTo>
                  <a:lnTo>
                    <a:pt x="292" y="169"/>
                  </a:lnTo>
                  <a:lnTo>
                    <a:pt x="292" y="172"/>
                  </a:lnTo>
                  <a:lnTo>
                    <a:pt x="292" y="176"/>
                  </a:lnTo>
                  <a:lnTo>
                    <a:pt x="292" y="178"/>
                  </a:lnTo>
                  <a:lnTo>
                    <a:pt x="291" y="178"/>
                  </a:lnTo>
                  <a:lnTo>
                    <a:pt x="291" y="185"/>
                  </a:lnTo>
                  <a:lnTo>
                    <a:pt x="291" y="188"/>
                  </a:lnTo>
                  <a:lnTo>
                    <a:pt x="291" y="190"/>
                  </a:lnTo>
                  <a:lnTo>
                    <a:pt x="291" y="194"/>
                  </a:lnTo>
                  <a:lnTo>
                    <a:pt x="290" y="195"/>
                  </a:lnTo>
                  <a:lnTo>
                    <a:pt x="290" y="195"/>
                  </a:lnTo>
                  <a:lnTo>
                    <a:pt x="290" y="198"/>
                  </a:lnTo>
                  <a:lnTo>
                    <a:pt x="290" y="201"/>
                  </a:lnTo>
                  <a:lnTo>
                    <a:pt x="290" y="203"/>
                  </a:lnTo>
                  <a:lnTo>
                    <a:pt x="290" y="205"/>
                  </a:lnTo>
                  <a:lnTo>
                    <a:pt x="290" y="207"/>
                  </a:lnTo>
                  <a:lnTo>
                    <a:pt x="290" y="208"/>
                  </a:lnTo>
                  <a:lnTo>
                    <a:pt x="288" y="210"/>
                  </a:lnTo>
                  <a:lnTo>
                    <a:pt x="288" y="211"/>
                  </a:lnTo>
                  <a:lnTo>
                    <a:pt x="288" y="216"/>
                  </a:lnTo>
                  <a:lnTo>
                    <a:pt x="288" y="216"/>
                  </a:lnTo>
                  <a:lnTo>
                    <a:pt x="288" y="223"/>
                  </a:lnTo>
                  <a:lnTo>
                    <a:pt x="287" y="225"/>
                  </a:lnTo>
                  <a:lnTo>
                    <a:pt x="287" y="225"/>
                  </a:lnTo>
                  <a:lnTo>
                    <a:pt x="283" y="225"/>
                  </a:lnTo>
                  <a:lnTo>
                    <a:pt x="279" y="225"/>
                  </a:lnTo>
                  <a:lnTo>
                    <a:pt x="269" y="225"/>
                  </a:lnTo>
                  <a:lnTo>
                    <a:pt x="263" y="225"/>
                  </a:lnTo>
                  <a:lnTo>
                    <a:pt x="260" y="225"/>
                  </a:lnTo>
                  <a:lnTo>
                    <a:pt x="254" y="225"/>
                  </a:lnTo>
                  <a:lnTo>
                    <a:pt x="254" y="225"/>
                  </a:lnTo>
                  <a:lnTo>
                    <a:pt x="253" y="225"/>
                  </a:lnTo>
                  <a:lnTo>
                    <a:pt x="252" y="225"/>
                  </a:lnTo>
                  <a:lnTo>
                    <a:pt x="249" y="225"/>
                  </a:lnTo>
                  <a:lnTo>
                    <a:pt x="246" y="227"/>
                  </a:lnTo>
                  <a:lnTo>
                    <a:pt x="244" y="227"/>
                  </a:lnTo>
                  <a:lnTo>
                    <a:pt x="241" y="227"/>
                  </a:lnTo>
                  <a:lnTo>
                    <a:pt x="240" y="227"/>
                  </a:lnTo>
                  <a:lnTo>
                    <a:pt x="240" y="227"/>
                  </a:lnTo>
                  <a:lnTo>
                    <a:pt x="237" y="227"/>
                  </a:lnTo>
                  <a:lnTo>
                    <a:pt x="236" y="227"/>
                  </a:lnTo>
                  <a:lnTo>
                    <a:pt x="236" y="227"/>
                  </a:lnTo>
                  <a:lnTo>
                    <a:pt x="232" y="227"/>
                  </a:lnTo>
                  <a:lnTo>
                    <a:pt x="229" y="227"/>
                  </a:lnTo>
                  <a:lnTo>
                    <a:pt x="228" y="227"/>
                  </a:lnTo>
                  <a:lnTo>
                    <a:pt x="227" y="227"/>
                  </a:lnTo>
                  <a:lnTo>
                    <a:pt x="225" y="227"/>
                  </a:lnTo>
                  <a:lnTo>
                    <a:pt x="225" y="227"/>
                  </a:lnTo>
                  <a:lnTo>
                    <a:pt x="223" y="227"/>
                  </a:lnTo>
                  <a:lnTo>
                    <a:pt x="220" y="227"/>
                  </a:lnTo>
                  <a:lnTo>
                    <a:pt x="216" y="227"/>
                  </a:lnTo>
                  <a:lnTo>
                    <a:pt x="212" y="227"/>
                  </a:lnTo>
                  <a:lnTo>
                    <a:pt x="210" y="227"/>
                  </a:lnTo>
                  <a:lnTo>
                    <a:pt x="207" y="227"/>
                  </a:lnTo>
                  <a:lnTo>
                    <a:pt x="206" y="227"/>
                  </a:lnTo>
                  <a:lnTo>
                    <a:pt x="205" y="227"/>
                  </a:lnTo>
                  <a:lnTo>
                    <a:pt x="201" y="227"/>
                  </a:lnTo>
                  <a:lnTo>
                    <a:pt x="199" y="227"/>
                  </a:lnTo>
                  <a:lnTo>
                    <a:pt x="198" y="227"/>
                  </a:lnTo>
                  <a:lnTo>
                    <a:pt x="197" y="227"/>
                  </a:lnTo>
                  <a:lnTo>
                    <a:pt x="190" y="227"/>
                  </a:lnTo>
                  <a:lnTo>
                    <a:pt x="189" y="227"/>
                  </a:lnTo>
                  <a:lnTo>
                    <a:pt x="189" y="227"/>
                  </a:lnTo>
                  <a:lnTo>
                    <a:pt x="188" y="227"/>
                  </a:lnTo>
                  <a:lnTo>
                    <a:pt x="186" y="227"/>
                  </a:lnTo>
                  <a:lnTo>
                    <a:pt x="185" y="227"/>
                  </a:lnTo>
                  <a:lnTo>
                    <a:pt x="185" y="227"/>
                  </a:lnTo>
                  <a:lnTo>
                    <a:pt x="182" y="227"/>
                  </a:lnTo>
                  <a:lnTo>
                    <a:pt x="180" y="227"/>
                  </a:lnTo>
                  <a:lnTo>
                    <a:pt x="176" y="227"/>
                  </a:lnTo>
                  <a:lnTo>
                    <a:pt x="174" y="227"/>
                  </a:lnTo>
                  <a:lnTo>
                    <a:pt x="172" y="227"/>
                  </a:lnTo>
                  <a:lnTo>
                    <a:pt x="167" y="227"/>
                  </a:lnTo>
                  <a:lnTo>
                    <a:pt x="161" y="227"/>
                  </a:lnTo>
                  <a:lnTo>
                    <a:pt x="161" y="227"/>
                  </a:lnTo>
                  <a:lnTo>
                    <a:pt x="159" y="227"/>
                  </a:lnTo>
                  <a:lnTo>
                    <a:pt x="156" y="228"/>
                  </a:lnTo>
                  <a:lnTo>
                    <a:pt x="151" y="228"/>
                  </a:lnTo>
                  <a:lnTo>
                    <a:pt x="148" y="228"/>
                  </a:lnTo>
                  <a:lnTo>
                    <a:pt x="146" y="228"/>
                  </a:lnTo>
                  <a:lnTo>
                    <a:pt x="144" y="228"/>
                  </a:lnTo>
                  <a:lnTo>
                    <a:pt x="143" y="228"/>
                  </a:lnTo>
                  <a:lnTo>
                    <a:pt x="142" y="228"/>
                  </a:lnTo>
                  <a:lnTo>
                    <a:pt x="138" y="228"/>
                  </a:lnTo>
                  <a:lnTo>
                    <a:pt x="136" y="228"/>
                  </a:lnTo>
                  <a:lnTo>
                    <a:pt x="133" y="228"/>
                  </a:lnTo>
                  <a:lnTo>
                    <a:pt x="130" y="228"/>
                  </a:lnTo>
                  <a:lnTo>
                    <a:pt x="125" y="228"/>
                  </a:lnTo>
                  <a:lnTo>
                    <a:pt x="122" y="228"/>
                  </a:lnTo>
                  <a:lnTo>
                    <a:pt x="121" y="228"/>
                  </a:lnTo>
                  <a:lnTo>
                    <a:pt x="118" y="228"/>
                  </a:lnTo>
                  <a:lnTo>
                    <a:pt x="114" y="228"/>
                  </a:lnTo>
                  <a:lnTo>
                    <a:pt x="114" y="228"/>
                  </a:lnTo>
                  <a:lnTo>
                    <a:pt x="113" y="228"/>
                  </a:lnTo>
                  <a:lnTo>
                    <a:pt x="112" y="228"/>
                  </a:lnTo>
                  <a:lnTo>
                    <a:pt x="109" y="228"/>
                  </a:lnTo>
                  <a:lnTo>
                    <a:pt x="105" y="228"/>
                  </a:lnTo>
                  <a:lnTo>
                    <a:pt x="99" y="228"/>
                  </a:lnTo>
                  <a:lnTo>
                    <a:pt x="96" y="228"/>
                  </a:lnTo>
                  <a:lnTo>
                    <a:pt x="93" y="228"/>
                  </a:lnTo>
                  <a:lnTo>
                    <a:pt x="91" y="228"/>
                  </a:lnTo>
                  <a:lnTo>
                    <a:pt x="89" y="228"/>
                  </a:lnTo>
                  <a:lnTo>
                    <a:pt x="85" y="228"/>
                  </a:lnTo>
                  <a:lnTo>
                    <a:pt x="81" y="228"/>
                  </a:lnTo>
                  <a:lnTo>
                    <a:pt x="79" y="228"/>
                  </a:lnTo>
                  <a:lnTo>
                    <a:pt x="78" y="228"/>
                  </a:lnTo>
                  <a:lnTo>
                    <a:pt x="75" y="228"/>
                  </a:lnTo>
                  <a:lnTo>
                    <a:pt x="71" y="228"/>
                  </a:lnTo>
                  <a:lnTo>
                    <a:pt x="68" y="228"/>
                  </a:lnTo>
                  <a:lnTo>
                    <a:pt x="67" y="228"/>
                  </a:lnTo>
                  <a:lnTo>
                    <a:pt x="66" y="228"/>
                  </a:lnTo>
                  <a:lnTo>
                    <a:pt x="64" y="228"/>
                  </a:lnTo>
                  <a:lnTo>
                    <a:pt x="62" y="228"/>
                  </a:lnTo>
                  <a:lnTo>
                    <a:pt x="59" y="228"/>
                  </a:lnTo>
                  <a:lnTo>
                    <a:pt x="58" y="228"/>
                  </a:lnTo>
                  <a:lnTo>
                    <a:pt x="57" y="228"/>
                  </a:lnTo>
                  <a:lnTo>
                    <a:pt x="54" y="228"/>
                  </a:lnTo>
                  <a:lnTo>
                    <a:pt x="50" y="229"/>
                  </a:lnTo>
                  <a:lnTo>
                    <a:pt x="47" y="229"/>
                  </a:lnTo>
                  <a:lnTo>
                    <a:pt x="44" y="229"/>
                  </a:lnTo>
                  <a:lnTo>
                    <a:pt x="42" y="229"/>
                  </a:lnTo>
                  <a:lnTo>
                    <a:pt x="42" y="229"/>
                  </a:lnTo>
                  <a:lnTo>
                    <a:pt x="40" y="229"/>
                  </a:lnTo>
                  <a:lnTo>
                    <a:pt x="37" y="229"/>
                  </a:lnTo>
                  <a:lnTo>
                    <a:pt x="32" y="229"/>
                  </a:lnTo>
                  <a:lnTo>
                    <a:pt x="30" y="229"/>
                  </a:lnTo>
                  <a:lnTo>
                    <a:pt x="28" y="229"/>
                  </a:lnTo>
                  <a:lnTo>
                    <a:pt x="25" y="229"/>
                  </a:lnTo>
                  <a:lnTo>
                    <a:pt x="24" y="229"/>
                  </a:lnTo>
                  <a:lnTo>
                    <a:pt x="21" y="229"/>
                  </a:lnTo>
                  <a:lnTo>
                    <a:pt x="20" y="229"/>
                  </a:lnTo>
                  <a:lnTo>
                    <a:pt x="19" y="229"/>
                  </a:lnTo>
                  <a:lnTo>
                    <a:pt x="16" y="229"/>
                  </a:lnTo>
                  <a:lnTo>
                    <a:pt x="13" y="229"/>
                  </a:lnTo>
                  <a:lnTo>
                    <a:pt x="11" y="229"/>
                  </a:lnTo>
                  <a:lnTo>
                    <a:pt x="8" y="229"/>
                  </a:lnTo>
                  <a:lnTo>
                    <a:pt x="6" y="229"/>
                  </a:lnTo>
                  <a:lnTo>
                    <a:pt x="2" y="229"/>
                  </a:lnTo>
                  <a:lnTo>
                    <a:pt x="3" y="228"/>
                  </a:lnTo>
                  <a:lnTo>
                    <a:pt x="2" y="225"/>
                  </a:lnTo>
                  <a:lnTo>
                    <a:pt x="2" y="222"/>
                  </a:lnTo>
                  <a:lnTo>
                    <a:pt x="2" y="220"/>
                  </a:lnTo>
                  <a:lnTo>
                    <a:pt x="2" y="220"/>
                  </a:lnTo>
                  <a:lnTo>
                    <a:pt x="2" y="218"/>
                  </a:lnTo>
                  <a:lnTo>
                    <a:pt x="2" y="214"/>
                  </a:lnTo>
                  <a:lnTo>
                    <a:pt x="2" y="211"/>
                  </a:lnTo>
                  <a:lnTo>
                    <a:pt x="2" y="207"/>
                  </a:lnTo>
                  <a:lnTo>
                    <a:pt x="2" y="206"/>
                  </a:lnTo>
                  <a:lnTo>
                    <a:pt x="2" y="205"/>
                  </a:lnTo>
                  <a:lnTo>
                    <a:pt x="2" y="201"/>
                  </a:lnTo>
                  <a:lnTo>
                    <a:pt x="2" y="199"/>
                  </a:lnTo>
                  <a:lnTo>
                    <a:pt x="2" y="198"/>
                  </a:lnTo>
                  <a:lnTo>
                    <a:pt x="2" y="197"/>
                  </a:lnTo>
                  <a:lnTo>
                    <a:pt x="2" y="194"/>
                  </a:lnTo>
                  <a:lnTo>
                    <a:pt x="2" y="193"/>
                  </a:lnTo>
                  <a:lnTo>
                    <a:pt x="2" y="191"/>
                  </a:lnTo>
                  <a:lnTo>
                    <a:pt x="2" y="190"/>
                  </a:lnTo>
                  <a:lnTo>
                    <a:pt x="2" y="188"/>
                  </a:lnTo>
                  <a:lnTo>
                    <a:pt x="2" y="185"/>
                  </a:lnTo>
                  <a:lnTo>
                    <a:pt x="2" y="182"/>
                  </a:lnTo>
                  <a:lnTo>
                    <a:pt x="2" y="182"/>
                  </a:lnTo>
                  <a:lnTo>
                    <a:pt x="2" y="178"/>
                  </a:lnTo>
                  <a:lnTo>
                    <a:pt x="2" y="174"/>
                  </a:lnTo>
                  <a:lnTo>
                    <a:pt x="2" y="173"/>
                  </a:lnTo>
                  <a:lnTo>
                    <a:pt x="2" y="169"/>
                  </a:lnTo>
                  <a:lnTo>
                    <a:pt x="2" y="165"/>
                  </a:lnTo>
                  <a:lnTo>
                    <a:pt x="2" y="164"/>
                  </a:lnTo>
                  <a:lnTo>
                    <a:pt x="2" y="161"/>
                  </a:lnTo>
                  <a:lnTo>
                    <a:pt x="2" y="160"/>
                  </a:lnTo>
                  <a:lnTo>
                    <a:pt x="2" y="157"/>
                  </a:lnTo>
                  <a:lnTo>
                    <a:pt x="2" y="156"/>
                  </a:lnTo>
                  <a:lnTo>
                    <a:pt x="2" y="153"/>
                  </a:lnTo>
                  <a:lnTo>
                    <a:pt x="2" y="151"/>
                  </a:lnTo>
                  <a:lnTo>
                    <a:pt x="2" y="148"/>
                  </a:lnTo>
                  <a:lnTo>
                    <a:pt x="2" y="146"/>
                  </a:lnTo>
                  <a:lnTo>
                    <a:pt x="2" y="139"/>
                  </a:lnTo>
                  <a:lnTo>
                    <a:pt x="2" y="135"/>
                  </a:lnTo>
                  <a:lnTo>
                    <a:pt x="2" y="131"/>
                  </a:lnTo>
                  <a:lnTo>
                    <a:pt x="2" y="126"/>
                  </a:lnTo>
                  <a:lnTo>
                    <a:pt x="2" y="122"/>
                  </a:lnTo>
                  <a:lnTo>
                    <a:pt x="2" y="118"/>
                  </a:lnTo>
                  <a:lnTo>
                    <a:pt x="2" y="116"/>
                  </a:lnTo>
                  <a:lnTo>
                    <a:pt x="2" y="109"/>
                  </a:lnTo>
                  <a:lnTo>
                    <a:pt x="2" y="108"/>
                  </a:lnTo>
                  <a:lnTo>
                    <a:pt x="2" y="102"/>
                  </a:lnTo>
                  <a:lnTo>
                    <a:pt x="2" y="100"/>
                  </a:lnTo>
                  <a:lnTo>
                    <a:pt x="2" y="98"/>
                  </a:lnTo>
                  <a:lnTo>
                    <a:pt x="0" y="95"/>
                  </a:lnTo>
                  <a:lnTo>
                    <a:pt x="0" y="89"/>
                  </a:lnTo>
                  <a:lnTo>
                    <a:pt x="0" y="85"/>
                  </a:lnTo>
                  <a:lnTo>
                    <a:pt x="0" y="80"/>
                  </a:lnTo>
                  <a:lnTo>
                    <a:pt x="0" y="78"/>
                  </a:lnTo>
                  <a:lnTo>
                    <a:pt x="0" y="72"/>
                  </a:lnTo>
                  <a:lnTo>
                    <a:pt x="0" y="68"/>
                  </a:lnTo>
                  <a:lnTo>
                    <a:pt x="0" y="64"/>
                  </a:lnTo>
                  <a:lnTo>
                    <a:pt x="0" y="62"/>
                  </a:lnTo>
                  <a:lnTo>
                    <a:pt x="0" y="59"/>
                  </a:lnTo>
                  <a:lnTo>
                    <a:pt x="0" y="55"/>
                  </a:lnTo>
                  <a:lnTo>
                    <a:pt x="2" y="53"/>
                  </a:lnTo>
                  <a:lnTo>
                    <a:pt x="2" y="53"/>
                  </a:lnTo>
                  <a:lnTo>
                    <a:pt x="2" y="51"/>
                  </a:lnTo>
                  <a:lnTo>
                    <a:pt x="0" y="47"/>
                  </a:lnTo>
                  <a:lnTo>
                    <a:pt x="0" y="47"/>
                  </a:lnTo>
                  <a:lnTo>
                    <a:pt x="0" y="47"/>
                  </a:lnTo>
                  <a:lnTo>
                    <a:pt x="0" y="44"/>
                  </a:lnTo>
                  <a:lnTo>
                    <a:pt x="0" y="38"/>
                  </a:lnTo>
                  <a:lnTo>
                    <a:pt x="0" y="34"/>
                  </a:lnTo>
                  <a:lnTo>
                    <a:pt x="0" y="33"/>
                  </a:lnTo>
                  <a:lnTo>
                    <a:pt x="0" y="28"/>
                  </a:lnTo>
                  <a:lnTo>
                    <a:pt x="0" y="25"/>
                  </a:lnTo>
                  <a:lnTo>
                    <a:pt x="0" y="24"/>
                  </a:lnTo>
                  <a:lnTo>
                    <a:pt x="0" y="20"/>
                  </a:lnTo>
                  <a:lnTo>
                    <a:pt x="0" y="13"/>
                  </a:lnTo>
                  <a:lnTo>
                    <a:pt x="0" y="13"/>
                  </a:lnTo>
                  <a:lnTo>
                    <a:pt x="0" y="6"/>
                  </a:lnTo>
                  <a:lnTo>
                    <a:pt x="4" y="6"/>
                  </a:lnTo>
                  <a:lnTo>
                    <a:pt x="4" y="6"/>
                  </a:lnTo>
                  <a:lnTo>
                    <a:pt x="6" y="6"/>
                  </a:lnTo>
                  <a:lnTo>
                    <a:pt x="8" y="6"/>
                  </a:lnTo>
                  <a:lnTo>
                    <a:pt x="16" y="6"/>
                  </a:lnTo>
                  <a:lnTo>
                    <a:pt x="19" y="6"/>
                  </a:lnTo>
                  <a:lnTo>
                    <a:pt x="21" y="6"/>
                  </a:lnTo>
                  <a:lnTo>
                    <a:pt x="23" y="6"/>
                  </a:lnTo>
                  <a:lnTo>
                    <a:pt x="25" y="6"/>
                  </a:lnTo>
                  <a:lnTo>
                    <a:pt x="28" y="6"/>
                  </a:lnTo>
                  <a:lnTo>
                    <a:pt x="29" y="6"/>
                  </a:lnTo>
                  <a:lnTo>
                    <a:pt x="32" y="6"/>
                  </a:lnTo>
                  <a:lnTo>
                    <a:pt x="33" y="6"/>
                  </a:lnTo>
                  <a:lnTo>
                    <a:pt x="37" y="6"/>
                  </a:lnTo>
                  <a:lnTo>
                    <a:pt x="40" y="6"/>
                  </a:lnTo>
                  <a:lnTo>
                    <a:pt x="41" y="6"/>
                  </a:lnTo>
                  <a:lnTo>
                    <a:pt x="44" y="6"/>
                  </a:lnTo>
                  <a:lnTo>
                    <a:pt x="46" y="6"/>
                  </a:lnTo>
                  <a:lnTo>
                    <a:pt x="47" y="6"/>
                  </a:lnTo>
                  <a:lnTo>
                    <a:pt x="47" y="6"/>
                  </a:lnTo>
                  <a:lnTo>
                    <a:pt x="51" y="6"/>
                  </a:lnTo>
                  <a:lnTo>
                    <a:pt x="54" y="6"/>
                  </a:lnTo>
                  <a:lnTo>
                    <a:pt x="55" y="6"/>
                  </a:lnTo>
                  <a:lnTo>
                    <a:pt x="57" y="6"/>
                  </a:lnTo>
                  <a:lnTo>
                    <a:pt x="58" y="6"/>
                  </a:lnTo>
                  <a:lnTo>
                    <a:pt x="59" y="6"/>
                  </a:lnTo>
                  <a:lnTo>
                    <a:pt x="62" y="6"/>
                  </a:lnTo>
                  <a:lnTo>
                    <a:pt x="66" y="6"/>
                  </a:lnTo>
                  <a:lnTo>
                    <a:pt x="71" y="6"/>
                  </a:lnTo>
                  <a:lnTo>
                    <a:pt x="74" y="6"/>
                  </a:lnTo>
                  <a:lnTo>
                    <a:pt x="74" y="6"/>
                  </a:lnTo>
                  <a:lnTo>
                    <a:pt x="74" y="6"/>
                  </a:lnTo>
                  <a:lnTo>
                    <a:pt x="76" y="6"/>
                  </a:lnTo>
                  <a:lnTo>
                    <a:pt x="79" y="4"/>
                  </a:lnTo>
                  <a:lnTo>
                    <a:pt x="80" y="4"/>
                  </a:lnTo>
                  <a:lnTo>
                    <a:pt x="84" y="4"/>
                  </a:lnTo>
                  <a:lnTo>
                    <a:pt x="88" y="4"/>
                  </a:lnTo>
                  <a:lnTo>
                    <a:pt x="89" y="4"/>
                  </a:lnTo>
                  <a:lnTo>
                    <a:pt x="91" y="4"/>
                  </a:lnTo>
                  <a:lnTo>
                    <a:pt x="93" y="4"/>
                  </a:lnTo>
                  <a:lnTo>
                    <a:pt x="95" y="4"/>
                  </a:lnTo>
                  <a:lnTo>
                    <a:pt x="101" y="4"/>
                  </a:lnTo>
                  <a:lnTo>
                    <a:pt x="104" y="4"/>
                  </a:lnTo>
                  <a:lnTo>
                    <a:pt x="105" y="4"/>
                  </a:lnTo>
                  <a:lnTo>
                    <a:pt x="108" y="4"/>
                  </a:lnTo>
                  <a:lnTo>
                    <a:pt x="112" y="4"/>
                  </a:lnTo>
                  <a:lnTo>
                    <a:pt x="112" y="4"/>
                  </a:lnTo>
                  <a:lnTo>
                    <a:pt x="114" y="4"/>
                  </a:lnTo>
                  <a:lnTo>
                    <a:pt x="117" y="4"/>
                  </a:lnTo>
                  <a:lnTo>
                    <a:pt x="121" y="4"/>
                  </a:lnTo>
                  <a:lnTo>
                    <a:pt x="122" y="4"/>
                  </a:lnTo>
                  <a:lnTo>
                    <a:pt x="122" y="4"/>
                  </a:lnTo>
                  <a:lnTo>
                    <a:pt x="125" y="4"/>
                  </a:lnTo>
                  <a:lnTo>
                    <a:pt x="129" y="4"/>
                  </a:lnTo>
                  <a:lnTo>
                    <a:pt x="131" y="4"/>
                  </a:lnTo>
                  <a:lnTo>
                    <a:pt x="135" y="4"/>
                  </a:lnTo>
                  <a:lnTo>
                    <a:pt x="142" y="4"/>
                  </a:lnTo>
                  <a:lnTo>
                    <a:pt x="143" y="4"/>
                  </a:lnTo>
                  <a:lnTo>
                    <a:pt x="144" y="4"/>
                  </a:lnTo>
                  <a:lnTo>
                    <a:pt x="148" y="4"/>
                  </a:lnTo>
                  <a:lnTo>
                    <a:pt x="153" y="3"/>
                  </a:lnTo>
                  <a:lnTo>
                    <a:pt x="157" y="3"/>
                  </a:lnTo>
                  <a:lnTo>
                    <a:pt x="160" y="3"/>
                  </a:lnTo>
                  <a:lnTo>
                    <a:pt x="164" y="3"/>
                  </a:lnTo>
                  <a:lnTo>
                    <a:pt x="167" y="3"/>
                  </a:lnTo>
                  <a:lnTo>
                    <a:pt x="169" y="3"/>
                  </a:lnTo>
                  <a:lnTo>
                    <a:pt x="172" y="3"/>
                  </a:lnTo>
                  <a:lnTo>
                    <a:pt x="176" y="3"/>
                  </a:lnTo>
                  <a:lnTo>
                    <a:pt x="181" y="3"/>
                  </a:lnTo>
                  <a:lnTo>
                    <a:pt x="186" y="3"/>
                  </a:lnTo>
                  <a:lnTo>
                    <a:pt x="186" y="3"/>
                  </a:lnTo>
                  <a:lnTo>
                    <a:pt x="188" y="3"/>
                  </a:lnTo>
                  <a:lnTo>
                    <a:pt x="190" y="3"/>
                  </a:lnTo>
                  <a:lnTo>
                    <a:pt x="191" y="3"/>
                  </a:lnTo>
                  <a:lnTo>
                    <a:pt x="193" y="3"/>
                  </a:lnTo>
                  <a:lnTo>
                    <a:pt x="195" y="3"/>
                  </a:lnTo>
                  <a:lnTo>
                    <a:pt x="197" y="3"/>
                  </a:lnTo>
                  <a:lnTo>
                    <a:pt x="199" y="3"/>
                  </a:lnTo>
                  <a:lnTo>
                    <a:pt x="199" y="3"/>
                  </a:lnTo>
                  <a:lnTo>
                    <a:pt x="205" y="3"/>
                  </a:lnTo>
                  <a:lnTo>
                    <a:pt x="205" y="3"/>
                  </a:lnTo>
                  <a:lnTo>
                    <a:pt x="210" y="3"/>
                  </a:lnTo>
                  <a:lnTo>
                    <a:pt x="214" y="3"/>
                  </a:lnTo>
                  <a:lnTo>
                    <a:pt x="218" y="3"/>
                  </a:lnTo>
                  <a:lnTo>
                    <a:pt x="223" y="2"/>
                  </a:lnTo>
                  <a:lnTo>
                    <a:pt x="224" y="2"/>
                  </a:lnTo>
                  <a:lnTo>
                    <a:pt x="229" y="2"/>
                  </a:lnTo>
                  <a:lnTo>
                    <a:pt x="232" y="2"/>
                  </a:lnTo>
                  <a:lnTo>
                    <a:pt x="232" y="2"/>
                  </a:lnTo>
                  <a:lnTo>
                    <a:pt x="235" y="2"/>
                  </a:lnTo>
                  <a:lnTo>
                    <a:pt x="237" y="2"/>
                  </a:lnTo>
                  <a:lnTo>
                    <a:pt x="241" y="2"/>
                  </a:lnTo>
                  <a:lnTo>
                    <a:pt x="245" y="2"/>
                  </a:lnTo>
                  <a:lnTo>
                    <a:pt x="252" y="2"/>
                  </a:lnTo>
                  <a:lnTo>
                    <a:pt x="253" y="2"/>
                  </a:lnTo>
                  <a:lnTo>
                    <a:pt x="256" y="2"/>
                  </a:lnTo>
                  <a:lnTo>
                    <a:pt x="260" y="2"/>
                  </a:lnTo>
                  <a:lnTo>
                    <a:pt x="260" y="2"/>
                  </a:lnTo>
                  <a:lnTo>
                    <a:pt x="261" y="2"/>
                  </a:lnTo>
                  <a:lnTo>
                    <a:pt x="265" y="2"/>
                  </a:lnTo>
                  <a:lnTo>
                    <a:pt x="270" y="2"/>
                  </a:lnTo>
                  <a:lnTo>
                    <a:pt x="275" y="2"/>
                  </a:lnTo>
                  <a:lnTo>
                    <a:pt x="278" y="0"/>
                  </a:lnTo>
                  <a:lnTo>
                    <a:pt x="279" y="0"/>
                  </a:lnTo>
                  <a:lnTo>
                    <a:pt x="282" y="0"/>
                  </a:lnTo>
                  <a:lnTo>
                    <a:pt x="283" y="0"/>
                  </a:lnTo>
                  <a:lnTo>
                    <a:pt x="286" y="0"/>
                  </a:lnTo>
                  <a:lnTo>
                    <a:pt x="290" y="0"/>
                  </a:lnTo>
                  <a:lnTo>
                    <a:pt x="292" y="0"/>
                  </a:lnTo>
                  <a:lnTo>
                    <a:pt x="295" y="0"/>
                  </a:lnTo>
                  <a:lnTo>
                    <a:pt x="296" y="0"/>
                  </a:lnTo>
                  <a:lnTo>
                    <a:pt x="300" y="0"/>
                  </a:lnTo>
                  <a:lnTo>
                    <a:pt x="301" y="0"/>
                  </a:lnTo>
                  <a:lnTo>
                    <a:pt x="304" y="0"/>
                  </a:lnTo>
                  <a:lnTo>
                    <a:pt x="305" y="0"/>
                  </a:lnTo>
                  <a:lnTo>
                    <a:pt x="307" y="0"/>
                  </a:lnTo>
                  <a:lnTo>
                    <a:pt x="307"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51">
              <a:extLst>
                <a:ext uri="{FF2B5EF4-FFF2-40B4-BE49-F238E27FC236}">
                  <a16:creationId xmlns:a16="http://schemas.microsoft.com/office/drawing/2014/main" id="{3052992A-D9B6-4CF5-A6B9-BED3F4941114}"/>
                </a:ext>
              </a:extLst>
            </p:cNvPr>
            <p:cNvSpPr>
              <a:spLocks/>
            </p:cNvSpPr>
            <p:nvPr/>
          </p:nvSpPr>
          <p:spPr bwMode="auto">
            <a:xfrm>
              <a:off x="6400" y="2394"/>
              <a:ext cx="221" cy="228"/>
            </a:xfrm>
            <a:custGeom>
              <a:avLst/>
              <a:gdLst>
                <a:gd name="T0" fmla="*/ 213 w 221"/>
                <a:gd name="T1" fmla="*/ 3 h 228"/>
                <a:gd name="T2" fmla="*/ 218 w 221"/>
                <a:gd name="T3" fmla="*/ 17 h 228"/>
                <a:gd name="T4" fmla="*/ 218 w 221"/>
                <a:gd name="T5" fmla="*/ 35 h 228"/>
                <a:gd name="T6" fmla="*/ 220 w 221"/>
                <a:gd name="T7" fmla="*/ 50 h 228"/>
                <a:gd name="T8" fmla="*/ 218 w 221"/>
                <a:gd name="T9" fmla="*/ 65 h 228"/>
                <a:gd name="T10" fmla="*/ 218 w 221"/>
                <a:gd name="T11" fmla="*/ 92 h 228"/>
                <a:gd name="T12" fmla="*/ 220 w 221"/>
                <a:gd name="T13" fmla="*/ 113 h 228"/>
                <a:gd name="T14" fmla="*/ 220 w 221"/>
                <a:gd name="T15" fmla="*/ 136 h 228"/>
                <a:gd name="T16" fmla="*/ 220 w 221"/>
                <a:gd name="T17" fmla="*/ 154 h 228"/>
                <a:gd name="T18" fmla="*/ 220 w 221"/>
                <a:gd name="T19" fmla="*/ 170 h 228"/>
                <a:gd name="T20" fmla="*/ 220 w 221"/>
                <a:gd name="T21" fmla="*/ 185 h 228"/>
                <a:gd name="T22" fmla="*/ 220 w 221"/>
                <a:gd name="T23" fmla="*/ 195 h 228"/>
                <a:gd name="T24" fmla="*/ 220 w 221"/>
                <a:gd name="T25" fmla="*/ 208 h 228"/>
                <a:gd name="T26" fmla="*/ 220 w 221"/>
                <a:gd name="T27" fmla="*/ 222 h 228"/>
                <a:gd name="T28" fmla="*/ 210 w 221"/>
                <a:gd name="T29" fmla="*/ 226 h 228"/>
                <a:gd name="T30" fmla="*/ 200 w 221"/>
                <a:gd name="T31" fmla="*/ 226 h 228"/>
                <a:gd name="T32" fmla="*/ 183 w 221"/>
                <a:gd name="T33" fmla="*/ 226 h 228"/>
                <a:gd name="T34" fmla="*/ 173 w 221"/>
                <a:gd name="T35" fmla="*/ 226 h 228"/>
                <a:gd name="T36" fmla="*/ 159 w 221"/>
                <a:gd name="T37" fmla="*/ 226 h 228"/>
                <a:gd name="T38" fmla="*/ 145 w 221"/>
                <a:gd name="T39" fmla="*/ 226 h 228"/>
                <a:gd name="T40" fmla="*/ 135 w 221"/>
                <a:gd name="T41" fmla="*/ 226 h 228"/>
                <a:gd name="T42" fmla="*/ 124 w 221"/>
                <a:gd name="T43" fmla="*/ 226 h 228"/>
                <a:gd name="T44" fmla="*/ 118 w 221"/>
                <a:gd name="T45" fmla="*/ 228 h 228"/>
                <a:gd name="T46" fmla="*/ 106 w 221"/>
                <a:gd name="T47" fmla="*/ 228 h 228"/>
                <a:gd name="T48" fmla="*/ 94 w 221"/>
                <a:gd name="T49" fmla="*/ 228 h 228"/>
                <a:gd name="T50" fmla="*/ 76 w 221"/>
                <a:gd name="T51" fmla="*/ 228 h 228"/>
                <a:gd name="T52" fmla="*/ 66 w 221"/>
                <a:gd name="T53" fmla="*/ 228 h 228"/>
                <a:gd name="T54" fmla="*/ 55 w 221"/>
                <a:gd name="T55" fmla="*/ 228 h 228"/>
                <a:gd name="T56" fmla="*/ 39 w 221"/>
                <a:gd name="T57" fmla="*/ 228 h 228"/>
                <a:gd name="T58" fmla="*/ 29 w 221"/>
                <a:gd name="T59" fmla="*/ 228 h 228"/>
                <a:gd name="T60" fmla="*/ 19 w 221"/>
                <a:gd name="T61" fmla="*/ 228 h 228"/>
                <a:gd name="T62" fmla="*/ 10 w 221"/>
                <a:gd name="T63" fmla="*/ 228 h 228"/>
                <a:gd name="T64" fmla="*/ 2 w 221"/>
                <a:gd name="T65" fmla="*/ 228 h 228"/>
                <a:gd name="T66" fmla="*/ 1 w 221"/>
                <a:gd name="T67" fmla="*/ 213 h 228"/>
                <a:gd name="T68" fmla="*/ 1 w 221"/>
                <a:gd name="T69" fmla="*/ 196 h 228"/>
                <a:gd name="T70" fmla="*/ 1 w 221"/>
                <a:gd name="T71" fmla="*/ 175 h 228"/>
                <a:gd name="T72" fmla="*/ 1 w 221"/>
                <a:gd name="T73" fmla="*/ 157 h 228"/>
                <a:gd name="T74" fmla="*/ 1 w 221"/>
                <a:gd name="T75" fmla="*/ 150 h 228"/>
                <a:gd name="T76" fmla="*/ 1 w 221"/>
                <a:gd name="T77" fmla="*/ 131 h 228"/>
                <a:gd name="T78" fmla="*/ 1 w 221"/>
                <a:gd name="T79" fmla="*/ 111 h 228"/>
                <a:gd name="T80" fmla="*/ 1 w 221"/>
                <a:gd name="T81" fmla="*/ 98 h 228"/>
                <a:gd name="T82" fmla="*/ 0 w 221"/>
                <a:gd name="T83" fmla="*/ 80 h 228"/>
                <a:gd name="T84" fmla="*/ 0 w 221"/>
                <a:gd name="T85" fmla="*/ 56 h 228"/>
                <a:gd name="T86" fmla="*/ 0 w 221"/>
                <a:gd name="T87" fmla="*/ 42 h 228"/>
                <a:gd name="T88" fmla="*/ 0 w 221"/>
                <a:gd name="T89" fmla="*/ 34 h 228"/>
                <a:gd name="T90" fmla="*/ 0 w 221"/>
                <a:gd name="T91" fmla="*/ 17 h 228"/>
                <a:gd name="T92" fmla="*/ 0 w 221"/>
                <a:gd name="T93" fmla="*/ 0 h 228"/>
                <a:gd name="T94" fmla="*/ 14 w 221"/>
                <a:gd name="T95" fmla="*/ 0 h 228"/>
                <a:gd name="T96" fmla="*/ 35 w 221"/>
                <a:gd name="T97" fmla="*/ 0 h 228"/>
                <a:gd name="T98" fmla="*/ 49 w 221"/>
                <a:gd name="T99" fmla="*/ 0 h 228"/>
                <a:gd name="T100" fmla="*/ 61 w 221"/>
                <a:gd name="T101" fmla="*/ 0 h 228"/>
                <a:gd name="T102" fmla="*/ 81 w 221"/>
                <a:gd name="T103" fmla="*/ 0 h 228"/>
                <a:gd name="T104" fmla="*/ 101 w 221"/>
                <a:gd name="T105" fmla="*/ 0 h 228"/>
                <a:gd name="T106" fmla="*/ 112 w 221"/>
                <a:gd name="T107" fmla="*/ 0 h 228"/>
                <a:gd name="T108" fmla="*/ 125 w 221"/>
                <a:gd name="T109" fmla="*/ 0 h 228"/>
                <a:gd name="T110" fmla="*/ 138 w 221"/>
                <a:gd name="T111" fmla="*/ 0 h 228"/>
                <a:gd name="T112" fmla="*/ 152 w 221"/>
                <a:gd name="T113" fmla="*/ 0 h 228"/>
                <a:gd name="T114" fmla="*/ 163 w 221"/>
                <a:gd name="T115" fmla="*/ 0 h 228"/>
                <a:gd name="T116" fmla="*/ 173 w 221"/>
                <a:gd name="T117" fmla="*/ 3 h 228"/>
                <a:gd name="T118" fmla="*/ 188 w 221"/>
                <a:gd name="T119"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1" h="228">
                  <a:moveTo>
                    <a:pt x="191" y="8"/>
                  </a:moveTo>
                  <a:lnTo>
                    <a:pt x="210" y="6"/>
                  </a:lnTo>
                  <a:lnTo>
                    <a:pt x="210" y="6"/>
                  </a:lnTo>
                  <a:lnTo>
                    <a:pt x="209" y="3"/>
                  </a:lnTo>
                  <a:lnTo>
                    <a:pt x="209" y="3"/>
                  </a:lnTo>
                  <a:lnTo>
                    <a:pt x="213" y="3"/>
                  </a:lnTo>
                  <a:lnTo>
                    <a:pt x="216" y="3"/>
                  </a:lnTo>
                  <a:lnTo>
                    <a:pt x="217" y="3"/>
                  </a:lnTo>
                  <a:lnTo>
                    <a:pt x="218" y="3"/>
                  </a:lnTo>
                  <a:lnTo>
                    <a:pt x="218" y="10"/>
                  </a:lnTo>
                  <a:lnTo>
                    <a:pt x="218" y="10"/>
                  </a:lnTo>
                  <a:lnTo>
                    <a:pt x="218" y="17"/>
                  </a:lnTo>
                  <a:lnTo>
                    <a:pt x="218" y="21"/>
                  </a:lnTo>
                  <a:lnTo>
                    <a:pt x="218" y="22"/>
                  </a:lnTo>
                  <a:lnTo>
                    <a:pt x="218" y="25"/>
                  </a:lnTo>
                  <a:lnTo>
                    <a:pt x="218" y="30"/>
                  </a:lnTo>
                  <a:lnTo>
                    <a:pt x="218" y="31"/>
                  </a:lnTo>
                  <a:lnTo>
                    <a:pt x="218" y="35"/>
                  </a:lnTo>
                  <a:lnTo>
                    <a:pt x="218" y="41"/>
                  </a:lnTo>
                  <a:lnTo>
                    <a:pt x="218" y="44"/>
                  </a:lnTo>
                  <a:lnTo>
                    <a:pt x="218" y="44"/>
                  </a:lnTo>
                  <a:lnTo>
                    <a:pt x="218" y="44"/>
                  </a:lnTo>
                  <a:lnTo>
                    <a:pt x="220" y="48"/>
                  </a:lnTo>
                  <a:lnTo>
                    <a:pt x="220" y="50"/>
                  </a:lnTo>
                  <a:lnTo>
                    <a:pt x="220" y="50"/>
                  </a:lnTo>
                  <a:lnTo>
                    <a:pt x="218" y="52"/>
                  </a:lnTo>
                  <a:lnTo>
                    <a:pt x="218" y="56"/>
                  </a:lnTo>
                  <a:lnTo>
                    <a:pt x="218" y="59"/>
                  </a:lnTo>
                  <a:lnTo>
                    <a:pt x="218" y="61"/>
                  </a:lnTo>
                  <a:lnTo>
                    <a:pt x="218" y="65"/>
                  </a:lnTo>
                  <a:lnTo>
                    <a:pt x="218" y="69"/>
                  </a:lnTo>
                  <a:lnTo>
                    <a:pt x="218" y="75"/>
                  </a:lnTo>
                  <a:lnTo>
                    <a:pt x="218" y="77"/>
                  </a:lnTo>
                  <a:lnTo>
                    <a:pt x="218" y="82"/>
                  </a:lnTo>
                  <a:lnTo>
                    <a:pt x="218" y="86"/>
                  </a:lnTo>
                  <a:lnTo>
                    <a:pt x="218" y="92"/>
                  </a:lnTo>
                  <a:lnTo>
                    <a:pt x="220" y="95"/>
                  </a:lnTo>
                  <a:lnTo>
                    <a:pt x="220" y="97"/>
                  </a:lnTo>
                  <a:lnTo>
                    <a:pt x="220" y="99"/>
                  </a:lnTo>
                  <a:lnTo>
                    <a:pt x="220" y="105"/>
                  </a:lnTo>
                  <a:lnTo>
                    <a:pt x="220" y="106"/>
                  </a:lnTo>
                  <a:lnTo>
                    <a:pt x="220" y="113"/>
                  </a:lnTo>
                  <a:lnTo>
                    <a:pt x="220" y="115"/>
                  </a:lnTo>
                  <a:lnTo>
                    <a:pt x="220" y="119"/>
                  </a:lnTo>
                  <a:lnTo>
                    <a:pt x="220" y="123"/>
                  </a:lnTo>
                  <a:lnTo>
                    <a:pt x="220" y="128"/>
                  </a:lnTo>
                  <a:lnTo>
                    <a:pt x="220" y="132"/>
                  </a:lnTo>
                  <a:lnTo>
                    <a:pt x="220" y="136"/>
                  </a:lnTo>
                  <a:lnTo>
                    <a:pt x="220" y="143"/>
                  </a:lnTo>
                  <a:lnTo>
                    <a:pt x="220" y="145"/>
                  </a:lnTo>
                  <a:lnTo>
                    <a:pt x="220" y="148"/>
                  </a:lnTo>
                  <a:lnTo>
                    <a:pt x="220" y="150"/>
                  </a:lnTo>
                  <a:lnTo>
                    <a:pt x="220" y="153"/>
                  </a:lnTo>
                  <a:lnTo>
                    <a:pt x="220" y="154"/>
                  </a:lnTo>
                  <a:lnTo>
                    <a:pt x="220" y="157"/>
                  </a:lnTo>
                  <a:lnTo>
                    <a:pt x="220" y="158"/>
                  </a:lnTo>
                  <a:lnTo>
                    <a:pt x="220" y="161"/>
                  </a:lnTo>
                  <a:lnTo>
                    <a:pt x="220" y="162"/>
                  </a:lnTo>
                  <a:lnTo>
                    <a:pt x="220" y="166"/>
                  </a:lnTo>
                  <a:lnTo>
                    <a:pt x="220" y="170"/>
                  </a:lnTo>
                  <a:lnTo>
                    <a:pt x="220" y="171"/>
                  </a:lnTo>
                  <a:lnTo>
                    <a:pt x="220" y="175"/>
                  </a:lnTo>
                  <a:lnTo>
                    <a:pt x="220" y="179"/>
                  </a:lnTo>
                  <a:lnTo>
                    <a:pt x="220" y="179"/>
                  </a:lnTo>
                  <a:lnTo>
                    <a:pt x="220" y="182"/>
                  </a:lnTo>
                  <a:lnTo>
                    <a:pt x="220" y="185"/>
                  </a:lnTo>
                  <a:lnTo>
                    <a:pt x="220" y="187"/>
                  </a:lnTo>
                  <a:lnTo>
                    <a:pt x="220" y="188"/>
                  </a:lnTo>
                  <a:lnTo>
                    <a:pt x="220" y="190"/>
                  </a:lnTo>
                  <a:lnTo>
                    <a:pt x="220" y="191"/>
                  </a:lnTo>
                  <a:lnTo>
                    <a:pt x="220" y="194"/>
                  </a:lnTo>
                  <a:lnTo>
                    <a:pt x="220" y="195"/>
                  </a:lnTo>
                  <a:lnTo>
                    <a:pt x="220" y="196"/>
                  </a:lnTo>
                  <a:lnTo>
                    <a:pt x="220" y="198"/>
                  </a:lnTo>
                  <a:lnTo>
                    <a:pt x="220" y="202"/>
                  </a:lnTo>
                  <a:lnTo>
                    <a:pt x="220" y="203"/>
                  </a:lnTo>
                  <a:lnTo>
                    <a:pt x="220" y="204"/>
                  </a:lnTo>
                  <a:lnTo>
                    <a:pt x="220" y="208"/>
                  </a:lnTo>
                  <a:lnTo>
                    <a:pt x="220" y="211"/>
                  </a:lnTo>
                  <a:lnTo>
                    <a:pt x="220" y="215"/>
                  </a:lnTo>
                  <a:lnTo>
                    <a:pt x="220" y="217"/>
                  </a:lnTo>
                  <a:lnTo>
                    <a:pt x="220" y="217"/>
                  </a:lnTo>
                  <a:lnTo>
                    <a:pt x="220" y="219"/>
                  </a:lnTo>
                  <a:lnTo>
                    <a:pt x="220" y="222"/>
                  </a:lnTo>
                  <a:lnTo>
                    <a:pt x="221" y="225"/>
                  </a:lnTo>
                  <a:lnTo>
                    <a:pt x="220" y="226"/>
                  </a:lnTo>
                  <a:lnTo>
                    <a:pt x="217" y="226"/>
                  </a:lnTo>
                  <a:lnTo>
                    <a:pt x="217" y="226"/>
                  </a:lnTo>
                  <a:lnTo>
                    <a:pt x="214" y="226"/>
                  </a:lnTo>
                  <a:lnTo>
                    <a:pt x="210" y="226"/>
                  </a:lnTo>
                  <a:lnTo>
                    <a:pt x="209" y="226"/>
                  </a:lnTo>
                  <a:lnTo>
                    <a:pt x="208" y="226"/>
                  </a:lnTo>
                  <a:lnTo>
                    <a:pt x="205" y="226"/>
                  </a:lnTo>
                  <a:lnTo>
                    <a:pt x="204" y="226"/>
                  </a:lnTo>
                  <a:lnTo>
                    <a:pt x="201" y="226"/>
                  </a:lnTo>
                  <a:lnTo>
                    <a:pt x="200" y="226"/>
                  </a:lnTo>
                  <a:lnTo>
                    <a:pt x="197" y="226"/>
                  </a:lnTo>
                  <a:lnTo>
                    <a:pt x="192" y="226"/>
                  </a:lnTo>
                  <a:lnTo>
                    <a:pt x="188" y="226"/>
                  </a:lnTo>
                  <a:lnTo>
                    <a:pt x="186" y="226"/>
                  </a:lnTo>
                  <a:lnTo>
                    <a:pt x="184" y="226"/>
                  </a:lnTo>
                  <a:lnTo>
                    <a:pt x="183" y="226"/>
                  </a:lnTo>
                  <a:lnTo>
                    <a:pt x="180" y="226"/>
                  </a:lnTo>
                  <a:lnTo>
                    <a:pt x="179" y="226"/>
                  </a:lnTo>
                  <a:lnTo>
                    <a:pt x="179" y="226"/>
                  </a:lnTo>
                  <a:lnTo>
                    <a:pt x="176" y="226"/>
                  </a:lnTo>
                  <a:lnTo>
                    <a:pt x="174" y="226"/>
                  </a:lnTo>
                  <a:lnTo>
                    <a:pt x="173" y="226"/>
                  </a:lnTo>
                  <a:lnTo>
                    <a:pt x="169" y="226"/>
                  </a:lnTo>
                  <a:lnTo>
                    <a:pt x="166" y="226"/>
                  </a:lnTo>
                  <a:lnTo>
                    <a:pt x="165" y="226"/>
                  </a:lnTo>
                  <a:lnTo>
                    <a:pt x="162" y="226"/>
                  </a:lnTo>
                  <a:lnTo>
                    <a:pt x="162" y="226"/>
                  </a:lnTo>
                  <a:lnTo>
                    <a:pt x="159" y="226"/>
                  </a:lnTo>
                  <a:lnTo>
                    <a:pt x="156" y="226"/>
                  </a:lnTo>
                  <a:lnTo>
                    <a:pt x="154" y="226"/>
                  </a:lnTo>
                  <a:lnTo>
                    <a:pt x="153" y="226"/>
                  </a:lnTo>
                  <a:lnTo>
                    <a:pt x="150" y="226"/>
                  </a:lnTo>
                  <a:lnTo>
                    <a:pt x="149" y="226"/>
                  </a:lnTo>
                  <a:lnTo>
                    <a:pt x="145" y="226"/>
                  </a:lnTo>
                  <a:lnTo>
                    <a:pt x="140" y="226"/>
                  </a:lnTo>
                  <a:lnTo>
                    <a:pt x="138" y="226"/>
                  </a:lnTo>
                  <a:lnTo>
                    <a:pt x="137" y="226"/>
                  </a:lnTo>
                  <a:lnTo>
                    <a:pt x="137" y="226"/>
                  </a:lnTo>
                  <a:lnTo>
                    <a:pt x="136" y="226"/>
                  </a:lnTo>
                  <a:lnTo>
                    <a:pt x="135" y="226"/>
                  </a:lnTo>
                  <a:lnTo>
                    <a:pt x="133" y="226"/>
                  </a:lnTo>
                  <a:lnTo>
                    <a:pt x="132" y="226"/>
                  </a:lnTo>
                  <a:lnTo>
                    <a:pt x="129" y="226"/>
                  </a:lnTo>
                  <a:lnTo>
                    <a:pt x="128" y="226"/>
                  </a:lnTo>
                  <a:lnTo>
                    <a:pt x="125" y="226"/>
                  </a:lnTo>
                  <a:lnTo>
                    <a:pt x="124" y="226"/>
                  </a:lnTo>
                  <a:lnTo>
                    <a:pt x="124" y="228"/>
                  </a:lnTo>
                  <a:lnTo>
                    <a:pt x="123" y="226"/>
                  </a:lnTo>
                  <a:lnTo>
                    <a:pt x="123" y="228"/>
                  </a:lnTo>
                  <a:lnTo>
                    <a:pt x="120" y="228"/>
                  </a:lnTo>
                  <a:lnTo>
                    <a:pt x="119" y="228"/>
                  </a:lnTo>
                  <a:lnTo>
                    <a:pt x="118" y="228"/>
                  </a:lnTo>
                  <a:lnTo>
                    <a:pt x="115" y="228"/>
                  </a:lnTo>
                  <a:lnTo>
                    <a:pt x="114" y="228"/>
                  </a:lnTo>
                  <a:lnTo>
                    <a:pt x="114" y="228"/>
                  </a:lnTo>
                  <a:lnTo>
                    <a:pt x="108" y="228"/>
                  </a:lnTo>
                  <a:lnTo>
                    <a:pt x="107" y="228"/>
                  </a:lnTo>
                  <a:lnTo>
                    <a:pt x="106" y="228"/>
                  </a:lnTo>
                  <a:lnTo>
                    <a:pt x="104" y="228"/>
                  </a:lnTo>
                  <a:lnTo>
                    <a:pt x="102" y="228"/>
                  </a:lnTo>
                  <a:lnTo>
                    <a:pt x="99" y="228"/>
                  </a:lnTo>
                  <a:lnTo>
                    <a:pt x="95" y="228"/>
                  </a:lnTo>
                  <a:lnTo>
                    <a:pt x="94" y="228"/>
                  </a:lnTo>
                  <a:lnTo>
                    <a:pt x="94" y="228"/>
                  </a:lnTo>
                  <a:lnTo>
                    <a:pt x="91" y="228"/>
                  </a:lnTo>
                  <a:lnTo>
                    <a:pt x="87" y="228"/>
                  </a:lnTo>
                  <a:lnTo>
                    <a:pt x="85" y="228"/>
                  </a:lnTo>
                  <a:lnTo>
                    <a:pt x="81" y="228"/>
                  </a:lnTo>
                  <a:lnTo>
                    <a:pt x="77" y="228"/>
                  </a:lnTo>
                  <a:lnTo>
                    <a:pt x="76" y="228"/>
                  </a:lnTo>
                  <a:lnTo>
                    <a:pt x="73" y="228"/>
                  </a:lnTo>
                  <a:lnTo>
                    <a:pt x="73" y="228"/>
                  </a:lnTo>
                  <a:lnTo>
                    <a:pt x="70" y="228"/>
                  </a:lnTo>
                  <a:lnTo>
                    <a:pt x="69" y="228"/>
                  </a:lnTo>
                  <a:lnTo>
                    <a:pt x="68" y="228"/>
                  </a:lnTo>
                  <a:lnTo>
                    <a:pt x="66" y="228"/>
                  </a:lnTo>
                  <a:lnTo>
                    <a:pt x="65" y="228"/>
                  </a:lnTo>
                  <a:lnTo>
                    <a:pt x="63" y="228"/>
                  </a:lnTo>
                  <a:lnTo>
                    <a:pt x="60" y="228"/>
                  </a:lnTo>
                  <a:lnTo>
                    <a:pt x="57" y="228"/>
                  </a:lnTo>
                  <a:lnTo>
                    <a:pt x="56" y="228"/>
                  </a:lnTo>
                  <a:lnTo>
                    <a:pt x="55" y="228"/>
                  </a:lnTo>
                  <a:lnTo>
                    <a:pt x="53" y="228"/>
                  </a:lnTo>
                  <a:lnTo>
                    <a:pt x="49" y="228"/>
                  </a:lnTo>
                  <a:lnTo>
                    <a:pt x="47" y="228"/>
                  </a:lnTo>
                  <a:lnTo>
                    <a:pt x="46" y="228"/>
                  </a:lnTo>
                  <a:lnTo>
                    <a:pt x="43" y="228"/>
                  </a:lnTo>
                  <a:lnTo>
                    <a:pt x="39" y="228"/>
                  </a:lnTo>
                  <a:lnTo>
                    <a:pt x="39" y="228"/>
                  </a:lnTo>
                  <a:lnTo>
                    <a:pt x="38" y="228"/>
                  </a:lnTo>
                  <a:lnTo>
                    <a:pt x="36" y="228"/>
                  </a:lnTo>
                  <a:lnTo>
                    <a:pt x="35" y="228"/>
                  </a:lnTo>
                  <a:lnTo>
                    <a:pt x="31" y="228"/>
                  </a:lnTo>
                  <a:lnTo>
                    <a:pt x="29" y="228"/>
                  </a:lnTo>
                  <a:lnTo>
                    <a:pt x="27" y="228"/>
                  </a:lnTo>
                  <a:lnTo>
                    <a:pt x="27" y="228"/>
                  </a:lnTo>
                  <a:lnTo>
                    <a:pt x="27" y="228"/>
                  </a:lnTo>
                  <a:lnTo>
                    <a:pt x="25" y="228"/>
                  </a:lnTo>
                  <a:lnTo>
                    <a:pt x="22" y="228"/>
                  </a:lnTo>
                  <a:lnTo>
                    <a:pt x="19" y="228"/>
                  </a:lnTo>
                  <a:lnTo>
                    <a:pt x="18" y="228"/>
                  </a:lnTo>
                  <a:lnTo>
                    <a:pt x="15" y="228"/>
                  </a:lnTo>
                  <a:lnTo>
                    <a:pt x="14" y="228"/>
                  </a:lnTo>
                  <a:lnTo>
                    <a:pt x="13" y="228"/>
                  </a:lnTo>
                  <a:lnTo>
                    <a:pt x="12" y="228"/>
                  </a:lnTo>
                  <a:lnTo>
                    <a:pt x="10" y="228"/>
                  </a:lnTo>
                  <a:lnTo>
                    <a:pt x="9" y="228"/>
                  </a:lnTo>
                  <a:lnTo>
                    <a:pt x="9" y="228"/>
                  </a:lnTo>
                  <a:lnTo>
                    <a:pt x="8" y="228"/>
                  </a:lnTo>
                  <a:lnTo>
                    <a:pt x="6" y="228"/>
                  </a:lnTo>
                  <a:lnTo>
                    <a:pt x="5" y="228"/>
                  </a:lnTo>
                  <a:lnTo>
                    <a:pt x="2" y="228"/>
                  </a:lnTo>
                  <a:lnTo>
                    <a:pt x="1" y="228"/>
                  </a:lnTo>
                  <a:lnTo>
                    <a:pt x="1" y="222"/>
                  </a:lnTo>
                  <a:lnTo>
                    <a:pt x="1" y="220"/>
                  </a:lnTo>
                  <a:lnTo>
                    <a:pt x="1" y="219"/>
                  </a:lnTo>
                  <a:lnTo>
                    <a:pt x="1" y="217"/>
                  </a:lnTo>
                  <a:lnTo>
                    <a:pt x="1" y="213"/>
                  </a:lnTo>
                  <a:lnTo>
                    <a:pt x="1" y="209"/>
                  </a:lnTo>
                  <a:lnTo>
                    <a:pt x="1" y="207"/>
                  </a:lnTo>
                  <a:lnTo>
                    <a:pt x="1" y="203"/>
                  </a:lnTo>
                  <a:lnTo>
                    <a:pt x="1" y="200"/>
                  </a:lnTo>
                  <a:lnTo>
                    <a:pt x="1" y="198"/>
                  </a:lnTo>
                  <a:lnTo>
                    <a:pt x="1" y="196"/>
                  </a:lnTo>
                  <a:lnTo>
                    <a:pt x="1" y="194"/>
                  </a:lnTo>
                  <a:lnTo>
                    <a:pt x="1" y="191"/>
                  </a:lnTo>
                  <a:lnTo>
                    <a:pt x="1" y="182"/>
                  </a:lnTo>
                  <a:lnTo>
                    <a:pt x="1" y="178"/>
                  </a:lnTo>
                  <a:lnTo>
                    <a:pt x="1" y="177"/>
                  </a:lnTo>
                  <a:lnTo>
                    <a:pt x="1" y="175"/>
                  </a:lnTo>
                  <a:lnTo>
                    <a:pt x="1" y="174"/>
                  </a:lnTo>
                  <a:lnTo>
                    <a:pt x="1" y="171"/>
                  </a:lnTo>
                  <a:lnTo>
                    <a:pt x="1" y="170"/>
                  </a:lnTo>
                  <a:lnTo>
                    <a:pt x="1" y="166"/>
                  </a:lnTo>
                  <a:lnTo>
                    <a:pt x="1" y="161"/>
                  </a:lnTo>
                  <a:lnTo>
                    <a:pt x="1" y="157"/>
                  </a:lnTo>
                  <a:lnTo>
                    <a:pt x="1" y="157"/>
                  </a:lnTo>
                  <a:lnTo>
                    <a:pt x="1" y="154"/>
                  </a:lnTo>
                  <a:lnTo>
                    <a:pt x="1" y="153"/>
                  </a:lnTo>
                  <a:lnTo>
                    <a:pt x="1" y="152"/>
                  </a:lnTo>
                  <a:lnTo>
                    <a:pt x="1" y="152"/>
                  </a:lnTo>
                  <a:lnTo>
                    <a:pt x="1" y="150"/>
                  </a:lnTo>
                  <a:lnTo>
                    <a:pt x="1" y="148"/>
                  </a:lnTo>
                  <a:lnTo>
                    <a:pt x="1" y="143"/>
                  </a:lnTo>
                  <a:lnTo>
                    <a:pt x="1" y="140"/>
                  </a:lnTo>
                  <a:lnTo>
                    <a:pt x="1" y="133"/>
                  </a:lnTo>
                  <a:lnTo>
                    <a:pt x="1" y="132"/>
                  </a:lnTo>
                  <a:lnTo>
                    <a:pt x="1" y="131"/>
                  </a:lnTo>
                  <a:lnTo>
                    <a:pt x="1" y="130"/>
                  </a:lnTo>
                  <a:lnTo>
                    <a:pt x="1" y="124"/>
                  </a:lnTo>
                  <a:lnTo>
                    <a:pt x="1" y="119"/>
                  </a:lnTo>
                  <a:lnTo>
                    <a:pt x="1" y="118"/>
                  </a:lnTo>
                  <a:lnTo>
                    <a:pt x="1" y="114"/>
                  </a:lnTo>
                  <a:lnTo>
                    <a:pt x="1" y="111"/>
                  </a:lnTo>
                  <a:lnTo>
                    <a:pt x="1" y="111"/>
                  </a:lnTo>
                  <a:lnTo>
                    <a:pt x="1" y="107"/>
                  </a:lnTo>
                  <a:lnTo>
                    <a:pt x="1" y="106"/>
                  </a:lnTo>
                  <a:lnTo>
                    <a:pt x="1" y="103"/>
                  </a:lnTo>
                  <a:lnTo>
                    <a:pt x="1" y="101"/>
                  </a:lnTo>
                  <a:lnTo>
                    <a:pt x="1" y="98"/>
                  </a:lnTo>
                  <a:lnTo>
                    <a:pt x="1" y="95"/>
                  </a:lnTo>
                  <a:lnTo>
                    <a:pt x="1" y="92"/>
                  </a:lnTo>
                  <a:lnTo>
                    <a:pt x="1" y="90"/>
                  </a:lnTo>
                  <a:lnTo>
                    <a:pt x="1" y="86"/>
                  </a:lnTo>
                  <a:lnTo>
                    <a:pt x="0" y="82"/>
                  </a:lnTo>
                  <a:lnTo>
                    <a:pt x="0" y="80"/>
                  </a:lnTo>
                  <a:lnTo>
                    <a:pt x="0" y="75"/>
                  </a:lnTo>
                  <a:lnTo>
                    <a:pt x="0" y="69"/>
                  </a:lnTo>
                  <a:lnTo>
                    <a:pt x="0" y="67"/>
                  </a:lnTo>
                  <a:lnTo>
                    <a:pt x="0" y="63"/>
                  </a:lnTo>
                  <a:lnTo>
                    <a:pt x="0" y="59"/>
                  </a:lnTo>
                  <a:lnTo>
                    <a:pt x="0" y="56"/>
                  </a:lnTo>
                  <a:lnTo>
                    <a:pt x="0" y="54"/>
                  </a:lnTo>
                  <a:lnTo>
                    <a:pt x="0" y="50"/>
                  </a:lnTo>
                  <a:lnTo>
                    <a:pt x="0" y="48"/>
                  </a:lnTo>
                  <a:lnTo>
                    <a:pt x="0" y="46"/>
                  </a:lnTo>
                  <a:lnTo>
                    <a:pt x="0" y="44"/>
                  </a:lnTo>
                  <a:lnTo>
                    <a:pt x="0" y="42"/>
                  </a:lnTo>
                  <a:lnTo>
                    <a:pt x="0" y="39"/>
                  </a:lnTo>
                  <a:lnTo>
                    <a:pt x="0" y="38"/>
                  </a:lnTo>
                  <a:lnTo>
                    <a:pt x="0" y="38"/>
                  </a:lnTo>
                  <a:lnTo>
                    <a:pt x="0" y="37"/>
                  </a:lnTo>
                  <a:lnTo>
                    <a:pt x="0" y="35"/>
                  </a:lnTo>
                  <a:lnTo>
                    <a:pt x="0" y="34"/>
                  </a:lnTo>
                  <a:lnTo>
                    <a:pt x="0" y="29"/>
                  </a:lnTo>
                  <a:lnTo>
                    <a:pt x="0" y="26"/>
                  </a:lnTo>
                  <a:lnTo>
                    <a:pt x="0" y="25"/>
                  </a:lnTo>
                  <a:lnTo>
                    <a:pt x="0" y="20"/>
                  </a:lnTo>
                  <a:lnTo>
                    <a:pt x="0" y="18"/>
                  </a:lnTo>
                  <a:lnTo>
                    <a:pt x="0" y="17"/>
                  </a:lnTo>
                  <a:lnTo>
                    <a:pt x="0" y="10"/>
                  </a:lnTo>
                  <a:lnTo>
                    <a:pt x="0" y="8"/>
                  </a:lnTo>
                  <a:lnTo>
                    <a:pt x="0" y="5"/>
                  </a:lnTo>
                  <a:lnTo>
                    <a:pt x="0" y="1"/>
                  </a:lnTo>
                  <a:lnTo>
                    <a:pt x="0" y="1"/>
                  </a:lnTo>
                  <a:lnTo>
                    <a:pt x="0" y="0"/>
                  </a:lnTo>
                  <a:lnTo>
                    <a:pt x="1" y="0"/>
                  </a:lnTo>
                  <a:lnTo>
                    <a:pt x="5" y="0"/>
                  </a:lnTo>
                  <a:lnTo>
                    <a:pt x="6" y="0"/>
                  </a:lnTo>
                  <a:lnTo>
                    <a:pt x="9" y="0"/>
                  </a:lnTo>
                  <a:lnTo>
                    <a:pt x="12" y="0"/>
                  </a:lnTo>
                  <a:lnTo>
                    <a:pt x="14" y="0"/>
                  </a:lnTo>
                  <a:lnTo>
                    <a:pt x="18" y="0"/>
                  </a:lnTo>
                  <a:lnTo>
                    <a:pt x="19" y="0"/>
                  </a:lnTo>
                  <a:lnTo>
                    <a:pt x="22" y="0"/>
                  </a:lnTo>
                  <a:lnTo>
                    <a:pt x="26" y="0"/>
                  </a:lnTo>
                  <a:lnTo>
                    <a:pt x="29" y="0"/>
                  </a:lnTo>
                  <a:lnTo>
                    <a:pt x="35" y="0"/>
                  </a:lnTo>
                  <a:lnTo>
                    <a:pt x="38" y="0"/>
                  </a:lnTo>
                  <a:lnTo>
                    <a:pt x="40" y="0"/>
                  </a:lnTo>
                  <a:lnTo>
                    <a:pt x="43" y="0"/>
                  </a:lnTo>
                  <a:lnTo>
                    <a:pt x="46" y="0"/>
                  </a:lnTo>
                  <a:lnTo>
                    <a:pt x="47" y="0"/>
                  </a:lnTo>
                  <a:lnTo>
                    <a:pt x="49" y="0"/>
                  </a:lnTo>
                  <a:lnTo>
                    <a:pt x="51" y="0"/>
                  </a:lnTo>
                  <a:lnTo>
                    <a:pt x="55" y="0"/>
                  </a:lnTo>
                  <a:lnTo>
                    <a:pt x="56" y="0"/>
                  </a:lnTo>
                  <a:lnTo>
                    <a:pt x="56" y="0"/>
                  </a:lnTo>
                  <a:lnTo>
                    <a:pt x="59" y="0"/>
                  </a:lnTo>
                  <a:lnTo>
                    <a:pt x="61" y="0"/>
                  </a:lnTo>
                  <a:lnTo>
                    <a:pt x="65" y="0"/>
                  </a:lnTo>
                  <a:lnTo>
                    <a:pt x="68" y="0"/>
                  </a:lnTo>
                  <a:lnTo>
                    <a:pt x="72" y="0"/>
                  </a:lnTo>
                  <a:lnTo>
                    <a:pt x="74" y="0"/>
                  </a:lnTo>
                  <a:lnTo>
                    <a:pt x="77" y="0"/>
                  </a:lnTo>
                  <a:lnTo>
                    <a:pt x="81" y="0"/>
                  </a:lnTo>
                  <a:lnTo>
                    <a:pt x="84" y="0"/>
                  </a:lnTo>
                  <a:lnTo>
                    <a:pt x="86" y="0"/>
                  </a:lnTo>
                  <a:lnTo>
                    <a:pt x="89" y="0"/>
                  </a:lnTo>
                  <a:lnTo>
                    <a:pt x="91" y="0"/>
                  </a:lnTo>
                  <a:lnTo>
                    <a:pt x="93" y="0"/>
                  </a:lnTo>
                  <a:lnTo>
                    <a:pt x="101" y="0"/>
                  </a:lnTo>
                  <a:lnTo>
                    <a:pt x="101" y="0"/>
                  </a:lnTo>
                  <a:lnTo>
                    <a:pt x="103" y="0"/>
                  </a:lnTo>
                  <a:lnTo>
                    <a:pt x="103" y="0"/>
                  </a:lnTo>
                  <a:lnTo>
                    <a:pt x="104" y="0"/>
                  </a:lnTo>
                  <a:lnTo>
                    <a:pt x="106" y="0"/>
                  </a:lnTo>
                  <a:lnTo>
                    <a:pt x="112" y="0"/>
                  </a:lnTo>
                  <a:lnTo>
                    <a:pt x="112" y="0"/>
                  </a:lnTo>
                  <a:lnTo>
                    <a:pt x="115" y="0"/>
                  </a:lnTo>
                  <a:lnTo>
                    <a:pt x="116" y="0"/>
                  </a:lnTo>
                  <a:lnTo>
                    <a:pt x="119" y="0"/>
                  </a:lnTo>
                  <a:lnTo>
                    <a:pt x="121" y="0"/>
                  </a:lnTo>
                  <a:lnTo>
                    <a:pt x="125" y="0"/>
                  </a:lnTo>
                  <a:lnTo>
                    <a:pt x="131" y="0"/>
                  </a:lnTo>
                  <a:lnTo>
                    <a:pt x="132" y="0"/>
                  </a:lnTo>
                  <a:lnTo>
                    <a:pt x="133" y="0"/>
                  </a:lnTo>
                  <a:lnTo>
                    <a:pt x="136" y="0"/>
                  </a:lnTo>
                  <a:lnTo>
                    <a:pt x="136" y="0"/>
                  </a:lnTo>
                  <a:lnTo>
                    <a:pt x="138" y="0"/>
                  </a:lnTo>
                  <a:lnTo>
                    <a:pt x="140" y="0"/>
                  </a:lnTo>
                  <a:lnTo>
                    <a:pt x="145" y="0"/>
                  </a:lnTo>
                  <a:lnTo>
                    <a:pt x="145" y="0"/>
                  </a:lnTo>
                  <a:lnTo>
                    <a:pt x="148" y="0"/>
                  </a:lnTo>
                  <a:lnTo>
                    <a:pt x="149" y="0"/>
                  </a:lnTo>
                  <a:lnTo>
                    <a:pt x="152" y="0"/>
                  </a:lnTo>
                  <a:lnTo>
                    <a:pt x="153" y="0"/>
                  </a:lnTo>
                  <a:lnTo>
                    <a:pt x="154" y="0"/>
                  </a:lnTo>
                  <a:lnTo>
                    <a:pt x="154" y="0"/>
                  </a:lnTo>
                  <a:lnTo>
                    <a:pt x="159" y="0"/>
                  </a:lnTo>
                  <a:lnTo>
                    <a:pt x="159" y="0"/>
                  </a:lnTo>
                  <a:lnTo>
                    <a:pt x="163" y="0"/>
                  </a:lnTo>
                  <a:lnTo>
                    <a:pt x="163" y="1"/>
                  </a:lnTo>
                  <a:lnTo>
                    <a:pt x="163" y="3"/>
                  </a:lnTo>
                  <a:lnTo>
                    <a:pt x="166" y="3"/>
                  </a:lnTo>
                  <a:lnTo>
                    <a:pt x="167" y="3"/>
                  </a:lnTo>
                  <a:lnTo>
                    <a:pt x="170" y="3"/>
                  </a:lnTo>
                  <a:lnTo>
                    <a:pt x="173" y="3"/>
                  </a:lnTo>
                  <a:lnTo>
                    <a:pt x="174" y="3"/>
                  </a:lnTo>
                  <a:lnTo>
                    <a:pt x="176" y="3"/>
                  </a:lnTo>
                  <a:lnTo>
                    <a:pt x="182" y="3"/>
                  </a:lnTo>
                  <a:lnTo>
                    <a:pt x="183" y="3"/>
                  </a:lnTo>
                  <a:lnTo>
                    <a:pt x="186" y="3"/>
                  </a:lnTo>
                  <a:lnTo>
                    <a:pt x="188" y="3"/>
                  </a:lnTo>
                  <a:lnTo>
                    <a:pt x="190" y="3"/>
                  </a:lnTo>
                  <a:lnTo>
                    <a:pt x="190" y="3"/>
                  </a:lnTo>
                  <a:lnTo>
                    <a:pt x="191" y="3"/>
                  </a:lnTo>
                  <a:lnTo>
                    <a:pt x="191" y="3"/>
                  </a:lnTo>
                  <a:lnTo>
                    <a:pt x="191" y="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52">
              <a:extLst>
                <a:ext uri="{FF2B5EF4-FFF2-40B4-BE49-F238E27FC236}">
                  <a16:creationId xmlns:a16="http://schemas.microsoft.com/office/drawing/2014/main" id="{8B29C880-1246-48D2-832D-21EB3EFAEBE7}"/>
                </a:ext>
              </a:extLst>
            </p:cNvPr>
            <p:cNvSpPr>
              <a:spLocks/>
            </p:cNvSpPr>
            <p:nvPr/>
          </p:nvSpPr>
          <p:spPr bwMode="auto">
            <a:xfrm>
              <a:off x="6177" y="2394"/>
              <a:ext cx="224" cy="229"/>
            </a:xfrm>
            <a:custGeom>
              <a:avLst/>
              <a:gdLst>
                <a:gd name="T0" fmla="*/ 223 w 224"/>
                <a:gd name="T1" fmla="*/ 8 h 229"/>
                <a:gd name="T2" fmla="*/ 223 w 224"/>
                <a:gd name="T3" fmla="*/ 25 h 229"/>
                <a:gd name="T4" fmla="*/ 223 w 224"/>
                <a:gd name="T5" fmla="*/ 37 h 229"/>
                <a:gd name="T6" fmla="*/ 223 w 224"/>
                <a:gd name="T7" fmla="*/ 44 h 229"/>
                <a:gd name="T8" fmla="*/ 223 w 224"/>
                <a:gd name="T9" fmla="*/ 56 h 229"/>
                <a:gd name="T10" fmla="*/ 223 w 224"/>
                <a:gd name="T11" fmla="*/ 75 h 229"/>
                <a:gd name="T12" fmla="*/ 224 w 224"/>
                <a:gd name="T13" fmla="*/ 92 h 229"/>
                <a:gd name="T14" fmla="*/ 224 w 224"/>
                <a:gd name="T15" fmla="*/ 106 h 229"/>
                <a:gd name="T16" fmla="*/ 224 w 224"/>
                <a:gd name="T17" fmla="*/ 118 h 229"/>
                <a:gd name="T18" fmla="*/ 224 w 224"/>
                <a:gd name="T19" fmla="*/ 132 h 229"/>
                <a:gd name="T20" fmla="*/ 224 w 224"/>
                <a:gd name="T21" fmla="*/ 150 h 229"/>
                <a:gd name="T22" fmla="*/ 224 w 224"/>
                <a:gd name="T23" fmla="*/ 157 h 229"/>
                <a:gd name="T24" fmla="*/ 224 w 224"/>
                <a:gd name="T25" fmla="*/ 171 h 229"/>
                <a:gd name="T26" fmla="*/ 224 w 224"/>
                <a:gd name="T27" fmla="*/ 182 h 229"/>
                <a:gd name="T28" fmla="*/ 224 w 224"/>
                <a:gd name="T29" fmla="*/ 200 h 229"/>
                <a:gd name="T30" fmla="*/ 224 w 224"/>
                <a:gd name="T31" fmla="*/ 217 h 229"/>
                <a:gd name="T32" fmla="*/ 224 w 224"/>
                <a:gd name="T33" fmla="*/ 228 h 229"/>
                <a:gd name="T34" fmla="*/ 218 w 224"/>
                <a:gd name="T35" fmla="*/ 228 h 229"/>
                <a:gd name="T36" fmla="*/ 208 w 224"/>
                <a:gd name="T37" fmla="*/ 228 h 229"/>
                <a:gd name="T38" fmla="*/ 199 w 224"/>
                <a:gd name="T39" fmla="*/ 228 h 229"/>
                <a:gd name="T40" fmla="*/ 187 w 224"/>
                <a:gd name="T41" fmla="*/ 228 h 229"/>
                <a:gd name="T42" fmla="*/ 172 w 224"/>
                <a:gd name="T43" fmla="*/ 228 h 229"/>
                <a:gd name="T44" fmla="*/ 153 w 224"/>
                <a:gd name="T45" fmla="*/ 228 h 229"/>
                <a:gd name="T46" fmla="*/ 138 w 224"/>
                <a:gd name="T47" fmla="*/ 228 h 229"/>
                <a:gd name="T48" fmla="*/ 127 w 224"/>
                <a:gd name="T49" fmla="*/ 228 h 229"/>
                <a:gd name="T50" fmla="*/ 114 w 224"/>
                <a:gd name="T51" fmla="*/ 228 h 229"/>
                <a:gd name="T52" fmla="*/ 100 w 224"/>
                <a:gd name="T53" fmla="*/ 228 h 229"/>
                <a:gd name="T54" fmla="*/ 87 w 224"/>
                <a:gd name="T55" fmla="*/ 228 h 229"/>
                <a:gd name="T56" fmla="*/ 75 w 224"/>
                <a:gd name="T57" fmla="*/ 228 h 229"/>
                <a:gd name="T58" fmla="*/ 56 w 224"/>
                <a:gd name="T59" fmla="*/ 228 h 229"/>
                <a:gd name="T60" fmla="*/ 47 w 224"/>
                <a:gd name="T61" fmla="*/ 228 h 229"/>
                <a:gd name="T62" fmla="*/ 28 w 224"/>
                <a:gd name="T63" fmla="*/ 228 h 229"/>
                <a:gd name="T64" fmla="*/ 16 w 224"/>
                <a:gd name="T65" fmla="*/ 228 h 229"/>
                <a:gd name="T66" fmla="*/ 0 w 224"/>
                <a:gd name="T67" fmla="*/ 226 h 229"/>
                <a:gd name="T68" fmla="*/ 0 w 224"/>
                <a:gd name="T69" fmla="*/ 215 h 229"/>
                <a:gd name="T70" fmla="*/ 2 w 224"/>
                <a:gd name="T71" fmla="*/ 195 h 229"/>
                <a:gd name="T72" fmla="*/ 0 w 224"/>
                <a:gd name="T73" fmla="*/ 182 h 229"/>
                <a:gd name="T74" fmla="*/ 0 w 224"/>
                <a:gd name="T75" fmla="*/ 161 h 229"/>
                <a:gd name="T76" fmla="*/ 0 w 224"/>
                <a:gd name="T77" fmla="*/ 152 h 229"/>
                <a:gd name="T78" fmla="*/ 0 w 224"/>
                <a:gd name="T79" fmla="*/ 141 h 229"/>
                <a:gd name="T80" fmla="*/ 0 w 224"/>
                <a:gd name="T81" fmla="*/ 124 h 229"/>
                <a:gd name="T82" fmla="*/ 2 w 224"/>
                <a:gd name="T83" fmla="*/ 106 h 229"/>
                <a:gd name="T84" fmla="*/ 2 w 224"/>
                <a:gd name="T85" fmla="*/ 78 h 229"/>
                <a:gd name="T86" fmla="*/ 0 w 224"/>
                <a:gd name="T87" fmla="*/ 61 h 229"/>
                <a:gd name="T88" fmla="*/ 0 w 224"/>
                <a:gd name="T89" fmla="*/ 42 h 229"/>
                <a:gd name="T90" fmla="*/ 0 w 224"/>
                <a:gd name="T91" fmla="*/ 33 h 229"/>
                <a:gd name="T92" fmla="*/ 0 w 224"/>
                <a:gd name="T93" fmla="*/ 24 h 229"/>
                <a:gd name="T94" fmla="*/ 0 w 224"/>
                <a:gd name="T95" fmla="*/ 4 h 229"/>
                <a:gd name="T96" fmla="*/ 7 w 224"/>
                <a:gd name="T97" fmla="*/ 1 h 229"/>
                <a:gd name="T98" fmla="*/ 21 w 224"/>
                <a:gd name="T99" fmla="*/ 1 h 229"/>
                <a:gd name="T100" fmla="*/ 32 w 224"/>
                <a:gd name="T101" fmla="*/ 1 h 229"/>
                <a:gd name="T102" fmla="*/ 49 w 224"/>
                <a:gd name="T103" fmla="*/ 1 h 229"/>
                <a:gd name="T104" fmla="*/ 66 w 224"/>
                <a:gd name="T105" fmla="*/ 1 h 229"/>
                <a:gd name="T106" fmla="*/ 83 w 224"/>
                <a:gd name="T107" fmla="*/ 1 h 229"/>
                <a:gd name="T108" fmla="*/ 93 w 224"/>
                <a:gd name="T109" fmla="*/ 1 h 229"/>
                <a:gd name="T110" fmla="*/ 114 w 224"/>
                <a:gd name="T111" fmla="*/ 1 h 229"/>
                <a:gd name="T112" fmla="*/ 127 w 224"/>
                <a:gd name="T113" fmla="*/ 1 h 229"/>
                <a:gd name="T114" fmla="*/ 144 w 224"/>
                <a:gd name="T115" fmla="*/ 1 h 229"/>
                <a:gd name="T116" fmla="*/ 159 w 224"/>
                <a:gd name="T117" fmla="*/ 1 h 229"/>
                <a:gd name="T118" fmla="*/ 166 w 224"/>
                <a:gd name="T119" fmla="*/ 1 h 229"/>
                <a:gd name="T120" fmla="*/ 186 w 224"/>
                <a:gd name="T121" fmla="*/ 0 h 229"/>
                <a:gd name="T122" fmla="*/ 199 w 224"/>
                <a:gd name="T123" fmla="*/ 0 h 229"/>
                <a:gd name="T124" fmla="*/ 214 w 224"/>
                <a:gd name="T125"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4" h="229">
                  <a:moveTo>
                    <a:pt x="223" y="0"/>
                  </a:moveTo>
                  <a:lnTo>
                    <a:pt x="223" y="1"/>
                  </a:lnTo>
                  <a:lnTo>
                    <a:pt x="223" y="1"/>
                  </a:lnTo>
                  <a:lnTo>
                    <a:pt x="223" y="5"/>
                  </a:lnTo>
                  <a:lnTo>
                    <a:pt x="223" y="8"/>
                  </a:lnTo>
                  <a:lnTo>
                    <a:pt x="223" y="10"/>
                  </a:lnTo>
                  <a:lnTo>
                    <a:pt x="223" y="17"/>
                  </a:lnTo>
                  <a:lnTo>
                    <a:pt x="223" y="18"/>
                  </a:lnTo>
                  <a:lnTo>
                    <a:pt x="223" y="20"/>
                  </a:lnTo>
                  <a:lnTo>
                    <a:pt x="223" y="25"/>
                  </a:lnTo>
                  <a:lnTo>
                    <a:pt x="223" y="26"/>
                  </a:lnTo>
                  <a:lnTo>
                    <a:pt x="223" y="29"/>
                  </a:lnTo>
                  <a:lnTo>
                    <a:pt x="223" y="34"/>
                  </a:lnTo>
                  <a:lnTo>
                    <a:pt x="223" y="35"/>
                  </a:lnTo>
                  <a:lnTo>
                    <a:pt x="223" y="37"/>
                  </a:lnTo>
                  <a:lnTo>
                    <a:pt x="223" y="38"/>
                  </a:lnTo>
                  <a:lnTo>
                    <a:pt x="223" y="38"/>
                  </a:lnTo>
                  <a:lnTo>
                    <a:pt x="223" y="39"/>
                  </a:lnTo>
                  <a:lnTo>
                    <a:pt x="223" y="42"/>
                  </a:lnTo>
                  <a:lnTo>
                    <a:pt x="223" y="44"/>
                  </a:lnTo>
                  <a:lnTo>
                    <a:pt x="223" y="46"/>
                  </a:lnTo>
                  <a:lnTo>
                    <a:pt x="223" y="48"/>
                  </a:lnTo>
                  <a:lnTo>
                    <a:pt x="223" y="50"/>
                  </a:lnTo>
                  <a:lnTo>
                    <a:pt x="223" y="54"/>
                  </a:lnTo>
                  <a:lnTo>
                    <a:pt x="223" y="56"/>
                  </a:lnTo>
                  <a:lnTo>
                    <a:pt x="223" y="59"/>
                  </a:lnTo>
                  <a:lnTo>
                    <a:pt x="223" y="63"/>
                  </a:lnTo>
                  <a:lnTo>
                    <a:pt x="223" y="67"/>
                  </a:lnTo>
                  <a:lnTo>
                    <a:pt x="223" y="69"/>
                  </a:lnTo>
                  <a:lnTo>
                    <a:pt x="223" y="75"/>
                  </a:lnTo>
                  <a:lnTo>
                    <a:pt x="223" y="80"/>
                  </a:lnTo>
                  <a:lnTo>
                    <a:pt x="223" y="82"/>
                  </a:lnTo>
                  <a:lnTo>
                    <a:pt x="224" y="86"/>
                  </a:lnTo>
                  <a:lnTo>
                    <a:pt x="224" y="90"/>
                  </a:lnTo>
                  <a:lnTo>
                    <a:pt x="224" y="92"/>
                  </a:lnTo>
                  <a:lnTo>
                    <a:pt x="224" y="95"/>
                  </a:lnTo>
                  <a:lnTo>
                    <a:pt x="224" y="98"/>
                  </a:lnTo>
                  <a:lnTo>
                    <a:pt x="224" y="101"/>
                  </a:lnTo>
                  <a:lnTo>
                    <a:pt x="224" y="103"/>
                  </a:lnTo>
                  <a:lnTo>
                    <a:pt x="224" y="106"/>
                  </a:lnTo>
                  <a:lnTo>
                    <a:pt x="224" y="107"/>
                  </a:lnTo>
                  <a:lnTo>
                    <a:pt x="224" y="111"/>
                  </a:lnTo>
                  <a:lnTo>
                    <a:pt x="224" y="111"/>
                  </a:lnTo>
                  <a:lnTo>
                    <a:pt x="224" y="114"/>
                  </a:lnTo>
                  <a:lnTo>
                    <a:pt x="224" y="118"/>
                  </a:lnTo>
                  <a:lnTo>
                    <a:pt x="224" y="119"/>
                  </a:lnTo>
                  <a:lnTo>
                    <a:pt x="224" y="124"/>
                  </a:lnTo>
                  <a:lnTo>
                    <a:pt x="224" y="130"/>
                  </a:lnTo>
                  <a:lnTo>
                    <a:pt x="224" y="131"/>
                  </a:lnTo>
                  <a:lnTo>
                    <a:pt x="224" y="132"/>
                  </a:lnTo>
                  <a:lnTo>
                    <a:pt x="224" y="133"/>
                  </a:lnTo>
                  <a:lnTo>
                    <a:pt x="224" y="140"/>
                  </a:lnTo>
                  <a:lnTo>
                    <a:pt x="224" y="143"/>
                  </a:lnTo>
                  <a:lnTo>
                    <a:pt x="224" y="148"/>
                  </a:lnTo>
                  <a:lnTo>
                    <a:pt x="224" y="150"/>
                  </a:lnTo>
                  <a:lnTo>
                    <a:pt x="224" y="152"/>
                  </a:lnTo>
                  <a:lnTo>
                    <a:pt x="224" y="152"/>
                  </a:lnTo>
                  <a:lnTo>
                    <a:pt x="224" y="153"/>
                  </a:lnTo>
                  <a:lnTo>
                    <a:pt x="224" y="154"/>
                  </a:lnTo>
                  <a:lnTo>
                    <a:pt x="224" y="157"/>
                  </a:lnTo>
                  <a:lnTo>
                    <a:pt x="224" y="157"/>
                  </a:lnTo>
                  <a:lnTo>
                    <a:pt x="224" y="161"/>
                  </a:lnTo>
                  <a:lnTo>
                    <a:pt x="224" y="166"/>
                  </a:lnTo>
                  <a:lnTo>
                    <a:pt x="224" y="170"/>
                  </a:lnTo>
                  <a:lnTo>
                    <a:pt x="224" y="171"/>
                  </a:lnTo>
                  <a:lnTo>
                    <a:pt x="224" y="174"/>
                  </a:lnTo>
                  <a:lnTo>
                    <a:pt x="224" y="175"/>
                  </a:lnTo>
                  <a:lnTo>
                    <a:pt x="224" y="177"/>
                  </a:lnTo>
                  <a:lnTo>
                    <a:pt x="224" y="178"/>
                  </a:lnTo>
                  <a:lnTo>
                    <a:pt x="224" y="182"/>
                  </a:lnTo>
                  <a:lnTo>
                    <a:pt x="224" y="191"/>
                  </a:lnTo>
                  <a:lnTo>
                    <a:pt x="224" y="194"/>
                  </a:lnTo>
                  <a:lnTo>
                    <a:pt x="224" y="196"/>
                  </a:lnTo>
                  <a:lnTo>
                    <a:pt x="224" y="198"/>
                  </a:lnTo>
                  <a:lnTo>
                    <a:pt x="224" y="200"/>
                  </a:lnTo>
                  <a:lnTo>
                    <a:pt x="224" y="203"/>
                  </a:lnTo>
                  <a:lnTo>
                    <a:pt x="224" y="207"/>
                  </a:lnTo>
                  <a:lnTo>
                    <a:pt x="224" y="209"/>
                  </a:lnTo>
                  <a:lnTo>
                    <a:pt x="224" y="213"/>
                  </a:lnTo>
                  <a:lnTo>
                    <a:pt x="224" y="217"/>
                  </a:lnTo>
                  <a:lnTo>
                    <a:pt x="224" y="219"/>
                  </a:lnTo>
                  <a:lnTo>
                    <a:pt x="224" y="220"/>
                  </a:lnTo>
                  <a:lnTo>
                    <a:pt x="224" y="222"/>
                  </a:lnTo>
                  <a:lnTo>
                    <a:pt x="224" y="228"/>
                  </a:lnTo>
                  <a:lnTo>
                    <a:pt x="224" y="228"/>
                  </a:lnTo>
                  <a:lnTo>
                    <a:pt x="223" y="228"/>
                  </a:lnTo>
                  <a:lnTo>
                    <a:pt x="221" y="228"/>
                  </a:lnTo>
                  <a:lnTo>
                    <a:pt x="220" y="228"/>
                  </a:lnTo>
                  <a:lnTo>
                    <a:pt x="219" y="228"/>
                  </a:lnTo>
                  <a:lnTo>
                    <a:pt x="218" y="228"/>
                  </a:lnTo>
                  <a:lnTo>
                    <a:pt x="215" y="228"/>
                  </a:lnTo>
                  <a:lnTo>
                    <a:pt x="214" y="228"/>
                  </a:lnTo>
                  <a:lnTo>
                    <a:pt x="212" y="228"/>
                  </a:lnTo>
                  <a:lnTo>
                    <a:pt x="211" y="228"/>
                  </a:lnTo>
                  <a:lnTo>
                    <a:pt x="208" y="228"/>
                  </a:lnTo>
                  <a:lnTo>
                    <a:pt x="206" y="228"/>
                  </a:lnTo>
                  <a:lnTo>
                    <a:pt x="204" y="228"/>
                  </a:lnTo>
                  <a:lnTo>
                    <a:pt x="202" y="228"/>
                  </a:lnTo>
                  <a:lnTo>
                    <a:pt x="202" y="228"/>
                  </a:lnTo>
                  <a:lnTo>
                    <a:pt x="199" y="228"/>
                  </a:lnTo>
                  <a:lnTo>
                    <a:pt x="198" y="228"/>
                  </a:lnTo>
                  <a:lnTo>
                    <a:pt x="194" y="228"/>
                  </a:lnTo>
                  <a:lnTo>
                    <a:pt x="193" y="228"/>
                  </a:lnTo>
                  <a:lnTo>
                    <a:pt x="191" y="228"/>
                  </a:lnTo>
                  <a:lnTo>
                    <a:pt x="187" y="228"/>
                  </a:lnTo>
                  <a:lnTo>
                    <a:pt x="185" y="228"/>
                  </a:lnTo>
                  <a:lnTo>
                    <a:pt x="181" y="228"/>
                  </a:lnTo>
                  <a:lnTo>
                    <a:pt x="178" y="228"/>
                  </a:lnTo>
                  <a:lnTo>
                    <a:pt x="176" y="228"/>
                  </a:lnTo>
                  <a:lnTo>
                    <a:pt x="172" y="228"/>
                  </a:lnTo>
                  <a:lnTo>
                    <a:pt x="168" y="228"/>
                  </a:lnTo>
                  <a:lnTo>
                    <a:pt x="163" y="228"/>
                  </a:lnTo>
                  <a:lnTo>
                    <a:pt x="160" y="228"/>
                  </a:lnTo>
                  <a:lnTo>
                    <a:pt x="156" y="228"/>
                  </a:lnTo>
                  <a:lnTo>
                    <a:pt x="153" y="228"/>
                  </a:lnTo>
                  <a:lnTo>
                    <a:pt x="151" y="228"/>
                  </a:lnTo>
                  <a:lnTo>
                    <a:pt x="148" y="228"/>
                  </a:lnTo>
                  <a:lnTo>
                    <a:pt x="143" y="228"/>
                  </a:lnTo>
                  <a:lnTo>
                    <a:pt x="140" y="228"/>
                  </a:lnTo>
                  <a:lnTo>
                    <a:pt x="138" y="228"/>
                  </a:lnTo>
                  <a:lnTo>
                    <a:pt x="136" y="228"/>
                  </a:lnTo>
                  <a:lnTo>
                    <a:pt x="135" y="228"/>
                  </a:lnTo>
                  <a:lnTo>
                    <a:pt x="134" y="228"/>
                  </a:lnTo>
                  <a:lnTo>
                    <a:pt x="131" y="228"/>
                  </a:lnTo>
                  <a:lnTo>
                    <a:pt x="127" y="228"/>
                  </a:lnTo>
                  <a:lnTo>
                    <a:pt x="122" y="228"/>
                  </a:lnTo>
                  <a:lnTo>
                    <a:pt x="118" y="228"/>
                  </a:lnTo>
                  <a:lnTo>
                    <a:pt x="117" y="228"/>
                  </a:lnTo>
                  <a:lnTo>
                    <a:pt x="115" y="228"/>
                  </a:lnTo>
                  <a:lnTo>
                    <a:pt x="114" y="228"/>
                  </a:lnTo>
                  <a:lnTo>
                    <a:pt x="113" y="228"/>
                  </a:lnTo>
                  <a:lnTo>
                    <a:pt x="109" y="228"/>
                  </a:lnTo>
                  <a:lnTo>
                    <a:pt x="106" y="229"/>
                  </a:lnTo>
                  <a:lnTo>
                    <a:pt x="104" y="228"/>
                  </a:lnTo>
                  <a:lnTo>
                    <a:pt x="100" y="228"/>
                  </a:lnTo>
                  <a:lnTo>
                    <a:pt x="98" y="228"/>
                  </a:lnTo>
                  <a:lnTo>
                    <a:pt x="94" y="229"/>
                  </a:lnTo>
                  <a:lnTo>
                    <a:pt x="92" y="229"/>
                  </a:lnTo>
                  <a:lnTo>
                    <a:pt x="89" y="228"/>
                  </a:lnTo>
                  <a:lnTo>
                    <a:pt x="87" y="228"/>
                  </a:lnTo>
                  <a:lnTo>
                    <a:pt x="85" y="228"/>
                  </a:lnTo>
                  <a:lnTo>
                    <a:pt x="84" y="228"/>
                  </a:lnTo>
                  <a:lnTo>
                    <a:pt x="83" y="228"/>
                  </a:lnTo>
                  <a:lnTo>
                    <a:pt x="80" y="228"/>
                  </a:lnTo>
                  <a:lnTo>
                    <a:pt x="75" y="228"/>
                  </a:lnTo>
                  <a:lnTo>
                    <a:pt x="71" y="228"/>
                  </a:lnTo>
                  <a:lnTo>
                    <a:pt x="66" y="228"/>
                  </a:lnTo>
                  <a:lnTo>
                    <a:pt x="62" y="228"/>
                  </a:lnTo>
                  <a:lnTo>
                    <a:pt x="59" y="228"/>
                  </a:lnTo>
                  <a:lnTo>
                    <a:pt x="56" y="228"/>
                  </a:lnTo>
                  <a:lnTo>
                    <a:pt x="54" y="228"/>
                  </a:lnTo>
                  <a:lnTo>
                    <a:pt x="51" y="228"/>
                  </a:lnTo>
                  <a:lnTo>
                    <a:pt x="50" y="228"/>
                  </a:lnTo>
                  <a:lnTo>
                    <a:pt x="49" y="228"/>
                  </a:lnTo>
                  <a:lnTo>
                    <a:pt x="47" y="228"/>
                  </a:lnTo>
                  <a:lnTo>
                    <a:pt x="39" y="228"/>
                  </a:lnTo>
                  <a:lnTo>
                    <a:pt x="37" y="228"/>
                  </a:lnTo>
                  <a:lnTo>
                    <a:pt x="33" y="228"/>
                  </a:lnTo>
                  <a:lnTo>
                    <a:pt x="29" y="228"/>
                  </a:lnTo>
                  <a:lnTo>
                    <a:pt x="28" y="228"/>
                  </a:lnTo>
                  <a:lnTo>
                    <a:pt x="26" y="228"/>
                  </a:lnTo>
                  <a:lnTo>
                    <a:pt x="21" y="228"/>
                  </a:lnTo>
                  <a:lnTo>
                    <a:pt x="20" y="228"/>
                  </a:lnTo>
                  <a:lnTo>
                    <a:pt x="19" y="228"/>
                  </a:lnTo>
                  <a:lnTo>
                    <a:pt x="16" y="228"/>
                  </a:lnTo>
                  <a:lnTo>
                    <a:pt x="13" y="228"/>
                  </a:lnTo>
                  <a:lnTo>
                    <a:pt x="11" y="228"/>
                  </a:lnTo>
                  <a:lnTo>
                    <a:pt x="5" y="228"/>
                  </a:lnTo>
                  <a:lnTo>
                    <a:pt x="0" y="228"/>
                  </a:lnTo>
                  <a:lnTo>
                    <a:pt x="0" y="226"/>
                  </a:lnTo>
                  <a:lnTo>
                    <a:pt x="0" y="224"/>
                  </a:lnTo>
                  <a:lnTo>
                    <a:pt x="0" y="221"/>
                  </a:lnTo>
                  <a:lnTo>
                    <a:pt x="0" y="219"/>
                  </a:lnTo>
                  <a:lnTo>
                    <a:pt x="0" y="217"/>
                  </a:lnTo>
                  <a:lnTo>
                    <a:pt x="0" y="215"/>
                  </a:lnTo>
                  <a:lnTo>
                    <a:pt x="0" y="213"/>
                  </a:lnTo>
                  <a:lnTo>
                    <a:pt x="2" y="209"/>
                  </a:lnTo>
                  <a:lnTo>
                    <a:pt x="2" y="205"/>
                  </a:lnTo>
                  <a:lnTo>
                    <a:pt x="2" y="200"/>
                  </a:lnTo>
                  <a:lnTo>
                    <a:pt x="2" y="195"/>
                  </a:lnTo>
                  <a:lnTo>
                    <a:pt x="2" y="191"/>
                  </a:lnTo>
                  <a:lnTo>
                    <a:pt x="2" y="191"/>
                  </a:lnTo>
                  <a:lnTo>
                    <a:pt x="2" y="191"/>
                  </a:lnTo>
                  <a:lnTo>
                    <a:pt x="2" y="185"/>
                  </a:lnTo>
                  <a:lnTo>
                    <a:pt x="0" y="182"/>
                  </a:lnTo>
                  <a:lnTo>
                    <a:pt x="0" y="175"/>
                  </a:lnTo>
                  <a:lnTo>
                    <a:pt x="2" y="171"/>
                  </a:lnTo>
                  <a:lnTo>
                    <a:pt x="0" y="167"/>
                  </a:lnTo>
                  <a:lnTo>
                    <a:pt x="0" y="162"/>
                  </a:lnTo>
                  <a:lnTo>
                    <a:pt x="0" y="161"/>
                  </a:lnTo>
                  <a:lnTo>
                    <a:pt x="0" y="158"/>
                  </a:lnTo>
                  <a:lnTo>
                    <a:pt x="0" y="158"/>
                  </a:lnTo>
                  <a:lnTo>
                    <a:pt x="0" y="156"/>
                  </a:lnTo>
                  <a:lnTo>
                    <a:pt x="0" y="153"/>
                  </a:lnTo>
                  <a:lnTo>
                    <a:pt x="0" y="152"/>
                  </a:lnTo>
                  <a:lnTo>
                    <a:pt x="0" y="150"/>
                  </a:lnTo>
                  <a:lnTo>
                    <a:pt x="0" y="148"/>
                  </a:lnTo>
                  <a:lnTo>
                    <a:pt x="0" y="147"/>
                  </a:lnTo>
                  <a:lnTo>
                    <a:pt x="0" y="143"/>
                  </a:lnTo>
                  <a:lnTo>
                    <a:pt x="0" y="141"/>
                  </a:lnTo>
                  <a:lnTo>
                    <a:pt x="0" y="139"/>
                  </a:lnTo>
                  <a:lnTo>
                    <a:pt x="0" y="136"/>
                  </a:lnTo>
                  <a:lnTo>
                    <a:pt x="0" y="133"/>
                  </a:lnTo>
                  <a:lnTo>
                    <a:pt x="0" y="131"/>
                  </a:lnTo>
                  <a:lnTo>
                    <a:pt x="0" y="124"/>
                  </a:lnTo>
                  <a:lnTo>
                    <a:pt x="0" y="118"/>
                  </a:lnTo>
                  <a:lnTo>
                    <a:pt x="0" y="115"/>
                  </a:lnTo>
                  <a:lnTo>
                    <a:pt x="0" y="110"/>
                  </a:lnTo>
                  <a:lnTo>
                    <a:pt x="2" y="109"/>
                  </a:lnTo>
                  <a:lnTo>
                    <a:pt x="2" y="106"/>
                  </a:lnTo>
                  <a:lnTo>
                    <a:pt x="2" y="102"/>
                  </a:lnTo>
                  <a:lnTo>
                    <a:pt x="2" y="97"/>
                  </a:lnTo>
                  <a:lnTo>
                    <a:pt x="2" y="90"/>
                  </a:lnTo>
                  <a:lnTo>
                    <a:pt x="2" y="84"/>
                  </a:lnTo>
                  <a:lnTo>
                    <a:pt x="2" y="78"/>
                  </a:lnTo>
                  <a:lnTo>
                    <a:pt x="2" y="76"/>
                  </a:lnTo>
                  <a:lnTo>
                    <a:pt x="2" y="73"/>
                  </a:lnTo>
                  <a:lnTo>
                    <a:pt x="2" y="69"/>
                  </a:lnTo>
                  <a:lnTo>
                    <a:pt x="2" y="68"/>
                  </a:lnTo>
                  <a:lnTo>
                    <a:pt x="0" y="61"/>
                  </a:lnTo>
                  <a:lnTo>
                    <a:pt x="0" y="58"/>
                  </a:lnTo>
                  <a:lnTo>
                    <a:pt x="0" y="50"/>
                  </a:lnTo>
                  <a:lnTo>
                    <a:pt x="0" y="48"/>
                  </a:lnTo>
                  <a:lnTo>
                    <a:pt x="0" y="47"/>
                  </a:lnTo>
                  <a:lnTo>
                    <a:pt x="0" y="42"/>
                  </a:lnTo>
                  <a:lnTo>
                    <a:pt x="0" y="41"/>
                  </a:lnTo>
                  <a:lnTo>
                    <a:pt x="0" y="38"/>
                  </a:lnTo>
                  <a:lnTo>
                    <a:pt x="0" y="37"/>
                  </a:lnTo>
                  <a:lnTo>
                    <a:pt x="0" y="35"/>
                  </a:lnTo>
                  <a:lnTo>
                    <a:pt x="0" y="33"/>
                  </a:lnTo>
                  <a:lnTo>
                    <a:pt x="0" y="31"/>
                  </a:lnTo>
                  <a:lnTo>
                    <a:pt x="0" y="30"/>
                  </a:lnTo>
                  <a:lnTo>
                    <a:pt x="0" y="27"/>
                  </a:lnTo>
                  <a:lnTo>
                    <a:pt x="0" y="25"/>
                  </a:lnTo>
                  <a:lnTo>
                    <a:pt x="0" y="24"/>
                  </a:lnTo>
                  <a:lnTo>
                    <a:pt x="0" y="18"/>
                  </a:lnTo>
                  <a:lnTo>
                    <a:pt x="0" y="14"/>
                  </a:lnTo>
                  <a:lnTo>
                    <a:pt x="0" y="9"/>
                  </a:lnTo>
                  <a:lnTo>
                    <a:pt x="0" y="5"/>
                  </a:lnTo>
                  <a:lnTo>
                    <a:pt x="0" y="4"/>
                  </a:lnTo>
                  <a:lnTo>
                    <a:pt x="0" y="1"/>
                  </a:lnTo>
                  <a:lnTo>
                    <a:pt x="2" y="1"/>
                  </a:lnTo>
                  <a:lnTo>
                    <a:pt x="3" y="1"/>
                  </a:lnTo>
                  <a:lnTo>
                    <a:pt x="4" y="1"/>
                  </a:lnTo>
                  <a:lnTo>
                    <a:pt x="7" y="1"/>
                  </a:lnTo>
                  <a:lnTo>
                    <a:pt x="11" y="1"/>
                  </a:lnTo>
                  <a:lnTo>
                    <a:pt x="15" y="1"/>
                  </a:lnTo>
                  <a:lnTo>
                    <a:pt x="16" y="1"/>
                  </a:lnTo>
                  <a:lnTo>
                    <a:pt x="19" y="1"/>
                  </a:lnTo>
                  <a:lnTo>
                    <a:pt x="21" y="1"/>
                  </a:lnTo>
                  <a:lnTo>
                    <a:pt x="25" y="1"/>
                  </a:lnTo>
                  <a:lnTo>
                    <a:pt x="26" y="1"/>
                  </a:lnTo>
                  <a:lnTo>
                    <a:pt x="28" y="1"/>
                  </a:lnTo>
                  <a:lnTo>
                    <a:pt x="30" y="1"/>
                  </a:lnTo>
                  <a:lnTo>
                    <a:pt x="32" y="1"/>
                  </a:lnTo>
                  <a:lnTo>
                    <a:pt x="37" y="1"/>
                  </a:lnTo>
                  <a:lnTo>
                    <a:pt x="39" y="1"/>
                  </a:lnTo>
                  <a:lnTo>
                    <a:pt x="42" y="1"/>
                  </a:lnTo>
                  <a:lnTo>
                    <a:pt x="46" y="1"/>
                  </a:lnTo>
                  <a:lnTo>
                    <a:pt x="49" y="1"/>
                  </a:lnTo>
                  <a:lnTo>
                    <a:pt x="51" y="1"/>
                  </a:lnTo>
                  <a:lnTo>
                    <a:pt x="56" y="1"/>
                  </a:lnTo>
                  <a:lnTo>
                    <a:pt x="59" y="1"/>
                  </a:lnTo>
                  <a:lnTo>
                    <a:pt x="63" y="1"/>
                  </a:lnTo>
                  <a:lnTo>
                    <a:pt x="66" y="1"/>
                  </a:lnTo>
                  <a:lnTo>
                    <a:pt x="68" y="1"/>
                  </a:lnTo>
                  <a:lnTo>
                    <a:pt x="74" y="1"/>
                  </a:lnTo>
                  <a:lnTo>
                    <a:pt x="75" y="1"/>
                  </a:lnTo>
                  <a:lnTo>
                    <a:pt x="77" y="1"/>
                  </a:lnTo>
                  <a:lnTo>
                    <a:pt x="83" y="1"/>
                  </a:lnTo>
                  <a:lnTo>
                    <a:pt x="84" y="1"/>
                  </a:lnTo>
                  <a:lnTo>
                    <a:pt x="87" y="1"/>
                  </a:lnTo>
                  <a:lnTo>
                    <a:pt x="88" y="1"/>
                  </a:lnTo>
                  <a:lnTo>
                    <a:pt x="91" y="1"/>
                  </a:lnTo>
                  <a:lnTo>
                    <a:pt x="93" y="1"/>
                  </a:lnTo>
                  <a:lnTo>
                    <a:pt x="96" y="1"/>
                  </a:lnTo>
                  <a:lnTo>
                    <a:pt x="98" y="1"/>
                  </a:lnTo>
                  <a:lnTo>
                    <a:pt x="98" y="1"/>
                  </a:lnTo>
                  <a:lnTo>
                    <a:pt x="111" y="1"/>
                  </a:lnTo>
                  <a:lnTo>
                    <a:pt x="114" y="1"/>
                  </a:lnTo>
                  <a:lnTo>
                    <a:pt x="117" y="1"/>
                  </a:lnTo>
                  <a:lnTo>
                    <a:pt x="121" y="1"/>
                  </a:lnTo>
                  <a:lnTo>
                    <a:pt x="123" y="1"/>
                  </a:lnTo>
                  <a:lnTo>
                    <a:pt x="126" y="1"/>
                  </a:lnTo>
                  <a:lnTo>
                    <a:pt x="127" y="1"/>
                  </a:lnTo>
                  <a:lnTo>
                    <a:pt x="128" y="1"/>
                  </a:lnTo>
                  <a:lnTo>
                    <a:pt x="131" y="1"/>
                  </a:lnTo>
                  <a:lnTo>
                    <a:pt x="135" y="1"/>
                  </a:lnTo>
                  <a:lnTo>
                    <a:pt x="140" y="1"/>
                  </a:lnTo>
                  <a:lnTo>
                    <a:pt x="144" y="1"/>
                  </a:lnTo>
                  <a:lnTo>
                    <a:pt x="148" y="1"/>
                  </a:lnTo>
                  <a:lnTo>
                    <a:pt x="151" y="1"/>
                  </a:lnTo>
                  <a:lnTo>
                    <a:pt x="153" y="1"/>
                  </a:lnTo>
                  <a:lnTo>
                    <a:pt x="156" y="1"/>
                  </a:lnTo>
                  <a:lnTo>
                    <a:pt x="159" y="1"/>
                  </a:lnTo>
                  <a:lnTo>
                    <a:pt x="161" y="1"/>
                  </a:lnTo>
                  <a:lnTo>
                    <a:pt x="163" y="1"/>
                  </a:lnTo>
                  <a:lnTo>
                    <a:pt x="165" y="1"/>
                  </a:lnTo>
                  <a:lnTo>
                    <a:pt x="166" y="1"/>
                  </a:lnTo>
                  <a:lnTo>
                    <a:pt x="166" y="1"/>
                  </a:lnTo>
                  <a:lnTo>
                    <a:pt x="169" y="1"/>
                  </a:lnTo>
                  <a:lnTo>
                    <a:pt x="172" y="0"/>
                  </a:lnTo>
                  <a:lnTo>
                    <a:pt x="176" y="0"/>
                  </a:lnTo>
                  <a:lnTo>
                    <a:pt x="180" y="0"/>
                  </a:lnTo>
                  <a:lnTo>
                    <a:pt x="186" y="0"/>
                  </a:lnTo>
                  <a:lnTo>
                    <a:pt x="190" y="0"/>
                  </a:lnTo>
                  <a:lnTo>
                    <a:pt x="193" y="0"/>
                  </a:lnTo>
                  <a:lnTo>
                    <a:pt x="193" y="0"/>
                  </a:lnTo>
                  <a:lnTo>
                    <a:pt x="195" y="0"/>
                  </a:lnTo>
                  <a:lnTo>
                    <a:pt x="199" y="0"/>
                  </a:lnTo>
                  <a:lnTo>
                    <a:pt x="204" y="0"/>
                  </a:lnTo>
                  <a:lnTo>
                    <a:pt x="206" y="0"/>
                  </a:lnTo>
                  <a:lnTo>
                    <a:pt x="207" y="0"/>
                  </a:lnTo>
                  <a:lnTo>
                    <a:pt x="211" y="0"/>
                  </a:lnTo>
                  <a:lnTo>
                    <a:pt x="214" y="0"/>
                  </a:lnTo>
                  <a:lnTo>
                    <a:pt x="218" y="0"/>
                  </a:lnTo>
                  <a:lnTo>
                    <a:pt x="221" y="0"/>
                  </a:lnTo>
                  <a:lnTo>
                    <a:pt x="223"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53">
              <a:extLst>
                <a:ext uri="{FF2B5EF4-FFF2-40B4-BE49-F238E27FC236}">
                  <a16:creationId xmlns:a16="http://schemas.microsoft.com/office/drawing/2014/main" id="{342D4F9F-3278-4F25-8A1A-FA7A8637A74D}"/>
                </a:ext>
              </a:extLst>
            </p:cNvPr>
            <p:cNvSpPr>
              <a:spLocks/>
            </p:cNvSpPr>
            <p:nvPr/>
          </p:nvSpPr>
          <p:spPr bwMode="auto">
            <a:xfrm>
              <a:off x="5786" y="2425"/>
              <a:ext cx="393" cy="311"/>
            </a:xfrm>
            <a:custGeom>
              <a:avLst/>
              <a:gdLst>
                <a:gd name="T0" fmla="*/ 393 w 393"/>
                <a:gd name="T1" fmla="*/ 47 h 311"/>
                <a:gd name="T2" fmla="*/ 391 w 393"/>
                <a:gd name="T3" fmla="*/ 116 h 311"/>
                <a:gd name="T4" fmla="*/ 390 w 393"/>
                <a:gd name="T5" fmla="*/ 161 h 311"/>
                <a:gd name="T6" fmla="*/ 377 w 393"/>
                <a:gd name="T7" fmla="*/ 172 h 311"/>
                <a:gd name="T8" fmla="*/ 372 w 393"/>
                <a:gd name="T9" fmla="*/ 181 h 311"/>
                <a:gd name="T10" fmla="*/ 362 w 393"/>
                <a:gd name="T11" fmla="*/ 191 h 311"/>
                <a:gd name="T12" fmla="*/ 358 w 393"/>
                <a:gd name="T13" fmla="*/ 189 h 311"/>
                <a:gd name="T14" fmla="*/ 348 w 393"/>
                <a:gd name="T15" fmla="*/ 193 h 311"/>
                <a:gd name="T16" fmla="*/ 336 w 393"/>
                <a:gd name="T17" fmla="*/ 190 h 311"/>
                <a:gd name="T18" fmla="*/ 330 w 393"/>
                <a:gd name="T19" fmla="*/ 193 h 311"/>
                <a:gd name="T20" fmla="*/ 319 w 393"/>
                <a:gd name="T21" fmla="*/ 201 h 311"/>
                <a:gd name="T22" fmla="*/ 306 w 393"/>
                <a:gd name="T23" fmla="*/ 206 h 311"/>
                <a:gd name="T24" fmla="*/ 302 w 393"/>
                <a:gd name="T25" fmla="*/ 219 h 311"/>
                <a:gd name="T26" fmla="*/ 294 w 393"/>
                <a:gd name="T27" fmla="*/ 226 h 311"/>
                <a:gd name="T28" fmla="*/ 284 w 393"/>
                <a:gd name="T29" fmla="*/ 237 h 311"/>
                <a:gd name="T30" fmla="*/ 273 w 393"/>
                <a:gd name="T31" fmla="*/ 243 h 311"/>
                <a:gd name="T32" fmla="*/ 263 w 393"/>
                <a:gd name="T33" fmla="*/ 249 h 311"/>
                <a:gd name="T34" fmla="*/ 251 w 393"/>
                <a:gd name="T35" fmla="*/ 254 h 311"/>
                <a:gd name="T36" fmla="*/ 238 w 393"/>
                <a:gd name="T37" fmla="*/ 261 h 311"/>
                <a:gd name="T38" fmla="*/ 229 w 393"/>
                <a:gd name="T39" fmla="*/ 271 h 311"/>
                <a:gd name="T40" fmla="*/ 224 w 393"/>
                <a:gd name="T41" fmla="*/ 282 h 311"/>
                <a:gd name="T42" fmla="*/ 211 w 393"/>
                <a:gd name="T43" fmla="*/ 287 h 311"/>
                <a:gd name="T44" fmla="*/ 209 w 393"/>
                <a:gd name="T45" fmla="*/ 300 h 311"/>
                <a:gd name="T46" fmla="*/ 211 w 393"/>
                <a:gd name="T47" fmla="*/ 311 h 311"/>
                <a:gd name="T48" fmla="*/ 170 w 393"/>
                <a:gd name="T49" fmla="*/ 311 h 311"/>
                <a:gd name="T50" fmla="*/ 144 w 393"/>
                <a:gd name="T51" fmla="*/ 309 h 311"/>
                <a:gd name="T52" fmla="*/ 112 w 393"/>
                <a:gd name="T53" fmla="*/ 300 h 311"/>
                <a:gd name="T54" fmla="*/ 99 w 393"/>
                <a:gd name="T55" fmla="*/ 253 h 311"/>
                <a:gd name="T56" fmla="*/ 46 w 393"/>
                <a:gd name="T57" fmla="*/ 253 h 311"/>
                <a:gd name="T58" fmla="*/ 1 w 393"/>
                <a:gd name="T59" fmla="*/ 239 h 311"/>
                <a:gd name="T60" fmla="*/ 1 w 393"/>
                <a:gd name="T61" fmla="*/ 198 h 311"/>
                <a:gd name="T62" fmla="*/ 8 w 393"/>
                <a:gd name="T63" fmla="*/ 190 h 311"/>
                <a:gd name="T64" fmla="*/ 19 w 393"/>
                <a:gd name="T65" fmla="*/ 195 h 311"/>
                <a:gd name="T66" fmla="*/ 27 w 393"/>
                <a:gd name="T67" fmla="*/ 195 h 311"/>
                <a:gd name="T68" fmla="*/ 35 w 393"/>
                <a:gd name="T69" fmla="*/ 190 h 311"/>
                <a:gd name="T70" fmla="*/ 44 w 393"/>
                <a:gd name="T71" fmla="*/ 180 h 311"/>
                <a:gd name="T72" fmla="*/ 52 w 393"/>
                <a:gd name="T73" fmla="*/ 177 h 311"/>
                <a:gd name="T74" fmla="*/ 57 w 393"/>
                <a:gd name="T75" fmla="*/ 173 h 311"/>
                <a:gd name="T76" fmla="*/ 65 w 393"/>
                <a:gd name="T77" fmla="*/ 173 h 311"/>
                <a:gd name="T78" fmla="*/ 74 w 393"/>
                <a:gd name="T79" fmla="*/ 161 h 311"/>
                <a:gd name="T80" fmla="*/ 84 w 393"/>
                <a:gd name="T81" fmla="*/ 152 h 311"/>
                <a:gd name="T82" fmla="*/ 91 w 393"/>
                <a:gd name="T83" fmla="*/ 151 h 311"/>
                <a:gd name="T84" fmla="*/ 97 w 393"/>
                <a:gd name="T85" fmla="*/ 144 h 311"/>
                <a:gd name="T86" fmla="*/ 107 w 393"/>
                <a:gd name="T87" fmla="*/ 143 h 311"/>
                <a:gd name="T88" fmla="*/ 114 w 393"/>
                <a:gd name="T89" fmla="*/ 140 h 311"/>
                <a:gd name="T90" fmla="*/ 123 w 393"/>
                <a:gd name="T91" fmla="*/ 138 h 311"/>
                <a:gd name="T92" fmla="*/ 137 w 393"/>
                <a:gd name="T93" fmla="*/ 140 h 311"/>
                <a:gd name="T94" fmla="*/ 146 w 393"/>
                <a:gd name="T95" fmla="*/ 134 h 311"/>
                <a:gd name="T96" fmla="*/ 156 w 393"/>
                <a:gd name="T97" fmla="*/ 129 h 311"/>
                <a:gd name="T98" fmla="*/ 166 w 393"/>
                <a:gd name="T99" fmla="*/ 123 h 311"/>
                <a:gd name="T100" fmla="*/ 171 w 393"/>
                <a:gd name="T101" fmla="*/ 122 h 311"/>
                <a:gd name="T102" fmla="*/ 184 w 393"/>
                <a:gd name="T103" fmla="*/ 116 h 311"/>
                <a:gd name="T104" fmla="*/ 194 w 393"/>
                <a:gd name="T105" fmla="*/ 114 h 311"/>
                <a:gd name="T106" fmla="*/ 200 w 393"/>
                <a:gd name="T107" fmla="*/ 105 h 311"/>
                <a:gd name="T108" fmla="*/ 204 w 393"/>
                <a:gd name="T109" fmla="*/ 99 h 311"/>
                <a:gd name="T110" fmla="*/ 214 w 393"/>
                <a:gd name="T111" fmla="*/ 95 h 311"/>
                <a:gd name="T112" fmla="*/ 224 w 393"/>
                <a:gd name="T113" fmla="*/ 89 h 311"/>
                <a:gd name="T114" fmla="*/ 229 w 393"/>
                <a:gd name="T115" fmla="*/ 78 h 311"/>
                <a:gd name="T116" fmla="*/ 232 w 393"/>
                <a:gd name="T117" fmla="*/ 66 h 311"/>
                <a:gd name="T118" fmla="*/ 235 w 393"/>
                <a:gd name="T119" fmla="*/ 53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3" h="311">
                  <a:moveTo>
                    <a:pt x="391" y="0"/>
                  </a:moveTo>
                  <a:lnTo>
                    <a:pt x="391" y="2"/>
                  </a:lnTo>
                  <a:lnTo>
                    <a:pt x="391" y="4"/>
                  </a:lnTo>
                  <a:lnTo>
                    <a:pt x="391" y="6"/>
                  </a:lnTo>
                  <a:lnTo>
                    <a:pt x="391" y="7"/>
                  </a:lnTo>
                  <a:lnTo>
                    <a:pt x="391" y="10"/>
                  </a:lnTo>
                  <a:lnTo>
                    <a:pt x="391" y="11"/>
                  </a:lnTo>
                  <a:lnTo>
                    <a:pt x="391" y="16"/>
                  </a:lnTo>
                  <a:lnTo>
                    <a:pt x="391" y="17"/>
                  </a:lnTo>
                  <a:lnTo>
                    <a:pt x="391" y="19"/>
                  </a:lnTo>
                  <a:lnTo>
                    <a:pt x="391" y="27"/>
                  </a:lnTo>
                  <a:lnTo>
                    <a:pt x="391" y="30"/>
                  </a:lnTo>
                  <a:lnTo>
                    <a:pt x="393" y="37"/>
                  </a:lnTo>
                  <a:lnTo>
                    <a:pt x="393" y="38"/>
                  </a:lnTo>
                  <a:lnTo>
                    <a:pt x="393" y="42"/>
                  </a:lnTo>
                  <a:lnTo>
                    <a:pt x="393" y="45"/>
                  </a:lnTo>
                  <a:lnTo>
                    <a:pt x="393" y="47"/>
                  </a:lnTo>
                  <a:lnTo>
                    <a:pt x="393" y="53"/>
                  </a:lnTo>
                  <a:lnTo>
                    <a:pt x="393" y="59"/>
                  </a:lnTo>
                  <a:lnTo>
                    <a:pt x="393" y="66"/>
                  </a:lnTo>
                  <a:lnTo>
                    <a:pt x="393" y="71"/>
                  </a:lnTo>
                  <a:lnTo>
                    <a:pt x="393" y="75"/>
                  </a:lnTo>
                  <a:lnTo>
                    <a:pt x="393" y="78"/>
                  </a:lnTo>
                  <a:lnTo>
                    <a:pt x="391" y="79"/>
                  </a:lnTo>
                  <a:lnTo>
                    <a:pt x="391" y="84"/>
                  </a:lnTo>
                  <a:lnTo>
                    <a:pt x="391" y="87"/>
                  </a:lnTo>
                  <a:lnTo>
                    <a:pt x="391" y="93"/>
                  </a:lnTo>
                  <a:lnTo>
                    <a:pt x="391" y="100"/>
                  </a:lnTo>
                  <a:lnTo>
                    <a:pt x="391" y="102"/>
                  </a:lnTo>
                  <a:lnTo>
                    <a:pt x="391" y="105"/>
                  </a:lnTo>
                  <a:lnTo>
                    <a:pt x="391" y="108"/>
                  </a:lnTo>
                  <a:lnTo>
                    <a:pt x="391" y="110"/>
                  </a:lnTo>
                  <a:lnTo>
                    <a:pt x="391" y="112"/>
                  </a:lnTo>
                  <a:lnTo>
                    <a:pt x="391" y="116"/>
                  </a:lnTo>
                  <a:lnTo>
                    <a:pt x="391" y="117"/>
                  </a:lnTo>
                  <a:lnTo>
                    <a:pt x="391" y="119"/>
                  </a:lnTo>
                  <a:lnTo>
                    <a:pt x="391" y="121"/>
                  </a:lnTo>
                  <a:lnTo>
                    <a:pt x="391" y="122"/>
                  </a:lnTo>
                  <a:lnTo>
                    <a:pt x="391" y="125"/>
                  </a:lnTo>
                  <a:lnTo>
                    <a:pt x="391" y="127"/>
                  </a:lnTo>
                  <a:lnTo>
                    <a:pt x="391" y="130"/>
                  </a:lnTo>
                  <a:lnTo>
                    <a:pt x="391" y="131"/>
                  </a:lnTo>
                  <a:lnTo>
                    <a:pt x="391" y="136"/>
                  </a:lnTo>
                  <a:lnTo>
                    <a:pt x="393" y="140"/>
                  </a:lnTo>
                  <a:lnTo>
                    <a:pt x="391" y="144"/>
                  </a:lnTo>
                  <a:lnTo>
                    <a:pt x="391" y="151"/>
                  </a:lnTo>
                  <a:lnTo>
                    <a:pt x="393" y="154"/>
                  </a:lnTo>
                  <a:lnTo>
                    <a:pt x="393" y="160"/>
                  </a:lnTo>
                  <a:lnTo>
                    <a:pt x="391" y="160"/>
                  </a:lnTo>
                  <a:lnTo>
                    <a:pt x="391" y="161"/>
                  </a:lnTo>
                  <a:lnTo>
                    <a:pt x="390" y="161"/>
                  </a:lnTo>
                  <a:lnTo>
                    <a:pt x="389" y="161"/>
                  </a:lnTo>
                  <a:lnTo>
                    <a:pt x="389" y="163"/>
                  </a:lnTo>
                  <a:lnTo>
                    <a:pt x="387" y="163"/>
                  </a:lnTo>
                  <a:lnTo>
                    <a:pt x="386" y="164"/>
                  </a:lnTo>
                  <a:lnTo>
                    <a:pt x="386" y="165"/>
                  </a:lnTo>
                  <a:lnTo>
                    <a:pt x="386" y="167"/>
                  </a:lnTo>
                  <a:lnTo>
                    <a:pt x="385" y="167"/>
                  </a:lnTo>
                  <a:lnTo>
                    <a:pt x="383" y="167"/>
                  </a:lnTo>
                  <a:lnTo>
                    <a:pt x="383" y="168"/>
                  </a:lnTo>
                  <a:lnTo>
                    <a:pt x="382" y="168"/>
                  </a:lnTo>
                  <a:lnTo>
                    <a:pt x="382" y="169"/>
                  </a:lnTo>
                  <a:lnTo>
                    <a:pt x="381" y="169"/>
                  </a:lnTo>
                  <a:lnTo>
                    <a:pt x="379" y="169"/>
                  </a:lnTo>
                  <a:lnTo>
                    <a:pt x="379" y="171"/>
                  </a:lnTo>
                  <a:lnTo>
                    <a:pt x="378" y="171"/>
                  </a:lnTo>
                  <a:lnTo>
                    <a:pt x="378" y="172"/>
                  </a:lnTo>
                  <a:lnTo>
                    <a:pt x="377" y="172"/>
                  </a:lnTo>
                  <a:lnTo>
                    <a:pt x="377" y="173"/>
                  </a:lnTo>
                  <a:lnTo>
                    <a:pt x="375" y="173"/>
                  </a:lnTo>
                  <a:lnTo>
                    <a:pt x="375" y="174"/>
                  </a:lnTo>
                  <a:lnTo>
                    <a:pt x="375" y="176"/>
                  </a:lnTo>
                  <a:lnTo>
                    <a:pt x="375" y="177"/>
                  </a:lnTo>
                  <a:lnTo>
                    <a:pt x="375" y="178"/>
                  </a:lnTo>
                  <a:lnTo>
                    <a:pt x="374" y="178"/>
                  </a:lnTo>
                  <a:lnTo>
                    <a:pt x="373" y="178"/>
                  </a:lnTo>
                  <a:lnTo>
                    <a:pt x="373" y="177"/>
                  </a:lnTo>
                  <a:lnTo>
                    <a:pt x="372" y="177"/>
                  </a:lnTo>
                  <a:lnTo>
                    <a:pt x="370" y="177"/>
                  </a:lnTo>
                  <a:lnTo>
                    <a:pt x="370" y="178"/>
                  </a:lnTo>
                  <a:lnTo>
                    <a:pt x="369" y="178"/>
                  </a:lnTo>
                  <a:lnTo>
                    <a:pt x="369" y="180"/>
                  </a:lnTo>
                  <a:lnTo>
                    <a:pt x="370" y="180"/>
                  </a:lnTo>
                  <a:lnTo>
                    <a:pt x="372" y="180"/>
                  </a:lnTo>
                  <a:lnTo>
                    <a:pt x="372" y="181"/>
                  </a:lnTo>
                  <a:lnTo>
                    <a:pt x="372" y="182"/>
                  </a:lnTo>
                  <a:lnTo>
                    <a:pt x="370" y="182"/>
                  </a:lnTo>
                  <a:lnTo>
                    <a:pt x="369" y="182"/>
                  </a:lnTo>
                  <a:lnTo>
                    <a:pt x="369" y="184"/>
                  </a:lnTo>
                  <a:lnTo>
                    <a:pt x="368" y="184"/>
                  </a:lnTo>
                  <a:lnTo>
                    <a:pt x="366" y="184"/>
                  </a:lnTo>
                  <a:lnTo>
                    <a:pt x="365" y="184"/>
                  </a:lnTo>
                  <a:lnTo>
                    <a:pt x="364" y="184"/>
                  </a:lnTo>
                  <a:lnTo>
                    <a:pt x="364" y="185"/>
                  </a:lnTo>
                  <a:lnTo>
                    <a:pt x="362" y="185"/>
                  </a:lnTo>
                  <a:lnTo>
                    <a:pt x="364" y="185"/>
                  </a:lnTo>
                  <a:lnTo>
                    <a:pt x="364" y="186"/>
                  </a:lnTo>
                  <a:lnTo>
                    <a:pt x="364" y="188"/>
                  </a:lnTo>
                  <a:lnTo>
                    <a:pt x="364" y="189"/>
                  </a:lnTo>
                  <a:lnTo>
                    <a:pt x="364" y="190"/>
                  </a:lnTo>
                  <a:lnTo>
                    <a:pt x="362" y="190"/>
                  </a:lnTo>
                  <a:lnTo>
                    <a:pt x="362" y="191"/>
                  </a:lnTo>
                  <a:lnTo>
                    <a:pt x="362" y="193"/>
                  </a:lnTo>
                  <a:lnTo>
                    <a:pt x="361" y="193"/>
                  </a:lnTo>
                  <a:lnTo>
                    <a:pt x="360" y="193"/>
                  </a:lnTo>
                  <a:lnTo>
                    <a:pt x="360" y="191"/>
                  </a:lnTo>
                  <a:lnTo>
                    <a:pt x="360" y="190"/>
                  </a:lnTo>
                  <a:lnTo>
                    <a:pt x="360" y="189"/>
                  </a:lnTo>
                  <a:lnTo>
                    <a:pt x="361" y="189"/>
                  </a:lnTo>
                  <a:lnTo>
                    <a:pt x="361" y="188"/>
                  </a:lnTo>
                  <a:lnTo>
                    <a:pt x="360" y="188"/>
                  </a:lnTo>
                  <a:lnTo>
                    <a:pt x="358" y="188"/>
                  </a:lnTo>
                  <a:lnTo>
                    <a:pt x="358" y="189"/>
                  </a:lnTo>
                  <a:lnTo>
                    <a:pt x="358" y="188"/>
                  </a:lnTo>
                  <a:lnTo>
                    <a:pt x="357" y="188"/>
                  </a:lnTo>
                  <a:lnTo>
                    <a:pt x="357" y="186"/>
                  </a:lnTo>
                  <a:lnTo>
                    <a:pt x="357" y="188"/>
                  </a:lnTo>
                  <a:lnTo>
                    <a:pt x="357" y="189"/>
                  </a:lnTo>
                  <a:lnTo>
                    <a:pt x="358" y="189"/>
                  </a:lnTo>
                  <a:lnTo>
                    <a:pt x="358" y="190"/>
                  </a:lnTo>
                  <a:lnTo>
                    <a:pt x="358" y="191"/>
                  </a:lnTo>
                  <a:lnTo>
                    <a:pt x="357" y="191"/>
                  </a:lnTo>
                  <a:lnTo>
                    <a:pt x="356" y="191"/>
                  </a:lnTo>
                  <a:lnTo>
                    <a:pt x="356" y="190"/>
                  </a:lnTo>
                  <a:lnTo>
                    <a:pt x="356" y="189"/>
                  </a:lnTo>
                  <a:lnTo>
                    <a:pt x="355" y="189"/>
                  </a:lnTo>
                  <a:lnTo>
                    <a:pt x="353" y="189"/>
                  </a:lnTo>
                  <a:lnTo>
                    <a:pt x="352" y="189"/>
                  </a:lnTo>
                  <a:lnTo>
                    <a:pt x="351" y="189"/>
                  </a:lnTo>
                  <a:lnTo>
                    <a:pt x="349" y="188"/>
                  </a:lnTo>
                  <a:lnTo>
                    <a:pt x="349" y="189"/>
                  </a:lnTo>
                  <a:lnTo>
                    <a:pt x="349" y="190"/>
                  </a:lnTo>
                  <a:lnTo>
                    <a:pt x="351" y="190"/>
                  </a:lnTo>
                  <a:lnTo>
                    <a:pt x="351" y="191"/>
                  </a:lnTo>
                  <a:lnTo>
                    <a:pt x="349" y="193"/>
                  </a:lnTo>
                  <a:lnTo>
                    <a:pt x="348" y="193"/>
                  </a:lnTo>
                  <a:lnTo>
                    <a:pt x="348" y="191"/>
                  </a:lnTo>
                  <a:lnTo>
                    <a:pt x="347" y="191"/>
                  </a:lnTo>
                  <a:lnTo>
                    <a:pt x="347" y="193"/>
                  </a:lnTo>
                  <a:lnTo>
                    <a:pt x="347" y="194"/>
                  </a:lnTo>
                  <a:lnTo>
                    <a:pt x="345" y="194"/>
                  </a:lnTo>
                  <a:lnTo>
                    <a:pt x="345" y="193"/>
                  </a:lnTo>
                  <a:lnTo>
                    <a:pt x="344" y="193"/>
                  </a:lnTo>
                  <a:lnTo>
                    <a:pt x="344" y="191"/>
                  </a:lnTo>
                  <a:lnTo>
                    <a:pt x="344" y="190"/>
                  </a:lnTo>
                  <a:lnTo>
                    <a:pt x="344" y="191"/>
                  </a:lnTo>
                  <a:lnTo>
                    <a:pt x="343" y="191"/>
                  </a:lnTo>
                  <a:lnTo>
                    <a:pt x="341" y="191"/>
                  </a:lnTo>
                  <a:lnTo>
                    <a:pt x="340" y="191"/>
                  </a:lnTo>
                  <a:lnTo>
                    <a:pt x="339" y="191"/>
                  </a:lnTo>
                  <a:lnTo>
                    <a:pt x="338" y="191"/>
                  </a:lnTo>
                  <a:lnTo>
                    <a:pt x="336" y="191"/>
                  </a:lnTo>
                  <a:lnTo>
                    <a:pt x="336" y="190"/>
                  </a:lnTo>
                  <a:lnTo>
                    <a:pt x="336" y="189"/>
                  </a:lnTo>
                  <a:lnTo>
                    <a:pt x="335" y="189"/>
                  </a:lnTo>
                  <a:lnTo>
                    <a:pt x="335" y="190"/>
                  </a:lnTo>
                  <a:lnTo>
                    <a:pt x="335" y="191"/>
                  </a:lnTo>
                  <a:lnTo>
                    <a:pt x="334" y="191"/>
                  </a:lnTo>
                  <a:lnTo>
                    <a:pt x="334" y="190"/>
                  </a:lnTo>
                  <a:lnTo>
                    <a:pt x="334" y="189"/>
                  </a:lnTo>
                  <a:lnTo>
                    <a:pt x="334" y="188"/>
                  </a:lnTo>
                  <a:lnTo>
                    <a:pt x="332" y="186"/>
                  </a:lnTo>
                  <a:lnTo>
                    <a:pt x="331" y="188"/>
                  </a:lnTo>
                  <a:lnTo>
                    <a:pt x="331" y="189"/>
                  </a:lnTo>
                  <a:lnTo>
                    <a:pt x="332" y="189"/>
                  </a:lnTo>
                  <a:lnTo>
                    <a:pt x="332" y="190"/>
                  </a:lnTo>
                  <a:lnTo>
                    <a:pt x="331" y="190"/>
                  </a:lnTo>
                  <a:lnTo>
                    <a:pt x="331" y="191"/>
                  </a:lnTo>
                  <a:lnTo>
                    <a:pt x="330" y="191"/>
                  </a:lnTo>
                  <a:lnTo>
                    <a:pt x="330" y="193"/>
                  </a:lnTo>
                  <a:lnTo>
                    <a:pt x="328" y="193"/>
                  </a:lnTo>
                  <a:lnTo>
                    <a:pt x="328" y="194"/>
                  </a:lnTo>
                  <a:lnTo>
                    <a:pt x="327" y="194"/>
                  </a:lnTo>
                  <a:lnTo>
                    <a:pt x="327" y="193"/>
                  </a:lnTo>
                  <a:lnTo>
                    <a:pt x="326" y="193"/>
                  </a:lnTo>
                  <a:lnTo>
                    <a:pt x="324" y="193"/>
                  </a:lnTo>
                  <a:lnTo>
                    <a:pt x="323" y="193"/>
                  </a:lnTo>
                  <a:lnTo>
                    <a:pt x="322" y="193"/>
                  </a:lnTo>
                  <a:lnTo>
                    <a:pt x="322" y="191"/>
                  </a:lnTo>
                  <a:lnTo>
                    <a:pt x="321" y="191"/>
                  </a:lnTo>
                  <a:lnTo>
                    <a:pt x="321" y="193"/>
                  </a:lnTo>
                  <a:lnTo>
                    <a:pt x="321" y="194"/>
                  </a:lnTo>
                  <a:lnTo>
                    <a:pt x="321" y="195"/>
                  </a:lnTo>
                  <a:lnTo>
                    <a:pt x="319" y="197"/>
                  </a:lnTo>
                  <a:lnTo>
                    <a:pt x="319" y="198"/>
                  </a:lnTo>
                  <a:lnTo>
                    <a:pt x="319" y="199"/>
                  </a:lnTo>
                  <a:lnTo>
                    <a:pt x="319" y="201"/>
                  </a:lnTo>
                  <a:lnTo>
                    <a:pt x="319" y="202"/>
                  </a:lnTo>
                  <a:lnTo>
                    <a:pt x="319" y="203"/>
                  </a:lnTo>
                  <a:lnTo>
                    <a:pt x="318" y="203"/>
                  </a:lnTo>
                  <a:lnTo>
                    <a:pt x="318" y="205"/>
                  </a:lnTo>
                  <a:lnTo>
                    <a:pt x="317" y="205"/>
                  </a:lnTo>
                  <a:lnTo>
                    <a:pt x="317" y="206"/>
                  </a:lnTo>
                  <a:lnTo>
                    <a:pt x="315" y="206"/>
                  </a:lnTo>
                  <a:lnTo>
                    <a:pt x="315" y="207"/>
                  </a:lnTo>
                  <a:lnTo>
                    <a:pt x="314" y="208"/>
                  </a:lnTo>
                  <a:lnTo>
                    <a:pt x="313" y="208"/>
                  </a:lnTo>
                  <a:lnTo>
                    <a:pt x="311" y="208"/>
                  </a:lnTo>
                  <a:lnTo>
                    <a:pt x="311" y="207"/>
                  </a:lnTo>
                  <a:lnTo>
                    <a:pt x="310" y="207"/>
                  </a:lnTo>
                  <a:lnTo>
                    <a:pt x="309" y="207"/>
                  </a:lnTo>
                  <a:lnTo>
                    <a:pt x="309" y="206"/>
                  </a:lnTo>
                  <a:lnTo>
                    <a:pt x="307" y="206"/>
                  </a:lnTo>
                  <a:lnTo>
                    <a:pt x="306" y="206"/>
                  </a:lnTo>
                  <a:lnTo>
                    <a:pt x="306" y="207"/>
                  </a:lnTo>
                  <a:lnTo>
                    <a:pt x="306" y="208"/>
                  </a:lnTo>
                  <a:lnTo>
                    <a:pt x="305" y="208"/>
                  </a:lnTo>
                  <a:lnTo>
                    <a:pt x="305" y="210"/>
                  </a:lnTo>
                  <a:lnTo>
                    <a:pt x="304" y="210"/>
                  </a:lnTo>
                  <a:lnTo>
                    <a:pt x="304" y="211"/>
                  </a:lnTo>
                  <a:lnTo>
                    <a:pt x="302" y="211"/>
                  </a:lnTo>
                  <a:lnTo>
                    <a:pt x="301" y="211"/>
                  </a:lnTo>
                  <a:lnTo>
                    <a:pt x="301" y="212"/>
                  </a:lnTo>
                  <a:lnTo>
                    <a:pt x="302" y="212"/>
                  </a:lnTo>
                  <a:lnTo>
                    <a:pt x="302" y="214"/>
                  </a:lnTo>
                  <a:lnTo>
                    <a:pt x="304" y="214"/>
                  </a:lnTo>
                  <a:lnTo>
                    <a:pt x="304" y="215"/>
                  </a:lnTo>
                  <a:lnTo>
                    <a:pt x="304" y="216"/>
                  </a:lnTo>
                  <a:lnTo>
                    <a:pt x="302" y="216"/>
                  </a:lnTo>
                  <a:lnTo>
                    <a:pt x="302" y="218"/>
                  </a:lnTo>
                  <a:lnTo>
                    <a:pt x="302" y="219"/>
                  </a:lnTo>
                  <a:lnTo>
                    <a:pt x="304" y="219"/>
                  </a:lnTo>
                  <a:lnTo>
                    <a:pt x="302" y="219"/>
                  </a:lnTo>
                  <a:lnTo>
                    <a:pt x="302" y="220"/>
                  </a:lnTo>
                  <a:lnTo>
                    <a:pt x="301" y="220"/>
                  </a:lnTo>
                  <a:lnTo>
                    <a:pt x="301" y="219"/>
                  </a:lnTo>
                  <a:lnTo>
                    <a:pt x="300" y="219"/>
                  </a:lnTo>
                  <a:lnTo>
                    <a:pt x="300" y="220"/>
                  </a:lnTo>
                  <a:lnTo>
                    <a:pt x="300" y="222"/>
                  </a:lnTo>
                  <a:lnTo>
                    <a:pt x="298" y="222"/>
                  </a:lnTo>
                  <a:lnTo>
                    <a:pt x="297" y="223"/>
                  </a:lnTo>
                  <a:lnTo>
                    <a:pt x="296" y="223"/>
                  </a:lnTo>
                  <a:lnTo>
                    <a:pt x="296" y="222"/>
                  </a:lnTo>
                  <a:lnTo>
                    <a:pt x="294" y="222"/>
                  </a:lnTo>
                  <a:lnTo>
                    <a:pt x="293" y="223"/>
                  </a:lnTo>
                  <a:lnTo>
                    <a:pt x="293" y="224"/>
                  </a:lnTo>
                  <a:lnTo>
                    <a:pt x="293" y="226"/>
                  </a:lnTo>
                  <a:lnTo>
                    <a:pt x="294" y="226"/>
                  </a:lnTo>
                  <a:lnTo>
                    <a:pt x="294" y="227"/>
                  </a:lnTo>
                  <a:lnTo>
                    <a:pt x="294" y="228"/>
                  </a:lnTo>
                  <a:lnTo>
                    <a:pt x="293" y="228"/>
                  </a:lnTo>
                  <a:lnTo>
                    <a:pt x="292" y="228"/>
                  </a:lnTo>
                  <a:lnTo>
                    <a:pt x="290" y="228"/>
                  </a:lnTo>
                  <a:lnTo>
                    <a:pt x="289" y="228"/>
                  </a:lnTo>
                  <a:lnTo>
                    <a:pt x="289" y="227"/>
                  </a:lnTo>
                  <a:lnTo>
                    <a:pt x="288" y="227"/>
                  </a:lnTo>
                  <a:lnTo>
                    <a:pt x="286" y="228"/>
                  </a:lnTo>
                  <a:lnTo>
                    <a:pt x="286" y="229"/>
                  </a:lnTo>
                  <a:lnTo>
                    <a:pt x="286" y="231"/>
                  </a:lnTo>
                  <a:lnTo>
                    <a:pt x="286" y="232"/>
                  </a:lnTo>
                  <a:lnTo>
                    <a:pt x="285" y="233"/>
                  </a:lnTo>
                  <a:lnTo>
                    <a:pt x="285" y="235"/>
                  </a:lnTo>
                  <a:lnTo>
                    <a:pt x="284" y="235"/>
                  </a:lnTo>
                  <a:lnTo>
                    <a:pt x="284" y="236"/>
                  </a:lnTo>
                  <a:lnTo>
                    <a:pt x="284" y="237"/>
                  </a:lnTo>
                  <a:lnTo>
                    <a:pt x="283" y="237"/>
                  </a:lnTo>
                  <a:lnTo>
                    <a:pt x="283" y="239"/>
                  </a:lnTo>
                  <a:lnTo>
                    <a:pt x="281" y="239"/>
                  </a:lnTo>
                  <a:lnTo>
                    <a:pt x="281" y="237"/>
                  </a:lnTo>
                  <a:lnTo>
                    <a:pt x="280" y="237"/>
                  </a:lnTo>
                  <a:lnTo>
                    <a:pt x="279" y="237"/>
                  </a:lnTo>
                  <a:lnTo>
                    <a:pt x="277" y="237"/>
                  </a:lnTo>
                  <a:lnTo>
                    <a:pt x="277" y="239"/>
                  </a:lnTo>
                  <a:lnTo>
                    <a:pt x="276" y="239"/>
                  </a:lnTo>
                  <a:lnTo>
                    <a:pt x="275" y="239"/>
                  </a:lnTo>
                  <a:lnTo>
                    <a:pt x="275" y="240"/>
                  </a:lnTo>
                  <a:lnTo>
                    <a:pt x="275" y="241"/>
                  </a:lnTo>
                  <a:lnTo>
                    <a:pt x="276" y="241"/>
                  </a:lnTo>
                  <a:lnTo>
                    <a:pt x="277" y="241"/>
                  </a:lnTo>
                  <a:lnTo>
                    <a:pt x="276" y="243"/>
                  </a:lnTo>
                  <a:lnTo>
                    <a:pt x="275" y="243"/>
                  </a:lnTo>
                  <a:lnTo>
                    <a:pt x="273" y="243"/>
                  </a:lnTo>
                  <a:lnTo>
                    <a:pt x="273" y="244"/>
                  </a:lnTo>
                  <a:lnTo>
                    <a:pt x="272" y="244"/>
                  </a:lnTo>
                  <a:lnTo>
                    <a:pt x="271" y="244"/>
                  </a:lnTo>
                  <a:lnTo>
                    <a:pt x="269" y="244"/>
                  </a:lnTo>
                  <a:lnTo>
                    <a:pt x="269" y="245"/>
                  </a:lnTo>
                  <a:lnTo>
                    <a:pt x="269" y="246"/>
                  </a:lnTo>
                  <a:lnTo>
                    <a:pt x="269" y="248"/>
                  </a:lnTo>
                  <a:lnTo>
                    <a:pt x="268" y="248"/>
                  </a:lnTo>
                  <a:lnTo>
                    <a:pt x="268" y="249"/>
                  </a:lnTo>
                  <a:lnTo>
                    <a:pt x="267" y="249"/>
                  </a:lnTo>
                  <a:lnTo>
                    <a:pt x="267" y="250"/>
                  </a:lnTo>
                  <a:lnTo>
                    <a:pt x="267" y="252"/>
                  </a:lnTo>
                  <a:lnTo>
                    <a:pt x="266" y="252"/>
                  </a:lnTo>
                  <a:lnTo>
                    <a:pt x="266" y="250"/>
                  </a:lnTo>
                  <a:lnTo>
                    <a:pt x="264" y="250"/>
                  </a:lnTo>
                  <a:lnTo>
                    <a:pt x="264" y="249"/>
                  </a:lnTo>
                  <a:lnTo>
                    <a:pt x="263" y="249"/>
                  </a:lnTo>
                  <a:lnTo>
                    <a:pt x="262" y="249"/>
                  </a:lnTo>
                  <a:lnTo>
                    <a:pt x="260" y="249"/>
                  </a:lnTo>
                  <a:lnTo>
                    <a:pt x="260" y="250"/>
                  </a:lnTo>
                  <a:lnTo>
                    <a:pt x="259" y="250"/>
                  </a:lnTo>
                  <a:lnTo>
                    <a:pt x="259" y="249"/>
                  </a:lnTo>
                  <a:lnTo>
                    <a:pt x="258" y="249"/>
                  </a:lnTo>
                  <a:lnTo>
                    <a:pt x="256" y="249"/>
                  </a:lnTo>
                  <a:lnTo>
                    <a:pt x="256" y="248"/>
                  </a:lnTo>
                  <a:lnTo>
                    <a:pt x="255" y="248"/>
                  </a:lnTo>
                  <a:lnTo>
                    <a:pt x="255" y="249"/>
                  </a:lnTo>
                  <a:lnTo>
                    <a:pt x="255" y="250"/>
                  </a:lnTo>
                  <a:lnTo>
                    <a:pt x="254" y="250"/>
                  </a:lnTo>
                  <a:lnTo>
                    <a:pt x="254" y="252"/>
                  </a:lnTo>
                  <a:lnTo>
                    <a:pt x="254" y="253"/>
                  </a:lnTo>
                  <a:lnTo>
                    <a:pt x="254" y="254"/>
                  </a:lnTo>
                  <a:lnTo>
                    <a:pt x="252" y="254"/>
                  </a:lnTo>
                  <a:lnTo>
                    <a:pt x="251" y="254"/>
                  </a:lnTo>
                  <a:lnTo>
                    <a:pt x="251" y="256"/>
                  </a:lnTo>
                  <a:lnTo>
                    <a:pt x="250" y="256"/>
                  </a:lnTo>
                  <a:lnTo>
                    <a:pt x="250" y="257"/>
                  </a:lnTo>
                  <a:lnTo>
                    <a:pt x="249" y="257"/>
                  </a:lnTo>
                  <a:lnTo>
                    <a:pt x="247" y="256"/>
                  </a:lnTo>
                  <a:lnTo>
                    <a:pt x="246" y="256"/>
                  </a:lnTo>
                  <a:lnTo>
                    <a:pt x="245" y="256"/>
                  </a:lnTo>
                  <a:lnTo>
                    <a:pt x="243" y="256"/>
                  </a:lnTo>
                  <a:lnTo>
                    <a:pt x="242" y="256"/>
                  </a:lnTo>
                  <a:lnTo>
                    <a:pt x="242" y="257"/>
                  </a:lnTo>
                  <a:lnTo>
                    <a:pt x="242" y="258"/>
                  </a:lnTo>
                  <a:lnTo>
                    <a:pt x="242" y="260"/>
                  </a:lnTo>
                  <a:lnTo>
                    <a:pt x="241" y="260"/>
                  </a:lnTo>
                  <a:lnTo>
                    <a:pt x="239" y="260"/>
                  </a:lnTo>
                  <a:lnTo>
                    <a:pt x="238" y="258"/>
                  </a:lnTo>
                  <a:lnTo>
                    <a:pt x="238" y="260"/>
                  </a:lnTo>
                  <a:lnTo>
                    <a:pt x="238" y="261"/>
                  </a:lnTo>
                  <a:lnTo>
                    <a:pt x="237" y="261"/>
                  </a:lnTo>
                  <a:lnTo>
                    <a:pt x="235" y="261"/>
                  </a:lnTo>
                  <a:lnTo>
                    <a:pt x="234" y="261"/>
                  </a:lnTo>
                  <a:lnTo>
                    <a:pt x="234" y="262"/>
                  </a:lnTo>
                  <a:lnTo>
                    <a:pt x="235" y="262"/>
                  </a:lnTo>
                  <a:lnTo>
                    <a:pt x="235" y="263"/>
                  </a:lnTo>
                  <a:lnTo>
                    <a:pt x="234" y="263"/>
                  </a:lnTo>
                  <a:lnTo>
                    <a:pt x="234" y="265"/>
                  </a:lnTo>
                  <a:lnTo>
                    <a:pt x="233" y="265"/>
                  </a:lnTo>
                  <a:lnTo>
                    <a:pt x="232" y="265"/>
                  </a:lnTo>
                  <a:lnTo>
                    <a:pt x="232" y="266"/>
                  </a:lnTo>
                  <a:lnTo>
                    <a:pt x="232" y="267"/>
                  </a:lnTo>
                  <a:lnTo>
                    <a:pt x="232" y="269"/>
                  </a:lnTo>
                  <a:lnTo>
                    <a:pt x="232" y="270"/>
                  </a:lnTo>
                  <a:lnTo>
                    <a:pt x="230" y="270"/>
                  </a:lnTo>
                  <a:lnTo>
                    <a:pt x="229" y="270"/>
                  </a:lnTo>
                  <a:lnTo>
                    <a:pt x="229" y="271"/>
                  </a:lnTo>
                  <a:lnTo>
                    <a:pt x="228" y="273"/>
                  </a:lnTo>
                  <a:lnTo>
                    <a:pt x="228" y="274"/>
                  </a:lnTo>
                  <a:lnTo>
                    <a:pt x="226" y="274"/>
                  </a:lnTo>
                  <a:lnTo>
                    <a:pt x="226" y="275"/>
                  </a:lnTo>
                  <a:lnTo>
                    <a:pt x="225" y="275"/>
                  </a:lnTo>
                  <a:lnTo>
                    <a:pt x="225" y="277"/>
                  </a:lnTo>
                  <a:lnTo>
                    <a:pt x="224" y="277"/>
                  </a:lnTo>
                  <a:lnTo>
                    <a:pt x="224" y="278"/>
                  </a:lnTo>
                  <a:lnTo>
                    <a:pt x="224" y="279"/>
                  </a:lnTo>
                  <a:lnTo>
                    <a:pt x="222" y="279"/>
                  </a:lnTo>
                  <a:lnTo>
                    <a:pt x="222" y="280"/>
                  </a:lnTo>
                  <a:lnTo>
                    <a:pt x="224" y="280"/>
                  </a:lnTo>
                  <a:lnTo>
                    <a:pt x="224" y="279"/>
                  </a:lnTo>
                  <a:lnTo>
                    <a:pt x="225" y="279"/>
                  </a:lnTo>
                  <a:lnTo>
                    <a:pt x="225" y="280"/>
                  </a:lnTo>
                  <a:lnTo>
                    <a:pt x="225" y="282"/>
                  </a:lnTo>
                  <a:lnTo>
                    <a:pt x="224" y="282"/>
                  </a:lnTo>
                  <a:lnTo>
                    <a:pt x="224" y="283"/>
                  </a:lnTo>
                  <a:lnTo>
                    <a:pt x="222" y="284"/>
                  </a:lnTo>
                  <a:lnTo>
                    <a:pt x="221" y="284"/>
                  </a:lnTo>
                  <a:lnTo>
                    <a:pt x="221" y="286"/>
                  </a:lnTo>
                  <a:lnTo>
                    <a:pt x="220" y="286"/>
                  </a:lnTo>
                  <a:lnTo>
                    <a:pt x="218" y="286"/>
                  </a:lnTo>
                  <a:lnTo>
                    <a:pt x="217" y="286"/>
                  </a:lnTo>
                  <a:lnTo>
                    <a:pt x="216" y="286"/>
                  </a:lnTo>
                  <a:lnTo>
                    <a:pt x="216" y="284"/>
                  </a:lnTo>
                  <a:lnTo>
                    <a:pt x="214" y="284"/>
                  </a:lnTo>
                  <a:lnTo>
                    <a:pt x="214" y="286"/>
                  </a:lnTo>
                  <a:lnTo>
                    <a:pt x="214" y="287"/>
                  </a:lnTo>
                  <a:lnTo>
                    <a:pt x="214" y="288"/>
                  </a:lnTo>
                  <a:lnTo>
                    <a:pt x="213" y="288"/>
                  </a:lnTo>
                  <a:lnTo>
                    <a:pt x="213" y="287"/>
                  </a:lnTo>
                  <a:lnTo>
                    <a:pt x="212" y="287"/>
                  </a:lnTo>
                  <a:lnTo>
                    <a:pt x="211" y="287"/>
                  </a:lnTo>
                  <a:lnTo>
                    <a:pt x="209" y="287"/>
                  </a:lnTo>
                  <a:lnTo>
                    <a:pt x="209" y="286"/>
                  </a:lnTo>
                  <a:lnTo>
                    <a:pt x="208" y="286"/>
                  </a:lnTo>
                  <a:lnTo>
                    <a:pt x="208" y="287"/>
                  </a:lnTo>
                  <a:lnTo>
                    <a:pt x="207" y="287"/>
                  </a:lnTo>
                  <a:lnTo>
                    <a:pt x="207" y="288"/>
                  </a:lnTo>
                  <a:lnTo>
                    <a:pt x="207" y="290"/>
                  </a:lnTo>
                  <a:lnTo>
                    <a:pt x="208" y="290"/>
                  </a:lnTo>
                  <a:lnTo>
                    <a:pt x="208" y="291"/>
                  </a:lnTo>
                  <a:lnTo>
                    <a:pt x="208" y="292"/>
                  </a:lnTo>
                  <a:lnTo>
                    <a:pt x="209" y="294"/>
                  </a:lnTo>
                  <a:lnTo>
                    <a:pt x="209" y="295"/>
                  </a:lnTo>
                  <a:lnTo>
                    <a:pt x="209" y="296"/>
                  </a:lnTo>
                  <a:lnTo>
                    <a:pt x="211" y="296"/>
                  </a:lnTo>
                  <a:lnTo>
                    <a:pt x="211" y="298"/>
                  </a:lnTo>
                  <a:lnTo>
                    <a:pt x="211" y="299"/>
                  </a:lnTo>
                  <a:lnTo>
                    <a:pt x="209" y="300"/>
                  </a:lnTo>
                  <a:lnTo>
                    <a:pt x="208" y="300"/>
                  </a:lnTo>
                  <a:lnTo>
                    <a:pt x="207" y="299"/>
                  </a:lnTo>
                  <a:lnTo>
                    <a:pt x="207" y="298"/>
                  </a:lnTo>
                  <a:lnTo>
                    <a:pt x="205" y="298"/>
                  </a:lnTo>
                  <a:lnTo>
                    <a:pt x="204" y="298"/>
                  </a:lnTo>
                  <a:lnTo>
                    <a:pt x="204" y="299"/>
                  </a:lnTo>
                  <a:lnTo>
                    <a:pt x="205" y="300"/>
                  </a:lnTo>
                  <a:lnTo>
                    <a:pt x="207" y="301"/>
                  </a:lnTo>
                  <a:lnTo>
                    <a:pt x="207" y="303"/>
                  </a:lnTo>
                  <a:lnTo>
                    <a:pt x="208" y="304"/>
                  </a:lnTo>
                  <a:lnTo>
                    <a:pt x="208" y="305"/>
                  </a:lnTo>
                  <a:lnTo>
                    <a:pt x="209" y="305"/>
                  </a:lnTo>
                  <a:lnTo>
                    <a:pt x="209" y="307"/>
                  </a:lnTo>
                  <a:lnTo>
                    <a:pt x="211" y="307"/>
                  </a:lnTo>
                  <a:lnTo>
                    <a:pt x="211" y="308"/>
                  </a:lnTo>
                  <a:lnTo>
                    <a:pt x="211" y="309"/>
                  </a:lnTo>
                  <a:lnTo>
                    <a:pt x="211" y="311"/>
                  </a:lnTo>
                  <a:lnTo>
                    <a:pt x="209" y="311"/>
                  </a:lnTo>
                  <a:lnTo>
                    <a:pt x="207" y="311"/>
                  </a:lnTo>
                  <a:lnTo>
                    <a:pt x="204" y="311"/>
                  </a:lnTo>
                  <a:lnTo>
                    <a:pt x="201" y="311"/>
                  </a:lnTo>
                  <a:lnTo>
                    <a:pt x="200" y="311"/>
                  </a:lnTo>
                  <a:lnTo>
                    <a:pt x="199" y="311"/>
                  </a:lnTo>
                  <a:lnTo>
                    <a:pt x="197" y="311"/>
                  </a:lnTo>
                  <a:lnTo>
                    <a:pt x="194" y="311"/>
                  </a:lnTo>
                  <a:lnTo>
                    <a:pt x="190" y="311"/>
                  </a:lnTo>
                  <a:lnTo>
                    <a:pt x="188" y="311"/>
                  </a:lnTo>
                  <a:lnTo>
                    <a:pt x="184" y="311"/>
                  </a:lnTo>
                  <a:lnTo>
                    <a:pt x="183" y="311"/>
                  </a:lnTo>
                  <a:lnTo>
                    <a:pt x="182" y="311"/>
                  </a:lnTo>
                  <a:lnTo>
                    <a:pt x="177" y="311"/>
                  </a:lnTo>
                  <a:lnTo>
                    <a:pt x="174" y="311"/>
                  </a:lnTo>
                  <a:lnTo>
                    <a:pt x="173" y="311"/>
                  </a:lnTo>
                  <a:lnTo>
                    <a:pt x="170" y="311"/>
                  </a:lnTo>
                  <a:lnTo>
                    <a:pt x="169" y="311"/>
                  </a:lnTo>
                  <a:lnTo>
                    <a:pt x="167" y="311"/>
                  </a:lnTo>
                  <a:lnTo>
                    <a:pt x="166" y="311"/>
                  </a:lnTo>
                  <a:lnTo>
                    <a:pt x="165" y="311"/>
                  </a:lnTo>
                  <a:lnTo>
                    <a:pt x="163" y="311"/>
                  </a:lnTo>
                  <a:lnTo>
                    <a:pt x="162" y="311"/>
                  </a:lnTo>
                  <a:lnTo>
                    <a:pt x="161" y="311"/>
                  </a:lnTo>
                  <a:lnTo>
                    <a:pt x="160" y="309"/>
                  </a:lnTo>
                  <a:lnTo>
                    <a:pt x="158" y="309"/>
                  </a:lnTo>
                  <a:lnTo>
                    <a:pt x="157" y="309"/>
                  </a:lnTo>
                  <a:lnTo>
                    <a:pt x="154" y="309"/>
                  </a:lnTo>
                  <a:lnTo>
                    <a:pt x="150" y="309"/>
                  </a:lnTo>
                  <a:lnTo>
                    <a:pt x="149" y="309"/>
                  </a:lnTo>
                  <a:lnTo>
                    <a:pt x="148" y="309"/>
                  </a:lnTo>
                  <a:lnTo>
                    <a:pt x="146" y="309"/>
                  </a:lnTo>
                  <a:lnTo>
                    <a:pt x="145" y="309"/>
                  </a:lnTo>
                  <a:lnTo>
                    <a:pt x="144" y="309"/>
                  </a:lnTo>
                  <a:lnTo>
                    <a:pt x="142" y="309"/>
                  </a:lnTo>
                  <a:lnTo>
                    <a:pt x="140" y="309"/>
                  </a:lnTo>
                  <a:lnTo>
                    <a:pt x="137" y="309"/>
                  </a:lnTo>
                  <a:lnTo>
                    <a:pt x="135" y="309"/>
                  </a:lnTo>
                  <a:lnTo>
                    <a:pt x="133" y="309"/>
                  </a:lnTo>
                  <a:lnTo>
                    <a:pt x="132" y="309"/>
                  </a:lnTo>
                  <a:lnTo>
                    <a:pt x="129" y="309"/>
                  </a:lnTo>
                  <a:lnTo>
                    <a:pt x="128" y="309"/>
                  </a:lnTo>
                  <a:lnTo>
                    <a:pt x="127" y="309"/>
                  </a:lnTo>
                  <a:lnTo>
                    <a:pt x="123" y="309"/>
                  </a:lnTo>
                  <a:lnTo>
                    <a:pt x="122" y="309"/>
                  </a:lnTo>
                  <a:lnTo>
                    <a:pt x="120" y="309"/>
                  </a:lnTo>
                  <a:lnTo>
                    <a:pt x="115" y="309"/>
                  </a:lnTo>
                  <a:lnTo>
                    <a:pt x="114" y="309"/>
                  </a:lnTo>
                  <a:lnTo>
                    <a:pt x="112" y="309"/>
                  </a:lnTo>
                  <a:lnTo>
                    <a:pt x="112" y="308"/>
                  </a:lnTo>
                  <a:lnTo>
                    <a:pt x="112" y="300"/>
                  </a:lnTo>
                  <a:lnTo>
                    <a:pt x="112" y="298"/>
                  </a:lnTo>
                  <a:lnTo>
                    <a:pt x="112" y="291"/>
                  </a:lnTo>
                  <a:lnTo>
                    <a:pt x="112" y="288"/>
                  </a:lnTo>
                  <a:lnTo>
                    <a:pt x="112" y="283"/>
                  </a:lnTo>
                  <a:lnTo>
                    <a:pt x="112" y="282"/>
                  </a:lnTo>
                  <a:lnTo>
                    <a:pt x="112" y="273"/>
                  </a:lnTo>
                  <a:lnTo>
                    <a:pt x="112" y="269"/>
                  </a:lnTo>
                  <a:lnTo>
                    <a:pt x="112" y="263"/>
                  </a:lnTo>
                  <a:lnTo>
                    <a:pt x="112" y="262"/>
                  </a:lnTo>
                  <a:lnTo>
                    <a:pt x="112" y="260"/>
                  </a:lnTo>
                  <a:lnTo>
                    <a:pt x="112" y="254"/>
                  </a:lnTo>
                  <a:lnTo>
                    <a:pt x="111" y="254"/>
                  </a:lnTo>
                  <a:lnTo>
                    <a:pt x="110" y="254"/>
                  </a:lnTo>
                  <a:lnTo>
                    <a:pt x="107" y="254"/>
                  </a:lnTo>
                  <a:lnTo>
                    <a:pt x="103" y="253"/>
                  </a:lnTo>
                  <a:lnTo>
                    <a:pt x="102" y="253"/>
                  </a:lnTo>
                  <a:lnTo>
                    <a:pt x="99" y="253"/>
                  </a:lnTo>
                  <a:lnTo>
                    <a:pt x="97" y="253"/>
                  </a:lnTo>
                  <a:lnTo>
                    <a:pt x="91" y="253"/>
                  </a:lnTo>
                  <a:lnTo>
                    <a:pt x="89" y="253"/>
                  </a:lnTo>
                  <a:lnTo>
                    <a:pt x="88" y="253"/>
                  </a:lnTo>
                  <a:lnTo>
                    <a:pt x="86" y="253"/>
                  </a:lnTo>
                  <a:lnTo>
                    <a:pt x="85" y="253"/>
                  </a:lnTo>
                  <a:lnTo>
                    <a:pt x="80" y="253"/>
                  </a:lnTo>
                  <a:lnTo>
                    <a:pt x="77" y="253"/>
                  </a:lnTo>
                  <a:lnTo>
                    <a:pt x="76" y="253"/>
                  </a:lnTo>
                  <a:lnTo>
                    <a:pt x="67" y="253"/>
                  </a:lnTo>
                  <a:lnTo>
                    <a:pt x="61" y="253"/>
                  </a:lnTo>
                  <a:lnTo>
                    <a:pt x="59" y="253"/>
                  </a:lnTo>
                  <a:lnTo>
                    <a:pt x="55" y="253"/>
                  </a:lnTo>
                  <a:lnTo>
                    <a:pt x="52" y="253"/>
                  </a:lnTo>
                  <a:lnTo>
                    <a:pt x="50" y="253"/>
                  </a:lnTo>
                  <a:lnTo>
                    <a:pt x="47" y="253"/>
                  </a:lnTo>
                  <a:lnTo>
                    <a:pt x="46" y="253"/>
                  </a:lnTo>
                  <a:lnTo>
                    <a:pt x="42" y="253"/>
                  </a:lnTo>
                  <a:lnTo>
                    <a:pt x="35" y="253"/>
                  </a:lnTo>
                  <a:lnTo>
                    <a:pt x="31" y="253"/>
                  </a:lnTo>
                  <a:lnTo>
                    <a:pt x="29" y="253"/>
                  </a:lnTo>
                  <a:lnTo>
                    <a:pt x="26" y="253"/>
                  </a:lnTo>
                  <a:lnTo>
                    <a:pt x="23" y="253"/>
                  </a:lnTo>
                  <a:lnTo>
                    <a:pt x="22" y="253"/>
                  </a:lnTo>
                  <a:lnTo>
                    <a:pt x="21" y="253"/>
                  </a:lnTo>
                  <a:lnTo>
                    <a:pt x="19" y="253"/>
                  </a:lnTo>
                  <a:lnTo>
                    <a:pt x="16" y="253"/>
                  </a:lnTo>
                  <a:lnTo>
                    <a:pt x="10" y="253"/>
                  </a:lnTo>
                  <a:lnTo>
                    <a:pt x="4" y="253"/>
                  </a:lnTo>
                  <a:lnTo>
                    <a:pt x="1" y="253"/>
                  </a:lnTo>
                  <a:lnTo>
                    <a:pt x="1" y="248"/>
                  </a:lnTo>
                  <a:lnTo>
                    <a:pt x="1" y="244"/>
                  </a:lnTo>
                  <a:lnTo>
                    <a:pt x="1" y="241"/>
                  </a:lnTo>
                  <a:lnTo>
                    <a:pt x="1" y="239"/>
                  </a:lnTo>
                  <a:lnTo>
                    <a:pt x="1" y="236"/>
                  </a:lnTo>
                  <a:lnTo>
                    <a:pt x="1" y="233"/>
                  </a:lnTo>
                  <a:lnTo>
                    <a:pt x="1" y="227"/>
                  </a:lnTo>
                  <a:lnTo>
                    <a:pt x="1" y="226"/>
                  </a:lnTo>
                  <a:lnTo>
                    <a:pt x="1" y="223"/>
                  </a:lnTo>
                  <a:lnTo>
                    <a:pt x="1" y="219"/>
                  </a:lnTo>
                  <a:lnTo>
                    <a:pt x="1" y="218"/>
                  </a:lnTo>
                  <a:lnTo>
                    <a:pt x="1" y="216"/>
                  </a:lnTo>
                  <a:lnTo>
                    <a:pt x="1" y="215"/>
                  </a:lnTo>
                  <a:lnTo>
                    <a:pt x="1" y="214"/>
                  </a:lnTo>
                  <a:lnTo>
                    <a:pt x="1" y="210"/>
                  </a:lnTo>
                  <a:lnTo>
                    <a:pt x="1" y="208"/>
                  </a:lnTo>
                  <a:lnTo>
                    <a:pt x="1" y="206"/>
                  </a:lnTo>
                  <a:lnTo>
                    <a:pt x="1" y="203"/>
                  </a:lnTo>
                  <a:lnTo>
                    <a:pt x="1" y="202"/>
                  </a:lnTo>
                  <a:lnTo>
                    <a:pt x="1" y="201"/>
                  </a:lnTo>
                  <a:lnTo>
                    <a:pt x="1" y="198"/>
                  </a:lnTo>
                  <a:lnTo>
                    <a:pt x="1" y="197"/>
                  </a:lnTo>
                  <a:lnTo>
                    <a:pt x="1" y="195"/>
                  </a:lnTo>
                  <a:lnTo>
                    <a:pt x="0" y="195"/>
                  </a:lnTo>
                  <a:lnTo>
                    <a:pt x="0" y="194"/>
                  </a:lnTo>
                  <a:lnTo>
                    <a:pt x="1" y="194"/>
                  </a:lnTo>
                  <a:lnTo>
                    <a:pt x="1" y="195"/>
                  </a:lnTo>
                  <a:lnTo>
                    <a:pt x="2" y="195"/>
                  </a:lnTo>
                  <a:lnTo>
                    <a:pt x="2" y="194"/>
                  </a:lnTo>
                  <a:lnTo>
                    <a:pt x="4" y="194"/>
                  </a:lnTo>
                  <a:lnTo>
                    <a:pt x="4" y="193"/>
                  </a:lnTo>
                  <a:lnTo>
                    <a:pt x="5" y="193"/>
                  </a:lnTo>
                  <a:lnTo>
                    <a:pt x="4" y="193"/>
                  </a:lnTo>
                  <a:lnTo>
                    <a:pt x="4" y="191"/>
                  </a:lnTo>
                  <a:lnTo>
                    <a:pt x="5" y="191"/>
                  </a:lnTo>
                  <a:lnTo>
                    <a:pt x="6" y="191"/>
                  </a:lnTo>
                  <a:lnTo>
                    <a:pt x="6" y="190"/>
                  </a:lnTo>
                  <a:lnTo>
                    <a:pt x="8" y="190"/>
                  </a:lnTo>
                  <a:lnTo>
                    <a:pt x="9" y="190"/>
                  </a:lnTo>
                  <a:lnTo>
                    <a:pt x="9" y="191"/>
                  </a:lnTo>
                  <a:lnTo>
                    <a:pt x="10" y="193"/>
                  </a:lnTo>
                  <a:lnTo>
                    <a:pt x="12" y="194"/>
                  </a:lnTo>
                  <a:lnTo>
                    <a:pt x="12" y="193"/>
                  </a:lnTo>
                  <a:lnTo>
                    <a:pt x="12" y="191"/>
                  </a:lnTo>
                  <a:lnTo>
                    <a:pt x="13" y="191"/>
                  </a:lnTo>
                  <a:lnTo>
                    <a:pt x="13" y="190"/>
                  </a:lnTo>
                  <a:lnTo>
                    <a:pt x="14" y="190"/>
                  </a:lnTo>
                  <a:lnTo>
                    <a:pt x="14" y="191"/>
                  </a:lnTo>
                  <a:lnTo>
                    <a:pt x="16" y="191"/>
                  </a:lnTo>
                  <a:lnTo>
                    <a:pt x="17" y="191"/>
                  </a:lnTo>
                  <a:lnTo>
                    <a:pt x="17" y="193"/>
                  </a:lnTo>
                  <a:lnTo>
                    <a:pt x="18" y="193"/>
                  </a:lnTo>
                  <a:lnTo>
                    <a:pt x="18" y="194"/>
                  </a:lnTo>
                  <a:lnTo>
                    <a:pt x="18" y="195"/>
                  </a:lnTo>
                  <a:lnTo>
                    <a:pt x="19" y="195"/>
                  </a:lnTo>
                  <a:lnTo>
                    <a:pt x="19" y="194"/>
                  </a:lnTo>
                  <a:lnTo>
                    <a:pt x="21" y="194"/>
                  </a:lnTo>
                  <a:lnTo>
                    <a:pt x="21" y="195"/>
                  </a:lnTo>
                  <a:lnTo>
                    <a:pt x="21" y="194"/>
                  </a:lnTo>
                  <a:lnTo>
                    <a:pt x="22" y="194"/>
                  </a:lnTo>
                  <a:lnTo>
                    <a:pt x="23" y="195"/>
                  </a:lnTo>
                  <a:lnTo>
                    <a:pt x="23" y="197"/>
                  </a:lnTo>
                  <a:lnTo>
                    <a:pt x="22" y="197"/>
                  </a:lnTo>
                  <a:lnTo>
                    <a:pt x="22" y="198"/>
                  </a:lnTo>
                  <a:lnTo>
                    <a:pt x="23" y="198"/>
                  </a:lnTo>
                  <a:lnTo>
                    <a:pt x="23" y="197"/>
                  </a:lnTo>
                  <a:lnTo>
                    <a:pt x="25" y="197"/>
                  </a:lnTo>
                  <a:lnTo>
                    <a:pt x="26" y="197"/>
                  </a:lnTo>
                  <a:lnTo>
                    <a:pt x="26" y="198"/>
                  </a:lnTo>
                  <a:lnTo>
                    <a:pt x="26" y="197"/>
                  </a:lnTo>
                  <a:lnTo>
                    <a:pt x="26" y="195"/>
                  </a:lnTo>
                  <a:lnTo>
                    <a:pt x="27" y="195"/>
                  </a:lnTo>
                  <a:lnTo>
                    <a:pt x="27" y="194"/>
                  </a:lnTo>
                  <a:lnTo>
                    <a:pt x="29" y="194"/>
                  </a:lnTo>
                  <a:lnTo>
                    <a:pt x="30" y="194"/>
                  </a:lnTo>
                  <a:lnTo>
                    <a:pt x="30" y="193"/>
                  </a:lnTo>
                  <a:lnTo>
                    <a:pt x="30" y="191"/>
                  </a:lnTo>
                  <a:lnTo>
                    <a:pt x="31" y="191"/>
                  </a:lnTo>
                  <a:lnTo>
                    <a:pt x="31" y="190"/>
                  </a:lnTo>
                  <a:lnTo>
                    <a:pt x="31" y="191"/>
                  </a:lnTo>
                  <a:lnTo>
                    <a:pt x="33" y="193"/>
                  </a:lnTo>
                  <a:lnTo>
                    <a:pt x="34" y="193"/>
                  </a:lnTo>
                  <a:lnTo>
                    <a:pt x="35" y="193"/>
                  </a:lnTo>
                  <a:lnTo>
                    <a:pt x="35" y="191"/>
                  </a:lnTo>
                  <a:lnTo>
                    <a:pt x="36" y="191"/>
                  </a:lnTo>
                  <a:lnTo>
                    <a:pt x="36" y="190"/>
                  </a:lnTo>
                  <a:lnTo>
                    <a:pt x="36" y="191"/>
                  </a:lnTo>
                  <a:lnTo>
                    <a:pt x="35" y="191"/>
                  </a:lnTo>
                  <a:lnTo>
                    <a:pt x="35" y="190"/>
                  </a:lnTo>
                  <a:lnTo>
                    <a:pt x="35" y="189"/>
                  </a:lnTo>
                  <a:lnTo>
                    <a:pt x="36" y="189"/>
                  </a:lnTo>
                  <a:lnTo>
                    <a:pt x="38" y="189"/>
                  </a:lnTo>
                  <a:lnTo>
                    <a:pt x="38" y="188"/>
                  </a:lnTo>
                  <a:lnTo>
                    <a:pt x="38" y="186"/>
                  </a:lnTo>
                  <a:lnTo>
                    <a:pt x="39" y="185"/>
                  </a:lnTo>
                  <a:lnTo>
                    <a:pt x="39" y="186"/>
                  </a:lnTo>
                  <a:lnTo>
                    <a:pt x="40" y="186"/>
                  </a:lnTo>
                  <a:lnTo>
                    <a:pt x="40" y="185"/>
                  </a:lnTo>
                  <a:lnTo>
                    <a:pt x="39" y="185"/>
                  </a:lnTo>
                  <a:lnTo>
                    <a:pt x="39" y="184"/>
                  </a:lnTo>
                  <a:lnTo>
                    <a:pt x="40" y="184"/>
                  </a:lnTo>
                  <a:lnTo>
                    <a:pt x="42" y="184"/>
                  </a:lnTo>
                  <a:lnTo>
                    <a:pt x="43" y="184"/>
                  </a:lnTo>
                  <a:lnTo>
                    <a:pt x="43" y="182"/>
                  </a:lnTo>
                  <a:lnTo>
                    <a:pt x="43" y="181"/>
                  </a:lnTo>
                  <a:lnTo>
                    <a:pt x="44" y="180"/>
                  </a:lnTo>
                  <a:lnTo>
                    <a:pt x="46" y="180"/>
                  </a:lnTo>
                  <a:lnTo>
                    <a:pt x="46" y="181"/>
                  </a:lnTo>
                  <a:lnTo>
                    <a:pt x="46" y="182"/>
                  </a:lnTo>
                  <a:lnTo>
                    <a:pt x="46" y="184"/>
                  </a:lnTo>
                  <a:lnTo>
                    <a:pt x="46" y="185"/>
                  </a:lnTo>
                  <a:lnTo>
                    <a:pt x="47" y="184"/>
                  </a:lnTo>
                  <a:lnTo>
                    <a:pt x="48" y="184"/>
                  </a:lnTo>
                  <a:lnTo>
                    <a:pt x="48" y="182"/>
                  </a:lnTo>
                  <a:lnTo>
                    <a:pt x="48" y="181"/>
                  </a:lnTo>
                  <a:lnTo>
                    <a:pt x="48" y="180"/>
                  </a:lnTo>
                  <a:lnTo>
                    <a:pt x="47" y="180"/>
                  </a:lnTo>
                  <a:lnTo>
                    <a:pt x="48" y="180"/>
                  </a:lnTo>
                  <a:lnTo>
                    <a:pt x="48" y="178"/>
                  </a:lnTo>
                  <a:lnTo>
                    <a:pt x="50" y="178"/>
                  </a:lnTo>
                  <a:lnTo>
                    <a:pt x="51" y="178"/>
                  </a:lnTo>
                  <a:lnTo>
                    <a:pt x="51" y="177"/>
                  </a:lnTo>
                  <a:lnTo>
                    <a:pt x="52" y="177"/>
                  </a:lnTo>
                  <a:lnTo>
                    <a:pt x="52" y="178"/>
                  </a:lnTo>
                  <a:lnTo>
                    <a:pt x="51" y="178"/>
                  </a:lnTo>
                  <a:lnTo>
                    <a:pt x="51" y="180"/>
                  </a:lnTo>
                  <a:lnTo>
                    <a:pt x="52" y="180"/>
                  </a:lnTo>
                  <a:lnTo>
                    <a:pt x="53" y="180"/>
                  </a:lnTo>
                  <a:lnTo>
                    <a:pt x="53" y="178"/>
                  </a:lnTo>
                  <a:lnTo>
                    <a:pt x="55" y="178"/>
                  </a:lnTo>
                  <a:lnTo>
                    <a:pt x="55" y="177"/>
                  </a:lnTo>
                  <a:lnTo>
                    <a:pt x="55" y="176"/>
                  </a:lnTo>
                  <a:lnTo>
                    <a:pt x="55" y="174"/>
                  </a:lnTo>
                  <a:lnTo>
                    <a:pt x="53" y="174"/>
                  </a:lnTo>
                  <a:lnTo>
                    <a:pt x="55" y="174"/>
                  </a:lnTo>
                  <a:lnTo>
                    <a:pt x="55" y="173"/>
                  </a:lnTo>
                  <a:lnTo>
                    <a:pt x="56" y="173"/>
                  </a:lnTo>
                  <a:lnTo>
                    <a:pt x="57" y="173"/>
                  </a:lnTo>
                  <a:lnTo>
                    <a:pt x="59" y="173"/>
                  </a:lnTo>
                  <a:lnTo>
                    <a:pt x="57" y="173"/>
                  </a:lnTo>
                  <a:lnTo>
                    <a:pt x="57" y="174"/>
                  </a:lnTo>
                  <a:lnTo>
                    <a:pt x="59" y="174"/>
                  </a:lnTo>
                  <a:lnTo>
                    <a:pt x="59" y="176"/>
                  </a:lnTo>
                  <a:lnTo>
                    <a:pt x="59" y="177"/>
                  </a:lnTo>
                  <a:lnTo>
                    <a:pt x="60" y="178"/>
                  </a:lnTo>
                  <a:lnTo>
                    <a:pt x="60" y="177"/>
                  </a:lnTo>
                  <a:lnTo>
                    <a:pt x="61" y="177"/>
                  </a:lnTo>
                  <a:lnTo>
                    <a:pt x="61" y="178"/>
                  </a:lnTo>
                  <a:lnTo>
                    <a:pt x="63" y="178"/>
                  </a:lnTo>
                  <a:lnTo>
                    <a:pt x="63" y="177"/>
                  </a:lnTo>
                  <a:lnTo>
                    <a:pt x="64" y="177"/>
                  </a:lnTo>
                  <a:lnTo>
                    <a:pt x="64" y="176"/>
                  </a:lnTo>
                  <a:lnTo>
                    <a:pt x="65" y="176"/>
                  </a:lnTo>
                  <a:lnTo>
                    <a:pt x="65" y="174"/>
                  </a:lnTo>
                  <a:lnTo>
                    <a:pt x="67" y="174"/>
                  </a:lnTo>
                  <a:lnTo>
                    <a:pt x="65" y="174"/>
                  </a:lnTo>
                  <a:lnTo>
                    <a:pt x="65" y="173"/>
                  </a:lnTo>
                  <a:lnTo>
                    <a:pt x="67" y="172"/>
                  </a:lnTo>
                  <a:lnTo>
                    <a:pt x="68" y="172"/>
                  </a:lnTo>
                  <a:lnTo>
                    <a:pt x="69" y="172"/>
                  </a:lnTo>
                  <a:lnTo>
                    <a:pt x="71" y="172"/>
                  </a:lnTo>
                  <a:lnTo>
                    <a:pt x="71" y="171"/>
                  </a:lnTo>
                  <a:lnTo>
                    <a:pt x="71" y="169"/>
                  </a:lnTo>
                  <a:lnTo>
                    <a:pt x="71" y="168"/>
                  </a:lnTo>
                  <a:lnTo>
                    <a:pt x="69" y="168"/>
                  </a:lnTo>
                  <a:lnTo>
                    <a:pt x="69" y="167"/>
                  </a:lnTo>
                  <a:lnTo>
                    <a:pt x="71" y="167"/>
                  </a:lnTo>
                  <a:lnTo>
                    <a:pt x="72" y="167"/>
                  </a:lnTo>
                  <a:lnTo>
                    <a:pt x="73" y="167"/>
                  </a:lnTo>
                  <a:lnTo>
                    <a:pt x="73" y="165"/>
                  </a:lnTo>
                  <a:lnTo>
                    <a:pt x="74" y="165"/>
                  </a:lnTo>
                  <a:lnTo>
                    <a:pt x="74" y="164"/>
                  </a:lnTo>
                  <a:lnTo>
                    <a:pt x="74" y="163"/>
                  </a:lnTo>
                  <a:lnTo>
                    <a:pt x="74" y="161"/>
                  </a:lnTo>
                  <a:lnTo>
                    <a:pt x="74" y="160"/>
                  </a:lnTo>
                  <a:lnTo>
                    <a:pt x="76" y="160"/>
                  </a:lnTo>
                  <a:lnTo>
                    <a:pt x="77" y="160"/>
                  </a:lnTo>
                  <a:lnTo>
                    <a:pt x="77" y="159"/>
                  </a:lnTo>
                  <a:lnTo>
                    <a:pt x="77" y="157"/>
                  </a:lnTo>
                  <a:lnTo>
                    <a:pt x="78" y="157"/>
                  </a:lnTo>
                  <a:lnTo>
                    <a:pt x="77" y="157"/>
                  </a:lnTo>
                  <a:lnTo>
                    <a:pt x="77" y="156"/>
                  </a:lnTo>
                  <a:lnTo>
                    <a:pt x="77" y="155"/>
                  </a:lnTo>
                  <a:lnTo>
                    <a:pt x="78" y="155"/>
                  </a:lnTo>
                  <a:lnTo>
                    <a:pt x="78" y="154"/>
                  </a:lnTo>
                  <a:lnTo>
                    <a:pt x="80" y="154"/>
                  </a:lnTo>
                  <a:lnTo>
                    <a:pt x="81" y="152"/>
                  </a:lnTo>
                  <a:lnTo>
                    <a:pt x="82" y="152"/>
                  </a:lnTo>
                  <a:lnTo>
                    <a:pt x="82" y="151"/>
                  </a:lnTo>
                  <a:lnTo>
                    <a:pt x="82" y="152"/>
                  </a:lnTo>
                  <a:lnTo>
                    <a:pt x="84" y="152"/>
                  </a:lnTo>
                  <a:lnTo>
                    <a:pt x="84" y="151"/>
                  </a:lnTo>
                  <a:lnTo>
                    <a:pt x="85" y="151"/>
                  </a:lnTo>
                  <a:lnTo>
                    <a:pt x="86" y="152"/>
                  </a:lnTo>
                  <a:lnTo>
                    <a:pt x="85" y="152"/>
                  </a:lnTo>
                  <a:lnTo>
                    <a:pt x="86" y="152"/>
                  </a:lnTo>
                  <a:lnTo>
                    <a:pt x="86" y="154"/>
                  </a:lnTo>
                  <a:lnTo>
                    <a:pt x="88" y="154"/>
                  </a:lnTo>
                  <a:lnTo>
                    <a:pt x="88" y="152"/>
                  </a:lnTo>
                  <a:lnTo>
                    <a:pt x="89" y="152"/>
                  </a:lnTo>
                  <a:lnTo>
                    <a:pt x="89" y="154"/>
                  </a:lnTo>
                  <a:lnTo>
                    <a:pt x="89" y="155"/>
                  </a:lnTo>
                  <a:lnTo>
                    <a:pt x="90" y="155"/>
                  </a:lnTo>
                  <a:lnTo>
                    <a:pt x="90" y="154"/>
                  </a:lnTo>
                  <a:lnTo>
                    <a:pt x="91" y="154"/>
                  </a:lnTo>
                  <a:lnTo>
                    <a:pt x="91" y="152"/>
                  </a:lnTo>
                  <a:lnTo>
                    <a:pt x="93" y="152"/>
                  </a:lnTo>
                  <a:lnTo>
                    <a:pt x="91" y="151"/>
                  </a:lnTo>
                  <a:lnTo>
                    <a:pt x="91" y="150"/>
                  </a:lnTo>
                  <a:lnTo>
                    <a:pt x="91" y="148"/>
                  </a:lnTo>
                  <a:lnTo>
                    <a:pt x="91" y="147"/>
                  </a:lnTo>
                  <a:lnTo>
                    <a:pt x="93" y="147"/>
                  </a:lnTo>
                  <a:lnTo>
                    <a:pt x="91" y="147"/>
                  </a:lnTo>
                  <a:lnTo>
                    <a:pt x="91" y="146"/>
                  </a:lnTo>
                  <a:lnTo>
                    <a:pt x="93" y="146"/>
                  </a:lnTo>
                  <a:lnTo>
                    <a:pt x="94" y="146"/>
                  </a:lnTo>
                  <a:lnTo>
                    <a:pt x="94" y="147"/>
                  </a:lnTo>
                  <a:lnTo>
                    <a:pt x="94" y="146"/>
                  </a:lnTo>
                  <a:lnTo>
                    <a:pt x="94" y="144"/>
                  </a:lnTo>
                  <a:lnTo>
                    <a:pt x="95" y="144"/>
                  </a:lnTo>
                  <a:lnTo>
                    <a:pt x="95" y="143"/>
                  </a:lnTo>
                  <a:lnTo>
                    <a:pt x="94" y="143"/>
                  </a:lnTo>
                  <a:lnTo>
                    <a:pt x="95" y="143"/>
                  </a:lnTo>
                  <a:lnTo>
                    <a:pt x="97" y="143"/>
                  </a:lnTo>
                  <a:lnTo>
                    <a:pt x="97" y="144"/>
                  </a:lnTo>
                  <a:lnTo>
                    <a:pt x="98" y="144"/>
                  </a:lnTo>
                  <a:lnTo>
                    <a:pt x="98" y="143"/>
                  </a:lnTo>
                  <a:lnTo>
                    <a:pt x="99" y="143"/>
                  </a:lnTo>
                  <a:lnTo>
                    <a:pt x="98" y="143"/>
                  </a:lnTo>
                  <a:lnTo>
                    <a:pt x="98" y="144"/>
                  </a:lnTo>
                  <a:lnTo>
                    <a:pt x="99" y="144"/>
                  </a:lnTo>
                  <a:lnTo>
                    <a:pt x="101" y="144"/>
                  </a:lnTo>
                  <a:lnTo>
                    <a:pt x="101" y="146"/>
                  </a:lnTo>
                  <a:lnTo>
                    <a:pt x="102" y="146"/>
                  </a:lnTo>
                  <a:lnTo>
                    <a:pt x="102" y="144"/>
                  </a:lnTo>
                  <a:lnTo>
                    <a:pt x="103" y="144"/>
                  </a:lnTo>
                  <a:lnTo>
                    <a:pt x="103" y="143"/>
                  </a:lnTo>
                  <a:lnTo>
                    <a:pt x="105" y="143"/>
                  </a:lnTo>
                  <a:lnTo>
                    <a:pt x="106" y="143"/>
                  </a:lnTo>
                  <a:lnTo>
                    <a:pt x="106" y="142"/>
                  </a:lnTo>
                  <a:lnTo>
                    <a:pt x="107" y="142"/>
                  </a:lnTo>
                  <a:lnTo>
                    <a:pt x="107" y="143"/>
                  </a:lnTo>
                  <a:lnTo>
                    <a:pt x="108" y="143"/>
                  </a:lnTo>
                  <a:lnTo>
                    <a:pt x="108" y="142"/>
                  </a:lnTo>
                  <a:lnTo>
                    <a:pt x="110" y="142"/>
                  </a:lnTo>
                  <a:lnTo>
                    <a:pt x="111" y="142"/>
                  </a:lnTo>
                  <a:lnTo>
                    <a:pt x="110" y="142"/>
                  </a:lnTo>
                  <a:lnTo>
                    <a:pt x="110" y="143"/>
                  </a:lnTo>
                  <a:lnTo>
                    <a:pt x="111" y="143"/>
                  </a:lnTo>
                  <a:lnTo>
                    <a:pt x="112" y="143"/>
                  </a:lnTo>
                  <a:lnTo>
                    <a:pt x="112" y="144"/>
                  </a:lnTo>
                  <a:lnTo>
                    <a:pt x="114" y="144"/>
                  </a:lnTo>
                  <a:lnTo>
                    <a:pt x="114" y="143"/>
                  </a:lnTo>
                  <a:lnTo>
                    <a:pt x="112" y="143"/>
                  </a:lnTo>
                  <a:lnTo>
                    <a:pt x="112" y="142"/>
                  </a:lnTo>
                  <a:lnTo>
                    <a:pt x="112" y="143"/>
                  </a:lnTo>
                  <a:lnTo>
                    <a:pt x="114" y="143"/>
                  </a:lnTo>
                  <a:lnTo>
                    <a:pt x="114" y="142"/>
                  </a:lnTo>
                  <a:lnTo>
                    <a:pt x="114" y="140"/>
                  </a:lnTo>
                  <a:lnTo>
                    <a:pt x="115" y="140"/>
                  </a:lnTo>
                  <a:lnTo>
                    <a:pt x="115" y="142"/>
                  </a:lnTo>
                  <a:lnTo>
                    <a:pt x="116" y="142"/>
                  </a:lnTo>
                  <a:lnTo>
                    <a:pt x="116" y="140"/>
                  </a:lnTo>
                  <a:lnTo>
                    <a:pt x="116" y="139"/>
                  </a:lnTo>
                  <a:lnTo>
                    <a:pt x="116" y="140"/>
                  </a:lnTo>
                  <a:lnTo>
                    <a:pt x="116" y="139"/>
                  </a:lnTo>
                  <a:lnTo>
                    <a:pt x="118" y="139"/>
                  </a:lnTo>
                  <a:lnTo>
                    <a:pt x="118" y="140"/>
                  </a:lnTo>
                  <a:lnTo>
                    <a:pt x="118" y="139"/>
                  </a:lnTo>
                  <a:lnTo>
                    <a:pt x="119" y="139"/>
                  </a:lnTo>
                  <a:lnTo>
                    <a:pt x="120" y="139"/>
                  </a:lnTo>
                  <a:lnTo>
                    <a:pt x="122" y="139"/>
                  </a:lnTo>
                  <a:lnTo>
                    <a:pt x="122" y="140"/>
                  </a:lnTo>
                  <a:lnTo>
                    <a:pt x="123" y="139"/>
                  </a:lnTo>
                  <a:lnTo>
                    <a:pt x="122" y="139"/>
                  </a:lnTo>
                  <a:lnTo>
                    <a:pt x="123" y="138"/>
                  </a:lnTo>
                  <a:lnTo>
                    <a:pt x="123" y="139"/>
                  </a:lnTo>
                  <a:lnTo>
                    <a:pt x="123" y="140"/>
                  </a:lnTo>
                  <a:lnTo>
                    <a:pt x="124" y="140"/>
                  </a:lnTo>
                  <a:lnTo>
                    <a:pt x="124" y="142"/>
                  </a:lnTo>
                  <a:lnTo>
                    <a:pt x="124" y="143"/>
                  </a:lnTo>
                  <a:lnTo>
                    <a:pt x="125" y="143"/>
                  </a:lnTo>
                  <a:lnTo>
                    <a:pt x="127" y="142"/>
                  </a:lnTo>
                  <a:lnTo>
                    <a:pt x="128" y="142"/>
                  </a:lnTo>
                  <a:lnTo>
                    <a:pt x="129" y="142"/>
                  </a:lnTo>
                  <a:lnTo>
                    <a:pt x="131" y="142"/>
                  </a:lnTo>
                  <a:lnTo>
                    <a:pt x="132" y="140"/>
                  </a:lnTo>
                  <a:lnTo>
                    <a:pt x="133" y="140"/>
                  </a:lnTo>
                  <a:lnTo>
                    <a:pt x="133" y="139"/>
                  </a:lnTo>
                  <a:lnTo>
                    <a:pt x="135" y="139"/>
                  </a:lnTo>
                  <a:lnTo>
                    <a:pt x="136" y="139"/>
                  </a:lnTo>
                  <a:lnTo>
                    <a:pt x="136" y="140"/>
                  </a:lnTo>
                  <a:lnTo>
                    <a:pt x="137" y="140"/>
                  </a:lnTo>
                  <a:lnTo>
                    <a:pt x="139" y="140"/>
                  </a:lnTo>
                  <a:lnTo>
                    <a:pt x="139" y="139"/>
                  </a:lnTo>
                  <a:lnTo>
                    <a:pt x="140" y="139"/>
                  </a:lnTo>
                  <a:lnTo>
                    <a:pt x="140" y="140"/>
                  </a:lnTo>
                  <a:lnTo>
                    <a:pt x="141" y="140"/>
                  </a:lnTo>
                  <a:lnTo>
                    <a:pt x="141" y="139"/>
                  </a:lnTo>
                  <a:lnTo>
                    <a:pt x="140" y="139"/>
                  </a:lnTo>
                  <a:lnTo>
                    <a:pt x="141" y="138"/>
                  </a:lnTo>
                  <a:lnTo>
                    <a:pt x="141" y="136"/>
                  </a:lnTo>
                  <a:lnTo>
                    <a:pt x="141" y="135"/>
                  </a:lnTo>
                  <a:lnTo>
                    <a:pt x="142" y="135"/>
                  </a:lnTo>
                  <a:lnTo>
                    <a:pt x="142" y="136"/>
                  </a:lnTo>
                  <a:lnTo>
                    <a:pt x="144" y="136"/>
                  </a:lnTo>
                  <a:lnTo>
                    <a:pt x="144" y="135"/>
                  </a:lnTo>
                  <a:lnTo>
                    <a:pt x="145" y="135"/>
                  </a:lnTo>
                  <a:lnTo>
                    <a:pt x="145" y="134"/>
                  </a:lnTo>
                  <a:lnTo>
                    <a:pt x="146" y="134"/>
                  </a:lnTo>
                  <a:lnTo>
                    <a:pt x="146" y="133"/>
                  </a:lnTo>
                  <a:lnTo>
                    <a:pt x="148" y="133"/>
                  </a:lnTo>
                  <a:lnTo>
                    <a:pt x="146" y="133"/>
                  </a:lnTo>
                  <a:lnTo>
                    <a:pt x="146" y="131"/>
                  </a:lnTo>
                  <a:lnTo>
                    <a:pt x="148" y="131"/>
                  </a:lnTo>
                  <a:lnTo>
                    <a:pt x="148" y="133"/>
                  </a:lnTo>
                  <a:lnTo>
                    <a:pt x="148" y="131"/>
                  </a:lnTo>
                  <a:lnTo>
                    <a:pt x="149" y="131"/>
                  </a:lnTo>
                  <a:lnTo>
                    <a:pt x="150" y="131"/>
                  </a:lnTo>
                  <a:lnTo>
                    <a:pt x="150" y="130"/>
                  </a:lnTo>
                  <a:lnTo>
                    <a:pt x="150" y="131"/>
                  </a:lnTo>
                  <a:lnTo>
                    <a:pt x="152" y="131"/>
                  </a:lnTo>
                  <a:lnTo>
                    <a:pt x="152" y="130"/>
                  </a:lnTo>
                  <a:lnTo>
                    <a:pt x="153" y="130"/>
                  </a:lnTo>
                  <a:lnTo>
                    <a:pt x="154" y="130"/>
                  </a:lnTo>
                  <a:lnTo>
                    <a:pt x="154" y="129"/>
                  </a:lnTo>
                  <a:lnTo>
                    <a:pt x="156" y="129"/>
                  </a:lnTo>
                  <a:lnTo>
                    <a:pt x="156" y="127"/>
                  </a:lnTo>
                  <a:lnTo>
                    <a:pt x="157" y="127"/>
                  </a:lnTo>
                  <a:lnTo>
                    <a:pt x="158" y="127"/>
                  </a:lnTo>
                  <a:lnTo>
                    <a:pt x="158" y="126"/>
                  </a:lnTo>
                  <a:lnTo>
                    <a:pt x="160" y="126"/>
                  </a:lnTo>
                  <a:lnTo>
                    <a:pt x="161" y="126"/>
                  </a:lnTo>
                  <a:lnTo>
                    <a:pt x="162" y="126"/>
                  </a:lnTo>
                  <a:lnTo>
                    <a:pt x="161" y="126"/>
                  </a:lnTo>
                  <a:lnTo>
                    <a:pt x="161" y="125"/>
                  </a:lnTo>
                  <a:lnTo>
                    <a:pt x="162" y="125"/>
                  </a:lnTo>
                  <a:lnTo>
                    <a:pt x="162" y="123"/>
                  </a:lnTo>
                  <a:lnTo>
                    <a:pt x="163" y="123"/>
                  </a:lnTo>
                  <a:lnTo>
                    <a:pt x="163" y="125"/>
                  </a:lnTo>
                  <a:lnTo>
                    <a:pt x="163" y="123"/>
                  </a:lnTo>
                  <a:lnTo>
                    <a:pt x="165" y="123"/>
                  </a:lnTo>
                  <a:lnTo>
                    <a:pt x="165" y="125"/>
                  </a:lnTo>
                  <a:lnTo>
                    <a:pt x="166" y="123"/>
                  </a:lnTo>
                  <a:lnTo>
                    <a:pt x="167" y="123"/>
                  </a:lnTo>
                  <a:lnTo>
                    <a:pt x="167" y="125"/>
                  </a:lnTo>
                  <a:lnTo>
                    <a:pt x="169" y="126"/>
                  </a:lnTo>
                  <a:lnTo>
                    <a:pt x="169" y="127"/>
                  </a:lnTo>
                  <a:lnTo>
                    <a:pt x="170" y="127"/>
                  </a:lnTo>
                  <a:lnTo>
                    <a:pt x="170" y="126"/>
                  </a:lnTo>
                  <a:lnTo>
                    <a:pt x="171" y="126"/>
                  </a:lnTo>
                  <a:lnTo>
                    <a:pt x="173" y="126"/>
                  </a:lnTo>
                  <a:lnTo>
                    <a:pt x="173" y="125"/>
                  </a:lnTo>
                  <a:lnTo>
                    <a:pt x="171" y="125"/>
                  </a:lnTo>
                  <a:lnTo>
                    <a:pt x="171" y="123"/>
                  </a:lnTo>
                  <a:lnTo>
                    <a:pt x="173" y="123"/>
                  </a:lnTo>
                  <a:lnTo>
                    <a:pt x="171" y="122"/>
                  </a:lnTo>
                  <a:lnTo>
                    <a:pt x="173" y="122"/>
                  </a:lnTo>
                  <a:lnTo>
                    <a:pt x="173" y="121"/>
                  </a:lnTo>
                  <a:lnTo>
                    <a:pt x="173" y="122"/>
                  </a:lnTo>
                  <a:lnTo>
                    <a:pt x="171" y="122"/>
                  </a:lnTo>
                  <a:lnTo>
                    <a:pt x="171" y="121"/>
                  </a:lnTo>
                  <a:lnTo>
                    <a:pt x="171" y="119"/>
                  </a:lnTo>
                  <a:lnTo>
                    <a:pt x="171" y="118"/>
                  </a:lnTo>
                  <a:lnTo>
                    <a:pt x="173" y="118"/>
                  </a:lnTo>
                  <a:lnTo>
                    <a:pt x="174" y="117"/>
                  </a:lnTo>
                  <a:lnTo>
                    <a:pt x="175" y="117"/>
                  </a:lnTo>
                  <a:lnTo>
                    <a:pt x="175" y="118"/>
                  </a:lnTo>
                  <a:lnTo>
                    <a:pt x="177" y="118"/>
                  </a:lnTo>
                  <a:lnTo>
                    <a:pt x="178" y="118"/>
                  </a:lnTo>
                  <a:lnTo>
                    <a:pt x="179" y="118"/>
                  </a:lnTo>
                  <a:lnTo>
                    <a:pt x="180" y="118"/>
                  </a:lnTo>
                  <a:lnTo>
                    <a:pt x="179" y="117"/>
                  </a:lnTo>
                  <a:lnTo>
                    <a:pt x="180" y="117"/>
                  </a:lnTo>
                  <a:lnTo>
                    <a:pt x="182" y="117"/>
                  </a:lnTo>
                  <a:lnTo>
                    <a:pt x="183" y="117"/>
                  </a:lnTo>
                  <a:lnTo>
                    <a:pt x="183" y="116"/>
                  </a:lnTo>
                  <a:lnTo>
                    <a:pt x="184" y="116"/>
                  </a:lnTo>
                  <a:lnTo>
                    <a:pt x="186" y="116"/>
                  </a:lnTo>
                  <a:lnTo>
                    <a:pt x="186" y="117"/>
                  </a:lnTo>
                  <a:lnTo>
                    <a:pt x="187" y="117"/>
                  </a:lnTo>
                  <a:lnTo>
                    <a:pt x="187" y="118"/>
                  </a:lnTo>
                  <a:lnTo>
                    <a:pt x="187" y="117"/>
                  </a:lnTo>
                  <a:lnTo>
                    <a:pt x="188" y="117"/>
                  </a:lnTo>
                  <a:lnTo>
                    <a:pt x="188" y="116"/>
                  </a:lnTo>
                  <a:lnTo>
                    <a:pt x="190" y="116"/>
                  </a:lnTo>
                  <a:lnTo>
                    <a:pt x="190" y="117"/>
                  </a:lnTo>
                  <a:lnTo>
                    <a:pt x="191" y="117"/>
                  </a:lnTo>
                  <a:lnTo>
                    <a:pt x="191" y="118"/>
                  </a:lnTo>
                  <a:lnTo>
                    <a:pt x="192" y="117"/>
                  </a:lnTo>
                  <a:lnTo>
                    <a:pt x="194" y="117"/>
                  </a:lnTo>
                  <a:lnTo>
                    <a:pt x="194" y="116"/>
                  </a:lnTo>
                  <a:lnTo>
                    <a:pt x="195" y="116"/>
                  </a:lnTo>
                  <a:lnTo>
                    <a:pt x="195" y="114"/>
                  </a:lnTo>
                  <a:lnTo>
                    <a:pt x="194" y="114"/>
                  </a:lnTo>
                  <a:lnTo>
                    <a:pt x="194" y="113"/>
                  </a:lnTo>
                  <a:lnTo>
                    <a:pt x="195" y="113"/>
                  </a:lnTo>
                  <a:lnTo>
                    <a:pt x="196" y="113"/>
                  </a:lnTo>
                  <a:lnTo>
                    <a:pt x="196" y="112"/>
                  </a:lnTo>
                  <a:lnTo>
                    <a:pt x="197" y="112"/>
                  </a:lnTo>
                  <a:lnTo>
                    <a:pt x="196" y="112"/>
                  </a:lnTo>
                  <a:lnTo>
                    <a:pt x="196" y="110"/>
                  </a:lnTo>
                  <a:lnTo>
                    <a:pt x="197" y="110"/>
                  </a:lnTo>
                  <a:lnTo>
                    <a:pt x="199" y="110"/>
                  </a:lnTo>
                  <a:lnTo>
                    <a:pt x="199" y="109"/>
                  </a:lnTo>
                  <a:lnTo>
                    <a:pt x="197" y="109"/>
                  </a:lnTo>
                  <a:lnTo>
                    <a:pt x="197" y="108"/>
                  </a:lnTo>
                  <a:lnTo>
                    <a:pt x="199" y="106"/>
                  </a:lnTo>
                  <a:lnTo>
                    <a:pt x="199" y="108"/>
                  </a:lnTo>
                  <a:lnTo>
                    <a:pt x="200" y="108"/>
                  </a:lnTo>
                  <a:lnTo>
                    <a:pt x="200" y="106"/>
                  </a:lnTo>
                  <a:lnTo>
                    <a:pt x="200" y="105"/>
                  </a:lnTo>
                  <a:lnTo>
                    <a:pt x="201" y="105"/>
                  </a:lnTo>
                  <a:lnTo>
                    <a:pt x="201" y="106"/>
                  </a:lnTo>
                  <a:lnTo>
                    <a:pt x="203" y="105"/>
                  </a:lnTo>
                  <a:lnTo>
                    <a:pt x="201" y="105"/>
                  </a:lnTo>
                  <a:lnTo>
                    <a:pt x="201" y="104"/>
                  </a:lnTo>
                  <a:lnTo>
                    <a:pt x="203" y="104"/>
                  </a:lnTo>
                  <a:lnTo>
                    <a:pt x="203" y="102"/>
                  </a:lnTo>
                  <a:lnTo>
                    <a:pt x="203" y="101"/>
                  </a:lnTo>
                  <a:lnTo>
                    <a:pt x="204" y="101"/>
                  </a:lnTo>
                  <a:lnTo>
                    <a:pt x="204" y="102"/>
                  </a:lnTo>
                  <a:lnTo>
                    <a:pt x="205" y="102"/>
                  </a:lnTo>
                  <a:lnTo>
                    <a:pt x="205" y="101"/>
                  </a:lnTo>
                  <a:lnTo>
                    <a:pt x="205" y="100"/>
                  </a:lnTo>
                  <a:lnTo>
                    <a:pt x="205" y="101"/>
                  </a:lnTo>
                  <a:lnTo>
                    <a:pt x="204" y="101"/>
                  </a:lnTo>
                  <a:lnTo>
                    <a:pt x="204" y="100"/>
                  </a:lnTo>
                  <a:lnTo>
                    <a:pt x="204" y="99"/>
                  </a:lnTo>
                  <a:lnTo>
                    <a:pt x="205" y="99"/>
                  </a:lnTo>
                  <a:lnTo>
                    <a:pt x="205" y="100"/>
                  </a:lnTo>
                  <a:lnTo>
                    <a:pt x="205" y="99"/>
                  </a:lnTo>
                  <a:lnTo>
                    <a:pt x="207" y="99"/>
                  </a:lnTo>
                  <a:lnTo>
                    <a:pt x="207" y="97"/>
                  </a:lnTo>
                  <a:lnTo>
                    <a:pt x="208" y="97"/>
                  </a:lnTo>
                  <a:lnTo>
                    <a:pt x="208" y="99"/>
                  </a:lnTo>
                  <a:lnTo>
                    <a:pt x="209" y="99"/>
                  </a:lnTo>
                  <a:lnTo>
                    <a:pt x="211" y="99"/>
                  </a:lnTo>
                  <a:lnTo>
                    <a:pt x="212" y="99"/>
                  </a:lnTo>
                  <a:lnTo>
                    <a:pt x="212" y="97"/>
                  </a:lnTo>
                  <a:lnTo>
                    <a:pt x="213" y="97"/>
                  </a:lnTo>
                  <a:lnTo>
                    <a:pt x="213" y="99"/>
                  </a:lnTo>
                  <a:lnTo>
                    <a:pt x="214" y="99"/>
                  </a:lnTo>
                  <a:lnTo>
                    <a:pt x="214" y="97"/>
                  </a:lnTo>
                  <a:lnTo>
                    <a:pt x="214" y="96"/>
                  </a:lnTo>
                  <a:lnTo>
                    <a:pt x="214" y="95"/>
                  </a:lnTo>
                  <a:lnTo>
                    <a:pt x="216" y="95"/>
                  </a:lnTo>
                  <a:lnTo>
                    <a:pt x="217" y="95"/>
                  </a:lnTo>
                  <a:lnTo>
                    <a:pt x="217" y="96"/>
                  </a:lnTo>
                  <a:lnTo>
                    <a:pt x="218" y="96"/>
                  </a:lnTo>
                  <a:lnTo>
                    <a:pt x="218" y="95"/>
                  </a:lnTo>
                  <a:lnTo>
                    <a:pt x="220" y="95"/>
                  </a:lnTo>
                  <a:lnTo>
                    <a:pt x="220" y="93"/>
                  </a:lnTo>
                  <a:lnTo>
                    <a:pt x="218" y="93"/>
                  </a:lnTo>
                  <a:lnTo>
                    <a:pt x="220" y="93"/>
                  </a:lnTo>
                  <a:lnTo>
                    <a:pt x="220" y="92"/>
                  </a:lnTo>
                  <a:lnTo>
                    <a:pt x="221" y="92"/>
                  </a:lnTo>
                  <a:lnTo>
                    <a:pt x="220" y="92"/>
                  </a:lnTo>
                  <a:lnTo>
                    <a:pt x="220" y="91"/>
                  </a:lnTo>
                  <a:lnTo>
                    <a:pt x="221" y="91"/>
                  </a:lnTo>
                  <a:lnTo>
                    <a:pt x="221" y="89"/>
                  </a:lnTo>
                  <a:lnTo>
                    <a:pt x="222" y="89"/>
                  </a:lnTo>
                  <a:lnTo>
                    <a:pt x="224" y="89"/>
                  </a:lnTo>
                  <a:lnTo>
                    <a:pt x="224" y="88"/>
                  </a:lnTo>
                  <a:lnTo>
                    <a:pt x="224" y="87"/>
                  </a:lnTo>
                  <a:lnTo>
                    <a:pt x="224" y="85"/>
                  </a:lnTo>
                  <a:lnTo>
                    <a:pt x="225" y="85"/>
                  </a:lnTo>
                  <a:lnTo>
                    <a:pt x="224" y="85"/>
                  </a:lnTo>
                  <a:lnTo>
                    <a:pt x="224" y="84"/>
                  </a:lnTo>
                  <a:lnTo>
                    <a:pt x="225" y="84"/>
                  </a:lnTo>
                  <a:lnTo>
                    <a:pt x="225" y="83"/>
                  </a:lnTo>
                  <a:lnTo>
                    <a:pt x="225" y="82"/>
                  </a:lnTo>
                  <a:lnTo>
                    <a:pt x="225" y="80"/>
                  </a:lnTo>
                  <a:lnTo>
                    <a:pt x="224" y="80"/>
                  </a:lnTo>
                  <a:lnTo>
                    <a:pt x="225" y="80"/>
                  </a:lnTo>
                  <a:lnTo>
                    <a:pt x="226" y="80"/>
                  </a:lnTo>
                  <a:lnTo>
                    <a:pt x="228" y="80"/>
                  </a:lnTo>
                  <a:lnTo>
                    <a:pt x="228" y="79"/>
                  </a:lnTo>
                  <a:lnTo>
                    <a:pt x="228" y="78"/>
                  </a:lnTo>
                  <a:lnTo>
                    <a:pt x="229" y="78"/>
                  </a:lnTo>
                  <a:lnTo>
                    <a:pt x="228" y="78"/>
                  </a:lnTo>
                  <a:lnTo>
                    <a:pt x="228" y="76"/>
                  </a:lnTo>
                  <a:lnTo>
                    <a:pt x="229" y="76"/>
                  </a:lnTo>
                  <a:lnTo>
                    <a:pt x="229" y="75"/>
                  </a:lnTo>
                  <a:lnTo>
                    <a:pt x="228" y="75"/>
                  </a:lnTo>
                  <a:lnTo>
                    <a:pt x="228" y="74"/>
                  </a:lnTo>
                  <a:lnTo>
                    <a:pt x="229" y="74"/>
                  </a:lnTo>
                  <a:lnTo>
                    <a:pt x="229" y="72"/>
                  </a:lnTo>
                  <a:lnTo>
                    <a:pt x="230" y="72"/>
                  </a:lnTo>
                  <a:lnTo>
                    <a:pt x="229" y="72"/>
                  </a:lnTo>
                  <a:lnTo>
                    <a:pt x="229" y="71"/>
                  </a:lnTo>
                  <a:lnTo>
                    <a:pt x="229" y="70"/>
                  </a:lnTo>
                  <a:lnTo>
                    <a:pt x="230" y="70"/>
                  </a:lnTo>
                  <a:lnTo>
                    <a:pt x="232" y="70"/>
                  </a:lnTo>
                  <a:lnTo>
                    <a:pt x="232" y="68"/>
                  </a:lnTo>
                  <a:lnTo>
                    <a:pt x="232" y="67"/>
                  </a:lnTo>
                  <a:lnTo>
                    <a:pt x="232" y="66"/>
                  </a:lnTo>
                  <a:lnTo>
                    <a:pt x="233" y="66"/>
                  </a:lnTo>
                  <a:lnTo>
                    <a:pt x="233" y="64"/>
                  </a:lnTo>
                  <a:lnTo>
                    <a:pt x="233" y="63"/>
                  </a:lnTo>
                  <a:lnTo>
                    <a:pt x="234" y="63"/>
                  </a:lnTo>
                  <a:lnTo>
                    <a:pt x="233" y="63"/>
                  </a:lnTo>
                  <a:lnTo>
                    <a:pt x="233" y="62"/>
                  </a:lnTo>
                  <a:lnTo>
                    <a:pt x="234" y="62"/>
                  </a:lnTo>
                  <a:lnTo>
                    <a:pt x="234" y="61"/>
                  </a:lnTo>
                  <a:lnTo>
                    <a:pt x="234" y="59"/>
                  </a:lnTo>
                  <a:lnTo>
                    <a:pt x="234" y="58"/>
                  </a:lnTo>
                  <a:lnTo>
                    <a:pt x="233" y="58"/>
                  </a:lnTo>
                  <a:lnTo>
                    <a:pt x="233" y="57"/>
                  </a:lnTo>
                  <a:lnTo>
                    <a:pt x="234" y="57"/>
                  </a:lnTo>
                  <a:lnTo>
                    <a:pt x="234" y="55"/>
                  </a:lnTo>
                  <a:lnTo>
                    <a:pt x="234" y="54"/>
                  </a:lnTo>
                  <a:lnTo>
                    <a:pt x="235" y="54"/>
                  </a:lnTo>
                  <a:lnTo>
                    <a:pt x="235" y="53"/>
                  </a:lnTo>
                  <a:lnTo>
                    <a:pt x="237" y="53"/>
                  </a:lnTo>
                  <a:lnTo>
                    <a:pt x="237" y="51"/>
                  </a:lnTo>
                  <a:lnTo>
                    <a:pt x="235" y="51"/>
                  </a:lnTo>
                  <a:lnTo>
                    <a:pt x="235" y="5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54">
              <a:extLst>
                <a:ext uri="{FF2B5EF4-FFF2-40B4-BE49-F238E27FC236}">
                  <a16:creationId xmlns:a16="http://schemas.microsoft.com/office/drawing/2014/main" id="{BAC583F1-DFCE-41CF-8258-4082CAE9C58D}"/>
                </a:ext>
              </a:extLst>
            </p:cNvPr>
            <p:cNvSpPr>
              <a:spLocks/>
            </p:cNvSpPr>
            <p:nvPr/>
          </p:nvSpPr>
          <p:spPr bwMode="auto">
            <a:xfrm>
              <a:off x="6020" y="2424"/>
              <a:ext cx="157" cy="51"/>
            </a:xfrm>
            <a:custGeom>
              <a:avLst/>
              <a:gdLst>
                <a:gd name="T0" fmla="*/ 0 w 157"/>
                <a:gd name="T1" fmla="*/ 51 h 51"/>
                <a:gd name="T2" fmla="*/ 1 w 157"/>
                <a:gd name="T3" fmla="*/ 50 h 51"/>
                <a:gd name="T4" fmla="*/ 1 w 157"/>
                <a:gd name="T5" fmla="*/ 47 h 51"/>
                <a:gd name="T6" fmla="*/ 1 w 157"/>
                <a:gd name="T7" fmla="*/ 47 h 51"/>
                <a:gd name="T8" fmla="*/ 1 w 157"/>
                <a:gd name="T9" fmla="*/ 45 h 51"/>
                <a:gd name="T10" fmla="*/ 1 w 157"/>
                <a:gd name="T11" fmla="*/ 42 h 51"/>
                <a:gd name="T12" fmla="*/ 3 w 157"/>
                <a:gd name="T13" fmla="*/ 41 h 51"/>
                <a:gd name="T14" fmla="*/ 1 w 157"/>
                <a:gd name="T15" fmla="*/ 38 h 51"/>
                <a:gd name="T16" fmla="*/ 3 w 157"/>
                <a:gd name="T17" fmla="*/ 38 h 51"/>
                <a:gd name="T18" fmla="*/ 4 w 157"/>
                <a:gd name="T19" fmla="*/ 37 h 51"/>
                <a:gd name="T20" fmla="*/ 5 w 157"/>
                <a:gd name="T21" fmla="*/ 35 h 51"/>
                <a:gd name="T22" fmla="*/ 7 w 157"/>
                <a:gd name="T23" fmla="*/ 37 h 51"/>
                <a:gd name="T24" fmla="*/ 8 w 157"/>
                <a:gd name="T25" fmla="*/ 35 h 51"/>
                <a:gd name="T26" fmla="*/ 8 w 157"/>
                <a:gd name="T27" fmla="*/ 35 h 51"/>
                <a:gd name="T28" fmla="*/ 9 w 157"/>
                <a:gd name="T29" fmla="*/ 37 h 51"/>
                <a:gd name="T30" fmla="*/ 11 w 157"/>
                <a:gd name="T31" fmla="*/ 35 h 51"/>
                <a:gd name="T32" fmla="*/ 13 w 157"/>
                <a:gd name="T33" fmla="*/ 34 h 51"/>
                <a:gd name="T34" fmla="*/ 15 w 157"/>
                <a:gd name="T35" fmla="*/ 33 h 51"/>
                <a:gd name="T36" fmla="*/ 15 w 157"/>
                <a:gd name="T37" fmla="*/ 30 h 51"/>
                <a:gd name="T38" fmla="*/ 16 w 157"/>
                <a:gd name="T39" fmla="*/ 29 h 51"/>
                <a:gd name="T40" fmla="*/ 17 w 157"/>
                <a:gd name="T41" fmla="*/ 28 h 51"/>
                <a:gd name="T42" fmla="*/ 17 w 157"/>
                <a:gd name="T43" fmla="*/ 25 h 51"/>
                <a:gd name="T44" fmla="*/ 16 w 157"/>
                <a:gd name="T45" fmla="*/ 26 h 51"/>
                <a:gd name="T46" fmla="*/ 17 w 157"/>
                <a:gd name="T47" fmla="*/ 25 h 51"/>
                <a:gd name="T48" fmla="*/ 18 w 157"/>
                <a:gd name="T49" fmla="*/ 24 h 51"/>
                <a:gd name="T50" fmla="*/ 18 w 157"/>
                <a:gd name="T51" fmla="*/ 21 h 51"/>
                <a:gd name="T52" fmla="*/ 20 w 157"/>
                <a:gd name="T53" fmla="*/ 20 h 51"/>
                <a:gd name="T54" fmla="*/ 21 w 157"/>
                <a:gd name="T55" fmla="*/ 18 h 51"/>
                <a:gd name="T56" fmla="*/ 20 w 157"/>
                <a:gd name="T57" fmla="*/ 17 h 51"/>
                <a:gd name="T58" fmla="*/ 21 w 157"/>
                <a:gd name="T59" fmla="*/ 16 h 51"/>
                <a:gd name="T60" fmla="*/ 22 w 157"/>
                <a:gd name="T61" fmla="*/ 14 h 51"/>
                <a:gd name="T62" fmla="*/ 21 w 157"/>
                <a:gd name="T63" fmla="*/ 13 h 51"/>
                <a:gd name="T64" fmla="*/ 24 w 157"/>
                <a:gd name="T65" fmla="*/ 13 h 51"/>
                <a:gd name="T66" fmla="*/ 24 w 157"/>
                <a:gd name="T67" fmla="*/ 13 h 51"/>
                <a:gd name="T68" fmla="*/ 25 w 157"/>
                <a:gd name="T69" fmla="*/ 12 h 51"/>
                <a:gd name="T70" fmla="*/ 28 w 157"/>
                <a:gd name="T71" fmla="*/ 12 h 51"/>
                <a:gd name="T72" fmla="*/ 26 w 157"/>
                <a:gd name="T73" fmla="*/ 9 h 51"/>
                <a:gd name="T74" fmla="*/ 28 w 157"/>
                <a:gd name="T75" fmla="*/ 8 h 51"/>
                <a:gd name="T76" fmla="*/ 29 w 157"/>
                <a:gd name="T77" fmla="*/ 7 h 51"/>
                <a:gd name="T78" fmla="*/ 30 w 157"/>
                <a:gd name="T79" fmla="*/ 5 h 51"/>
                <a:gd name="T80" fmla="*/ 33 w 157"/>
                <a:gd name="T81" fmla="*/ 4 h 51"/>
                <a:gd name="T82" fmla="*/ 37 w 157"/>
                <a:gd name="T83" fmla="*/ 4 h 51"/>
                <a:gd name="T84" fmla="*/ 42 w 157"/>
                <a:gd name="T85" fmla="*/ 4 h 51"/>
                <a:gd name="T86" fmla="*/ 47 w 157"/>
                <a:gd name="T87" fmla="*/ 4 h 51"/>
                <a:gd name="T88" fmla="*/ 56 w 157"/>
                <a:gd name="T89" fmla="*/ 4 h 51"/>
                <a:gd name="T90" fmla="*/ 64 w 157"/>
                <a:gd name="T91" fmla="*/ 4 h 51"/>
                <a:gd name="T92" fmla="*/ 72 w 157"/>
                <a:gd name="T93" fmla="*/ 4 h 51"/>
                <a:gd name="T94" fmla="*/ 80 w 157"/>
                <a:gd name="T95" fmla="*/ 4 h 51"/>
                <a:gd name="T96" fmla="*/ 84 w 157"/>
                <a:gd name="T97" fmla="*/ 4 h 51"/>
                <a:gd name="T98" fmla="*/ 92 w 157"/>
                <a:gd name="T99" fmla="*/ 4 h 51"/>
                <a:gd name="T100" fmla="*/ 96 w 157"/>
                <a:gd name="T101" fmla="*/ 4 h 51"/>
                <a:gd name="T102" fmla="*/ 98 w 157"/>
                <a:gd name="T103" fmla="*/ 0 h 51"/>
                <a:gd name="T104" fmla="*/ 106 w 157"/>
                <a:gd name="T105" fmla="*/ 0 h 51"/>
                <a:gd name="T106" fmla="*/ 113 w 157"/>
                <a:gd name="T107" fmla="*/ 0 h 51"/>
                <a:gd name="T108" fmla="*/ 119 w 157"/>
                <a:gd name="T109" fmla="*/ 0 h 51"/>
                <a:gd name="T110" fmla="*/ 126 w 157"/>
                <a:gd name="T111" fmla="*/ 0 h 51"/>
                <a:gd name="T112" fmla="*/ 130 w 157"/>
                <a:gd name="T113" fmla="*/ 0 h 51"/>
                <a:gd name="T114" fmla="*/ 134 w 157"/>
                <a:gd name="T115" fmla="*/ 0 h 51"/>
                <a:gd name="T116" fmla="*/ 138 w 157"/>
                <a:gd name="T117" fmla="*/ 0 h 51"/>
                <a:gd name="T118" fmla="*/ 143 w 157"/>
                <a:gd name="T119" fmla="*/ 0 h 51"/>
                <a:gd name="T120" fmla="*/ 148 w 157"/>
                <a:gd name="T121" fmla="*/ 0 h 51"/>
                <a:gd name="T122" fmla="*/ 156 w 157"/>
                <a:gd name="T123"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7" h="51">
                  <a:moveTo>
                    <a:pt x="1" y="51"/>
                  </a:moveTo>
                  <a:lnTo>
                    <a:pt x="0" y="51"/>
                  </a:lnTo>
                  <a:lnTo>
                    <a:pt x="0" y="50"/>
                  </a:lnTo>
                  <a:lnTo>
                    <a:pt x="1" y="50"/>
                  </a:lnTo>
                  <a:lnTo>
                    <a:pt x="1" y="48"/>
                  </a:lnTo>
                  <a:lnTo>
                    <a:pt x="1" y="47"/>
                  </a:lnTo>
                  <a:lnTo>
                    <a:pt x="3" y="47"/>
                  </a:lnTo>
                  <a:lnTo>
                    <a:pt x="1" y="47"/>
                  </a:lnTo>
                  <a:lnTo>
                    <a:pt x="1" y="46"/>
                  </a:lnTo>
                  <a:lnTo>
                    <a:pt x="1" y="45"/>
                  </a:lnTo>
                  <a:lnTo>
                    <a:pt x="1" y="43"/>
                  </a:lnTo>
                  <a:lnTo>
                    <a:pt x="1" y="42"/>
                  </a:lnTo>
                  <a:lnTo>
                    <a:pt x="1" y="41"/>
                  </a:lnTo>
                  <a:lnTo>
                    <a:pt x="3" y="41"/>
                  </a:lnTo>
                  <a:lnTo>
                    <a:pt x="1" y="39"/>
                  </a:lnTo>
                  <a:lnTo>
                    <a:pt x="1" y="38"/>
                  </a:lnTo>
                  <a:lnTo>
                    <a:pt x="3" y="39"/>
                  </a:lnTo>
                  <a:lnTo>
                    <a:pt x="3" y="38"/>
                  </a:lnTo>
                  <a:lnTo>
                    <a:pt x="3" y="37"/>
                  </a:lnTo>
                  <a:lnTo>
                    <a:pt x="4" y="37"/>
                  </a:lnTo>
                  <a:lnTo>
                    <a:pt x="4" y="35"/>
                  </a:lnTo>
                  <a:lnTo>
                    <a:pt x="5" y="35"/>
                  </a:lnTo>
                  <a:lnTo>
                    <a:pt x="5" y="37"/>
                  </a:lnTo>
                  <a:lnTo>
                    <a:pt x="7" y="37"/>
                  </a:lnTo>
                  <a:lnTo>
                    <a:pt x="7" y="35"/>
                  </a:lnTo>
                  <a:lnTo>
                    <a:pt x="8" y="35"/>
                  </a:lnTo>
                  <a:lnTo>
                    <a:pt x="8" y="34"/>
                  </a:lnTo>
                  <a:lnTo>
                    <a:pt x="8" y="35"/>
                  </a:lnTo>
                  <a:lnTo>
                    <a:pt x="8" y="37"/>
                  </a:lnTo>
                  <a:lnTo>
                    <a:pt x="9" y="37"/>
                  </a:lnTo>
                  <a:lnTo>
                    <a:pt x="9" y="35"/>
                  </a:lnTo>
                  <a:lnTo>
                    <a:pt x="11" y="35"/>
                  </a:lnTo>
                  <a:lnTo>
                    <a:pt x="12" y="35"/>
                  </a:lnTo>
                  <a:lnTo>
                    <a:pt x="13" y="34"/>
                  </a:lnTo>
                  <a:lnTo>
                    <a:pt x="15" y="34"/>
                  </a:lnTo>
                  <a:lnTo>
                    <a:pt x="15" y="33"/>
                  </a:lnTo>
                  <a:lnTo>
                    <a:pt x="15" y="31"/>
                  </a:lnTo>
                  <a:lnTo>
                    <a:pt x="15" y="30"/>
                  </a:lnTo>
                  <a:lnTo>
                    <a:pt x="16" y="30"/>
                  </a:lnTo>
                  <a:lnTo>
                    <a:pt x="16" y="29"/>
                  </a:lnTo>
                  <a:lnTo>
                    <a:pt x="16" y="28"/>
                  </a:lnTo>
                  <a:lnTo>
                    <a:pt x="17" y="28"/>
                  </a:lnTo>
                  <a:lnTo>
                    <a:pt x="17" y="26"/>
                  </a:lnTo>
                  <a:lnTo>
                    <a:pt x="17" y="25"/>
                  </a:lnTo>
                  <a:lnTo>
                    <a:pt x="16" y="25"/>
                  </a:lnTo>
                  <a:lnTo>
                    <a:pt x="16" y="26"/>
                  </a:lnTo>
                  <a:lnTo>
                    <a:pt x="16" y="25"/>
                  </a:lnTo>
                  <a:lnTo>
                    <a:pt x="17" y="25"/>
                  </a:lnTo>
                  <a:lnTo>
                    <a:pt x="18" y="25"/>
                  </a:lnTo>
                  <a:lnTo>
                    <a:pt x="18" y="24"/>
                  </a:lnTo>
                  <a:lnTo>
                    <a:pt x="18" y="22"/>
                  </a:lnTo>
                  <a:lnTo>
                    <a:pt x="18" y="21"/>
                  </a:lnTo>
                  <a:lnTo>
                    <a:pt x="20" y="21"/>
                  </a:lnTo>
                  <a:lnTo>
                    <a:pt x="20" y="20"/>
                  </a:lnTo>
                  <a:lnTo>
                    <a:pt x="21" y="20"/>
                  </a:lnTo>
                  <a:lnTo>
                    <a:pt x="21" y="18"/>
                  </a:lnTo>
                  <a:lnTo>
                    <a:pt x="20" y="18"/>
                  </a:lnTo>
                  <a:lnTo>
                    <a:pt x="20" y="17"/>
                  </a:lnTo>
                  <a:lnTo>
                    <a:pt x="21" y="17"/>
                  </a:lnTo>
                  <a:lnTo>
                    <a:pt x="21" y="16"/>
                  </a:lnTo>
                  <a:lnTo>
                    <a:pt x="22" y="16"/>
                  </a:lnTo>
                  <a:lnTo>
                    <a:pt x="22" y="14"/>
                  </a:lnTo>
                  <a:lnTo>
                    <a:pt x="21" y="14"/>
                  </a:lnTo>
                  <a:lnTo>
                    <a:pt x="21" y="13"/>
                  </a:lnTo>
                  <a:lnTo>
                    <a:pt x="22" y="13"/>
                  </a:lnTo>
                  <a:lnTo>
                    <a:pt x="24" y="13"/>
                  </a:lnTo>
                  <a:lnTo>
                    <a:pt x="25" y="13"/>
                  </a:lnTo>
                  <a:lnTo>
                    <a:pt x="24" y="13"/>
                  </a:lnTo>
                  <a:lnTo>
                    <a:pt x="24" y="12"/>
                  </a:lnTo>
                  <a:lnTo>
                    <a:pt x="25" y="12"/>
                  </a:lnTo>
                  <a:lnTo>
                    <a:pt x="26" y="12"/>
                  </a:lnTo>
                  <a:lnTo>
                    <a:pt x="28" y="12"/>
                  </a:lnTo>
                  <a:lnTo>
                    <a:pt x="26" y="11"/>
                  </a:lnTo>
                  <a:lnTo>
                    <a:pt x="26" y="9"/>
                  </a:lnTo>
                  <a:lnTo>
                    <a:pt x="26" y="8"/>
                  </a:lnTo>
                  <a:lnTo>
                    <a:pt x="28" y="8"/>
                  </a:lnTo>
                  <a:lnTo>
                    <a:pt x="28" y="7"/>
                  </a:lnTo>
                  <a:lnTo>
                    <a:pt x="29" y="7"/>
                  </a:lnTo>
                  <a:lnTo>
                    <a:pt x="29" y="5"/>
                  </a:lnTo>
                  <a:lnTo>
                    <a:pt x="30" y="5"/>
                  </a:lnTo>
                  <a:lnTo>
                    <a:pt x="30" y="4"/>
                  </a:lnTo>
                  <a:lnTo>
                    <a:pt x="33" y="4"/>
                  </a:lnTo>
                  <a:lnTo>
                    <a:pt x="34" y="4"/>
                  </a:lnTo>
                  <a:lnTo>
                    <a:pt x="37" y="4"/>
                  </a:lnTo>
                  <a:lnTo>
                    <a:pt x="38" y="4"/>
                  </a:lnTo>
                  <a:lnTo>
                    <a:pt x="42" y="4"/>
                  </a:lnTo>
                  <a:lnTo>
                    <a:pt x="45" y="4"/>
                  </a:lnTo>
                  <a:lnTo>
                    <a:pt x="47" y="4"/>
                  </a:lnTo>
                  <a:lnTo>
                    <a:pt x="51" y="4"/>
                  </a:lnTo>
                  <a:lnTo>
                    <a:pt x="56" y="4"/>
                  </a:lnTo>
                  <a:lnTo>
                    <a:pt x="60" y="4"/>
                  </a:lnTo>
                  <a:lnTo>
                    <a:pt x="64" y="4"/>
                  </a:lnTo>
                  <a:lnTo>
                    <a:pt x="66" y="4"/>
                  </a:lnTo>
                  <a:lnTo>
                    <a:pt x="72" y="4"/>
                  </a:lnTo>
                  <a:lnTo>
                    <a:pt x="77" y="4"/>
                  </a:lnTo>
                  <a:lnTo>
                    <a:pt x="80" y="4"/>
                  </a:lnTo>
                  <a:lnTo>
                    <a:pt x="81" y="4"/>
                  </a:lnTo>
                  <a:lnTo>
                    <a:pt x="84" y="4"/>
                  </a:lnTo>
                  <a:lnTo>
                    <a:pt x="88" y="4"/>
                  </a:lnTo>
                  <a:lnTo>
                    <a:pt x="92" y="4"/>
                  </a:lnTo>
                  <a:lnTo>
                    <a:pt x="93" y="4"/>
                  </a:lnTo>
                  <a:lnTo>
                    <a:pt x="96" y="4"/>
                  </a:lnTo>
                  <a:lnTo>
                    <a:pt x="98" y="4"/>
                  </a:lnTo>
                  <a:lnTo>
                    <a:pt x="98" y="0"/>
                  </a:lnTo>
                  <a:lnTo>
                    <a:pt x="102" y="0"/>
                  </a:lnTo>
                  <a:lnTo>
                    <a:pt x="106" y="0"/>
                  </a:lnTo>
                  <a:lnTo>
                    <a:pt x="110" y="0"/>
                  </a:lnTo>
                  <a:lnTo>
                    <a:pt x="113" y="0"/>
                  </a:lnTo>
                  <a:lnTo>
                    <a:pt x="115" y="0"/>
                  </a:lnTo>
                  <a:lnTo>
                    <a:pt x="119" y="0"/>
                  </a:lnTo>
                  <a:lnTo>
                    <a:pt x="121" y="0"/>
                  </a:lnTo>
                  <a:lnTo>
                    <a:pt x="126" y="0"/>
                  </a:lnTo>
                  <a:lnTo>
                    <a:pt x="128" y="0"/>
                  </a:lnTo>
                  <a:lnTo>
                    <a:pt x="130" y="0"/>
                  </a:lnTo>
                  <a:lnTo>
                    <a:pt x="132" y="0"/>
                  </a:lnTo>
                  <a:lnTo>
                    <a:pt x="134" y="0"/>
                  </a:lnTo>
                  <a:lnTo>
                    <a:pt x="135" y="0"/>
                  </a:lnTo>
                  <a:lnTo>
                    <a:pt x="138" y="0"/>
                  </a:lnTo>
                  <a:lnTo>
                    <a:pt x="139" y="1"/>
                  </a:lnTo>
                  <a:lnTo>
                    <a:pt x="143" y="0"/>
                  </a:lnTo>
                  <a:lnTo>
                    <a:pt x="145" y="0"/>
                  </a:lnTo>
                  <a:lnTo>
                    <a:pt x="148" y="0"/>
                  </a:lnTo>
                  <a:lnTo>
                    <a:pt x="155" y="0"/>
                  </a:lnTo>
                  <a:lnTo>
                    <a:pt x="156" y="1"/>
                  </a:lnTo>
                  <a:lnTo>
                    <a:pt x="157"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55">
              <a:extLst>
                <a:ext uri="{FF2B5EF4-FFF2-40B4-BE49-F238E27FC236}">
                  <a16:creationId xmlns:a16="http://schemas.microsoft.com/office/drawing/2014/main" id="{05E120E4-F044-4FF5-902B-DC5172CD9E7A}"/>
                </a:ext>
              </a:extLst>
            </p:cNvPr>
            <p:cNvSpPr>
              <a:spLocks/>
            </p:cNvSpPr>
            <p:nvPr/>
          </p:nvSpPr>
          <p:spPr bwMode="auto">
            <a:xfrm>
              <a:off x="6148" y="2585"/>
              <a:ext cx="252" cy="264"/>
            </a:xfrm>
            <a:custGeom>
              <a:avLst/>
              <a:gdLst>
                <a:gd name="T0" fmla="*/ 2 w 252"/>
                <a:gd name="T1" fmla="*/ 24 h 264"/>
                <a:gd name="T2" fmla="*/ 10 w 252"/>
                <a:gd name="T3" fmla="*/ 22 h 264"/>
                <a:gd name="T4" fmla="*/ 8 w 252"/>
                <a:gd name="T5" fmla="*/ 17 h 264"/>
                <a:gd name="T6" fmla="*/ 13 w 252"/>
                <a:gd name="T7" fmla="*/ 16 h 264"/>
                <a:gd name="T8" fmla="*/ 17 w 252"/>
                <a:gd name="T9" fmla="*/ 11 h 264"/>
                <a:gd name="T10" fmla="*/ 23 w 252"/>
                <a:gd name="T11" fmla="*/ 7 h 264"/>
                <a:gd name="T12" fmla="*/ 28 w 252"/>
                <a:gd name="T13" fmla="*/ 1 h 264"/>
                <a:gd name="T14" fmla="*/ 31 w 252"/>
                <a:gd name="T15" fmla="*/ 18 h 264"/>
                <a:gd name="T16" fmla="*/ 29 w 252"/>
                <a:gd name="T17" fmla="*/ 35 h 264"/>
                <a:gd name="T18" fmla="*/ 49 w 252"/>
                <a:gd name="T19" fmla="*/ 37 h 264"/>
                <a:gd name="T20" fmla="*/ 68 w 252"/>
                <a:gd name="T21" fmla="*/ 37 h 264"/>
                <a:gd name="T22" fmla="*/ 88 w 252"/>
                <a:gd name="T23" fmla="*/ 37 h 264"/>
                <a:gd name="T24" fmla="*/ 113 w 252"/>
                <a:gd name="T25" fmla="*/ 37 h 264"/>
                <a:gd name="T26" fmla="*/ 129 w 252"/>
                <a:gd name="T27" fmla="*/ 37 h 264"/>
                <a:gd name="T28" fmla="*/ 146 w 252"/>
                <a:gd name="T29" fmla="*/ 37 h 264"/>
                <a:gd name="T30" fmla="*/ 165 w 252"/>
                <a:gd name="T31" fmla="*/ 37 h 264"/>
                <a:gd name="T32" fmla="*/ 185 w 252"/>
                <a:gd name="T33" fmla="*/ 37 h 264"/>
                <a:gd name="T34" fmla="*/ 210 w 252"/>
                <a:gd name="T35" fmla="*/ 37 h 264"/>
                <a:gd name="T36" fmla="*/ 228 w 252"/>
                <a:gd name="T37" fmla="*/ 37 h 264"/>
                <a:gd name="T38" fmla="*/ 243 w 252"/>
                <a:gd name="T39" fmla="*/ 37 h 264"/>
                <a:gd name="T40" fmla="*/ 250 w 252"/>
                <a:gd name="T41" fmla="*/ 39 h 264"/>
                <a:gd name="T42" fmla="*/ 250 w 252"/>
                <a:gd name="T43" fmla="*/ 52 h 264"/>
                <a:gd name="T44" fmla="*/ 252 w 252"/>
                <a:gd name="T45" fmla="*/ 67 h 264"/>
                <a:gd name="T46" fmla="*/ 252 w 252"/>
                <a:gd name="T47" fmla="*/ 80 h 264"/>
                <a:gd name="T48" fmla="*/ 252 w 252"/>
                <a:gd name="T49" fmla="*/ 100 h 264"/>
                <a:gd name="T50" fmla="*/ 252 w 252"/>
                <a:gd name="T51" fmla="*/ 117 h 264"/>
                <a:gd name="T52" fmla="*/ 252 w 252"/>
                <a:gd name="T53" fmla="*/ 132 h 264"/>
                <a:gd name="T54" fmla="*/ 252 w 252"/>
                <a:gd name="T55" fmla="*/ 151 h 264"/>
                <a:gd name="T56" fmla="*/ 252 w 252"/>
                <a:gd name="T57" fmla="*/ 169 h 264"/>
                <a:gd name="T58" fmla="*/ 252 w 252"/>
                <a:gd name="T59" fmla="*/ 181 h 264"/>
                <a:gd name="T60" fmla="*/ 252 w 252"/>
                <a:gd name="T61" fmla="*/ 198 h 264"/>
                <a:gd name="T62" fmla="*/ 252 w 252"/>
                <a:gd name="T63" fmla="*/ 225 h 264"/>
                <a:gd name="T64" fmla="*/ 252 w 252"/>
                <a:gd name="T65" fmla="*/ 250 h 264"/>
                <a:gd name="T66" fmla="*/ 247 w 252"/>
                <a:gd name="T67" fmla="*/ 263 h 264"/>
                <a:gd name="T68" fmla="*/ 224 w 252"/>
                <a:gd name="T69" fmla="*/ 263 h 264"/>
                <a:gd name="T70" fmla="*/ 203 w 252"/>
                <a:gd name="T71" fmla="*/ 263 h 264"/>
                <a:gd name="T72" fmla="*/ 182 w 252"/>
                <a:gd name="T73" fmla="*/ 263 h 264"/>
                <a:gd name="T74" fmla="*/ 156 w 252"/>
                <a:gd name="T75" fmla="*/ 263 h 264"/>
                <a:gd name="T76" fmla="*/ 137 w 252"/>
                <a:gd name="T77" fmla="*/ 263 h 264"/>
                <a:gd name="T78" fmla="*/ 113 w 252"/>
                <a:gd name="T79" fmla="*/ 263 h 264"/>
                <a:gd name="T80" fmla="*/ 95 w 252"/>
                <a:gd name="T81" fmla="*/ 263 h 264"/>
                <a:gd name="T82" fmla="*/ 76 w 252"/>
                <a:gd name="T83" fmla="*/ 263 h 264"/>
                <a:gd name="T84" fmla="*/ 58 w 252"/>
                <a:gd name="T85" fmla="*/ 263 h 264"/>
                <a:gd name="T86" fmla="*/ 45 w 252"/>
                <a:gd name="T87" fmla="*/ 264 h 264"/>
                <a:gd name="T88" fmla="*/ 29 w 252"/>
                <a:gd name="T89" fmla="*/ 258 h 264"/>
                <a:gd name="T90" fmla="*/ 29 w 252"/>
                <a:gd name="T91" fmla="*/ 245 h 264"/>
                <a:gd name="T92" fmla="*/ 31 w 252"/>
                <a:gd name="T93" fmla="*/ 219 h 264"/>
                <a:gd name="T94" fmla="*/ 31 w 252"/>
                <a:gd name="T95" fmla="*/ 198 h 264"/>
                <a:gd name="T96" fmla="*/ 31 w 252"/>
                <a:gd name="T97" fmla="*/ 181 h 264"/>
                <a:gd name="T98" fmla="*/ 25 w 252"/>
                <a:gd name="T99" fmla="*/ 153 h 264"/>
                <a:gd name="T100" fmla="*/ 21 w 252"/>
                <a:gd name="T101" fmla="*/ 139 h 264"/>
                <a:gd name="T102" fmla="*/ 16 w 252"/>
                <a:gd name="T103" fmla="*/ 113 h 264"/>
                <a:gd name="T104" fmla="*/ 12 w 252"/>
                <a:gd name="T105" fmla="*/ 88 h 264"/>
                <a:gd name="T106" fmla="*/ 6 w 252"/>
                <a:gd name="T107" fmla="*/ 58 h 264"/>
                <a:gd name="T108" fmla="*/ 3 w 252"/>
                <a:gd name="T109" fmla="*/ 3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2" h="264">
                  <a:moveTo>
                    <a:pt x="2" y="29"/>
                  </a:moveTo>
                  <a:lnTo>
                    <a:pt x="2" y="28"/>
                  </a:lnTo>
                  <a:lnTo>
                    <a:pt x="2" y="26"/>
                  </a:lnTo>
                  <a:lnTo>
                    <a:pt x="2" y="25"/>
                  </a:lnTo>
                  <a:lnTo>
                    <a:pt x="0" y="25"/>
                  </a:lnTo>
                  <a:lnTo>
                    <a:pt x="2" y="25"/>
                  </a:lnTo>
                  <a:lnTo>
                    <a:pt x="2" y="24"/>
                  </a:lnTo>
                  <a:lnTo>
                    <a:pt x="3" y="24"/>
                  </a:lnTo>
                  <a:lnTo>
                    <a:pt x="4" y="24"/>
                  </a:lnTo>
                  <a:lnTo>
                    <a:pt x="6" y="24"/>
                  </a:lnTo>
                  <a:lnTo>
                    <a:pt x="7" y="24"/>
                  </a:lnTo>
                  <a:lnTo>
                    <a:pt x="7" y="22"/>
                  </a:lnTo>
                  <a:lnTo>
                    <a:pt x="8" y="22"/>
                  </a:lnTo>
                  <a:lnTo>
                    <a:pt x="10" y="22"/>
                  </a:lnTo>
                  <a:lnTo>
                    <a:pt x="10" y="21"/>
                  </a:lnTo>
                  <a:lnTo>
                    <a:pt x="10" y="20"/>
                  </a:lnTo>
                  <a:lnTo>
                    <a:pt x="8" y="20"/>
                  </a:lnTo>
                  <a:lnTo>
                    <a:pt x="7" y="20"/>
                  </a:lnTo>
                  <a:lnTo>
                    <a:pt x="7" y="18"/>
                  </a:lnTo>
                  <a:lnTo>
                    <a:pt x="8" y="18"/>
                  </a:lnTo>
                  <a:lnTo>
                    <a:pt x="8" y="17"/>
                  </a:lnTo>
                  <a:lnTo>
                    <a:pt x="10" y="17"/>
                  </a:lnTo>
                  <a:lnTo>
                    <a:pt x="11" y="17"/>
                  </a:lnTo>
                  <a:lnTo>
                    <a:pt x="11" y="18"/>
                  </a:lnTo>
                  <a:lnTo>
                    <a:pt x="12" y="18"/>
                  </a:lnTo>
                  <a:lnTo>
                    <a:pt x="13" y="18"/>
                  </a:lnTo>
                  <a:lnTo>
                    <a:pt x="13" y="17"/>
                  </a:lnTo>
                  <a:lnTo>
                    <a:pt x="13" y="16"/>
                  </a:lnTo>
                  <a:lnTo>
                    <a:pt x="13" y="14"/>
                  </a:lnTo>
                  <a:lnTo>
                    <a:pt x="13" y="13"/>
                  </a:lnTo>
                  <a:lnTo>
                    <a:pt x="15" y="13"/>
                  </a:lnTo>
                  <a:lnTo>
                    <a:pt x="15" y="12"/>
                  </a:lnTo>
                  <a:lnTo>
                    <a:pt x="16" y="12"/>
                  </a:lnTo>
                  <a:lnTo>
                    <a:pt x="16" y="11"/>
                  </a:lnTo>
                  <a:lnTo>
                    <a:pt x="17" y="11"/>
                  </a:lnTo>
                  <a:lnTo>
                    <a:pt x="17" y="9"/>
                  </a:lnTo>
                  <a:lnTo>
                    <a:pt x="19" y="9"/>
                  </a:lnTo>
                  <a:lnTo>
                    <a:pt x="20" y="9"/>
                  </a:lnTo>
                  <a:lnTo>
                    <a:pt x="20" y="8"/>
                  </a:lnTo>
                  <a:lnTo>
                    <a:pt x="21" y="8"/>
                  </a:lnTo>
                  <a:lnTo>
                    <a:pt x="21" y="7"/>
                  </a:lnTo>
                  <a:lnTo>
                    <a:pt x="23" y="7"/>
                  </a:lnTo>
                  <a:lnTo>
                    <a:pt x="24" y="7"/>
                  </a:lnTo>
                  <a:lnTo>
                    <a:pt x="24" y="5"/>
                  </a:lnTo>
                  <a:lnTo>
                    <a:pt x="24" y="4"/>
                  </a:lnTo>
                  <a:lnTo>
                    <a:pt x="25" y="3"/>
                  </a:lnTo>
                  <a:lnTo>
                    <a:pt x="27" y="3"/>
                  </a:lnTo>
                  <a:lnTo>
                    <a:pt x="27" y="1"/>
                  </a:lnTo>
                  <a:lnTo>
                    <a:pt x="28" y="1"/>
                  </a:lnTo>
                  <a:lnTo>
                    <a:pt x="29" y="1"/>
                  </a:lnTo>
                  <a:lnTo>
                    <a:pt x="29" y="0"/>
                  </a:lnTo>
                  <a:lnTo>
                    <a:pt x="31" y="0"/>
                  </a:lnTo>
                  <a:lnTo>
                    <a:pt x="31" y="4"/>
                  </a:lnTo>
                  <a:lnTo>
                    <a:pt x="31" y="9"/>
                  </a:lnTo>
                  <a:lnTo>
                    <a:pt x="31" y="14"/>
                  </a:lnTo>
                  <a:lnTo>
                    <a:pt x="31" y="18"/>
                  </a:lnTo>
                  <a:lnTo>
                    <a:pt x="29" y="22"/>
                  </a:lnTo>
                  <a:lnTo>
                    <a:pt x="29" y="24"/>
                  </a:lnTo>
                  <a:lnTo>
                    <a:pt x="29" y="26"/>
                  </a:lnTo>
                  <a:lnTo>
                    <a:pt x="29" y="28"/>
                  </a:lnTo>
                  <a:lnTo>
                    <a:pt x="29" y="30"/>
                  </a:lnTo>
                  <a:lnTo>
                    <a:pt x="29" y="33"/>
                  </a:lnTo>
                  <a:lnTo>
                    <a:pt x="29" y="35"/>
                  </a:lnTo>
                  <a:lnTo>
                    <a:pt x="29" y="37"/>
                  </a:lnTo>
                  <a:lnTo>
                    <a:pt x="34" y="37"/>
                  </a:lnTo>
                  <a:lnTo>
                    <a:pt x="40" y="37"/>
                  </a:lnTo>
                  <a:lnTo>
                    <a:pt x="42" y="37"/>
                  </a:lnTo>
                  <a:lnTo>
                    <a:pt x="45" y="37"/>
                  </a:lnTo>
                  <a:lnTo>
                    <a:pt x="48" y="37"/>
                  </a:lnTo>
                  <a:lnTo>
                    <a:pt x="49" y="37"/>
                  </a:lnTo>
                  <a:lnTo>
                    <a:pt x="50" y="37"/>
                  </a:lnTo>
                  <a:lnTo>
                    <a:pt x="55" y="37"/>
                  </a:lnTo>
                  <a:lnTo>
                    <a:pt x="57" y="37"/>
                  </a:lnTo>
                  <a:lnTo>
                    <a:pt x="58" y="37"/>
                  </a:lnTo>
                  <a:lnTo>
                    <a:pt x="62" y="37"/>
                  </a:lnTo>
                  <a:lnTo>
                    <a:pt x="66" y="37"/>
                  </a:lnTo>
                  <a:lnTo>
                    <a:pt x="68" y="37"/>
                  </a:lnTo>
                  <a:lnTo>
                    <a:pt x="76" y="37"/>
                  </a:lnTo>
                  <a:lnTo>
                    <a:pt x="78" y="37"/>
                  </a:lnTo>
                  <a:lnTo>
                    <a:pt x="79" y="37"/>
                  </a:lnTo>
                  <a:lnTo>
                    <a:pt x="80" y="37"/>
                  </a:lnTo>
                  <a:lnTo>
                    <a:pt x="83" y="37"/>
                  </a:lnTo>
                  <a:lnTo>
                    <a:pt x="85" y="37"/>
                  </a:lnTo>
                  <a:lnTo>
                    <a:pt x="88" y="37"/>
                  </a:lnTo>
                  <a:lnTo>
                    <a:pt x="91" y="37"/>
                  </a:lnTo>
                  <a:lnTo>
                    <a:pt x="95" y="37"/>
                  </a:lnTo>
                  <a:lnTo>
                    <a:pt x="100" y="37"/>
                  </a:lnTo>
                  <a:lnTo>
                    <a:pt x="104" y="37"/>
                  </a:lnTo>
                  <a:lnTo>
                    <a:pt x="109" y="37"/>
                  </a:lnTo>
                  <a:lnTo>
                    <a:pt x="112" y="37"/>
                  </a:lnTo>
                  <a:lnTo>
                    <a:pt x="113" y="37"/>
                  </a:lnTo>
                  <a:lnTo>
                    <a:pt x="114" y="37"/>
                  </a:lnTo>
                  <a:lnTo>
                    <a:pt x="116" y="37"/>
                  </a:lnTo>
                  <a:lnTo>
                    <a:pt x="118" y="37"/>
                  </a:lnTo>
                  <a:lnTo>
                    <a:pt x="121" y="38"/>
                  </a:lnTo>
                  <a:lnTo>
                    <a:pt x="123" y="38"/>
                  </a:lnTo>
                  <a:lnTo>
                    <a:pt x="127" y="37"/>
                  </a:lnTo>
                  <a:lnTo>
                    <a:pt x="129" y="37"/>
                  </a:lnTo>
                  <a:lnTo>
                    <a:pt x="133" y="37"/>
                  </a:lnTo>
                  <a:lnTo>
                    <a:pt x="135" y="38"/>
                  </a:lnTo>
                  <a:lnTo>
                    <a:pt x="138" y="37"/>
                  </a:lnTo>
                  <a:lnTo>
                    <a:pt x="142" y="37"/>
                  </a:lnTo>
                  <a:lnTo>
                    <a:pt x="143" y="37"/>
                  </a:lnTo>
                  <a:lnTo>
                    <a:pt x="144" y="37"/>
                  </a:lnTo>
                  <a:lnTo>
                    <a:pt x="146" y="37"/>
                  </a:lnTo>
                  <a:lnTo>
                    <a:pt x="147" y="37"/>
                  </a:lnTo>
                  <a:lnTo>
                    <a:pt x="151" y="37"/>
                  </a:lnTo>
                  <a:lnTo>
                    <a:pt x="156" y="37"/>
                  </a:lnTo>
                  <a:lnTo>
                    <a:pt x="160" y="37"/>
                  </a:lnTo>
                  <a:lnTo>
                    <a:pt x="163" y="37"/>
                  </a:lnTo>
                  <a:lnTo>
                    <a:pt x="164" y="37"/>
                  </a:lnTo>
                  <a:lnTo>
                    <a:pt x="165" y="37"/>
                  </a:lnTo>
                  <a:lnTo>
                    <a:pt x="167" y="37"/>
                  </a:lnTo>
                  <a:lnTo>
                    <a:pt x="169" y="37"/>
                  </a:lnTo>
                  <a:lnTo>
                    <a:pt x="172" y="37"/>
                  </a:lnTo>
                  <a:lnTo>
                    <a:pt x="177" y="37"/>
                  </a:lnTo>
                  <a:lnTo>
                    <a:pt x="180" y="37"/>
                  </a:lnTo>
                  <a:lnTo>
                    <a:pt x="182" y="37"/>
                  </a:lnTo>
                  <a:lnTo>
                    <a:pt x="185" y="37"/>
                  </a:lnTo>
                  <a:lnTo>
                    <a:pt x="189" y="37"/>
                  </a:lnTo>
                  <a:lnTo>
                    <a:pt x="192" y="37"/>
                  </a:lnTo>
                  <a:lnTo>
                    <a:pt x="197" y="37"/>
                  </a:lnTo>
                  <a:lnTo>
                    <a:pt x="201" y="37"/>
                  </a:lnTo>
                  <a:lnTo>
                    <a:pt x="205" y="37"/>
                  </a:lnTo>
                  <a:lnTo>
                    <a:pt x="207" y="37"/>
                  </a:lnTo>
                  <a:lnTo>
                    <a:pt x="210" y="37"/>
                  </a:lnTo>
                  <a:lnTo>
                    <a:pt x="214" y="37"/>
                  </a:lnTo>
                  <a:lnTo>
                    <a:pt x="216" y="37"/>
                  </a:lnTo>
                  <a:lnTo>
                    <a:pt x="220" y="37"/>
                  </a:lnTo>
                  <a:lnTo>
                    <a:pt x="222" y="37"/>
                  </a:lnTo>
                  <a:lnTo>
                    <a:pt x="223" y="37"/>
                  </a:lnTo>
                  <a:lnTo>
                    <a:pt x="227" y="37"/>
                  </a:lnTo>
                  <a:lnTo>
                    <a:pt x="228" y="37"/>
                  </a:lnTo>
                  <a:lnTo>
                    <a:pt x="231" y="37"/>
                  </a:lnTo>
                  <a:lnTo>
                    <a:pt x="233" y="37"/>
                  </a:lnTo>
                  <a:lnTo>
                    <a:pt x="235" y="37"/>
                  </a:lnTo>
                  <a:lnTo>
                    <a:pt x="237" y="37"/>
                  </a:lnTo>
                  <a:lnTo>
                    <a:pt x="240" y="37"/>
                  </a:lnTo>
                  <a:lnTo>
                    <a:pt x="241" y="37"/>
                  </a:lnTo>
                  <a:lnTo>
                    <a:pt x="243" y="37"/>
                  </a:lnTo>
                  <a:lnTo>
                    <a:pt x="244" y="37"/>
                  </a:lnTo>
                  <a:lnTo>
                    <a:pt x="247" y="37"/>
                  </a:lnTo>
                  <a:lnTo>
                    <a:pt x="248" y="37"/>
                  </a:lnTo>
                  <a:lnTo>
                    <a:pt x="249" y="37"/>
                  </a:lnTo>
                  <a:lnTo>
                    <a:pt x="250" y="37"/>
                  </a:lnTo>
                  <a:lnTo>
                    <a:pt x="250" y="38"/>
                  </a:lnTo>
                  <a:lnTo>
                    <a:pt x="250" y="39"/>
                  </a:lnTo>
                  <a:lnTo>
                    <a:pt x="250" y="43"/>
                  </a:lnTo>
                  <a:lnTo>
                    <a:pt x="250" y="46"/>
                  </a:lnTo>
                  <a:lnTo>
                    <a:pt x="250" y="47"/>
                  </a:lnTo>
                  <a:lnTo>
                    <a:pt x="250" y="48"/>
                  </a:lnTo>
                  <a:lnTo>
                    <a:pt x="250" y="50"/>
                  </a:lnTo>
                  <a:lnTo>
                    <a:pt x="250" y="51"/>
                  </a:lnTo>
                  <a:lnTo>
                    <a:pt x="250" y="52"/>
                  </a:lnTo>
                  <a:lnTo>
                    <a:pt x="252" y="56"/>
                  </a:lnTo>
                  <a:lnTo>
                    <a:pt x="252" y="58"/>
                  </a:lnTo>
                  <a:lnTo>
                    <a:pt x="252" y="60"/>
                  </a:lnTo>
                  <a:lnTo>
                    <a:pt x="252" y="62"/>
                  </a:lnTo>
                  <a:lnTo>
                    <a:pt x="252" y="63"/>
                  </a:lnTo>
                  <a:lnTo>
                    <a:pt x="252" y="64"/>
                  </a:lnTo>
                  <a:lnTo>
                    <a:pt x="252" y="67"/>
                  </a:lnTo>
                  <a:lnTo>
                    <a:pt x="252" y="69"/>
                  </a:lnTo>
                  <a:lnTo>
                    <a:pt x="252" y="71"/>
                  </a:lnTo>
                  <a:lnTo>
                    <a:pt x="252" y="72"/>
                  </a:lnTo>
                  <a:lnTo>
                    <a:pt x="252" y="75"/>
                  </a:lnTo>
                  <a:lnTo>
                    <a:pt x="252" y="76"/>
                  </a:lnTo>
                  <a:lnTo>
                    <a:pt x="252" y="79"/>
                  </a:lnTo>
                  <a:lnTo>
                    <a:pt x="252" y="80"/>
                  </a:lnTo>
                  <a:lnTo>
                    <a:pt x="252" y="81"/>
                  </a:lnTo>
                  <a:lnTo>
                    <a:pt x="252" y="83"/>
                  </a:lnTo>
                  <a:lnTo>
                    <a:pt x="252" y="85"/>
                  </a:lnTo>
                  <a:lnTo>
                    <a:pt x="252" y="86"/>
                  </a:lnTo>
                  <a:lnTo>
                    <a:pt x="252" y="94"/>
                  </a:lnTo>
                  <a:lnTo>
                    <a:pt x="252" y="97"/>
                  </a:lnTo>
                  <a:lnTo>
                    <a:pt x="252" y="100"/>
                  </a:lnTo>
                  <a:lnTo>
                    <a:pt x="252" y="102"/>
                  </a:lnTo>
                  <a:lnTo>
                    <a:pt x="252" y="105"/>
                  </a:lnTo>
                  <a:lnTo>
                    <a:pt x="252" y="107"/>
                  </a:lnTo>
                  <a:lnTo>
                    <a:pt x="252" y="109"/>
                  </a:lnTo>
                  <a:lnTo>
                    <a:pt x="252" y="110"/>
                  </a:lnTo>
                  <a:lnTo>
                    <a:pt x="252" y="114"/>
                  </a:lnTo>
                  <a:lnTo>
                    <a:pt x="252" y="117"/>
                  </a:lnTo>
                  <a:lnTo>
                    <a:pt x="252" y="119"/>
                  </a:lnTo>
                  <a:lnTo>
                    <a:pt x="252" y="120"/>
                  </a:lnTo>
                  <a:lnTo>
                    <a:pt x="252" y="123"/>
                  </a:lnTo>
                  <a:lnTo>
                    <a:pt x="252" y="124"/>
                  </a:lnTo>
                  <a:lnTo>
                    <a:pt x="252" y="126"/>
                  </a:lnTo>
                  <a:lnTo>
                    <a:pt x="252" y="131"/>
                  </a:lnTo>
                  <a:lnTo>
                    <a:pt x="252" y="132"/>
                  </a:lnTo>
                  <a:lnTo>
                    <a:pt x="252" y="134"/>
                  </a:lnTo>
                  <a:lnTo>
                    <a:pt x="252" y="139"/>
                  </a:lnTo>
                  <a:lnTo>
                    <a:pt x="252" y="141"/>
                  </a:lnTo>
                  <a:lnTo>
                    <a:pt x="252" y="143"/>
                  </a:lnTo>
                  <a:lnTo>
                    <a:pt x="252" y="147"/>
                  </a:lnTo>
                  <a:lnTo>
                    <a:pt x="252" y="149"/>
                  </a:lnTo>
                  <a:lnTo>
                    <a:pt x="252" y="151"/>
                  </a:lnTo>
                  <a:lnTo>
                    <a:pt x="252" y="152"/>
                  </a:lnTo>
                  <a:lnTo>
                    <a:pt x="252" y="157"/>
                  </a:lnTo>
                  <a:lnTo>
                    <a:pt x="252" y="160"/>
                  </a:lnTo>
                  <a:lnTo>
                    <a:pt x="252" y="162"/>
                  </a:lnTo>
                  <a:lnTo>
                    <a:pt x="252" y="165"/>
                  </a:lnTo>
                  <a:lnTo>
                    <a:pt x="252" y="166"/>
                  </a:lnTo>
                  <a:lnTo>
                    <a:pt x="252" y="169"/>
                  </a:lnTo>
                  <a:lnTo>
                    <a:pt x="252" y="170"/>
                  </a:lnTo>
                  <a:lnTo>
                    <a:pt x="252" y="172"/>
                  </a:lnTo>
                  <a:lnTo>
                    <a:pt x="252" y="173"/>
                  </a:lnTo>
                  <a:lnTo>
                    <a:pt x="252" y="174"/>
                  </a:lnTo>
                  <a:lnTo>
                    <a:pt x="252" y="175"/>
                  </a:lnTo>
                  <a:lnTo>
                    <a:pt x="252" y="178"/>
                  </a:lnTo>
                  <a:lnTo>
                    <a:pt x="252" y="181"/>
                  </a:lnTo>
                  <a:lnTo>
                    <a:pt x="252" y="182"/>
                  </a:lnTo>
                  <a:lnTo>
                    <a:pt x="252" y="183"/>
                  </a:lnTo>
                  <a:lnTo>
                    <a:pt x="252" y="186"/>
                  </a:lnTo>
                  <a:lnTo>
                    <a:pt x="252" y="191"/>
                  </a:lnTo>
                  <a:lnTo>
                    <a:pt x="252" y="192"/>
                  </a:lnTo>
                  <a:lnTo>
                    <a:pt x="252" y="194"/>
                  </a:lnTo>
                  <a:lnTo>
                    <a:pt x="252" y="198"/>
                  </a:lnTo>
                  <a:lnTo>
                    <a:pt x="252" y="199"/>
                  </a:lnTo>
                  <a:lnTo>
                    <a:pt x="252" y="200"/>
                  </a:lnTo>
                  <a:lnTo>
                    <a:pt x="252" y="202"/>
                  </a:lnTo>
                  <a:lnTo>
                    <a:pt x="252" y="206"/>
                  </a:lnTo>
                  <a:lnTo>
                    <a:pt x="252" y="208"/>
                  </a:lnTo>
                  <a:lnTo>
                    <a:pt x="252" y="216"/>
                  </a:lnTo>
                  <a:lnTo>
                    <a:pt x="252" y="225"/>
                  </a:lnTo>
                  <a:lnTo>
                    <a:pt x="252" y="233"/>
                  </a:lnTo>
                  <a:lnTo>
                    <a:pt x="252" y="236"/>
                  </a:lnTo>
                  <a:lnTo>
                    <a:pt x="252" y="238"/>
                  </a:lnTo>
                  <a:lnTo>
                    <a:pt x="252" y="242"/>
                  </a:lnTo>
                  <a:lnTo>
                    <a:pt x="252" y="245"/>
                  </a:lnTo>
                  <a:lnTo>
                    <a:pt x="252" y="246"/>
                  </a:lnTo>
                  <a:lnTo>
                    <a:pt x="252" y="250"/>
                  </a:lnTo>
                  <a:lnTo>
                    <a:pt x="252" y="254"/>
                  </a:lnTo>
                  <a:lnTo>
                    <a:pt x="252" y="261"/>
                  </a:lnTo>
                  <a:lnTo>
                    <a:pt x="252" y="262"/>
                  </a:lnTo>
                  <a:lnTo>
                    <a:pt x="252" y="263"/>
                  </a:lnTo>
                  <a:lnTo>
                    <a:pt x="250" y="263"/>
                  </a:lnTo>
                  <a:lnTo>
                    <a:pt x="249" y="263"/>
                  </a:lnTo>
                  <a:lnTo>
                    <a:pt x="247" y="263"/>
                  </a:lnTo>
                  <a:lnTo>
                    <a:pt x="244" y="263"/>
                  </a:lnTo>
                  <a:lnTo>
                    <a:pt x="241" y="263"/>
                  </a:lnTo>
                  <a:lnTo>
                    <a:pt x="236" y="263"/>
                  </a:lnTo>
                  <a:lnTo>
                    <a:pt x="233" y="263"/>
                  </a:lnTo>
                  <a:lnTo>
                    <a:pt x="231" y="263"/>
                  </a:lnTo>
                  <a:lnTo>
                    <a:pt x="228" y="263"/>
                  </a:lnTo>
                  <a:lnTo>
                    <a:pt x="224" y="263"/>
                  </a:lnTo>
                  <a:lnTo>
                    <a:pt x="223" y="263"/>
                  </a:lnTo>
                  <a:lnTo>
                    <a:pt x="218" y="263"/>
                  </a:lnTo>
                  <a:lnTo>
                    <a:pt x="215" y="263"/>
                  </a:lnTo>
                  <a:lnTo>
                    <a:pt x="212" y="263"/>
                  </a:lnTo>
                  <a:lnTo>
                    <a:pt x="206" y="263"/>
                  </a:lnTo>
                  <a:lnTo>
                    <a:pt x="205" y="263"/>
                  </a:lnTo>
                  <a:lnTo>
                    <a:pt x="203" y="263"/>
                  </a:lnTo>
                  <a:lnTo>
                    <a:pt x="197" y="263"/>
                  </a:lnTo>
                  <a:lnTo>
                    <a:pt x="195" y="263"/>
                  </a:lnTo>
                  <a:lnTo>
                    <a:pt x="193" y="263"/>
                  </a:lnTo>
                  <a:lnTo>
                    <a:pt x="188" y="263"/>
                  </a:lnTo>
                  <a:lnTo>
                    <a:pt x="186" y="263"/>
                  </a:lnTo>
                  <a:lnTo>
                    <a:pt x="185" y="263"/>
                  </a:lnTo>
                  <a:lnTo>
                    <a:pt x="182" y="263"/>
                  </a:lnTo>
                  <a:lnTo>
                    <a:pt x="180" y="263"/>
                  </a:lnTo>
                  <a:lnTo>
                    <a:pt x="173" y="263"/>
                  </a:lnTo>
                  <a:lnTo>
                    <a:pt x="169" y="263"/>
                  </a:lnTo>
                  <a:lnTo>
                    <a:pt x="167" y="263"/>
                  </a:lnTo>
                  <a:lnTo>
                    <a:pt x="164" y="263"/>
                  </a:lnTo>
                  <a:lnTo>
                    <a:pt x="160" y="263"/>
                  </a:lnTo>
                  <a:lnTo>
                    <a:pt x="156" y="263"/>
                  </a:lnTo>
                  <a:lnTo>
                    <a:pt x="155" y="263"/>
                  </a:lnTo>
                  <a:lnTo>
                    <a:pt x="150" y="263"/>
                  </a:lnTo>
                  <a:lnTo>
                    <a:pt x="147" y="263"/>
                  </a:lnTo>
                  <a:lnTo>
                    <a:pt x="142" y="263"/>
                  </a:lnTo>
                  <a:lnTo>
                    <a:pt x="140" y="263"/>
                  </a:lnTo>
                  <a:lnTo>
                    <a:pt x="139" y="263"/>
                  </a:lnTo>
                  <a:lnTo>
                    <a:pt x="137" y="263"/>
                  </a:lnTo>
                  <a:lnTo>
                    <a:pt x="133" y="263"/>
                  </a:lnTo>
                  <a:lnTo>
                    <a:pt x="129" y="263"/>
                  </a:lnTo>
                  <a:lnTo>
                    <a:pt x="123" y="263"/>
                  </a:lnTo>
                  <a:lnTo>
                    <a:pt x="121" y="263"/>
                  </a:lnTo>
                  <a:lnTo>
                    <a:pt x="117" y="263"/>
                  </a:lnTo>
                  <a:lnTo>
                    <a:pt x="116" y="263"/>
                  </a:lnTo>
                  <a:lnTo>
                    <a:pt x="113" y="263"/>
                  </a:lnTo>
                  <a:lnTo>
                    <a:pt x="112" y="263"/>
                  </a:lnTo>
                  <a:lnTo>
                    <a:pt x="108" y="263"/>
                  </a:lnTo>
                  <a:lnTo>
                    <a:pt x="105" y="263"/>
                  </a:lnTo>
                  <a:lnTo>
                    <a:pt x="103" y="263"/>
                  </a:lnTo>
                  <a:lnTo>
                    <a:pt x="100" y="263"/>
                  </a:lnTo>
                  <a:lnTo>
                    <a:pt x="97" y="263"/>
                  </a:lnTo>
                  <a:lnTo>
                    <a:pt x="95" y="263"/>
                  </a:lnTo>
                  <a:lnTo>
                    <a:pt x="92" y="263"/>
                  </a:lnTo>
                  <a:lnTo>
                    <a:pt x="91" y="263"/>
                  </a:lnTo>
                  <a:lnTo>
                    <a:pt x="88" y="263"/>
                  </a:lnTo>
                  <a:lnTo>
                    <a:pt x="87" y="263"/>
                  </a:lnTo>
                  <a:lnTo>
                    <a:pt x="85" y="263"/>
                  </a:lnTo>
                  <a:lnTo>
                    <a:pt x="82" y="263"/>
                  </a:lnTo>
                  <a:lnTo>
                    <a:pt x="76" y="263"/>
                  </a:lnTo>
                  <a:lnTo>
                    <a:pt x="74" y="263"/>
                  </a:lnTo>
                  <a:lnTo>
                    <a:pt x="71" y="263"/>
                  </a:lnTo>
                  <a:lnTo>
                    <a:pt x="67" y="263"/>
                  </a:lnTo>
                  <a:lnTo>
                    <a:pt x="65" y="263"/>
                  </a:lnTo>
                  <a:lnTo>
                    <a:pt x="62" y="263"/>
                  </a:lnTo>
                  <a:lnTo>
                    <a:pt x="61" y="263"/>
                  </a:lnTo>
                  <a:lnTo>
                    <a:pt x="58" y="263"/>
                  </a:lnTo>
                  <a:lnTo>
                    <a:pt x="57" y="263"/>
                  </a:lnTo>
                  <a:lnTo>
                    <a:pt x="54" y="263"/>
                  </a:lnTo>
                  <a:lnTo>
                    <a:pt x="50" y="263"/>
                  </a:lnTo>
                  <a:lnTo>
                    <a:pt x="48" y="263"/>
                  </a:lnTo>
                  <a:lnTo>
                    <a:pt x="45" y="263"/>
                  </a:lnTo>
                  <a:lnTo>
                    <a:pt x="46" y="264"/>
                  </a:lnTo>
                  <a:lnTo>
                    <a:pt x="45" y="264"/>
                  </a:lnTo>
                  <a:lnTo>
                    <a:pt x="41" y="264"/>
                  </a:lnTo>
                  <a:lnTo>
                    <a:pt x="38" y="264"/>
                  </a:lnTo>
                  <a:lnTo>
                    <a:pt x="34" y="264"/>
                  </a:lnTo>
                  <a:lnTo>
                    <a:pt x="32" y="264"/>
                  </a:lnTo>
                  <a:lnTo>
                    <a:pt x="29" y="264"/>
                  </a:lnTo>
                  <a:lnTo>
                    <a:pt x="29" y="262"/>
                  </a:lnTo>
                  <a:lnTo>
                    <a:pt x="29" y="258"/>
                  </a:lnTo>
                  <a:lnTo>
                    <a:pt x="29" y="255"/>
                  </a:lnTo>
                  <a:lnTo>
                    <a:pt x="29" y="254"/>
                  </a:lnTo>
                  <a:lnTo>
                    <a:pt x="29" y="250"/>
                  </a:lnTo>
                  <a:lnTo>
                    <a:pt x="29" y="249"/>
                  </a:lnTo>
                  <a:lnTo>
                    <a:pt x="29" y="247"/>
                  </a:lnTo>
                  <a:lnTo>
                    <a:pt x="29" y="246"/>
                  </a:lnTo>
                  <a:lnTo>
                    <a:pt x="29" y="245"/>
                  </a:lnTo>
                  <a:lnTo>
                    <a:pt x="29" y="242"/>
                  </a:lnTo>
                  <a:lnTo>
                    <a:pt x="31" y="241"/>
                  </a:lnTo>
                  <a:lnTo>
                    <a:pt x="31" y="237"/>
                  </a:lnTo>
                  <a:lnTo>
                    <a:pt x="31" y="233"/>
                  </a:lnTo>
                  <a:lnTo>
                    <a:pt x="31" y="229"/>
                  </a:lnTo>
                  <a:lnTo>
                    <a:pt x="31" y="227"/>
                  </a:lnTo>
                  <a:lnTo>
                    <a:pt x="31" y="219"/>
                  </a:lnTo>
                  <a:lnTo>
                    <a:pt x="31" y="217"/>
                  </a:lnTo>
                  <a:lnTo>
                    <a:pt x="31" y="216"/>
                  </a:lnTo>
                  <a:lnTo>
                    <a:pt x="31" y="213"/>
                  </a:lnTo>
                  <a:lnTo>
                    <a:pt x="31" y="208"/>
                  </a:lnTo>
                  <a:lnTo>
                    <a:pt x="31" y="206"/>
                  </a:lnTo>
                  <a:lnTo>
                    <a:pt x="31" y="202"/>
                  </a:lnTo>
                  <a:lnTo>
                    <a:pt x="31" y="198"/>
                  </a:lnTo>
                  <a:lnTo>
                    <a:pt x="31" y="196"/>
                  </a:lnTo>
                  <a:lnTo>
                    <a:pt x="31" y="195"/>
                  </a:lnTo>
                  <a:lnTo>
                    <a:pt x="31" y="194"/>
                  </a:lnTo>
                  <a:lnTo>
                    <a:pt x="31" y="191"/>
                  </a:lnTo>
                  <a:lnTo>
                    <a:pt x="31" y="190"/>
                  </a:lnTo>
                  <a:lnTo>
                    <a:pt x="31" y="187"/>
                  </a:lnTo>
                  <a:lnTo>
                    <a:pt x="31" y="181"/>
                  </a:lnTo>
                  <a:lnTo>
                    <a:pt x="29" y="178"/>
                  </a:lnTo>
                  <a:lnTo>
                    <a:pt x="29" y="174"/>
                  </a:lnTo>
                  <a:lnTo>
                    <a:pt x="28" y="169"/>
                  </a:lnTo>
                  <a:lnTo>
                    <a:pt x="27" y="165"/>
                  </a:lnTo>
                  <a:lnTo>
                    <a:pt x="27" y="160"/>
                  </a:lnTo>
                  <a:lnTo>
                    <a:pt x="25" y="158"/>
                  </a:lnTo>
                  <a:lnTo>
                    <a:pt x="25" y="153"/>
                  </a:lnTo>
                  <a:lnTo>
                    <a:pt x="24" y="152"/>
                  </a:lnTo>
                  <a:lnTo>
                    <a:pt x="24" y="148"/>
                  </a:lnTo>
                  <a:lnTo>
                    <a:pt x="23" y="145"/>
                  </a:lnTo>
                  <a:lnTo>
                    <a:pt x="23" y="143"/>
                  </a:lnTo>
                  <a:lnTo>
                    <a:pt x="23" y="141"/>
                  </a:lnTo>
                  <a:lnTo>
                    <a:pt x="21" y="140"/>
                  </a:lnTo>
                  <a:lnTo>
                    <a:pt x="21" y="139"/>
                  </a:lnTo>
                  <a:lnTo>
                    <a:pt x="21" y="135"/>
                  </a:lnTo>
                  <a:lnTo>
                    <a:pt x="20" y="132"/>
                  </a:lnTo>
                  <a:lnTo>
                    <a:pt x="20" y="128"/>
                  </a:lnTo>
                  <a:lnTo>
                    <a:pt x="19" y="124"/>
                  </a:lnTo>
                  <a:lnTo>
                    <a:pt x="19" y="119"/>
                  </a:lnTo>
                  <a:lnTo>
                    <a:pt x="17" y="115"/>
                  </a:lnTo>
                  <a:lnTo>
                    <a:pt x="16" y="113"/>
                  </a:lnTo>
                  <a:lnTo>
                    <a:pt x="16" y="110"/>
                  </a:lnTo>
                  <a:lnTo>
                    <a:pt x="16" y="109"/>
                  </a:lnTo>
                  <a:lnTo>
                    <a:pt x="15" y="106"/>
                  </a:lnTo>
                  <a:lnTo>
                    <a:pt x="15" y="102"/>
                  </a:lnTo>
                  <a:lnTo>
                    <a:pt x="13" y="97"/>
                  </a:lnTo>
                  <a:lnTo>
                    <a:pt x="13" y="93"/>
                  </a:lnTo>
                  <a:lnTo>
                    <a:pt x="12" y="88"/>
                  </a:lnTo>
                  <a:lnTo>
                    <a:pt x="11" y="85"/>
                  </a:lnTo>
                  <a:lnTo>
                    <a:pt x="10" y="79"/>
                  </a:lnTo>
                  <a:lnTo>
                    <a:pt x="10" y="76"/>
                  </a:lnTo>
                  <a:lnTo>
                    <a:pt x="8" y="71"/>
                  </a:lnTo>
                  <a:lnTo>
                    <a:pt x="8" y="68"/>
                  </a:lnTo>
                  <a:lnTo>
                    <a:pt x="7" y="64"/>
                  </a:lnTo>
                  <a:lnTo>
                    <a:pt x="6" y="58"/>
                  </a:lnTo>
                  <a:lnTo>
                    <a:pt x="6" y="55"/>
                  </a:lnTo>
                  <a:lnTo>
                    <a:pt x="6" y="52"/>
                  </a:lnTo>
                  <a:lnTo>
                    <a:pt x="4" y="50"/>
                  </a:lnTo>
                  <a:lnTo>
                    <a:pt x="4" y="48"/>
                  </a:lnTo>
                  <a:lnTo>
                    <a:pt x="4" y="46"/>
                  </a:lnTo>
                  <a:lnTo>
                    <a:pt x="3" y="42"/>
                  </a:lnTo>
                  <a:lnTo>
                    <a:pt x="3" y="38"/>
                  </a:lnTo>
                  <a:lnTo>
                    <a:pt x="2" y="35"/>
                  </a:lnTo>
                  <a:lnTo>
                    <a:pt x="2" y="33"/>
                  </a:lnTo>
                  <a:lnTo>
                    <a:pt x="0" y="30"/>
                  </a:lnTo>
                  <a:lnTo>
                    <a:pt x="2" y="30"/>
                  </a:lnTo>
                  <a:lnTo>
                    <a:pt x="2" y="2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56">
              <a:extLst>
                <a:ext uri="{FF2B5EF4-FFF2-40B4-BE49-F238E27FC236}">
                  <a16:creationId xmlns:a16="http://schemas.microsoft.com/office/drawing/2014/main" id="{B746D84A-D79F-4F5E-9835-1756E98F8316}"/>
                </a:ext>
              </a:extLst>
            </p:cNvPr>
            <p:cNvSpPr>
              <a:spLocks/>
            </p:cNvSpPr>
            <p:nvPr/>
          </p:nvSpPr>
          <p:spPr bwMode="auto">
            <a:xfrm>
              <a:off x="5390" y="2593"/>
              <a:ext cx="341" cy="346"/>
            </a:xfrm>
            <a:custGeom>
              <a:avLst/>
              <a:gdLst>
                <a:gd name="T0" fmla="*/ 277 w 341"/>
                <a:gd name="T1" fmla="*/ 18 h 346"/>
                <a:gd name="T2" fmla="*/ 287 w 341"/>
                <a:gd name="T3" fmla="*/ 47 h 346"/>
                <a:gd name="T4" fmla="*/ 324 w 341"/>
                <a:gd name="T5" fmla="*/ 56 h 346"/>
                <a:gd name="T6" fmla="*/ 334 w 341"/>
                <a:gd name="T7" fmla="*/ 75 h 346"/>
                <a:gd name="T8" fmla="*/ 326 w 341"/>
                <a:gd name="T9" fmla="*/ 78 h 346"/>
                <a:gd name="T10" fmla="*/ 319 w 341"/>
                <a:gd name="T11" fmla="*/ 86 h 346"/>
                <a:gd name="T12" fmla="*/ 315 w 341"/>
                <a:gd name="T13" fmla="*/ 98 h 346"/>
                <a:gd name="T14" fmla="*/ 321 w 341"/>
                <a:gd name="T15" fmla="*/ 111 h 346"/>
                <a:gd name="T16" fmla="*/ 315 w 341"/>
                <a:gd name="T17" fmla="*/ 122 h 346"/>
                <a:gd name="T18" fmla="*/ 308 w 341"/>
                <a:gd name="T19" fmla="*/ 135 h 346"/>
                <a:gd name="T20" fmla="*/ 304 w 341"/>
                <a:gd name="T21" fmla="*/ 145 h 346"/>
                <a:gd name="T22" fmla="*/ 296 w 341"/>
                <a:gd name="T23" fmla="*/ 156 h 346"/>
                <a:gd name="T24" fmla="*/ 299 w 341"/>
                <a:gd name="T25" fmla="*/ 174 h 346"/>
                <a:gd name="T26" fmla="*/ 286 w 341"/>
                <a:gd name="T27" fmla="*/ 175 h 346"/>
                <a:gd name="T28" fmla="*/ 265 w 341"/>
                <a:gd name="T29" fmla="*/ 170 h 346"/>
                <a:gd name="T30" fmla="*/ 258 w 341"/>
                <a:gd name="T31" fmla="*/ 182 h 346"/>
                <a:gd name="T32" fmla="*/ 257 w 341"/>
                <a:gd name="T33" fmla="*/ 192 h 346"/>
                <a:gd name="T34" fmla="*/ 262 w 341"/>
                <a:gd name="T35" fmla="*/ 202 h 346"/>
                <a:gd name="T36" fmla="*/ 258 w 341"/>
                <a:gd name="T37" fmla="*/ 212 h 346"/>
                <a:gd name="T38" fmla="*/ 251 w 341"/>
                <a:gd name="T39" fmla="*/ 220 h 346"/>
                <a:gd name="T40" fmla="*/ 248 w 341"/>
                <a:gd name="T41" fmla="*/ 229 h 346"/>
                <a:gd name="T42" fmla="*/ 252 w 341"/>
                <a:gd name="T43" fmla="*/ 232 h 346"/>
                <a:gd name="T44" fmla="*/ 245 w 341"/>
                <a:gd name="T45" fmla="*/ 247 h 346"/>
                <a:gd name="T46" fmla="*/ 239 w 341"/>
                <a:gd name="T47" fmla="*/ 258 h 346"/>
                <a:gd name="T48" fmla="*/ 236 w 341"/>
                <a:gd name="T49" fmla="*/ 263 h 346"/>
                <a:gd name="T50" fmla="*/ 232 w 341"/>
                <a:gd name="T51" fmla="*/ 271 h 346"/>
                <a:gd name="T52" fmla="*/ 220 w 341"/>
                <a:gd name="T53" fmla="*/ 274 h 346"/>
                <a:gd name="T54" fmla="*/ 211 w 341"/>
                <a:gd name="T55" fmla="*/ 281 h 346"/>
                <a:gd name="T56" fmla="*/ 218 w 341"/>
                <a:gd name="T57" fmla="*/ 291 h 346"/>
                <a:gd name="T58" fmla="*/ 219 w 341"/>
                <a:gd name="T59" fmla="*/ 298 h 346"/>
                <a:gd name="T60" fmla="*/ 206 w 341"/>
                <a:gd name="T61" fmla="*/ 302 h 346"/>
                <a:gd name="T62" fmla="*/ 203 w 341"/>
                <a:gd name="T63" fmla="*/ 298 h 346"/>
                <a:gd name="T64" fmla="*/ 198 w 341"/>
                <a:gd name="T65" fmla="*/ 302 h 346"/>
                <a:gd name="T66" fmla="*/ 189 w 341"/>
                <a:gd name="T67" fmla="*/ 302 h 346"/>
                <a:gd name="T68" fmla="*/ 179 w 341"/>
                <a:gd name="T69" fmla="*/ 296 h 346"/>
                <a:gd name="T70" fmla="*/ 173 w 341"/>
                <a:gd name="T71" fmla="*/ 304 h 346"/>
                <a:gd name="T72" fmla="*/ 179 w 341"/>
                <a:gd name="T73" fmla="*/ 313 h 346"/>
                <a:gd name="T74" fmla="*/ 168 w 341"/>
                <a:gd name="T75" fmla="*/ 319 h 346"/>
                <a:gd name="T76" fmla="*/ 160 w 341"/>
                <a:gd name="T77" fmla="*/ 317 h 346"/>
                <a:gd name="T78" fmla="*/ 152 w 341"/>
                <a:gd name="T79" fmla="*/ 315 h 346"/>
                <a:gd name="T80" fmla="*/ 143 w 341"/>
                <a:gd name="T81" fmla="*/ 318 h 346"/>
                <a:gd name="T82" fmla="*/ 141 w 341"/>
                <a:gd name="T83" fmla="*/ 327 h 346"/>
                <a:gd name="T84" fmla="*/ 139 w 341"/>
                <a:gd name="T85" fmla="*/ 332 h 346"/>
                <a:gd name="T86" fmla="*/ 143 w 341"/>
                <a:gd name="T87" fmla="*/ 340 h 346"/>
                <a:gd name="T88" fmla="*/ 129 w 341"/>
                <a:gd name="T89" fmla="*/ 343 h 346"/>
                <a:gd name="T90" fmla="*/ 122 w 341"/>
                <a:gd name="T91" fmla="*/ 339 h 346"/>
                <a:gd name="T92" fmla="*/ 118 w 341"/>
                <a:gd name="T93" fmla="*/ 336 h 346"/>
                <a:gd name="T94" fmla="*/ 117 w 341"/>
                <a:gd name="T95" fmla="*/ 331 h 346"/>
                <a:gd name="T96" fmla="*/ 109 w 341"/>
                <a:gd name="T97" fmla="*/ 332 h 346"/>
                <a:gd name="T98" fmla="*/ 92 w 341"/>
                <a:gd name="T99" fmla="*/ 330 h 346"/>
                <a:gd name="T100" fmla="*/ 79 w 341"/>
                <a:gd name="T101" fmla="*/ 318 h 346"/>
                <a:gd name="T102" fmla="*/ 91 w 341"/>
                <a:gd name="T103" fmla="*/ 306 h 346"/>
                <a:gd name="T104" fmla="*/ 87 w 341"/>
                <a:gd name="T105" fmla="*/ 292 h 346"/>
                <a:gd name="T106" fmla="*/ 65 w 341"/>
                <a:gd name="T107" fmla="*/ 279 h 346"/>
                <a:gd name="T108" fmla="*/ 67 w 341"/>
                <a:gd name="T109" fmla="*/ 308 h 346"/>
                <a:gd name="T110" fmla="*/ 54 w 341"/>
                <a:gd name="T111" fmla="*/ 305 h 346"/>
                <a:gd name="T112" fmla="*/ 37 w 341"/>
                <a:gd name="T113" fmla="*/ 308 h 346"/>
                <a:gd name="T114" fmla="*/ 11 w 341"/>
                <a:gd name="T115" fmla="*/ 309 h 346"/>
                <a:gd name="T116" fmla="*/ 0 w 341"/>
                <a:gd name="T117" fmla="*/ 294 h 346"/>
                <a:gd name="T118" fmla="*/ 4 w 341"/>
                <a:gd name="T119" fmla="*/ 27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1" h="346">
                  <a:moveTo>
                    <a:pt x="252" y="1"/>
                  </a:moveTo>
                  <a:lnTo>
                    <a:pt x="252" y="0"/>
                  </a:lnTo>
                  <a:lnTo>
                    <a:pt x="251" y="0"/>
                  </a:lnTo>
                  <a:lnTo>
                    <a:pt x="252" y="0"/>
                  </a:lnTo>
                  <a:lnTo>
                    <a:pt x="254" y="0"/>
                  </a:lnTo>
                  <a:lnTo>
                    <a:pt x="257" y="0"/>
                  </a:lnTo>
                  <a:lnTo>
                    <a:pt x="258" y="0"/>
                  </a:lnTo>
                  <a:lnTo>
                    <a:pt x="260" y="0"/>
                  </a:lnTo>
                  <a:lnTo>
                    <a:pt x="262" y="0"/>
                  </a:lnTo>
                  <a:lnTo>
                    <a:pt x="266" y="0"/>
                  </a:lnTo>
                  <a:lnTo>
                    <a:pt x="268" y="0"/>
                  </a:lnTo>
                  <a:lnTo>
                    <a:pt x="268" y="3"/>
                  </a:lnTo>
                  <a:lnTo>
                    <a:pt x="268" y="8"/>
                  </a:lnTo>
                  <a:lnTo>
                    <a:pt x="268" y="13"/>
                  </a:lnTo>
                  <a:lnTo>
                    <a:pt x="268" y="17"/>
                  </a:lnTo>
                  <a:lnTo>
                    <a:pt x="268" y="18"/>
                  </a:lnTo>
                  <a:lnTo>
                    <a:pt x="277" y="18"/>
                  </a:lnTo>
                  <a:lnTo>
                    <a:pt x="281" y="20"/>
                  </a:lnTo>
                  <a:lnTo>
                    <a:pt x="285" y="20"/>
                  </a:lnTo>
                  <a:lnTo>
                    <a:pt x="286" y="20"/>
                  </a:lnTo>
                  <a:lnTo>
                    <a:pt x="286" y="22"/>
                  </a:lnTo>
                  <a:lnTo>
                    <a:pt x="286" y="26"/>
                  </a:lnTo>
                  <a:lnTo>
                    <a:pt x="286" y="29"/>
                  </a:lnTo>
                  <a:lnTo>
                    <a:pt x="287" y="29"/>
                  </a:lnTo>
                  <a:lnTo>
                    <a:pt x="287" y="31"/>
                  </a:lnTo>
                  <a:lnTo>
                    <a:pt x="286" y="35"/>
                  </a:lnTo>
                  <a:lnTo>
                    <a:pt x="286" y="37"/>
                  </a:lnTo>
                  <a:lnTo>
                    <a:pt x="286" y="38"/>
                  </a:lnTo>
                  <a:lnTo>
                    <a:pt x="286" y="39"/>
                  </a:lnTo>
                  <a:lnTo>
                    <a:pt x="286" y="42"/>
                  </a:lnTo>
                  <a:lnTo>
                    <a:pt x="286" y="44"/>
                  </a:lnTo>
                  <a:lnTo>
                    <a:pt x="286" y="46"/>
                  </a:lnTo>
                  <a:lnTo>
                    <a:pt x="286" y="47"/>
                  </a:lnTo>
                  <a:lnTo>
                    <a:pt x="287" y="47"/>
                  </a:lnTo>
                  <a:lnTo>
                    <a:pt x="290" y="47"/>
                  </a:lnTo>
                  <a:lnTo>
                    <a:pt x="294" y="47"/>
                  </a:lnTo>
                  <a:lnTo>
                    <a:pt x="295" y="47"/>
                  </a:lnTo>
                  <a:lnTo>
                    <a:pt x="299" y="47"/>
                  </a:lnTo>
                  <a:lnTo>
                    <a:pt x="302" y="47"/>
                  </a:lnTo>
                  <a:lnTo>
                    <a:pt x="303" y="47"/>
                  </a:lnTo>
                  <a:lnTo>
                    <a:pt x="305" y="47"/>
                  </a:lnTo>
                  <a:lnTo>
                    <a:pt x="311" y="47"/>
                  </a:lnTo>
                  <a:lnTo>
                    <a:pt x="312" y="47"/>
                  </a:lnTo>
                  <a:lnTo>
                    <a:pt x="316" y="47"/>
                  </a:lnTo>
                  <a:lnTo>
                    <a:pt x="319" y="47"/>
                  </a:lnTo>
                  <a:lnTo>
                    <a:pt x="321" y="47"/>
                  </a:lnTo>
                  <a:lnTo>
                    <a:pt x="323" y="47"/>
                  </a:lnTo>
                  <a:lnTo>
                    <a:pt x="323" y="48"/>
                  </a:lnTo>
                  <a:lnTo>
                    <a:pt x="323" y="52"/>
                  </a:lnTo>
                  <a:lnTo>
                    <a:pt x="323" y="56"/>
                  </a:lnTo>
                  <a:lnTo>
                    <a:pt x="324" y="56"/>
                  </a:lnTo>
                  <a:lnTo>
                    <a:pt x="328" y="56"/>
                  </a:lnTo>
                  <a:lnTo>
                    <a:pt x="332" y="56"/>
                  </a:lnTo>
                  <a:lnTo>
                    <a:pt x="334" y="56"/>
                  </a:lnTo>
                  <a:lnTo>
                    <a:pt x="337" y="56"/>
                  </a:lnTo>
                  <a:lnTo>
                    <a:pt x="340" y="56"/>
                  </a:lnTo>
                  <a:lnTo>
                    <a:pt x="341" y="56"/>
                  </a:lnTo>
                  <a:lnTo>
                    <a:pt x="341" y="59"/>
                  </a:lnTo>
                  <a:lnTo>
                    <a:pt x="341" y="65"/>
                  </a:lnTo>
                  <a:lnTo>
                    <a:pt x="341" y="72"/>
                  </a:lnTo>
                  <a:lnTo>
                    <a:pt x="340" y="73"/>
                  </a:lnTo>
                  <a:lnTo>
                    <a:pt x="340" y="75"/>
                  </a:lnTo>
                  <a:lnTo>
                    <a:pt x="338" y="75"/>
                  </a:lnTo>
                  <a:lnTo>
                    <a:pt x="338" y="73"/>
                  </a:lnTo>
                  <a:lnTo>
                    <a:pt x="338" y="75"/>
                  </a:lnTo>
                  <a:lnTo>
                    <a:pt x="337" y="75"/>
                  </a:lnTo>
                  <a:lnTo>
                    <a:pt x="336" y="75"/>
                  </a:lnTo>
                  <a:lnTo>
                    <a:pt x="334" y="75"/>
                  </a:lnTo>
                  <a:lnTo>
                    <a:pt x="334" y="73"/>
                  </a:lnTo>
                  <a:lnTo>
                    <a:pt x="333" y="73"/>
                  </a:lnTo>
                  <a:lnTo>
                    <a:pt x="332" y="73"/>
                  </a:lnTo>
                  <a:lnTo>
                    <a:pt x="330" y="73"/>
                  </a:lnTo>
                  <a:lnTo>
                    <a:pt x="330" y="75"/>
                  </a:lnTo>
                  <a:lnTo>
                    <a:pt x="332" y="75"/>
                  </a:lnTo>
                  <a:lnTo>
                    <a:pt x="332" y="76"/>
                  </a:lnTo>
                  <a:lnTo>
                    <a:pt x="332" y="77"/>
                  </a:lnTo>
                  <a:lnTo>
                    <a:pt x="330" y="77"/>
                  </a:lnTo>
                  <a:lnTo>
                    <a:pt x="329" y="77"/>
                  </a:lnTo>
                  <a:lnTo>
                    <a:pt x="329" y="76"/>
                  </a:lnTo>
                  <a:lnTo>
                    <a:pt x="328" y="76"/>
                  </a:lnTo>
                  <a:lnTo>
                    <a:pt x="328" y="75"/>
                  </a:lnTo>
                  <a:lnTo>
                    <a:pt x="326" y="75"/>
                  </a:lnTo>
                  <a:lnTo>
                    <a:pt x="326" y="76"/>
                  </a:lnTo>
                  <a:lnTo>
                    <a:pt x="326" y="77"/>
                  </a:lnTo>
                  <a:lnTo>
                    <a:pt x="326" y="78"/>
                  </a:lnTo>
                  <a:lnTo>
                    <a:pt x="325" y="80"/>
                  </a:lnTo>
                  <a:lnTo>
                    <a:pt x="325" y="81"/>
                  </a:lnTo>
                  <a:lnTo>
                    <a:pt x="324" y="81"/>
                  </a:lnTo>
                  <a:lnTo>
                    <a:pt x="324" y="80"/>
                  </a:lnTo>
                  <a:lnTo>
                    <a:pt x="323" y="80"/>
                  </a:lnTo>
                  <a:lnTo>
                    <a:pt x="323" y="78"/>
                  </a:lnTo>
                  <a:lnTo>
                    <a:pt x="323" y="80"/>
                  </a:lnTo>
                  <a:lnTo>
                    <a:pt x="321" y="80"/>
                  </a:lnTo>
                  <a:lnTo>
                    <a:pt x="321" y="81"/>
                  </a:lnTo>
                  <a:lnTo>
                    <a:pt x="321" y="82"/>
                  </a:lnTo>
                  <a:lnTo>
                    <a:pt x="321" y="84"/>
                  </a:lnTo>
                  <a:lnTo>
                    <a:pt x="323" y="84"/>
                  </a:lnTo>
                  <a:lnTo>
                    <a:pt x="323" y="85"/>
                  </a:lnTo>
                  <a:lnTo>
                    <a:pt x="321" y="85"/>
                  </a:lnTo>
                  <a:lnTo>
                    <a:pt x="320" y="85"/>
                  </a:lnTo>
                  <a:lnTo>
                    <a:pt x="319" y="85"/>
                  </a:lnTo>
                  <a:lnTo>
                    <a:pt x="319" y="86"/>
                  </a:lnTo>
                  <a:lnTo>
                    <a:pt x="317" y="86"/>
                  </a:lnTo>
                  <a:lnTo>
                    <a:pt x="317" y="88"/>
                  </a:lnTo>
                  <a:lnTo>
                    <a:pt x="316" y="88"/>
                  </a:lnTo>
                  <a:lnTo>
                    <a:pt x="316" y="86"/>
                  </a:lnTo>
                  <a:lnTo>
                    <a:pt x="315" y="86"/>
                  </a:lnTo>
                  <a:lnTo>
                    <a:pt x="315" y="88"/>
                  </a:lnTo>
                  <a:lnTo>
                    <a:pt x="313" y="88"/>
                  </a:lnTo>
                  <a:lnTo>
                    <a:pt x="313" y="89"/>
                  </a:lnTo>
                  <a:lnTo>
                    <a:pt x="313" y="90"/>
                  </a:lnTo>
                  <a:lnTo>
                    <a:pt x="313" y="92"/>
                  </a:lnTo>
                  <a:lnTo>
                    <a:pt x="315" y="92"/>
                  </a:lnTo>
                  <a:lnTo>
                    <a:pt x="315" y="93"/>
                  </a:lnTo>
                  <a:lnTo>
                    <a:pt x="315" y="94"/>
                  </a:lnTo>
                  <a:lnTo>
                    <a:pt x="316" y="95"/>
                  </a:lnTo>
                  <a:lnTo>
                    <a:pt x="316" y="97"/>
                  </a:lnTo>
                  <a:lnTo>
                    <a:pt x="315" y="97"/>
                  </a:lnTo>
                  <a:lnTo>
                    <a:pt x="315" y="98"/>
                  </a:lnTo>
                  <a:lnTo>
                    <a:pt x="315" y="99"/>
                  </a:lnTo>
                  <a:lnTo>
                    <a:pt x="316" y="99"/>
                  </a:lnTo>
                  <a:lnTo>
                    <a:pt x="315" y="101"/>
                  </a:lnTo>
                  <a:lnTo>
                    <a:pt x="315" y="102"/>
                  </a:lnTo>
                  <a:lnTo>
                    <a:pt x="315" y="103"/>
                  </a:lnTo>
                  <a:lnTo>
                    <a:pt x="316" y="103"/>
                  </a:lnTo>
                  <a:lnTo>
                    <a:pt x="316" y="105"/>
                  </a:lnTo>
                  <a:lnTo>
                    <a:pt x="317" y="105"/>
                  </a:lnTo>
                  <a:lnTo>
                    <a:pt x="317" y="106"/>
                  </a:lnTo>
                  <a:lnTo>
                    <a:pt x="317" y="107"/>
                  </a:lnTo>
                  <a:lnTo>
                    <a:pt x="316" y="107"/>
                  </a:lnTo>
                  <a:lnTo>
                    <a:pt x="316" y="109"/>
                  </a:lnTo>
                  <a:lnTo>
                    <a:pt x="317" y="109"/>
                  </a:lnTo>
                  <a:lnTo>
                    <a:pt x="317" y="110"/>
                  </a:lnTo>
                  <a:lnTo>
                    <a:pt x="319" y="110"/>
                  </a:lnTo>
                  <a:lnTo>
                    <a:pt x="320" y="110"/>
                  </a:lnTo>
                  <a:lnTo>
                    <a:pt x="321" y="111"/>
                  </a:lnTo>
                  <a:lnTo>
                    <a:pt x="323" y="111"/>
                  </a:lnTo>
                  <a:lnTo>
                    <a:pt x="323" y="112"/>
                  </a:lnTo>
                  <a:lnTo>
                    <a:pt x="321" y="112"/>
                  </a:lnTo>
                  <a:lnTo>
                    <a:pt x="321" y="114"/>
                  </a:lnTo>
                  <a:lnTo>
                    <a:pt x="320" y="115"/>
                  </a:lnTo>
                  <a:lnTo>
                    <a:pt x="319" y="115"/>
                  </a:lnTo>
                  <a:lnTo>
                    <a:pt x="319" y="114"/>
                  </a:lnTo>
                  <a:lnTo>
                    <a:pt x="317" y="114"/>
                  </a:lnTo>
                  <a:lnTo>
                    <a:pt x="317" y="115"/>
                  </a:lnTo>
                  <a:lnTo>
                    <a:pt x="317" y="116"/>
                  </a:lnTo>
                  <a:lnTo>
                    <a:pt x="316" y="118"/>
                  </a:lnTo>
                  <a:lnTo>
                    <a:pt x="315" y="118"/>
                  </a:lnTo>
                  <a:lnTo>
                    <a:pt x="315" y="119"/>
                  </a:lnTo>
                  <a:lnTo>
                    <a:pt x="315" y="120"/>
                  </a:lnTo>
                  <a:lnTo>
                    <a:pt x="316" y="120"/>
                  </a:lnTo>
                  <a:lnTo>
                    <a:pt x="316" y="122"/>
                  </a:lnTo>
                  <a:lnTo>
                    <a:pt x="315" y="122"/>
                  </a:lnTo>
                  <a:lnTo>
                    <a:pt x="315" y="123"/>
                  </a:lnTo>
                  <a:lnTo>
                    <a:pt x="316" y="123"/>
                  </a:lnTo>
                  <a:lnTo>
                    <a:pt x="316" y="124"/>
                  </a:lnTo>
                  <a:lnTo>
                    <a:pt x="315" y="124"/>
                  </a:lnTo>
                  <a:lnTo>
                    <a:pt x="315" y="126"/>
                  </a:lnTo>
                  <a:lnTo>
                    <a:pt x="313" y="126"/>
                  </a:lnTo>
                  <a:lnTo>
                    <a:pt x="313" y="127"/>
                  </a:lnTo>
                  <a:lnTo>
                    <a:pt x="313" y="128"/>
                  </a:lnTo>
                  <a:lnTo>
                    <a:pt x="312" y="128"/>
                  </a:lnTo>
                  <a:lnTo>
                    <a:pt x="312" y="130"/>
                  </a:lnTo>
                  <a:lnTo>
                    <a:pt x="312" y="131"/>
                  </a:lnTo>
                  <a:lnTo>
                    <a:pt x="311" y="131"/>
                  </a:lnTo>
                  <a:lnTo>
                    <a:pt x="309" y="131"/>
                  </a:lnTo>
                  <a:lnTo>
                    <a:pt x="308" y="131"/>
                  </a:lnTo>
                  <a:lnTo>
                    <a:pt x="308" y="132"/>
                  </a:lnTo>
                  <a:lnTo>
                    <a:pt x="308" y="133"/>
                  </a:lnTo>
                  <a:lnTo>
                    <a:pt x="308" y="135"/>
                  </a:lnTo>
                  <a:lnTo>
                    <a:pt x="307" y="135"/>
                  </a:lnTo>
                  <a:lnTo>
                    <a:pt x="307" y="136"/>
                  </a:lnTo>
                  <a:lnTo>
                    <a:pt x="307" y="137"/>
                  </a:lnTo>
                  <a:lnTo>
                    <a:pt x="307" y="139"/>
                  </a:lnTo>
                  <a:lnTo>
                    <a:pt x="305" y="139"/>
                  </a:lnTo>
                  <a:lnTo>
                    <a:pt x="305" y="140"/>
                  </a:lnTo>
                  <a:lnTo>
                    <a:pt x="305" y="141"/>
                  </a:lnTo>
                  <a:lnTo>
                    <a:pt x="307" y="141"/>
                  </a:lnTo>
                  <a:lnTo>
                    <a:pt x="307" y="143"/>
                  </a:lnTo>
                  <a:lnTo>
                    <a:pt x="305" y="143"/>
                  </a:lnTo>
                  <a:lnTo>
                    <a:pt x="304" y="143"/>
                  </a:lnTo>
                  <a:lnTo>
                    <a:pt x="304" y="144"/>
                  </a:lnTo>
                  <a:lnTo>
                    <a:pt x="303" y="144"/>
                  </a:lnTo>
                  <a:lnTo>
                    <a:pt x="304" y="144"/>
                  </a:lnTo>
                  <a:lnTo>
                    <a:pt x="305" y="144"/>
                  </a:lnTo>
                  <a:lnTo>
                    <a:pt x="305" y="145"/>
                  </a:lnTo>
                  <a:lnTo>
                    <a:pt x="304" y="145"/>
                  </a:lnTo>
                  <a:lnTo>
                    <a:pt x="304" y="147"/>
                  </a:lnTo>
                  <a:lnTo>
                    <a:pt x="303" y="147"/>
                  </a:lnTo>
                  <a:lnTo>
                    <a:pt x="302" y="147"/>
                  </a:lnTo>
                  <a:lnTo>
                    <a:pt x="302" y="148"/>
                  </a:lnTo>
                  <a:lnTo>
                    <a:pt x="300" y="148"/>
                  </a:lnTo>
                  <a:lnTo>
                    <a:pt x="300" y="149"/>
                  </a:lnTo>
                  <a:lnTo>
                    <a:pt x="302" y="149"/>
                  </a:lnTo>
                  <a:lnTo>
                    <a:pt x="302" y="150"/>
                  </a:lnTo>
                  <a:lnTo>
                    <a:pt x="303" y="150"/>
                  </a:lnTo>
                  <a:lnTo>
                    <a:pt x="303" y="152"/>
                  </a:lnTo>
                  <a:lnTo>
                    <a:pt x="302" y="152"/>
                  </a:lnTo>
                  <a:lnTo>
                    <a:pt x="300" y="153"/>
                  </a:lnTo>
                  <a:lnTo>
                    <a:pt x="300" y="154"/>
                  </a:lnTo>
                  <a:lnTo>
                    <a:pt x="299" y="154"/>
                  </a:lnTo>
                  <a:lnTo>
                    <a:pt x="299" y="156"/>
                  </a:lnTo>
                  <a:lnTo>
                    <a:pt x="298" y="156"/>
                  </a:lnTo>
                  <a:lnTo>
                    <a:pt x="296" y="156"/>
                  </a:lnTo>
                  <a:lnTo>
                    <a:pt x="295" y="156"/>
                  </a:lnTo>
                  <a:lnTo>
                    <a:pt x="295" y="157"/>
                  </a:lnTo>
                  <a:lnTo>
                    <a:pt x="295" y="158"/>
                  </a:lnTo>
                  <a:lnTo>
                    <a:pt x="295" y="160"/>
                  </a:lnTo>
                  <a:lnTo>
                    <a:pt x="295" y="161"/>
                  </a:lnTo>
                  <a:lnTo>
                    <a:pt x="296" y="162"/>
                  </a:lnTo>
                  <a:lnTo>
                    <a:pt x="296" y="164"/>
                  </a:lnTo>
                  <a:lnTo>
                    <a:pt x="298" y="165"/>
                  </a:lnTo>
                  <a:lnTo>
                    <a:pt x="298" y="166"/>
                  </a:lnTo>
                  <a:lnTo>
                    <a:pt x="298" y="167"/>
                  </a:lnTo>
                  <a:lnTo>
                    <a:pt x="298" y="169"/>
                  </a:lnTo>
                  <a:lnTo>
                    <a:pt x="298" y="170"/>
                  </a:lnTo>
                  <a:lnTo>
                    <a:pt x="299" y="170"/>
                  </a:lnTo>
                  <a:lnTo>
                    <a:pt x="299" y="171"/>
                  </a:lnTo>
                  <a:lnTo>
                    <a:pt x="298" y="173"/>
                  </a:lnTo>
                  <a:lnTo>
                    <a:pt x="299" y="173"/>
                  </a:lnTo>
                  <a:lnTo>
                    <a:pt x="299" y="174"/>
                  </a:lnTo>
                  <a:lnTo>
                    <a:pt x="299" y="175"/>
                  </a:lnTo>
                  <a:lnTo>
                    <a:pt x="300" y="175"/>
                  </a:lnTo>
                  <a:lnTo>
                    <a:pt x="300" y="177"/>
                  </a:lnTo>
                  <a:lnTo>
                    <a:pt x="300" y="178"/>
                  </a:lnTo>
                  <a:lnTo>
                    <a:pt x="300" y="179"/>
                  </a:lnTo>
                  <a:lnTo>
                    <a:pt x="299" y="179"/>
                  </a:lnTo>
                  <a:lnTo>
                    <a:pt x="298" y="179"/>
                  </a:lnTo>
                  <a:lnTo>
                    <a:pt x="296" y="179"/>
                  </a:lnTo>
                  <a:lnTo>
                    <a:pt x="295" y="179"/>
                  </a:lnTo>
                  <a:lnTo>
                    <a:pt x="295" y="178"/>
                  </a:lnTo>
                  <a:lnTo>
                    <a:pt x="294" y="178"/>
                  </a:lnTo>
                  <a:lnTo>
                    <a:pt x="292" y="177"/>
                  </a:lnTo>
                  <a:lnTo>
                    <a:pt x="291" y="177"/>
                  </a:lnTo>
                  <a:lnTo>
                    <a:pt x="290" y="177"/>
                  </a:lnTo>
                  <a:lnTo>
                    <a:pt x="288" y="177"/>
                  </a:lnTo>
                  <a:lnTo>
                    <a:pt x="287" y="177"/>
                  </a:lnTo>
                  <a:lnTo>
                    <a:pt x="286" y="175"/>
                  </a:lnTo>
                  <a:lnTo>
                    <a:pt x="285" y="175"/>
                  </a:lnTo>
                  <a:lnTo>
                    <a:pt x="283" y="174"/>
                  </a:lnTo>
                  <a:lnTo>
                    <a:pt x="282" y="174"/>
                  </a:lnTo>
                  <a:lnTo>
                    <a:pt x="281" y="174"/>
                  </a:lnTo>
                  <a:lnTo>
                    <a:pt x="279" y="174"/>
                  </a:lnTo>
                  <a:lnTo>
                    <a:pt x="278" y="173"/>
                  </a:lnTo>
                  <a:lnTo>
                    <a:pt x="277" y="173"/>
                  </a:lnTo>
                  <a:lnTo>
                    <a:pt x="275" y="173"/>
                  </a:lnTo>
                  <a:lnTo>
                    <a:pt x="274" y="171"/>
                  </a:lnTo>
                  <a:lnTo>
                    <a:pt x="273" y="171"/>
                  </a:lnTo>
                  <a:lnTo>
                    <a:pt x="271" y="171"/>
                  </a:lnTo>
                  <a:lnTo>
                    <a:pt x="270" y="170"/>
                  </a:lnTo>
                  <a:lnTo>
                    <a:pt x="269" y="170"/>
                  </a:lnTo>
                  <a:lnTo>
                    <a:pt x="269" y="171"/>
                  </a:lnTo>
                  <a:lnTo>
                    <a:pt x="268" y="171"/>
                  </a:lnTo>
                  <a:lnTo>
                    <a:pt x="266" y="171"/>
                  </a:lnTo>
                  <a:lnTo>
                    <a:pt x="265" y="170"/>
                  </a:lnTo>
                  <a:lnTo>
                    <a:pt x="264" y="170"/>
                  </a:lnTo>
                  <a:lnTo>
                    <a:pt x="264" y="171"/>
                  </a:lnTo>
                  <a:lnTo>
                    <a:pt x="262" y="171"/>
                  </a:lnTo>
                  <a:lnTo>
                    <a:pt x="262" y="173"/>
                  </a:lnTo>
                  <a:lnTo>
                    <a:pt x="262" y="174"/>
                  </a:lnTo>
                  <a:lnTo>
                    <a:pt x="261" y="174"/>
                  </a:lnTo>
                  <a:lnTo>
                    <a:pt x="260" y="174"/>
                  </a:lnTo>
                  <a:lnTo>
                    <a:pt x="258" y="174"/>
                  </a:lnTo>
                  <a:lnTo>
                    <a:pt x="257" y="174"/>
                  </a:lnTo>
                  <a:lnTo>
                    <a:pt x="257" y="175"/>
                  </a:lnTo>
                  <a:lnTo>
                    <a:pt x="257" y="177"/>
                  </a:lnTo>
                  <a:lnTo>
                    <a:pt x="257" y="178"/>
                  </a:lnTo>
                  <a:lnTo>
                    <a:pt x="256" y="178"/>
                  </a:lnTo>
                  <a:lnTo>
                    <a:pt x="256" y="179"/>
                  </a:lnTo>
                  <a:lnTo>
                    <a:pt x="257" y="179"/>
                  </a:lnTo>
                  <a:lnTo>
                    <a:pt x="257" y="181"/>
                  </a:lnTo>
                  <a:lnTo>
                    <a:pt x="258" y="182"/>
                  </a:lnTo>
                  <a:lnTo>
                    <a:pt x="260" y="182"/>
                  </a:lnTo>
                  <a:lnTo>
                    <a:pt x="260" y="181"/>
                  </a:lnTo>
                  <a:lnTo>
                    <a:pt x="261" y="181"/>
                  </a:lnTo>
                  <a:lnTo>
                    <a:pt x="261" y="182"/>
                  </a:lnTo>
                  <a:lnTo>
                    <a:pt x="261" y="183"/>
                  </a:lnTo>
                  <a:lnTo>
                    <a:pt x="261" y="184"/>
                  </a:lnTo>
                  <a:lnTo>
                    <a:pt x="260" y="184"/>
                  </a:lnTo>
                  <a:lnTo>
                    <a:pt x="260" y="186"/>
                  </a:lnTo>
                  <a:lnTo>
                    <a:pt x="258" y="187"/>
                  </a:lnTo>
                  <a:lnTo>
                    <a:pt x="258" y="188"/>
                  </a:lnTo>
                  <a:lnTo>
                    <a:pt x="257" y="188"/>
                  </a:lnTo>
                  <a:lnTo>
                    <a:pt x="258" y="190"/>
                  </a:lnTo>
                  <a:lnTo>
                    <a:pt x="258" y="191"/>
                  </a:lnTo>
                  <a:lnTo>
                    <a:pt x="258" y="192"/>
                  </a:lnTo>
                  <a:lnTo>
                    <a:pt x="258" y="194"/>
                  </a:lnTo>
                  <a:lnTo>
                    <a:pt x="257" y="194"/>
                  </a:lnTo>
                  <a:lnTo>
                    <a:pt x="257" y="192"/>
                  </a:lnTo>
                  <a:lnTo>
                    <a:pt x="256" y="192"/>
                  </a:lnTo>
                  <a:lnTo>
                    <a:pt x="256" y="194"/>
                  </a:lnTo>
                  <a:lnTo>
                    <a:pt x="257" y="194"/>
                  </a:lnTo>
                  <a:lnTo>
                    <a:pt x="257" y="195"/>
                  </a:lnTo>
                  <a:lnTo>
                    <a:pt x="258" y="196"/>
                  </a:lnTo>
                  <a:lnTo>
                    <a:pt x="257" y="196"/>
                  </a:lnTo>
                  <a:lnTo>
                    <a:pt x="257" y="198"/>
                  </a:lnTo>
                  <a:lnTo>
                    <a:pt x="258" y="198"/>
                  </a:lnTo>
                  <a:lnTo>
                    <a:pt x="260" y="196"/>
                  </a:lnTo>
                  <a:lnTo>
                    <a:pt x="261" y="196"/>
                  </a:lnTo>
                  <a:lnTo>
                    <a:pt x="261" y="198"/>
                  </a:lnTo>
                  <a:lnTo>
                    <a:pt x="260" y="198"/>
                  </a:lnTo>
                  <a:lnTo>
                    <a:pt x="260" y="199"/>
                  </a:lnTo>
                  <a:lnTo>
                    <a:pt x="260" y="200"/>
                  </a:lnTo>
                  <a:lnTo>
                    <a:pt x="261" y="200"/>
                  </a:lnTo>
                  <a:lnTo>
                    <a:pt x="262" y="200"/>
                  </a:lnTo>
                  <a:lnTo>
                    <a:pt x="262" y="202"/>
                  </a:lnTo>
                  <a:lnTo>
                    <a:pt x="261" y="202"/>
                  </a:lnTo>
                  <a:lnTo>
                    <a:pt x="261" y="203"/>
                  </a:lnTo>
                  <a:lnTo>
                    <a:pt x="261" y="204"/>
                  </a:lnTo>
                  <a:lnTo>
                    <a:pt x="262" y="204"/>
                  </a:lnTo>
                  <a:lnTo>
                    <a:pt x="262" y="205"/>
                  </a:lnTo>
                  <a:lnTo>
                    <a:pt x="261" y="205"/>
                  </a:lnTo>
                  <a:lnTo>
                    <a:pt x="260" y="207"/>
                  </a:lnTo>
                  <a:lnTo>
                    <a:pt x="260" y="208"/>
                  </a:lnTo>
                  <a:lnTo>
                    <a:pt x="258" y="208"/>
                  </a:lnTo>
                  <a:lnTo>
                    <a:pt x="258" y="209"/>
                  </a:lnTo>
                  <a:lnTo>
                    <a:pt x="258" y="211"/>
                  </a:lnTo>
                  <a:lnTo>
                    <a:pt x="257" y="209"/>
                  </a:lnTo>
                  <a:lnTo>
                    <a:pt x="256" y="209"/>
                  </a:lnTo>
                  <a:lnTo>
                    <a:pt x="256" y="211"/>
                  </a:lnTo>
                  <a:lnTo>
                    <a:pt x="257" y="211"/>
                  </a:lnTo>
                  <a:lnTo>
                    <a:pt x="257" y="212"/>
                  </a:lnTo>
                  <a:lnTo>
                    <a:pt x="258" y="212"/>
                  </a:lnTo>
                  <a:lnTo>
                    <a:pt x="260" y="212"/>
                  </a:lnTo>
                  <a:lnTo>
                    <a:pt x="260" y="213"/>
                  </a:lnTo>
                  <a:lnTo>
                    <a:pt x="258" y="213"/>
                  </a:lnTo>
                  <a:lnTo>
                    <a:pt x="257" y="213"/>
                  </a:lnTo>
                  <a:lnTo>
                    <a:pt x="256" y="213"/>
                  </a:lnTo>
                  <a:lnTo>
                    <a:pt x="256" y="215"/>
                  </a:lnTo>
                  <a:lnTo>
                    <a:pt x="256" y="216"/>
                  </a:lnTo>
                  <a:lnTo>
                    <a:pt x="254" y="216"/>
                  </a:lnTo>
                  <a:lnTo>
                    <a:pt x="254" y="217"/>
                  </a:lnTo>
                  <a:lnTo>
                    <a:pt x="253" y="217"/>
                  </a:lnTo>
                  <a:lnTo>
                    <a:pt x="252" y="219"/>
                  </a:lnTo>
                  <a:lnTo>
                    <a:pt x="252" y="220"/>
                  </a:lnTo>
                  <a:lnTo>
                    <a:pt x="251" y="220"/>
                  </a:lnTo>
                  <a:lnTo>
                    <a:pt x="251" y="219"/>
                  </a:lnTo>
                  <a:lnTo>
                    <a:pt x="249" y="219"/>
                  </a:lnTo>
                  <a:lnTo>
                    <a:pt x="249" y="220"/>
                  </a:lnTo>
                  <a:lnTo>
                    <a:pt x="251" y="220"/>
                  </a:lnTo>
                  <a:lnTo>
                    <a:pt x="251" y="221"/>
                  </a:lnTo>
                  <a:lnTo>
                    <a:pt x="251" y="222"/>
                  </a:lnTo>
                  <a:lnTo>
                    <a:pt x="251" y="224"/>
                  </a:lnTo>
                  <a:lnTo>
                    <a:pt x="249" y="224"/>
                  </a:lnTo>
                  <a:lnTo>
                    <a:pt x="249" y="225"/>
                  </a:lnTo>
                  <a:lnTo>
                    <a:pt x="251" y="225"/>
                  </a:lnTo>
                  <a:lnTo>
                    <a:pt x="251" y="226"/>
                  </a:lnTo>
                  <a:lnTo>
                    <a:pt x="252" y="226"/>
                  </a:lnTo>
                  <a:lnTo>
                    <a:pt x="252" y="225"/>
                  </a:lnTo>
                  <a:lnTo>
                    <a:pt x="253" y="225"/>
                  </a:lnTo>
                  <a:lnTo>
                    <a:pt x="253" y="226"/>
                  </a:lnTo>
                  <a:lnTo>
                    <a:pt x="253" y="228"/>
                  </a:lnTo>
                  <a:lnTo>
                    <a:pt x="252" y="228"/>
                  </a:lnTo>
                  <a:lnTo>
                    <a:pt x="251" y="228"/>
                  </a:lnTo>
                  <a:lnTo>
                    <a:pt x="249" y="228"/>
                  </a:lnTo>
                  <a:lnTo>
                    <a:pt x="249" y="229"/>
                  </a:lnTo>
                  <a:lnTo>
                    <a:pt x="248" y="229"/>
                  </a:lnTo>
                  <a:lnTo>
                    <a:pt x="247" y="229"/>
                  </a:lnTo>
                  <a:lnTo>
                    <a:pt x="245" y="229"/>
                  </a:lnTo>
                  <a:lnTo>
                    <a:pt x="245" y="230"/>
                  </a:lnTo>
                  <a:lnTo>
                    <a:pt x="244" y="230"/>
                  </a:lnTo>
                  <a:lnTo>
                    <a:pt x="245" y="230"/>
                  </a:lnTo>
                  <a:lnTo>
                    <a:pt x="247" y="230"/>
                  </a:lnTo>
                  <a:lnTo>
                    <a:pt x="248" y="230"/>
                  </a:lnTo>
                  <a:lnTo>
                    <a:pt x="248" y="232"/>
                  </a:lnTo>
                  <a:lnTo>
                    <a:pt x="249" y="232"/>
                  </a:lnTo>
                  <a:lnTo>
                    <a:pt x="249" y="230"/>
                  </a:lnTo>
                  <a:lnTo>
                    <a:pt x="249" y="232"/>
                  </a:lnTo>
                  <a:lnTo>
                    <a:pt x="251" y="232"/>
                  </a:lnTo>
                  <a:lnTo>
                    <a:pt x="249" y="233"/>
                  </a:lnTo>
                  <a:lnTo>
                    <a:pt x="249" y="234"/>
                  </a:lnTo>
                  <a:lnTo>
                    <a:pt x="251" y="234"/>
                  </a:lnTo>
                  <a:lnTo>
                    <a:pt x="251" y="233"/>
                  </a:lnTo>
                  <a:lnTo>
                    <a:pt x="252" y="232"/>
                  </a:lnTo>
                  <a:lnTo>
                    <a:pt x="252" y="233"/>
                  </a:lnTo>
                  <a:lnTo>
                    <a:pt x="252" y="234"/>
                  </a:lnTo>
                  <a:lnTo>
                    <a:pt x="252" y="236"/>
                  </a:lnTo>
                  <a:lnTo>
                    <a:pt x="251" y="236"/>
                  </a:lnTo>
                  <a:lnTo>
                    <a:pt x="251" y="237"/>
                  </a:lnTo>
                  <a:lnTo>
                    <a:pt x="251" y="238"/>
                  </a:lnTo>
                  <a:lnTo>
                    <a:pt x="249" y="238"/>
                  </a:lnTo>
                  <a:lnTo>
                    <a:pt x="249" y="239"/>
                  </a:lnTo>
                  <a:lnTo>
                    <a:pt x="248" y="239"/>
                  </a:lnTo>
                  <a:lnTo>
                    <a:pt x="248" y="241"/>
                  </a:lnTo>
                  <a:lnTo>
                    <a:pt x="247" y="241"/>
                  </a:lnTo>
                  <a:lnTo>
                    <a:pt x="245" y="241"/>
                  </a:lnTo>
                  <a:lnTo>
                    <a:pt x="245" y="242"/>
                  </a:lnTo>
                  <a:lnTo>
                    <a:pt x="245" y="243"/>
                  </a:lnTo>
                  <a:lnTo>
                    <a:pt x="245" y="245"/>
                  </a:lnTo>
                  <a:lnTo>
                    <a:pt x="245" y="246"/>
                  </a:lnTo>
                  <a:lnTo>
                    <a:pt x="245" y="247"/>
                  </a:lnTo>
                  <a:lnTo>
                    <a:pt x="245" y="249"/>
                  </a:lnTo>
                  <a:lnTo>
                    <a:pt x="245" y="250"/>
                  </a:lnTo>
                  <a:lnTo>
                    <a:pt x="245" y="251"/>
                  </a:lnTo>
                  <a:lnTo>
                    <a:pt x="244" y="251"/>
                  </a:lnTo>
                  <a:lnTo>
                    <a:pt x="244" y="253"/>
                  </a:lnTo>
                  <a:lnTo>
                    <a:pt x="243" y="253"/>
                  </a:lnTo>
                  <a:lnTo>
                    <a:pt x="243" y="251"/>
                  </a:lnTo>
                  <a:lnTo>
                    <a:pt x="243" y="253"/>
                  </a:lnTo>
                  <a:lnTo>
                    <a:pt x="241" y="253"/>
                  </a:lnTo>
                  <a:lnTo>
                    <a:pt x="241" y="254"/>
                  </a:lnTo>
                  <a:lnTo>
                    <a:pt x="241" y="255"/>
                  </a:lnTo>
                  <a:lnTo>
                    <a:pt x="241" y="256"/>
                  </a:lnTo>
                  <a:lnTo>
                    <a:pt x="240" y="256"/>
                  </a:lnTo>
                  <a:lnTo>
                    <a:pt x="239" y="256"/>
                  </a:lnTo>
                  <a:lnTo>
                    <a:pt x="239" y="258"/>
                  </a:lnTo>
                  <a:lnTo>
                    <a:pt x="239" y="259"/>
                  </a:lnTo>
                  <a:lnTo>
                    <a:pt x="239" y="258"/>
                  </a:lnTo>
                  <a:lnTo>
                    <a:pt x="240" y="258"/>
                  </a:lnTo>
                  <a:lnTo>
                    <a:pt x="240" y="259"/>
                  </a:lnTo>
                  <a:lnTo>
                    <a:pt x="241" y="259"/>
                  </a:lnTo>
                  <a:lnTo>
                    <a:pt x="241" y="258"/>
                  </a:lnTo>
                  <a:lnTo>
                    <a:pt x="243" y="258"/>
                  </a:lnTo>
                  <a:lnTo>
                    <a:pt x="243" y="259"/>
                  </a:lnTo>
                  <a:lnTo>
                    <a:pt x="241" y="259"/>
                  </a:lnTo>
                  <a:lnTo>
                    <a:pt x="241" y="260"/>
                  </a:lnTo>
                  <a:lnTo>
                    <a:pt x="240" y="260"/>
                  </a:lnTo>
                  <a:lnTo>
                    <a:pt x="239" y="260"/>
                  </a:lnTo>
                  <a:lnTo>
                    <a:pt x="240" y="262"/>
                  </a:lnTo>
                  <a:lnTo>
                    <a:pt x="240" y="263"/>
                  </a:lnTo>
                  <a:lnTo>
                    <a:pt x="239" y="263"/>
                  </a:lnTo>
                  <a:lnTo>
                    <a:pt x="239" y="264"/>
                  </a:lnTo>
                  <a:lnTo>
                    <a:pt x="237" y="264"/>
                  </a:lnTo>
                  <a:lnTo>
                    <a:pt x="237" y="263"/>
                  </a:lnTo>
                  <a:lnTo>
                    <a:pt x="236" y="263"/>
                  </a:lnTo>
                  <a:lnTo>
                    <a:pt x="236" y="264"/>
                  </a:lnTo>
                  <a:lnTo>
                    <a:pt x="235" y="263"/>
                  </a:lnTo>
                  <a:lnTo>
                    <a:pt x="235" y="264"/>
                  </a:lnTo>
                  <a:lnTo>
                    <a:pt x="235" y="266"/>
                  </a:lnTo>
                  <a:lnTo>
                    <a:pt x="234" y="266"/>
                  </a:lnTo>
                  <a:lnTo>
                    <a:pt x="234" y="264"/>
                  </a:lnTo>
                  <a:lnTo>
                    <a:pt x="232" y="264"/>
                  </a:lnTo>
                  <a:lnTo>
                    <a:pt x="232" y="263"/>
                  </a:lnTo>
                  <a:lnTo>
                    <a:pt x="231" y="263"/>
                  </a:lnTo>
                  <a:lnTo>
                    <a:pt x="231" y="264"/>
                  </a:lnTo>
                  <a:lnTo>
                    <a:pt x="230" y="264"/>
                  </a:lnTo>
                  <a:lnTo>
                    <a:pt x="231" y="266"/>
                  </a:lnTo>
                  <a:lnTo>
                    <a:pt x="230" y="267"/>
                  </a:lnTo>
                  <a:lnTo>
                    <a:pt x="231" y="268"/>
                  </a:lnTo>
                  <a:lnTo>
                    <a:pt x="231" y="270"/>
                  </a:lnTo>
                  <a:lnTo>
                    <a:pt x="232" y="270"/>
                  </a:lnTo>
                  <a:lnTo>
                    <a:pt x="232" y="271"/>
                  </a:lnTo>
                  <a:lnTo>
                    <a:pt x="231" y="271"/>
                  </a:lnTo>
                  <a:lnTo>
                    <a:pt x="230" y="271"/>
                  </a:lnTo>
                  <a:lnTo>
                    <a:pt x="230" y="272"/>
                  </a:lnTo>
                  <a:lnTo>
                    <a:pt x="228" y="272"/>
                  </a:lnTo>
                  <a:lnTo>
                    <a:pt x="228" y="271"/>
                  </a:lnTo>
                  <a:lnTo>
                    <a:pt x="227" y="271"/>
                  </a:lnTo>
                  <a:lnTo>
                    <a:pt x="226" y="271"/>
                  </a:lnTo>
                  <a:lnTo>
                    <a:pt x="224" y="271"/>
                  </a:lnTo>
                  <a:lnTo>
                    <a:pt x="224" y="272"/>
                  </a:lnTo>
                  <a:lnTo>
                    <a:pt x="224" y="274"/>
                  </a:lnTo>
                  <a:lnTo>
                    <a:pt x="223" y="274"/>
                  </a:lnTo>
                  <a:lnTo>
                    <a:pt x="223" y="272"/>
                  </a:lnTo>
                  <a:lnTo>
                    <a:pt x="223" y="271"/>
                  </a:lnTo>
                  <a:lnTo>
                    <a:pt x="222" y="271"/>
                  </a:lnTo>
                  <a:lnTo>
                    <a:pt x="222" y="272"/>
                  </a:lnTo>
                  <a:lnTo>
                    <a:pt x="222" y="274"/>
                  </a:lnTo>
                  <a:lnTo>
                    <a:pt x="220" y="274"/>
                  </a:lnTo>
                  <a:lnTo>
                    <a:pt x="220" y="272"/>
                  </a:lnTo>
                  <a:lnTo>
                    <a:pt x="219" y="274"/>
                  </a:lnTo>
                  <a:lnTo>
                    <a:pt x="219" y="275"/>
                  </a:lnTo>
                  <a:lnTo>
                    <a:pt x="218" y="275"/>
                  </a:lnTo>
                  <a:lnTo>
                    <a:pt x="218" y="274"/>
                  </a:lnTo>
                  <a:lnTo>
                    <a:pt x="218" y="272"/>
                  </a:lnTo>
                  <a:lnTo>
                    <a:pt x="216" y="272"/>
                  </a:lnTo>
                  <a:lnTo>
                    <a:pt x="216" y="274"/>
                  </a:lnTo>
                  <a:lnTo>
                    <a:pt x="216" y="275"/>
                  </a:lnTo>
                  <a:lnTo>
                    <a:pt x="215" y="276"/>
                  </a:lnTo>
                  <a:lnTo>
                    <a:pt x="215" y="277"/>
                  </a:lnTo>
                  <a:lnTo>
                    <a:pt x="214" y="277"/>
                  </a:lnTo>
                  <a:lnTo>
                    <a:pt x="214" y="279"/>
                  </a:lnTo>
                  <a:lnTo>
                    <a:pt x="213" y="279"/>
                  </a:lnTo>
                  <a:lnTo>
                    <a:pt x="213" y="280"/>
                  </a:lnTo>
                  <a:lnTo>
                    <a:pt x="213" y="281"/>
                  </a:lnTo>
                  <a:lnTo>
                    <a:pt x="211" y="281"/>
                  </a:lnTo>
                  <a:lnTo>
                    <a:pt x="210" y="281"/>
                  </a:lnTo>
                  <a:lnTo>
                    <a:pt x="210" y="283"/>
                  </a:lnTo>
                  <a:lnTo>
                    <a:pt x="210" y="284"/>
                  </a:lnTo>
                  <a:lnTo>
                    <a:pt x="211" y="284"/>
                  </a:lnTo>
                  <a:lnTo>
                    <a:pt x="213" y="283"/>
                  </a:lnTo>
                  <a:lnTo>
                    <a:pt x="213" y="284"/>
                  </a:lnTo>
                  <a:lnTo>
                    <a:pt x="213" y="285"/>
                  </a:lnTo>
                  <a:lnTo>
                    <a:pt x="213" y="287"/>
                  </a:lnTo>
                  <a:lnTo>
                    <a:pt x="214" y="287"/>
                  </a:lnTo>
                  <a:lnTo>
                    <a:pt x="215" y="287"/>
                  </a:lnTo>
                  <a:lnTo>
                    <a:pt x="215" y="285"/>
                  </a:lnTo>
                  <a:lnTo>
                    <a:pt x="215" y="287"/>
                  </a:lnTo>
                  <a:lnTo>
                    <a:pt x="216" y="287"/>
                  </a:lnTo>
                  <a:lnTo>
                    <a:pt x="216" y="288"/>
                  </a:lnTo>
                  <a:lnTo>
                    <a:pt x="218" y="288"/>
                  </a:lnTo>
                  <a:lnTo>
                    <a:pt x="218" y="289"/>
                  </a:lnTo>
                  <a:lnTo>
                    <a:pt x="218" y="291"/>
                  </a:lnTo>
                  <a:lnTo>
                    <a:pt x="218" y="292"/>
                  </a:lnTo>
                  <a:lnTo>
                    <a:pt x="219" y="292"/>
                  </a:lnTo>
                  <a:lnTo>
                    <a:pt x="220" y="292"/>
                  </a:lnTo>
                  <a:lnTo>
                    <a:pt x="220" y="291"/>
                  </a:lnTo>
                  <a:lnTo>
                    <a:pt x="222" y="291"/>
                  </a:lnTo>
                  <a:lnTo>
                    <a:pt x="223" y="291"/>
                  </a:lnTo>
                  <a:lnTo>
                    <a:pt x="223" y="292"/>
                  </a:lnTo>
                  <a:lnTo>
                    <a:pt x="223" y="293"/>
                  </a:lnTo>
                  <a:lnTo>
                    <a:pt x="222" y="293"/>
                  </a:lnTo>
                  <a:lnTo>
                    <a:pt x="222" y="294"/>
                  </a:lnTo>
                  <a:lnTo>
                    <a:pt x="220" y="294"/>
                  </a:lnTo>
                  <a:lnTo>
                    <a:pt x="220" y="296"/>
                  </a:lnTo>
                  <a:lnTo>
                    <a:pt x="222" y="296"/>
                  </a:lnTo>
                  <a:lnTo>
                    <a:pt x="222" y="297"/>
                  </a:lnTo>
                  <a:lnTo>
                    <a:pt x="220" y="297"/>
                  </a:lnTo>
                  <a:lnTo>
                    <a:pt x="219" y="297"/>
                  </a:lnTo>
                  <a:lnTo>
                    <a:pt x="219" y="298"/>
                  </a:lnTo>
                  <a:lnTo>
                    <a:pt x="219" y="297"/>
                  </a:lnTo>
                  <a:lnTo>
                    <a:pt x="218" y="297"/>
                  </a:lnTo>
                  <a:lnTo>
                    <a:pt x="218" y="296"/>
                  </a:lnTo>
                  <a:lnTo>
                    <a:pt x="216" y="296"/>
                  </a:lnTo>
                  <a:lnTo>
                    <a:pt x="216" y="297"/>
                  </a:lnTo>
                  <a:lnTo>
                    <a:pt x="215" y="297"/>
                  </a:lnTo>
                  <a:lnTo>
                    <a:pt x="215" y="298"/>
                  </a:lnTo>
                  <a:lnTo>
                    <a:pt x="214" y="298"/>
                  </a:lnTo>
                  <a:lnTo>
                    <a:pt x="213" y="298"/>
                  </a:lnTo>
                  <a:lnTo>
                    <a:pt x="211" y="298"/>
                  </a:lnTo>
                  <a:lnTo>
                    <a:pt x="210" y="298"/>
                  </a:lnTo>
                  <a:lnTo>
                    <a:pt x="209" y="298"/>
                  </a:lnTo>
                  <a:lnTo>
                    <a:pt x="209" y="300"/>
                  </a:lnTo>
                  <a:lnTo>
                    <a:pt x="209" y="301"/>
                  </a:lnTo>
                  <a:lnTo>
                    <a:pt x="209" y="302"/>
                  </a:lnTo>
                  <a:lnTo>
                    <a:pt x="207" y="302"/>
                  </a:lnTo>
                  <a:lnTo>
                    <a:pt x="206" y="302"/>
                  </a:lnTo>
                  <a:lnTo>
                    <a:pt x="207" y="302"/>
                  </a:lnTo>
                  <a:lnTo>
                    <a:pt x="207" y="304"/>
                  </a:lnTo>
                  <a:lnTo>
                    <a:pt x="209" y="304"/>
                  </a:lnTo>
                  <a:lnTo>
                    <a:pt x="207" y="304"/>
                  </a:lnTo>
                  <a:lnTo>
                    <a:pt x="207" y="305"/>
                  </a:lnTo>
                  <a:lnTo>
                    <a:pt x="207" y="304"/>
                  </a:lnTo>
                  <a:lnTo>
                    <a:pt x="206" y="304"/>
                  </a:lnTo>
                  <a:lnTo>
                    <a:pt x="206" y="305"/>
                  </a:lnTo>
                  <a:lnTo>
                    <a:pt x="205" y="305"/>
                  </a:lnTo>
                  <a:lnTo>
                    <a:pt x="205" y="304"/>
                  </a:lnTo>
                  <a:lnTo>
                    <a:pt x="205" y="302"/>
                  </a:lnTo>
                  <a:lnTo>
                    <a:pt x="206" y="302"/>
                  </a:lnTo>
                  <a:lnTo>
                    <a:pt x="206" y="301"/>
                  </a:lnTo>
                  <a:lnTo>
                    <a:pt x="205" y="301"/>
                  </a:lnTo>
                  <a:lnTo>
                    <a:pt x="205" y="300"/>
                  </a:lnTo>
                  <a:lnTo>
                    <a:pt x="203" y="300"/>
                  </a:lnTo>
                  <a:lnTo>
                    <a:pt x="203" y="298"/>
                  </a:lnTo>
                  <a:lnTo>
                    <a:pt x="202" y="298"/>
                  </a:lnTo>
                  <a:lnTo>
                    <a:pt x="202" y="300"/>
                  </a:lnTo>
                  <a:lnTo>
                    <a:pt x="201" y="300"/>
                  </a:lnTo>
                  <a:lnTo>
                    <a:pt x="199" y="300"/>
                  </a:lnTo>
                  <a:lnTo>
                    <a:pt x="199" y="298"/>
                  </a:lnTo>
                  <a:lnTo>
                    <a:pt x="199" y="297"/>
                  </a:lnTo>
                  <a:lnTo>
                    <a:pt x="201" y="297"/>
                  </a:lnTo>
                  <a:lnTo>
                    <a:pt x="201" y="296"/>
                  </a:lnTo>
                  <a:lnTo>
                    <a:pt x="199" y="296"/>
                  </a:lnTo>
                  <a:lnTo>
                    <a:pt x="198" y="296"/>
                  </a:lnTo>
                  <a:lnTo>
                    <a:pt x="198" y="297"/>
                  </a:lnTo>
                  <a:lnTo>
                    <a:pt x="198" y="298"/>
                  </a:lnTo>
                  <a:lnTo>
                    <a:pt x="199" y="298"/>
                  </a:lnTo>
                  <a:lnTo>
                    <a:pt x="199" y="300"/>
                  </a:lnTo>
                  <a:lnTo>
                    <a:pt x="199" y="301"/>
                  </a:lnTo>
                  <a:lnTo>
                    <a:pt x="199" y="302"/>
                  </a:lnTo>
                  <a:lnTo>
                    <a:pt x="198" y="302"/>
                  </a:lnTo>
                  <a:lnTo>
                    <a:pt x="198" y="304"/>
                  </a:lnTo>
                  <a:lnTo>
                    <a:pt x="198" y="305"/>
                  </a:lnTo>
                  <a:lnTo>
                    <a:pt x="197" y="305"/>
                  </a:lnTo>
                  <a:lnTo>
                    <a:pt x="197" y="306"/>
                  </a:lnTo>
                  <a:lnTo>
                    <a:pt x="197" y="308"/>
                  </a:lnTo>
                  <a:lnTo>
                    <a:pt x="196" y="308"/>
                  </a:lnTo>
                  <a:lnTo>
                    <a:pt x="196" y="306"/>
                  </a:lnTo>
                  <a:lnTo>
                    <a:pt x="194" y="306"/>
                  </a:lnTo>
                  <a:lnTo>
                    <a:pt x="194" y="308"/>
                  </a:lnTo>
                  <a:lnTo>
                    <a:pt x="193" y="308"/>
                  </a:lnTo>
                  <a:lnTo>
                    <a:pt x="192" y="306"/>
                  </a:lnTo>
                  <a:lnTo>
                    <a:pt x="192" y="308"/>
                  </a:lnTo>
                  <a:lnTo>
                    <a:pt x="190" y="306"/>
                  </a:lnTo>
                  <a:lnTo>
                    <a:pt x="190" y="305"/>
                  </a:lnTo>
                  <a:lnTo>
                    <a:pt x="189" y="305"/>
                  </a:lnTo>
                  <a:lnTo>
                    <a:pt x="189" y="304"/>
                  </a:lnTo>
                  <a:lnTo>
                    <a:pt x="189" y="302"/>
                  </a:lnTo>
                  <a:lnTo>
                    <a:pt x="189" y="301"/>
                  </a:lnTo>
                  <a:lnTo>
                    <a:pt x="189" y="300"/>
                  </a:lnTo>
                  <a:lnTo>
                    <a:pt x="189" y="298"/>
                  </a:lnTo>
                  <a:lnTo>
                    <a:pt x="189" y="297"/>
                  </a:lnTo>
                  <a:lnTo>
                    <a:pt x="190" y="297"/>
                  </a:lnTo>
                  <a:lnTo>
                    <a:pt x="190" y="296"/>
                  </a:lnTo>
                  <a:lnTo>
                    <a:pt x="189" y="296"/>
                  </a:lnTo>
                  <a:lnTo>
                    <a:pt x="188" y="296"/>
                  </a:lnTo>
                  <a:lnTo>
                    <a:pt x="186" y="296"/>
                  </a:lnTo>
                  <a:lnTo>
                    <a:pt x="186" y="294"/>
                  </a:lnTo>
                  <a:lnTo>
                    <a:pt x="185" y="294"/>
                  </a:lnTo>
                  <a:lnTo>
                    <a:pt x="184" y="294"/>
                  </a:lnTo>
                  <a:lnTo>
                    <a:pt x="182" y="294"/>
                  </a:lnTo>
                  <a:lnTo>
                    <a:pt x="181" y="294"/>
                  </a:lnTo>
                  <a:lnTo>
                    <a:pt x="180" y="294"/>
                  </a:lnTo>
                  <a:lnTo>
                    <a:pt x="179" y="294"/>
                  </a:lnTo>
                  <a:lnTo>
                    <a:pt x="179" y="296"/>
                  </a:lnTo>
                  <a:lnTo>
                    <a:pt x="177" y="296"/>
                  </a:lnTo>
                  <a:lnTo>
                    <a:pt x="177" y="297"/>
                  </a:lnTo>
                  <a:lnTo>
                    <a:pt x="179" y="297"/>
                  </a:lnTo>
                  <a:lnTo>
                    <a:pt x="180" y="297"/>
                  </a:lnTo>
                  <a:lnTo>
                    <a:pt x="181" y="297"/>
                  </a:lnTo>
                  <a:lnTo>
                    <a:pt x="181" y="298"/>
                  </a:lnTo>
                  <a:lnTo>
                    <a:pt x="180" y="298"/>
                  </a:lnTo>
                  <a:lnTo>
                    <a:pt x="179" y="298"/>
                  </a:lnTo>
                  <a:lnTo>
                    <a:pt x="177" y="298"/>
                  </a:lnTo>
                  <a:lnTo>
                    <a:pt x="177" y="300"/>
                  </a:lnTo>
                  <a:lnTo>
                    <a:pt x="179" y="300"/>
                  </a:lnTo>
                  <a:lnTo>
                    <a:pt x="179" y="301"/>
                  </a:lnTo>
                  <a:lnTo>
                    <a:pt x="177" y="301"/>
                  </a:lnTo>
                  <a:lnTo>
                    <a:pt x="176" y="301"/>
                  </a:lnTo>
                  <a:lnTo>
                    <a:pt x="176" y="302"/>
                  </a:lnTo>
                  <a:lnTo>
                    <a:pt x="175" y="302"/>
                  </a:lnTo>
                  <a:lnTo>
                    <a:pt x="173" y="304"/>
                  </a:lnTo>
                  <a:lnTo>
                    <a:pt x="173" y="305"/>
                  </a:lnTo>
                  <a:lnTo>
                    <a:pt x="175" y="305"/>
                  </a:lnTo>
                  <a:lnTo>
                    <a:pt x="176" y="305"/>
                  </a:lnTo>
                  <a:lnTo>
                    <a:pt x="176" y="306"/>
                  </a:lnTo>
                  <a:lnTo>
                    <a:pt x="177" y="306"/>
                  </a:lnTo>
                  <a:lnTo>
                    <a:pt x="179" y="306"/>
                  </a:lnTo>
                  <a:lnTo>
                    <a:pt x="179" y="305"/>
                  </a:lnTo>
                  <a:lnTo>
                    <a:pt x="180" y="306"/>
                  </a:lnTo>
                  <a:lnTo>
                    <a:pt x="181" y="306"/>
                  </a:lnTo>
                  <a:lnTo>
                    <a:pt x="181" y="308"/>
                  </a:lnTo>
                  <a:lnTo>
                    <a:pt x="181" y="309"/>
                  </a:lnTo>
                  <a:lnTo>
                    <a:pt x="180" y="309"/>
                  </a:lnTo>
                  <a:lnTo>
                    <a:pt x="180" y="310"/>
                  </a:lnTo>
                  <a:lnTo>
                    <a:pt x="181" y="311"/>
                  </a:lnTo>
                  <a:lnTo>
                    <a:pt x="180" y="311"/>
                  </a:lnTo>
                  <a:lnTo>
                    <a:pt x="179" y="311"/>
                  </a:lnTo>
                  <a:lnTo>
                    <a:pt x="179" y="313"/>
                  </a:lnTo>
                  <a:lnTo>
                    <a:pt x="180" y="313"/>
                  </a:lnTo>
                  <a:lnTo>
                    <a:pt x="180" y="314"/>
                  </a:lnTo>
                  <a:lnTo>
                    <a:pt x="179" y="314"/>
                  </a:lnTo>
                  <a:lnTo>
                    <a:pt x="177" y="314"/>
                  </a:lnTo>
                  <a:lnTo>
                    <a:pt x="176" y="314"/>
                  </a:lnTo>
                  <a:lnTo>
                    <a:pt x="176" y="315"/>
                  </a:lnTo>
                  <a:lnTo>
                    <a:pt x="175" y="315"/>
                  </a:lnTo>
                  <a:lnTo>
                    <a:pt x="173" y="315"/>
                  </a:lnTo>
                  <a:lnTo>
                    <a:pt x="173" y="317"/>
                  </a:lnTo>
                  <a:lnTo>
                    <a:pt x="172" y="317"/>
                  </a:lnTo>
                  <a:lnTo>
                    <a:pt x="171" y="317"/>
                  </a:lnTo>
                  <a:lnTo>
                    <a:pt x="171" y="315"/>
                  </a:lnTo>
                  <a:lnTo>
                    <a:pt x="171" y="317"/>
                  </a:lnTo>
                  <a:lnTo>
                    <a:pt x="171" y="318"/>
                  </a:lnTo>
                  <a:lnTo>
                    <a:pt x="169" y="318"/>
                  </a:lnTo>
                  <a:lnTo>
                    <a:pt x="168" y="318"/>
                  </a:lnTo>
                  <a:lnTo>
                    <a:pt x="168" y="319"/>
                  </a:lnTo>
                  <a:lnTo>
                    <a:pt x="167" y="319"/>
                  </a:lnTo>
                  <a:lnTo>
                    <a:pt x="165" y="318"/>
                  </a:lnTo>
                  <a:lnTo>
                    <a:pt x="164" y="318"/>
                  </a:lnTo>
                  <a:lnTo>
                    <a:pt x="163" y="317"/>
                  </a:lnTo>
                  <a:lnTo>
                    <a:pt x="164" y="317"/>
                  </a:lnTo>
                  <a:lnTo>
                    <a:pt x="165" y="315"/>
                  </a:lnTo>
                  <a:lnTo>
                    <a:pt x="165" y="314"/>
                  </a:lnTo>
                  <a:lnTo>
                    <a:pt x="164" y="314"/>
                  </a:lnTo>
                  <a:lnTo>
                    <a:pt x="163" y="314"/>
                  </a:lnTo>
                  <a:lnTo>
                    <a:pt x="163" y="315"/>
                  </a:lnTo>
                  <a:lnTo>
                    <a:pt x="163" y="317"/>
                  </a:lnTo>
                  <a:lnTo>
                    <a:pt x="163" y="318"/>
                  </a:lnTo>
                  <a:lnTo>
                    <a:pt x="163" y="319"/>
                  </a:lnTo>
                  <a:lnTo>
                    <a:pt x="162" y="319"/>
                  </a:lnTo>
                  <a:lnTo>
                    <a:pt x="162" y="318"/>
                  </a:lnTo>
                  <a:lnTo>
                    <a:pt x="162" y="317"/>
                  </a:lnTo>
                  <a:lnTo>
                    <a:pt x="160" y="317"/>
                  </a:lnTo>
                  <a:lnTo>
                    <a:pt x="160" y="318"/>
                  </a:lnTo>
                  <a:lnTo>
                    <a:pt x="160" y="319"/>
                  </a:lnTo>
                  <a:lnTo>
                    <a:pt x="162" y="319"/>
                  </a:lnTo>
                  <a:lnTo>
                    <a:pt x="162" y="321"/>
                  </a:lnTo>
                  <a:lnTo>
                    <a:pt x="163" y="321"/>
                  </a:lnTo>
                  <a:lnTo>
                    <a:pt x="163" y="322"/>
                  </a:lnTo>
                  <a:lnTo>
                    <a:pt x="162" y="322"/>
                  </a:lnTo>
                  <a:lnTo>
                    <a:pt x="160" y="322"/>
                  </a:lnTo>
                  <a:lnTo>
                    <a:pt x="159" y="322"/>
                  </a:lnTo>
                  <a:lnTo>
                    <a:pt x="158" y="322"/>
                  </a:lnTo>
                  <a:lnTo>
                    <a:pt x="158" y="321"/>
                  </a:lnTo>
                  <a:lnTo>
                    <a:pt x="156" y="321"/>
                  </a:lnTo>
                  <a:lnTo>
                    <a:pt x="156" y="319"/>
                  </a:lnTo>
                  <a:lnTo>
                    <a:pt x="155" y="319"/>
                  </a:lnTo>
                  <a:lnTo>
                    <a:pt x="155" y="318"/>
                  </a:lnTo>
                  <a:lnTo>
                    <a:pt x="154" y="317"/>
                  </a:lnTo>
                  <a:lnTo>
                    <a:pt x="152" y="315"/>
                  </a:lnTo>
                  <a:lnTo>
                    <a:pt x="151" y="315"/>
                  </a:lnTo>
                  <a:lnTo>
                    <a:pt x="151" y="314"/>
                  </a:lnTo>
                  <a:lnTo>
                    <a:pt x="150" y="314"/>
                  </a:lnTo>
                  <a:lnTo>
                    <a:pt x="148" y="314"/>
                  </a:lnTo>
                  <a:lnTo>
                    <a:pt x="148" y="313"/>
                  </a:lnTo>
                  <a:lnTo>
                    <a:pt x="148" y="311"/>
                  </a:lnTo>
                  <a:lnTo>
                    <a:pt x="147" y="311"/>
                  </a:lnTo>
                  <a:lnTo>
                    <a:pt x="147" y="310"/>
                  </a:lnTo>
                  <a:lnTo>
                    <a:pt x="146" y="310"/>
                  </a:lnTo>
                  <a:lnTo>
                    <a:pt x="146" y="311"/>
                  </a:lnTo>
                  <a:lnTo>
                    <a:pt x="144" y="311"/>
                  </a:lnTo>
                  <a:lnTo>
                    <a:pt x="144" y="313"/>
                  </a:lnTo>
                  <a:lnTo>
                    <a:pt x="144" y="314"/>
                  </a:lnTo>
                  <a:lnTo>
                    <a:pt x="144" y="315"/>
                  </a:lnTo>
                  <a:lnTo>
                    <a:pt x="143" y="315"/>
                  </a:lnTo>
                  <a:lnTo>
                    <a:pt x="143" y="317"/>
                  </a:lnTo>
                  <a:lnTo>
                    <a:pt x="143" y="318"/>
                  </a:lnTo>
                  <a:lnTo>
                    <a:pt x="142" y="318"/>
                  </a:lnTo>
                  <a:lnTo>
                    <a:pt x="143" y="318"/>
                  </a:lnTo>
                  <a:lnTo>
                    <a:pt x="143" y="319"/>
                  </a:lnTo>
                  <a:lnTo>
                    <a:pt x="142" y="319"/>
                  </a:lnTo>
                  <a:lnTo>
                    <a:pt x="142" y="321"/>
                  </a:lnTo>
                  <a:lnTo>
                    <a:pt x="141" y="321"/>
                  </a:lnTo>
                  <a:lnTo>
                    <a:pt x="141" y="319"/>
                  </a:lnTo>
                  <a:lnTo>
                    <a:pt x="139" y="319"/>
                  </a:lnTo>
                  <a:lnTo>
                    <a:pt x="138" y="319"/>
                  </a:lnTo>
                  <a:lnTo>
                    <a:pt x="138" y="321"/>
                  </a:lnTo>
                  <a:lnTo>
                    <a:pt x="139" y="321"/>
                  </a:lnTo>
                  <a:lnTo>
                    <a:pt x="139" y="322"/>
                  </a:lnTo>
                  <a:lnTo>
                    <a:pt x="139" y="323"/>
                  </a:lnTo>
                  <a:lnTo>
                    <a:pt x="141" y="323"/>
                  </a:lnTo>
                  <a:lnTo>
                    <a:pt x="141" y="325"/>
                  </a:lnTo>
                  <a:lnTo>
                    <a:pt x="141" y="326"/>
                  </a:lnTo>
                  <a:lnTo>
                    <a:pt x="141" y="327"/>
                  </a:lnTo>
                  <a:lnTo>
                    <a:pt x="139" y="327"/>
                  </a:lnTo>
                  <a:lnTo>
                    <a:pt x="138" y="327"/>
                  </a:lnTo>
                  <a:lnTo>
                    <a:pt x="138" y="328"/>
                  </a:lnTo>
                  <a:lnTo>
                    <a:pt x="139" y="328"/>
                  </a:lnTo>
                  <a:lnTo>
                    <a:pt x="139" y="330"/>
                  </a:lnTo>
                  <a:lnTo>
                    <a:pt x="141" y="330"/>
                  </a:lnTo>
                  <a:lnTo>
                    <a:pt x="141" y="331"/>
                  </a:lnTo>
                  <a:lnTo>
                    <a:pt x="139" y="331"/>
                  </a:lnTo>
                  <a:lnTo>
                    <a:pt x="138" y="330"/>
                  </a:lnTo>
                  <a:lnTo>
                    <a:pt x="137" y="330"/>
                  </a:lnTo>
                  <a:lnTo>
                    <a:pt x="137" y="331"/>
                  </a:lnTo>
                  <a:lnTo>
                    <a:pt x="135" y="331"/>
                  </a:lnTo>
                  <a:lnTo>
                    <a:pt x="137" y="331"/>
                  </a:lnTo>
                  <a:lnTo>
                    <a:pt x="137" y="332"/>
                  </a:lnTo>
                  <a:lnTo>
                    <a:pt x="137" y="334"/>
                  </a:lnTo>
                  <a:lnTo>
                    <a:pt x="138" y="332"/>
                  </a:lnTo>
                  <a:lnTo>
                    <a:pt x="139" y="332"/>
                  </a:lnTo>
                  <a:lnTo>
                    <a:pt x="141" y="332"/>
                  </a:lnTo>
                  <a:lnTo>
                    <a:pt x="142" y="332"/>
                  </a:lnTo>
                  <a:lnTo>
                    <a:pt x="142" y="334"/>
                  </a:lnTo>
                  <a:lnTo>
                    <a:pt x="142" y="335"/>
                  </a:lnTo>
                  <a:lnTo>
                    <a:pt x="141" y="335"/>
                  </a:lnTo>
                  <a:lnTo>
                    <a:pt x="141" y="336"/>
                  </a:lnTo>
                  <a:lnTo>
                    <a:pt x="139" y="336"/>
                  </a:lnTo>
                  <a:lnTo>
                    <a:pt x="139" y="338"/>
                  </a:lnTo>
                  <a:lnTo>
                    <a:pt x="139" y="339"/>
                  </a:lnTo>
                  <a:lnTo>
                    <a:pt x="138" y="339"/>
                  </a:lnTo>
                  <a:lnTo>
                    <a:pt x="138" y="340"/>
                  </a:lnTo>
                  <a:lnTo>
                    <a:pt x="139" y="340"/>
                  </a:lnTo>
                  <a:lnTo>
                    <a:pt x="139" y="339"/>
                  </a:lnTo>
                  <a:lnTo>
                    <a:pt x="141" y="339"/>
                  </a:lnTo>
                  <a:lnTo>
                    <a:pt x="142" y="339"/>
                  </a:lnTo>
                  <a:lnTo>
                    <a:pt x="143" y="339"/>
                  </a:lnTo>
                  <a:lnTo>
                    <a:pt x="143" y="340"/>
                  </a:lnTo>
                  <a:lnTo>
                    <a:pt x="142" y="342"/>
                  </a:lnTo>
                  <a:lnTo>
                    <a:pt x="142" y="343"/>
                  </a:lnTo>
                  <a:lnTo>
                    <a:pt x="141" y="343"/>
                  </a:lnTo>
                  <a:lnTo>
                    <a:pt x="141" y="344"/>
                  </a:lnTo>
                  <a:lnTo>
                    <a:pt x="139" y="344"/>
                  </a:lnTo>
                  <a:lnTo>
                    <a:pt x="139" y="343"/>
                  </a:lnTo>
                  <a:lnTo>
                    <a:pt x="138" y="343"/>
                  </a:lnTo>
                  <a:lnTo>
                    <a:pt x="137" y="343"/>
                  </a:lnTo>
                  <a:lnTo>
                    <a:pt x="135" y="343"/>
                  </a:lnTo>
                  <a:lnTo>
                    <a:pt x="134" y="343"/>
                  </a:lnTo>
                  <a:lnTo>
                    <a:pt x="133" y="343"/>
                  </a:lnTo>
                  <a:lnTo>
                    <a:pt x="131" y="343"/>
                  </a:lnTo>
                  <a:lnTo>
                    <a:pt x="130" y="343"/>
                  </a:lnTo>
                  <a:lnTo>
                    <a:pt x="130" y="342"/>
                  </a:lnTo>
                  <a:lnTo>
                    <a:pt x="129" y="340"/>
                  </a:lnTo>
                  <a:lnTo>
                    <a:pt x="129" y="342"/>
                  </a:lnTo>
                  <a:lnTo>
                    <a:pt x="129" y="343"/>
                  </a:lnTo>
                  <a:lnTo>
                    <a:pt x="129" y="344"/>
                  </a:lnTo>
                  <a:lnTo>
                    <a:pt x="127" y="344"/>
                  </a:lnTo>
                  <a:lnTo>
                    <a:pt x="126" y="346"/>
                  </a:lnTo>
                  <a:lnTo>
                    <a:pt x="125" y="346"/>
                  </a:lnTo>
                  <a:lnTo>
                    <a:pt x="125" y="344"/>
                  </a:lnTo>
                  <a:lnTo>
                    <a:pt x="125" y="343"/>
                  </a:lnTo>
                  <a:lnTo>
                    <a:pt x="126" y="343"/>
                  </a:lnTo>
                  <a:lnTo>
                    <a:pt x="126" y="342"/>
                  </a:lnTo>
                  <a:lnTo>
                    <a:pt x="126" y="340"/>
                  </a:lnTo>
                  <a:lnTo>
                    <a:pt x="126" y="339"/>
                  </a:lnTo>
                  <a:lnTo>
                    <a:pt x="126" y="338"/>
                  </a:lnTo>
                  <a:lnTo>
                    <a:pt x="125" y="338"/>
                  </a:lnTo>
                  <a:lnTo>
                    <a:pt x="125" y="339"/>
                  </a:lnTo>
                  <a:lnTo>
                    <a:pt x="124" y="339"/>
                  </a:lnTo>
                  <a:lnTo>
                    <a:pt x="124" y="340"/>
                  </a:lnTo>
                  <a:lnTo>
                    <a:pt x="122" y="340"/>
                  </a:lnTo>
                  <a:lnTo>
                    <a:pt x="122" y="339"/>
                  </a:lnTo>
                  <a:lnTo>
                    <a:pt x="122" y="338"/>
                  </a:lnTo>
                  <a:lnTo>
                    <a:pt x="122" y="336"/>
                  </a:lnTo>
                  <a:lnTo>
                    <a:pt x="122" y="338"/>
                  </a:lnTo>
                  <a:lnTo>
                    <a:pt x="121" y="338"/>
                  </a:lnTo>
                  <a:lnTo>
                    <a:pt x="121" y="339"/>
                  </a:lnTo>
                  <a:lnTo>
                    <a:pt x="121" y="340"/>
                  </a:lnTo>
                  <a:lnTo>
                    <a:pt x="122" y="340"/>
                  </a:lnTo>
                  <a:lnTo>
                    <a:pt x="122" y="342"/>
                  </a:lnTo>
                  <a:lnTo>
                    <a:pt x="122" y="343"/>
                  </a:lnTo>
                  <a:lnTo>
                    <a:pt x="121" y="343"/>
                  </a:lnTo>
                  <a:lnTo>
                    <a:pt x="120" y="343"/>
                  </a:lnTo>
                  <a:lnTo>
                    <a:pt x="120" y="342"/>
                  </a:lnTo>
                  <a:lnTo>
                    <a:pt x="118" y="342"/>
                  </a:lnTo>
                  <a:lnTo>
                    <a:pt x="118" y="340"/>
                  </a:lnTo>
                  <a:lnTo>
                    <a:pt x="118" y="339"/>
                  </a:lnTo>
                  <a:lnTo>
                    <a:pt x="118" y="338"/>
                  </a:lnTo>
                  <a:lnTo>
                    <a:pt x="118" y="336"/>
                  </a:lnTo>
                  <a:lnTo>
                    <a:pt x="117" y="336"/>
                  </a:lnTo>
                  <a:lnTo>
                    <a:pt x="117" y="338"/>
                  </a:lnTo>
                  <a:lnTo>
                    <a:pt x="116" y="338"/>
                  </a:lnTo>
                  <a:lnTo>
                    <a:pt x="114" y="338"/>
                  </a:lnTo>
                  <a:lnTo>
                    <a:pt x="114" y="339"/>
                  </a:lnTo>
                  <a:lnTo>
                    <a:pt x="113" y="339"/>
                  </a:lnTo>
                  <a:lnTo>
                    <a:pt x="113" y="338"/>
                  </a:lnTo>
                  <a:lnTo>
                    <a:pt x="114" y="338"/>
                  </a:lnTo>
                  <a:lnTo>
                    <a:pt x="114" y="336"/>
                  </a:lnTo>
                  <a:lnTo>
                    <a:pt x="116" y="336"/>
                  </a:lnTo>
                  <a:lnTo>
                    <a:pt x="116" y="335"/>
                  </a:lnTo>
                  <a:lnTo>
                    <a:pt x="117" y="335"/>
                  </a:lnTo>
                  <a:lnTo>
                    <a:pt x="117" y="334"/>
                  </a:lnTo>
                  <a:lnTo>
                    <a:pt x="117" y="332"/>
                  </a:lnTo>
                  <a:lnTo>
                    <a:pt x="116" y="332"/>
                  </a:lnTo>
                  <a:lnTo>
                    <a:pt x="116" y="331"/>
                  </a:lnTo>
                  <a:lnTo>
                    <a:pt x="117" y="331"/>
                  </a:lnTo>
                  <a:lnTo>
                    <a:pt x="118" y="331"/>
                  </a:lnTo>
                  <a:lnTo>
                    <a:pt x="118" y="330"/>
                  </a:lnTo>
                  <a:lnTo>
                    <a:pt x="118" y="328"/>
                  </a:lnTo>
                  <a:lnTo>
                    <a:pt x="117" y="328"/>
                  </a:lnTo>
                  <a:lnTo>
                    <a:pt x="117" y="327"/>
                  </a:lnTo>
                  <a:lnTo>
                    <a:pt x="116" y="327"/>
                  </a:lnTo>
                  <a:lnTo>
                    <a:pt x="116" y="328"/>
                  </a:lnTo>
                  <a:lnTo>
                    <a:pt x="114" y="330"/>
                  </a:lnTo>
                  <a:lnTo>
                    <a:pt x="114" y="331"/>
                  </a:lnTo>
                  <a:lnTo>
                    <a:pt x="113" y="331"/>
                  </a:lnTo>
                  <a:lnTo>
                    <a:pt x="113" y="332"/>
                  </a:lnTo>
                  <a:lnTo>
                    <a:pt x="112" y="332"/>
                  </a:lnTo>
                  <a:lnTo>
                    <a:pt x="112" y="334"/>
                  </a:lnTo>
                  <a:lnTo>
                    <a:pt x="112" y="335"/>
                  </a:lnTo>
                  <a:lnTo>
                    <a:pt x="110" y="334"/>
                  </a:lnTo>
                  <a:lnTo>
                    <a:pt x="109" y="334"/>
                  </a:lnTo>
                  <a:lnTo>
                    <a:pt x="109" y="332"/>
                  </a:lnTo>
                  <a:lnTo>
                    <a:pt x="108" y="332"/>
                  </a:lnTo>
                  <a:lnTo>
                    <a:pt x="108" y="331"/>
                  </a:lnTo>
                  <a:lnTo>
                    <a:pt x="107" y="331"/>
                  </a:lnTo>
                  <a:lnTo>
                    <a:pt x="107" y="332"/>
                  </a:lnTo>
                  <a:lnTo>
                    <a:pt x="105" y="332"/>
                  </a:lnTo>
                  <a:lnTo>
                    <a:pt x="104" y="332"/>
                  </a:lnTo>
                  <a:lnTo>
                    <a:pt x="103" y="332"/>
                  </a:lnTo>
                  <a:lnTo>
                    <a:pt x="101" y="332"/>
                  </a:lnTo>
                  <a:lnTo>
                    <a:pt x="100" y="332"/>
                  </a:lnTo>
                  <a:lnTo>
                    <a:pt x="99" y="332"/>
                  </a:lnTo>
                  <a:lnTo>
                    <a:pt x="99" y="331"/>
                  </a:lnTo>
                  <a:lnTo>
                    <a:pt x="97" y="331"/>
                  </a:lnTo>
                  <a:lnTo>
                    <a:pt x="96" y="331"/>
                  </a:lnTo>
                  <a:lnTo>
                    <a:pt x="95" y="331"/>
                  </a:lnTo>
                  <a:lnTo>
                    <a:pt x="95" y="330"/>
                  </a:lnTo>
                  <a:lnTo>
                    <a:pt x="93" y="330"/>
                  </a:lnTo>
                  <a:lnTo>
                    <a:pt x="92" y="330"/>
                  </a:lnTo>
                  <a:lnTo>
                    <a:pt x="92" y="328"/>
                  </a:lnTo>
                  <a:lnTo>
                    <a:pt x="91" y="328"/>
                  </a:lnTo>
                  <a:lnTo>
                    <a:pt x="91" y="327"/>
                  </a:lnTo>
                  <a:lnTo>
                    <a:pt x="90" y="327"/>
                  </a:lnTo>
                  <a:lnTo>
                    <a:pt x="90" y="326"/>
                  </a:lnTo>
                  <a:lnTo>
                    <a:pt x="88" y="326"/>
                  </a:lnTo>
                  <a:lnTo>
                    <a:pt x="87" y="325"/>
                  </a:lnTo>
                  <a:lnTo>
                    <a:pt x="86" y="325"/>
                  </a:lnTo>
                  <a:lnTo>
                    <a:pt x="86" y="323"/>
                  </a:lnTo>
                  <a:lnTo>
                    <a:pt x="84" y="323"/>
                  </a:lnTo>
                  <a:lnTo>
                    <a:pt x="83" y="323"/>
                  </a:lnTo>
                  <a:lnTo>
                    <a:pt x="82" y="323"/>
                  </a:lnTo>
                  <a:lnTo>
                    <a:pt x="80" y="323"/>
                  </a:lnTo>
                  <a:lnTo>
                    <a:pt x="80" y="322"/>
                  </a:lnTo>
                  <a:lnTo>
                    <a:pt x="79" y="322"/>
                  </a:lnTo>
                  <a:lnTo>
                    <a:pt x="79" y="321"/>
                  </a:lnTo>
                  <a:lnTo>
                    <a:pt x="79" y="318"/>
                  </a:lnTo>
                  <a:lnTo>
                    <a:pt x="79" y="317"/>
                  </a:lnTo>
                  <a:lnTo>
                    <a:pt x="80" y="317"/>
                  </a:lnTo>
                  <a:lnTo>
                    <a:pt x="82" y="317"/>
                  </a:lnTo>
                  <a:lnTo>
                    <a:pt x="83" y="317"/>
                  </a:lnTo>
                  <a:lnTo>
                    <a:pt x="84" y="317"/>
                  </a:lnTo>
                  <a:lnTo>
                    <a:pt x="84" y="315"/>
                  </a:lnTo>
                  <a:lnTo>
                    <a:pt x="86" y="315"/>
                  </a:lnTo>
                  <a:lnTo>
                    <a:pt x="86" y="314"/>
                  </a:lnTo>
                  <a:lnTo>
                    <a:pt x="87" y="314"/>
                  </a:lnTo>
                  <a:lnTo>
                    <a:pt x="87" y="313"/>
                  </a:lnTo>
                  <a:lnTo>
                    <a:pt x="88" y="313"/>
                  </a:lnTo>
                  <a:lnTo>
                    <a:pt x="88" y="311"/>
                  </a:lnTo>
                  <a:lnTo>
                    <a:pt x="90" y="310"/>
                  </a:lnTo>
                  <a:lnTo>
                    <a:pt x="90" y="309"/>
                  </a:lnTo>
                  <a:lnTo>
                    <a:pt x="91" y="309"/>
                  </a:lnTo>
                  <a:lnTo>
                    <a:pt x="91" y="308"/>
                  </a:lnTo>
                  <a:lnTo>
                    <a:pt x="91" y="306"/>
                  </a:lnTo>
                  <a:lnTo>
                    <a:pt x="92" y="306"/>
                  </a:lnTo>
                  <a:lnTo>
                    <a:pt x="92" y="305"/>
                  </a:lnTo>
                  <a:lnTo>
                    <a:pt x="92" y="304"/>
                  </a:lnTo>
                  <a:lnTo>
                    <a:pt x="93" y="304"/>
                  </a:lnTo>
                  <a:lnTo>
                    <a:pt x="93" y="302"/>
                  </a:lnTo>
                  <a:lnTo>
                    <a:pt x="93" y="301"/>
                  </a:lnTo>
                  <a:lnTo>
                    <a:pt x="93" y="300"/>
                  </a:lnTo>
                  <a:lnTo>
                    <a:pt x="93" y="298"/>
                  </a:lnTo>
                  <a:lnTo>
                    <a:pt x="93" y="297"/>
                  </a:lnTo>
                  <a:lnTo>
                    <a:pt x="93" y="296"/>
                  </a:lnTo>
                  <a:lnTo>
                    <a:pt x="93" y="294"/>
                  </a:lnTo>
                  <a:lnTo>
                    <a:pt x="95" y="291"/>
                  </a:lnTo>
                  <a:lnTo>
                    <a:pt x="93" y="291"/>
                  </a:lnTo>
                  <a:lnTo>
                    <a:pt x="92" y="291"/>
                  </a:lnTo>
                  <a:lnTo>
                    <a:pt x="91" y="292"/>
                  </a:lnTo>
                  <a:lnTo>
                    <a:pt x="90" y="292"/>
                  </a:lnTo>
                  <a:lnTo>
                    <a:pt x="87" y="292"/>
                  </a:lnTo>
                  <a:lnTo>
                    <a:pt x="83" y="291"/>
                  </a:lnTo>
                  <a:lnTo>
                    <a:pt x="82" y="291"/>
                  </a:lnTo>
                  <a:lnTo>
                    <a:pt x="80" y="289"/>
                  </a:lnTo>
                  <a:lnTo>
                    <a:pt x="79" y="288"/>
                  </a:lnTo>
                  <a:lnTo>
                    <a:pt x="78" y="287"/>
                  </a:lnTo>
                  <a:lnTo>
                    <a:pt x="76" y="287"/>
                  </a:lnTo>
                  <a:lnTo>
                    <a:pt x="76" y="285"/>
                  </a:lnTo>
                  <a:lnTo>
                    <a:pt x="75" y="285"/>
                  </a:lnTo>
                  <a:lnTo>
                    <a:pt x="75" y="284"/>
                  </a:lnTo>
                  <a:lnTo>
                    <a:pt x="74" y="284"/>
                  </a:lnTo>
                  <a:lnTo>
                    <a:pt x="74" y="283"/>
                  </a:lnTo>
                  <a:lnTo>
                    <a:pt x="72" y="283"/>
                  </a:lnTo>
                  <a:lnTo>
                    <a:pt x="71" y="281"/>
                  </a:lnTo>
                  <a:lnTo>
                    <a:pt x="70" y="281"/>
                  </a:lnTo>
                  <a:lnTo>
                    <a:pt x="69" y="280"/>
                  </a:lnTo>
                  <a:lnTo>
                    <a:pt x="66" y="279"/>
                  </a:lnTo>
                  <a:lnTo>
                    <a:pt x="65" y="279"/>
                  </a:lnTo>
                  <a:lnTo>
                    <a:pt x="63" y="281"/>
                  </a:lnTo>
                  <a:lnTo>
                    <a:pt x="63" y="284"/>
                  </a:lnTo>
                  <a:lnTo>
                    <a:pt x="63" y="285"/>
                  </a:lnTo>
                  <a:lnTo>
                    <a:pt x="65" y="287"/>
                  </a:lnTo>
                  <a:lnTo>
                    <a:pt x="65" y="288"/>
                  </a:lnTo>
                  <a:lnTo>
                    <a:pt x="66" y="289"/>
                  </a:lnTo>
                  <a:lnTo>
                    <a:pt x="69" y="293"/>
                  </a:lnTo>
                  <a:lnTo>
                    <a:pt x="69" y="294"/>
                  </a:lnTo>
                  <a:lnTo>
                    <a:pt x="69" y="296"/>
                  </a:lnTo>
                  <a:lnTo>
                    <a:pt x="69" y="297"/>
                  </a:lnTo>
                  <a:lnTo>
                    <a:pt x="70" y="298"/>
                  </a:lnTo>
                  <a:lnTo>
                    <a:pt x="69" y="300"/>
                  </a:lnTo>
                  <a:lnTo>
                    <a:pt x="69" y="301"/>
                  </a:lnTo>
                  <a:lnTo>
                    <a:pt x="69" y="302"/>
                  </a:lnTo>
                  <a:lnTo>
                    <a:pt x="67" y="302"/>
                  </a:lnTo>
                  <a:lnTo>
                    <a:pt x="67" y="304"/>
                  </a:lnTo>
                  <a:lnTo>
                    <a:pt x="67" y="308"/>
                  </a:lnTo>
                  <a:lnTo>
                    <a:pt x="67" y="309"/>
                  </a:lnTo>
                  <a:lnTo>
                    <a:pt x="67" y="313"/>
                  </a:lnTo>
                  <a:lnTo>
                    <a:pt x="67" y="314"/>
                  </a:lnTo>
                  <a:lnTo>
                    <a:pt x="67" y="315"/>
                  </a:lnTo>
                  <a:lnTo>
                    <a:pt x="66" y="314"/>
                  </a:lnTo>
                  <a:lnTo>
                    <a:pt x="65" y="314"/>
                  </a:lnTo>
                  <a:lnTo>
                    <a:pt x="63" y="314"/>
                  </a:lnTo>
                  <a:lnTo>
                    <a:pt x="63" y="313"/>
                  </a:lnTo>
                  <a:lnTo>
                    <a:pt x="62" y="313"/>
                  </a:lnTo>
                  <a:lnTo>
                    <a:pt x="62" y="311"/>
                  </a:lnTo>
                  <a:lnTo>
                    <a:pt x="61" y="311"/>
                  </a:lnTo>
                  <a:lnTo>
                    <a:pt x="61" y="310"/>
                  </a:lnTo>
                  <a:lnTo>
                    <a:pt x="59" y="310"/>
                  </a:lnTo>
                  <a:lnTo>
                    <a:pt x="58" y="309"/>
                  </a:lnTo>
                  <a:lnTo>
                    <a:pt x="57" y="308"/>
                  </a:lnTo>
                  <a:lnTo>
                    <a:pt x="55" y="306"/>
                  </a:lnTo>
                  <a:lnTo>
                    <a:pt x="54" y="305"/>
                  </a:lnTo>
                  <a:lnTo>
                    <a:pt x="53" y="305"/>
                  </a:lnTo>
                  <a:lnTo>
                    <a:pt x="52" y="304"/>
                  </a:lnTo>
                  <a:lnTo>
                    <a:pt x="50" y="304"/>
                  </a:lnTo>
                  <a:lnTo>
                    <a:pt x="49" y="302"/>
                  </a:lnTo>
                  <a:lnTo>
                    <a:pt x="48" y="302"/>
                  </a:lnTo>
                  <a:lnTo>
                    <a:pt x="46" y="302"/>
                  </a:lnTo>
                  <a:lnTo>
                    <a:pt x="45" y="301"/>
                  </a:lnTo>
                  <a:lnTo>
                    <a:pt x="44" y="301"/>
                  </a:lnTo>
                  <a:lnTo>
                    <a:pt x="42" y="301"/>
                  </a:lnTo>
                  <a:lnTo>
                    <a:pt x="42" y="302"/>
                  </a:lnTo>
                  <a:lnTo>
                    <a:pt x="41" y="302"/>
                  </a:lnTo>
                  <a:lnTo>
                    <a:pt x="40" y="302"/>
                  </a:lnTo>
                  <a:lnTo>
                    <a:pt x="40" y="304"/>
                  </a:lnTo>
                  <a:lnTo>
                    <a:pt x="38" y="304"/>
                  </a:lnTo>
                  <a:lnTo>
                    <a:pt x="38" y="305"/>
                  </a:lnTo>
                  <a:lnTo>
                    <a:pt x="37" y="306"/>
                  </a:lnTo>
                  <a:lnTo>
                    <a:pt x="37" y="308"/>
                  </a:lnTo>
                  <a:lnTo>
                    <a:pt x="37" y="309"/>
                  </a:lnTo>
                  <a:lnTo>
                    <a:pt x="37" y="310"/>
                  </a:lnTo>
                  <a:lnTo>
                    <a:pt x="37" y="313"/>
                  </a:lnTo>
                  <a:lnTo>
                    <a:pt x="36" y="314"/>
                  </a:lnTo>
                  <a:lnTo>
                    <a:pt x="32" y="314"/>
                  </a:lnTo>
                  <a:lnTo>
                    <a:pt x="27" y="313"/>
                  </a:lnTo>
                  <a:lnTo>
                    <a:pt x="25" y="313"/>
                  </a:lnTo>
                  <a:lnTo>
                    <a:pt x="24" y="313"/>
                  </a:lnTo>
                  <a:lnTo>
                    <a:pt x="23" y="313"/>
                  </a:lnTo>
                  <a:lnTo>
                    <a:pt x="21" y="313"/>
                  </a:lnTo>
                  <a:lnTo>
                    <a:pt x="20" y="311"/>
                  </a:lnTo>
                  <a:lnTo>
                    <a:pt x="19" y="311"/>
                  </a:lnTo>
                  <a:lnTo>
                    <a:pt x="18" y="310"/>
                  </a:lnTo>
                  <a:lnTo>
                    <a:pt x="16" y="310"/>
                  </a:lnTo>
                  <a:lnTo>
                    <a:pt x="15" y="310"/>
                  </a:lnTo>
                  <a:lnTo>
                    <a:pt x="14" y="310"/>
                  </a:lnTo>
                  <a:lnTo>
                    <a:pt x="11" y="309"/>
                  </a:lnTo>
                  <a:lnTo>
                    <a:pt x="10" y="309"/>
                  </a:lnTo>
                  <a:lnTo>
                    <a:pt x="8" y="309"/>
                  </a:lnTo>
                  <a:lnTo>
                    <a:pt x="7" y="309"/>
                  </a:lnTo>
                  <a:lnTo>
                    <a:pt x="6" y="309"/>
                  </a:lnTo>
                  <a:lnTo>
                    <a:pt x="6" y="308"/>
                  </a:lnTo>
                  <a:lnTo>
                    <a:pt x="4" y="308"/>
                  </a:lnTo>
                  <a:lnTo>
                    <a:pt x="4" y="306"/>
                  </a:lnTo>
                  <a:lnTo>
                    <a:pt x="4" y="305"/>
                  </a:lnTo>
                  <a:lnTo>
                    <a:pt x="3" y="305"/>
                  </a:lnTo>
                  <a:lnTo>
                    <a:pt x="3" y="304"/>
                  </a:lnTo>
                  <a:lnTo>
                    <a:pt x="3" y="302"/>
                  </a:lnTo>
                  <a:lnTo>
                    <a:pt x="2" y="302"/>
                  </a:lnTo>
                  <a:lnTo>
                    <a:pt x="2" y="301"/>
                  </a:lnTo>
                  <a:lnTo>
                    <a:pt x="2" y="300"/>
                  </a:lnTo>
                  <a:lnTo>
                    <a:pt x="2" y="298"/>
                  </a:lnTo>
                  <a:lnTo>
                    <a:pt x="0" y="296"/>
                  </a:lnTo>
                  <a:lnTo>
                    <a:pt x="0" y="294"/>
                  </a:lnTo>
                  <a:lnTo>
                    <a:pt x="0" y="293"/>
                  </a:lnTo>
                  <a:lnTo>
                    <a:pt x="0" y="292"/>
                  </a:lnTo>
                  <a:lnTo>
                    <a:pt x="0" y="291"/>
                  </a:lnTo>
                  <a:lnTo>
                    <a:pt x="0" y="289"/>
                  </a:lnTo>
                  <a:lnTo>
                    <a:pt x="2" y="288"/>
                  </a:lnTo>
                  <a:lnTo>
                    <a:pt x="2" y="287"/>
                  </a:lnTo>
                  <a:lnTo>
                    <a:pt x="2" y="285"/>
                  </a:lnTo>
                  <a:lnTo>
                    <a:pt x="2" y="284"/>
                  </a:lnTo>
                  <a:lnTo>
                    <a:pt x="2" y="283"/>
                  </a:lnTo>
                  <a:lnTo>
                    <a:pt x="2" y="281"/>
                  </a:lnTo>
                  <a:lnTo>
                    <a:pt x="3" y="281"/>
                  </a:lnTo>
                  <a:lnTo>
                    <a:pt x="3" y="280"/>
                  </a:lnTo>
                  <a:lnTo>
                    <a:pt x="3" y="279"/>
                  </a:lnTo>
                  <a:lnTo>
                    <a:pt x="3" y="277"/>
                  </a:lnTo>
                  <a:lnTo>
                    <a:pt x="3" y="276"/>
                  </a:lnTo>
                  <a:lnTo>
                    <a:pt x="4" y="275"/>
                  </a:lnTo>
                  <a:lnTo>
                    <a:pt x="4" y="274"/>
                  </a:lnTo>
                  <a:lnTo>
                    <a:pt x="4" y="272"/>
                  </a:lnTo>
                  <a:lnTo>
                    <a:pt x="6" y="272"/>
                  </a:lnTo>
                  <a:lnTo>
                    <a:pt x="6" y="271"/>
                  </a:lnTo>
                  <a:lnTo>
                    <a:pt x="6" y="27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57">
              <a:extLst>
                <a:ext uri="{FF2B5EF4-FFF2-40B4-BE49-F238E27FC236}">
                  <a16:creationId xmlns:a16="http://schemas.microsoft.com/office/drawing/2014/main" id="{CAB7559C-4710-421A-A99F-6F4522F64E7F}"/>
                </a:ext>
              </a:extLst>
            </p:cNvPr>
            <p:cNvSpPr>
              <a:spLocks/>
            </p:cNvSpPr>
            <p:nvPr/>
          </p:nvSpPr>
          <p:spPr bwMode="auto">
            <a:xfrm>
              <a:off x="5396" y="2594"/>
              <a:ext cx="247" cy="271"/>
            </a:xfrm>
            <a:custGeom>
              <a:avLst/>
              <a:gdLst>
                <a:gd name="T0" fmla="*/ 15 w 247"/>
                <a:gd name="T1" fmla="*/ 257 h 271"/>
                <a:gd name="T2" fmla="*/ 26 w 247"/>
                <a:gd name="T3" fmla="*/ 261 h 271"/>
                <a:gd name="T4" fmla="*/ 43 w 247"/>
                <a:gd name="T5" fmla="*/ 249 h 271"/>
                <a:gd name="T6" fmla="*/ 59 w 247"/>
                <a:gd name="T7" fmla="*/ 252 h 271"/>
                <a:gd name="T8" fmla="*/ 65 w 247"/>
                <a:gd name="T9" fmla="*/ 238 h 271"/>
                <a:gd name="T10" fmla="*/ 80 w 247"/>
                <a:gd name="T11" fmla="*/ 242 h 271"/>
                <a:gd name="T12" fmla="*/ 87 w 247"/>
                <a:gd name="T13" fmla="*/ 255 h 271"/>
                <a:gd name="T14" fmla="*/ 98 w 247"/>
                <a:gd name="T15" fmla="*/ 262 h 271"/>
                <a:gd name="T16" fmla="*/ 99 w 247"/>
                <a:gd name="T17" fmla="*/ 246 h 271"/>
                <a:gd name="T18" fmla="*/ 106 w 247"/>
                <a:gd name="T19" fmla="*/ 233 h 271"/>
                <a:gd name="T20" fmla="*/ 101 w 247"/>
                <a:gd name="T21" fmla="*/ 221 h 271"/>
                <a:gd name="T22" fmla="*/ 101 w 247"/>
                <a:gd name="T23" fmla="*/ 207 h 271"/>
                <a:gd name="T24" fmla="*/ 112 w 247"/>
                <a:gd name="T25" fmla="*/ 206 h 271"/>
                <a:gd name="T26" fmla="*/ 121 w 247"/>
                <a:gd name="T27" fmla="*/ 211 h 271"/>
                <a:gd name="T28" fmla="*/ 138 w 247"/>
                <a:gd name="T29" fmla="*/ 197 h 271"/>
                <a:gd name="T30" fmla="*/ 145 w 247"/>
                <a:gd name="T31" fmla="*/ 185 h 271"/>
                <a:gd name="T32" fmla="*/ 153 w 247"/>
                <a:gd name="T33" fmla="*/ 172 h 271"/>
                <a:gd name="T34" fmla="*/ 157 w 247"/>
                <a:gd name="T35" fmla="*/ 155 h 271"/>
                <a:gd name="T36" fmla="*/ 149 w 247"/>
                <a:gd name="T37" fmla="*/ 163 h 271"/>
                <a:gd name="T38" fmla="*/ 138 w 247"/>
                <a:gd name="T39" fmla="*/ 177 h 271"/>
                <a:gd name="T40" fmla="*/ 121 w 247"/>
                <a:gd name="T41" fmla="*/ 173 h 271"/>
                <a:gd name="T42" fmla="*/ 101 w 247"/>
                <a:gd name="T43" fmla="*/ 169 h 271"/>
                <a:gd name="T44" fmla="*/ 89 w 247"/>
                <a:gd name="T45" fmla="*/ 161 h 271"/>
                <a:gd name="T46" fmla="*/ 91 w 247"/>
                <a:gd name="T47" fmla="*/ 148 h 271"/>
                <a:gd name="T48" fmla="*/ 95 w 247"/>
                <a:gd name="T49" fmla="*/ 135 h 271"/>
                <a:gd name="T50" fmla="*/ 110 w 247"/>
                <a:gd name="T51" fmla="*/ 125 h 271"/>
                <a:gd name="T52" fmla="*/ 108 w 247"/>
                <a:gd name="T53" fmla="*/ 111 h 271"/>
                <a:gd name="T54" fmla="*/ 97 w 247"/>
                <a:gd name="T55" fmla="*/ 105 h 271"/>
                <a:gd name="T56" fmla="*/ 85 w 247"/>
                <a:gd name="T57" fmla="*/ 111 h 271"/>
                <a:gd name="T58" fmla="*/ 73 w 247"/>
                <a:gd name="T59" fmla="*/ 115 h 271"/>
                <a:gd name="T60" fmla="*/ 55 w 247"/>
                <a:gd name="T61" fmla="*/ 109 h 271"/>
                <a:gd name="T62" fmla="*/ 40 w 247"/>
                <a:gd name="T63" fmla="*/ 98 h 271"/>
                <a:gd name="T64" fmla="*/ 30 w 247"/>
                <a:gd name="T65" fmla="*/ 84 h 271"/>
                <a:gd name="T66" fmla="*/ 31 w 247"/>
                <a:gd name="T67" fmla="*/ 70 h 271"/>
                <a:gd name="T68" fmla="*/ 39 w 247"/>
                <a:gd name="T69" fmla="*/ 53 h 271"/>
                <a:gd name="T70" fmla="*/ 52 w 247"/>
                <a:gd name="T71" fmla="*/ 51 h 271"/>
                <a:gd name="T72" fmla="*/ 63 w 247"/>
                <a:gd name="T73" fmla="*/ 70 h 271"/>
                <a:gd name="T74" fmla="*/ 74 w 247"/>
                <a:gd name="T75" fmla="*/ 81 h 271"/>
                <a:gd name="T76" fmla="*/ 89 w 247"/>
                <a:gd name="T77" fmla="*/ 85 h 271"/>
                <a:gd name="T78" fmla="*/ 99 w 247"/>
                <a:gd name="T79" fmla="*/ 77 h 271"/>
                <a:gd name="T80" fmla="*/ 86 w 247"/>
                <a:gd name="T81" fmla="*/ 62 h 271"/>
                <a:gd name="T82" fmla="*/ 55 w 247"/>
                <a:gd name="T83" fmla="*/ 46 h 271"/>
                <a:gd name="T84" fmla="*/ 69 w 247"/>
                <a:gd name="T85" fmla="*/ 25 h 271"/>
                <a:gd name="T86" fmla="*/ 107 w 247"/>
                <a:gd name="T87" fmla="*/ 25 h 271"/>
                <a:gd name="T88" fmla="*/ 112 w 247"/>
                <a:gd name="T89" fmla="*/ 60 h 271"/>
                <a:gd name="T90" fmla="*/ 111 w 247"/>
                <a:gd name="T91" fmla="*/ 88 h 271"/>
                <a:gd name="T92" fmla="*/ 111 w 247"/>
                <a:gd name="T93" fmla="*/ 126 h 271"/>
                <a:gd name="T94" fmla="*/ 115 w 247"/>
                <a:gd name="T95" fmla="*/ 121 h 271"/>
                <a:gd name="T96" fmla="*/ 120 w 247"/>
                <a:gd name="T97" fmla="*/ 106 h 271"/>
                <a:gd name="T98" fmla="*/ 133 w 247"/>
                <a:gd name="T99" fmla="*/ 108 h 271"/>
                <a:gd name="T100" fmla="*/ 145 w 247"/>
                <a:gd name="T101" fmla="*/ 108 h 271"/>
                <a:gd name="T102" fmla="*/ 157 w 247"/>
                <a:gd name="T103" fmla="*/ 111 h 271"/>
                <a:gd name="T104" fmla="*/ 165 w 247"/>
                <a:gd name="T105" fmla="*/ 108 h 271"/>
                <a:gd name="T106" fmla="*/ 167 w 247"/>
                <a:gd name="T107" fmla="*/ 91 h 271"/>
                <a:gd name="T108" fmla="*/ 169 w 247"/>
                <a:gd name="T109" fmla="*/ 62 h 271"/>
                <a:gd name="T110" fmla="*/ 176 w 247"/>
                <a:gd name="T111" fmla="*/ 26 h 271"/>
                <a:gd name="T112" fmla="*/ 214 w 247"/>
                <a:gd name="T113" fmla="*/ 26 h 271"/>
                <a:gd name="T114" fmla="*/ 228 w 247"/>
                <a:gd name="T115" fmla="*/ 29 h 271"/>
                <a:gd name="T116" fmla="*/ 241 w 247"/>
                <a:gd name="T117" fmla="*/ 33 h 271"/>
                <a:gd name="T118" fmla="*/ 238 w 247"/>
                <a:gd name="T119" fmla="*/ 21 h 271"/>
                <a:gd name="T120" fmla="*/ 245 w 247"/>
                <a:gd name="T121" fmla="*/ 12 h 271"/>
                <a:gd name="T122" fmla="*/ 246 w 247"/>
                <a:gd name="T123"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7" h="271">
                  <a:moveTo>
                    <a:pt x="0" y="269"/>
                  </a:moveTo>
                  <a:lnTo>
                    <a:pt x="0" y="267"/>
                  </a:lnTo>
                  <a:lnTo>
                    <a:pt x="1" y="266"/>
                  </a:lnTo>
                  <a:lnTo>
                    <a:pt x="2" y="265"/>
                  </a:lnTo>
                  <a:lnTo>
                    <a:pt x="4" y="263"/>
                  </a:lnTo>
                  <a:lnTo>
                    <a:pt x="5" y="263"/>
                  </a:lnTo>
                  <a:lnTo>
                    <a:pt x="6" y="262"/>
                  </a:lnTo>
                  <a:lnTo>
                    <a:pt x="8" y="262"/>
                  </a:lnTo>
                  <a:lnTo>
                    <a:pt x="9" y="261"/>
                  </a:lnTo>
                  <a:lnTo>
                    <a:pt x="12" y="259"/>
                  </a:lnTo>
                  <a:lnTo>
                    <a:pt x="14" y="258"/>
                  </a:lnTo>
                  <a:lnTo>
                    <a:pt x="15" y="257"/>
                  </a:lnTo>
                  <a:lnTo>
                    <a:pt x="17" y="257"/>
                  </a:lnTo>
                  <a:lnTo>
                    <a:pt x="18" y="257"/>
                  </a:lnTo>
                  <a:lnTo>
                    <a:pt x="18" y="255"/>
                  </a:lnTo>
                  <a:lnTo>
                    <a:pt x="19" y="255"/>
                  </a:lnTo>
                  <a:lnTo>
                    <a:pt x="19" y="257"/>
                  </a:lnTo>
                  <a:lnTo>
                    <a:pt x="21" y="257"/>
                  </a:lnTo>
                  <a:lnTo>
                    <a:pt x="22" y="257"/>
                  </a:lnTo>
                  <a:lnTo>
                    <a:pt x="22" y="258"/>
                  </a:lnTo>
                  <a:lnTo>
                    <a:pt x="23" y="258"/>
                  </a:lnTo>
                  <a:lnTo>
                    <a:pt x="25" y="259"/>
                  </a:lnTo>
                  <a:lnTo>
                    <a:pt x="26" y="259"/>
                  </a:lnTo>
                  <a:lnTo>
                    <a:pt x="26" y="261"/>
                  </a:lnTo>
                  <a:lnTo>
                    <a:pt x="27" y="261"/>
                  </a:lnTo>
                  <a:lnTo>
                    <a:pt x="29" y="261"/>
                  </a:lnTo>
                  <a:lnTo>
                    <a:pt x="30" y="261"/>
                  </a:lnTo>
                  <a:lnTo>
                    <a:pt x="31" y="259"/>
                  </a:lnTo>
                  <a:lnTo>
                    <a:pt x="32" y="258"/>
                  </a:lnTo>
                  <a:lnTo>
                    <a:pt x="35" y="254"/>
                  </a:lnTo>
                  <a:lnTo>
                    <a:pt x="36" y="253"/>
                  </a:lnTo>
                  <a:lnTo>
                    <a:pt x="38" y="253"/>
                  </a:lnTo>
                  <a:lnTo>
                    <a:pt x="39" y="250"/>
                  </a:lnTo>
                  <a:lnTo>
                    <a:pt x="40" y="250"/>
                  </a:lnTo>
                  <a:lnTo>
                    <a:pt x="42" y="249"/>
                  </a:lnTo>
                  <a:lnTo>
                    <a:pt x="43" y="249"/>
                  </a:lnTo>
                  <a:lnTo>
                    <a:pt x="44" y="248"/>
                  </a:lnTo>
                  <a:lnTo>
                    <a:pt x="46" y="248"/>
                  </a:lnTo>
                  <a:lnTo>
                    <a:pt x="47" y="248"/>
                  </a:lnTo>
                  <a:lnTo>
                    <a:pt x="49" y="248"/>
                  </a:lnTo>
                  <a:lnTo>
                    <a:pt x="51" y="248"/>
                  </a:lnTo>
                  <a:lnTo>
                    <a:pt x="51" y="249"/>
                  </a:lnTo>
                  <a:lnTo>
                    <a:pt x="52" y="249"/>
                  </a:lnTo>
                  <a:lnTo>
                    <a:pt x="53" y="250"/>
                  </a:lnTo>
                  <a:lnTo>
                    <a:pt x="55" y="252"/>
                  </a:lnTo>
                  <a:lnTo>
                    <a:pt x="56" y="253"/>
                  </a:lnTo>
                  <a:lnTo>
                    <a:pt x="57" y="253"/>
                  </a:lnTo>
                  <a:lnTo>
                    <a:pt x="59" y="252"/>
                  </a:lnTo>
                  <a:lnTo>
                    <a:pt x="60" y="249"/>
                  </a:lnTo>
                  <a:lnTo>
                    <a:pt x="61" y="249"/>
                  </a:lnTo>
                  <a:lnTo>
                    <a:pt x="61" y="248"/>
                  </a:lnTo>
                  <a:lnTo>
                    <a:pt x="61" y="246"/>
                  </a:lnTo>
                  <a:lnTo>
                    <a:pt x="61" y="245"/>
                  </a:lnTo>
                  <a:lnTo>
                    <a:pt x="63" y="244"/>
                  </a:lnTo>
                  <a:lnTo>
                    <a:pt x="63" y="242"/>
                  </a:lnTo>
                  <a:lnTo>
                    <a:pt x="63" y="241"/>
                  </a:lnTo>
                  <a:lnTo>
                    <a:pt x="64" y="241"/>
                  </a:lnTo>
                  <a:lnTo>
                    <a:pt x="64" y="240"/>
                  </a:lnTo>
                  <a:lnTo>
                    <a:pt x="65" y="240"/>
                  </a:lnTo>
                  <a:lnTo>
                    <a:pt x="65" y="238"/>
                  </a:lnTo>
                  <a:lnTo>
                    <a:pt x="66" y="238"/>
                  </a:lnTo>
                  <a:lnTo>
                    <a:pt x="68" y="238"/>
                  </a:lnTo>
                  <a:lnTo>
                    <a:pt x="69" y="238"/>
                  </a:lnTo>
                  <a:lnTo>
                    <a:pt x="72" y="238"/>
                  </a:lnTo>
                  <a:lnTo>
                    <a:pt x="72" y="240"/>
                  </a:lnTo>
                  <a:lnTo>
                    <a:pt x="73" y="240"/>
                  </a:lnTo>
                  <a:lnTo>
                    <a:pt x="74" y="240"/>
                  </a:lnTo>
                  <a:lnTo>
                    <a:pt x="76" y="240"/>
                  </a:lnTo>
                  <a:lnTo>
                    <a:pt x="76" y="241"/>
                  </a:lnTo>
                  <a:lnTo>
                    <a:pt x="77" y="241"/>
                  </a:lnTo>
                  <a:lnTo>
                    <a:pt x="78" y="242"/>
                  </a:lnTo>
                  <a:lnTo>
                    <a:pt x="80" y="242"/>
                  </a:lnTo>
                  <a:lnTo>
                    <a:pt x="80" y="244"/>
                  </a:lnTo>
                  <a:lnTo>
                    <a:pt x="81" y="245"/>
                  </a:lnTo>
                  <a:lnTo>
                    <a:pt x="82" y="246"/>
                  </a:lnTo>
                  <a:lnTo>
                    <a:pt x="84" y="248"/>
                  </a:lnTo>
                  <a:lnTo>
                    <a:pt x="85" y="248"/>
                  </a:lnTo>
                  <a:lnTo>
                    <a:pt x="85" y="249"/>
                  </a:lnTo>
                  <a:lnTo>
                    <a:pt x="86" y="249"/>
                  </a:lnTo>
                  <a:lnTo>
                    <a:pt x="86" y="250"/>
                  </a:lnTo>
                  <a:lnTo>
                    <a:pt x="87" y="250"/>
                  </a:lnTo>
                  <a:lnTo>
                    <a:pt x="89" y="252"/>
                  </a:lnTo>
                  <a:lnTo>
                    <a:pt x="89" y="253"/>
                  </a:lnTo>
                  <a:lnTo>
                    <a:pt x="87" y="255"/>
                  </a:lnTo>
                  <a:lnTo>
                    <a:pt x="87" y="258"/>
                  </a:lnTo>
                  <a:lnTo>
                    <a:pt x="87" y="259"/>
                  </a:lnTo>
                  <a:lnTo>
                    <a:pt x="89" y="267"/>
                  </a:lnTo>
                  <a:lnTo>
                    <a:pt x="89" y="269"/>
                  </a:lnTo>
                  <a:lnTo>
                    <a:pt x="90" y="271"/>
                  </a:lnTo>
                  <a:lnTo>
                    <a:pt x="91" y="271"/>
                  </a:lnTo>
                  <a:lnTo>
                    <a:pt x="93" y="270"/>
                  </a:lnTo>
                  <a:lnTo>
                    <a:pt x="94" y="269"/>
                  </a:lnTo>
                  <a:lnTo>
                    <a:pt x="94" y="267"/>
                  </a:lnTo>
                  <a:lnTo>
                    <a:pt x="95" y="265"/>
                  </a:lnTo>
                  <a:lnTo>
                    <a:pt x="97" y="263"/>
                  </a:lnTo>
                  <a:lnTo>
                    <a:pt x="98" y="262"/>
                  </a:lnTo>
                  <a:lnTo>
                    <a:pt x="98" y="261"/>
                  </a:lnTo>
                  <a:lnTo>
                    <a:pt x="99" y="259"/>
                  </a:lnTo>
                  <a:lnTo>
                    <a:pt x="99" y="258"/>
                  </a:lnTo>
                  <a:lnTo>
                    <a:pt x="99" y="257"/>
                  </a:lnTo>
                  <a:lnTo>
                    <a:pt x="99" y="255"/>
                  </a:lnTo>
                  <a:lnTo>
                    <a:pt x="99" y="254"/>
                  </a:lnTo>
                  <a:lnTo>
                    <a:pt x="99" y="253"/>
                  </a:lnTo>
                  <a:lnTo>
                    <a:pt x="99" y="252"/>
                  </a:lnTo>
                  <a:lnTo>
                    <a:pt x="99" y="250"/>
                  </a:lnTo>
                  <a:lnTo>
                    <a:pt x="99" y="249"/>
                  </a:lnTo>
                  <a:lnTo>
                    <a:pt x="99" y="248"/>
                  </a:lnTo>
                  <a:lnTo>
                    <a:pt x="99" y="246"/>
                  </a:lnTo>
                  <a:lnTo>
                    <a:pt x="99" y="245"/>
                  </a:lnTo>
                  <a:lnTo>
                    <a:pt x="99" y="244"/>
                  </a:lnTo>
                  <a:lnTo>
                    <a:pt x="101" y="242"/>
                  </a:lnTo>
                  <a:lnTo>
                    <a:pt x="101" y="241"/>
                  </a:lnTo>
                  <a:lnTo>
                    <a:pt x="101" y="240"/>
                  </a:lnTo>
                  <a:lnTo>
                    <a:pt x="101" y="238"/>
                  </a:lnTo>
                  <a:lnTo>
                    <a:pt x="102" y="237"/>
                  </a:lnTo>
                  <a:lnTo>
                    <a:pt x="102" y="236"/>
                  </a:lnTo>
                  <a:lnTo>
                    <a:pt x="103" y="236"/>
                  </a:lnTo>
                  <a:lnTo>
                    <a:pt x="103" y="235"/>
                  </a:lnTo>
                  <a:lnTo>
                    <a:pt x="104" y="235"/>
                  </a:lnTo>
                  <a:lnTo>
                    <a:pt x="106" y="233"/>
                  </a:lnTo>
                  <a:lnTo>
                    <a:pt x="107" y="233"/>
                  </a:lnTo>
                  <a:lnTo>
                    <a:pt x="107" y="232"/>
                  </a:lnTo>
                  <a:lnTo>
                    <a:pt x="107" y="231"/>
                  </a:lnTo>
                  <a:lnTo>
                    <a:pt x="107" y="229"/>
                  </a:lnTo>
                  <a:lnTo>
                    <a:pt x="106" y="229"/>
                  </a:lnTo>
                  <a:lnTo>
                    <a:pt x="106" y="228"/>
                  </a:lnTo>
                  <a:lnTo>
                    <a:pt x="104" y="228"/>
                  </a:lnTo>
                  <a:lnTo>
                    <a:pt x="104" y="227"/>
                  </a:lnTo>
                  <a:lnTo>
                    <a:pt x="103" y="225"/>
                  </a:lnTo>
                  <a:lnTo>
                    <a:pt x="102" y="224"/>
                  </a:lnTo>
                  <a:lnTo>
                    <a:pt x="101" y="223"/>
                  </a:lnTo>
                  <a:lnTo>
                    <a:pt x="101" y="221"/>
                  </a:lnTo>
                  <a:lnTo>
                    <a:pt x="101" y="220"/>
                  </a:lnTo>
                  <a:lnTo>
                    <a:pt x="99" y="220"/>
                  </a:lnTo>
                  <a:lnTo>
                    <a:pt x="99" y="219"/>
                  </a:lnTo>
                  <a:lnTo>
                    <a:pt x="99" y="218"/>
                  </a:lnTo>
                  <a:lnTo>
                    <a:pt x="99" y="216"/>
                  </a:lnTo>
                  <a:lnTo>
                    <a:pt x="99" y="215"/>
                  </a:lnTo>
                  <a:lnTo>
                    <a:pt x="99" y="214"/>
                  </a:lnTo>
                  <a:lnTo>
                    <a:pt x="101" y="212"/>
                  </a:lnTo>
                  <a:lnTo>
                    <a:pt x="101" y="211"/>
                  </a:lnTo>
                  <a:lnTo>
                    <a:pt x="101" y="210"/>
                  </a:lnTo>
                  <a:lnTo>
                    <a:pt x="101" y="208"/>
                  </a:lnTo>
                  <a:lnTo>
                    <a:pt x="101" y="207"/>
                  </a:lnTo>
                  <a:lnTo>
                    <a:pt x="102" y="207"/>
                  </a:lnTo>
                  <a:lnTo>
                    <a:pt x="102" y="206"/>
                  </a:lnTo>
                  <a:lnTo>
                    <a:pt x="103" y="204"/>
                  </a:lnTo>
                  <a:lnTo>
                    <a:pt x="104" y="204"/>
                  </a:lnTo>
                  <a:lnTo>
                    <a:pt x="104" y="203"/>
                  </a:lnTo>
                  <a:lnTo>
                    <a:pt x="106" y="203"/>
                  </a:lnTo>
                  <a:lnTo>
                    <a:pt x="107" y="203"/>
                  </a:lnTo>
                  <a:lnTo>
                    <a:pt x="108" y="203"/>
                  </a:lnTo>
                  <a:lnTo>
                    <a:pt x="110" y="203"/>
                  </a:lnTo>
                  <a:lnTo>
                    <a:pt x="111" y="204"/>
                  </a:lnTo>
                  <a:lnTo>
                    <a:pt x="111" y="206"/>
                  </a:lnTo>
                  <a:lnTo>
                    <a:pt x="112" y="206"/>
                  </a:lnTo>
                  <a:lnTo>
                    <a:pt x="112" y="207"/>
                  </a:lnTo>
                  <a:lnTo>
                    <a:pt x="114" y="207"/>
                  </a:lnTo>
                  <a:lnTo>
                    <a:pt x="114" y="208"/>
                  </a:lnTo>
                  <a:lnTo>
                    <a:pt x="114" y="210"/>
                  </a:lnTo>
                  <a:lnTo>
                    <a:pt x="115" y="210"/>
                  </a:lnTo>
                  <a:lnTo>
                    <a:pt x="115" y="211"/>
                  </a:lnTo>
                  <a:lnTo>
                    <a:pt x="116" y="211"/>
                  </a:lnTo>
                  <a:lnTo>
                    <a:pt x="116" y="212"/>
                  </a:lnTo>
                  <a:lnTo>
                    <a:pt x="118" y="212"/>
                  </a:lnTo>
                  <a:lnTo>
                    <a:pt x="119" y="212"/>
                  </a:lnTo>
                  <a:lnTo>
                    <a:pt x="120" y="212"/>
                  </a:lnTo>
                  <a:lnTo>
                    <a:pt x="121" y="211"/>
                  </a:lnTo>
                  <a:lnTo>
                    <a:pt x="124" y="210"/>
                  </a:lnTo>
                  <a:lnTo>
                    <a:pt x="127" y="208"/>
                  </a:lnTo>
                  <a:lnTo>
                    <a:pt x="128" y="207"/>
                  </a:lnTo>
                  <a:lnTo>
                    <a:pt x="129" y="206"/>
                  </a:lnTo>
                  <a:lnTo>
                    <a:pt x="131" y="204"/>
                  </a:lnTo>
                  <a:lnTo>
                    <a:pt x="132" y="203"/>
                  </a:lnTo>
                  <a:lnTo>
                    <a:pt x="133" y="203"/>
                  </a:lnTo>
                  <a:lnTo>
                    <a:pt x="135" y="202"/>
                  </a:lnTo>
                  <a:lnTo>
                    <a:pt x="136" y="201"/>
                  </a:lnTo>
                  <a:lnTo>
                    <a:pt x="137" y="199"/>
                  </a:lnTo>
                  <a:lnTo>
                    <a:pt x="138" y="198"/>
                  </a:lnTo>
                  <a:lnTo>
                    <a:pt x="138" y="197"/>
                  </a:lnTo>
                  <a:lnTo>
                    <a:pt x="140" y="197"/>
                  </a:lnTo>
                  <a:lnTo>
                    <a:pt x="140" y="195"/>
                  </a:lnTo>
                  <a:lnTo>
                    <a:pt x="141" y="195"/>
                  </a:lnTo>
                  <a:lnTo>
                    <a:pt x="142" y="193"/>
                  </a:lnTo>
                  <a:lnTo>
                    <a:pt x="142" y="191"/>
                  </a:lnTo>
                  <a:lnTo>
                    <a:pt x="144" y="191"/>
                  </a:lnTo>
                  <a:lnTo>
                    <a:pt x="144" y="190"/>
                  </a:lnTo>
                  <a:lnTo>
                    <a:pt x="144" y="189"/>
                  </a:lnTo>
                  <a:lnTo>
                    <a:pt x="145" y="189"/>
                  </a:lnTo>
                  <a:lnTo>
                    <a:pt x="145" y="187"/>
                  </a:lnTo>
                  <a:lnTo>
                    <a:pt x="145" y="186"/>
                  </a:lnTo>
                  <a:lnTo>
                    <a:pt x="145" y="185"/>
                  </a:lnTo>
                  <a:lnTo>
                    <a:pt x="145" y="183"/>
                  </a:lnTo>
                  <a:lnTo>
                    <a:pt x="145" y="182"/>
                  </a:lnTo>
                  <a:lnTo>
                    <a:pt x="146" y="181"/>
                  </a:lnTo>
                  <a:lnTo>
                    <a:pt x="146" y="180"/>
                  </a:lnTo>
                  <a:lnTo>
                    <a:pt x="148" y="180"/>
                  </a:lnTo>
                  <a:lnTo>
                    <a:pt x="148" y="178"/>
                  </a:lnTo>
                  <a:lnTo>
                    <a:pt x="149" y="177"/>
                  </a:lnTo>
                  <a:lnTo>
                    <a:pt x="149" y="176"/>
                  </a:lnTo>
                  <a:lnTo>
                    <a:pt x="150" y="174"/>
                  </a:lnTo>
                  <a:lnTo>
                    <a:pt x="152" y="173"/>
                  </a:lnTo>
                  <a:lnTo>
                    <a:pt x="152" y="172"/>
                  </a:lnTo>
                  <a:lnTo>
                    <a:pt x="153" y="172"/>
                  </a:lnTo>
                  <a:lnTo>
                    <a:pt x="153" y="170"/>
                  </a:lnTo>
                  <a:lnTo>
                    <a:pt x="154" y="168"/>
                  </a:lnTo>
                  <a:lnTo>
                    <a:pt x="156" y="166"/>
                  </a:lnTo>
                  <a:lnTo>
                    <a:pt x="156" y="165"/>
                  </a:lnTo>
                  <a:lnTo>
                    <a:pt x="156" y="164"/>
                  </a:lnTo>
                  <a:lnTo>
                    <a:pt x="157" y="161"/>
                  </a:lnTo>
                  <a:lnTo>
                    <a:pt x="158" y="160"/>
                  </a:lnTo>
                  <a:lnTo>
                    <a:pt x="158" y="159"/>
                  </a:lnTo>
                  <a:lnTo>
                    <a:pt x="158" y="157"/>
                  </a:lnTo>
                  <a:lnTo>
                    <a:pt x="159" y="156"/>
                  </a:lnTo>
                  <a:lnTo>
                    <a:pt x="158" y="155"/>
                  </a:lnTo>
                  <a:lnTo>
                    <a:pt x="157" y="155"/>
                  </a:lnTo>
                  <a:lnTo>
                    <a:pt x="156" y="155"/>
                  </a:lnTo>
                  <a:lnTo>
                    <a:pt x="154" y="155"/>
                  </a:lnTo>
                  <a:lnTo>
                    <a:pt x="153" y="155"/>
                  </a:lnTo>
                  <a:lnTo>
                    <a:pt x="152" y="155"/>
                  </a:lnTo>
                  <a:lnTo>
                    <a:pt x="152" y="156"/>
                  </a:lnTo>
                  <a:lnTo>
                    <a:pt x="150" y="156"/>
                  </a:lnTo>
                  <a:lnTo>
                    <a:pt x="150" y="157"/>
                  </a:lnTo>
                  <a:lnTo>
                    <a:pt x="150" y="159"/>
                  </a:lnTo>
                  <a:lnTo>
                    <a:pt x="149" y="159"/>
                  </a:lnTo>
                  <a:lnTo>
                    <a:pt x="149" y="160"/>
                  </a:lnTo>
                  <a:lnTo>
                    <a:pt x="149" y="161"/>
                  </a:lnTo>
                  <a:lnTo>
                    <a:pt x="149" y="163"/>
                  </a:lnTo>
                  <a:lnTo>
                    <a:pt x="149" y="164"/>
                  </a:lnTo>
                  <a:lnTo>
                    <a:pt x="148" y="165"/>
                  </a:lnTo>
                  <a:lnTo>
                    <a:pt x="148" y="166"/>
                  </a:lnTo>
                  <a:lnTo>
                    <a:pt x="146" y="168"/>
                  </a:lnTo>
                  <a:lnTo>
                    <a:pt x="146" y="169"/>
                  </a:lnTo>
                  <a:lnTo>
                    <a:pt x="145" y="169"/>
                  </a:lnTo>
                  <a:lnTo>
                    <a:pt x="145" y="170"/>
                  </a:lnTo>
                  <a:lnTo>
                    <a:pt x="144" y="172"/>
                  </a:lnTo>
                  <a:lnTo>
                    <a:pt x="142" y="173"/>
                  </a:lnTo>
                  <a:lnTo>
                    <a:pt x="141" y="174"/>
                  </a:lnTo>
                  <a:lnTo>
                    <a:pt x="140" y="176"/>
                  </a:lnTo>
                  <a:lnTo>
                    <a:pt x="138" y="177"/>
                  </a:lnTo>
                  <a:lnTo>
                    <a:pt x="136" y="176"/>
                  </a:lnTo>
                  <a:lnTo>
                    <a:pt x="135" y="176"/>
                  </a:lnTo>
                  <a:lnTo>
                    <a:pt x="133" y="176"/>
                  </a:lnTo>
                  <a:lnTo>
                    <a:pt x="132" y="174"/>
                  </a:lnTo>
                  <a:lnTo>
                    <a:pt x="131" y="174"/>
                  </a:lnTo>
                  <a:lnTo>
                    <a:pt x="129" y="174"/>
                  </a:lnTo>
                  <a:lnTo>
                    <a:pt x="129" y="173"/>
                  </a:lnTo>
                  <a:lnTo>
                    <a:pt x="128" y="173"/>
                  </a:lnTo>
                  <a:lnTo>
                    <a:pt x="127" y="173"/>
                  </a:lnTo>
                  <a:lnTo>
                    <a:pt x="124" y="173"/>
                  </a:lnTo>
                  <a:lnTo>
                    <a:pt x="123" y="173"/>
                  </a:lnTo>
                  <a:lnTo>
                    <a:pt x="121" y="173"/>
                  </a:lnTo>
                  <a:lnTo>
                    <a:pt x="120" y="173"/>
                  </a:lnTo>
                  <a:lnTo>
                    <a:pt x="119" y="173"/>
                  </a:lnTo>
                  <a:lnTo>
                    <a:pt x="118" y="173"/>
                  </a:lnTo>
                  <a:lnTo>
                    <a:pt x="116" y="173"/>
                  </a:lnTo>
                  <a:lnTo>
                    <a:pt x="115" y="173"/>
                  </a:lnTo>
                  <a:lnTo>
                    <a:pt x="115" y="172"/>
                  </a:lnTo>
                  <a:lnTo>
                    <a:pt x="114" y="172"/>
                  </a:lnTo>
                  <a:lnTo>
                    <a:pt x="112" y="172"/>
                  </a:lnTo>
                  <a:lnTo>
                    <a:pt x="111" y="172"/>
                  </a:lnTo>
                  <a:lnTo>
                    <a:pt x="110" y="172"/>
                  </a:lnTo>
                  <a:lnTo>
                    <a:pt x="103" y="170"/>
                  </a:lnTo>
                  <a:lnTo>
                    <a:pt x="101" y="169"/>
                  </a:lnTo>
                  <a:lnTo>
                    <a:pt x="99" y="169"/>
                  </a:lnTo>
                  <a:lnTo>
                    <a:pt x="98" y="169"/>
                  </a:lnTo>
                  <a:lnTo>
                    <a:pt x="97" y="168"/>
                  </a:lnTo>
                  <a:lnTo>
                    <a:pt x="95" y="168"/>
                  </a:lnTo>
                  <a:lnTo>
                    <a:pt x="94" y="166"/>
                  </a:lnTo>
                  <a:lnTo>
                    <a:pt x="93" y="166"/>
                  </a:lnTo>
                  <a:lnTo>
                    <a:pt x="93" y="165"/>
                  </a:lnTo>
                  <a:lnTo>
                    <a:pt x="91" y="165"/>
                  </a:lnTo>
                  <a:lnTo>
                    <a:pt x="91" y="164"/>
                  </a:lnTo>
                  <a:lnTo>
                    <a:pt x="90" y="164"/>
                  </a:lnTo>
                  <a:lnTo>
                    <a:pt x="90" y="163"/>
                  </a:lnTo>
                  <a:lnTo>
                    <a:pt x="89" y="161"/>
                  </a:lnTo>
                  <a:lnTo>
                    <a:pt x="89" y="160"/>
                  </a:lnTo>
                  <a:lnTo>
                    <a:pt x="89" y="159"/>
                  </a:lnTo>
                  <a:lnTo>
                    <a:pt x="89" y="157"/>
                  </a:lnTo>
                  <a:lnTo>
                    <a:pt x="89" y="156"/>
                  </a:lnTo>
                  <a:lnTo>
                    <a:pt x="90" y="156"/>
                  </a:lnTo>
                  <a:lnTo>
                    <a:pt x="90" y="155"/>
                  </a:lnTo>
                  <a:lnTo>
                    <a:pt x="90" y="153"/>
                  </a:lnTo>
                  <a:lnTo>
                    <a:pt x="90" y="152"/>
                  </a:lnTo>
                  <a:lnTo>
                    <a:pt x="90" y="151"/>
                  </a:lnTo>
                  <a:lnTo>
                    <a:pt x="91" y="151"/>
                  </a:lnTo>
                  <a:lnTo>
                    <a:pt x="91" y="149"/>
                  </a:lnTo>
                  <a:lnTo>
                    <a:pt x="91" y="148"/>
                  </a:lnTo>
                  <a:lnTo>
                    <a:pt x="93" y="148"/>
                  </a:lnTo>
                  <a:lnTo>
                    <a:pt x="93" y="147"/>
                  </a:lnTo>
                  <a:lnTo>
                    <a:pt x="93" y="146"/>
                  </a:lnTo>
                  <a:lnTo>
                    <a:pt x="94" y="144"/>
                  </a:lnTo>
                  <a:lnTo>
                    <a:pt x="94" y="143"/>
                  </a:lnTo>
                  <a:lnTo>
                    <a:pt x="94" y="142"/>
                  </a:lnTo>
                  <a:lnTo>
                    <a:pt x="95" y="142"/>
                  </a:lnTo>
                  <a:lnTo>
                    <a:pt x="95" y="140"/>
                  </a:lnTo>
                  <a:lnTo>
                    <a:pt x="95" y="139"/>
                  </a:lnTo>
                  <a:lnTo>
                    <a:pt x="95" y="138"/>
                  </a:lnTo>
                  <a:lnTo>
                    <a:pt x="95" y="136"/>
                  </a:lnTo>
                  <a:lnTo>
                    <a:pt x="95" y="135"/>
                  </a:lnTo>
                  <a:lnTo>
                    <a:pt x="97" y="135"/>
                  </a:lnTo>
                  <a:lnTo>
                    <a:pt x="98" y="134"/>
                  </a:lnTo>
                  <a:lnTo>
                    <a:pt x="101" y="132"/>
                  </a:lnTo>
                  <a:lnTo>
                    <a:pt x="102" y="132"/>
                  </a:lnTo>
                  <a:lnTo>
                    <a:pt x="103" y="132"/>
                  </a:lnTo>
                  <a:lnTo>
                    <a:pt x="104" y="131"/>
                  </a:lnTo>
                  <a:lnTo>
                    <a:pt x="106" y="130"/>
                  </a:lnTo>
                  <a:lnTo>
                    <a:pt x="107" y="129"/>
                  </a:lnTo>
                  <a:lnTo>
                    <a:pt x="108" y="127"/>
                  </a:lnTo>
                  <a:lnTo>
                    <a:pt x="110" y="127"/>
                  </a:lnTo>
                  <a:lnTo>
                    <a:pt x="110" y="126"/>
                  </a:lnTo>
                  <a:lnTo>
                    <a:pt x="110" y="125"/>
                  </a:lnTo>
                  <a:lnTo>
                    <a:pt x="110" y="123"/>
                  </a:lnTo>
                  <a:lnTo>
                    <a:pt x="111" y="123"/>
                  </a:lnTo>
                  <a:lnTo>
                    <a:pt x="111" y="122"/>
                  </a:lnTo>
                  <a:lnTo>
                    <a:pt x="110" y="122"/>
                  </a:lnTo>
                  <a:lnTo>
                    <a:pt x="110" y="121"/>
                  </a:lnTo>
                  <a:lnTo>
                    <a:pt x="110" y="119"/>
                  </a:lnTo>
                  <a:lnTo>
                    <a:pt x="110" y="118"/>
                  </a:lnTo>
                  <a:lnTo>
                    <a:pt x="110" y="117"/>
                  </a:lnTo>
                  <a:lnTo>
                    <a:pt x="110" y="115"/>
                  </a:lnTo>
                  <a:lnTo>
                    <a:pt x="110" y="114"/>
                  </a:lnTo>
                  <a:lnTo>
                    <a:pt x="108" y="113"/>
                  </a:lnTo>
                  <a:lnTo>
                    <a:pt x="108" y="111"/>
                  </a:lnTo>
                  <a:lnTo>
                    <a:pt x="107" y="111"/>
                  </a:lnTo>
                  <a:lnTo>
                    <a:pt x="106" y="110"/>
                  </a:lnTo>
                  <a:lnTo>
                    <a:pt x="106" y="109"/>
                  </a:lnTo>
                  <a:lnTo>
                    <a:pt x="104" y="109"/>
                  </a:lnTo>
                  <a:lnTo>
                    <a:pt x="104" y="108"/>
                  </a:lnTo>
                  <a:lnTo>
                    <a:pt x="103" y="108"/>
                  </a:lnTo>
                  <a:lnTo>
                    <a:pt x="103" y="106"/>
                  </a:lnTo>
                  <a:lnTo>
                    <a:pt x="102" y="106"/>
                  </a:lnTo>
                  <a:lnTo>
                    <a:pt x="101" y="106"/>
                  </a:lnTo>
                  <a:lnTo>
                    <a:pt x="99" y="106"/>
                  </a:lnTo>
                  <a:lnTo>
                    <a:pt x="98" y="105"/>
                  </a:lnTo>
                  <a:lnTo>
                    <a:pt x="97" y="105"/>
                  </a:lnTo>
                  <a:lnTo>
                    <a:pt x="95" y="105"/>
                  </a:lnTo>
                  <a:lnTo>
                    <a:pt x="94" y="105"/>
                  </a:lnTo>
                  <a:lnTo>
                    <a:pt x="93" y="105"/>
                  </a:lnTo>
                  <a:lnTo>
                    <a:pt x="91" y="106"/>
                  </a:lnTo>
                  <a:lnTo>
                    <a:pt x="91" y="108"/>
                  </a:lnTo>
                  <a:lnTo>
                    <a:pt x="90" y="108"/>
                  </a:lnTo>
                  <a:lnTo>
                    <a:pt x="89" y="109"/>
                  </a:lnTo>
                  <a:lnTo>
                    <a:pt x="87" y="109"/>
                  </a:lnTo>
                  <a:lnTo>
                    <a:pt x="87" y="110"/>
                  </a:lnTo>
                  <a:lnTo>
                    <a:pt x="86" y="110"/>
                  </a:lnTo>
                  <a:lnTo>
                    <a:pt x="85" y="110"/>
                  </a:lnTo>
                  <a:lnTo>
                    <a:pt x="85" y="111"/>
                  </a:lnTo>
                  <a:lnTo>
                    <a:pt x="84" y="111"/>
                  </a:lnTo>
                  <a:lnTo>
                    <a:pt x="82" y="111"/>
                  </a:lnTo>
                  <a:lnTo>
                    <a:pt x="82" y="113"/>
                  </a:lnTo>
                  <a:lnTo>
                    <a:pt x="81" y="113"/>
                  </a:lnTo>
                  <a:lnTo>
                    <a:pt x="80" y="113"/>
                  </a:lnTo>
                  <a:lnTo>
                    <a:pt x="80" y="114"/>
                  </a:lnTo>
                  <a:lnTo>
                    <a:pt x="78" y="114"/>
                  </a:lnTo>
                  <a:lnTo>
                    <a:pt x="78" y="115"/>
                  </a:lnTo>
                  <a:lnTo>
                    <a:pt x="77" y="115"/>
                  </a:lnTo>
                  <a:lnTo>
                    <a:pt x="76" y="115"/>
                  </a:lnTo>
                  <a:lnTo>
                    <a:pt x="74" y="115"/>
                  </a:lnTo>
                  <a:lnTo>
                    <a:pt x="73" y="115"/>
                  </a:lnTo>
                  <a:lnTo>
                    <a:pt x="72" y="115"/>
                  </a:lnTo>
                  <a:lnTo>
                    <a:pt x="70" y="114"/>
                  </a:lnTo>
                  <a:lnTo>
                    <a:pt x="69" y="114"/>
                  </a:lnTo>
                  <a:lnTo>
                    <a:pt x="68" y="114"/>
                  </a:lnTo>
                  <a:lnTo>
                    <a:pt x="66" y="114"/>
                  </a:lnTo>
                  <a:lnTo>
                    <a:pt x="65" y="113"/>
                  </a:lnTo>
                  <a:lnTo>
                    <a:pt x="64" y="113"/>
                  </a:lnTo>
                  <a:lnTo>
                    <a:pt x="63" y="113"/>
                  </a:lnTo>
                  <a:lnTo>
                    <a:pt x="61" y="111"/>
                  </a:lnTo>
                  <a:lnTo>
                    <a:pt x="60" y="111"/>
                  </a:lnTo>
                  <a:lnTo>
                    <a:pt x="57" y="110"/>
                  </a:lnTo>
                  <a:lnTo>
                    <a:pt x="55" y="109"/>
                  </a:lnTo>
                  <a:lnTo>
                    <a:pt x="53" y="109"/>
                  </a:lnTo>
                  <a:lnTo>
                    <a:pt x="53" y="108"/>
                  </a:lnTo>
                  <a:lnTo>
                    <a:pt x="52" y="108"/>
                  </a:lnTo>
                  <a:lnTo>
                    <a:pt x="51" y="106"/>
                  </a:lnTo>
                  <a:lnTo>
                    <a:pt x="49" y="106"/>
                  </a:lnTo>
                  <a:lnTo>
                    <a:pt x="48" y="105"/>
                  </a:lnTo>
                  <a:lnTo>
                    <a:pt x="47" y="104"/>
                  </a:lnTo>
                  <a:lnTo>
                    <a:pt x="46" y="104"/>
                  </a:lnTo>
                  <a:lnTo>
                    <a:pt x="43" y="102"/>
                  </a:lnTo>
                  <a:lnTo>
                    <a:pt x="42" y="101"/>
                  </a:lnTo>
                  <a:lnTo>
                    <a:pt x="40" y="100"/>
                  </a:lnTo>
                  <a:lnTo>
                    <a:pt x="40" y="98"/>
                  </a:lnTo>
                  <a:lnTo>
                    <a:pt x="39" y="98"/>
                  </a:lnTo>
                  <a:lnTo>
                    <a:pt x="39" y="97"/>
                  </a:lnTo>
                  <a:lnTo>
                    <a:pt x="38" y="97"/>
                  </a:lnTo>
                  <a:lnTo>
                    <a:pt x="36" y="96"/>
                  </a:lnTo>
                  <a:lnTo>
                    <a:pt x="35" y="94"/>
                  </a:lnTo>
                  <a:lnTo>
                    <a:pt x="35" y="93"/>
                  </a:lnTo>
                  <a:lnTo>
                    <a:pt x="34" y="92"/>
                  </a:lnTo>
                  <a:lnTo>
                    <a:pt x="32" y="91"/>
                  </a:lnTo>
                  <a:lnTo>
                    <a:pt x="32" y="89"/>
                  </a:lnTo>
                  <a:lnTo>
                    <a:pt x="31" y="88"/>
                  </a:lnTo>
                  <a:lnTo>
                    <a:pt x="30" y="85"/>
                  </a:lnTo>
                  <a:lnTo>
                    <a:pt x="30" y="84"/>
                  </a:lnTo>
                  <a:lnTo>
                    <a:pt x="29" y="83"/>
                  </a:lnTo>
                  <a:lnTo>
                    <a:pt x="29" y="81"/>
                  </a:lnTo>
                  <a:lnTo>
                    <a:pt x="29" y="80"/>
                  </a:lnTo>
                  <a:lnTo>
                    <a:pt x="29" y="79"/>
                  </a:lnTo>
                  <a:lnTo>
                    <a:pt x="29" y="76"/>
                  </a:lnTo>
                  <a:lnTo>
                    <a:pt x="29" y="75"/>
                  </a:lnTo>
                  <a:lnTo>
                    <a:pt x="29" y="74"/>
                  </a:lnTo>
                  <a:lnTo>
                    <a:pt x="29" y="72"/>
                  </a:lnTo>
                  <a:lnTo>
                    <a:pt x="30" y="72"/>
                  </a:lnTo>
                  <a:lnTo>
                    <a:pt x="30" y="71"/>
                  </a:lnTo>
                  <a:lnTo>
                    <a:pt x="30" y="70"/>
                  </a:lnTo>
                  <a:lnTo>
                    <a:pt x="31" y="70"/>
                  </a:lnTo>
                  <a:lnTo>
                    <a:pt x="31" y="68"/>
                  </a:lnTo>
                  <a:lnTo>
                    <a:pt x="31" y="67"/>
                  </a:lnTo>
                  <a:lnTo>
                    <a:pt x="32" y="66"/>
                  </a:lnTo>
                  <a:lnTo>
                    <a:pt x="34" y="63"/>
                  </a:lnTo>
                  <a:lnTo>
                    <a:pt x="35" y="60"/>
                  </a:lnTo>
                  <a:lnTo>
                    <a:pt x="36" y="60"/>
                  </a:lnTo>
                  <a:lnTo>
                    <a:pt x="36" y="59"/>
                  </a:lnTo>
                  <a:lnTo>
                    <a:pt x="36" y="58"/>
                  </a:lnTo>
                  <a:lnTo>
                    <a:pt x="38" y="57"/>
                  </a:lnTo>
                  <a:lnTo>
                    <a:pt x="38" y="55"/>
                  </a:lnTo>
                  <a:lnTo>
                    <a:pt x="39" y="54"/>
                  </a:lnTo>
                  <a:lnTo>
                    <a:pt x="39" y="53"/>
                  </a:lnTo>
                  <a:lnTo>
                    <a:pt x="39" y="51"/>
                  </a:lnTo>
                  <a:lnTo>
                    <a:pt x="39" y="50"/>
                  </a:lnTo>
                  <a:lnTo>
                    <a:pt x="39" y="49"/>
                  </a:lnTo>
                  <a:lnTo>
                    <a:pt x="39" y="47"/>
                  </a:lnTo>
                  <a:lnTo>
                    <a:pt x="40" y="46"/>
                  </a:lnTo>
                  <a:lnTo>
                    <a:pt x="39" y="45"/>
                  </a:lnTo>
                  <a:lnTo>
                    <a:pt x="40" y="43"/>
                  </a:lnTo>
                  <a:lnTo>
                    <a:pt x="42" y="42"/>
                  </a:lnTo>
                  <a:lnTo>
                    <a:pt x="42" y="41"/>
                  </a:lnTo>
                  <a:lnTo>
                    <a:pt x="47" y="46"/>
                  </a:lnTo>
                  <a:lnTo>
                    <a:pt x="49" y="49"/>
                  </a:lnTo>
                  <a:lnTo>
                    <a:pt x="52" y="51"/>
                  </a:lnTo>
                  <a:lnTo>
                    <a:pt x="52" y="53"/>
                  </a:lnTo>
                  <a:lnTo>
                    <a:pt x="53" y="53"/>
                  </a:lnTo>
                  <a:lnTo>
                    <a:pt x="53" y="54"/>
                  </a:lnTo>
                  <a:lnTo>
                    <a:pt x="55" y="55"/>
                  </a:lnTo>
                  <a:lnTo>
                    <a:pt x="55" y="57"/>
                  </a:lnTo>
                  <a:lnTo>
                    <a:pt x="56" y="58"/>
                  </a:lnTo>
                  <a:lnTo>
                    <a:pt x="56" y="59"/>
                  </a:lnTo>
                  <a:lnTo>
                    <a:pt x="57" y="60"/>
                  </a:lnTo>
                  <a:lnTo>
                    <a:pt x="57" y="62"/>
                  </a:lnTo>
                  <a:lnTo>
                    <a:pt x="60" y="66"/>
                  </a:lnTo>
                  <a:lnTo>
                    <a:pt x="61" y="67"/>
                  </a:lnTo>
                  <a:lnTo>
                    <a:pt x="63" y="70"/>
                  </a:lnTo>
                  <a:lnTo>
                    <a:pt x="63" y="71"/>
                  </a:lnTo>
                  <a:lnTo>
                    <a:pt x="65" y="74"/>
                  </a:lnTo>
                  <a:lnTo>
                    <a:pt x="66" y="75"/>
                  </a:lnTo>
                  <a:lnTo>
                    <a:pt x="68" y="76"/>
                  </a:lnTo>
                  <a:lnTo>
                    <a:pt x="69" y="77"/>
                  </a:lnTo>
                  <a:lnTo>
                    <a:pt x="70" y="77"/>
                  </a:lnTo>
                  <a:lnTo>
                    <a:pt x="70" y="79"/>
                  </a:lnTo>
                  <a:lnTo>
                    <a:pt x="72" y="79"/>
                  </a:lnTo>
                  <a:lnTo>
                    <a:pt x="72" y="80"/>
                  </a:lnTo>
                  <a:lnTo>
                    <a:pt x="73" y="80"/>
                  </a:lnTo>
                  <a:lnTo>
                    <a:pt x="74" y="80"/>
                  </a:lnTo>
                  <a:lnTo>
                    <a:pt x="74" y="81"/>
                  </a:lnTo>
                  <a:lnTo>
                    <a:pt x="76" y="81"/>
                  </a:lnTo>
                  <a:lnTo>
                    <a:pt x="77" y="81"/>
                  </a:lnTo>
                  <a:lnTo>
                    <a:pt x="77" y="83"/>
                  </a:lnTo>
                  <a:lnTo>
                    <a:pt x="78" y="83"/>
                  </a:lnTo>
                  <a:lnTo>
                    <a:pt x="80" y="83"/>
                  </a:lnTo>
                  <a:lnTo>
                    <a:pt x="81" y="83"/>
                  </a:lnTo>
                  <a:lnTo>
                    <a:pt x="82" y="84"/>
                  </a:lnTo>
                  <a:lnTo>
                    <a:pt x="84" y="84"/>
                  </a:lnTo>
                  <a:lnTo>
                    <a:pt x="85" y="84"/>
                  </a:lnTo>
                  <a:lnTo>
                    <a:pt x="86" y="84"/>
                  </a:lnTo>
                  <a:lnTo>
                    <a:pt x="87" y="84"/>
                  </a:lnTo>
                  <a:lnTo>
                    <a:pt x="89" y="85"/>
                  </a:lnTo>
                  <a:lnTo>
                    <a:pt x="90" y="85"/>
                  </a:lnTo>
                  <a:lnTo>
                    <a:pt x="91" y="85"/>
                  </a:lnTo>
                  <a:lnTo>
                    <a:pt x="93" y="85"/>
                  </a:lnTo>
                  <a:lnTo>
                    <a:pt x="93" y="84"/>
                  </a:lnTo>
                  <a:lnTo>
                    <a:pt x="95" y="83"/>
                  </a:lnTo>
                  <a:lnTo>
                    <a:pt x="97" y="83"/>
                  </a:lnTo>
                  <a:lnTo>
                    <a:pt x="97" y="81"/>
                  </a:lnTo>
                  <a:lnTo>
                    <a:pt x="98" y="81"/>
                  </a:lnTo>
                  <a:lnTo>
                    <a:pt x="98" y="80"/>
                  </a:lnTo>
                  <a:lnTo>
                    <a:pt x="98" y="79"/>
                  </a:lnTo>
                  <a:lnTo>
                    <a:pt x="99" y="79"/>
                  </a:lnTo>
                  <a:lnTo>
                    <a:pt x="99" y="77"/>
                  </a:lnTo>
                  <a:lnTo>
                    <a:pt x="99" y="76"/>
                  </a:lnTo>
                  <a:lnTo>
                    <a:pt x="98" y="75"/>
                  </a:lnTo>
                  <a:lnTo>
                    <a:pt x="98" y="74"/>
                  </a:lnTo>
                  <a:lnTo>
                    <a:pt x="98" y="72"/>
                  </a:lnTo>
                  <a:lnTo>
                    <a:pt x="97" y="72"/>
                  </a:lnTo>
                  <a:lnTo>
                    <a:pt x="95" y="70"/>
                  </a:lnTo>
                  <a:lnTo>
                    <a:pt x="94" y="68"/>
                  </a:lnTo>
                  <a:lnTo>
                    <a:pt x="94" y="67"/>
                  </a:lnTo>
                  <a:lnTo>
                    <a:pt x="93" y="67"/>
                  </a:lnTo>
                  <a:lnTo>
                    <a:pt x="91" y="66"/>
                  </a:lnTo>
                  <a:lnTo>
                    <a:pt x="89" y="64"/>
                  </a:lnTo>
                  <a:lnTo>
                    <a:pt x="86" y="62"/>
                  </a:lnTo>
                  <a:lnTo>
                    <a:pt x="84" y="62"/>
                  </a:lnTo>
                  <a:lnTo>
                    <a:pt x="81" y="60"/>
                  </a:lnTo>
                  <a:lnTo>
                    <a:pt x="78" y="59"/>
                  </a:lnTo>
                  <a:lnTo>
                    <a:pt x="72" y="57"/>
                  </a:lnTo>
                  <a:lnTo>
                    <a:pt x="68" y="55"/>
                  </a:lnTo>
                  <a:lnTo>
                    <a:pt x="66" y="54"/>
                  </a:lnTo>
                  <a:lnTo>
                    <a:pt x="65" y="54"/>
                  </a:lnTo>
                  <a:lnTo>
                    <a:pt x="64" y="53"/>
                  </a:lnTo>
                  <a:lnTo>
                    <a:pt x="59" y="50"/>
                  </a:lnTo>
                  <a:lnTo>
                    <a:pt x="59" y="49"/>
                  </a:lnTo>
                  <a:lnTo>
                    <a:pt x="56" y="47"/>
                  </a:lnTo>
                  <a:lnTo>
                    <a:pt x="55" y="46"/>
                  </a:lnTo>
                  <a:lnTo>
                    <a:pt x="52" y="43"/>
                  </a:lnTo>
                  <a:lnTo>
                    <a:pt x="51" y="41"/>
                  </a:lnTo>
                  <a:lnTo>
                    <a:pt x="49" y="38"/>
                  </a:lnTo>
                  <a:lnTo>
                    <a:pt x="49" y="37"/>
                  </a:lnTo>
                  <a:lnTo>
                    <a:pt x="52" y="34"/>
                  </a:lnTo>
                  <a:lnTo>
                    <a:pt x="55" y="33"/>
                  </a:lnTo>
                  <a:lnTo>
                    <a:pt x="57" y="32"/>
                  </a:lnTo>
                  <a:lnTo>
                    <a:pt x="60" y="30"/>
                  </a:lnTo>
                  <a:lnTo>
                    <a:pt x="63" y="28"/>
                  </a:lnTo>
                  <a:lnTo>
                    <a:pt x="65" y="26"/>
                  </a:lnTo>
                  <a:lnTo>
                    <a:pt x="68" y="25"/>
                  </a:lnTo>
                  <a:lnTo>
                    <a:pt x="69" y="25"/>
                  </a:lnTo>
                  <a:lnTo>
                    <a:pt x="69" y="24"/>
                  </a:lnTo>
                  <a:lnTo>
                    <a:pt x="72" y="24"/>
                  </a:lnTo>
                  <a:lnTo>
                    <a:pt x="74" y="24"/>
                  </a:lnTo>
                  <a:lnTo>
                    <a:pt x="76" y="24"/>
                  </a:lnTo>
                  <a:lnTo>
                    <a:pt x="84" y="25"/>
                  </a:lnTo>
                  <a:lnTo>
                    <a:pt x="86" y="25"/>
                  </a:lnTo>
                  <a:lnTo>
                    <a:pt x="89" y="25"/>
                  </a:lnTo>
                  <a:lnTo>
                    <a:pt x="93" y="25"/>
                  </a:lnTo>
                  <a:lnTo>
                    <a:pt x="94" y="25"/>
                  </a:lnTo>
                  <a:lnTo>
                    <a:pt x="102" y="25"/>
                  </a:lnTo>
                  <a:lnTo>
                    <a:pt x="104" y="25"/>
                  </a:lnTo>
                  <a:lnTo>
                    <a:pt x="107" y="25"/>
                  </a:lnTo>
                  <a:lnTo>
                    <a:pt x="108" y="25"/>
                  </a:lnTo>
                  <a:lnTo>
                    <a:pt x="110" y="25"/>
                  </a:lnTo>
                  <a:lnTo>
                    <a:pt x="111" y="25"/>
                  </a:lnTo>
                  <a:lnTo>
                    <a:pt x="112" y="25"/>
                  </a:lnTo>
                  <a:lnTo>
                    <a:pt x="112" y="29"/>
                  </a:lnTo>
                  <a:lnTo>
                    <a:pt x="112" y="33"/>
                  </a:lnTo>
                  <a:lnTo>
                    <a:pt x="112" y="34"/>
                  </a:lnTo>
                  <a:lnTo>
                    <a:pt x="112" y="37"/>
                  </a:lnTo>
                  <a:lnTo>
                    <a:pt x="112" y="42"/>
                  </a:lnTo>
                  <a:lnTo>
                    <a:pt x="112" y="51"/>
                  </a:lnTo>
                  <a:lnTo>
                    <a:pt x="112" y="58"/>
                  </a:lnTo>
                  <a:lnTo>
                    <a:pt x="112" y="60"/>
                  </a:lnTo>
                  <a:lnTo>
                    <a:pt x="112" y="62"/>
                  </a:lnTo>
                  <a:lnTo>
                    <a:pt x="112" y="63"/>
                  </a:lnTo>
                  <a:lnTo>
                    <a:pt x="112" y="66"/>
                  </a:lnTo>
                  <a:lnTo>
                    <a:pt x="111" y="70"/>
                  </a:lnTo>
                  <a:lnTo>
                    <a:pt x="111" y="71"/>
                  </a:lnTo>
                  <a:lnTo>
                    <a:pt x="111" y="74"/>
                  </a:lnTo>
                  <a:lnTo>
                    <a:pt x="111" y="75"/>
                  </a:lnTo>
                  <a:lnTo>
                    <a:pt x="112" y="77"/>
                  </a:lnTo>
                  <a:lnTo>
                    <a:pt x="112" y="80"/>
                  </a:lnTo>
                  <a:lnTo>
                    <a:pt x="112" y="81"/>
                  </a:lnTo>
                  <a:lnTo>
                    <a:pt x="112" y="84"/>
                  </a:lnTo>
                  <a:lnTo>
                    <a:pt x="111" y="88"/>
                  </a:lnTo>
                  <a:lnTo>
                    <a:pt x="111" y="89"/>
                  </a:lnTo>
                  <a:lnTo>
                    <a:pt x="111" y="96"/>
                  </a:lnTo>
                  <a:lnTo>
                    <a:pt x="111" y="101"/>
                  </a:lnTo>
                  <a:lnTo>
                    <a:pt x="111" y="104"/>
                  </a:lnTo>
                  <a:lnTo>
                    <a:pt x="111" y="108"/>
                  </a:lnTo>
                  <a:lnTo>
                    <a:pt x="111" y="109"/>
                  </a:lnTo>
                  <a:lnTo>
                    <a:pt x="111" y="110"/>
                  </a:lnTo>
                  <a:lnTo>
                    <a:pt x="111" y="114"/>
                  </a:lnTo>
                  <a:lnTo>
                    <a:pt x="111" y="118"/>
                  </a:lnTo>
                  <a:lnTo>
                    <a:pt x="111" y="123"/>
                  </a:lnTo>
                  <a:lnTo>
                    <a:pt x="111" y="125"/>
                  </a:lnTo>
                  <a:lnTo>
                    <a:pt x="111" y="126"/>
                  </a:lnTo>
                  <a:lnTo>
                    <a:pt x="111" y="127"/>
                  </a:lnTo>
                  <a:lnTo>
                    <a:pt x="111" y="130"/>
                  </a:lnTo>
                  <a:lnTo>
                    <a:pt x="111" y="131"/>
                  </a:lnTo>
                  <a:lnTo>
                    <a:pt x="111" y="130"/>
                  </a:lnTo>
                  <a:lnTo>
                    <a:pt x="112" y="130"/>
                  </a:lnTo>
                  <a:lnTo>
                    <a:pt x="112" y="129"/>
                  </a:lnTo>
                  <a:lnTo>
                    <a:pt x="114" y="127"/>
                  </a:lnTo>
                  <a:lnTo>
                    <a:pt x="114" y="126"/>
                  </a:lnTo>
                  <a:lnTo>
                    <a:pt x="114" y="125"/>
                  </a:lnTo>
                  <a:lnTo>
                    <a:pt x="115" y="123"/>
                  </a:lnTo>
                  <a:lnTo>
                    <a:pt x="115" y="122"/>
                  </a:lnTo>
                  <a:lnTo>
                    <a:pt x="115" y="121"/>
                  </a:lnTo>
                  <a:lnTo>
                    <a:pt x="115" y="119"/>
                  </a:lnTo>
                  <a:lnTo>
                    <a:pt x="115" y="118"/>
                  </a:lnTo>
                  <a:lnTo>
                    <a:pt x="115" y="117"/>
                  </a:lnTo>
                  <a:lnTo>
                    <a:pt x="116" y="117"/>
                  </a:lnTo>
                  <a:lnTo>
                    <a:pt x="116" y="115"/>
                  </a:lnTo>
                  <a:lnTo>
                    <a:pt x="116" y="114"/>
                  </a:lnTo>
                  <a:lnTo>
                    <a:pt x="118" y="111"/>
                  </a:lnTo>
                  <a:lnTo>
                    <a:pt x="118" y="110"/>
                  </a:lnTo>
                  <a:lnTo>
                    <a:pt x="119" y="109"/>
                  </a:lnTo>
                  <a:lnTo>
                    <a:pt x="119" y="108"/>
                  </a:lnTo>
                  <a:lnTo>
                    <a:pt x="120" y="108"/>
                  </a:lnTo>
                  <a:lnTo>
                    <a:pt x="120" y="106"/>
                  </a:lnTo>
                  <a:lnTo>
                    <a:pt x="121" y="106"/>
                  </a:lnTo>
                  <a:lnTo>
                    <a:pt x="123" y="106"/>
                  </a:lnTo>
                  <a:lnTo>
                    <a:pt x="123" y="105"/>
                  </a:lnTo>
                  <a:lnTo>
                    <a:pt x="124" y="105"/>
                  </a:lnTo>
                  <a:lnTo>
                    <a:pt x="125" y="105"/>
                  </a:lnTo>
                  <a:lnTo>
                    <a:pt x="127" y="105"/>
                  </a:lnTo>
                  <a:lnTo>
                    <a:pt x="129" y="105"/>
                  </a:lnTo>
                  <a:lnTo>
                    <a:pt x="131" y="105"/>
                  </a:lnTo>
                  <a:lnTo>
                    <a:pt x="132" y="105"/>
                  </a:lnTo>
                  <a:lnTo>
                    <a:pt x="132" y="106"/>
                  </a:lnTo>
                  <a:lnTo>
                    <a:pt x="133" y="106"/>
                  </a:lnTo>
                  <a:lnTo>
                    <a:pt x="133" y="108"/>
                  </a:lnTo>
                  <a:lnTo>
                    <a:pt x="135" y="108"/>
                  </a:lnTo>
                  <a:lnTo>
                    <a:pt x="135" y="109"/>
                  </a:lnTo>
                  <a:lnTo>
                    <a:pt x="136" y="109"/>
                  </a:lnTo>
                  <a:lnTo>
                    <a:pt x="136" y="110"/>
                  </a:lnTo>
                  <a:lnTo>
                    <a:pt x="137" y="110"/>
                  </a:lnTo>
                  <a:lnTo>
                    <a:pt x="138" y="110"/>
                  </a:lnTo>
                  <a:lnTo>
                    <a:pt x="138" y="109"/>
                  </a:lnTo>
                  <a:lnTo>
                    <a:pt x="140" y="109"/>
                  </a:lnTo>
                  <a:lnTo>
                    <a:pt x="141" y="109"/>
                  </a:lnTo>
                  <a:lnTo>
                    <a:pt x="142" y="108"/>
                  </a:lnTo>
                  <a:lnTo>
                    <a:pt x="144" y="108"/>
                  </a:lnTo>
                  <a:lnTo>
                    <a:pt x="145" y="108"/>
                  </a:lnTo>
                  <a:lnTo>
                    <a:pt x="146" y="106"/>
                  </a:lnTo>
                  <a:lnTo>
                    <a:pt x="148" y="106"/>
                  </a:lnTo>
                  <a:lnTo>
                    <a:pt x="149" y="106"/>
                  </a:lnTo>
                  <a:lnTo>
                    <a:pt x="149" y="108"/>
                  </a:lnTo>
                  <a:lnTo>
                    <a:pt x="150" y="108"/>
                  </a:lnTo>
                  <a:lnTo>
                    <a:pt x="152" y="108"/>
                  </a:lnTo>
                  <a:lnTo>
                    <a:pt x="152" y="109"/>
                  </a:lnTo>
                  <a:lnTo>
                    <a:pt x="153" y="110"/>
                  </a:lnTo>
                  <a:lnTo>
                    <a:pt x="154" y="110"/>
                  </a:lnTo>
                  <a:lnTo>
                    <a:pt x="154" y="111"/>
                  </a:lnTo>
                  <a:lnTo>
                    <a:pt x="156" y="111"/>
                  </a:lnTo>
                  <a:lnTo>
                    <a:pt x="157" y="111"/>
                  </a:lnTo>
                  <a:lnTo>
                    <a:pt x="158" y="111"/>
                  </a:lnTo>
                  <a:lnTo>
                    <a:pt x="159" y="111"/>
                  </a:lnTo>
                  <a:lnTo>
                    <a:pt x="159" y="110"/>
                  </a:lnTo>
                  <a:lnTo>
                    <a:pt x="159" y="109"/>
                  </a:lnTo>
                  <a:lnTo>
                    <a:pt x="161" y="109"/>
                  </a:lnTo>
                  <a:lnTo>
                    <a:pt x="161" y="108"/>
                  </a:lnTo>
                  <a:lnTo>
                    <a:pt x="161" y="106"/>
                  </a:lnTo>
                  <a:lnTo>
                    <a:pt x="162" y="105"/>
                  </a:lnTo>
                  <a:lnTo>
                    <a:pt x="163" y="105"/>
                  </a:lnTo>
                  <a:lnTo>
                    <a:pt x="163" y="106"/>
                  </a:lnTo>
                  <a:lnTo>
                    <a:pt x="163" y="108"/>
                  </a:lnTo>
                  <a:lnTo>
                    <a:pt x="165" y="108"/>
                  </a:lnTo>
                  <a:lnTo>
                    <a:pt x="165" y="109"/>
                  </a:lnTo>
                  <a:lnTo>
                    <a:pt x="165" y="110"/>
                  </a:lnTo>
                  <a:lnTo>
                    <a:pt x="166" y="110"/>
                  </a:lnTo>
                  <a:lnTo>
                    <a:pt x="166" y="111"/>
                  </a:lnTo>
                  <a:lnTo>
                    <a:pt x="167" y="111"/>
                  </a:lnTo>
                  <a:lnTo>
                    <a:pt x="167" y="110"/>
                  </a:lnTo>
                  <a:lnTo>
                    <a:pt x="167" y="106"/>
                  </a:lnTo>
                  <a:lnTo>
                    <a:pt x="167" y="104"/>
                  </a:lnTo>
                  <a:lnTo>
                    <a:pt x="167" y="101"/>
                  </a:lnTo>
                  <a:lnTo>
                    <a:pt x="167" y="98"/>
                  </a:lnTo>
                  <a:lnTo>
                    <a:pt x="167" y="93"/>
                  </a:lnTo>
                  <a:lnTo>
                    <a:pt x="167" y="91"/>
                  </a:lnTo>
                  <a:lnTo>
                    <a:pt x="167" y="89"/>
                  </a:lnTo>
                  <a:lnTo>
                    <a:pt x="167" y="88"/>
                  </a:lnTo>
                  <a:lnTo>
                    <a:pt x="167" y="87"/>
                  </a:lnTo>
                  <a:lnTo>
                    <a:pt x="167" y="83"/>
                  </a:lnTo>
                  <a:lnTo>
                    <a:pt x="167" y="80"/>
                  </a:lnTo>
                  <a:lnTo>
                    <a:pt x="167" y="77"/>
                  </a:lnTo>
                  <a:lnTo>
                    <a:pt x="167" y="76"/>
                  </a:lnTo>
                  <a:lnTo>
                    <a:pt x="167" y="75"/>
                  </a:lnTo>
                  <a:lnTo>
                    <a:pt x="169" y="74"/>
                  </a:lnTo>
                  <a:lnTo>
                    <a:pt x="169" y="71"/>
                  </a:lnTo>
                  <a:lnTo>
                    <a:pt x="169" y="66"/>
                  </a:lnTo>
                  <a:lnTo>
                    <a:pt x="169" y="62"/>
                  </a:lnTo>
                  <a:lnTo>
                    <a:pt x="169" y="55"/>
                  </a:lnTo>
                  <a:lnTo>
                    <a:pt x="169" y="53"/>
                  </a:lnTo>
                  <a:lnTo>
                    <a:pt x="169" y="50"/>
                  </a:lnTo>
                  <a:lnTo>
                    <a:pt x="169" y="45"/>
                  </a:lnTo>
                  <a:lnTo>
                    <a:pt x="169" y="42"/>
                  </a:lnTo>
                  <a:lnTo>
                    <a:pt x="169" y="34"/>
                  </a:lnTo>
                  <a:lnTo>
                    <a:pt x="169" y="32"/>
                  </a:lnTo>
                  <a:lnTo>
                    <a:pt x="169" y="30"/>
                  </a:lnTo>
                  <a:lnTo>
                    <a:pt x="169" y="26"/>
                  </a:lnTo>
                  <a:lnTo>
                    <a:pt x="174" y="26"/>
                  </a:lnTo>
                  <a:lnTo>
                    <a:pt x="175" y="26"/>
                  </a:lnTo>
                  <a:lnTo>
                    <a:pt x="176" y="26"/>
                  </a:lnTo>
                  <a:lnTo>
                    <a:pt x="178" y="26"/>
                  </a:lnTo>
                  <a:lnTo>
                    <a:pt x="180" y="26"/>
                  </a:lnTo>
                  <a:lnTo>
                    <a:pt x="184" y="26"/>
                  </a:lnTo>
                  <a:lnTo>
                    <a:pt x="187" y="26"/>
                  </a:lnTo>
                  <a:lnTo>
                    <a:pt x="190" y="26"/>
                  </a:lnTo>
                  <a:lnTo>
                    <a:pt x="193" y="26"/>
                  </a:lnTo>
                  <a:lnTo>
                    <a:pt x="196" y="26"/>
                  </a:lnTo>
                  <a:lnTo>
                    <a:pt x="199" y="26"/>
                  </a:lnTo>
                  <a:lnTo>
                    <a:pt x="205" y="26"/>
                  </a:lnTo>
                  <a:lnTo>
                    <a:pt x="209" y="26"/>
                  </a:lnTo>
                  <a:lnTo>
                    <a:pt x="212" y="26"/>
                  </a:lnTo>
                  <a:lnTo>
                    <a:pt x="214" y="26"/>
                  </a:lnTo>
                  <a:lnTo>
                    <a:pt x="218" y="26"/>
                  </a:lnTo>
                  <a:lnTo>
                    <a:pt x="220" y="26"/>
                  </a:lnTo>
                  <a:lnTo>
                    <a:pt x="220" y="25"/>
                  </a:lnTo>
                  <a:lnTo>
                    <a:pt x="221" y="25"/>
                  </a:lnTo>
                  <a:lnTo>
                    <a:pt x="222" y="25"/>
                  </a:lnTo>
                  <a:lnTo>
                    <a:pt x="224" y="25"/>
                  </a:lnTo>
                  <a:lnTo>
                    <a:pt x="224" y="26"/>
                  </a:lnTo>
                  <a:lnTo>
                    <a:pt x="225" y="26"/>
                  </a:lnTo>
                  <a:lnTo>
                    <a:pt x="225" y="28"/>
                  </a:lnTo>
                  <a:lnTo>
                    <a:pt x="226" y="28"/>
                  </a:lnTo>
                  <a:lnTo>
                    <a:pt x="226" y="29"/>
                  </a:lnTo>
                  <a:lnTo>
                    <a:pt x="228" y="29"/>
                  </a:lnTo>
                  <a:lnTo>
                    <a:pt x="229" y="29"/>
                  </a:lnTo>
                  <a:lnTo>
                    <a:pt x="229" y="30"/>
                  </a:lnTo>
                  <a:lnTo>
                    <a:pt x="230" y="29"/>
                  </a:lnTo>
                  <a:lnTo>
                    <a:pt x="231" y="29"/>
                  </a:lnTo>
                  <a:lnTo>
                    <a:pt x="233" y="29"/>
                  </a:lnTo>
                  <a:lnTo>
                    <a:pt x="234" y="29"/>
                  </a:lnTo>
                  <a:lnTo>
                    <a:pt x="235" y="29"/>
                  </a:lnTo>
                  <a:lnTo>
                    <a:pt x="235" y="30"/>
                  </a:lnTo>
                  <a:lnTo>
                    <a:pt x="237" y="32"/>
                  </a:lnTo>
                  <a:lnTo>
                    <a:pt x="238" y="33"/>
                  </a:lnTo>
                  <a:lnTo>
                    <a:pt x="239" y="33"/>
                  </a:lnTo>
                  <a:lnTo>
                    <a:pt x="241" y="33"/>
                  </a:lnTo>
                  <a:lnTo>
                    <a:pt x="241" y="32"/>
                  </a:lnTo>
                  <a:lnTo>
                    <a:pt x="241" y="30"/>
                  </a:lnTo>
                  <a:lnTo>
                    <a:pt x="242" y="29"/>
                  </a:lnTo>
                  <a:lnTo>
                    <a:pt x="242" y="28"/>
                  </a:lnTo>
                  <a:lnTo>
                    <a:pt x="242" y="26"/>
                  </a:lnTo>
                  <a:lnTo>
                    <a:pt x="242" y="25"/>
                  </a:lnTo>
                  <a:lnTo>
                    <a:pt x="241" y="25"/>
                  </a:lnTo>
                  <a:lnTo>
                    <a:pt x="241" y="24"/>
                  </a:lnTo>
                  <a:lnTo>
                    <a:pt x="239" y="24"/>
                  </a:lnTo>
                  <a:lnTo>
                    <a:pt x="239" y="22"/>
                  </a:lnTo>
                  <a:lnTo>
                    <a:pt x="239" y="21"/>
                  </a:lnTo>
                  <a:lnTo>
                    <a:pt x="238" y="21"/>
                  </a:lnTo>
                  <a:lnTo>
                    <a:pt x="238" y="20"/>
                  </a:lnTo>
                  <a:lnTo>
                    <a:pt x="238" y="19"/>
                  </a:lnTo>
                  <a:lnTo>
                    <a:pt x="239" y="19"/>
                  </a:lnTo>
                  <a:lnTo>
                    <a:pt x="239" y="17"/>
                  </a:lnTo>
                  <a:lnTo>
                    <a:pt x="241" y="17"/>
                  </a:lnTo>
                  <a:lnTo>
                    <a:pt x="242" y="17"/>
                  </a:lnTo>
                  <a:lnTo>
                    <a:pt x="243" y="17"/>
                  </a:lnTo>
                  <a:lnTo>
                    <a:pt x="243" y="16"/>
                  </a:lnTo>
                  <a:lnTo>
                    <a:pt x="243" y="15"/>
                  </a:lnTo>
                  <a:lnTo>
                    <a:pt x="243" y="13"/>
                  </a:lnTo>
                  <a:lnTo>
                    <a:pt x="243" y="12"/>
                  </a:lnTo>
                  <a:lnTo>
                    <a:pt x="245" y="12"/>
                  </a:lnTo>
                  <a:lnTo>
                    <a:pt x="245" y="11"/>
                  </a:lnTo>
                  <a:lnTo>
                    <a:pt x="245" y="9"/>
                  </a:lnTo>
                  <a:lnTo>
                    <a:pt x="246" y="9"/>
                  </a:lnTo>
                  <a:lnTo>
                    <a:pt x="246" y="8"/>
                  </a:lnTo>
                  <a:lnTo>
                    <a:pt x="246" y="7"/>
                  </a:lnTo>
                  <a:lnTo>
                    <a:pt x="246" y="5"/>
                  </a:lnTo>
                  <a:lnTo>
                    <a:pt x="246" y="4"/>
                  </a:lnTo>
                  <a:lnTo>
                    <a:pt x="247" y="4"/>
                  </a:lnTo>
                  <a:lnTo>
                    <a:pt x="247" y="3"/>
                  </a:lnTo>
                  <a:lnTo>
                    <a:pt x="247" y="2"/>
                  </a:lnTo>
                  <a:lnTo>
                    <a:pt x="246" y="2"/>
                  </a:lnTo>
                  <a:lnTo>
                    <a:pt x="246"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58">
              <a:extLst>
                <a:ext uri="{FF2B5EF4-FFF2-40B4-BE49-F238E27FC236}">
                  <a16:creationId xmlns:a16="http://schemas.microsoft.com/office/drawing/2014/main" id="{09379487-8496-4E9F-A054-0FBE23451CD6}"/>
                </a:ext>
              </a:extLst>
            </p:cNvPr>
            <p:cNvSpPr>
              <a:spLocks/>
            </p:cNvSpPr>
            <p:nvPr/>
          </p:nvSpPr>
          <p:spPr bwMode="auto">
            <a:xfrm>
              <a:off x="5892" y="2611"/>
              <a:ext cx="287" cy="351"/>
            </a:xfrm>
            <a:custGeom>
              <a:avLst/>
              <a:gdLst>
                <a:gd name="T0" fmla="*/ 215 w 287"/>
                <a:gd name="T1" fmla="*/ 8 h 351"/>
                <a:gd name="T2" fmla="*/ 226 w 287"/>
                <a:gd name="T3" fmla="*/ 4 h 351"/>
                <a:gd name="T4" fmla="*/ 233 w 287"/>
                <a:gd name="T5" fmla="*/ 5 h 351"/>
                <a:gd name="T6" fmla="*/ 245 w 287"/>
                <a:gd name="T7" fmla="*/ 5 h 351"/>
                <a:gd name="T8" fmla="*/ 251 w 287"/>
                <a:gd name="T9" fmla="*/ 3 h 351"/>
                <a:gd name="T10" fmla="*/ 256 w 287"/>
                <a:gd name="T11" fmla="*/ 5 h 351"/>
                <a:gd name="T12" fmla="*/ 266 w 287"/>
                <a:gd name="T13" fmla="*/ 53 h 351"/>
                <a:gd name="T14" fmla="*/ 277 w 287"/>
                <a:gd name="T15" fmla="*/ 113 h 351"/>
                <a:gd name="T16" fmla="*/ 287 w 287"/>
                <a:gd name="T17" fmla="*/ 164 h 351"/>
                <a:gd name="T18" fmla="*/ 287 w 287"/>
                <a:gd name="T19" fmla="*/ 211 h 351"/>
                <a:gd name="T20" fmla="*/ 285 w 287"/>
                <a:gd name="T21" fmla="*/ 249 h 351"/>
                <a:gd name="T22" fmla="*/ 287 w 287"/>
                <a:gd name="T23" fmla="*/ 300 h 351"/>
                <a:gd name="T24" fmla="*/ 287 w 287"/>
                <a:gd name="T25" fmla="*/ 351 h 351"/>
                <a:gd name="T26" fmla="*/ 242 w 287"/>
                <a:gd name="T27" fmla="*/ 351 h 351"/>
                <a:gd name="T28" fmla="*/ 201 w 287"/>
                <a:gd name="T29" fmla="*/ 350 h 351"/>
                <a:gd name="T30" fmla="*/ 156 w 287"/>
                <a:gd name="T31" fmla="*/ 348 h 351"/>
                <a:gd name="T32" fmla="*/ 127 w 287"/>
                <a:gd name="T33" fmla="*/ 348 h 351"/>
                <a:gd name="T34" fmla="*/ 77 w 287"/>
                <a:gd name="T35" fmla="*/ 348 h 351"/>
                <a:gd name="T36" fmla="*/ 40 w 287"/>
                <a:gd name="T37" fmla="*/ 348 h 351"/>
                <a:gd name="T38" fmla="*/ 12 w 287"/>
                <a:gd name="T39" fmla="*/ 342 h 351"/>
                <a:gd name="T40" fmla="*/ 14 w 287"/>
                <a:gd name="T41" fmla="*/ 329 h 351"/>
                <a:gd name="T42" fmla="*/ 13 w 287"/>
                <a:gd name="T43" fmla="*/ 320 h 351"/>
                <a:gd name="T44" fmla="*/ 6 w 287"/>
                <a:gd name="T45" fmla="*/ 318 h 351"/>
                <a:gd name="T46" fmla="*/ 1 w 287"/>
                <a:gd name="T47" fmla="*/ 308 h 351"/>
                <a:gd name="T48" fmla="*/ 8 w 287"/>
                <a:gd name="T49" fmla="*/ 300 h 351"/>
                <a:gd name="T50" fmla="*/ 6 w 287"/>
                <a:gd name="T51" fmla="*/ 283 h 351"/>
                <a:gd name="T52" fmla="*/ 6 w 287"/>
                <a:gd name="T53" fmla="*/ 280 h 351"/>
                <a:gd name="T54" fmla="*/ 10 w 287"/>
                <a:gd name="T55" fmla="*/ 266 h 351"/>
                <a:gd name="T56" fmla="*/ 23 w 287"/>
                <a:gd name="T57" fmla="*/ 262 h 351"/>
                <a:gd name="T58" fmla="*/ 33 w 287"/>
                <a:gd name="T59" fmla="*/ 262 h 351"/>
                <a:gd name="T60" fmla="*/ 36 w 287"/>
                <a:gd name="T61" fmla="*/ 254 h 351"/>
                <a:gd name="T62" fmla="*/ 36 w 287"/>
                <a:gd name="T63" fmla="*/ 242 h 351"/>
                <a:gd name="T64" fmla="*/ 29 w 287"/>
                <a:gd name="T65" fmla="*/ 233 h 351"/>
                <a:gd name="T66" fmla="*/ 30 w 287"/>
                <a:gd name="T67" fmla="*/ 227 h 351"/>
                <a:gd name="T68" fmla="*/ 30 w 287"/>
                <a:gd name="T69" fmla="*/ 216 h 351"/>
                <a:gd name="T70" fmla="*/ 36 w 287"/>
                <a:gd name="T71" fmla="*/ 208 h 351"/>
                <a:gd name="T72" fmla="*/ 43 w 287"/>
                <a:gd name="T73" fmla="*/ 195 h 351"/>
                <a:gd name="T74" fmla="*/ 50 w 287"/>
                <a:gd name="T75" fmla="*/ 197 h 351"/>
                <a:gd name="T76" fmla="*/ 55 w 287"/>
                <a:gd name="T77" fmla="*/ 191 h 351"/>
                <a:gd name="T78" fmla="*/ 57 w 287"/>
                <a:gd name="T79" fmla="*/ 181 h 351"/>
                <a:gd name="T80" fmla="*/ 61 w 287"/>
                <a:gd name="T81" fmla="*/ 174 h 351"/>
                <a:gd name="T82" fmla="*/ 73 w 287"/>
                <a:gd name="T83" fmla="*/ 164 h 351"/>
                <a:gd name="T84" fmla="*/ 78 w 287"/>
                <a:gd name="T85" fmla="*/ 153 h 351"/>
                <a:gd name="T86" fmla="*/ 81 w 287"/>
                <a:gd name="T87" fmla="*/ 149 h 351"/>
                <a:gd name="T88" fmla="*/ 84 w 287"/>
                <a:gd name="T89" fmla="*/ 140 h 351"/>
                <a:gd name="T90" fmla="*/ 88 w 287"/>
                <a:gd name="T91" fmla="*/ 131 h 351"/>
                <a:gd name="T92" fmla="*/ 98 w 287"/>
                <a:gd name="T93" fmla="*/ 132 h 351"/>
                <a:gd name="T94" fmla="*/ 105 w 287"/>
                <a:gd name="T95" fmla="*/ 121 h 351"/>
                <a:gd name="T96" fmla="*/ 105 w 287"/>
                <a:gd name="T97" fmla="*/ 112 h 351"/>
                <a:gd name="T98" fmla="*/ 106 w 287"/>
                <a:gd name="T99" fmla="*/ 101 h 351"/>
                <a:gd name="T100" fmla="*/ 118 w 287"/>
                <a:gd name="T101" fmla="*/ 96 h 351"/>
                <a:gd name="T102" fmla="*/ 122 w 287"/>
                <a:gd name="T103" fmla="*/ 87 h 351"/>
                <a:gd name="T104" fmla="*/ 129 w 287"/>
                <a:gd name="T105" fmla="*/ 75 h 351"/>
                <a:gd name="T106" fmla="*/ 144 w 287"/>
                <a:gd name="T107" fmla="*/ 71 h 351"/>
                <a:gd name="T108" fmla="*/ 153 w 287"/>
                <a:gd name="T109" fmla="*/ 64 h 351"/>
                <a:gd name="T110" fmla="*/ 163 w 287"/>
                <a:gd name="T111" fmla="*/ 59 h 351"/>
                <a:gd name="T112" fmla="*/ 173 w 287"/>
                <a:gd name="T113" fmla="*/ 51 h 351"/>
                <a:gd name="T114" fmla="*/ 183 w 287"/>
                <a:gd name="T115" fmla="*/ 41 h 351"/>
                <a:gd name="T116" fmla="*/ 194 w 287"/>
                <a:gd name="T117" fmla="*/ 36 h 351"/>
                <a:gd name="T118" fmla="*/ 195 w 287"/>
                <a:gd name="T119" fmla="*/ 26 h 351"/>
                <a:gd name="T120" fmla="*/ 207 w 287"/>
                <a:gd name="T121" fmla="*/ 2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7" h="351">
                  <a:moveTo>
                    <a:pt x="207" y="22"/>
                  </a:moveTo>
                  <a:lnTo>
                    <a:pt x="208" y="22"/>
                  </a:lnTo>
                  <a:lnTo>
                    <a:pt x="209" y="21"/>
                  </a:lnTo>
                  <a:lnTo>
                    <a:pt x="209" y="20"/>
                  </a:lnTo>
                  <a:lnTo>
                    <a:pt x="211" y="20"/>
                  </a:lnTo>
                  <a:lnTo>
                    <a:pt x="211" y="19"/>
                  </a:lnTo>
                  <a:lnTo>
                    <a:pt x="212" y="19"/>
                  </a:lnTo>
                  <a:lnTo>
                    <a:pt x="212" y="17"/>
                  </a:lnTo>
                  <a:lnTo>
                    <a:pt x="213" y="17"/>
                  </a:lnTo>
                  <a:lnTo>
                    <a:pt x="213" y="16"/>
                  </a:lnTo>
                  <a:lnTo>
                    <a:pt x="213" y="15"/>
                  </a:lnTo>
                  <a:lnTo>
                    <a:pt x="213" y="13"/>
                  </a:lnTo>
                  <a:lnTo>
                    <a:pt x="213" y="12"/>
                  </a:lnTo>
                  <a:lnTo>
                    <a:pt x="213" y="11"/>
                  </a:lnTo>
                  <a:lnTo>
                    <a:pt x="215" y="9"/>
                  </a:lnTo>
                  <a:lnTo>
                    <a:pt x="215" y="8"/>
                  </a:lnTo>
                  <a:lnTo>
                    <a:pt x="215" y="7"/>
                  </a:lnTo>
                  <a:lnTo>
                    <a:pt x="215" y="5"/>
                  </a:lnTo>
                  <a:lnTo>
                    <a:pt x="216" y="5"/>
                  </a:lnTo>
                  <a:lnTo>
                    <a:pt x="216" y="7"/>
                  </a:lnTo>
                  <a:lnTo>
                    <a:pt x="217" y="7"/>
                  </a:lnTo>
                  <a:lnTo>
                    <a:pt x="218" y="7"/>
                  </a:lnTo>
                  <a:lnTo>
                    <a:pt x="220" y="7"/>
                  </a:lnTo>
                  <a:lnTo>
                    <a:pt x="221" y="7"/>
                  </a:lnTo>
                  <a:lnTo>
                    <a:pt x="221" y="8"/>
                  </a:lnTo>
                  <a:lnTo>
                    <a:pt x="222" y="8"/>
                  </a:lnTo>
                  <a:lnTo>
                    <a:pt x="222" y="7"/>
                  </a:lnTo>
                  <a:lnTo>
                    <a:pt x="224" y="7"/>
                  </a:lnTo>
                  <a:lnTo>
                    <a:pt x="224" y="5"/>
                  </a:lnTo>
                  <a:lnTo>
                    <a:pt x="225" y="5"/>
                  </a:lnTo>
                  <a:lnTo>
                    <a:pt x="225" y="4"/>
                  </a:lnTo>
                  <a:lnTo>
                    <a:pt x="226" y="4"/>
                  </a:lnTo>
                  <a:lnTo>
                    <a:pt x="226" y="3"/>
                  </a:lnTo>
                  <a:lnTo>
                    <a:pt x="225" y="3"/>
                  </a:lnTo>
                  <a:lnTo>
                    <a:pt x="225" y="2"/>
                  </a:lnTo>
                  <a:lnTo>
                    <a:pt x="226" y="0"/>
                  </a:lnTo>
                  <a:lnTo>
                    <a:pt x="228" y="2"/>
                  </a:lnTo>
                  <a:lnTo>
                    <a:pt x="228" y="3"/>
                  </a:lnTo>
                  <a:lnTo>
                    <a:pt x="228" y="4"/>
                  </a:lnTo>
                  <a:lnTo>
                    <a:pt x="228" y="5"/>
                  </a:lnTo>
                  <a:lnTo>
                    <a:pt x="229" y="5"/>
                  </a:lnTo>
                  <a:lnTo>
                    <a:pt x="229" y="4"/>
                  </a:lnTo>
                  <a:lnTo>
                    <a:pt x="229" y="3"/>
                  </a:lnTo>
                  <a:lnTo>
                    <a:pt x="230" y="3"/>
                  </a:lnTo>
                  <a:lnTo>
                    <a:pt x="230" y="4"/>
                  </a:lnTo>
                  <a:lnTo>
                    <a:pt x="230" y="5"/>
                  </a:lnTo>
                  <a:lnTo>
                    <a:pt x="232" y="5"/>
                  </a:lnTo>
                  <a:lnTo>
                    <a:pt x="233" y="5"/>
                  </a:lnTo>
                  <a:lnTo>
                    <a:pt x="234" y="5"/>
                  </a:lnTo>
                  <a:lnTo>
                    <a:pt x="235" y="5"/>
                  </a:lnTo>
                  <a:lnTo>
                    <a:pt x="237" y="5"/>
                  </a:lnTo>
                  <a:lnTo>
                    <a:pt x="238" y="5"/>
                  </a:lnTo>
                  <a:lnTo>
                    <a:pt x="238" y="4"/>
                  </a:lnTo>
                  <a:lnTo>
                    <a:pt x="238" y="5"/>
                  </a:lnTo>
                  <a:lnTo>
                    <a:pt x="238" y="7"/>
                  </a:lnTo>
                  <a:lnTo>
                    <a:pt x="239" y="7"/>
                  </a:lnTo>
                  <a:lnTo>
                    <a:pt x="239" y="8"/>
                  </a:lnTo>
                  <a:lnTo>
                    <a:pt x="241" y="8"/>
                  </a:lnTo>
                  <a:lnTo>
                    <a:pt x="241" y="7"/>
                  </a:lnTo>
                  <a:lnTo>
                    <a:pt x="241" y="5"/>
                  </a:lnTo>
                  <a:lnTo>
                    <a:pt x="242" y="5"/>
                  </a:lnTo>
                  <a:lnTo>
                    <a:pt x="242" y="7"/>
                  </a:lnTo>
                  <a:lnTo>
                    <a:pt x="243" y="7"/>
                  </a:lnTo>
                  <a:lnTo>
                    <a:pt x="245" y="5"/>
                  </a:lnTo>
                  <a:lnTo>
                    <a:pt x="245" y="4"/>
                  </a:lnTo>
                  <a:lnTo>
                    <a:pt x="243" y="4"/>
                  </a:lnTo>
                  <a:lnTo>
                    <a:pt x="243" y="3"/>
                  </a:lnTo>
                  <a:lnTo>
                    <a:pt x="243" y="2"/>
                  </a:lnTo>
                  <a:lnTo>
                    <a:pt x="245" y="3"/>
                  </a:lnTo>
                  <a:lnTo>
                    <a:pt x="246" y="3"/>
                  </a:lnTo>
                  <a:lnTo>
                    <a:pt x="247" y="3"/>
                  </a:lnTo>
                  <a:lnTo>
                    <a:pt x="249" y="3"/>
                  </a:lnTo>
                  <a:lnTo>
                    <a:pt x="250" y="3"/>
                  </a:lnTo>
                  <a:lnTo>
                    <a:pt x="250" y="4"/>
                  </a:lnTo>
                  <a:lnTo>
                    <a:pt x="250" y="5"/>
                  </a:lnTo>
                  <a:lnTo>
                    <a:pt x="251" y="5"/>
                  </a:lnTo>
                  <a:lnTo>
                    <a:pt x="252" y="5"/>
                  </a:lnTo>
                  <a:lnTo>
                    <a:pt x="252" y="4"/>
                  </a:lnTo>
                  <a:lnTo>
                    <a:pt x="252" y="3"/>
                  </a:lnTo>
                  <a:lnTo>
                    <a:pt x="251" y="3"/>
                  </a:lnTo>
                  <a:lnTo>
                    <a:pt x="251" y="2"/>
                  </a:lnTo>
                  <a:lnTo>
                    <a:pt x="251" y="0"/>
                  </a:lnTo>
                  <a:lnTo>
                    <a:pt x="251" y="2"/>
                  </a:lnTo>
                  <a:lnTo>
                    <a:pt x="252" y="2"/>
                  </a:lnTo>
                  <a:lnTo>
                    <a:pt x="252" y="3"/>
                  </a:lnTo>
                  <a:lnTo>
                    <a:pt x="252" y="2"/>
                  </a:lnTo>
                  <a:lnTo>
                    <a:pt x="254" y="2"/>
                  </a:lnTo>
                  <a:lnTo>
                    <a:pt x="255" y="2"/>
                  </a:lnTo>
                  <a:lnTo>
                    <a:pt x="255" y="3"/>
                  </a:lnTo>
                  <a:lnTo>
                    <a:pt x="254" y="3"/>
                  </a:lnTo>
                  <a:lnTo>
                    <a:pt x="254" y="4"/>
                  </a:lnTo>
                  <a:lnTo>
                    <a:pt x="254" y="5"/>
                  </a:lnTo>
                  <a:lnTo>
                    <a:pt x="254" y="7"/>
                  </a:lnTo>
                  <a:lnTo>
                    <a:pt x="255" y="7"/>
                  </a:lnTo>
                  <a:lnTo>
                    <a:pt x="256" y="7"/>
                  </a:lnTo>
                  <a:lnTo>
                    <a:pt x="256" y="5"/>
                  </a:lnTo>
                  <a:lnTo>
                    <a:pt x="256" y="4"/>
                  </a:lnTo>
                  <a:lnTo>
                    <a:pt x="258" y="7"/>
                  </a:lnTo>
                  <a:lnTo>
                    <a:pt x="258" y="9"/>
                  </a:lnTo>
                  <a:lnTo>
                    <a:pt x="259" y="12"/>
                  </a:lnTo>
                  <a:lnTo>
                    <a:pt x="259" y="16"/>
                  </a:lnTo>
                  <a:lnTo>
                    <a:pt x="260" y="20"/>
                  </a:lnTo>
                  <a:lnTo>
                    <a:pt x="260" y="22"/>
                  </a:lnTo>
                  <a:lnTo>
                    <a:pt x="260" y="24"/>
                  </a:lnTo>
                  <a:lnTo>
                    <a:pt x="262" y="26"/>
                  </a:lnTo>
                  <a:lnTo>
                    <a:pt x="262" y="29"/>
                  </a:lnTo>
                  <a:lnTo>
                    <a:pt x="262" y="32"/>
                  </a:lnTo>
                  <a:lnTo>
                    <a:pt x="263" y="38"/>
                  </a:lnTo>
                  <a:lnTo>
                    <a:pt x="264" y="42"/>
                  </a:lnTo>
                  <a:lnTo>
                    <a:pt x="264" y="45"/>
                  </a:lnTo>
                  <a:lnTo>
                    <a:pt x="266" y="50"/>
                  </a:lnTo>
                  <a:lnTo>
                    <a:pt x="266" y="53"/>
                  </a:lnTo>
                  <a:lnTo>
                    <a:pt x="267" y="59"/>
                  </a:lnTo>
                  <a:lnTo>
                    <a:pt x="268" y="62"/>
                  </a:lnTo>
                  <a:lnTo>
                    <a:pt x="269" y="67"/>
                  </a:lnTo>
                  <a:lnTo>
                    <a:pt x="269" y="71"/>
                  </a:lnTo>
                  <a:lnTo>
                    <a:pt x="271" y="76"/>
                  </a:lnTo>
                  <a:lnTo>
                    <a:pt x="271" y="80"/>
                  </a:lnTo>
                  <a:lnTo>
                    <a:pt x="272" y="83"/>
                  </a:lnTo>
                  <a:lnTo>
                    <a:pt x="272" y="84"/>
                  </a:lnTo>
                  <a:lnTo>
                    <a:pt x="272" y="87"/>
                  </a:lnTo>
                  <a:lnTo>
                    <a:pt x="273" y="89"/>
                  </a:lnTo>
                  <a:lnTo>
                    <a:pt x="275" y="93"/>
                  </a:lnTo>
                  <a:lnTo>
                    <a:pt x="275" y="98"/>
                  </a:lnTo>
                  <a:lnTo>
                    <a:pt x="276" y="102"/>
                  </a:lnTo>
                  <a:lnTo>
                    <a:pt x="276" y="106"/>
                  </a:lnTo>
                  <a:lnTo>
                    <a:pt x="277" y="109"/>
                  </a:lnTo>
                  <a:lnTo>
                    <a:pt x="277" y="113"/>
                  </a:lnTo>
                  <a:lnTo>
                    <a:pt x="277" y="114"/>
                  </a:lnTo>
                  <a:lnTo>
                    <a:pt x="279" y="115"/>
                  </a:lnTo>
                  <a:lnTo>
                    <a:pt x="279" y="117"/>
                  </a:lnTo>
                  <a:lnTo>
                    <a:pt x="279" y="119"/>
                  </a:lnTo>
                  <a:lnTo>
                    <a:pt x="280" y="122"/>
                  </a:lnTo>
                  <a:lnTo>
                    <a:pt x="280" y="126"/>
                  </a:lnTo>
                  <a:lnTo>
                    <a:pt x="281" y="127"/>
                  </a:lnTo>
                  <a:lnTo>
                    <a:pt x="281" y="132"/>
                  </a:lnTo>
                  <a:lnTo>
                    <a:pt x="283" y="134"/>
                  </a:lnTo>
                  <a:lnTo>
                    <a:pt x="283" y="139"/>
                  </a:lnTo>
                  <a:lnTo>
                    <a:pt x="284" y="143"/>
                  </a:lnTo>
                  <a:lnTo>
                    <a:pt x="285" y="148"/>
                  </a:lnTo>
                  <a:lnTo>
                    <a:pt x="285" y="152"/>
                  </a:lnTo>
                  <a:lnTo>
                    <a:pt x="287" y="155"/>
                  </a:lnTo>
                  <a:lnTo>
                    <a:pt x="287" y="161"/>
                  </a:lnTo>
                  <a:lnTo>
                    <a:pt x="287" y="164"/>
                  </a:lnTo>
                  <a:lnTo>
                    <a:pt x="287" y="165"/>
                  </a:lnTo>
                  <a:lnTo>
                    <a:pt x="287" y="168"/>
                  </a:lnTo>
                  <a:lnTo>
                    <a:pt x="287" y="169"/>
                  </a:lnTo>
                  <a:lnTo>
                    <a:pt x="287" y="170"/>
                  </a:lnTo>
                  <a:lnTo>
                    <a:pt x="287" y="172"/>
                  </a:lnTo>
                  <a:lnTo>
                    <a:pt x="287" y="176"/>
                  </a:lnTo>
                  <a:lnTo>
                    <a:pt x="287" y="180"/>
                  </a:lnTo>
                  <a:lnTo>
                    <a:pt x="287" y="182"/>
                  </a:lnTo>
                  <a:lnTo>
                    <a:pt x="287" y="187"/>
                  </a:lnTo>
                  <a:lnTo>
                    <a:pt x="287" y="190"/>
                  </a:lnTo>
                  <a:lnTo>
                    <a:pt x="287" y="191"/>
                  </a:lnTo>
                  <a:lnTo>
                    <a:pt x="287" y="193"/>
                  </a:lnTo>
                  <a:lnTo>
                    <a:pt x="287" y="201"/>
                  </a:lnTo>
                  <a:lnTo>
                    <a:pt x="287" y="203"/>
                  </a:lnTo>
                  <a:lnTo>
                    <a:pt x="287" y="207"/>
                  </a:lnTo>
                  <a:lnTo>
                    <a:pt x="287" y="211"/>
                  </a:lnTo>
                  <a:lnTo>
                    <a:pt x="287" y="215"/>
                  </a:lnTo>
                  <a:lnTo>
                    <a:pt x="285" y="216"/>
                  </a:lnTo>
                  <a:lnTo>
                    <a:pt x="285" y="219"/>
                  </a:lnTo>
                  <a:lnTo>
                    <a:pt x="285" y="220"/>
                  </a:lnTo>
                  <a:lnTo>
                    <a:pt x="285" y="221"/>
                  </a:lnTo>
                  <a:lnTo>
                    <a:pt x="285" y="223"/>
                  </a:lnTo>
                  <a:lnTo>
                    <a:pt x="285" y="224"/>
                  </a:lnTo>
                  <a:lnTo>
                    <a:pt x="285" y="228"/>
                  </a:lnTo>
                  <a:lnTo>
                    <a:pt x="285" y="229"/>
                  </a:lnTo>
                  <a:lnTo>
                    <a:pt x="285" y="232"/>
                  </a:lnTo>
                  <a:lnTo>
                    <a:pt x="285" y="236"/>
                  </a:lnTo>
                  <a:lnTo>
                    <a:pt x="285" y="238"/>
                  </a:lnTo>
                  <a:lnTo>
                    <a:pt x="285" y="242"/>
                  </a:lnTo>
                  <a:lnTo>
                    <a:pt x="285" y="246"/>
                  </a:lnTo>
                  <a:lnTo>
                    <a:pt x="285" y="248"/>
                  </a:lnTo>
                  <a:lnTo>
                    <a:pt x="285" y="249"/>
                  </a:lnTo>
                  <a:lnTo>
                    <a:pt x="285" y="253"/>
                  </a:lnTo>
                  <a:lnTo>
                    <a:pt x="285" y="257"/>
                  </a:lnTo>
                  <a:lnTo>
                    <a:pt x="285" y="259"/>
                  </a:lnTo>
                  <a:lnTo>
                    <a:pt x="285" y="265"/>
                  </a:lnTo>
                  <a:lnTo>
                    <a:pt x="285" y="266"/>
                  </a:lnTo>
                  <a:lnTo>
                    <a:pt x="285" y="269"/>
                  </a:lnTo>
                  <a:lnTo>
                    <a:pt x="285" y="273"/>
                  </a:lnTo>
                  <a:lnTo>
                    <a:pt x="285" y="279"/>
                  </a:lnTo>
                  <a:lnTo>
                    <a:pt x="285" y="280"/>
                  </a:lnTo>
                  <a:lnTo>
                    <a:pt x="285" y="286"/>
                  </a:lnTo>
                  <a:lnTo>
                    <a:pt x="285" y="287"/>
                  </a:lnTo>
                  <a:lnTo>
                    <a:pt x="285" y="290"/>
                  </a:lnTo>
                  <a:lnTo>
                    <a:pt x="285" y="295"/>
                  </a:lnTo>
                  <a:lnTo>
                    <a:pt x="287" y="295"/>
                  </a:lnTo>
                  <a:lnTo>
                    <a:pt x="287" y="296"/>
                  </a:lnTo>
                  <a:lnTo>
                    <a:pt x="287" y="300"/>
                  </a:lnTo>
                  <a:lnTo>
                    <a:pt x="287" y="304"/>
                  </a:lnTo>
                  <a:lnTo>
                    <a:pt x="287" y="309"/>
                  </a:lnTo>
                  <a:lnTo>
                    <a:pt x="287" y="310"/>
                  </a:lnTo>
                  <a:lnTo>
                    <a:pt x="287" y="313"/>
                  </a:lnTo>
                  <a:lnTo>
                    <a:pt x="287" y="314"/>
                  </a:lnTo>
                  <a:lnTo>
                    <a:pt x="287" y="321"/>
                  </a:lnTo>
                  <a:lnTo>
                    <a:pt x="287" y="325"/>
                  </a:lnTo>
                  <a:lnTo>
                    <a:pt x="287" y="329"/>
                  </a:lnTo>
                  <a:lnTo>
                    <a:pt x="287" y="330"/>
                  </a:lnTo>
                  <a:lnTo>
                    <a:pt x="287" y="337"/>
                  </a:lnTo>
                  <a:lnTo>
                    <a:pt x="287" y="341"/>
                  </a:lnTo>
                  <a:lnTo>
                    <a:pt x="287" y="342"/>
                  </a:lnTo>
                  <a:lnTo>
                    <a:pt x="287" y="343"/>
                  </a:lnTo>
                  <a:lnTo>
                    <a:pt x="287" y="345"/>
                  </a:lnTo>
                  <a:lnTo>
                    <a:pt x="287" y="348"/>
                  </a:lnTo>
                  <a:lnTo>
                    <a:pt x="287" y="351"/>
                  </a:lnTo>
                  <a:lnTo>
                    <a:pt x="285" y="351"/>
                  </a:lnTo>
                  <a:lnTo>
                    <a:pt x="283" y="351"/>
                  </a:lnTo>
                  <a:lnTo>
                    <a:pt x="281" y="351"/>
                  </a:lnTo>
                  <a:lnTo>
                    <a:pt x="277" y="351"/>
                  </a:lnTo>
                  <a:lnTo>
                    <a:pt x="276" y="351"/>
                  </a:lnTo>
                  <a:lnTo>
                    <a:pt x="273" y="351"/>
                  </a:lnTo>
                  <a:lnTo>
                    <a:pt x="271" y="351"/>
                  </a:lnTo>
                  <a:lnTo>
                    <a:pt x="262" y="351"/>
                  </a:lnTo>
                  <a:lnTo>
                    <a:pt x="259" y="351"/>
                  </a:lnTo>
                  <a:lnTo>
                    <a:pt x="258" y="351"/>
                  </a:lnTo>
                  <a:lnTo>
                    <a:pt x="255" y="351"/>
                  </a:lnTo>
                  <a:lnTo>
                    <a:pt x="251" y="351"/>
                  </a:lnTo>
                  <a:lnTo>
                    <a:pt x="249" y="351"/>
                  </a:lnTo>
                  <a:lnTo>
                    <a:pt x="246" y="351"/>
                  </a:lnTo>
                  <a:lnTo>
                    <a:pt x="243" y="351"/>
                  </a:lnTo>
                  <a:lnTo>
                    <a:pt x="242" y="351"/>
                  </a:lnTo>
                  <a:lnTo>
                    <a:pt x="241" y="351"/>
                  </a:lnTo>
                  <a:lnTo>
                    <a:pt x="239" y="351"/>
                  </a:lnTo>
                  <a:lnTo>
                    <a:pt x="238" y="351"/>
                  </a:lnTo>
                  <a:lnTo>
                    <a:pt x="235" y="351"/>
                  </a:lnTo>
                  <a:lnTo>
                    <a:pt x="233" y="351"/>
                  </a:lnTo>
                  <a:lnTo>
                    <a:pt x="229" y="350"/>
                  </a:lnTo>
                  <a:lnTo>
                    <a:pt x="224" y="350"/>
                  </a:lnTo>
                  <a:lnTo>
                    <a:pt x="222" y="350"/>
                  </a:lnTo>
                  <a:lnTo>
                    <a:pt x="220" y="350"/>
                  </a:lnTo>
                  <a:lnTo>
                    <a:pt x="215" y="350"/>
                  </a:lnTo>
                  <a:lnTo>
                    <a:pt x="213" y="350"/>
                  </a:lnTo>
                  <a:lnTo>
                    <a:pt x="211" y="350"/>
                  </a:lnTo>
                  <a:lnTo>
                    <a:pt x="209" y="350"/>
                  </a:lnTo>
                  <a:lnTo>
                    <a:pt x="207" y="350"/>
                  </a:lnTo>
                  <a:lnTo>
                    <a:pt x="203" y="350"/>
                  </a:lnTo>
                  <a:lnTo>
                    <a:pt x="201" y="350"/>
                  </a:lnTo>
                  <a:lnTo>
                    <a:pt x="199" y="350"/>
                  </a:lnTo>
                  <a:lnTo>
                    <a:pt x="196" y="350"/>
                  </a:lnTo>
                  <a:lnTo>
                    <a:pt x="192" y="350"/>
                  </a:lnTo>
                  <a:lnTo>
                    <a:pt x="186" y="350"/>
                  </a:lnTo>
                  <a:lnTo>
                    <a:pt x="183" y="350"/>
                  </a:lnTo>
                  <a:lnTo>
                    <a:pt x="182" y="350"/>
                  </a:lnTo>
                  <a:lnTo>
                    <a:pt x="179" y="350"/>
                  </a:lnTo>
                  <a:lnTo>
                    <a:pt x="175" y="350"/>
                  </a:lnTo>
                  <a:lnTo>
                    <a:pt x="174" y="350"/>
                  </a:lnTo>
                  <a:lnTo>
                    <a:pt x="173" y="350"/>
                  </a:lnTo>
                  <a:lnTo>
                    <a:pt x="166" y="348"/>
                  </a:lnTo>
                  <a:lnTo>
                    <a:pt x="165" y="348"/>
                  </a:lnTo>
                  <a:lnTo>
                    <a:pt x="163" y="348"/>
                  </a:lnTo>
                  <a:lnTo>
                    <a:pt x="160" y="348"/>
                  </a:lnTo>
                  <a:lnTo>
                    <a:pt x="157" y="348"/>
                  </a:lnTo>
                  <a:lnTo>
                    <a:pt x="156" y="348"/>
                  </a:lnTo>
                  <a:lnTo>
                    <a:pt x="154" y="348"/>
                  </a:lnTo>
                  <a:lnTo>
                    <a:pt x="153" y="348"/>
                  </a:lnTo>
                  <a:lnTo>
                    <a:pt x="152" y="348"/>
                  </a:lnTo>
                  <a:lnTo>
                    <a:pt x="150" y="348"/>
                  </a:lnTo>
                  <a:lnTo>
                    <a:pt x="148" y="348"/>
                  </a:lnTo>
                  <a:lnTo>
                    <a:pt x="146" y="348"/>
                  </a:lnTo>
                  <a:lnTo>
                    <a:pt x="145" y="348"/>
                  </a:lnTo>
                  <a:lnTo>
                    <a:pt x="143" y="348"/>
                  </a:lnTo>
                  <a:lnTo>
                    <a:pt x="141" y="348"/>
                  </a:lnTo>
                  <a:lnTo>
                    <a:pt x="140" y="348"/>
                  </a:lnTo>
                  <a:lnTo>
                    <a:pt x="139" y="348"/>
                  </a:lnTo>
                  <a:lnTo>
                    <a:pt x="137" y="348"/>
                  </a:lnTo>
                  <a:lnTo>
                    <a:pt x="136" y="348"/>
                  </a:lnTo>
                  <a:lnTo>
                    <a:pt x="133" y="348"/>
                  </a:lnTo>
                  <a:lnTo>
                    <a:pt x="128" y="348"/>
                  </a:lnTo>
                  <a:lnTo>
                    <a:pt x="127" y="348"/>
                  </a:lnTo>
                  <a:lnTo>
                    <a:pt x="126" y="348"/>
                  </a:lnTo>
                  <a:lnTo>
                    <a:pt x="124" y="348"/>
                  </a:lnTo>
                  <a:lnTo>
                    <a:pt x="118" y="348"/>
                  </a:lnTo>
                  <a:lnTo>
                    <a:pt x="116" y="348"/>
                  </a:lnTo>
                  <a:lnTo>
                    <a:pt x="112" y="348"/>
                  </a:lnTo>
                  <a:lnTo>
                    <a:pt x="110" y="348"/>
                  </a:lnTo>
                  <a:lnTo>
                    <a:pt x="108" y="348"/>
                  </a:lnTo>
                  <a:lnTo>
                    <a:pt x="101" y="348"/>
                  </a:lnTo>
                  <a:lnTo>
                    <a:pt x="98" y="348"/>
                  </a:lnTo>
                  <a:lnTo>
                    <a:pt x="97" y="348"/>
                  </a:lnTo>
                  <a:lnTo>
                    <a:pt x="95" y="348"/>
                  </a:lnTo>
                  <a:lnTo>
                    <a:pt x="91" y="348"/>
                  </a:lnTo>
                  <a:lnTo>
                    <a:pt x="89" y="348"/>
                  </a:lnTo>
                  <a:lnTo>
                    <a:pt x="88" y="348"/>
                  </a:lnTo>
                  <a:lnTo>
                    <a:pt x="80" y="348"/>
                  </a:lnTo>
                  <a:lnTo>
                    <a:pt x="77" y="348"/>
                  </a:lnTo>
                  <a:lnTo>
                    <a:pt x="76" y="348"/>
                  </a:lnTo>
                  <a:lnTo>
                    <a:pt x="74" y="348"/>
                  </a:lnTo>
                  <a:lnTo>
                    <a:pt x="72" y="348"/>
                  </a:lnTo>
                  <a:lnTo>
                    <a:pt x="71" y="348"/>
                  </a:lnTo>
                  <a:lnTo>
                    <a:pt x="68" y="348"/>
                  </a:lnTo>
                  <a:lnTo>
                    <a:pt x="64" y="348"/>
                  </a:lnTo>
                  <a:lnTo>
                    <a:pt x="61" y="348"/>
                  </a:lnTo>
                  <a:lnTo>
                    <a:pt x="60" y="348"/>
                  </a:lnTo>
                  <a:lnTo>
                    <a:pt x="57" y="348"/>
                  </a:lnTo>
                  <a:lnTo>
                    <a:pt x="56" y="348"/>
                  </a:lnTo>
                  <a:lnTo>
                    <a:pt x="55" y="348"/>
                  </a:lnTo>
                  <a:lnTo>
                    <a:pt x="54" y="348"/>
                  </a:lnTo>
                  <a:lnTo>
                    <a:pt x="52" y="348"/>
                  </a:lnTo>
                  <a:lnTo>
                    <a:pt x="51" y="348"/>
                  </a:lnTo>
                  <a:lnTo>
                    <a:pt x="43" y="348"/>
                  </a:lnTo>
                  <a:lnTo>
                    <a:pt x="40" y="348"/>
                  </a:lnTo>
                  <a:lnTo>
                    <a:pt x="36" y="348"/>
                  </a:lnTo>
                  <a:lnTo>
                    <a:pt x="34" y="348"/>
                  </a:lnTo>
                  <a:lnTo>
                    <a:pt x="33" y="348"/>
                  </a:lnTo>
                  <a:lnTo>
                    <a:pt x="26" y="348"/>
                  </a:lnTo>
                  <a:lnTo>
                    <a:pt x="25" y="348"/>
                  </a:lnTo>
                  <a:lnTo>
                    <a:pt x="23" y="348"/>
                  </a:lnTo>
                  <a:lnTo>
                    <a:pt x="21" y="348"/>
                  </a:lnTo>
                  <a:lnTo>
                    <a:pt x="14" y="348"/>
                  </a:lnTo>
                  <a:lnTo>
                    <a:pt x="13" y="348"/>
                  </a:lnTo>
                  <a:lnTo>
                    <a:pt x="13" y="347"/>
                  </a:lnTo>
                  <a:lnTo>
                    <a:pt x="12" y="346"/>
                  </a:lnTo>
                  <a:lnTo>
                    <a:pt x="12" y="345"/>
                  </a:lnTo>
                  <a:lnTo>
                    <a:pt x="13" y="345"/>
                  </a:lnTo>
                  <a:lnTo>
                    <a:pt x="13" y="343"/>
                  </a:lnTo>
                  <a:lnTo>
                    <a:pt x="13" y="342"/>
                  </a:lnTo>
                  <a:lnTo>
                    <a:pt x="12" y="342"/>
                  </a:lnTo>
                  <a:lnTo>
                    <a:pt x="10" y="342"/>
                  </a:lnTo>
                  <a:lnTo>
                    <a:pt x="10" y="341"/>
                  </a:lnTo>
                  <a:lnTo>
                    <a:pt x="10" y="339"/>
                  </a:lnTo>
                  <a:lnTo>
                    <a:pt x="10" y="338"/>
                  </a:lnTo>
                  <a:lnTo>
                    <a:pt x="10" y="337"/>
                  </a:lnTo>
                  <a:lnTo>
                    <a:pt x="10" y="335"/>
                  </a:lnTo>
                  <a:lnTo>
                    <a:pt x="12" y="335"/>
                  </a:lnTo>
                  <a:lnTo>
                    <a:pt x="12" y="337"/>
                  </a:lnTo>
                  <a:lnTo>
                    <a:pt x="13" y="337"/>
                  </a:lnTo>
                  <a:lnTo>
                    <a:pt x="14" y="337"/>
                  </a:lnTo>
                  <a:lnTo>
                    <a:pt x="14" y="335"/>
                  </a:lnTo>
                  <a:lnTo>
                    <a:pt x="14" y="334"/>
                  </a:lnTo>
                  <a:lnTo>
                    <a:pt x="14" y="333"/>
                  </a:lnTo>
                  <a:lnTo>
                    <a:pt x="14" y="331"/>
                  </a:lnTo>
                  <a:lnTo>
                    <a:pt x="14" y="330"/>
                  </a:lnTo>
                  <a:lnTo>
                    <a:pt x="14" y="329"/>
                  </a:lnTo>
                  <a:lnTo>
                    <a:pt x="16" y="329"/>
                  </a:lnTo>
                  <a:lnTo>
                    <a:pt x="14" y="329"/>
                  </a:lnTo>
                  <a:lnTo>
                    <a:pt x="13" y="329"/>
                  </a:lnTo>
                  <a:lnTo>
                    <a:pt x="13" y="328"/>
                  </a:lnTo>
                  <a:lnTo>
                    <a:pt x="13" y="326"/>
                  </a:lnTo>
                  <a:lnTo>
                    <a:pt x="12" y="325"/>
                  </a:lnTo>
                  <a:lnTo>
                    <a:pt x="12" y="324"/>
                  </a:lnTo>
                  <a:lnTo>
                    <a:pt x="10" y="324"/>
                  </a:lnTo>
                  <a:lnTo>
                    <a:pt x="10" y="322"/>
                  </a:lnTo>
                  <a:lnTo>
                    <a:pt x="10" y="321"/>
                  </a:lnTo>
                  <a:lnTo>
                    <a:pt x="12" y="321"/>
                  </a:lnTo>
                  <a:lnTo>
                    <a:pt x="13" y="321"/>
                  </a:lnTo>
                  <a:lnTo>
                    <a:pt x="14" y="321"/>
                  </a:lnTo>
                  <a:lnTo>
                    <a:pt x="16" y="320"/>
                  </a:lnTo>
                  <a:lnTo>
                    <a:pt x="14" y="320"/>
                  </a:lnTo>
                  <a:lnTo>
                    <a:pt x="13" y="320"/>
                  </a:lnTo>
                  <a:lnTo>
                    <a:pt x="12" y="320"/>
                  </a:lnTo>
                  <a:lnTo>
                    <a:pt x="10" y="320"/>
                  </a:lnTo>
                  <a:lnTo>
                    <a:pt x="9" y="320"/>
                  </a:lnTo>
                  <a:lnTo>
                    <a:pt x="8" y="320"/>
                  </a:lnTo>
                  <a:lnTo>
                    <a:pt x="8" y="321"/>
                  </a:lnTo>
                  <a:lnTo>
                    <a:pt x="6" y="321"/>
                  </a:lnTo>
                  <a:lnTo>
                    <a:pt x="5" y="321"/>
                  </a:lnTo>
                  <a:lnTo>
                    <a:pt x="4" y="321"/>
                  </a:lnTo>
                  <a:lnTo>
                    <a:pt x="4" y="320"/>
                  </a:lnTo>
                  <a:lnTo>
                    <a:pt x="4" y="318"/>
                  </a:lnTo>
                  <a:lnTo>
                    <a:pt x="4" y="317"/>
                  </a:lnTo>
                  <a:lnTo>
                    <a:pt x="4" y="316"/>
                  </a:lnTo>
                  <a:lnTo>
                    <a:pt x="5" y="316"/>
                  </a:lnTo>
                  <a:lnTo>
                    <a:pt x="6" y="316"/>
                  </a:lnTo>
                  <a:lnTo>
                    <a:pt x="6" y="317"/>
                  </a:lnTo>
                  <a:lnTo>
                    <a:pt x="6" y="318"/>
                  </a:lnTo>
                  <a:lnTo>
                    <a:pt x="8" y="318"/>
                  </a:lnTo>
                  <a:lnTo>
                    <a:pt x="8" y="317"/>
                  </a:lnTo>
                  <a:lnTo>
                    <a:pt x="9" y="317"/>
                  </a:lnTo>
                  <a:lnTo>
                    <a:pt x="9" y="316"/>
                  </a:lnTo>
                  <a:lnTo>
                    <a:pt x="9" y="314"/>
                  </a:lnTo>
                  <a:lnTo>
                    <a:pt x="8" y="314"/>
                  </a:lnTo>
                  <a:lnTo>
                    <a:pt x="6" y="314"/>
                  </a:lnTo>
                  <a:lnTo>
                    <a:pt x="5" y="314"/>
                  </a:lnTo>
                  <a:lnTo>
                    <a:pt x="4" y="314"/>
                  </a:lnTo>
                  <a:lnTo>
                    <a:pt x="4" y="313"/>
                  </a:lnTo>
                  <a:lnTo>
                    <a:pt x="4" y="312"/>
                  </a:lnTo>
                  <a:lnTo>
                    <a:pt x="4" y="310"/>
                  </a:lnTo>
                  <a:lnTo>
                    <a:pt x="2" y="310"/>
                  </a:lnTo>
                  <a:lnTo>
                    <a:pt x="2" y="309"/>
                  </a:lnTo>
                  <a:lnTo>
                    <a:pt x="2" y="308"/>
                  </a:lnTo>
                  <a:lnTo>
                    <a:pt x="1" y="308"/>
                  </a:lnTo>
                  <a:lnTo>
                    <a:pt x="2" y="308"/>
                  </a:lnTo>
                  <a:lnTo>
                    <a:pt x="2" y="307"/>
                  </a:lnTo>
                  <a:lnTo>
                    <a:pt x="4" y="308"/>
                  </a:lnTo>
                  <a:lnTo>
                    <a:pt x="5" y="308"/>
                  </a:lnTo>
                  <a:lnTo>
                    <a:pt x="6" y="308"/>
                  </a:lnTo>
                  <a:lnTo>
                    <a:pt x="6" y="307"/>
                  </a:lnTo>
                  <a:lnTo>
                    <a:pt x="6" y="305"/>
                  </a:lnTo>
                  <a:lnTo>
                    <a:pt x="5" y="305"/>
                  </a:lnTo>
                  <a:lnTo>
                    <a:pt x="4" y="305"/>
                  </a:lnTo>
                  <a:lnTo>
                    <a:pt x="4" y="304"/>
                  </a:lnTo>
                  <a:lnTo>
                    <a:pt x="5" y="304"/>
                  </a:lnTo>
                  <a:lnTo>
                    <a:pt x="6" y="304"/>
                  </a:lnTo>
                  <a:lnTo>
                    <a:pt x="6" y="303"/>
                  </a:lnTo>
                  <a:lnTo>
                    <a:pt x="8" y="303"/>
                  </a:lnTo>
                  <a:lnTo>
                    <a:pt x="8" y="301"/>
                  </a:lnTo>
                  <a:lnTo>
                    <a:pt x="8" y="300"/>
                  </a:lnTo>
                  <a:lnTo>
                    <a:pt x="8" y="299"/>
                  </a:lnTo>
                  <a:lnTo>
                    <a:pt x="6" y="299"/>
                  </a:lnTo>
                  <a:lnTo>
                    <a:pt x="6" y="297"/>
                  </a:lnTo>
                  <a:lnTo>
                    <a:pt x="6" y="296"/>
                  </a:lnTo>
                  <a:lnTo>
                    <a:pt x="5" y="296"/>
                  </a:lnTo>
                  <a:lnTo>
                    <a:pt x="4" y="295"/>
                  </a:lnTo>
                  <a:lnTo>
                    <a:pt x="4" y="293"/>
                  </a:lnTo>
                  <a:lnTo>
                    <a:pt x="4" y="292"/>
                  </a:lnTo>
                  <a:lnTo>
                    <a:pt x="5" y="291"/>
                  </a:lnTo>
                  <a:lnTo>
                    <a:pt x="5" y="290"/>
                  </a:lnTo>
                  <a:lnTo>
                    <a:pt x="5" y="288"/>
                  </a:lnTo>
                  <a:lnTo>
                    <a:pt x="6" y="288"/>
                  </a:lnTo>
                  <a:lnTo>
                    <a:pt x="6" y="287"/>
                  </a:lnTo>
                  <a:lnTo>
                    <a:pt x="6" y="286"/>
                  </a:lnTo>
                  <a:lnTo>
                    <a:pt x="6" y="284"/>
                  </a:lnTo>
                  <a:lnTo>
                    <a:pt x="6" y="283"/>
                  </a:lnTo>
                  <a:lnTo>
                    <a:pt x="5" y="283"/>
                  </a:lnTo>
                  <a:lnTo>
                    <a:pt x="5" y="284"/>
                  </a:lnTo>
                  <a:lnTo>
                    <a:pt x="4" y="284"/>
                  </a:lnTo>
                  <a:lnTo>
                    <a:pt x="2" y="284"/>
                  </a:lnTo>
                  <a:lnTo>
                    <a:pt x="1" y="284"/>
                  </a:lnTo>
                  <a:lnTo>
                    <a:pt x="0" y="284"/>
                  </a:lnTo>
                  <a:lnTo>
                    <a:pt x="0" y="283"/>
                  </a:lnTo>
                  <a:lnTo>
                    <a:pt x="1" y="283"/>
                  </a:lnTo>
                  <a:lnTo>
                    <a:pt x="1" y="282"/>
                  </a:lnTo>
                  <a:lnTo>
                    <a:pt x="2" y="282"/>
                  </a:lnTo>
                  <a:lnTo>
                    <a:pt x="4" y="282"/>
                  </a:lnTo>
                  <a:lnTo>
                    <a:pt x="5" y="282"/>
                  </a:lnTo>
                  <a:lnTo>
                    <a:pt x="6" y="282"/>
                  </a:lnTo>
                  <a:lnTo>
                    <a:pt x="6" y="280"/>
                  </a:lnTo>
                  <a:lnTo>
                    <a:pt x="8" y="280"/>
                  </a:lnTo>
                  <a:lnTo>
                    <a:pt x="6" y="280"/>
                  </a:lnTo>
                  <a:lnTo>
                    <a:pt x="6" y="279"/>
                  </a:lnTo>
                  <a:lnTo>
                    <a:pt x="6" y="278"/>
                  </a:lnTo>
                  <a:lnTo>
                    <a:pt x="6" y="276"/>
                  </a:lnTo>
                  <a:lnTo>
                    <a:pt x="6" y="275"/>
                  </a:lnTo>
                  <a:lnTo>
                    <a:pt x="6" y="274"/>
                  </a:lnTo>
                  <a:lnTo>
                    <a:pt x="5" y="274"/>
                  </a:lnTo>
                  <a:lnTo>
                    <a:pt x="5" y="273"/>
                  </a:lnTo>
                  <a:lnTo>
                    <a:pt x="5" y="271"/>
                  </a:lnTo>
                  <a:lnTo>
                    <a:pt x="5" y="270"/>
                  </a:lnTo>
                  <a:lnTo>
                    <a:pt x="5" y="269"/>
                  </a:lnTo>
                  <a:lnTo>
                    <a:pt x="6" y="269"/>
                  </a:lnTo>
                  <a:lnTo>
                    <a:pt x="6" y="267"/>
                  </a:lnTo>
                  <a:lnTo>
                    <a:pt x="6" y="266"/>
                  </a:lnTo>
                  <a:lnTo>
                    <a:pt x="8" y="266"/>
                  </a:lnTo>
                  <a:lnTo>
                    <a:pt x="9" y="266"/>
                  </a:lnTo>
                  <a:lnTo>
                    <a:pt x="10" y="266"/>
                  </a:lnTo>
                  <a:lnTo>
                    <a:pt x="10" y="267"/>
                  </a:lnTo>
                  <a:lnTo>
                    <a:pt x="10" y="269"/>
                  </a:lnTo>
                  <a:lnTo>
                    <a:pt x="12" y="269"/>
                  </a:lnTo>
                  <a:lnTo>
                    <a:pt x="13" y="269"/>
                  </a:lnTo>
                  <a:lnTo>
                    <a:pt x="13" y="267"/>
                  </a:lnTo>
                  <a:lnTo>
                    <a:pt x="14" y="267"/>
                  </a:lnTo>
                  <a:lnTo>
                    <a:pt x="14" y="266"/>
                  </a:lnTo>
                  <a:lnTo>
                    <a:pt x="16" y="266"/>
                  </a:lnTo>
                  <a:lnTo>
                    <a:pt x="17" y="266"/>
                  </a:lnTo>
                  <a:lnTo>
                    <a:pt x="18" y="266"/>
                  </a:lnTo>
                  <a:lnTo>
                    <a:pt x="19" y="266"/>
                  </a:lnTo>
                  <a:lnTo>
                    <a:pt x="21" y="265"/>
                  </a:lnTo>
                  <a:lnTo>
                    <a:pt x="22" y="265"/>
                  </a:lnTo>
                  <a:lnTo>
                    <a:pt x="23" y="265"/>
                  </a:lnTo>
                  <a:lnTo>
                    <a:pt x="23" y="263"/>
                  </a:lnTo>
                  <a:lnTo>
                    <a:pt x="23" y="262"/>
                  </a:lnTo>
                  <a:lnTo>
                    <a:pt x="25" y="262"/>
                  </a:lnTo>
                  <a:lnTo>
                    <a:pt x="25" y="261"/>
                  </a:lnTo>
                  <a:lnTo>
                    <a:pt x="25" y="259"/>
                  </a:lnTo>
                  <a:lnTo>
                    <a:pt x="26" y="259"/>
                  </a:lnTo>
                  <a:lnTo>
                    <a:pt x="26" y="258"/>
                  </a:lnTo>
                  <a:lnTo>
                    <a:pt x="27" y="258"/>
                  </a:lnTo>
                  <a:lnTo>
                    <a:pt x="29" y="258"/>
                  </a:lnTo>
                  <a:lnTo>
                    <a:pt x="27" y="258"/>
                  </a:lnTo>
                  <a:lnTo>
                    <a:pt x="27" y="259"/>
                  </a:lnTo>
                  <a:lnTo>
                    <a:pt x="29" y="261"/>
                  </a:lnTo>
                  <a:lnTo>
                    <a:pt x="30" y="261"/>
                  </a:lnTo>
                  <a:lnTo>
                    <a:pt x="30" y="259"/>
                  </a:lnTo>
                  <a:lnTo>
                    <a:pt x="31" y="259"/>
                  </a:lnTo>
                  <a:lnTo>
                    <a:pt x="31" y="261"/>
                  </a:lnTo>
                  <a:lnTo>
                    <a:pt x="31" y="262"/>
                  </a:lnTo>
                  <a:lnTo>
                    <a:pt x="33" y="262"/>
                  </a:lnTo>
                  <a:lnTo>
                    <a:pt x="33" y="261"/>
                  </a:lnTo>
                  <a:lnTo>
                    <a:pt x="33" y="259"/>
                  </a:lnTo>
                  <a:lnTo>
                    <a:pt x="31" y="259"/>
                  </a:lnTo>
                  <a:lnTo>
                    <a:pt x="31" y="258"/>
                  </a:lnTo>
                  <a:lnTo>
                    <a:pt x="33" y="257"/>
                  </a:lnTo>
                  <a:lnTo>
                    <a:pt x="33" y="256"/>
                  </a:lnTo>
                  <a:lnTo>
                    <a:pt x="31" y="256"/>
                  </a:lnTo>
                  <a:lnTo>
                    <a:pt x="31" y="254"/>
                  </a:lnTo>
                  <a:lnTo>
                    <a:pt x="33" y="254"/>
                  </a:lnTo>
                  <a:lnTo>
                    <a:pt x="33" y="253"/>
                  </a:lnTo>
                  <a:lnTo>
                    <a:pt x="34" y="253"/>
                  </a:lnTo>
                  <a:lnTo>
                    <a:pt x="34" y="254"/>
                  </a:lnTo>
                  <a:lnTo>
                    <a:pt x="35" y="254"/>
                  </a:lnTo>
                  <a:lnTo>
                    <a:pt x="35" y="256"/>
                  </a:lnTo>
                  <a:lnTo>
                    <a:pt x="36" y="256"/>
                  </a:lnTo>
                  <a:lnTo>
                    <a:pt x="36" y="254"/>
                  </a:lnTo>
                  <a:lnTo>
                    <a:pt x="38" y="254"/>
                  </a:lnTo>
                  <a:lnTo>
                    <a:pt x="38" y="253"/>
                  </a:lnTo>
                  <a:lnTo>
                    <a:pt x="38" y="252"/>
                  </a:lnTo>
                  <a:lnTo>
                    <a:pt x="39" y="252"/>
                  </a:lnTo>
                  <a:lnTo>
                    <a:pt x="40" y="252"/>
                  </a:lnTo>
                  <a:lnTo>
                    <a:pt x="39" y="250"/>
                  </a:lnTo>
                  <a:lnTo>
                    <a:pt x="38" y="250"/>
                  </a:lnTo>
                  <a:lnTo>
                    <a:pt x="36" y="250"/>
                  </a:lnTo>
                  <a:lnTo>
                    <a:pt x="35" y="250"/>
                  </a:lnTo>
                  <a:lnTo>
                    <a:pt x="35" y="249"/>
                  </a:lnTo>
                  <a:lnTo>
                    <a:pt x="35" y="248"/>
                  </a:lnTo>
                  <a:lnTo>
                    <a:pt x="36" y="248"/>
                  </a:lnTo>
                  <a:lnTo>
                    <a:pt x="35" y="246"/>
                  </a:lnTo>
                  <a:lnTo>
                    <a:pt x="35" y="245"/>
                  </a:lnTo>
                  <a:lnTo>
                    <a:pt x="35" y="244"/>
                  </a:lnTo>
                  <a:lnTo>
                    <a:pt x="36" y="242"/>
                  </a:lnTo>
                  <a:lnTo>
                    <a:pt x="36" y="241"/>
                  </a:lnTo>
                  <a:lnTo>
                    <a:pt x="38" y="241"/>
                  </a:lnTo>
                  <a:lnTo>
                    <a:pt x="38" y="240"/>
                  </a:lnTo>
                  <a:lnTo>
                    <a:pt x="36" y="240"/>
                  </a:lnTo>
                  <a:lnTo>
                    <a:pt x="36" y="238"/>
                  </a:lnTo>
                  <a:lnTo>
                    <a:pt x="35" y="238"/>
                  </a:lnTo>
                  <a:lnTo>
                    <a:pt x="35" y="237"/>
                  </a:lnTo>
                  <a:lnTo>
                    <a:pt x="35" y="236"/>
                  </a:lnTo>
                  <a:lnTo>
                    <a:pt x="35" y="235"/>
                  </a:lnTo>
                  <a:lnTo>
                    <a:pt x="34" y="236"/>
                  </a:lnTo>
                  <a:lnTo>
                    <a:pt x="33" y="236"/>
                  </a:lnTo>
                  <a:lnTo>
                    <a:pt x="31" y="236"/>
                  </a:lnTo>
                  <a:lnTo>
                    <a:pt x="31" y="235"/>
                  </a:lnTo>
                  <a:lnTo>
                    <a:pt x="30" y="235"/>
                  </a:lnTo>
                  <a:lnTo>
                    <a:pt x="30" y="233"/>
                  </a:lnTo>
                  <a:lnTo>
                    <a:pt x="29" y="233"/>
                  </a:lnTo>
                  <a:lnTo>
                    <a:pt x="29" y="232"/>
                  </a:lnTo>
                  <a:lnTo>
                    <a:pt x="27" y="232"/>
                  </a:lnTo>
                  <a:lnTo>
                    <a:pt x="26" y="231"/>
                  </a:lnTo>
                  <a:lnTo>
                    <a:pt x="26" y="229"/>
                  </a:lnTo>
                  <a:lnTo>
                    <a:pt x="25" y="229"/>
                  </a:lnTo>
                  <a:lnTo>
                    <a:pt x="25" y="228"/>
                  </a:lnTo>
                  <a:lnTo>
                    <a:pt x="26" y="228"/>
                  </a:lnTo>
                  <a:lnTo>
                    <a:pt x="26" y="229"/>
                  </a:lnTo>
                  <a:lnTo>
                    <a:pt x="27" y="229"/>
                  </a:lnTo>
                  <a:lnTo>
                    <a:pt x="29" y="229"/>
                  </a:lnTo>
                  <a:lnTo>
                    <a:pt x="29" y="228"/>
                  </a:lnTo>
                  <a:lnTo>
                    <a:pt x="27" y="227"/>
                  </a:lnTo>
                  <a:lnTo>
                    <a:pt x="27" y="225"/>
                  </a:lnTo>
                  <a:lnTo>
                    <a:pt x="29" y="225"/>
                  </a:lnTo>
                  <a:lnTo>
                    <a:pt x="29" y="227"/>
                  </a:lnTo>
                  <a:lnTo>
                    <a:pt x="30" y="227"/>
                  </a:lnTo>
                  <a:lnTo>
                    <a:pt x="30" y="225"/>
                  </a:lnTo>
                  <a:lnTo>
                    <a:pt x="31" y="225"/>
                  </a:lnTo>
                  <a:lnTo>
                    <a:pt x="31" y="224"/>
                  </a:lnTo>
                  <a:lnTo>
                    <a:pt x="30" y="224"/>
                  </a:lnTo>
                  <a:lnTo>
                    <a:pt x="30" y="223"/>
                  </a:lnTo>
                  <a:lnTo>
                    <a:pt x="29" y="223"/>
                  </a:lnTo>
                  <a:lnTo>
                    <a:pt x="27" y="223"/>
                  </a:lnTo>
                  <a:lnTo>
                    <a:pt x="27" y="221"/>
                  </a:lnTo>
                  <a:lnTo>
                    <a:pt x="26" y="221"/>
                  </a:lnTo>
                  <a:lnTo>
                    <a:pt x="26" y="220"/>
                  </a:lnTo>
                  <a:lnTo>
                    <a:pt x="27" y="220"/>
                  </a:lnTo>
                  <a:lnTo>
                    <a:pt x="27" y="219"/>
                  </a:lnTo>
                  <a:lnTo>
                    <a:pt x="29" y="219"/>
                  </a:lnTo>
                  <a:lnTo>
                    <a:pt x="29" y="218"/>
                  </a:lnTo>
                  <a:lnTo>
                    <a:pt x="29" y="216"/>
                  </a:lnTo>
                  <a:lnTo>
                    <a:pt x="30" y="216"/>
                  </a:lnTo>
                  <a:lnTo>
                    <a:pt x="31" y="216"/>
                  </a:lnTo>
                  <a:lnTo>
                    <a:pt x="31" y="215"/>
                  </a:lnTo>
                  <a:lnTo>
                    <a:pt x="33" y="215"/>
                  </a:lnTo>
                  <a:lnTo>
                    <a:pt x="33" y="214"/>
                  </a:lnTo>
                  <a:lnTo>
                    <a:pt x="33" y="212"/>
                  </a:lnTo>
                  <a:lnTo>
                    <a:pt x="34" y="212"/>
                  </a:lnTo>
                  <a:lnTo>
                    <a:pt x="35" y="212"/>
                  </a:lnTo>
                  <a:lnTo>
                    <a:pt x="36" y="212"/>
                  </a:lnTo>
                  <a:lnTo>
                    <a:pt x="36" y="214"/>
                  </a:lnTo>
                  <a:lnTo>
                    <a:pt x="38" y="214"/>
                  </a:lnTo>
                  <a:lnTo>
                    <a:pt x="39" y="212"/>
                  </a:lnTo>
                  <a:lnTo>
                    <a:pt x="39" y="211"/>
                  </a:lnTo>
                  <a:lnTo>
                    <a:pt x="39" y="210"/>
                  </a:lnTo>
                  <a:lnTo>
                    <a:pt x="38" y="210"/>
                  </a:lnTo>
                  <a:lnTo>
                    <a:pt x="36" y="210"/>
                  </a:lnTo>
                  <a:lnTo>
                    <a:pt x="36" y="208"/>
                  </a:lnTo>
                  <a:lnTo>
                    <a:pt x="36" y="207"/>
                  </a:lnTo>
                  <a:lnTo>
                    <a:pt x="38" y="207"/>
                  </a:lnTo>
                  <a:lnTo>
                    <a:pt x="38" y="206"/>
                  </a:lnTo>
                  <a:lnTo>
                    <a:pt x="38" y="204"/>
                  </a:lnTo>
                  <a:lnTo>
                    <a:pt x="39" y="204"/>
                  </a:lnTo>
                  <a:lnTo>
                    <a:pt x="40" y="204"/>
                  </a:lnTo>
                  <a:lnTo>
                    <a:pt x="40" y="203"/>
                  </a:lnTo>
                  <a:lnTo>
                    <a:pt x="42" y="203"/>
                  </a:lnTo>
                  <a:lnTo>
                    <a:pt x="42" y="202"/>
                  </a:lnTo>
                  <a:lnTo>
                    <a:pt x="42" y="201"/>
                  </a:lnTo>
                  <a:lnTo>
                    <a:pt x="42" y="199"/>
                  </a:lnTo>
                  <a:lnTo>
                    <a:pt x="42" y="198"/>
                  </a:lnTo>
                  <a:lnTo>
                    <a:pt x="42" y="197"/>
                  </a:lnTo>
                  <a:lnTo>
                    <a:pt x="42" y="195"/>
                  </a:lnTo>
                  <a:lnTo>
                    <a:pt x="42" y="194"/>
                  </a:lnTo>
                  <a:lnTo>
                    <a:pt x="43" y="195"/>
                  </a:lnTo>
                  <a:lnTo>
                    <a:pt x="44" y="195"/>
                  </a:lnTo>
                  <a:lnTo>
                    <a:pt x="44" y="194"/>
                  </a:lnTo>
                  <a:lnTo>
                    <a:pt x="46" y="194"/>
                  </a:lnTo>
                  <a:lnTo>
                    <a:pt x="46" y="195"/>
                  </a:lnTo>
                  <a:lnTo>
                    <a:pt x="44" y="195"/>
                  </a:lnTo>
                  <a:lnTo>
                    <a:pt x="44" y="197"/>
                  </a:lnTo>
                  <a:lnTo>
                    <a:pt x="44" y="198"/>
                  </a:lnTo>
                  <a:lnTo>
                    <a:pt x="46" y="198"/>
                  </a:lnTo>
                  <a:lnTo>
                    <a:pt x="46" y="197"/>
                  </a:lnTo>
                  <a:lnTo>
                    <a:pt x="47" y="197"/>
                  </a:lnTo>
                  <a:lnTo>
                    <a:pt x="48" y="197"/>
                  </a:lnTo>
                  <a:lnTo>
                    <a:pt x="48" y="198"/>
                  </a:lnTo>
                  <a:lnTo>
                    <a:pt x="48" y="199"/>
                  </a:lnTo>
                  <a:lnTo>
                    <a:pt x="50" y="199"/>
                  </a:lnTo>
                  <a:lnTo>
                    <a:pt x="50" y="198"/>
                  </a:lnTo>
                  <a:lnTo>
                    <a:pt x="50" y="197"/>
                  </a:lnTo>
                  <a:lnTo>
                    <a:pt x="51" y="198"/>
                  </a:lnTo>
                  <a:lnTo>
                    <a:pt x="52" y="197"/>
                  </a:lnTo>
                  <a:lnTo>
                    <a:pt x="54" y="197"/>
                  </a:lnTo>
                  <a:lnTo>
                    <a:pt x="54" y="195"/>
                  </a:lnTo>
                  <a:lnTo>
                    <a:pt x="52" y="195"/>
                  </a:lnTo>
                  <a:lnTo>
                    <a:pt x="52" y="194"/>
                  </a:lnTo>
                  <a:lnTo>
                    <a:pt x="52" y="193"/>
                  </a:lnTo>
                  <a:lnTo>
                    <a:pt x="54" y="193"/>
                  </a:lnTo>
                  <a:lnTo>
                    <a:pt x="55" y="193"/>
                  </a:lnTo>
                  <a:lnTo>
                    <a:pt x="55" y="194"/>
                  </a:lnTo>
                  <a:lnTo>
                    <a:pt x="55" y="195"/>
                  </a:lnTo>
                  <a:lnTo>
                    <a:pt x="56" y="195"/>
                  </a:lnTo>
                  <a:lnTo>
                    <a:pt x="56" y="194"/>
                  </a:lnTo>
                  <a:lnTo>
                    <a:pt x="56" y="193"/>
                  </a:lnTo>
                  <a:lnTo>
                    <a:pt x="56" y="191"/>
                  </a:lnTo>
                  <a:lnTo>
                    <a:pt x="55" y="191"/>
                  </a:lnTo>
                  <a:lnTo>
                    <a:pt x="55" y="190"/>
                  </a:lnTo>
                  <a:lnTo>
                    <a:pt x="54" y="190"/>
                  </a:lnTo>
                  <a:lnTo>
                    <a:pt x="54" y="189"/>
                  </a:lnTo>
                  <a:lnTo>
                    <a:pt x="54" y="187"/>
                  </a:lnTo>
                  <a:lnTo>
                    <a:pt x="52" y="187"/>
                  </a:lnTo>
                  <a:lnTo>
                    <a:pt x="52" y="186"/>
                  </a:lnTo>
                  <a:lnTo>
                    <a:pt x="51" y="186"/>
                  </a:lnTo>
                  <a:lnTo>
                    <a:pt x="51" y="185"/>
                  </a:lnTo>
                  <a:lnTo>
                    <a:pt x="51" y="184"/>
                  </a:lnTo>
                  <a:lnTo>
                    <a:pt x="51" y="182"/>
                  </a:lnTo>
                  <a:lnTo>
                    <a:pt x="52" y="182"/>
                  </a:lnTo>
                  <a:lnTo>
                    <a:pt x="54" y="182"/>
                  </a:lnTo>
                  <a:lnTo>
                    <a:pt x="54" y="181"/>
                  </a:lnTo>
                  <a:lnTo>
                    <a:pt x="55" y="181"/>
                  </a:lnTo>
                  <a:lnTo>
                    <a:pt x="56" y="181"/>
                  </a:lnTo>
                  <a:lnTo>
                    <a:pt x="57" y="181"/>
                  </a:lnTo>
                  <a:lnTo>
                    <a:pt x="57" y="180"/>
                  </a:lnTo>
                  <a:lnTo>
                    <a:pt x="56" y="180"/>
                  </a:lnTo>
                  <a:lnTo>
                    <a:pt x="55" y="180"/>
                  </a:lnTo>
                  <a:lnTo>
                    <a:pt x="55" y="178"/>
                  </a:lnTo>
                  <a:lnTo>
                    <a:pt x="55" y="177"/>
                  </a:lnTo>
                  <a:lnTo>
                    <a:pt x="55" y="176"/>
                  </a:lnTo>
                  <a:lnTo>
                    <a:pt x="56" y="176"/>
                  </a:lnTo>
                  <a:lnTo>
                    <a:pt x="56" y="174"/>
                  </a:lnTo>
                  <a:lnTo>
                    <a:pt x="56" y="173"/>
                  </a:lnTo>
                  <a:lnTo>
                    <a:pt x="57" y="173"/>
                  </a:lnTo>
                  <a:lnTo>
                    <a:pt x="57" y="172"/>
                  </a:lnTo>
                  <a:lnTo>
                    <a:pt x="59" y="172"/>
                  </a:lnTo>
                  <a:lnTo>
                    <a:pt x="60" y="172"/>
                  </a:lnTo>
                  <a:lnTo>
                    <a:pt x="60" y="173"/>
                  </a:lnTo>
                  <a:lnTo>
                    <a:pt x="60" y="174"/>
                  </a:lnTo>
                  <a:lnTo>
                    <a:pt x="61" y="174"/>
                  </a:lnTo>
                  <a:lnTo>
                    <a:pt x="63" y="174"/>
                  </a:lnTo>
                  <a:lnTo>
                    <a:pt x="63" y="173"/>
                  </a:lnTo>
                  <a:lnTo>
                    <a:pt x="64" y="173"/>
                  </a:lnTo>
                  <a:lnTo>
                    <a:pt x="64" y="172"/>
                  </a:lnTo>
                  <a:lnTo>
                    <a:pt x="64" y="170"/>
                  </a:lnTo>
                  <a:lnTo>
                    <a:pt x="65" y="170"/>
                  </a:lnTo>
                  <a:lnTo>
                    <a:pt x="67" y="170"/>
                  </a:lnTo>
                  <a:lnTo>
                    <a:pt x="67" y="169"/>
                  </a:lnTo>
                  <a:lnTo>
                    <a:pt x="68" y="169"/>
                  </a:lnTo>
                  <a:lnTo>
                    <a:pt x="69" y="168"/>
                  </a:lnTo>
                  <a:lnTo>
                    <a:pt x="69" y="166"/>
                  </a:lnTo>
                  <a:lnTo>
                    <a:pt x="71" y="166"/>
                  </a:lnTo>
                  <a:lnTo>
                    <a:pt x="71" y="165"/>
                  </a:lnTo>
                  <a:lnTo>
                    <a:pt x="72" y="165"/>
                  </a:lnTo>
                  <a:lnTo>
                    <a:pt x="72" y="164"/>
                  </a:lnTo>
                  <a:lnTo>
                    <a:pt x="73" y="164"/>
                  </a:lnTo>
                  <a:lnTo>
                    <a:pt x="74" y="163"/>
                  </a:lnTo>
                  <a:lnTo>
                    <a:pt x="76" y="161"/>
                  </a:lnTo>
                  <a:lnTo>
                    <a:pt x="76" y="160"/>
                  </a:lnTo>
                  <a:lnTo>
                    <a:pt x="76" y="159"/>
                  </a:lnTo>
                  <a:lnTo>
                    <a:pt x="77" y="159"/>
                  </a:lnTo>
                  <a:lnTo>
                    <a:pt x="77" y="160"/>
                  </a:lnTo>
                  <a:lnTo>
                    <a:pt x="77" y="161"/>
                  </a:lnTo>
                  <a:lnTo>
                    <a:pt x="78" y="161"/>
                  </a:lnTo>
                  <a:lnTo>
                    <a:pt x="78" y="160"/>
                  </a:lnTo>
                  <a:lnTo>
                    <a:pt x="80" y="160"/>
                  </a:lnTo>
                  <a:lnTo>
                    <a:pt x="80" y="159"/>
                  </a:lnTo>
                  <a:lnTo>
                    <a:pt x="80" y="157"/>
                  </a:lnTo>
                  <a:lnTo>
                    <a:pt x="78" y="156"/>
                  </a:lnTo>
                  <a:lnTo>
                    <a:pt x="78" y="155"/>
                  </a:lnTo>
                  <a:lnTo>
                    <a:pt x="77" y="153"/>
                  </a:lnTo>
                  <a:lnTo>
                    <a:pt x="78" y="153"/>
                  </a:lnTo>
                  <a:lnTo>
                    <a:pt x="78" y="152"/>
                  </a:lnTo>
                  <a:lnTo>
                    <a:pt x="78" y="151"/>
                  </a:lnTo>
                  <a:lnTo>
                    <a:pt x="77" y="151"/>
                  </a:lnTo>
                  <a:lnTo>
                    <a:pt x="77" y="149"/>
                  </a:lnTo>
                  <a:lnTo>
                    <a:pt x="78" y="148"/>
                  </a:lnTo>
                  <a:lnTo>
                    <a:pt x="80" y="148"/>
                  </a:lnTo>
                  <a:lnTo>
                    <a:pt x="81" y="148"/>
                  </a:lnTo>
                  <a:lnTo>
                    <a:pt x="81" y="149"/>
                  </a:lnTo>
                  <a:lnTo>
                    <a:pt x="81" y="151"/>
                  </a:lnTo>
                  <a:lnTo>
                    <a:pt x="80" y="151"/>
                  </a:lnTo>
                  <a:lnTo>
                    <a:pt x="80" y="152"/>
                  </a:lnTo>
                  <a:lnTo>
                    <a:pt x="80" y="153"/>
                  </a:lnTo>
                  <a:lnTo>
                    <a:pt x="81" y="153"/>
                  </a:lnTo>
                  <a:lnTo>
                    <a:pt x="81" y="152"/>
                  </a:lnTo>
                  <a:lnTo>
                    <a:pt x="81" y="151"/>
                  </a:lnTo>
                  <a:lnTo>
                    <a:pt x="81" y="149"/>
                  </a:lnTo>
                  <a:lnTo>
                    <a:pt x="82" y="149"/>
                  </a:lnTo>
                  <a:lnTo>
                    <a:pt x="82" y="148"/>
                  </a:lnTo>
                  <a:lnTo>
                    <a:pt x="84" y="148"/>
                  </a:lnTo>
                  <a:lnTo>
                    <a:pt x="82" y="148"/>
                  </a:lnTo>
                  <a:lnTo>
                    <a:pt x="82" y="147"/>
                  </a:lnTo>
                  <a:lnTo>
                    <a:pt x="82" y="146"/>
                  </a:lnTo>
                  <a:lnTo>
                    <a:pt x="84" y="147"/>
                  </a:lnTo>
                  <a:lnTo>
                    <a:pt x="85" y="147"/>
                  </a:lnTo>
                  <a:lnTo>
                    <a:pt x="85" y="146"/>
                  </a:lnTo>
                  <a:lnTo>
                    <a:pt x="84" y="146"/>
                  </a:lnTo>
                  <a:lnTo>
                    <a:pt x="84" y="144"/>
                  </a:lnTo>
                  <a:lnTo>
                    <a:pt x="84" y="143"/>
                  </a:lnTo>
                  <a:lnTo>
                    <a:pt x="84" y="142"/>
                  </a:lnTo>
                  <a:lnTo>
                    <a:pt x="84" y="140"/>
                  </a:lnTo>
                  <a:lnTo>
                    <a:pt x="84" y="139"/>
                  </a:lnTo>
                  <a:lnTo>
                    <a:pt x="84" y="140"/>
                  </a:lnTo>
                  <a:lnTo>
                    <a:pt x="85" y="140"/>
                  </a:lnTo>
                  <a:lnTo>
                    <a:pt x="85" y="142"/>
                  </a:lnTo>
                  <a:lnTo>
                    <a:pt x="86" y="142"/>
                  </a:lnTo>
                  <a:lnTo>
                    <a:pt x="86" y="140"/>
                  </a:lnTo>
                  <a:lnTo>
                    <a:pt x="86" y="139"/>
                  </a:lnTo>
                  <a:lnTo>
                    <a:pt x="85" y="139"/>
                  </a:lnTo>
                  <a:lnTo>
                    <a:pt x="85" y="138"/>
                  </a:lnTo>
                  <a:lnTo>
                    <a:pt x="85" y="136"/>
                  </a:lnTo>
                  <a:lnTo>
                    <a:pt x="85" y="135"/>
                  </a:lnTo>
                  <a:lnTo>
                    <a:pt x="85" y="136"/>
                  </a:lnTo>
                  <a:lnTo>
                    <a:pt x="86" y="136"/>
                  </a:lnTo>
                  <a:lnTo>
                    <a:pt x="86" y="135"/>
                  </a:lnTo>
                  <a:lnTo>
                    <a:pt x="88" y="135"/>
                  </a:lnTo>
                  <a:lnTo>
                    <a:pt x="88" y="134"/>
                  </a:lnTo>
                  <a:lnTo>
                    <a:pt x="88" y="132"/>
                  </a:lnTo>
                  <a:lnTo>
                    <a:pt x="88" y="131"/>
                  </a:lnTo>
                  <a:lnTo>
                    <a:pt x="88" y="130"/>
                  </a:lnTo>
                  <a:lnTo>
                    <a:pt x="89" y="130"/>
                  </a:lnTo>
                  <a:lnTo>
                    <a:pt x="89" y="131"/>
                  </a:lnTo>
                  <a:lnTo>
                    <a:pt x="90" y="131"/>
                  </a:lnTo>
                  <a:lnTo>
                    <a:pt x="90" y="132"/>
                  </a:lnTo>
                  <a:lnTo>
                    <a:pt x="90" y="134"/>
                  </a:lnTo>
                  <a:lnTo>
                    <a:pt x="91" y="134"/>
                  </a:lnTo>
                  <a:lnTo>
                    <a:pt x="93" y="134"/>
                  </a:lnTo>
                  <a:lnTo>
                    <a:pt x="93" y="132"/>
                  </a:lnTo>
                  <a:lnTo>
                    <a:pt x="93" y="131"/>
                  </a:lnTo>
                  <a:lnTo>
                    <a:pt x="94" y="130"/>
                  </a:lnTo>
                  <a:lnTo>
                    <a:pt x="95" y="130"/>
                  </a:lnTo>
                  <a:lnTo>
                    <a:pt x="95" y="131"/>
                  </a:lnTo>
                  <a:lnTo>
                    <a:pt x="95" y="132"/>
                  </a:lnTo>
                  <a:lnTo>
                    <a:pt x="97" y="132"/>
                  </a:lnTo>
                  <a:lnTo>
                    <a:pt x="98" y="132"/>
                  </a:lnTo>
                  <a:lnTo>
                    <a:pt x="98" y="131"/>
                  </a:lnTo>
                  <a:lnTo>
                    <a:pt x="99" y="131"/>
                  </a:lnTo>
                  <a:lnTo>
                    <a:pt x="101" y="131"/>
                  </a:lnTo>
                  <a:lnTo>
                    <a:pt x="101" y="130"/>
                  </a:lnTo>
                  <a:lnTo>
                    <a:pt x="102" y="130"/>
                  </a:lnTo>
                  <a:lnTo>
                    <a:pt x="102" y="129"/>
                  </a:lnTo>
                  <a:lnTo>
                    <a:pt x="103" y="129"/>
                  </a:lnTo>
                  <a:lnTo>
                    <a:pt x="103" y="127"/>
                  </a:lnTo>
                  <a:lnTo>
                    <a:pt x="102" y="127"/>
                  </a:lnTo>
                  <a:lnTo>
                    <a:pt x="102" y="126"/>
                  </a:lnTo>
                  <a:lnTo>
                    <a:pt x="102" y="125"/>
                  </a:lnTo>
                  <a:lnTo>
                    <a:pt x="103" y="125"/>
                  </a:lnTo>
                  <a:lnTo>
                    <a:pt x="105" y="125"/>
                  </a:lnTo>
                  <a:lnTo>
                    <a:pt x="105" y="123"/>
                  </a:lnTo>
                  <a:lnTo>
                    <a:pt x="105" y="122"/>
                  </a:lnTo>
                  <a:lnTo>
                    <a:pt x="105" y="121"/>
                  </a:lnTo>
                  <a:lnTo>
                    <a:pt x="103" y="121"/>
                  </a:lnTo>
                  <a:lnTo>
                    <a:pt x="103" y="119"/>
                  </a:lnTo>
                  <a:lnTo>
                    <a:pt x="102" y="119"/>
                  </a:lnTo>
                  <a:lnTo>
                    <a:pt x="102" y="118"/>
                  </a:lnTo>
                  <a:lnTo>
                    <a:pt x="101" y="117"/>
                  </a:lnTo>
                  <a:lnTo>
                    <a:pt x="101" y="115"/>
                  </a:lnTo>
                  <a:lnTo>
                    <a:pt x="99" y="114"/>
                  </a:lnTo>
                  <a:lnTo>
                    <a:pt x="98" y="113"/>
                  </a:lnTo>
                  <a:lnTo>
                    <a:pt x="98" y="112"/>
                  </a:lnTo>
                  <a:lnTo>
                    <a:pt x="99" y="112"/>
                  </a:lnTo>
                  <a:lnTo>
                    <a:pt x="101" y="112"/>
                  </a:lnTo>
                  <a:lnTo>
                    <a:pt x="101" y="113"/>
                  </a:lnTo>
                  <a:lnTo>
                    <a:pt x="102" y="114"/>
                  </a:lnTo>
                  <a:lnTo>
                    <a:pt x="103" y="114"/>
                  </a:lnTo>
                  <a:lnTo>
                    <a:pt x="105" y="113"/>
                  </a:lnTo>
                  <a:lnTo>
                    <a:pt x="105" y="112"/>
                  </a:lnTo>
                  <a:lnTo>
                    <a:pt x="105" y="110"/>
                  </a:lnTo>
                  <a:lnTo>
                    <a:pt x="103" y="110"/>
                  </a:lnTo>
                  <a:lnTo>
                    <a:pt x="103" y="109"/>
                  </a:lnTo>
                  <a:lnTo>
                    <a:pt x="103" y="108"/>
                  </a:lnTo>
                  <a:lnTo>
                    <a:pt x="102" y="106"/>
                  </a:lnTo>
                  <a:lnTo>
                    <a:pt x="102" y="105"/>
                  </a:lnTo>
                  <a:lnTo>
                    <a:pt x="102" y="104"/>
                  </a:lnTo>
                  <a:lnTo>
                    <a:pt x="101" y="104"/>
                  </a:lnTo>
                  <a:lnTo>
                    <a:pt x="101" y="102"/>
                  </a:lnTo>
                  <a:lnTo>
                    <a:pt x="101" y="101"/>
                  </a:lnTo>
                  <a:lnTo>
                    <a:pt x="102" y="101"/>
                  </a:lnTo>
                  <a:lnTo>
                    <a:pt x="102" y="100"/>
                  </a:lnTo>
                  <a:lnTo>
                    <a:pt x="103" y="100"/>
                  </a:lnTo>
                  <a:lnTo>
                    <a:pt x="103" y="101"/>
                  </a:lnTo>
                  <a:lnTo>
                    <a:pt x="105" y="101"/>
                  </a:lnTo>
                  <a:lnTo>
                    <a:pt x="106" y="101"/>
                  </a:lnTo>
                  <a:lnTo>
                    <a:pt x="107" y="101"/>
                  </a:lnTo>
                  <a:lnTo>
                    <a:pt x="107" y="102"/>
                  </a:lnTo>
                  <a:lnTo>
                    <a:pt x="108" y="102"/>
                  </a:lnTo>
                  <a:lnTo>
                    <a:pt x="108" y="101"/>
                  </a:lnTo>
                  <a:lnTo>
                    <a:pt x="108" y="100"/>
                  </a:lnTo>
                  <a:lnTo>
                    <a:pt x="108" y="98"/>
                  </a:lnTo>
                  <a:lnTo>
                    <a:pt x="110" y="98"/>
                  </a:lnTo>
                  <a:lnTo>
                    <a:pt x="110" y="100"/>
                  </a:lnTo>
                  <a:lnTo>
                    <a:pt x="111" y="100"/>
                  </a:lnTo>
                  <a:lnTo>
                    <a:pt x="112" y="100"/>
                  </a:lnTo>
                  <a:lnTo>
                    <a:pt x="114" y="100"/>
                  </a:lnTo>
                  <a:lnTo>
                    <a:pt x="115" y="100"/>
                  </a:lnTo>
                  <a:lnTo>
                    <a:pt x="115" y="98"/>
                  </a:lnTo>
                  <a:lnTo>
                    <a:pt x="116" y="98"/>
                  </a:lnTo>
                  <a:lnTo>
                    <a:pt x="118" y="97"/>
                  </a:lnTo>
                  <a:lnTo>
                    <a:pt x="118" y="96"/>
                  </a:lnTo>
                  <a:lnTo>
                    <a:pt x="119" y="96"/>
                  </a:lnTo>
                  <a:lnTo>
                    <a:pt x="119" y="94"/>
                  </a:lnTo>
                  <a:lnTo>
                    <a:pt x="119" y="93"/>
                  </a:lnTo>
                  <a:lnTo>
                    <a:pt x="118" y="93"/>
                  </a:lnTo>
                  <a:lnTo>
                    <a:pt x="118" y="94"/>
                  </a:lnTo>
                  <a:lnTo>
                    <a:pt x="116" y="94"/>
                  </a:lnTo>
                  <a:lnTo>
                    <a:pt x="116" y="93"/>
                  </a:lnTo>
                  <a:lnTo>
                    <a:pt x="118" y="93"/>
                  </a:lnTo>
                  <a:lnTo>
                    <a:pt x="118" y="92"/>
                  </a:lnTo>
                  <a:lnTo>
                    <a:pt x="118" y="91"/>
                  </a:lnTo>
                  <a:lnTo>
                    <a:pt x="119" y="91"/>
                  </a:lnTo>
                  <a:lnTo>
                    <a:pt x="119" y="89"/>
                  </a:lnTo>
                  <a:lnTo>
                    <a:pt x="120" y="89"/>
                  </a:lnTo>
                  <a:lnTo>
                    <a:pt x="120" y="88"/>
                  </a:lnTo>
                  <a:lnTo>
                    <a:pt x="122" y="88"/>
                  </a:lnTo>
                  <a:lnTo>
                    <a:pt x="122" y="87"/>
                  </a:lnTo>
                  <a:lnTo>
                    <a:pt x="123" y="85"/>
                  </a:lnTo>
                  <a:lnTo>
                    <a:pt x="123" y="84"/>
                  </a:lnTo>
                  <a:lnTo>
                    <a:pt x="124" y="84"/>
                  </a:lnTo>
                  <a:lnTo>
                    <a:pt x="126" y="84"/>
                  </a:lnTo>
                  <a:lnTo>
                    <a:pt x="126" y="83"/>
                  </a:lnTo>
                  <a:lnTo>
                    <a:pt x="126" y="81"/>
                  </a:lnTo>
                  <a:lnTo>
                    <a:pt x="126" y="80"/>
                  </a:lnTo>
                  <a:lnTo>
                    <a:pt x="126" y="79"/>
                  </a:lnTo>
                  <a:lnTo>
                    <a:pt x="127" y="79"/>
                  </a:lnTo>
                  <a:lnTo>
                    <a:pt x="128" y="79"/>
                  </a:lnTo>
                  <a:lnTo>
                    <a:pt x="128" y="77"/>
                  </a:lnTo>
                  <a:lnTo>
                    <a:pt x="129" y="77"/>
                  </a:lnTo>
                  <a:lnTo>
                    <a:pt x="129" y="76"/>
                  </a:lnTo>
                  <a:lnTo>
                    <a:pt x="128" y="76"/>
                  </a:lnTo>
                  <a:lnTo>
                    <a:pt x="128" y="75"/>
                  </a:lnTo>
                  <a:lnTo>
                    <a:pt x="129" y="75"/>
                  </a:lnTo>
                  <a:lnTo>
                    <a:pt x="131" y="75"/>
                  </a:lnTo>
                  <a:lnTo>
                    <a:pt x="132" y="75"/>
                  </a:lnTo>
                  <a:lnTo>
                    <a:pt x="132" y="74"/>
                  </a:lnTo>
                  <a:lnTo>
                    <a:pt x="132" y="72"/>
                  </a:lnTo>
                  <a:lnTo>
                    <a:pt x="133" y="74"/>
                  </a:lnTo>
                  <a:lnTo>
                    <a:pt x="135" y="74"/>
                  </a:lnTo>
                  <a:lnTo>
                    <a:pt x="136" y="74"/>
                  </a:lnTo>
                  <a:lnTo>
                    <a:pt x="136" y="72"/>
                  </a:lnTo>
                  <a:lnTo>
                    <a:pt x="136" y="71"/>
                  </a:lnTo>
                  <a:lnTo>
                    <a:pt x="136" y="70"/>
                  </a:lnTo>
                  <a:lnTo>
                    <a:pt x="137" y="70"/>
                  </a:lnTo>
                  <a:lnTo>
                    <a:pt x="139" y="70"/>
                  </a:lnTo>
                  <a:lnTo>
                    <a:pt x="140" y="70"/>
                  </a:lnTo>
                  <a:lnTo>
                    <a:pt x="141" y="70"/>
                  </a:lnTo>
                  <a:lnTo>
                    <a:pt x="143" y="71"/>
                  </a:lnTo>
                  <a:lnTo>
                    <a:pt x="144" y="71"/>
                  </a:lnTo>
                  <a:lnTo>
                    <a:pt x="144" y="70"/>
                  </a:lnTo>
                  <a:lnTo>
                    <a:pt x="145" y="70"/>
                  </a:lnTo>
                  <a:lnTo>
                    <a:pt x="145" y="68"/>
                  </a:lnTo>
                  <a:lnTo>
                    <a:pt x="146" y="68"/>
                  </a:lnTo>
                  <a:lnTo>
                    <a:pt x="148" y="68"/>
                  </a:lnTo>
                  <a:lnTo>
                    <a:pt x="148" y="67"/>
                  </a:lnTo>
                  <a:lnTo>
                    <a:pt x="148" y="66"/>
                  </a:lnTo>
                  <a:lnTo>
                    <a:pt x="148" y="64"/>
                  </a:lnTo>
                  <a:lnTo>
                    <a:pt x="149" y="64"/>
                  </a:lnTo>
                  <a:lnTo>
                    <a:pt x="149" y="63"/>
                  </a:lnTo>
                  <a:lnTo>
                    <a:pt x="149" y="62"/>
                  </a:lnTo>
                  <a:lnTo>
                    <a:pt x="150" y="62"/>
                  </a:lnTo>
                  <a:lnTo>
                    <a:pt x="150" y="63"/>
                  </a:lnTo>
                  <a:lnTo>
                    <a:pt x="152" y="63"/>
                  </a:lnTo>
                  <a:lnTo>
                    <a:pt x="153" y="63"/>
                  </a:lnTo>
                  <a:lnTo>
                    <a:pt x="153" y="64"/>
                  </a:lnTo>
                  <a:lnTo>
                    <a:pt x="154" y="64"/>
                  </a:lnTo>
                  <a:lnTo>
                    <a:pt x="154" y="63"/>
                  </a:lnTo>
                  <a:lnTo>
                    <a:pt x="156" y="63"/>
                  </a:lnTo>
                  <a:lnTo>
                    <a:pt x="157" y="63"/>
                  </a:lnTo>
                  <a:lnTo>
                    <a:pt x="158" y="63"/>
                  </a:lnTo>
                  <a:lnTo>
                    <a:pt x="158" y="64"/>
                  </a:lnTo>
                  <a:lnTo>
                    <a:pt x="160" y="64"/>
                  </a:lnTo>
                  <a:lnTo>
                    <a:pt x="160" y="66"/>
                  </a:lnTo>
                  <a:lnTo>
                    <a:pt x="161" y="66"/>
                  </a:lnTo>
                  <a:lnTo>
                    <a:pt x="161" y="64"/>
                  </a:lnTo>
                  <a:lnTo>
                    <a:pt x="161" y="63"/>
                  </a:lnTo>
                  <a:lnTo>
                    <a:pt x="162" y="63"/>
                  </a:lnTo>
                  <a:lnTo>
                    <a:pt x="162" y="62"/>
                  </a:lnTo>
                  <a:lnTo>
                    <a:pt x="163" y="62"/>
                  </a:lnTo>
                  <a:lnTo>
                    <a:pt x="163" y="60"/>
                  </a:lnTo>
                  <a:lnTo>
                    <a:pt x="163" y="59"/>
                  </a:lnTo>
                  <a:lnTo>
                    <a:pt x="163" y="58"/>
                  </a:lnTo>
                  <a:lnTo>
                    <a:pt x="165" y="58"/>
                  </a:lnTo>
                  <a:lnTo>
                    <a:pt x="166" y="58"/>
                  </a:lnTo>
                  <a:lnTo>
                    <a:pt x="167" y="58"/>
                  </a:lnTo>
                  <a:lnTo>
                    <a:pt x="167" y="57"/>
                  </a:lnTo>
                  <a:lnTo>
                    <a:pt x="169" y="57"/>
                  </a:lnTo>
                  <a:lnTo>
                    <a:pt x="170" y="57"/>
                  </a:lnTo>
                  <a:lnTo>
                    <a:pt x="171" y="55"/>
                  </a:lnTo>
                  <a:lnTo>
                    <a:pt x="170" y="55"/>
                  </a:lnTo>
                  <a:lnTo>
                    <a:pt x="169" y="55"/>
                  </a:lnTo>
                  <a:lnTo>
                    <a:pt x="169" y="54"/>
                  </a:lnTo>
                  <a:lnTo>
                    <a:pt x="169" y="53"/>
                  </a:lnTo>
                  <a:lnTo>
                    <a:pt x="170" y="53"/>
                  </a:lnTo>
                  <a:lnTo>
                    <a:pt x="171" y="53"/>
                  </a:lnTo>
                  <a:lnTo>
                    <a:pt x="171" y="51"/>
                  </a:lnTo>
                  <a:lnTo>
                    <a:pt x="173" y="51"/>
                  </a:lnTo>
                  <a:lnTo>
                    <a:pt x="174" y="51"/>
                  </a:lnTo>
                  <a:lnTo>
                    <a:pt x="175" y="51"/>
                  </a:lnTo>
                  <a:lnTo>
                    <a:pt x="175" y="53"/>
                  </a:lnTo>
                  <a:lnTo>
                    <a:pt x="177" y="53"/>
                  </a:lnTo>
                  <a:lnTo>
                    <a:pt x="177" y="51"/>
                  </a:lnTo>
                  <a:lnTo>
                    <a:pt x="178" y="51"/>
                  </a:lnTo>
                  <a:lnTo>
                    <a:pt x="178" y="50"/>
                  </a:lnTo>
                  <a:lnTo>
                    <a:pt x="178" y="49"/>
                  </a:lnTo>
                  <a:lnTo>
                    <a:pt x="179" y="49"/>
                  </a:lnTo>
                  <a:lnTo>
                    <a:pt x="179" y="47"/>
                  </a:lnTo>
                  <a:lnTo>
                    <a:pt x="180" y="46"/>
                  </a:lnTo>
                  <a:lnTo>
                    <a:pt x="180" y="45"/>
                  </a:lnTo>
                  <a:lnTo>
                    <a:pt x="180" y="43"/>
                  </a:lnTo>
                  <a:lnTo>
                    <a:pt x="180" y="42"/>
                  </a:lnTo>
                  <a:lnTo>
                    <a:pt x="182" y="41"/>
                  </a:lnTo>
                  <a:lnTo>
                    <a:pt x="183" y="41"/>
                  </a:lnTo>
                  <a:lnTo>
                    <a:pt x="183" y="42"/>
                  </a:lnTo>
                  <a:lnTo>
                    <a:pt x="184" y="42"/>
                  </a:lnTo>
                  <a:lnTo>
                    <a:pt x="186" y="42"/>
                  </a:lnTo>
                  <a:lnTo>
                    <a:pt x="187" y="42"/>
                  </a:lnTo>
                  <a:lnTo>
                    <a:pt x="188" y="42"/>
                  </a:lnTo>
                  <a:lnTo>
                    <a:pt x="188" y="41"/>
                  </a:lnTo>
                  <a:lnTo>
                    <a:pt x="188" y="40"/>
                  </a:lnTo>
                  <a:lnTo>
                    <a:pt x="187" y="40"/>
                  </a:lnTo>
                  <a:lnTo>
                    <a:pt x="187" y="38"/>
                  </a:lnTo>
                  <a:lnTo>
                    <a:pt x="187" y="37"/>
                  </a:lnTo>
                  <a:lnTo>
                    <a:pt x="188" y="36"/>
                  </a:lnTo>
                  <a:lnTo>
                    <a:pt x="190" y="36"/>
                  </a:lnTo>
                  <a:lnTo>
                    <a:pt x="190" y="37"/>
                  </a:lnTo>
                  <a:lnTo>
                    <a:pt x="191" y="37"/>
                  </a:lnTo>
                  <a:lnTo>
                    <a:pt x="192" y="36"/>
                  </a:lnTo>
                  <a:lnTo>
                    <a:pt x="194" y="36"/>
                  </a:lnTo>
                  <a:lnTo>
                    <a:pt x="194" y="34"/>
                  </a:lnTo>
                  <a:lnTo>
                    <a:pt x="194" y="33"/>
                  </a:lnTo>
                  <a:lnTo>
                    <a:pt x="195" y="33"/>
                  </a:lnTo>
                  <a:lnTo>
                    <a:pt x="195" y="34"/>
                  </a:lnTo>
                  <a:lnTo>
                    <a:pt x="196" y="34"/>
                  </a:lnTo>
                  <a:lnTo>
                    <a:pt x="196" y="33"/>
                  </a:lnTo>
                  <a:lnTo>
                    <a:pt x="198" y="33"/>
                  </a:lnTo>
                  <a:lnTo>
                    <a:pt x="196" y="33"/>
                  </a:lnTo>
                  <a:lnTo>
                    <a:pt x="196" y="32"/>
                  </a:lnTo>
                  <a:lnTo>
                    <a:pt x="196" y="30"/>
                  </a:lnTo>
                  <a:lnTo>
                    <a:pt x="198" y="30"/>
                  </a:lnTo>
                  <a:lnTo>
                    <a:pt x="198" y="29"/>
                  </a:lnTo>
                  <a:lnTo>
                    <a:pt x="198" y="28"/>
                  </a:lnTo>
                  <a:lnTo>
                    <a:pt x="196" y="28"/>
                  </a:lnTo>
                  <a:lnTo>
                    <a:pt x="196" y="26"/>
                  </a:lnTo>
                  <a:lnTo>
                    <a:pt x="195" y="26"/>
                  </a:lnTo>
                  <a:lnTo>
                    <a:pt x="195" y="25"/>
                  </a:lnTo>
                  <a:lnTo>
                    <a:pt x="196" y="25"/>
                  </a:lnTo>
                  <a:lnTo>
                    <a:pt x="198" y="25"/>
                  </a:lnTo>
                  <a:lnTo>
                    <a:pt x="198" y="24"/>
                  </a:lnTo>
                  <a:lnTo>
                    <a:pt x="199" y="24"/>
                  </a:lnTo>
                  <a:lnTo>
                    <a:pt x="199" y="22"/>
                  </a:lnTo>
                  <a:lnTo>
                    <a:pt x="200" y="22"/>
                  </a:lnTo>
                  <a:lnTo>
                    <a:pt x="200" y="21"/>
                  </a:lnTo>
                  <a:lnTo>
                    <a:pt x="200" y="20"/>
                  </a:lnTo>
                  <a:lnTo>
                    <a:pt x="201" y="20"/>
                  </a:lnTo>
                  <a:lnTo>
                    <a:pt x="203" y="20"/>
                  </a:lnTo>
                  <a:lnTo>
                    <a:pt x="203" y="21"/>
                  </a:lnTo>
                  <a:lnTo>
                    <a:pt x="204" y="21"/>
                  </a:lnTo>
                  <a:lnTo>
                    <a:pt x="205" y="21"/>
                  </a:lnTo>
                  <a:lnTo>
                    <a:pt x="205" y="22"/>
                  </a:lnTo>
                  <a:lnTo>
                    <a:pt x="207" y="2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59">
              <a:extLst>
                <a:ext uri="{FF2B5EF4-FFF2-40B4-BE49-F238E27FC236}">
                  <a16:creationId xmlns:a16="http://schemas.microsoft.com/office/drawing/2014/main" id="{E9D626DC-6A64-458F-AD4E-D7B37A19E207}"/>
                </a:ext>
              </a:extLst>
            </p:cNvPr>
            <p:cNvSpPr>
              <a:spLocks/>
            </p:cNvSpPr>
            <p:nvPr/>
          </p:nvSpPr>
          <p:spPr bwMode="auto">
            <a:xfrm>
              <a:off x="6620" y="2616"/>
              <a:ext cx="285" cy="231"/>
            </a:xfrm>
            <a:custGeom>
              <a:avLst/>
              <a:gdLst>
                <a:gd name="T0" fmla="*/ 14 w 285"/>
                <a:gd name="T1" fmla="*/ 4 h 231"/>
                <a:gd name="T2" fmla="*/ 26 w 285"/>
                <a:gd name="T3" fmla="*/ 4 h 231"/>
                <a:gd name="T4" fmla="*/ 40 w 285"/>
                <a:gd name="T5" fmla="*/ 4 h 231"/>
                <a:gd name="T6" fmla="*/ 56 w 285"/>
                <a:gd name="T7" fmla="*/ 3 h 231"/>
                <a:gd name="T8" fmla="*/ 66 w 285"/>
                <a:gd name="T9" fmla="*/ 3 h 231"/>
                <a:gd name="T10" fmla="*/ 83 w 285"/>
                <a:gd name="T11" fmla="*/ 3 h 231"/>
                <a:gd name="T12" fmla="*/ 103 w 285"/>
                <a:gd name="T13" fmla="*/ 3 h 231"/>
                <a:gd name="T14" fmla="*/ 116 w 285"/>
                <a:gd name="T15" fmla="*/ 3 h 231"/>
                <a:gd name="T16" fmla="*/ 134 w 285"/>
                <a:gd name="T17" fmla="*/ 3 h 231"/>
                <a:gd name="T18" fmla="*/ 146 w 285"/>
                <a:gd name="T19" fmla="*/ 3 h 231"/>
                <a:gd name="T20" fmla="*/ 165 w 285"/>
                <a:gd name="T21" fmla="*/ 2 h 231"/>
                <a:gd name="T22" fmla="*/ 183 w 285"/>
                <a:gd name="T23" fmla="*/ 2 h 231"/>
                <a:gd name="T24" fmla="*/ 188 w 285"/>
                <a:gd name="T25" fmla="*/ 2 h 231"/>
                <a:gd name="T26" fmla="*/ 204 w 285"/>
                <a:gd name="T27" fmla="*/ 2 h 231"/>
                <a:gd name="T28" fmla="*/ 221 w 285"/>
                <a:gd name="T29" fmla="*/ 2 h 231"/>
                <a:gd name="T30" fmla="*/ 230 w 285"/>
                <a:gd name="T31" fmla="*/ 2 h 231"/>
                <a:gd name="T32" fmla="*/ 239 w 285"/>
                <a:gd name="T33" fmla="*/ 2 h 231"/>
                <a:gd name="T34" fmla="*/ 252 w 285"/>
                <a:gd name="T35" fmla="*/ 0 h 231"/>
                <a:gd name="T36" fmla="*/ 281 w 285"/>
                <a:gd name="T37" fmla="*/ 0 h 231"/>
                <a:gd name="T38" fmla="*/ 285 w 285"/>
                <a:gd name="T39" fmla="*/ 12 h 231"/>
                <a:gd name="T40" fmla="*/ 284 w 285"/>
                <a:gd name="T41" fmla="*/ 27 h 231"/>
                <a:gd name="T42" fmla="*/ 282 w 285"/>
                <a:gd name="T43" fmla="*/ 41 h 231"/>
                <a:gd name="T44" fmla="*/ 280 w 285"/>
                <a:gd name="T45" fmla="*/ 58 h 231"/>
                <a:gd name="T46" fmla="*/ 280 w 285"/>
                <a:gd name="T47" fmla="*/ 67 h 231"/>
                <a:gd name="T48" fmla="*/ 278 w 285"/>
                <a:gd name="T49" fmla="*/ 87 h 231"/>
                <a:gd name="T50" fmla="*/ 275 w 285"/>
                <a:gd name="T51" fmla="*/ 117 h 231"/>
                <a:gd name="T52" fmla="*/ 273 w 285"/>
                <a:gd name="T53" fmla="*/ 142 h 231"/>
                <a:gd name="T54" fmla="*/ 271 w 285"/>
                <a:gd name="T55" fmla="*/ 160 h 231"/>
                <a:gd name="T56" fmla="*/ 268 w 285"/>
                <a:gd name="T57" fmla="*/ 188 h 231"/>
                <a:gd name="T58" fmla="*/ 265 w 285"/>
                <a:gd name="T59" fmla="*/ 218 h 231"/>
                <a:gd name="T60" fmla="*/ 258 w 285"/>
                <a:gd name="T61" fmla="*/ 226 h 231"/>
                <a:gd name="T62" fmla="*/ 243 w 285"/>
                <a:gd name="T63" fmla="*/ 226 h 231"/>
                <a:gd name="T64" fmla="*/ 223 w 285"/>
                <a:gd name="T65" fmla="*/ 227 h 231"/>
                <a:gd name="T66" fmla="*/ 204 w 285"/>
                <a:gd name="T67" fmla="*/ 227 h 231"/>
                <a:gd name="T68" fmla="*/ 184 w 285"/>
                <a:gd name="T69" fmla="*/ 227 h 231"/>
                <a:gd name="T70" fmla="*/ 167 w 285"/>
                <a:gd name="T71" fmla="*/ 227 h 231"/>
                <a:gd name="T72" fmla="*/ 145 w 285"/>
                <a:gd name="T73" fmla="*/ 228 h 231"/>
                <a:gd name="T74" fmla="*/ 133 w 285"/>
                <a:gd name="T75" fmla="*/ 228 h 231"/>
                <a:gd name="T76" fmla="*/ 119 w 285"/>
                <a:gd name="T77" fmla="*/ 228 h 231"/>
                <a:gd name="T78" fmla="*/ 104 w 285"/>
                <a:gd name="T79" fmla="*/ 228 h 231"/>
                <a:gd name="T80" fmla="*/ 93 w 285"/>
                <a:gd name="T81" fmla="*/ 230 h 231"/>
                <a:gd name="T82" fmla="*/ 81 w 285"/>
                <a:gd name="T83" fmla="*/ 230 h 231"/>
                <a:gd name="T84" fmla="*/ 65 w 285"/>
                <a:gd name="T85" fmla="*/ 230 h 231"/>
                <a:gd name="T86" fmla="*/ 48 w 285"/>
                <a:gd name="T87" fmla="*/ 230 h 231"/>
                <a:gd name="T88" fmla="*/ 30 w 285"/>
                <a:gd name="T89" fmla="*/ 230 h 231"/>
                <a:gd name="T90" fmla="*/ 17 w 285"/>
                <a:gd name="T91" fmla="*/ 230 h 231"/>
                <a:gd name="T92" fmla="*/ 2 w 285"/>
                <a:gd name="T93" fmla="*/ 230 h 231"/>
                <a:gd name="T94" fmla="*/ 2 w 285"/>
                <a:gd name="T95" fmla="*/ 214 h 231"/>
                <a:gd name="T96" fmla="*/ 2 w 285"/>
                <a:gd name="T97" fmla="*/ 192 h 231"/>
                <a:gd name="T98" fmla="*/ 1 w 285"/>
                <a:gd name="T99" fmla="*/ 172 h 231"/>
                <a:gd name="T100" fmla="*/ 1 w 285"/>
                <a:gd name="T101" fmla="*/ 165 h 231"/>
                <a:gd name="T102" fmla="*/ 1 w 285"/>
                <a:gd name="T103" fmla="*/ 155 h 231"/>
                <a:gd name="T104" fmla="*/ 1 w 285"/>
                <a:gd name="T105" fmla="*/ 141 h 231"/>
                <a:gd name="T106" fmla="*/ 1 w 285"/>
                <a:gd name="T107" fmla="*/ 125 h 231"/>
                <a:gd name="T108" fmla="*/ 1 w 285"/>
                <a:gd name="T109" fmla="*/ 89 h 231"/>
                <a:gd name="T110" fmla="*/ 0 w 285"/>
                <a:gd name="T111" fmla="*/ 52 h 231"/>
                <a:gd name="T112" fmla="*/ 0 w 285"/>
                <a:gd name="T113" fmla="*/ 35 h 231"/>
                <a:gd name="T114" fmla="*/ 0 w 285"/>
                <a:gd name="T115" fmla="*/ 21 h 231"/>
                <a:gd name="T116" fmla="*/ 0 w 285"/>
                <a:gd name="T117" fmla="*/ 1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5" h="231">
                  <a:moveTo>
                    <a:pt x="0" y="4"/>
                  </a:moveTo>
                  <a:lnTo>
                    <a:pt x="4" y="4"/>
                  </a:lnTo>
                  <a:lnTo>
                    <a:pt x="6" y="4"/>
                  </a:lnTo>
                  <a:lnTo>
                    <a:pt x="9" y="4"/>
                  </a:lnTo>
                  <a:lnTo>
                    <a:pt x="11" y="4"/>
                  </a:lnTo>
                  <a:lnTo>
                    <a:pt x="14" y="4"/>
                  </a:lnTo>
                  <a:lnTo>
                    <a:pt x="17" y="4"/>
                  </a:lnTo>
                  <a:lnTo>
                    <a:pt x="18" y="4"/>
                  </a:lnTo>
                  <a:lnTo>
                    <a:pt x="19" y="4"/>
                  </a:lnTo>
                  <a:lnTo>
                    <a:pt x="22" y="4"/>
                  </a:lnTo>
                  <a:lnTo>
                    <a:pt x="23" y="4"/>
                  </a:lnTo>
                  <a:lnTo>
                    <a:pt x="26" y="4"/>
                  </a:lnTo>
                  <a:lnTo>
                    <a:pt x="28" y="4"/>
                  </a:lnTo>
                  <a:lnTo>
                    <a:pt x="30" y="4"/>
                  </a:lnTo>
                  <a:lnTo>
                    <a:pt x="35" y="4"/>
                  </a:lnTo>
                  <a:lnTo>
                    <a:pt x="38" y="4"/>
                  </a:lnTo>
                  <a:lnTo>
                    <a:pt x="40" y="4"/>
                  </a:lnTo>
                  <a:lnTo>
                    <a:pt x="40" y="4"/>
                  </a:lnTo>
                  <a:lnTo>
                    <a:pt x="42" y="4"/>
                  </a:lnTo>
                  <a:lnTo>
                    <a:pt x="45" y="4"/>
                  </a:lnTo>
                  <a:lnTo>
                    <a:pt x="48" y="4"/>
                  </a:lnTo>
                  <a:lnTo>
                    <a:pt x="52" y="3"/>
                  </a:lnTo>
                  <a:lnTo>
                    <a:pt x="55" y="3"/>
                  </a:lnTo>
                  <a:lnTo>
                    <a:pt x="56" y="3"/>
                  </a:lnTo>
                  <a:lnTo>
                    <a:pt x="57" y="3"/>
                  </a:lnTo>
                  <a:lnTo>
                    <a:pt x="60" y="3"/>
                  </a:lnTo>
                  <a:lnTo>
                    <a:pt x="62" y="3"/>
                  </a:lnTo>
                  <a:lnTo>
                    <a:pt x="64" y="3"/>
                  </a:lnTo>
                  <a:lnTo>
                    <a:pt x="65" y="3"/>
                  </a:lnTo>
                  <a:lnTo>
                    <a:pt x="66" y="3"/>
                  </a:lnTo>
                  <a:lnTo>
                    <a:pt x="69" y="3"/>
                  </a:lnTo>
                  <a:lnTo>
                    <a:pt x="73" y="3"/>
                  </a:lnTo>
                  <a:lnTo>
                    <a:pt x="76" y="3"/>
                  </a:lnTo>
                  <a:lnTo>
                    <a:pt x="77" y="3"/>
                  </a:lnTo>
                  <a:lnTo>
                    <a:pt x="79" y="3"/>
                  </a:lnTo>
                  <a:lnTo>
                    <a:pt x="83" y="3"/>
                  </a:lnTo>
                  <a:lnTo>
                    <a:pt x="87" y="3"/>
                  </a:lnTo>
                  <a:lnTo>
                    <a:pt x="89" y="3"/>
                  </a:lnTo>
                  <a:lnTo>
                    <a:pt x="91" y="3"/>
                  </a:lnTo>
                  <a:lnTo>
                    <a:pt x="94" y="3"/>
                  </a:lnTo>
                  <a:lnTo>
                    <a:pt x="97" y="3"/>
                  </a:lnTo>
                  <a:lnTo>
                    <a:pt x="103" y="3"/>
                  </a:lnTo>
                  <a:lnTo>
                    <a:pt x="107" y="3"/>
                  </a:lnTo>
                  <a:lnTo>
                    <a:pt x="110" y="3"/>
                  </a:lnTo>
                  <a:lnTo>
                    <a:pt x="111" y="3"/>
                  </a:lnTo>
                  <a:lnTo>
                    <a:pt x="112" y="3"/>
                  </a:lnTo>
                  <a:lnTo>
                    <a:pt x="112" y="3"/>
                  </a:lnTo>
                  <a:lnTo>
                    <a:pt x="116" y="3"/>
                  </a:lnTo>
                  <a:lnTo>
                    <a:pt x="119" y="3"/>
                  </a:lnTo>
                  <a:lnTo>
                    <a:pt x="120" y="3"/>
                  </a:lnTo>
                  <a:lnTo>
                    <a:pt x="123" y="3"/>
                  </a:lnTo>
                  <a:lnTo>
                    <a:pt x="128" y="3"/>
                  </a:lnTo>
                  <a:lnTo>
                    <a:pt x="131" y="3"/>
                  </a:lnTo>
                  <a:lnTo>
                    <a:pt x="134" y="3"/>
                  </a:lnTo>
                  <a:lnTo>
                    <a:pt x="136" y="3"/>
                  </a:lnTo>
                  <a:lnTo>
                    <a:pt x="140" y="3"/>
                  </a:lnTo>
                  <a:lnTo>
                    <a:pt x="141" y="3"/>
                  </a:lnTo>
                  <a:lnTo>
                    <a:pt x="142" y="3"/>
                  </a:lnTo>
                  <a:lnTo>
                    <a:pt x="144" y="3"/>
                  </a:lnTo>
                  <a:lnTo>
                    <a:pt x="146" y="3"/>
                  </a:lnTo>
                  <a:lnTo>
                    <a:pt x="149" y="3"/>
                  </a:lnTo>
                  <a:lnTo>
                    <a:pt x="154" y="3"/>
                  </a:lnTo>
                  <a:lnTo>
                    <a:pt x="157" y="2"/>
                  </a:lnTo>
                  <a:lnTo>
                    <a:pt x="159" y="2"/>
                  </a:lnTo>
                  <a:lnTo>
                    <a:pt x="159" y="2"/>
                  </a:lnTo>
                  <a:lnTo>
                    <a:pt x="165" y="2"/>
                  </a:lnTo>
                  <a:lnTo>
                    <a:pt x="170" y="2"/>
                  </a:lnTo>
                  <a:lnTo>
                    <a:pt x="172" y="2"/>
                  </a:lnTo>
                  <a:lnTo>
                    <a:pt x="174" y="2"/>
                  </a:lnTo>
                  <a:lnTo>
                    <a:pt x="178" y="2"/>
                  </a:lnTo>
                  <a:lnTo>
                    <a:pt x="180" y="2"/>
                  </a:lnTo>
                  <a:lnTo>
                    <a:pt x="183" y="2"/>
                  </a:lnTo>
                  <a:lnTo>
                    <a:pt x="183" y="2"/>
                  </a:lnTo>
                  <a:lnTo>
                    <a:pt x="184" y="2"/>
                  </a:lnTo>
                  <a:lnTo>
                    <a:pt x="186" y="2"/>
                  </a:lnTo>
                  <a:lnTo>
                    <a:pt x="187" y="2"/>
                  </a:lnTo>
                  <a:lnTo>
                    <a:pt x="187" y="2"/>
                  </a:lnTo>
                  <a:lnTo>
                    <a:pt x="188" y="2"/>
                  </a:lnTo>
                  <a:lnTo>
                    <a:pt x="195" y="2"/>
                  </a:lnTo>
                  <a:lnTo>
                    <a:pt x="196" y="2"/>
                  </a:lnTo>
                  <a:lnTo>
                    <a:pt x="197" y="2"/>
                  </a:lnTo>
                  <a:lnTo>
                    <a:pt x="199" y="2"/>
                  </a:lnTo>
                  <a:lnTo>
                    <a:pt x="203" y="2"/>
                  </a:lnTo>
                  <a:lnTo>
                    <a:pt x="204" y="2"/>
                  </a:lnTo>
                  <a:lnTo>
                    <a:pt x="205" y="2"/>
                  </a:lnTo>
                  <a:lnTo>
                    <a:pt x="208" y="2"/>
                  </a:lnTo>
                  <a:lnTo>
                    <a:pt x="210" y="2"/>
                  </a:lnTo>
                  <a:lnTo>
                    <a:pt x="214" y="2"/>
                  </a:lnTo>
                  <a:lnTo>
                    <a:pt x="218" y="2"/>
                  </a:lnTo>
                  <a:lnTo>
                    <a:pt x="221" y="2"/>
                  </a:lnTo>
                  <a:lnTo>
                    <a:pt x="223" y="2"/>
                  </a:lnTo>
                  <a:lnTo>
                    <a:pt x="223" y="2"/>
                  </a:lnTo>
                  <a:lnTo>
                    <a:pt x="225" y="2"/>
                  </a:lnTo>
                  <a:lnTo>
                    <a:pt x="226" y="2"/>
                  </a:lnTo>
                  <a:lnTo>
                    <a:pt x="227" y="2"/>
                  </a:lnTo>
                  <a:lnTo>
                    <a:pt x="230" y="2"/>
                  </a:lnTo>
                  <a:lnTo>
                    <a:pt x="234" y="2"/>
                  </a:lnTo>
                  <a:lnTo>
                    <a:pt x="234" y="2"/>
                  </a:lnTo>
                  <a:lnTo>
                    <a:pt x="235" y="2"/>
                  </a:lnTo>
                  <a:lnTo>
                    <a:pt x="238" y="2"/>
                  </a:lnTo>
                  <a:lnTo>
                    <a:pt x="238" y="2"/>
                  </a:lnTo>
                  <a:lnTo>
                    <a:pt x="239" y="2"/>
                  </a:lnTo>
                  <a:lnTo>
                    <a:pt x="242" y="2"/>
                  </a:lnTo>
                  <a:lnTo>
                    <a:pt x="244" y="2"/>
                  </a:lnTo>
                  <a:lnTo>
                    <a:pt x="247" y="0"/>
                  </a:lnTo>
                  <a:lnTo>
                    <a:pt x="250" y="0"/>
                  </a:lnTo>
                  <a:lnTo>
                    <a:pt x="251" y="0"/>
                  </a:lnTo>
                  <a:lnTo>
                    <a:pt x="252" y="0"/>
                  </a:lnTo>
                  <a:lnTo>
                    <a:pt x="252" y="0"/>
                  </a:lnTo>
                  <a:lnTo>
                    <a:pt x="258" y="0"/>
                  </a:lnTo>
                  <a:lnTo>
                    <a:pt x="261" y="0"/>
                  </a:lnTo>
                  <a:lnTo>
                    <a:pt x="267" y="0"/>
                  </a:lnTo>
                  <a:lnTo>
                    <a:pt x="277" y="0"/>
                  </a:lnTo>
                  <a:lnTo>
                    <a:pt x="281" y="0"/>
                  </a:lnTo>
                  <a:lnTo>
                    <a:pt x="285" y="0"/>
                  </a:lnTo>
                  <a:lnTo>
                    <a:pt x="285" y="0"/>
                  </a:lnTo>
                  <a:lnTo>
                    <a:pt x="285" y="4"/>
                  </a:lnTo>
                  <a:lnTo>
                    <a:pt x="285" y="7"/>
                  </a:lnTo>
                  <a:lnTo>
                    <a:pt x="285" y="11"/>
                  </a:lnTo>
                  <a:lnTo>
                    <a:pt x="285" y="12"/>
                  </a:lnTo>
                  <a:lnTo>
                    <a:pt x="285" y="12"/>
                  </a:lnTo>
                  <a:lnTo>
                    <a:pt x="284" y="16"/>
                  </a:lnTo>
                  <a:lnTo>
                    <a:pt x="284" y="17"/>
                  </a:lnTo>
                  <a:lnTo>
                    <a:pt x="284" y="20"/>
                  </a:lnTo>
                  <a:lnTo>
                    <a:pt x="284" y="21"/>
                  </a:lnTo>
                  <a:lnTo>
                    <a:pt x="284" y="27"/>
                  </a:lnTo>
                  <a:lnTo>
                    <a:pt x="282" y="29"/>
                  </a:lnTo>
                  <a:lnTo>
                    <a:pt x="282" y="31"/>
                  </a:lnTo>
                  <a:lnTo>
                    <a:pt x="282" y="32"/>
                  </a:lnTo>
                  <a:lnTo>
                    <a:pt x="282" y="33"/>
                  </a:lnTo>
                  <a:lnTo>
                    <a:pt x="282" y="35"/>
                  </a:lnTo>
                  <a:lnTo>
                    <a:pt x="282" y="41"/>
                  </a:lnTo>
                  <a:lnTo>
                    <a:pt x="281" y="45"/>
                  </a:lnTo>
                  <a:lnTo>
                    <a:pt x="281" y="46"/>
                  </a:lnTo>
                  <a:lnTo>
                    <a:pt x="281" y="49"/>
                  </a:lnTo>
                  <a:lnTo>
                    <a:pt x="281" y="50"/>
                  </a:lnTo>
                  <a:lnTo>
                    <a:pt x="281" y="55"/>
                  </a:lnTo>
                  <a:lnTo>
                    <a:pt x="280" y="58"/>
                  </a:lnTo>
                  <a:lnTo>
                    <a:pt x="280" y="58"/>
                  </a:lnTo>
                  <a:lnTo>
                    <a:pt x="280" y="59"/>
                  </a:lnTo>
                  <a:lnTo>
                    <a:pt x="280" y="59"/>
                  </a:lnTo>
                  <a:lnTo>
                    <a:pt x="280" y="61"/>
                  </a:lnTo>
                  <a:lnTo>
                    <a:pt x="280" y="63"/>
                  </a:lnTo>
                  <a:lnTo>
                    <a:pt x="280" y="67"/>
                  </a:lnTo>
                  <a:lnTo>
                    <a:pt x="280" y="69"/>
                  </a:lnTo>
                  <a:lnTo>
                    <a:pt x="280" y="70"/>
                  </a:lnTo>
                  <a:lnTo>
                    <a:pt x="278" y="75"/>
                  </a:lnTo>
                  <a:lnTo>
                    <a:pt x="278" y="80"/>
                  </a:lnTo>
                  <a:lnTo>
                    <a:pt x="278" y="86"/>
                  </a:lnTo>
                  <a:lnTo>
                    <a:pt x="278" y="87"/>
                  </a:lnTo>
                  <a:lnTo>
                    <a:pt x="277" y="95"/>
                  </a:lnTo>
                  <a:lnTo>
                    <a:pt x="277" y="100"/>
                  </a:lnTo>
                  <a:lnTo>
                    <a:pt x="276" y="104"/>
                  </a:lnTo>
                  <a:lnTo>
                    <a:pt x="276" y="108"/>
                  </a:lnTo>
                  <a:lnTo>
                    <a:pt x="276" y="114"/>
                  </a:lnTo>
                  <a:lnTo>
                    <a:pt x="275" y="117"/>
                  </a:lnTo>
                  <a:lnTo>
                    <a:pt x="275" y="120"/>
                  </a:lnTo>
                  <a:lnTo>
                    <a:pt x="275" y="127"/>
                  </a:lnTo>
                  <a:lnTo>
                    <a:pt x="273" y="131"/>
                  </a:lnTo>
                  <a:lnTo>
                    <a:pt x="273" y="135"/>
                  </a:lnTo>
                  <a:lnTo>
                    <a:pt x="273" y="139"/>
                  </a:lnTo>
                  <a:lnTo>
                    <a:pt x="273" y="142"/>
                  </a:lnTo>
                  <a:lnTo>
                    <a:pt x="272" y="147"/>
                  </a:lnTo>
                  <a:lnTo>
                    <a:pt x="272" y="151"/>
                  </a:lnTo>
                  <a:lnTo>
                    <a:pt x="272" y="154"/>
                  </a:lnTo>
                  <a:lnTo>
                    <a:pt x="272" y="155"/>
                  </a:lnTo>
                  <a:lnTo>
                    <a:pt x="271" y="159"/>
                  </a:lnTo>
                  <a:lnTo>
                    <a:pt x="271" y="160"/>
                  </a:lnTo>
                  <a:lnTo>
                    <a:pt x="271" y="169"/>
                  </a:lnTo>
                  <a:lnTo>
                    <a:pt x="271" y="171"/>
                  </a:lnTo>
                  <a:lnTo>
                    <a:pt x="269" y="173"/>
                  </a:lnTo>
                  <a:lnTo>
                    <a:pt x="269" y="179"/>
                  </a:lnTo>
                  <a:lnTo>
                    <a:pt x="269" y="181"/>
                  </a:lnTo>
                  <a:lnTo>
                    <a:pt x="268" y="188"/>
                  </a:lnTo>
                  <a:lnTo>
                    <a:pt x="268" y="193"/>
                  </a:lnTo>
                  <a:lnTo>
                    <a:pt x="268" y="197"/>
                  </a:lnTo>
                  <a:lnTo>
                    <a:pt x="267" y="202"/>
                  </a:lnTo>
                  <a:lnTo>
                    <a:pt x="267" y="209"/>
                  </a:lnTo>
                  <a:lnTo>
                    <a:pt x="267" y="211"/>
                  </a:lnTo>
                  <a:lnTo>
                    <a:pt x="265" y="218"/>
                  </a:lnTo>
                  <a:lnTo>
                    <a:pt x="265" y="226"/>
                  </a:lnTo>
                  <a:lnTo>
                    <a:pt x="265" y="226"/>
                  </a:lnTo>
                  <a:lnTo>
                    <a:pt x="264" y="226"/>
                  </a:lnTo>
                  <a:lnTo>
                    <a:pt x="263" y="226"/>
                  </a:lnTo>
                  <a:lnTo>
                    <a:pt x="260" y="226"/>
                  </a:lnTo>
                  <a:lnTo>
                    <a:pt x="258" y="226"/>
                  </a:lnTo>
                  <a:lnTo>
                    <a:pt x="255" y="226"/>
                  </a:lnTo>
                  <a:lnTo>
                    <a:pt x="254" y="226"/>
                  </a:lnTo>
                  <a:lnTo>
                    <a:pt x="254" y="226"/>
                  </a:lnTo>
                  <a:lnTo>
                    <a:pt x="248" y="226"/>
                  </a:lnTo>
                  <a:lnTo>
                    <a:pt x="246" y="226"/>
                  </a:lnTo>
                  <a:lnTo>
                    <a:pt x="243" y="226"/>
                  </a:lnTo>
                  <a:lnTo>
                    <a:pt x="239" y="226"/>
                  </a:lnTo>
                  <a:lnTo>
                    <a:pt x="237" y="226"/>
                  </a:lnTo>
                  <a:lnTo>
                    <a:pt x="234" y="226"/>
                  </a:lnTo>
                  <a:lnTo>
                    <a:pt x="229" y="226"/>
                  </a:lnTo>
                  <a:lnTo>
                    <a:pt x="226" y="226"/>
                  </a:lnTo>
                  <a:lnTo>
                    <a:pt x="223" y="227"/>
                  </a:lnTo>
                  <a:lnTo>
                    <a:pt x="220" y="227"/>
                  </a:lnTo>
                  <a:lnTo>
                    <a:pt x="217" y="227"/>
                  </a:lnTo>
                  <a:lnTo>
                    <a:pt x="216" y="227"/>
                  </a:lnTo>
                  <a:lnTo>
                    <a:pt x="212" y="227"/>
                  </a:lnTo>
                  <a:lnTo>
                    <a:pt x="208" y="227"/>
                  </a:lnTo>
                  <a:lnTo>
                    <a:pt x="204" y="227"/>
                  </a:lnTo>
                  <a:lnTo>
                    <a:pt x="203" y="227"/>
                  </a:lnTo>
                  <a:lnTo>
                    <a:pt x="199" y="227"/>
                  </a:lnTo>
                  <a:lnTo>
                    <a:pt x="193" y="227"/>
                  </a:lnTo>
                  <a:lnTo>
                    <a:pt x="189" y="227"/>
                  </a:lnTo>
                  <a:lnTo>
                    <a:pt x="187" y="227"/>
                  </a:lnTo>
                  <a:lnTo>
                    <a:pt x="184" y="227"/>
                  </a:lnTo>
                  <a:lnTo>
                    <a:pt x="180" y="227"/>
                  </a:lnTo>
                  <a:lnTo>
                    <a:pt x="180" y="227"/>
                  </a:lnTo>
                  <a:lnTo>
                    <a:pt x="178" y="227"/>
                  </a:lnTo>
                  <a:lnTo>
                    <a:pt x="172" y="227"/>
                  </a:lnTo>
                  <a:lnTo>
                    <a:pt x="171" y="227"/>
                  </a:lnTo>
                  <a:lnTo>
                    <a:pt x="167" y="227"/>
                  </a:lnTo>
                  <a:lnTo>
                    <a:pt x="159" y="228"/>
                  </a:lnTo>
                  <a:lnTo>
                    <a:pt x="157" y="228"/>
                  </a:lnTo>
                  <a:lnTo>
                    <a:pt x="155" y="228"/>
                  </a:lnTo>
                  <a:lnTo>
                    <a:pt x="153" y="228"/>
                  </a:lnTo>
                  <a:lnTo>
                    <a:pt x="148" y="228"/>
                  </a:lnTo>
                  <a:lnTo>
                    <a:pt x="145" y="228"/>
                  </a:lnTo>
                  <a:lnTo>
                    <a:pt x="144" y="228"/>
                  </a:lnTo>
                  <a:lnTo>
                    <a:pt x="142" y="228"/>
                  </a:lnTo>
                  <a:lnTo>
                    <a:pt x="140" y="228"/>
                  </a:lnTo>
                  <a:lnTo>
                    <a:pt x="137" y="228"/>
                  </a:lnTo>
                  <a:lnTo>
                    <a:pt x="136" y="228"/>
                  </a:lnTo>
                  <a:lnTo>
                    <a:pt x="133" y="228"/>
                  </a:lnTo>
                  <a:lnTo>
                    <a:pt x="129" y="228"/>
                  </a:lnTo>
                  <a:lnTo>
                    <a:pt x="128" y="228"/>
                  </a:lnTo>
                  <a:lnTo>
                    <a:pt x="128" y="228"/>
                  </a:lnTo>
                  <a:lnTo>
                    <a:pt x="121" y="228"/>
                  </a:lnTo>
                  <a:lnTo>
                    <a:pt x="121" y="228"/>
                  </a:lnTo>
                  <a:lnTo>
                    <a:pt x="119" y="228"/>
                  </a:lnTo>
                  <a:lnTo>
                    <a:pt x="117" y="228"/>
                  </a:lnTo>
                  <a:lnTo>
                    <a:pt x="115" y="228"/>
                  </a:lnTo>
                  <a:lnTo>
                    <a:pt x="114" y="228"/>
                  </a:lnTo>
                  <a:lnTo>
                    <a:pt x="110" y="228"/>
                  </a:lnTo>
                  <a:lnTo>
                    <a:pt x="108" y="228"/>
                  </a:lnTo>
                  <a:lnTo>
                    <a:pt x="104" y="228"/>
                  </a:lnTo>
                  <a:lnTo>
                    <a:pt x="100" y="228"/>
                  </a:lnTo>
                  <a:lnTo>
                    <a:pt x="98" y="228"/>
                  </a:lnTo>
                  <a:lnTo>
                    <a:pt x="97" y="228"/>
                  </a:lnTo>
                  <a:lnTo>
                    <a:pt x="93" y="230"/>
                  </a:lnTo>
                  <a:lnTo>
                    <a:pt x="93" y="230"/>
                  </a:lnTo>
                  <a:lnTo>
                    <a:pt x="93" y="230"/>
                  </a:lnTo>
                  <a:lnTo>
                    <a:pt x="91" y="230"/>
                  </a:lnTo>
                  <a:lnTo>
                    <a:pt x="90" y="230"/>
                  </a:lnTo>
                  <a:lnTo>
                    <a:pt x="89" y="230"/>
                  </a:lnTo>
                  <a:lnTo>
                    <a:pt x="86" y="230"/>
                  </a:lnTo>
                  <a:lnTo>
                    <a:pt x="85" y="230"/>
                  </a:lnTo>
                  <a:lnTo>
                    <a:pt x="81" y="230"/>
                  </a:lnTo>
                  <a:lnTo>
                    <a:pt x="78" y="230"/>
                  </a:lnTo>
                  <a:lnTo>
                    <a:pt x="74" y="230"/>
                  </a:lnTo>
                  <a:lnTo>
                    <a:pt x="70" y="230"/>
                  </a:lnTo>
                  <a:lnTo>
                    <a:pt x="68" y="230"/>
                  </a:lnTo>
                  <a:lnTo>
                    <a:pt x="68" y="230"/>
                  </a:lnTo>
                  <a:lnTo>
                    <a:pt x="65" y="230"/>
                  </a:lnTo>
                  <a:lnTo>
                    <a:pt x="61" y="230"/>
                  </a:lnTo>
                  <a:lnTo>
                    <a:pt x="59" y="230"/>
                  </a:lnTo>
                  <a:lnTo>
                    <a:pt x="56" y="230"/>
                  </a:lnTo>
                  <a:lnTo>
                    <a:pt x="53" y="230"/>
                  </a:lnTo>
                  <a:lnTo>
                    <a:pt x="51" y="230"/>
                  </a:lnTo>
                  <a:lnTo>
                    <a:pt x="48" y="230"/>
                  </a:lnTo>
                  <a:lnTo>
                    <a:pt x="47" y="230"/>
                  </a:lnTo>
                  <a:lnTo>
                    <a:pt x="42" y="230"/>
                  </a:lnTo>
                  <a:lnTo>
                    <a:pt x="39" y="230"/>
                  </a:lnTo>
                  <a:lnTo>
                    <a:pt x="34" y="230"/>
                  </a:lnTo>
                  <a:lnTo>
                    <a:pt x="31" y="230"/>
                  </a:lnTo>
                  <a:lnTo>
                    <a:pt x="30" y="230"/>
                  </a:lnTo>
                  <a:lnTo>
                    <a:pt x="28" y="230"/>
                  </a:lnTo>
                  <a:lnTo>
                    <a:pt x="26" y="230"/>
                  </a:lnTo>
                  <a:lnTo>
                    <a:pt x="23" y="230"/>
                  </a:lnTo>
                  <a:lnTo>
                    <a:pt x="21" y="230"/>
                  </a:lnTo>
                  <a:lnTo>
                    <a:pt x="19" y="230"/>
                  </a:lnTo>
                  <a:lnTo>
                    <a:pt x="17" y="230"/>
                  </a:lnTo>
                  <a:lnTo>
                    <a:pt x="13" y="230"/>
                  </a:lnTo>
                  <a:lnTo>
                    <a:pt x="11" y="231"/>
                  </a:lnTo>
                  <a:lnTo>
                    <a:pt x="4" y="231"/>
                  </a:lnTo>
                  <a:lnTo>
                    <a:pt x="4" y="231"/>
                  </a:lnTo>
                  <a:lnTo>
                    <a:pt x="2" y="231"/>
                  </a:lnTo>
                  <a:lnTo>
                    <a:pt x="2" y="230"/>
                  </a:lnTo>
                  <a:lnTo>
                    <a:pt x="2" y="228"/>
                  </a:lnTo>
                  <a:lnTo>
                    <a:pt x="2" y="228"/>
                  </a:lnTo>
                  <a:lnTo>
                    <a:pt x="2" y="223"/>
                  </a:lnTo>
                  <a:lnTo>
                    <a:pt x="2" y="223"/>
                  </a:lnTo>
                  <a:lnTo>
                    <a:pt x="2" y="218"/>
                  </a:lnTo>
                  <a:lnTo>
                    <a:pt x="2" y="214"/>
                  </a:lnTo>
                  <a:lnTo>
                    <a:pt x="2" y="210"/>
                  </a:lnTo>
                  <a:lnTo>
                    <a:pt x="2" y="203"/>
                  </a:lnTo>
                  <a:lnTo>
                    <a:pt x="2" y="198"/>
                  </a:lnTo>
                  <a:lnTo>
                    <a:pt x="2" y="194"/>
                  </a:lnTo>
                  <a:lnTo>
                    <a:pt x="2" y="193"/>
                  </a:lnTo>
                  <a:lnTo>
                    <a:pt x="2" y="192"/>
                  </a:lnTo>
                  <a:lnTo>
                    <a:pt x="2" y="189"/>
                  </a:lnTo>
                  <a:lnTo>
                    <a:pt x="1" y="184"/>
                  </a:lnTo>
                  <a:lnTo>
                    <a:pt x="1" y="181"/>
                  </a:lnTo>
                  <a:lnTo>
                    <a:pt x="1" y="179"/>
                  </a:lnTo>
                  <a:lnTo>
                    <a:pt x="1" y="175"/>
                  </a:lnTo>
                  <a:lnTo>
                    <a:pt x="1" y="172"/>
                  </a:lnTo>
                  <a:lnTo>
                    <a:pt x="1" y="171"/>
                  </a:lnTo>
                  <a:lnTo>
                    <a:pt x="1" y="171"/>
                  </a:lnTo>
                  <a:lnTo>
                    <a:pt x="1" y="169"/>
                  </a:lnTo>
                  <a:lnTo>
                    <a:pt x="1" y="167"/>
                  </a:lnTo>
                  <a:lnTo>
                    <a:pt x="1" y="167"/>
                  </a:lnTo>
                  <a:lnTo>
                    <a:pt x="1" y="165"/>
                  </a:lnTo>
                  <a:lnTo>
                    <a:pt x="1" y="165"/>
                  </a:lnTo>
                  <a:lnTo>
                    <a:pt x="1" y="165"/>
                  </a:lnTo>
                  <a:lnTo>
                    <a:pt x="1" y="164"/>
                  </a:lnTo>
                  <a:lnTo>
                    <a:pt x="1" y="159"/>
                  </a:lnTo>
                  <a:lnTo>
                    <a:pt x="1" y="156"/>
                  </a:lnTo>
                  <a:lnTo>
                    <a:pt x="1" y="155"/>
                  </a:lnTo>
                  <a:lnTo>
                    <a:pt x="1" y="154"/>
                  </a:lnTo>
                  <a:lnTo>
                    <a:pt x="1" y="151"/>
                  </a:lnTo>
                  <a:lnTo>
                    <a:pt x="1" y="147"/>
                  </a:lnTo>
                  <a:lnTo>
                    <a:pt x="1" y="146"/>
                  </a:lnTo>
                  <a:lnTo>
                    <a:pt x="1" y="142"/>
                  </a:lnTo>
                  <a:lnTo>
                    <a:pt x="1" y="141"/>
                  </a:lnTo>
                  <a:lnTo>
                    <a:pt x="1" y="139"/>
                  </a:lnTo>
                  <a:lnTo>
                    <a:pt x="1" y="134"/>
                  </a:lnTo>
                  <a:lnTo>
                    <a:pt x="1" y="130"/>
                  </a:lnTo>
                  <a:lnTo>
                    <a:pt x="1" y="129"/>
                  </a:lnTo>
                  <a:lnTo>
                    <a:pt x="1" y="127"/>
                  </a:lnTo>
                  <a:lnTo>
                    <a:pt x="1" y="125"/>
                  </a:lnTo>
                  <a:lnTo>
                    <a:pt x="1" y="122"/>
                  </a:lnTo>
                  <a:lnTo>
                    <a:pt x="1" y="118"/>
                  </a:lnTo>
                  <a:lnTo>
                    <a:pt x="1" y="110"/>
                  </a:lnTo>
                  <a:lnTo>
                    <a:pt x="1" y="100"/>
                  </a:lnTo>
                  <a:lnTo>
                    <a:pt x="1" y="95"/>
                  </a:lnTo>
                  <a:lnTo>
                    <a:pt x="1" y="89"/>
                  </a:lnTo>
                  <a:lnTo>
                    <a:pt x="1" y="84"/>
                  </a:lnTo>
                  <a:lnTo>
                    <a:pt x="1" y="76"/>
                  </a:lnTo>
                  <a:lnTo>
                    <a:pt x="1" y="66"/>
                  </a:lnTo>
                  <a:lnTo>
                    <a:pt x="1" y="63"/>
                  </a:lnTo>
                  <a:lnTo>
                    <a:pt x="0" y="54"/>
                  </a:lnTo>
                  <a:lnTo>
                    <a:pt x="0" y="52"/>
                  </a:lnTo>
                  <a:lnTo>
                    <a:pt x="0" y="40"/>
                  </a:lnTo>
                  <a:lnTo>
                    <a:pt x="0" y="38"/>
                  </a:lnTo>
                  <a:lnTo>
                    <a:pt x="0" y="36"/>
                  </a:lnTo>
                  <a:lnTo>
                    <a:pt x="0" y="36"/>
                  </a:lnTo>
                  <a:lnTo>
                    <a:pt x="0" y="35"/>
                  </a:lnTo>
                  <a:lnTo>
                    <a:pt x="0" y="35"/>
                  </a:lnTo>
                  <a:lnTo>
                    <a:pt x="0" y="33"/>
                  </a:lnTo>
                  <a:lnTo>
                    <a:pt x="0" y="32"/>
                  </a:lnTo>
                  <a:lnTo>
                    <a:pt x="0" y="31"/>
                  </a:lnTo>
                  <a:lnTo>
                    <a:pt x="0" y="25"/>
                  </a:lnTo>
                  <a:lnTo>
                    <a:pt x="0" y="23"/>
                  </a:lnTo>
                  <a:lnTo>
                    <a:pt x="0" y="21"/>
                  </a:lnTo>
                  <a:lnTo>
                    <a:pt x="0" y="16"/>
                  </a:lnTo>
                  <a:lnTo>
                    <a:pt x="0" y="16"/>
                  </a:lnTo>
                  <a:lnTo>
                    <a:pt x="0" y="15"/>
                  </a:lnTo>
                  <a:lnTo>
                    <a:pt x="0" y="15"/>
                  </a:lnTo>
                  <a:lnTo>
                    <a:pt x="0" y="14"/>
                  </a:lnTo>
                  <a:lnTo>
                    <a:pt x="0" y="14"/>
                  </a:lnTo>
                  <a:lnTo>
                    <a:pt x="0" y="11"/>
                  </a:lnTo>
                  <a:lnTo>
                    <a:pt x="0" y="11"/>
                  </a:lnTo>
                  <a:lnTo>
                    <a:pt x="0" y="6"/>
                  </a:lnTo>
                  <a:lnTo>
                    <a:pt x="0" y="4"/>
                  </a:lnTo>
                  <a:lnTo>
                    <a:pt x="0" y="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60">
              <a:extLst>
                <a:ext uri="{FF2B5EF4-FFF2-40B4-BE49-F238E27FC236}">
                  <a16:creationId xmlns:a16="http://schemas.microsoft.com/office/drawing/2014/main" id="{C3D02AB2-C75A-4AEB-934A-054589047890}"/>
                </a:ext>
              </a:extLst>
            </p:cNvPr>
            <p:cNvSpPr>
              <a:spLocks/>
            </p:cNvSpPr>
            <p:nvPr/>
          </p:nvSpPr>
          <p:spPr bwMode="auto">
            <a:xfrm>
              <a:off x="6398" y="2620"/>
              <a:ext cx="224" cy="228"/>
            </a:xfrm>
            <a:custGeom>
              <a:avLst/>
              <a:gdLst>
                <a:gd name="T0" fmla="*/ 11 w 224"/>
                <a:gd name="T1" fmla="*/ 2 h 228"/>
                <a:gd name="T2" fmla="*/ 21 w 224"/>
                <a:gd name="T3" fmla="*/ 2 h 228"/>
                <a:gd name="T4" fmla="*/ 33 w 224"/>
                <a:gd name="T5" fmla="*/ 2 h 228"/>
                <a:gd name="T6" fmla="*/ 48 w 224"/>
                <a:gd name="T7" fmla="*/ 2 h 228"/>
                <a:gd name="T8" fmla="*/ 62 w 224"/>
                <a:gd name="T9" fmla="*/ 2 h 228"/>
                <a:gd name="T10" fmla="*/ 75 w 224"/>
                <a:gd name="T11" fmla="*/ 2 h 228"/>
                <a:gd name="T12" fmla="*/ 93 w 224"/>
                <a:gd name="T13" fmla="*/ 2 h 228"/>
                <a:gd name="T14" fmla="*/ 108 w 224"/>
                <a:gd name="T15" fmla="*/ 2 h 228"/>
                <a:gd name="T16" fmla="*/ 121 w 224"/>
                <a:gd name="T17" fmla="*/ 2 h 228"/>
                <a:gd name="T18" fmla="*/ 130 w 224"/>
                <a:gd name="T19" fmla="*/ 0 h 228"/>
                <a:gd name="T20" fmla="*/ 139 w 224"/>
                <a:gd name="T21" fmla="*/ 0 h 228"/>
                <a:gd name="T22" fmla="*/ 156 w 224"/>
                <a:gd name="T23" fmla="*/ 0 h 228"/>
                <a:gd name="T24" fmla="*/ 171 w 224"/>
                <a:gd name="T25" fmla="*/ 0 h 228"/>
                <a:gd name="T26" fmla="*/ 185 w 224"/>
                <a:gd name="T27" fmla="*/ 0 h 228"/>
                <a:gd name="T28" fmla="*/ 203 w 224"/>
                <a:gd name="T29" fmla="*/ 0 h 228"/>
                <a:gd name="T30" fmla="*/ 219 w 224"/>
                <a:gd name="T31" fmla="*/ 0 h 228"/>
                <a:gd name="T32" fmla="*/ 222 w 224"/>
                <a:gd name="T33" fmla="*/ 10 h 228"/>
                <a:gd name="T34" fmla="*/ 222 w 224"/>
                <a:gd name="T35" fmla="*/ 19 h 228"/>
                <a:gd name="T36" fmla="*/ 222 w 224"/>
                <a:gd name="T37" fmla="*/ 32 h 228"/>
                <a:gd name="T38" fmla="*/ 223 w 224"/>
                <a:gd name="T39" fmla="*/ 62 h 228"/>
                <a:gd name="T40" fmla="*/ 223 w 224"/>
                <a:gd name="T41" fmla="*/ 114 h 228"/>
                <a:gd name="T42" fmla="*/ 223 w 224"/>
                <a:gd name="T43" fmla="*/ 135 h 228"/>
                <a:gd name="T44" fmla="*/ 223 w 224"/>
                <a:gd name="T45" fmla="*/ 151 h 228"/>
                <a:gd name="T46" fmla="*/ 223 w 224"/>
                <a:gd name="T47" fmla="*/ 163 h 228"/>
                <a:gd name="T48" fmla="*/ 223 w 224"/>
                <a:gd name="T49" fmla="*/ 175 h 228"/>
                <a:gd name="T50" fmla="*/ 224 w 224"/>
                <a:gd name="T51" fmla="*/ 194 h 228"/>
                <a:gd name="T52" fmla="*/ 224 w 224"/>
                <a:gd name="T53" fmla="*/ 224 h 228"/>
                <a:gd name="T54" fmla="*/ 207 w 224"/>
                <a:gd name="T55" fmla="*/ 227 h 228"/>
                <a:gd name="T56" fmla="*/ 199 w 224"/>
                <a:gd name="T57" fmla="*/ 227 h 228"/>
                <a:gd name="T58" fmla="*/ 181 w 224"/>
                <a:gd name="T59" fmla="*/ 227 h 228"/>
                <a:gd name="T60" fmla="*/ 160 w 224"/>
                <a:gd name="T61" fmla="*/ 227 h 228"/>
                <a:gd name="T62" fmla="*/ 148 w 224"/>
                <a:gd name="T63" fmla="*/ 227 h 228"/>
                <a:gd name="T64" fmla="*/ 139 w 224"/>
                <a:gd name="T65" fmla="*/ 227 h 228"/>
                <a:gd name="T66" fmla="*/ 126 w 224"/>
                <a:gd name="T67" fmla="*/ 227 h 228"/>
                <a:gd name="T68" fmla="*/ 117 w 224"/>
                <a:gd name="T69" fmla="*/ 227 h 228"/>
                <a:gd name="T70" fmla="*/ 109 w 224"/>
                <a:gd name="T71" fmla="*/ 227 h 228"/>
                <a:gd name="T72" fmla="*/ 93 w 224"/>
                <a:gd name="T73" fmla="*/ 227 h 228"/>
                <a:gd name="T74" fmla="*/ 75 w 224"/>
                <a:gd name="T75" fmla="*/ 228 h 228"/>
                <a:gd name="T76" fmla="*/ 67 w 224"/>
                <a:gd name="T77" fmla="*/ 228 h 228"/>
                <a:gd name="T78" fmla="*/ 57 w 224"/>
                <a:gd name="T79" fmla="*/ 228 h 228"/>
                <a:gd name="T80" fmla="*/ 46 w 224"/>
                <a:gd name="T81" fmla="*/ 228 h 228"/>
                <a:gd name="T82" fmla="*/ 27 w 224"/>
                <a:gd name="T83" fmla="*/ 228 h 228"/>
                <a:gd name="T84" fmla="*/ 3 w 224"/>
                <a:gd name="T85" fmla="*/ 228 h 228"/>
                <a:gd name="T86" fmla="*/ 2 w 224"/>
                <a:gd name="T87" fmla="*/ 210 h 228"/>
                <a:gd name="T88" fmla="*/ 2 w 224"/>
                <a:gd name="T89" fmla="*/ 173 h 228"/>
                <a:gd name="T90" fmla="*/ 2 w 224"/>
                <a:gd name="T91" fmla="*/ 159 h 228"/>
                <a:gd name="T92" fmla="*/ 2 w 224"/>
                <a:gd name="T93" fmla="*/ 148 h 228"/>
                <a:gd name="T94" fmla="*/ 2 w 224"/>
                <a:gd name="T95" fmla="*/ 137 h 228"/>
                <a:gd name="T96" fmla="*/ 2 w 224"/>
                <a:gd name="T97" fmla="*/ 122 h 228"/>
                <a:gd name="T98" fmla="*/ 2 w 224"/>
                <a:gd name="T99" fmla="*/ 106 h 228"/>
                <a:gd name="T100" fmla="*/ 2 w 224"/>
                <a:gd name="T101" fmla="*/ 91 h 228"/>
                <a:gd name="T102" fmla="*/ 2 w 224"/>
                <a:gd name="T103" fmla="*/ 75 h 228"/>
                <a:gd name="T104" fmla="*/ 2 w 224"/>
                <a:gd name="T105" fmla="*/ 59 h 228"/>
                <a:gd name="T106" fmla="*/ 2 w 224"/>
                <a:gd name="T107" fmla="*/ 41 h 228"/>
                <a:gd name="T108" fmla="*/ 2 w 224"/>
                <a:gd name="T109" fmla="*/ 29 h 228"/>
                <a:gd name="T110" fmla="*/ 2 w 224"/>
                <a:gd name="T111" fmla="*/ 21 h 228"/>
                <a:gd name="T112" fmla="*/ 0 w 224"/>
                <a:gd name="T113" fmla="*/ 11 h 228"/>
                <a:gd name="T114" fmla="*/ 3 w 224"/>
                <a:gd name="T115" fmla="*/ 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4" h="228">
                  <a:moveTo>
                    <a:pt x="3" y="2"/>
                  </a:moveTo>
                  <a:lnTo>
                    <a:pt x="4" y="2"/>
                  </a:lnTo>
                  <a:lnTo>
                    <a:pt x="7" y="2"/>
                  </a:lnTo>
                  <a:lnTo>
                    <a:pt x="8" y="2"/>
                  </a:lnTo>
                  <a:lnTo>
                    <a:pt x="10" y="2"/>
                  </a:lnTo>
                  <a:lnTo>
                    <a:pt x="11" y="2"/>
                  </a:lnTo>
                  <a:lnTo>
                    <a:pt x="11" y="2"/>
                  </a:lnTo>
                  <a:lnTo>
                    <a:pt x="12" y="2"/>
                  </a:lnTo>
                  <a:lnTo>
                    <a:pt x="14" y="2"/>
                  </a:lnTo>
                  <a:lnTo>
                    <a:pt x="15" y="2"/>
                  </a:lnTo>
                  <a:lnTo>
                    <a:pt x="16" y="2"/>
                  </a:lnTo>
                  <a:lnTo>
                    <a:pt x="17" y="2"/>
                  </a:lnTo>
                  <a:lnTo>
                    <a:pt x="20" y="2"/>
                  </a:lnTo>
                  <a:lnTo>
                    <a:pt x="21" y="2"/>
                  </a:lnTo>
                  <a:lnTo>
                    <a:pt x="24" y="2"/>
                  </a:lnTo>
                  <a:lnTo>
                    <a:pt x="27" y="2"/>
                  </a:lnTo>
                  <a:lnTo>
                    <a:pt x="29" y="2"/>
                  </a:lnTo>
                  <a:lnTo>
                    <a:pt x="29" y="2"/>
                  </a:lnTo>
                  <a:lnTo>
                    <a:pt x="29" y="2"/>
                  </a:lnTo>
                  <a:lnTo>
                    <a:pt x="31" y="2"/>
                  </a:lnTo>
                  <a:lnTo>
                    <a:pt x="33" y="2"/>
                  </a:lnTo>
                  <a:lnTo>
                    <a:pt x="37" y="2"/>
                  </a:lnTo>
                  <a:lnTo>
                    <a:pt x="38" y="2"/>
                  </a:lnTo>
                  <a:lnTo>
                    <a:pt x="40" y="2"/>
                  </a:lnTo>
                  <a:lnTo>
                    <a:pt x="41" y="2"/>
                  </a:lnTo>
                  <a:lnTo>
                    <a:pt x="41" y="2"/>
                  </a:lnTo>
                  <a:lnTo>
                    <a:pt x="45" y="2"/>
                  </a:lnTo>
                  <a:lnTo>
                    <a:pt x="48" y="2"/>
                  </a:lnTo>
                  <a:lnTo>
                    <a:pt x="49" y="2"/>
                  </a:lnTo>
                  <a:lnTo>
                    <a:pt x="51" y="2"/>
                  </a:lnTo>
                  <a:lnTo>
                    <a:pt x="55" y="2"/>
                  </a:lnTo>
                  <a:lnTo>
                    <a:pt x="57" y="2"/>
                  </a:lnTo>
                  <a:lnTo>
                    <a:pt x="58" y="2"/>
                  </a:lnTo>
                  <a:lnTo>
                    <a:pt x="59" y="2"/>
                  </a:lnTo>
                  <a:lnTo>
                    <a:pt x="62" y="2"/>
                  </a:lnTo>
                  <a:lnTo>
                    <a:pt x="65" y="2"/>
                  </a:lnTo>
                  <a:lnTo>
                    <a:pt x="67" y="2"/>
                  </a:lnTo>
                  <a:lnTo>
                    <a:pt x="68" y="2"/>
                  </a:lnTo>
                  <a:lnTo>
                    <a:pt x="70" y="2"/>
                  </a:lnTo>
                  <a:lnTo>
                    <a:pt x="71" y="2"/>
                  </a:lnTo>
                  <a:lnTo>
                    <a:pt x="72" y="2"/>
                  </a:lnTo>
                  <a:lnTo>
                    <a:pt x="75" y="2"/>
                  </a:lnTo>
                  <a:lnTo>
                    <a:pt x="75" y="2"/>
                  </a:lnTo>
                  <a:lnTo>
                    <a:pt x="78" y="2"/>
                  </a:lnTo>
                  <a:lnTo>
                    <a:pt x="79" y="2"/>
                  </a:lnTo>
                  <a:lnTo>
                    <a:pt x="83" y="2"/>
                  </a:lnTo>
                  <a:lnTo>
                    <a:pt x="87" y="2"/>
                  </a:lnTo>
                  <a:lnTo>
                    <a:pt x="89" y="2"/>
                  </a:lnTo>
                  <a:lnTo>
                    <a:pt x="93" y="2"/>
                  </a:lnTo>
                  <a:lnTo>
                    <a:pt x="96" y="2"/>
                  </a:lnTo>
                  <a:lnTo>
                    <a:pt x="96" y="2"/>
                  </a:lnTo>
                  <a:lnTo>
                    <a:pt x="97" y="2"/>
                  </a:lnTo>
                  <a:lnTo>
                    <a:pt x="101" y="2"/>
                  </a:lnTo>
                  <a:lnTo>
                    <a:pt x="104" y="2"/>
                  </a:lnTo>
                  <a:lnTo>
                    <a:pt x="106" y="2"/>
                  </a:lnTo>
                  <a:lnTo>
                    <a:pt x="108" y="2"/>
                  </a:lnTo>
                  <a:lnTo>
                    <a:pt x="109" y="2"/>
                  </a:lnTo>
                  <a:lnTo>
                    <a:pt x="110" y="2"/>
                  </a:lnTo>
                  <a:lnTo>
                    <a:pt x="116" y="2"/>
                  </a:lnTo>
                  <a:lnTo>
                    <a:pt x="116" y="2"/>
                  </a:lnTo>
                  <a:lnTo>
                    <a:pt x="117" y="2"/>
                  </a:lnTo>
                  <a:lnTo>
                    <a:pt x="120" y="2"/>
                  </a:lnTo>
                  <a:lnTo>
                    <a:pt x="121" y="2"/>
                  </a:lnTo>
                  <a:lnTo>
                    <a:pt x="122" y="2"/>
                  </a:lnTo>
                  <a:lnTo>
                    <a:pt x="125" y="2"/>
                  </a:lnTo>
                  <a:lnTo>
                    <a:pt x="125" y="0"/>
                  </a:lnTo>
                  <a:lnTo>
                    <a:pt x="126" y="2"/>
                  </a:lnTo>
                  <a:lnTo>
                    <a:pt x="126" y="0"/>
                  </a:lnTo>
                  <a:lnTo>
                    <a:pt x="127" y="0"/>
                  </a:lnTo>
                  <a:lnTo>
                    <a:pt x="130" y="0"/>
                  </a:lnTo>
                  <a:lnTo>
                    <a:pt x="131" y="0"/>
                  </a:lnTo>
                  <a:lnTo>
                    <a:pt x="134" y="0"/>
                  </a:lnTo>
                  <a:lnTo>
                    <a:pt x="135" y="0"/>
                  </a:lnTo>
                  <a:lnTo>
                    <a:pt x="137" y="0"/>
                  </a:lnTo>
                  <a:lnTo>
                    <a:pt x="138" y="0"/>
                  </a:lnTo>
                  <a:lnTo>
                    <a:pt x="139" y="0"/>
                  </a:lnTo>
                  <a:lnTo>
                    <a:pt x="139" y="0"/>
                  </a:lnTo>
                  <a:lnTo>
                    <a:pt x="140" y="0"/>
                  </a:lnTo>
                  <a:lnTo>
                    <a:pt x="142" y="0"/>
                  </a:lnTo>
                  <a:lnTo>
                    <a:pt x="147" y="0"/>
                  </a:lnTo>
                  <a:lnTo>
                    <a:pt x="151" y="0"/>
                  </a:lnTo>
                  <a:lnTo>
                    <a:pt x="152" y="0"/>
                  </a:lnTo>
                  <a:lnTo>
                    <a:pt x="155" y="0"/>
                  </a:lnTo>
                  <a:lnTo>
                    <a:pt x="156" y="0"/>
                  </a:lnTo>
                  <a:lnTo>
                    <a:pt x="158" y="0"/>
                  </a:lnTo>
                  <a:lnTo>
                    <a:pt x="161" y="0"/>
                  </a:lnTo>
                  <a:lnTo>
                    <a:pt x="164" y="0"/>
                  </a:lnTo>
                  <a:lnTo>
                    <a:pt x="164" y="0"/>
                  </a:lnTo>
                  <a:lnTo>
                    <a:pt x="167" y="0"/>
                  </a:lnTo>
                  <a:lnTo>
                    <a:pt x="168" y="0"/>
                  </a:lnTo>
                  <a:lnTo>
                    <a:pt x="171" y="0"/>
                  </a:lnTo>
                  <a:lnTo>
                    <a:pt x="175" y="0"/>
                  </a:lnTo>
                  <a:lnTo>
                    <a:pt x="176" y="0"/>
                  </a:lnTo>
                  <a:lnTo>
                    <a:pt x="178" y="0"/>
                  </a:lnTo>
                  <a:lnTo>
                    <a:pt x="181" y="0"/>
                  </a:lnTo>
                  <a:lnTo>
                    <a:pt x="181" y="0"/>
                  </a:lnTo>
                  <a:lnTo>
                    <a:pt x="182" y="0"/>
                  </a:lnTo>
                  <a:lnTo>
                    <a:pt x="185" y="0"/>
                  </a:lnTo>
                  <a:lnTo>
                    <a:pt x="186" y="0"/>
                  </a:lnTo>
                  <a:lnTo>
                    <a:pt x="188" y="0"/>
                  </a:lnTo>
                  <a:lnTo>
                    <a:pt x="190" y="0"/>
                  </a:lnTo>
                  <a:lnTo>
                    <a:pt x="194" y="0"/>
                  </a:lnTo>
                  <a:lnTo>
                    <a:pt x="199" y="0"/>
                  </a:lnTo>
                  <a:lnTo>
                    <a:pt x="202" y="0"/>
                  </a:lnTo>
                  <a:lnTo>
                    <a:pt x="203" y="0"/>
                  </a:lnTo>
                  <a:lnTo>
                    <a:pt x="206" y="0"/>
                  </a:lnTo>
                  <a:lnTo>
                    <a:pt x="207" y="0"/>
                  </a:lnTo>
                  <a:lnTo>
                    <a:pt x="210" y="0"/>
                  </a:lnTo>
                  <a:lnTo>
                    <a:pt x="211" y="0"/>
                  </a:lnTo>
                  <a:lnTo>
                    <a:pt x="212" y="0"/>
                  </a:lnTo>
                  <a:lnTo>
                    <a:pt x="216" y="0"/>
                  </a:lnTo>
                  <a:lnTo>
                    <a:pt x="219" y="0"/>
                  </a:lnTo>
                  <a:lnTo>
                    <a:pt x="219" y="0"/>
                  </a:lnTo>
                  <a:lnTo>
                    <a:pt x="222" y="0"/>
                  </a:lnTo>
                  <a:lnTo>
                    <a:pt x="222" y="0"/>
                  </a:lnTo>
                  <a:lnTo>
                    <a:pt x="222" y="2"/>
                  </a:lnTo>
                  <a:lnTo>
                    <a:pt x="222" y="7"/>
                  </a:lnTo>
                  <a:lnTo>
                    <a:pt x="222" y="7"/>
                  </a:lnTo>
                  <a:lnTo>
                    <a:pt x="222" y="10"/>
                  </a:lnTo>
                  <a:lnTo>
                    <a:pt x="222" y="10"/>
                  </a:lnTo>
                  <a:lnTo>
                    <a:pt x="222" y="11"/>
                  </a:lnTo>
                  <a:lnTo>
                    <a:pt x="222" y="11"/>
                  </a:lnTo>
                  <a:lnTo>
                    <a:pt x="222" y="12"/>
                  </a:lnTo>
                  <a:lnTo>
                    <a:pt x="222" y="12"/>
                  </a:lnTo>
                  <a:lnTo>
                    <a:pt x="222" y="17"/>
                  </a:lnTo>
                  <a:lnTo>
                    <a:pt x="222" y="19"/>
                  </a:lnTo>
                  <a:lnTo>
                    <a:pt x="222" y="21"/>
                  </a:lnTo>
                  <a:lnTo>
                    <a:pt x="222" y="27"/>
                  </a:lnTo>
                  <a:lnTo>
                    <a:pt x="222" y="28"/>
                  </a:lnTo>
                  <a:lnTo>
                    <a:pt x="222" y="29"/>
                  </a:lnTo>
                  <a:lnTo>
                    <a:pt x="222" y="31"/>
                  </a:lnTo>
                  <a:lnTo>
                    <a:pt x="222" y="31"/>
                  </a:lnTo>
                  <a:lnTo>
                    <a:pt x="222" y="32"/>
                  </a:lnTo>
                  <a:lnTo>
                    <a:pt x="222" y="32"/>
                  </a:lnTo>
                  <a:lnTo>
                    <a:pt x="222" y="34"/>
                  </a:lnTo>
                  <a:lnTo>
                    <a:pt x="222" y="36"/>
                  </a:lnTo>
                  <a:lnTo>
                    <a:pt x="222" y="48"/>
                  </a:lnTo>
                  <a:lnTo>
                    <a:pt x="222" y="50"/>
                  </a:lnTo>
                  <a:lnTo>
                    <a:pt x="223" y="59"/>
                  </a:lnTo>
                  <a:lnTo>
                    <a:pt x="223" y="62"/>
                  </a:lnTo>
                  <a:lnTo>
                    <a:pt x="223" y="72"/>
                  </a:lnTo>
                  <a:lnTo>
                    <a:pt x="223" y="80"/>
                  </a:lnTo>
                  <a:lnTo>
                    <a:pt x="223" y="85"/>
                  </a:lnTo>
                  <a:lnTo>
                    <a:pt x="223" y="91"/>
                  </a:lnTo>
                  <a:lnTo>
                    <a:pt x="223" y="96"/>
                  </a:lnTo>
                  <a:lnTo>
                    <a:pt x="223" y="106"/>
                  </a:lnTo>
                  <a:lnTo>
                    <a:pt x="223" y="114"/>
                  </a:lnTo>
                  <a:lnTo>
                    <a:pt x="223" y="118"/>
                  </a:lnTo>
                  <a:lnTo>
                    <a:pt x="223" y="121"/>
                  </a:lnTo>
                  <a:lnTo>
                    <a:pt x="223" y="123"/>
                  </a:lnTo>
                  <a:lnTo>
                    <a:pt x="223" y="125"/>
                  </a:lnTo>
                  <a:lnTo>
                    <a:pt x="223" y="126"/>
                  </a:lnTo>
                  <a:lnTo>
                    <a:pt x="223" y="130"/>
                  </a:lnTo>
                  <a:lnTo>
                    <a:pt x="223" y="135"/>
                  </a:lnTo>
                  <a:lnTo>
                    <a:pt x="223" y="137"/>
                  </a:lnTo>
                  <a:lnTo>
                    <a:pt x="223" y="138"/>
                  </a:lnTo>
                  <a:lnTo>
                    <a:pt x="223" y="142"/>
                  </a:lnTo>
                  <a:lnTo>
                    <a:pt x="223" y="143"/>
                  </a:lnTo>
                  <a:lnTo>
                    <a:pt x="223" y="147"/>
                  </a:lnTo>
                  <a:lnTo>
                    <a:pt x="223" y="150"/>
                  </a:lnTo>
                  <a:lnTo>
                    <a:pt x="223" y="151"/>
                  </a:lnTo>
                  <a:lnTo>
                    <a:pt x="223" y="152"/>
                  </a:lnTo>
                  <a:lnTo>
                    <a:pt x="223" y="155"/>
                  </a:lnTo>
                  <a:lnTo>
                    <a:pt x="223" y="160"/>
                  </a:lnTo>
                  <a:lnTo>
                    <a:pt x="223" y="161"/>
                  </a:lnTo>
                  <a:lnTo>
                    <a:pt x="223" y="161"/>
                  </a:lnTo>
                  <a:lnTo>
                    <a:pt x="223" y="161"/>
                  </a:lnTo>
                  <a:lnTo>
                    <a:pt x="223" y="163"/>
                  </a:lnTo>
                  <a:lnTo>
                    <a:pt x="223" y="163"/>
                  </a:lnTo>
                  <a:lnTo>
                    <a:pt x="223" y="165"/>
                  </a:lnTo>
                  <a:lnTo>
                    <a:pt x="223" y="167"/>
                  </a:lnTo>
                  <a:lnTo>
                    <a:pt x="223" y="167"/>
                  </a:lnTo>
                  <a:lnTo>
                    <a:pt x="223" y="168"/>
                  </a:lnTo>
                  <a:lnTo>
                    <a:pt x="223" y="171"/>
                  </a:lnTo>
                  <a:lnTo>
                    <a:pt x="223" y="175"/>
                  </a:lnTo>
                  <a:lnTo>
                    <a:pt x="223" y="177"/>
                  </a:lnTo>
                  <a:lnTo>
                    <a:pt x="223" y="180"/>
                  </a:lnTo>
                  <a:lnTo>
                    <a:pt x="224" y="185"/>
                  </a:lnTo>
                  <a:lnTo>
                    <a:pt x="224" y="188"/>
                  </a:lnTo>
                  <a:lnTo>
                    <a:pt x="224" y="189"/>
                  </a:lnTo>
                  <a:lnTo>
                    <a:pt x="224" y="190"/>
                  </a:lnTo>
                  <a:lnTo>
                    <a:pt x="224" y="194"/>
                  </a:lnTo>
                  <a:lnTo>
                    <a:pt x="224" y="199"/>
                  </a:lnTo>
                  <a:lnTo>
                    <a:pt x="224" y="206"/>
                  </a:lnTo>
                  <a:lnTo>
                    <a:pt x="224" y="210"/>
                  </a:lnTo>
                  <a:lnTo>
                    <a:pt x="224" y="214"/>
                  </a:lnTo>
                  <a:lnTo>
                    <a:pt x="224" y="219"/>
                  </a:lnTo>
                  <a:lnTo>
                    <a:pt x="224" y="219"/>
                  </a:lnTo>
                  <a:lnTo>
                    <a:pt x="224" y="224"/>
                  </a:lnTo>
                  <a:lnTo>
                    <a:pt x="224" y="224"/>
                  </a:lnTo>
                  <a:lnTo>
                    <a:pt x="224" y="226"/>
                  </a:lnTo>
                  <a:lnTo>
                    <a:pt x="224" y="227"/>
                  </a:lnTo>
                  <a:lnTo>
                    <a:pt x="222" y="227"/>
                  </a:lnTo>
                  <a:lnTo>
                    <a:pt x="215" y="227"/>
                  </a:lnTo>
                  <a:lnTo>
                    <a:pt x="210" y="227"/>
                  </a:lnTo>
                  <a:lnTo>
                    <a:pt x="207" y="227"/>
                  </a:lnTo>
                  <a:lnTo>
                    <a:pt x="206" y="227"/>
                  </a:lnTo>
                  <a:lnTo>
                    <a:pt x="205" y="227"/>
                  </a:lnTo>
                  <a:lnTo>
                    <a:pt x="203" y="227"/>
                  </a:lnTo>
                  <a:lnTo>
                    <a:pt x="203" y="227"/>
                  </a:lnTo>
                  <a:lnTo>
                    <a:pt x="201" y="227"/>
                  </a:lnTo>
                  <a:lnTo>
                    <a:pt x="199" y="227"/>
                  </a:lnTo>
                  <a:lnTo>
                    <a:pt x="199" y="227"/>
                  </a:lnTo>
                  <a:lnTo>
                    <a:pt x="197" y="227"/>
                  </a:lnTo>
                  <a:lnTo>
                    <a:pt x="190" y="227"/>
                  </a:lnTo>
                  <a:lnTo>
                    <a:pt x="188" y="227"/>
                  </a:lnTo>
                  <a:lnTo>
                    <a:pt x="185" y="227"/>
                  </a:lnTo>
                  <a:lnTo>
                    <a:pt x="182" y="227"/>
                  </a:lnTo>
                  <a:lnTo>
                    <a:pt x="182" y="227"/>
                  </a:lnTo>
                  <a:lnTo>
                    <a:pt x="181" y="227"/>
                  </a:lnTo>
                  <a:lnTo>
                    <a:pt x="180" y="227"/>
                  </a:lnTo>
                  <a:lnTo>
                    <a:pt x="178" y="227"/>
                  </a:lnTo>
                  <a:lnTo>
                    <a:pt x="178" y="227"/>
                  </a:lnTo>
                  <a:lnTo>
                    <a:pt x="169" y="227"/>
                  </a:lnTo>
                  <a:lnTo>
                    <a:pt x="167" y="227"/>
                  </a:lnTo>
                  <a:lnTo>
                    <a:pt x="164" y="227"/>
                  </a:lnTo>
                  <a:lnTo>
                    <a:pt x="160" y="227"/>
                  </a:lnTo>
                  <a:lnTo>
                    <a:pt x="159" y="227"/>
                  </a:lnTo>
                  <a:lnTo>
                    <a:pt x="158" y="227"/>
                  </a:lnTo>
                  <a:lnTo>
                    <a:pt x="155" y="227"/>
                  </a:lnTo>
                  <a:lnTo>
                    <a:pt x="152" y="227"/>
                  </a:lnTo>
                  <a:lnTo>
                    <a:pt x="151" y="227"/>
                  </a:lnTo>
                  <a:lnTo>
                    <a:pt x="151" y="227"/>
                  </a:lnTo>
                  <a:lnTo>
                    <a:pt x="148" y="227"/>
                  </a:lnTo>
                  <a:lnTo>
                    <a:pt x="147" y="227"/>
                  </a:lnTo>
                  <a:lnTo>
                    <a:pt x="146" y="227"/>
                  </a:lnTo>
                  <a:lnTo>
                    <a:pt x="144" y="227"/>
                  </a:lnTo>
                  <a:lnTo>
                    <a:pt x="144" y="227"/>
                  </a:lnTo>
                  <a:lnTo>
                    <a:pt x="142" y="227"/>
                  </a:lnTo>
                  <a:lnTo>
                    <a:pt x="140" y="227"/>
                  </a:lnTo>
                  <a:lnTo>
                    <a:pt x="139" y="227"/>
                  </a:lnTo>
                  <a:lnTo>
                    <a:pt x="138" y="227"/>
                  </a:lnTo>
                  <a:lnTo>
                    <a:pt x="137" y="227"/>
                  </a:lnTo>
                  <a:lnTo>
                    <a:pt x="134" y="227"/>
                  </a:lnTo>
                  <a:lnTo>
                    <a:pt x="133" y="227"/>
                  </a:lnTo>
                  <a:lnTo>
                    <a:pt x="131" y="227"/>
                  </a:lnTo>
                  <a:lnTo>
                    <a:pt x="129" y="227"/>
                  </a:lnTo>
                  <a:lnTo>
                    <a:pt x="126" y="227"/>
                  </a:lnTo>
                  <a:lnTo>
                    <a:pt x="125" y="227"/>
                  </a:lnTo>
                  <a:lnTo>
                    <a:pt x="123" y="227"/>
                  </a:lnTo>
                  <a:lnTo>
                    <a:pt x="123" y="227"/>
                  </a:lnTo>
                  <a:lnTo>
                    <a:pt x="122" y="227"/>
                  </a:lnTo>
                  <a:lnTo>
                    <a:pt x="120" y="227"/>
                  </a:lnTo>
                  <a:lnTo>
                    <a:pt x="118" y="227"/>
                  </a:lnTo>
                  <a:lnTo>
                    <a:pt x="117" y="227"/>
                  </a:lnTo>
                  <a:lnTo>
                    <a:pt x="114" y="227"/>
                  </a:lnTo>
                  <a:lnTo>
                    <a:pt x="113" y="227"/>
                  </a:lnTo>
                  <a:lnTo>
                    <a:pt x="113" y="227"/>
                  </a:lnTo>
                  <a:lnTo>
                    <a:pt x="112" y="227"/>
                  </a:lnTo>
                  <a:lnTo>
                    <a:pt x="110" y="227"/>
                  </a:lnTo>
                  <a:lnTo>
                    <a:pt x="110" y="227"/>
                  </a:lnTo>
                  <a:lnTo>
                    <a:pt x="109" y="227"/>
                  </a:lnTo>
                  <a:lnTo>
                    <a:pt x="109" y="227"/>
                  </a:lnTo>
                  <a:lnTo>
                    <a:pt x="106" y="227"/>
                  </a:lnTo>
                  <a:lnTo>
                    <a:pt x="105" y="227"/>
                  </a:lnTo>
                  <a:lnTo>
                    <a:pt x="103" y="227"/>
                  </a:lnTo>
                  <a:lnTo>
                    <a:pt x="99" y="227"/>
                  </a:lnTo>
                  <a:lnTo>
                    <a:pt x="95" y="227"/>
                  </a:lnTo>
                  <a:lnTo>
                    <a:pt x="93" y="227"/>
                  </a:lnTo>
                  <a:lnTo>
                    <a:pt x="92" y="227"/>
                  </a:lnTo>
                  <a:lnTo>
                    <a:pt x="89" y="227"/>
                  </a:lnTo>
                  <a:lnTo>
                    <a:pt x="86" y="228"/>
                  </a:lnTo>
                  <a:lnTo>
                    <a:pt x="83" y="228"/>
                  </a:lnTo>
                  <a:lnTo>
                    <a:pt x="80" y="228"/>
                  </a:lnTo>
                  <a:lnTo>
                    <a:pt x="76" y="228"/>
                  </a:lnTo>
                  <a:lnTo>
                    <a:pt x="75" y="228"/>
                  </a:lnTo>
                  <a:lnTo>
                    <a:pt x="74" y="228"/>
                  </a:lnTo>
                  <a:lnTo>
                    <a:pt x="72" y="228"/>
                  </a:lnTo>
                  <a:lnTo>
                    <a:pt x="71" y="228"/>
                  </a:lnTo>
                  <a:lnTo>
                    <a:pt x="70" y="228"/>
                  </a:lnTo>
                  <a:lnTo>
                    <a:pt x="70" y="228"/>
                  </a:lnTo>
                  <a:lnTo>
                    <a:pt x="68" y="228"/>
                  </a:lnTo>
                  <a:lnTo>
                    <a:pt x="67" y="228"/>
                  </a:lnTo>
                  <a:lnTo>
                    <a:pt x="63" y="228"/>
                  </a:lnTo>
                  <a:lnTo>
                    <a:pt x="61" y="228"/>
                  </a:lnTo>
                  <a:lnTo>
                    <a:pt x="59" y="228"/>
                  </a:lnTo>
                  <a:lnTo>
                    <a:pt x="58" y="228"/>
                  </a:lnTo>
                  <a:lnTo>
                    <a:pt x="58" y="228"/>
                  </a:lnTo>
                  <a:lnTo>
                    <a:pt x="57" y="228"/>
                  </a:lnTo>
                  <a:lnTo>
                    <a:pt x="57" y="228"/>
                  </a:lnTo>
                  <a:lnTo>
                    <a:pt x="55" y="228"/>
                  </a:lnTo>
                  <a:lnTo>
                    <a:pt x="53" y="228"/>
                  </a:lnTo>
                  <a:lnTo>
                    <a:pt x="51" y="228"/>
                  </a:lnTo>
                  <a:lnTo>
                    <a:pt x="50" y="228"/>
                  </a:lnTo>
                  <a:lnTo>
                    <a:pt x="49" y="228"/>
                  </a:lnTo>
                  <a:lnTo>
                    <a:pt x="49" y="228"/>
                  </a:lnTo>
                  <a:lnTo>
                    <a:pt x="46" y="228"/>
                  </a:lnTo>
                  <a:lnTo>
                    <a:pt x="44" y="228"/>
                  </a:lnTo>
                  <a:lnTo>
                    <a:pt x="42" y="228"/>
                  </a:lnTo>
                  <a:lnTo>
                    <a:pt x="41" y="228"/>
                  </a:lnTo>
                  <a:lnTo>
                    <a:pt x="37" y="228"/>
                  </a:lnTo>
                  <a:lnTo>
                    <a:pt x="33" y="228"/>
                  </a:lnTo>
                  <a:lnTo>
                    <a:pt x="29" y="228"/>
                  </a:lnTo>
                  <a:lnTo>
                    <a:pt x="27" y="228"/>
                  </a:lnTo>
                  <a:lnTo>
                    <a:pt x="24" y="228"/>
                  </a:lnTo>
                  <a:lnTo>
                    <a:pt x="19" y="228"/>
                  </a:lnTo>
                  <a:lnTo>
                    <a:pt x="16" y="228"/>
                  </a:lnTo>
                  <a:lnTo>
                    <a:pt x="12" y="228"/>
                  </a:lnTo>
                  <a:lnTo>
                    <a:pt x="11" y="228"/>
                  </a:lnTo>
                  <a:lnTo>
                    <a:pt x="8" y="228"/>
                  </a:lnTo>
                  <a:lnTo>
                    <a:pt x="3" y="228"/>
                  </a:lnTo>
                  <a:lnTo>
                    <a:pt x="2" y="228"/>
                  </a:lnTo>
                  <a:lnTo>
                    <a:pt x="2" y="227"/>
                  </a:lnTo>
                  <a:lnTo>
                    <a:pt x="2" y="226"/>
                  </a:lnTo>
                  <a:lnTo>
                    <a:pt x="2" y="219"/>
                  </a:lnTo>
                  <a:lnTo>
                    <a:pt x="2" y="215"/>
                  </a:lnTo>
                  <a:lnTo>
                    <a:pt x="2" y="211"/>
                  </a:lnTo>
                  <a:lnTo>
                    <a:pt x="2" y="210"/>
                  </a:lnTo>
                  <a:lnTo>
                    <a:pt x="2" y="207"/>
                  </a:lnTo>
                  <a:lnTo>
                    <a:pt x="2" y="203"/>
                  </a:lnTo>
                  <a:lnTo>
                    <a:pt x="2" y="201"/>
                  </a:lnTo>
                  <a:lnTo>
                    <a:pt x="2" y="198"/>
                  </a:lnTo>
                  <a:lnTo>
                    <a:pt x="2" y="190"/>
                  </a:lnTo>
                  <a:lnTo>
                    <a:pt x="2" y="181"/>
                  </a:lnTo>
                  <a:lnTo>
                    <a:pt x="2" y="173"/>
                  </a:lnTo>
                  <a:lnTo>
                    <a:pt x="2" y="171"/>
                  </a:lnTo>
                  <a:lnTo>
                    <a:pt x="2" y="167"/>
                  </a:lnTo>
                  <a:lnTo>
                    <a:pt x="2" y="165"/>
                  </a:lnTo>
                  <a:lnTo>
                    <a:pt x="2" y="164"/>
                  </a:lnTo>
                  <a:lnTo>
                    <a:pt x="2" y="163"/>
                  </a:lnTo>
                  <a:lnTo>
                    <a:pt x="2" y="163"/>
                  </a:lnTo>
                  <a:lnTo>
                    <a:pt x="2" y="159"/>
                  </a:lnTo>
                  <a:lnTo>
                    <a:pt x="2" y="157"/>
                  </a:lnTo>
                  <a:lnTo>
                    <a:pt x="2" y="157"/>
                  </a:lnTo>
                  <a:lnTo>
                    <a:pt x="2" y="156"/>
                  </a:lnTo>
                  <a:lnTo>
                    <a:pt x="2" y="156"/>
                  </a:lnTo>
                  <a:lnTo>
                    <a:pt x="2" y="151"/>
                  </a:lnTo>
                  <a:lnTo>
                    <a:pt x="2" y="148"/>
                  </a:lnTo>
                  <a:lnTo>
                    <a:pt x="2" y="148"/>
                  </a:lnTo>
                  <a:lnTo>
                    <a:pt x="2" y="147"/>
                  </a:lnTo>
                  <a:lnTo>
                    <a:pt x="2" y="146"/>
                  </a:lnTo>
                  <a:lnTo>
                    <a:pt x="2" y="143"/>
                  </a:lnTo>
                  <a:lnTo>
                    <a:pt x="2" y="140"/>
                  </a:lnTo>
                  <a:lnTo>
                    <a:pt x="2" y="139"/>
                  </a:lnTo>
                  <a:lnTo>
                    <a:pt x="2" y="138"/>
                  </a:lnTo>
                  <a:lnTo>
                    <a:pt x="2" y="137"/>
                  </a:lnTo>
                  <a:lnTo>
                    <a:pt x="2" y="135"/>
                  </a:lnTo>
                  <a:lnTo>
                    <a:pt x="2" y="134"/>
                  </a:lnTo>
                  <a:lnTo>
                    <a:pt x="2" y="131"/>
                  </a:lnTo>
                  <a:lnTo>
                    <a:pt x="2" y="130"/>
                  </a:lnTo>
                  <a:lnTo>
                    <a:pt x="2" y="127"/>
                  </a:lnTo>
                  <a:lnTo>
                    <a:pt x="2" y="125"/>
                  </a:lnTo>
                  <a:lnTo>
                    <a:pt x="2" y="122"/>
                  </a:lnTo>
                  <a:lnTo>
                    <a:pt x="2" y="117"/>
                  </a:lnTo>
                  <a:lnTo>
                    <a:pt x="2" y="117"/>
                  </a:lnTo>
                  <a:lnTo>
                    <a:pt x="2" y="116"/>
                  </a:lnTo>
                  <a:lnTo>
                    <a:pt x="2" y="114"/>
                  </a:lnTo>
                  <a:lnTo>
                    <a:pt x="2" y="112"/>
                  </a:lnTo>
                  <a:lnTo>
                    <a:pt x="2" y="108"/>
                  </a:lnTo>
                  <a:lnTo>
                    <a:pt x="2" y="106"/>
                  </a:lnTo>
                  <a:lnTo>
                    <a:pt x="2" y="104"/>
                  </a:lnTo>
                  <a:lnTo>
                    <a:pt x="2" y="99"/>
                  </a:lnTo>
                  <a:lnTo>
                    <a:pt x="2" y="97"/>
                  </a:lnTo>
                  <a:lnTo>
                    <a:pt x="2" y="96"/>
                  </a:lnTo>
                  <a:lnTo>
                    <a:pt x="2" y="96"/>
                  </a:lnTo>
                  <a:lnTo>
                    <a:pt x="2" y="91"/>
                  </a:lnTo>
                  <a:lnTo>
                    <a:pt x="2" y="91"/>
                  </a:lnTo>
                  <a:lnTo>
                    <a:pt x="2" y="89"/>
                  </a:lnTo>
                  <a:lnTo>
                    <a:pt x="2" y="88"/>
                  </a:lnTo>
                  <a:lnTo>
                    <a:pt x="2" y="85"/>
                  </a:lnTo>
                  <a:lnTo>
                    <a:pt x="2" y="84"/>
                  </a:lnTo>
                  <a:lnTo>
                    <a:pt x="2" y="82"/>
                  </a:lnTo>
                  <a:lnTo>
                    <a:pt x="2" y="79"/>
                  </a:lnTo>
                  <a:lnTo>
                    <a:pt x="2" y="75"/>
                  </a:lnTo>
                  <a:lnTo>
                    <a:pt x="2" y="74"/>
                  </a:lnTo>
                  <a:lnTo>
                    <a:pt x="2" y="72"/>
                  </a:lnTo>
                  <a:lnTo>
                    <a:pt x="2" y="70"/>
                  </a:lnTo>
                  <a:lnTo>
                    <a:pt x="2" y="67"/>
                  </a:lnTo>
                  <a:lnTo>
                    <a:pt x="2" y="65"/>
                  </a:lnTo>
                  <a:lnTo>
                    <a:pt x="2" y="62"/>
                  </a:lnTo>
                  <a:lnTo>
                    <a:pt x="2" y="59"/>
                  </a:lnTo>
                  <a:lnTo>
                    <a:pt x="2" y="51"/>
                  </a:lnTo>
                  <a:lnTo>
                    <a:pt x="2" y="50"/>
                  </a:lnTo>
                  <a:lnTo>
                    <a:pt x="2" y="48"/>
                  </a:lnTo>
                  <a:lnTo>
                    <a:pt x="2" y="46"/>
                  </a:lnTo>
                  <a:lnTo>
                    <a:pt x="2" y="45"/>
                  </a:lnTo>
                  <a:lnTo>
                    <a:pt x="2" y="44"/>
                  </a:lnTo>
                  <a:lnTo>
                    <a:pt x="2" y="41"/>
                  </a:lnTo>
                  <a:lnTo>
                    <a:pt x="2" y="40"/>
                  </a:lnTo>
                  <a:lnTo>
                    <a:pt x="2" y="37"/>
                  </a:lnTo>
                  <a:lnTo>
                    <a:pt x="2" y="36"/>
                  </a:lnTo>
                  <a:lnTo>
                    <a:pt x="2" y="34"/>
                  </a:lnTo>
                  <a:lnTo>
                    <a:pt x="2" y="32"/>
                  </a:lnTo>
                  <a:lnTo>
                    <a:pt x="2" y="32"/>
                  </a:lnTo>
                  <a:lnTo>
                    <a:pt x="2" y="29"/>
                  </a:lnTo>
                  <a:lnTo>
                    <a:pt x="2" y="28"/>
                  </a:lnTo>
                  <a:lnTo>
                    <a:pt x="2" y="27"/>
                  </a:lnTo>
                  <a:lnTo>
                    <a:pt x="2" y="27"/>
                  </a:lnTo>
                  <a:lnTo>
                    <a:pt x="2" y="25"/>
                  </a:lnTo>
                  <a:lnTo>
                    <a:pt x="2" y="23"/>
                  </a:lnTo>
                  <a:lnTo>
                    <a:pt x="2" y="21"/>
                  </a:lnTo>
                  <a:lnTo>
                    <a:pt x="2" y="21"/>
                  </a:lnTo>
                  <a:lnTo>
                    <a:pt x="0" y="17"/>
                  </a:lnTo>
                  <a:lnTo>
                    <a:pt x="0" y="16"/>
                  </a:lnTo>
                  <a:lnTo>
                    <a:pt x="0" y="15"/>
                  </a:lnTo>
                  <a:lnTo>
                    <a:pt x="0" y="13"/>
                  </a:lnTo>
                  <a:lnTo>
                    <a:pt x="0" y="12"/>
                  </a:lnTo>
                  <a:lnTo>
                    <a:pt x="0" y="12"/>
                  </a:lnTo>
                  <a:lnTo>
                    <a:pt x="0" y="11"/>
                  </a:lnTo>
                  <a:lnTo>
                    <a:pt x="0" y="8"/>
                  </a:lnTo>
                  <a:lnTo>
                    <a:pt x="0" y="4"/>
                  </a:lnTo>
                  <a:lnTo>
                    <a:pt x="0" y="3"/>
                  </a:lnTo>
                  <a:lnTo>
                    <a:pt x="0" y="2"/>
                  </a:lnTo>
                  <a:lnTo>
                    <a:pt x="2" y="2"/>
                  </a:lnTo>
                  <a:lnTo>
                    <a:pt x="3" y="2"/>
                  </a:lnTo>
                  <a:lnTo>
                    <a:pt x="3"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61">
              <a:extLst>
                <a:ext uri="{FF2B5EF4-FFF2-40B4-BE49-F238E27FC236}">
                  <a16:creationId xmlns:a16="http://schemas.microsoft.com/office/drawing/2014/main" id="{83C3CD39-87C2-4928-AAD5-3215D216E73A}"/>
                </a:ext>
              </a:extLst>
            </p:cNvPr>
            <p:cNvSpPr>
              <a:spLocks/>
            </p:cNvSpPr>
            <p:nvPr/>
          </p:nvSpPr>
          <p:spPr bwMode="auto">
            <a:xfrm>
              <a:off x="5634" y="2623"/>
              <a:ext cx="363" cy="336"/>
            </a:xfrm>
            <a:custGeom>
              <a:avLst/>
              <a:gdLst>
                <a:gd name="T0" fmla="*/ 153 w 363"/>
                <a:gd name="T1" fmla="*/ 38 h 336"/>
                <a:gd name="T2" fmla="*/ 194 w 363"/>
                <a:gd name="T3" fmla="*/ 55 h 336"/>
                <a:gd name="T4" fmla="*/ 249 w 363"/>
                <a:gd name="T5" fmla="*/ 55 h 336"/>
                <a:gd name="T6" fmla="*/ 264 w 363"/>
                <a:gd name="T7" fmla="*/ 100 h 336"/>
                <a:gd name="T8" fmla="*/ 294 w 363"/>
                <a:gd name="T9" fmla="*/ 111 h 336"/>
                <a:gd name="T10" fmla="*/ 321 w 363"/>
                <a:gd name="T11" fmla="*/ 113 h 336"/>
                <a:gd name="T12" fmla="*/ 361 w 363"/>
                <a:gd name="T13" fmla="*/ 113 h 336"/>
                <a:gd name="T14" fmla="*/ 353 w 363"/>
                <a:gd name="T15" fmla="*/ 119 h 336"/>
                <a:gd name="T16" fmla="*/ 344 w 363"/>
                <a:gd name="T17" fmla="*/ 123 h 336"/>
                <a:gd name="T18" fmla="*/ 342 w 363"/>
                <a:gd name="T19" fmla="*/ 132 h 336"/>
                <a:gd name="T20" fmla="*/ 338 w 363"/>
                <a:gd name="T21" fmla="*/ 139 h 336"/>
                <a:gd name="T22" fmla="*/ 336 w 363"/>
                <a:gd name="T23" fmla="*/ 148 h 336"/>
                <a:gd name="T24" fmla="*/ 325 w 363"/>
                <a:gd name="T25" fmla="*/ 157 h 336"/>
                <a:gd name="T26" fmla="*/ 314 w 363"/>
                <a:gd name="T27" fmla="*/ 164 h 336"/>
                <a:gd name="T28" fmla="*/ 310 w 363"/>
                <a:gd name="T29" fmla="*/ 174 h 336"/>
                <a:gd name="T30" fmla="*/ 310 w 363"/>
                <a:gd name="T31" fmla="*/ 183 h 336"/>
                <a:gd name="T32" fmla="*/ 304 w 363"/>
                <a:gd name="T33" fmla="*/ 183 h 336"/>
                <a:gd name="T34" fmla="*/ 296 w 363"/>
                <a:gd name="T35" fmla="*/ 194 h 336"/>
                <a:gd name="T36" fmla="*/ 289 w 363"/>
                <a:gd name="T37" fmla="*/ 203 h 336"/>
                <a:gd name="T38" fmla="*/ 288 w 363"/>
                <a:gd name="T39" fmla="*/ 213 h 336"/>
                <a:gd name="T40" fmla="*/ 287 w 363"/>
                <a:gd name="T41" fmla="*/ 221 h 336"/>
                <a:gd name="T42" fmla="*/ 293 w 363"/>
                <a:gd name="T43" fmla="*/ 232 h 336"/>
                <a:gd name="T44" fmla="*/ 293 w 363"/>
                <a:gd name="T45" fmla="*/ 244 h 336"/>
                <a:gd name="T46" fmla="*/ 289 w 363"/>
                <a:gd name="T47" fmla="*/ 247 h 336"/>
                <a:gd name="T48" fmla="*/ 279 w 363"/>
                <a:gd name="T49" fmla="*/ 253 h 336"/>
                <a:gd name="T50" fmla="*/ 264 w 363"/>
                <a:gd name="T51" fmla="*/ 257 h 336"/>
                <a:gd name="T52" fmla="*/ 260 w 363"/>
                <a:gd name="T53" fmla="*/ 270 h 336"/>
                <a:gd name="T54" fmla="*/ 263 w 363"/>
                <a:gd name="T55" fmla="*/ 279 h 336"/>
                <a:gd name="T56" fmla="*/ 263 w 363"/>
                <a:gd name="T57" fmla="*/ 293 h 336"/>
                <a:gd name="T58" fmla="*/ 264 w 363"/>
                <a:gd name="T59" fmla="*/ 302 h 336"/>
                <a:gd name="T60" fmla="*/ 264 w 363"/>
                <a:gd name="T61" fmla="*/ 309 h 336"/>
                <a:gd name="T62" fmla="*/ 271 w 363"/>
                <a:gd name="T63" fmla="*/ 314 h 336"/>
                <a:gd name="T64" fmla="*/ 268 w 363"/>
                <a:gd name="T65" fmla="*/ 326 h 336"/>
                <a:gd name="T66" fmla="*/ 257 w 363"/>
                <a:gd name="T67" fmla="*/ 336 h 336"/>
                <a:gd name="T68" fmla="*/ 220 w 363"/>
                <a:gd name="T69" fmla="*/ 336 h 336"/>
                <a:gd name="T70" fmla="*/ 179 w 363"/>
                <a:gd name="T71" fmla="*/ 336 h 336"/>
                <a:gd name="T72" fmla="*/ 140 w 363"/>
                <a:gd name="T73" fmla="*/ 335 h 336"/>
                <a:gd name="T74" fmla="*/ 97 w 363"/>
                <a:gd name="T75" fmla="*/ 335 h 336"/>
                <a:gd name="T76" fmla="*/ 65 w 363"/>
                <a:gd name="T77" fmla="*/ 335 h 336"/>
                <a:gd name="T78" fmla="*/ 27 w 363"/>
                <a:gd name="T79" fmla="*/ 335 h 336"/>
                <a:gd name="T80" fmla="*/ 4 w 363"/>
                <a:gd name="T81" fmla="*/ 314 h 336"/>
                <a:gd name="T82" fmla="*/ 1 w 363"/>
                <a:gd name="T83" fmla="*/ 259 h 336"/>
                <a:gd name="T84" fmla="*/ 0 w 363"/>
                <a:gd name="T85" fmla="*/ 221 h 336"/>
                <a:gd name="T86" fmla="*/ 7 w 363"/>
                <a:gd name="T87" fmla="*/ 206 h 336"/>
                <a:gd name="T88" fmla="*/ 0 w 363"/>
                <a:gd name="T89" fmla="*/ 200 h 336"/>
                <a:gd name="T90" fmla="*/ 5 w 363"/>
                <a:gd name="T91" fmla="*/ 194 h 336"/>
                <a:gd name="T92" fmla="*/ 13 w 363"/>
                <a:gd name="T93" fmla="*/ 183 h 336"/>
                <a:gd name="T94" fmla="*/ 18 w 363"/>
                <a:gd name="T95" fmla="*/ 174 h 336"/>
                <a:gd name="T96" fmla="*/ 13 w 363"/>
                <a:gd name="T97" fmla="*/ 165 h 336"/>
                <a:gd name="T98" fmla="*/ 17 w 363"/>
                <a:gd name="T99" fmla="*/ 152 h 336"/>
                <a:gd name="T100" fmla="*/ 18 w 363"/>
                <a:gd name="T101" fmla="*/ 143 h 336"/>
                <a:gd name="T102" fmla="*/ 37 w 363"/>
                <a:gd name="T103" fmla="*/ 144 h 336"/>
                <a:gd name="T104" fmla="*/ 56 w 363"/>
                <a:gd name="T105" fmla="*/ 148 h 336"/>
                <a:gd name="T106" fmla="*/ 51 w 363"/>
                <a:gd name="T107" fmla="*/ 130 h 336"/>
                <a:gd name="T108" fmla="*/ 58 w 363"/>
                <a:gd name="T109" fmla="*/ 118 h 336"/>
                <a:gd name="T110" fmla="*/ 63 w 363"/>
                <a:gd name="T111" fmla="*/ 109 h 336"/>
                <a:gd name="T112" fmla="*/ 71 w 363"/>
                <a:gd name="T113" fmla="*/ 94 h 336"/>
                <a:gd name="T114" fmla="*/ 77 w 363"/>
                <a:gd name="T115" fmla="*/ 84 h 336"/>
                <a:gd name="T116" fmla="*/ 71 w 363"/>
                <a:gd name="T117" fmla="*/ 72 h 336"/>
                <a:gd name="T118" fmla="*/ 72 w 363"/>
                <a:gd name="T119" fmla="*/ 5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3" h="336">
                  <a:moveTo>
                    <a:pt x="153" y="0"/>
                  </a:moveTo>
                  <a:lnTo>
                    <a:pt x="153" y="3"/>
                  </a:lnTo>
                  <a:lnTo>
                    <a:pt x="153" y="4"/>
                  </a:lnTo>
                  <a:lnTo>
                    <a:pt x="153" y="5"/>
                  </a:lnTo>
                  <a:lnTo>
                    <a:pt x="153" y="8"/>
                  </a:lnTo>
                  <a:lnTo>
                    <a:pt x="153" y="10"/>
                  </a:lnTo>
                  <a:lnTo>
                    <a:pt x="153" y="12"/>
                  </a:lnTo>
                  <a:lnTo>
                    <a:pt x="153" y="16"/>
                  </a:lnTo>
                  <a:lnTo>
                    <a:pt x="153" y="17"/>
                  </a:lnTo>
                  <a:lnTo>
                    <a:pt x="153" y="18"/>
                  </a:lnTo>
                  <a:lnTo>
                    <a:pt x="153" y="20"/>
                  </a:lnTo>
                  <a:lnTo>
                    <a:pt x="153" y="21"/>
                  </a:lnTo>
                  <a:lnTo>
                    <a:pt x="153" y="25"/>
                  </a:lnTo>
                  <a:lnTo>
                    <a:pt x="153" y="28"/>
                  </a:lnTo>
                  <a:lnTo>
                    <a:pt x="153" y="29"/>
                  </a:lnTo>
                  <a:lnTo>
                    <a:pt x="153" y="35"/>
                  </a:lnTo>
                  <a:lnTo>
                    <a:pt x="153" y="38"/>
                  </a:lnTo>
                  <a:lnTo>
                    <a:pt x="153" y="41"/>
                  </a:lnTo>
                  <a:lnTo>
                    <a:pt x="153" y="43"/>
                  </a:lnTo>
                  <a:lnTo>
                    <a:pt x="153" y="46"/>
                  </a:lnTo>
                  <a:lnTo>
                    <a:pt x="153" y="50"/>
                  </a:lnTo>
                  <a:lnTo>
                    <a:pt x="153" y="55"/>
                  </a:lnTo>
                  <a:lnTo>
                    <a:pt x="156" y="55"/>
                  </a:lnTo>
                  <a:lnTo>
                    <a:pt x="162" y="55"/>
                  </a:lnTo>
                  <a:lnTo>
                    <a:pt x="168" y="55"/>
                  </a:lnTo>
                  <a:lnTo>
                    <a:pt x="171" y="55"/>
                  </a:lnTo>
                  <a:lnTo>
                    <a:pt x="173" y="55"/>
                  </a:lnTo>
                  <a:lnTo>
                    <a:pt x="174" y="55"/>
                  </a:lnTo>
                  <a:lnTo>
                    <a:pt x="175" y="55"/>
                  </a:lnTo>
                  <a:lnTo>
                    <a:pt x="178" y="55"/>
                  </a:lnTo>
                  <a:lnTo>
                    <a:pt x="181" y="55"/>
                  </a:lnTo>
                  <a:lnTo>
                    <a:pt x="183" y="55"/>
                  </a:lnTo>
                  <a:lnTo>
                    <a:pt x="187" y="55"/>
                  </a:lnTo>
                  <a:lnTo>
                    <a:pt x="194" y="55"/>
                  </a:lnTo>
                  <a:lnTo>
                    <a:pt x="198" y="55"/>
                  </a:lnTo>
                  <a:lnTo>
                    <a:pt x="199" y="55"/>
                  </a:lnTo>
                  <a:lnTo>
                    <a:pt x="202" y="55"/>
                  </a:lnTo>
                  <a:lnTo>
                    <a:pt x="204" y="55"/>
                  </a:lnTo>
                  <a:lnTo>
                    <a:pt x="207" y="55"/>
                  </a:lnTo>
                  <a:lnTo>
                    <a:pt x="211" y="55"/>
                  </a:lnTo>
                  <a:lnTo>
                    <a:pt x="213" y="55"/>
                  </a:lnTo>
                  <a:lnTo>
                    <a:pt x="219" y="55"/>
                  </a:lnTo>
                  <a:lnTo>
                    <a:pt x="228" y="55"/>
                  </a:lnTo>
                  <a:lnTo>
                    <a:pt x="229" y="55"/>
                  </a:lnTo>
                  <a:lnTo>
                    <a:pt x="232" y="55"/>
                  </a:lnTo>
                  <a:lnTo>
                    <a:pt x="237" y="55"/>
                  </a:lnTo>
                  <a:lnTo>
                    <a:pt x="238" y="55"/>
                  </a:lnTo>
                  <a:lnTo>
                    <a:pt x="240" y="55"/>
                  </a:lnTo>
                  <a:lnTo>
                    <a:pt x="241" y="55"/>
                  </a:lnTo>
                  <a:lnTo>
                    <a:pt x="243" y="55"/>
                  </a:lnTo>
                  <a:lnTo>
                    <a:pt x="249" y="55"/>
                  </a:lnTo>
                  <a:lnTo>
                    <a:pt x="251" y="55"/>
                  </a:lnTo>
                  <a:lnTo>
                    <a:pt x="254" y="55"/>
                  </a:lnTo>
                  <a:lnTo>
                    <a:pt x="255" y="55"/>
                  </a:lnTo>
                  <a:lnTo>
                    <a:pt x="259" y="56"/>
                  </a:lnTo>
                  <a:lnTo>
                    <a:pt x="262" y="56"/>
                  </a:lnTo>
                  <a:lnTo>
                    <a:pt x="263" y="56"/>
                  </a:lnTo>
                  <a:lnTo>
                    <a:pt x="264" y="56"/>
                  </a:lnTo>
                  <a:lnTo>
                    <a:pt x="264" y="62"/>
                  </a:lnTo>
                  <a:lnTo>
                    <a:pt x="264" y="64"/>
                  </a:lnTo>
                  <a:lnTo>
                    <a:pt x="264" y="65"/>
                  </a:lnTo>
                  <a:lnTo>
                    <a:pt x="264" y="71"/>
                  </a:lnTo>
                  <a:lnTo>
                    <a:pt x="264" y="75"/>
                  </a:lnTo>
                  <a:lnTo>
                    <a:pt x="264" y="84"/>
                  </a:lnTo>
                  <a:lnTo>
                    <a:pt x="264" y="85"/>
                  </a:lnTo>
                  <a:lnTo>
                    <a:pt x="264" y="90"/>
                  </a:lnTo>
                  <a:lnTo>
                    <a:pt x="264" y="93"/>
                  </a:lnTo>
                  <a:lnTo>
                    <a:pt x="264" y="100"/>
                  </a:lnTo>
                  <a:lnTo>
                    <a:pt x="264" y="102"/>
                  </a:lnTo>
                  <a:lnTo>
                    <a:pt x="264" y="110"/>
                  </a:lnTo>
                  <a:lnTo>
                    <a:pt x="264" y="111"/>
                  </a:lnTo>
                  <a:lnTo>
                    <a:pt x="266" y="111"/>
                  </a:lnTo>
                  <a:lnTo>
                    <a:pt x="267" y="111"/>
                  </a:lnTo>
                  <a:lnTo>
                    <a:pt x="272" y="111"/>
                  </a:lnTo>
                  <a:lnTo>
                    <a:pt x="274" y="111"/>
                  </a:lnTo>
                  <a:lnTo>
                    <a:pt x="275" y="111"/>
                  </a:lnTo>
                  <a:lnTo>
                    <a:pt x="279" y="111"/>
                  </a:lnTo>
                  <a:lnTo>
                    <a:pt x="280" y="111"/>
                  </a:lnTo>
                  <a:lnTo>
                    <a:pt x="281" y="111"/>
                  </a:lnTo>
                  <a:lnTo>
                    <a:pt x="284" y="111"/>
                  </a:lnTo>
                  <a:lnTo>
                    <a:pt x="285" y="111"/>
                  </a:lnTo>
                  <a:lnTo>
                    <a:pt x="287" y="111"/>
                  </a:lnTo>
                  <a:lnTo>
                    <a:pt x="289" y="111"/>
                  </a:lnTo>
                  <a:lnTo>
                    <a:pt x="292" y="111"/>
                  </a:lnTo>
                  <a:lnTo>
                    <a:pt x="294" y="111"/>
                  </a:lnTo>
                  <a:lnTo>
                    <a:pt x="296" y="111"/>
                  </a:lnTo>
                  <a:lnTo>
                    <a:pt x="297" y="111"/>
                  </a:lnTo>
                  <a:lnTo>
                    <a:pt x="298" y="111"/>
                  </a:lnTo>
                  <a:lnTo>
                    <a:pt x="300" y="111"/>
                  </a:lnTo>
                  <a:lnTo>
                    <a:pt x="301" y="111"/>
                  </a:lnTo>
                  <a:lnTo>
                    <a:pt x="302" y="111"/>
                  </a:lnTo>
                  <a:lnTo>
                    <a:pt x="306" y="111"/>
                  </a:lnTo>
                  <a:lnTo>
                    <a:pt x="309" y="111"/>
                  </a:lnTo>
                  <a:lnTo>
                    <a:pt x="310" y="111"/>
                  </a:lnTo>
                  <a:lnTo>
                    <a:pt x="312" y="111"/>
                  </a:lnTo>
                  <a:lnTo>
                    <a:pt x="313" y="113"/>
                  </a:lnTo>
                  <a:lnTo>
                    <a:pt x="314" y="113"/>
                  </a:lnTo>
                  <a:lnTo>
                    <a:pt x="315" y="113"/>
                  </a:lnTo>
                  <a:lnTo>
                    <a:pt x="317" y="113"/>
                  </a:lnTo>
                  <a:lnTo>
                    <a:pt x="318" y="113"/>
                  </a:lnTo>
                  <a:lnTo>
                    <a:pt x="319" y="113"/>
                  </a:lnTo>
                  <a:lnTo>
                    <a:pt x="321" y="113"/>
                  </a:lnTo>
                  <a:lnTo>
                    <a:pt x="322" y="113"/>
                  </a:lnTo>
                  <a:lnTo>
                    <a:pt x="325" y="113"/>
                  </a:lnTo>
                  <a:lnTo>
                    <a:pt x="326" y="113"/>
                  </a:lnTo>
                  <a:lnTo>
                    <a:pt x="329" y="113"/>
                  </a:lnTo>
                  <a:lnTo>
                    <a:pt x="334" y="113"/>
                  </a:lnTo>
                  <a:lnTo>
                    <a:pt x="335" y="113"/>
                  </a:lnTo>
                  <a:lnTo>
                    <a:pt x="336" y="113"/>
                  </a:lnTo>
                  <a:lnTo>
                    <a:pt x="340" y="113"/>
                  </a:lnTo>
                  <a:lnTo>
                    <a:pt x="342" y="113"/>
                  </a:lnTo>
                  <a:lnTo>
                    <a:pt x="346" y="113"/>
                  </a:lnTo>
                  <a:lnTo>
                    <a:pt x="349" y="113"/>
                  </a:lnTo>
                  <a:lnTo>
                    <a:pt x="351" y="113"/>
                  </a:lnTo>
                  <a:lnTo>
                    <a:pt x="352" y="113"/>
                  </a:lnTo>
                  <a:lnTo>
                    <a:pt x="353" y="113"/>
                  </a:lnTo>
                  <a:lnTo>
                    <a:pt x="356" y="113"/>
                  </a:lnTo>
                  <a:lnTo>
                    <a:pt x="359" y="113"/>
                  </a:lnTo>
                  <a:lnTo>
                    <a:pt x="361" y="113"/>
                  </a:lnTo>
                  <a:lnTo>
                    <a:pt x="363" y="113"/>
                  </a:lnTo>
                  <a:lnTo>
                    <a:pt x="361" y="113"/>
                  </a:lnTo>
                  <a:lnTo>
                    <a:pt x="360" y="113"/>
                  </a:lnTo>
                  <a:lnTo>
                    <a:pt x="360" y="114"/>
                  </a:lnTo>
                  <a:lnTo>
                    <a:pt x="360" y="115"/>
                  </a:lnTo>
                  <a:lnTo>
                    <a:pt x="361" y="115"/>
                  </a:lnTo>
                  <a:lnTo>
                    <a:pt x="361" y="117"/>
                  </a:lnTo>
                  <a:lnTo>
                    <a:pt x="360" y="117"/>
                  </a:lnTo>
                  <a:lnTo>
                    <a:pt x="360" y="118"/>
                  </a:lnTo>
                  <a:lnTo>
                    <a:pt x="359" y="118"/>
                  </a:lnTo>
                  <a:lnTo>
                    <a:pt x="359" y="119"/>
                  </a:lnTo>
                  <a:lnTo>
                    <a:pt x="357" y="119"/>
                  </a:lnTo>
                  <a:lnTo>
                    <a:pt x="356" y="119"/>
                  </a:lnTo>
                  <a:lnTo>
                    <a:pt x="356" y="120"/>
                  </a:lnTo>
                  <a:lnTo>
                    <a:pt x="355" y="120"/>
                  </a:lnTo>
                  <a:lnTo>
                    <a:pt x="353" y="120"/>
                  </a:lnTo>
                  <a:lnTo>
                    <a:pt x="353" y="119"/>
                  </a:lnTo>
                  <a:lnTo>
                    <a:pt x="353" y="118"/>
                  </a:lnTo>
                  <a:lnTo>
                    <a:pt x="352" y="118"/>
                  </a:lnTo>
                  <a:lnTo>
                    <a:pt x="351" y="119"/>
                  </a:lnTo>
                  <a:lnTo>
                    <a:pt x="351" y="120"/>
                  </a:lnTo>
                  <a:lnTo>
                    <a:pt x="351" y="122"/>
                  </a:lnTo>
                  <a:lnTo>
                    <a:pt x="349" y="122"/>
                  </a:lnTo>
                  <a:lnTo>
                    <a:pt x="348" y="122"/>
                  </a:lnTo>
                  <a:lnTo>
                    <a:pt x="348" y="120"/>
                  </a:lnTo>
                  <a:lnTo>
                    <a:pt x="348" y="119"/>
                  </a:lnTo>
                  <a:lnTo>
                    <a:pt x="347" y="119"/>
                  </a:lnTo>
                  <a:lnTo>
                    <a:pt x="347" y="118"/>
                  </a:lnTo>
                  <a:lnTo>
                    <a:pt x="346" y="118"/>
                  </a:lnTo>
                  <a:lnTo>
                    <a:pt x="346" y="119"/>
                  </a:lnTo>
                  <a:lnTo>
                    <a:pt x="346" y="120"/>
                  </a:lnTo>
                  <a:lnTo>
                    <a:pt x="346" y="122"/>
                  </a:lnTo>
                  <a:lnTo>
                    <a:pt x="346" y="123"/>
                  </a:lnTo>
                  <a:lnTo>
                    <a:pt x="344" y="123"/>
                  </a:lnTo>
                  <a:lnTo>
                    <a:pt x="344" y="124"/>
                  </a:lnTo>
                  <a:lnTo>
                    <a:pt x="343" y="124"/>
                  </a:lnTo>
                  <a:lnTo>
                    <a:pt x="343" y="123"/>
                  </a:lnTo>
                  <a:lnTo>
                    <a:pt x="343" y="124"/>
                  </a:lnTo>
                  <a:lnTo>
                    <a:pt x="343" y="126"/>
                  </a:lnTo>
                  <a:lnTo>
                    <a:pt x="343" y="127"/>
                  </a:lnTo>
                  <a:lnTo>
                    <a:pt x="344" y="127"/>
                  </a:lnTo>
                  <a:lnTo>
                    <a:pt x="344" y="128"/>
                  </a:lnTo>
                  <a:lnTo>
                    <a:pt x="344" y="130"/>
                  </a:lnTo>
                  <a:lnTo>
                    <a:pt x="343" y="130"/>
                  </a:lnTo>
                  <a:lnTo>
                    <a:pt x="343" y="128"/>
                  </a:lnTo>
                  <a:lnTo>
                    <a:pt x="342" y="128"/>
                  </a:lnTo>
                  <a:lnTo>
                    <a:pt x="342" y="127"/>
                  </a:lnTo>
                  <a:lnTo>
                    <a:pt x="342" y="128"/>
                  </a:lnTo>
                  <a:lnTo>
                    <a:pt x="342" y="130"/>
                  </a:lnTo>
                  <a:lnTo>
                    <a:pt x="342" y="131"/>
                  </a:lnTo>
                  <a:lnTo>
                    <a:pt x="342" y="132"/>
                  </a:lnTo>
                  <a:lnTo>
                    <a:pt x="342" y="134"/>
                  </a:lnTo>
                  <a:lnTo>
                    <a:pt x="343" y="134"/>
                  </a:lnTo>
                  <a:lnTo>
                    <a:pt x="343" y="135"/>
                  </a:lnTo>
                  <a:lnTo>
                    <a:pt x="342" y="135"/>
                  </a:lnTo>
                  <a:lnTo>
                    <a:pt x="340" y="134"/>
                  </a:lnTo>
                  <a:lnTo>
                    <a:pt x="340" y="135"/>
                  </a:lnTo>
                  <a:lnTo>
                    <a:pt x="340" y="136"/>
                  </a:lnTo>
                  <a:lnTo>
                    <a:pt x="342" y="136"/>
                  </a:lnTo>
                  <a:lnTo>
                    <a:pt x="340" y="136"/>
                  </a:lnTo>
                  <a:lnTo>
                    <a:pt x="340" y="137"/>
                  </a:lnTo>
                  <a:lnTo>
                    <a:pt x="339" y="137"/>
                  </a:lnTo>
                  <a:lnTo>
                    <a:pt x="339" y="139"/>
                  </a:lnTo>
                  <a:lnTo>
                    <a:pt x="339" y="140"/>
                  </a:lnTo>
                  <a:lnTo>
                    <a:pt x="339" y="141"/>
                  </a:lnTo>
                  <a:lnTo>
                    <a:pt x="338" y="141"/>
                  </a:lnTo>
                  <a:lnTo>
                    <a:pt x="338" y="140"/>
                  </a:lnTo>
                  <a:lnTo>
                    <a:pt x="338" y="139"/>
                  </a:lnTo>
                  <a:lnTo>
                    <a:pt x="339" y="139"/>
                  </a:lnTo>
                  <a:lnTo>
                    <a:pt x="339" y="137"/>
                  </a:lnTo>
                  <a:lnTo>
                    <a:pt x="339" y="136"/>
                  </a:lnTo>
                  <a:lnTo>
                    <a:pt x="338" y="136"/>
                  </a:lnTo>
                  <a:lnTo>
                    <a:pt x="336" y="136"/>
                  </a:lnTo>
                  <a:lnTo>
                    <a:pt x="335" y="137"/>
                  </a:lnTo>
                  <a:lnTo>
                    <a:pt x="335" y="139"/>
                  </a:lnTo>
                  <a:lnTo>
                    <a:pt x="336" y="139"/>
                  </a:lnTo>
                  <a:lnTo>
                    <a:pt x="336" y="140"/>
                  </a:lnTo>
                  <a:lnTo>
                    <a:pt x="336" y="141"/>
                  </a:lnTo>
                  <a:lnTo>
                    <a:pt x="335" y="141"/>
                  </a:lnTo>
                  <a:lnTo>
                    <a:pt x="336" y="143"/>
                  </a:lnTo>
                  <a:lnTo>
                    <a:pt x="336" y="144"/>
                  </a:lnTo>
                  <a:lnTo>
                    <a:pt x="338" y="145"/>
                  </a:lnTo>
                  <a:lnTo>
                    <a:pt x="338" y="147"/>
                  </a:lnTo>
                  <a:lnTo>
                    <a:pt x="338" y="148"/>
                  </a:lnTo>
                  <a:lnTo>
                    <a:pt x="336" y="148"/>
                  </a:lnTo>
                  <a:lnTo>
                    <a:pt x="336" y="149"/>
                  </a:lnTo>
                  <a:lnTo>
                    <a:pt x="335" y="149"/>
                  </a:lnTo>
                  <a:lnTo>
                    <a:pt x="335" y="148"/>
                  </a:lnTo>
                  <a:lnTo>
                    <a:pt x="335" y="147"/>
                  </a:lnTo>
                  <a:lnTo>
                    <a:pt x="334" y="147"/>
                  </a:lnTo>
                  <a:lnTo>
                    <a:pt x="334" y="148"/>
                  </a:lnTo>
                  <a:lnTo>
                    <a:pt x="334" y="149"/>
                  </a:lnTo>
                  <a:lnTo>
                    <a:pt x="332" y="151"/>
                  </a:lnTo>
                  <a:lnTo>
                    <a:pt x="331" y="152"/>
                  </a:lnTo>
                  <a:lnTo>
                    <a:pt x="330" y="152"/>
                  </a:lnTo>
                  <a:lnTo>
                    <a:pt x="330" y="153"/>
                  </a:lnTo>
                  <a:lnTo>
                    <a:pt x="329" y="153"/>
                  </a:lnTo>
                  <a:lnTo>
                    <a:pt x="329" y="154"/>
                  </a:lnTo>
                  <a:lnTo>
                    <a:pt x="327" y="154"/>
                  </a:lnTo>
                  <a:lnTo>
                    <a:pt x="327" y="156"/>
                  </a:lnTo>
                  <a:lnTo>
                    <a:pt x="326" y="157"/>
                  </a:lnTo>
                  <a:lnTo>
                    <a:pt x="325" y="157"/>
                  </a:lnTo>
                  <a:lnTo>
                    <a:pt x="325" y="158"/>
                  </a:lnTo>
                  <a:lnTo>
                    <a:pt x="323" y="158"/>
                  </a:lnTo>
                  <a:lnTo>
                    <a:pt x="322" y="158"/>
                  </a:lnTo>
                  <a:lnTo>
                    <a:pt x="322" y="160"/>
                  </a:lnTo>
                  <a:lnTo>
                    <a:pt x="322" y="161"/>
                  </a:lnTo>
                  <a:lnTo>
                    <a:pt x="321" y="161"/>
                  </a:lnTo>
                  <a:lnTo>
                    <a:pt x="321" y="162"/>
                  </a:lnTo>
                  <a:lnTo>
                    <a:pt x="319" y="162"/>
                  </a:lnTo>
                  <a:lnTo>
                    <a:pt x="318" y="162"/>
                  </a:lnTo>
                  <a:lnTo>
                    <a:pt x="318" y="161"/>
                  </a:lnTo>
                  <a:lnTo>
                    <a:pt x="318" y="160"/>
                  </a:lnTo>
                  <a:lnTo>
                    <a:pt x="317" y="160"/>
                  </a:lnTo>
                  <a:lnTo>
                    <a:pt x="315" y="160"/>
                  </a:lnTo>
                  <a:lnTo>
                    <a:pt x="315" y="161"/>
                  </a:lnTo>
                  <a:lnTo>
                    <a:pt x="314" y="161"/>
                  </a:lnTo>
                  <a:lnTo>
                    <a:pt x="314" y="162"/>
                  </a:lnTo>
                  <a:lnTo>
                    <a:pt x="314" y="164"/>
                  </a:lnTo>
                  <a:lnTo>
                    <a:pt x="313" y="164"/>
                  </a:lnTo>
                  <a:lnTo>
                    <a:pt x="313" y="165"/>
                  </a:lnTo>
                  <a:lnTo>
                    <a:pt x="313" y="166"/>
                  </a:lnTo>
                  <a:lnTo>
                    <a:pt x="313" y="168"/>
                  </a:lnTo>
                  <a:lnTo>
                    <a:pt x="314" y="168"/>
                  </a:lnTo>
                  <a:lnTo>
                    <a:pt x="315" y="168"/>
                  </a:lnTo>
                  <a:lnTo>
                    <a:pt x="315" y="169"/>
                  </a:lnTo>
                  <a:lnTo>
                    <a:pt x="314" y="169"/>
                  </a:lnTo>
                  <a:lnTo>
                    <a:pt x="313" y="169"/>
                  </a:lnTo>
                  <a:lnTo>
                    <a:pt x="312" y="169"/>
                  </a:lnTo>
                  <a:lnTo>
                    <a:pt x="312" y="170"/>
                  </a:lnTo>
                  <a:lnTo>
                    <a:pt x="310" y="170"/>
                  </a:lnTo>
                  <a:lnTo>
                    <a:pt x="309" y="170"/>
                  </a:lnTo>
                  <a:lnTo>
                    <a:pt x="309" y="172"/>
                  </a:lnTo>
                  <a:lnTo>
                    <a:pt x="309" y="173"/>
                  </a:lnTo>
                  <a:lnTo>
                    <a:pt x="309" y="174"/>
                  </a:lnTo>
                  <a:lnTo>
                    <a:pt x="310" y="174"/>
                  </a:lnTo>
                  <a:lnTo>
                    <a:pt x="310" y="175"/>
                  </a:lnTo>
                  <a:lnTo>
                    <a:pt x="312" y="175"/>
                  </a:lnTo>
                  <a:lnTo>
                    <a:pt x="312" y="177"/>
                  </a:lnTo>
                  <a:lnTo>
                    <a:pt x="312" y="178"/>
                  </a:lnTo>
                  <a:lnTo>
                    <a:pt x="313" y="178"/>
                  </a:lnTo>
                  <a:lnTo>
                    <a:pt x="313" y="179"/>
                  </a:lnTo>
                  <a:lnTo>
                    <a:pt x="314" y="179"/>
                  </a:lnTo>
                  <a:lnTo>
                    <a:pt x="314" y="181"/>
                  </a:lnTo>
                  <a:lnTo>
                    <a:pt x="314" y="182"/>
                  </a:lnTo>
                  <a:lnTo>
                    <a:pt x="314" y="183"/>
                  </a:lnTo>
                  <a:lnTo>
                    <a:pt x="313" y="183"/>
                  </a:lnTo>
                  <a:lnTo>
                    <a:pt x="313" y="182"/>
                  </a:lnTo>
                  <a:lnTo>
                    <a:pt x="313" y="181"/>
                  </a:lnTo>
                  <a:lnTo>
                    <a:pt x="312" y="181"/>
                  </a:lnTo>
                  <a:lnTo>
                    <a:pt x="310" y="181"/>
                  </a:lnTo>
                  <a:lnTo>
                    <a:pt x="310" y="182"/>
                  </a:lnTo>
                  <a:lnTo>
                    <a:pt x="310" y="183"/>
                  </a:lnTo>
                  <a:lnTo>
                    <a:pt x="312" y="183"/>
                  </a:lnTo>
                  <a:lnTo>
                    <a:pt x="312" y="185"/>
                  </a:lnTo>
                  <a:lnTo>
                    <a:pt x="310" y="185"/>
                  </a:lnTo>
                  <a:lnTo>
                    <a:pt x="309" y="186"/>
                  </a:lnTo>
                  <a:lnTo>
                    <a:pt x="308" y="185"/>
                  </a:lnTo>
                  <a:lnTo>
                    <a:pt x="308" y="186"/>
                  </a:lnTo>
                  <a:lnTo>
                    <a:pt x="308" y="187"/>
                  </a:lnTo>
                  <a:lnTo>
                    <a:pt x="306" y="187"/>
                  </a:lnTo>
                  <a:lnTo>
                    <a:pt x="306" y="186"/>
                  </a:lnTo>
                  <a:lnTo>
                    <a:pt x="306" y="185"/>
                  </a:lnTo>
                  <a:lnTo>
                    <a:pt x="305" y="185"/>
                  </a:lnTo>
                  <a:lnTo>
                    <a:pt x="304" y="185"/>
                  </a:lnTo>
                  <a:lnTo>
                    <a:pt x="304" y="186"/>
                  </a:lnTo>
                  <a:lnTo>
                    <a:pt x="302" y="186"/>
                  </a:lnTo>
                  <a:lnTo>
                    <a:pt x="302" y="185"/>
                  </a:lnTo>
                  <a:lnTo>
                    <a:pt x="302" y="183"/>
                  </a:lnTo>
                  <a:lnTo>
                    <a:pt x="304" y="183"/>
                  </a:lnTo>
                  <a:lnTo>
                    <a:pt x="304" y="182"/>
                  </a:lnTo>
                  <a:lnTo>
                    <a:pt x="302" y="182"/>
                  </a:lnTo>
                  <a:lnTo>
                    <a:pt x="302" y="183"/>
                  </a:lnTo>
                  <a:lnTo>
                    <a:pt x="301" y="183"/>
                  </a:lnTo>
                  <a:lnTo>
                    <a:pt x="300" y="182"/>
                  </a:lnTo>
                  <a:lnTo>
                    <a:pt x="300" y="183"/>
                  </a:lnTo>
                  <a:lnTo>
                    <a:pt x="300" y="185"/>
                  </a:lnTo>
                  <a:lnTo>
                    <a:pt x="300" y="186"/>
                  </a:lnTo>
                  <a:lnTo>
                    <a:pt x="300" y="187"/>
                  </a:lnTo>
                  <a:lnTo>
                    <a:pt x="300" y="189"/>
                  </a:lnTo>
                  <a:lnTo>
                    <a:pt x="300" y="190"/>
                  </a:lnTo>
                  <a:lnTo>
                    <a:pt x="300" y="191"/>
                  </a:lnTo>
                  <a:lnTo>
                    <a:pt x="298" y="191"/>
                  </a:lnTo>
                  <a:lnTo>
                    <a:pt x="298" y="192"/>
                  </a:lnTo>
                  <a:lnTo>
                    <a:pt x="297" y="192"/>
                  </a:lnTo>
                  <a:lnTo>
                    <a:pt x="296" y="192"/>
                  </a:lnTo>
                  <a:lnTo>
                    <a:pt x="296" y="194"/>
                  </a:lnTo>
                  <a:lnTo>
                    <a:pt x="296" y="195"/>
                  </a:lnTo>
                  <a:lnTo>
                    <a:pt x="294" y="195"/>
                  </a:lnTo>
                  <a:lnTo>
                    <a:pt x="294" y="196"/>
                  </a:lnTo>
                  <a:lnTo>
                    <a:pt x="294" y="198"/>
                  </a:lnTo>
                  <a:lnTo>
                    <a:pt x="296" y="198"/>
                  </a:lnTo>
                  <a:lnTo>
                    <a:pt x="297" y="198"/>
                  </a:lnTo>
                  <a:lnTo>
                    <a:pt x="297" y="199"/>
                  </a:lnTo>
                  <a:lnTo>
                    <a:pt x="297" y="200"/>
                  </a:lnTo>
                  <a:lnTo>
                    <a:pt x="296" y="202"/>
                  </a:lnTo>
                  <a:lnTo>
                    <a:pt x="294" y="202"/>
                  </a:lnTo>
                  <a:lnTo>
                    <a:pt x="294" y="200"/>
                  </a:lnTo>
                  <a:lnTo>
                    <a:pt x="293" y="200"/>
                  </a:lnTo>
                  <a:lnTo>
                    <a:pt x="292" y="200"/>
                  </a:lnTo>
                  <a:lnTo>
                    <a:pt x="291" y="200"/>
                  </a:lnTo>
                  <a:lnTo>
                    <a:pt x="291" y="202"/>
                  </a:lnTo>
                  <a:lnTo>
                    <a:pt x="291" y="203"/>
                  </a:lnTo>
                  <a:lnTo>
                    <a:pt x="289" y="203"/>
                  </a:lnTo>
                  <a:lnTo>
                    <a:pt x="289" y="204"/>
                  </a:lnTo>
                  <a:lnTo>
                    <a:pt x="288" y="204"/>
                  </a:lnTo>
                  <a:lnTo>
                    <a:pt x="287" y="204"/>
                  </a:lnTo>
                  <a:lnTo>
                    <a:pt x="287" y="206"/>
                  </a:lnTo>
                  <a:lnTo>
                    <a:pt x="287" y="207"/>
                  </a:lnTo>
                  <a:lnTo>
                    <a:pt x="285" y="207"/>
                  </a:lnTo>
                  <a:lnTo>
                    <a:pt x="285" y="208"/>
                  </a:lnTo>
                  <a:lnTo>
                    <a:pt x="284" y="208"/>
                  </a:lnTo>
                  <a:lnTo>
                    <a:pt x="284" y="209"/>
                  </a:lnTo>
                  <a:lnTo>
                    <a:pt x="285" y="209"/>
                  </a:lnTo>
                  <a:lnTo>
                    <a:pt x="285" y="211"/>
                  </a:lnTo>
                  <a:lnTo>
                    <a:pt x="287" y="211"/>
                  </a:lnTo>
                  <a:lnTo>
                    <a:pt x="288" y="211"/>
                  </a:lnTo>
                  <a:lnTo>
                    <a:pt x="288" y="212"/>
                  </a:lnTo>
                  <a:lnTo>
                    <a:pt x="289" y="212"/>
                  </a:lnTo>
                  <a:lnTo>
                    <a:pt x="289" y="213"/>
                  </a:lnTo>
                  <a:lnTo>
                    <a:pt x="288" y="213"/>
                  </a:lnTo>
                  <a:lnTo>
                    <a:pt x="288" y="215"/>
                  </a:lnTo>
                  <a:lnTo>
                    <a:pt x="287" y="215"/>
                  </a:lnTo>
                  <a:lnTo>
                    <a:pt x="287" y="213"/>
                  </a:lnTo>
                  <a:lnTo>
                    <a:pt x="285" y="213"/>
                  </a:lnTo>
                  <a:lnTo>
                    <a:pt x="285" y="215"/>
                  </a:lnTo>
                  <a:lnTo>
                    <a:pt x="287" y="216"/>
                  </a:lnTo>
                  <a:lnTo>
                    <a:pt x="287" y="217"/>
                  </a:lnTo>
                  <a:lnTo>
                    <a:pt x="285" y="217"/>
                  </a:lnTo>
                  <a:lnTo>
                    <a:pt x="284" y="217"/>
                  </a:lnTo>
                  <a:lnTo>
                    <a:pt x="284" y="216"/>
                  </a:lnTo>
                  <a:lnTo>
                    <a:pt x="283" y="216"/>
                  </a:lnTo>
                  <a:lnTo>
                    <a:pt x="283" y="217"/>
                  </a:lnTo>
                  <a:lnTo>
                    <a:pt x="284" y="217"/>
                  </a:lnTo>
                  <a:lnTo>
                    <a:pt x="284" y="219"/>
                  </a:lnTo>
                  <a:lnTo>
                    <a:pt x="285" y="220"/>
                  </a:lnTo>
                  <a:lnTo>
                    <a:pt x="287" y="220"/>
                  </a:lnTo>
                  <a:lnTo>
                    <a:pt x="287" y="221"/>
                  </a:lnTo>
                  <a:lnTo>
                    <a:pt x="288" y="221"/>
                  </a:lnTo>
                  <a:lnTo>
                    <a:pt x="288" y="223"/>
                  </a:lnTo>
                  <a:lnTo>
                    <a:pt x="289" y="223"/>
                  </a:lnTo>
                  <a:lnTo>
                    <a:pt x="289" y="224"/>
                  </a:lnTo>
                  <a:lnTo>
                    <a:pt x="291" y="224"/>
                  </a:lnTo>
                  <a:lnTo>
                    <a:pt x="292" y="224"/>
                  </a:lnTo>
                  <a:lnTo>
                    <a:pt x="293" y="223"/>
                  </a:lnTo>
                  <a:lnTo>
                    <a:pt x="293" y="224"/>
                  </a:lnTo>
                  <a:lnTo>
                    <a:pt x="293" y="225"/>
                  </a:lnTo>
                  <a:lnTo>
                    <a:pt x="293" y="226"/>
                  </a:lnTo>
                  <a:lnTo>
                    <a:pt x="294" y="226"/>
                  </a:lnTo>
                  <a:lnTo>
                    <a:pt x="294" y="228"/>
                  </a:lnTo>
                  <a:lnTo>
                    <a:pt x="296" y="228"/>
                  </a:lnTo>
                  <a:lnTo>
                    <a:pt x="296" y="229"/>
                  </a:lnTo>
                  <a:lnTo>
                    <a:pt x="294" y="229"/>
                  </a:lnTo>
                  <a:lnTo>
                    <a:pt x="294" y="230"/>
                  </a:lnTo>
                  <a:lnTo>
                    <a:pt x="293" y="232"/>
                  </a:lnTo>
                  <a:lnTo>
                    <a:pt x="293" y="233"/>
                  </a:lnTo>
                  <a:lnTo>
                    <a:pt x="293" y="234"/>
                  </a:lnTo>
                  <a:lnTo>
                    <a:pt x="294" y="236"/>
                  </a:lnTo>
                  <a:lnTo>
                    <a:pt x="293" y="236"/>
                  </a:lnTo>
                  <a:lnTo>
                    <a:pt x="293" y="237"/>
                  </a:lnTo>
                  <a:lnTo>
                    <a:pt x="293" y="238"/>
                  </a:lnTo>
                  <a:lnTo>
                    <a:pt x="294" y="238"/>
                  </a:lnTo>
                  <a:lnTo>
                    <a:pt x="296" y="238"/>
                  </a:lnTo>
                  <a:lnTo>
                    <a:pt x="297" y="238"/>
                  </a:lnTo>
                  <a:lnTo>
                    <a:pt x="298" y="240"/>
                  </a:lnTo>
                  <a:lnTo>
                    <a:pt x="297" y="240"/>
                  </a:lnTo>
                  <a:lnTo>
                    <a:pt x="296" y="240"/>
                  </a:lnTo>
                  <a:lnTo>
                    <a:pt x="296" y="241"/>
                  </a:lnTo>
                  <a:lnTo>
                    <a:pt x="296" y="242"/>
                  </a:lnTo>
                  <a:lnTo>
                    <a:pt x="294" y="242"/>
                  </a:lnTo>
                  <a:lnTo>
                    <a:pt x="294" y="244"/>
                  </a:lnTo>
                  <a:lnTo>
                    <a:pt x="293" y="244"/>
                  </a:lnTo>
                  <a:lnTo>
                    <a:pt x="293" y="242"/>
                  </a:lnTo>
                  <a:lnTo>
                    <a:pt x="292" y="242"/>
                  </a:lnTo>
                  <a:lnTo>
                    <a:pt x="292" y="241"/>
                  </a:lnTo>
                  <a:lnTo>
                    <a:pt x="291" y="241"/>
                  </a:lnTo>
                  <a:lnTo>
                    <a:pt x="291" y="242"/>
                  </a:lnTo>
                  <a:lnTo>
                    <a:pt x="289" y="242"/>
                  </a:lnTo>
                  <a:lnTo>
                    <a:pt x="289" y="244"/>
                  </a:lnTo>
                  <a:lnTo>
                    <a:pt x="291" y="244"/>
                  </a:lnTo>
                  <a:lnTo>
                    <a:pt x="291" y="245"/>
                  </a:lnTo>
                  <a:lnTo>
                    <a:pt x="289" y="246"/>
                  </a:lnTo>
                  <a:lnTo>
                    <a:pt x="289" y="247"/>
                  </a:lnTo>
                  <a:lnTo>
                    <a:pt x="291" y="247"/>
                  </a:lnTo>
                  <a:lnTo>
                    <a:pt x="291" y="249"/>
                  </a:lnTo>
                  <a:lnTo>
                    <a:pt x="291" y="250"/>
                  </a:lnTo>
                  <a:lnTo>
                    <a:pt x="289" y="250"/>
                  </a:lnTo>
                  <a:lnTo>
                    <a:pt x="289" y="249"/>
                  </a:lnTo>
                  <a:lnTo>
                    <a:pt x="289" y="247"/>
                  </a:lnTo>
                  <a:lnTo>
                    <a:pt x="288" y="247"/>
                  </a:lnTo>
                  <a:lnTo>
                    <a:pt x="288" y="249"/>
                  </a:lnTo>
                  <a:lnTo>
                    <a:pt x="287" y="249"/>
                  </a:lnTo>
                  <a:lnTo>
                    <a:pt x="285" y="247"/>
                  </a:lnTo>
                  <a:lnTo>
                    <a:pt x="285" y="246"/>
                  </a:lnTo>
                  <a:lnTo>
                    <a:pt x="287" y="246"/>
                  </a:lnTo>
                  <a:lnTo>
                    <a:pt x="285" y="246"/>
                  </a:lnTo>
                  <a:lnTo>
                    <a:pt x="284" y="246"/>
                  </a:lnTo>
                  <a:lnTo>
                    <a:pt x="284" y="247"/>
                  </a:lnTo>
                  <a:lnTo>
                    <a:pt x="283" y="247"/>
                  </a:lnTo>
                  <a:lnTo>
                    <a:pt x="283" y="249"/>
                  </a:lnTo>
                  <a:lnTo>
                    <a:pt x="283" y="250"/>
                  </a:lnTo>
                  <a:lnTo>
                    <a:pt x="281" y="250"/>
                  </a:lnTo>
                  <a:lnTo>
                    <a:pt x="281" y="251"/>
                  </a:lnTo>
                  <a:lnTo>
                    <a:pt x="281" y="253"/>
                  </a:lnTo>
                  <a:lnTo>
                    <a:pt x="280" y="253"/>
                  </a:lnTo>
                  <a:lnTo>
                    <a:pt x="279" y="253"/>
                  </a:lnTo>
                  <a:lnTo>
                    <a:pt x="277" y="254"/>
                  </a:lnTo>
                  <a:lnTo>
                    <a:pt x="276" y="254"/>
                  </a:lnTo>
                  <a:lnTo>
                    <a:pt x="275" y="254"/>
                  </a:lnTo>
                  <a:lnTo>
                    <a:pt x="274" y="254"/>
                  </a:lnTo>
                  <a:lnTo>
                    <a:pt x="272" y="254"/>
                  </a:lnTo>
                  <a:lnTo>
                    <a:pt x="272" y="255"/>
                  </a:lnTo>
                  <a:lnTo>
                    <a:pt x="271" y="255"/>
                  </a:lnTo>
                  <a:lnTo>
                    <a:pt x="271" y="257"/>
                  </a:lnTo>
                  <a:lnTo>
                    <a:pt x="270" y="257"/>
                  </a:lnTo>
                  <a:lnTo>
                    <a:pt x="268" y="257"/>
                  </a:lnTo>
                  <a:lnTo>
                    <a:pt x="268" y="255"/>
                  </a:lnTo>
                  <a:lnTo>
                    <a:pt x="268" y="254"/>
                  </a:lnTo>
                  <a:lnTo>
                    <a:pt x="267" y="254"/>
                  </a:lnTo>
                  <a:lnTo>
                    <a:pt x="266" y="254"/>
                  </a:lnTo>
                  <a:lnTo>
                    <a:pt x="264" y="254"/>
                  </a:lnTo>
                  <a:lnTo>
                    <a:pt x="264" y="255"/>
                  </a:lnTo>
                  <a:lnTo>
                    <a:pt x="264" y="257"/>
                  </a:lnTo>
                  <a:lnTo>
                    <a:pt x="263" y="257"/>
                  </a:lnTo>
                  <a:lnTo>
                    <a:pt x="263" y="258"/>
                  </a:lnTo>
                  <a:lnTo>
                    <a:pt x="263" y="259"/>
                  </a:lnTo>
                  <a:lnTo>
                    <a:pt x="263" y="261"/>
                  </a:lnTo>
                  <a:lnTo>
                    <a:pt x="263" y="262"/>
                  </a:lnTo>
                  <a:lnTo>
                    <a:pt x="264" y="262"/>
                  </a:lnTo>
                  <a:lnTo>
                    <a:pt x="264" y="263"/>
                  </a:lnTo>
                  <a:lnTo>
                    <a:pt x="264" y="264"/>
                  </a:lnTo>
                  <a:lnTo>
                    <a:pt x="264" y="266"/>
                  </a:lnTo>
                  <a:lnTo>
                    <a:pt x="264" y="267"/>
                  </a:lnTo>
                  <a:lnTo>
                    <a:pt x="264" y="268"/>
                  </a:lnTo>
                  <a:lnTo>
                    <a:pt x="266" y="268"/>
                  </a:lnTo>
                  <a:lnTo>
                    <a:pt x="264" y="268"/>
                  </a:lnTo>
                  <a:lnTo>
                    <a:pt x="264" y="270"/>
                  </a:lnTo>
                  <a:lnTo>
                    <a:pt x="263" y="270"/>
                  </a:lnTo>
                  <a:lnTo>
                    <a:pt x="262" y="270"/>
                  </a:lnTo>
                  <a:lnTo>
                    <a:pt x="260" y="270"/>
                  </a:lnTo>
                  <a:lnTo>
                    <a:pt x="259" y="270"/>
                  </a:lnTo>
                  <a:lnTo>
                    <a:pt x="259" y="271"/>
                  </a:lnTo>
                  <a:lnTo>
                    <a:pt x="258" y="271"/>
                  </a:lnTo>
                  <a:lnTo>
                    <a:pt x="258" y="272"/>
                  </a:lnTo>
                  <a:lnTo>
                    <a:pt x="259" y="272"/>
                  </a:lnTo>
                  <a:lnTo>
                    <a:pt x="260" y="272"/>
                  </a:lnTo>
                  <a:lnTo>
                    <a:pt x="262" y="272"/>
                  </a:lnTo>
                  <a:lnTo>
                    <a:pt x="263" y="272"/>
                  </a:lnTo>
                  <a:lnTo>
                    <a:pt x="263" y="271"/>
                  </a:lnTo>
                  <a:lnTo>
                    <a:pt x="264" y="271"/>
                  </a:lnTo>
                  <a:lnTo>
                    <a:pt x="264" y="272"/>
                  </a:lnTo>
                  <a:lnTo>
                    <a:pt x="264" y="274"/>
                  </a:lnTo>
                  <a:lnTo>
                    <a:pt x="264" y="275"/>
                  </a:lnTo>
                  <a:lnTo>
                    <a:pt x="264" y="276"/>
                  </a:lnTo>
                  <a:lnTo>
                    <a:pt x="263" y="276"/>
                  </a:lnTo>
                  <a:lnTo>
                    <a:pt x="263" y="278"/>
                  </a:lnTo>
                  <a:lnTo>
                    <a:pt x="263" y="279"/>
                  </a:lnTo>
                  <a:lnTo>
                    <a:pt x="262" y="280"/>
                  </a:lnTo>
                  <a:lnTo>
                    <a:pt x="262" y="281"/>
                  </a:lnTo>
                  <a:lnTo>
                    <a:pt x="262" y="283"/>
                  </a:lnTo>
                  <a:lnTo>
                    <a:pt x="263" y="284"/>
                  </a:lnTo>
                  <a:lnTo>
                    <a:pt x="264" y="284"/>
                  </a:lnTo>
                  <a:lnTo>
                    <a:pt x="264" y="285"/>
                  </a:lnTo>
                  <a:lnTo>
                    <a:pt x="264" y="287"/>
                  </a:lnTo>
                  <a:lnTo>
                    <a:pt x="266" y="287"/>
                  </a:lnTo>
                  <a:lnTo>
                    <a:pt x="266" y="288"/>
                  </a:lnTo>
                  <a:lnTo>
                    <a:pt x="266" y="289"/>
                  </a:lnTo>
                  <a:lnTo>
                    <a:pt x="266" y="291"/>
                  </a:lnTo>
                  <a:lnTo>
                    <a:pt x="264" y="291"/>
                  </a:lnTo>
                  <a:lnTo>
                    <a:pt x="264" y="292"/>
                  </a:lnTo>
                  <a:lnTo>
                    <a:pt x="263" y="292"/>
                  </a:lnTo>
                  <a:lnTo>
                    <a:pt x="262" y="292"/>
                  </a:lnTo>
                  <a:lnTo>
                    <a:pt x="262" y="293"/>
                  </a:lnTo>
                  <a:lnTo>
                    <a:pt x="263" y="293"/>
                  </a:lnTo>
                  <a:lnTo>
                    <a:pt x="264" y="293"/>
                  </a:lnTo>
                  <a:lnTo>
                    <a:pt x="264" y="295"/>
                  </a:lnTo>
                  <a:lnTo>
                    <a:pt x="264" y="296"/>
                  </a:lnTo>
                  <a:lnTo>
                    <a:pt x="263" y="296"/>
                  </a:lnTo>
                  <a:lnTo>
                    <a:pt x="262" y="296"/>
                  </a:lnTo>
                  <a:lnTo>
                    <a:pt x="260" y="295"/>
                  </a:lnTo>
                  <a:lnTo>
                    <a:pt x="260" y="296"/>
                  </a:lnTo>
                  <a:lnTo>
                    <a:pt x="259" y="296"/>
                  </a:lnTo>
                  <a:lnTo>
                    <a:pt x="260" y="296"/>
                  </a:lnTo>
                  <a:lnTo>
                    <a:pt x="260" y="297"/>
                  </a:lnTo>
                  <a:lnTo>
                    <a:pt x="260" y="298"/>
                  </a:lnTo>
                  <a:lnTo>
                    <a:pt x="262" y="298"/>
                  </a:lnTo>
                  <a:lnTo>
                    <a:pt x="262" y="300"/>
                  </a:lnTo>
                  <a:lnTo>
                    <a:pt x="262" y="301"/>
                  </a:lnTo>
                  <a:lnTo>
                    <a:pt x="262" y="302"/>
                  </a:lnTo>
                  <a:lnTo>
                    <a:pt x="263" y="302"/>
                  </a:lnTo>
                  <a:lnTo>
                    <a:pt x="264" y="302"/>
                  </a:lnTo>
                  <a:lnTo>
                    <a:pt x="266" y="302"/>
                  </a:lnTo>
                  <a:lnTo>
                    <a:pt x="267" y="302"/>
                  </a:lnTo>
                  <a:lnTo>
                    <a:pt x="267" y="304"/>
                  </a:lnTo>
                  <a:lnTo>
                    <a:pt x="267" y="305"/>
                  </a:lnTo>
                  <a:lnTo>
                    <a:pt x="266" y="305"/>
                  </a:lnTo>
                  <a:lnTo>
                    <a:pt x="266" y="306"/>
                  </a:lnTo>
                  <a:lnTo>
                    <a:pt x="264" y="306"/>
                  </a:lnTo>
                  <a:lnTo>
                    <a:pt x="264" y="305"/>
                  </a:lnTo>
                  <a:lnTo>
                    <a:pt x="264" y="304"/>
                  </a:lnTo>
                  <a:lnTo>
                    <a:pt x="263" y="304"/>
                  </a:lnTo>
                  <a:lnTo>
                    <a:pt x="262" y="304"/>
                  </a:lnTo>
                  <a:lnTo>
                    <a:pt x="262" y="305"/>
                  </a:lnTo>
                  <a:lnTo>
                    <a:pt x="262" y="306"/>
                  </a:lnTo>
                  <a:lnTo>
                    <a:pt x="262" y="308"/>
                  </a:lnTo>
                  <a:lnTo>
                    <a:pt x="262" y="309"/>
                  </a:lnTo>
                  <a:lnTo>
                    <a:pt x="263" y="309"/>
                  </a:lnTo>
                  <a:lnTo>
                    <a:pt x="264" y="309"/>
                  </a:lnTo>
                  <a:lnTo>
                    <a:pt x="266" y="309"/>
                  </a:lnTo>
                  <a:lnTo>
                    <a:pt x="266" y="308"/>
                  </a:lnTo>
                  <a:lnTo>
                    <a:pt x="267" y="308"/>
                  </a:lnTo>
                  <a:lnTo>
                    <a:pt x="268" y="308"/>
                  </a:lnTo>
                  <a:lnTo>
                    <a:pt x="270" y="308"/>
                  </a:lnTo>
                  <a:lnTo>
                    <a:pt x="271" y="308"/>
                  </a:lnTo>
                  <a:lnTo>
                    <a:pt x="272" y="308"/>
                  </a:lnTo>
                  <a:lnTo>
                    <a:pt x="274" y="308"/>
                  </a:lnTo>
                  <a:lnTo>
                    <a:pt x="272" y="309"/>
                  </a:lnTo>
                  <a:lnTo>
                    <a:pt x="271" y="309"/>
                  </a:lnTo>
                  <a:lnTo>
                    <a:pt x="270" y="309"/>
                  </a:lnTo>
                  <a:lnTo>
                    <a:pt x="268" y="309"/>
                  </a:lnTo>
                  <a:lnTo>
                    <a:pt x="268" y="310"/>
                  </a:lnTo>
                  <a:lnTo>
                    <a:pt x="268" y="312"/>
                  </a:lnTo>
                  <a:lnTo>
                    <a:pt x="270" y="312"/>
                  </a:lnTo>
                  <a:lnTo>
                    <a:pt x="270" y="313"/>
                  </a:lnTo>
                  <a:lnTo>
                    <a:pt x="271" y="314"/>
                  </a:lnTo>
                  <a:lnTo>
                    <a:pt x="271" y="316"/>
                  </a:lnTo>
                  <a:lnTo>
                    <a:pt x="271" y="317"/>
                  </a:lnTo>
                  <a:lnTo>
                    <a:pt x="272" y="317"/>
                  </a:lnTo>
                  <a:lnTo>
                    <a:pt x="274" y="317"/>
                  </a:lnTo>
                  <a:lnTo>
                    <a:pt x="272" y="317"/>
                  </a:lnTo>
                  <a:lnTo>
                    <a:pt x="272" y="318"/>
                  </a:lnTo>
                  <a:lnTo>
                    <a:pt x="272" y="319"/>
                  </a:lnTo>
                  <a:lnTo>
                    <a:pt x="272" y="321"/>
                  </a:lnTo>
                  <a:lnTo>
                    <a:pt x="272" y="322"/>
                  </a:lnTo>
                  <a:lnTo>
                    <a:pt x="272" y="323"/>
                  </a:lnTo>
                  <a:lnTo>
                    <a:pt x="272" y="325"/>
                  </a:lnTo>
                  <a:lnTo>
                    <a:pt x="271" y="325"/>
                  </a:lnTo>
                  <a:lnTo>
                    <a:pt x="270" y="325"/>
                  </a:lnTo>
                  <a:lnTo>
                    <a:pt x="270" y="323"/>
                  </a:lnTo>
                  <a:lnTo>
                    <a:pt x="268" y="323"/>
                  </a:lnTo>
                  <a:lnTo>
                    <a:pt x="268" y="325"/>
                  </a:lnTo>
                  <a:lnTo>
                    <a:pt x="268" y="326"/>
                  </a:lnTo>
                  <a:lnTo>
                    <a:pt x="268" y="327"/>
                  </a:lnTo>
                  <a:lnTo>
                    <a:pt x="268" y="329"/>
                  </a:lnTo>
                  <a:lnTo>
                    <a:pt x="268" y="330"/>
                  </a:lnTo>
                  <a:lnTo>
                    <a:pt x="270" y="330"/>
                  </a:lnTo>
                  <a:lnTo>
                    <a:pt x="271" y="330"/>
                  </a:lnTo>
                  <a:lnTo>
                    <a:pt x="271" y="331"/>
                  </a:lnTo>
                  <a:lnTo>
                    <a:pt x="271" y="333"/>
                  </a:lnTo>
                  <a:lnTo>
                    <a:pt x="270" y="333"/>
                  </a:lnTo>
                  <a:lnTo>
                    <a:pt x="270" y="334"/>
                  </a:lnTo>
                  <a:lnTo>
                    <a:pt x="271" y="335"/>
                  </a:lnTo>
                  <a:lnTo>
                    <a:pt x="271" y="336"/>
                  </a:lnTo>
                  <a:lnTo>
                    <a:pt x="267" y="336"/>
                  </a:lnTo>
                  <a:lnTo>
                    <a:pt x="264" y="336"/>
                  </a:lnTo>
                  <a:lnTo>
                    <a:pt x="262" y="336"/>
                  </a:lnTo>
                  <a:lnTo>
                    <a:pt x="260" y="336"/>
                  </a:lnTo>
                  <a:lnTo>
                    <a:pt x="258" y="336"/>
                  </a:lnTo>
                  <a:lnTo>
                    <a:pt x="257" y="336"/>
                  </a:lnTo>
                  <a:lnTo>
                    <a:pt x="255" y="336"/>
                  </a:lnTo>
                  <a:lnTo>
                    <a:pt x="254" y="336"/>
                  </a:lnTo>
                  <a:lnTo>
                    <a:pt x="249" y="336"/>
                  </a:lnTo>
                  <a:lnTo>
                    <a:pt x="246" y="336"/>
                  </a:lnTo>
                  <a:lnTo>
                    <a:pt x="245" y="336"/>
                  </a:lnTo>
                  <a:lnTo>
                    <a:pt x="242" y="336"/>
                  </a:lnTo>
                  <a:lnTo>
                    <a:pt x="241" y="336"/>
                  </a:lnTo>
                  <a:lnTo>
                    <a:pt x="240" y="336"/>
                  </a:lnTo>
                  <a:lnTo>
                    <a:pt x="237" y="336"/>
                  </a:lnTo>
                  <a:lnTo>
                    <a:pt x="236" y="336"/>
                  </a:lnTo>
                  <a:lnTo>
                    <a:pt x="234" y="336"/>
                  </a:lnTo>
                  <a:lnTo>
                    <a:pt x="233" y="336"/>
                  </a:lnTo>
                  <a:lnTo>
                    <a:pt x="230" y="336"/>
                  </a:lnTo>
                  <a:lnTo>
                    <a:pt x="228" y="336"/>
                  </a:lnTo>
                  <a:lnTo>
                    <a:pt x="225" y="336"/>
                  </a:lnTo>
                  <a:lnTo>
                    <a:pt x="223" y="336"/>
                  </a:lnTo>
                  <a:lnTo>
                    <a:pt x="220" y="336"/>
                  </a:lnTo>
                  <a:lnTo>
                    <a:pt x="216" y="336"/>
                  </a:lnTo>
                  <a:lnTo>
                    <a:pt x="213" y="336"/>
                  </a:lnTo>
                  <a:lnTo>
                    <a:pt x="212" y="336"/>
                  </a:lnTo>
                  <a:lnTo>
                    <a:pt x="211" y="336"/>
                  </a:lnTo>
                  <a:lnTo>
                    <a:pt x="208" y="336"/>
                  </a:lnTo>
                  <a:lnTo>
                    <a:pt x="207" y="336"/>
                  </a:lnTo>
                  <a:lnTo>
                    <a:pt x="200" y="336"/>
                  </a:lnTo>
                  <a:lnTo>
                    <a:pt x="198" y="336"/>
                  </a:lnTo>
                  <a:lnTo>
                    <a:pt x="194" y="336"/>
                  </a:lnTo>
                  <a:lnTo>
                    <a:pt x="192" y="336"/>
                  </a:lnTo>
                  <a:lnTo>
                    <a:pt x="191" y="336"/>
                  </a:lnTo>
                  <a:lnTo>
                    <a:pt x="188" y="336"/>
                  </a:lnTo>
                  <a:lnTo>
                    <a:pt x="186" y="336"/>
                  </a:lnTo>
                  <a:lnTo>
                    <a:pt x="183" y="336"/>
                  </a:lnTo>
                  <a:lnTo>
                    <a:pt x="182" y="336"/>
                  </a:lnTo>
                  <a:lnTo>
                    <a:pt x="181" y="336"/>
                  </a:lnTo>
                  <a:lnTo>
                    <a:pt x="179" y="336"/>
                  </a:lnTo>
                  <a:lnTo>
                    <a:pt x="178" y="336"/>
                  </a:lnTo>
                  <a:lnTo>
                    <a:pt x="175" y="336"/>
                  </a:lnTo>
                  <a:lnTo>
                    <a:pt x="171" y="336"/>
                  </a:lnTo>
                  <a:lnTo>
                    <a:pt x="169" y="336"/>
                  </a:lnTo>
                  <a:lnTo>
                    <a:pt x="168" y="336"/>
                  </a:lnTo>
                  <a:lnTo>
                    <a:pt x="166" y="336"/>
                  </a:lnTo>
                  <a:lnTo>
                    <a:pt x="165" y="335"/>
                  </a:lnTo>
                  <a:lnTo>
                    <a:pt x="160" y="335"/>
                  </a:lnTo>
                  <a:lnTo>
                    <a:pt x="154" y="335"/>
                  </a:lnTo>
                  <a:lnTo>
                    <a:pt x="152" y="335"/>
                  </a:lnTo>
                  <a:lnTo>
                    <a:pt x="151" y="335"/>
                  </a:lnTo>
                  <a:lnTo>
                    <a:pt x="149" y="335"/>
                  </a:lnTo>
                  <a:lnTo>
                    <a:pt x="145" y="335"/>
                  </a:lnTo>
                  <a:lnTo>
                    <a:pt x="144" y="335"/>
                  </a:lnTo>
                  <a:lnTo>
                    <a:pt x="143" y="335"/>
                  </a:lnTo>
                  <a:lnTo>
                    <a:pt x="141" y="335"/>
                  </a:lnTo>
                  <a:lnTo>
                    <a:pt x="140" y="335"/>
                  </a:lnTo>
                  <a:lnTo>
                    <a:pt x="135" y="335"/>
                  </a:lnTo>
                  <a:lnTo>
                    <a:pt x="132" y="335"/>
                  </a:lnTo>
                  <a:lnTo>
                    <a:pt x="130" y="335"/>
                  </a:lnTo>
                  <a:lnTo>
                    <a:pt x="127" y="335"/>
                  </a:lnTo>
                  <a:lnTo>
                    <a:pt x="124" y="335"/>
                  </a:lnTo>
                  <a:lnTo>
                    <a:pt x="123" y="335"/>
                  </a:lnTo>
                  <a:lnTo>
                    <a:pt x="120" y="335"/>
                  </a:lnTo>
                  <a:lnTo>
                    <a:pt x="119" y="335"/>
                  </a:lnTo>
                  <a:lnTo>
                    <a:pt x="118" y="335"/>
                  </a:lnTo>
                  <a:lnTo>
                    <a:pt x="116" y="335"/>
                  </a:lnTo>
                  <a:lnTo>
                    <a:pt x="115" y="335"/>
                  </a:lnTo>
                  <a:lnTo>
                    <a:pt x="114" y="335"/>
                  </a:lnTo>
                  <a:lnTo>
                    <a:pt x="109" y="335"/>
                  </a:lnTo>
                  <a:lnTo>
                    <a:pt x="106" y="335"/>
                  </a:lnTo>
                  <a:lnTo>
                    <a:pt x="103" y="335"/>
                  </a:lnTo>
                  <a:lnTo>
                    <a:pt x="98" y="335"/>
                  </a:lnTo>
                  <a:lnTo>
                    <a:pt x="97" y="335"/>
                  </a:lnTo>
                  <a:lnTo>
                    <a:pt x="96" y="335"/>
                  </a:lnTo>
                  <a:lnTo>
                    <a:pt x="94" y="335"/>
                  </a:lnTo>
                  <a:lnTo>
                    <a:pt x="92" y="335"/>
                  </a:lnTo>
                  <a:lnTo>
                    <a:pt x="86" y="335"/>
                  </a:lnTo>
                  <a:lnTo>
                    <a:pt x="85" y="335"/>
                  </a:lnTo>
                  <a:lnTo>
                    <a:pt x="84" y="335"/>
                  </a:lnTo>
                  <a:lnTo>
                    <a:pt x="82" y="335"/>
                  </a:lnTo>
                  <a:lnTo>
                    <a:pt x="81" y="335"/>
                  </a:lnTo>
                  <a:lnTo>
                    <a:pt x="80" y="335"/>
                  </a:lnTo>
                  <a:lnTo>
                    <a:pt x="79" y="335"/>
                  </a:lnTo>
                  <a:lnTo>
                    <a:pt x="77" y="335"/>
                  </a:lnTo>
                  <a:lnTo>
                    <a:pt x="75" y="335"/>
                  </a:lnTo>
                  <a:lnTo>
                    <a:pt x="72" y="335"/>
                  </a:lnTo>
                  <a:lnTo>
                    <a:pt x="71" y="335"/>
                  </a:lnTo>
                  <a:lnTo>
                    <a:pt x="68" y="335"/>
                  </a:lnTo>
                  <a:lnTo>
                    <a:pt x="67" y="335"/>
                  </a:lnTo>
                  <a:lnTo>
                    <a:pt x="65" y="335"/>
                  </a:lnTo>
                  <a:lnTo>
                    <a:pt x="64" y="335"/>
                  </a:lnTo>
                  <a:lnTo>
                    <a:pt x="63" y="335"/>
                  </a:lnTo>
                  <a:lnTo>
                    <a:pt x="61" y="335"/>
                  </a:lnTo>
                  <a:lnTo>
                    <a:pt x="60" y="335"/>
                  </a:lnTo>
                  <a:lnTo>
                    <a:pt x="58" y="335"/>
                  </a:lnTo>
                  <a:lnTo>
                    <a:pt x="56" y="335"/>
                  </a:lnTo>
                  <a:lnTo>
                    <a:pt x="54" y="335"/>
                  </a:lnTo>
                  <a:lnTo>
                    <a:pt x="52" y="335"/>
                  </a:lnTo>
                  <a:lnTo>
                    <a:pt x="48" y="335"/>
                  </a:lnTo>
                  <a:lnTo>
                    <a:pt x="46" y="335"/>
                  </a:lnTo>
                  <a:lnTo>
                    <a:pt x="43" y="335"/>
                  </a:lnTo>
                  <a:lnTo>
                    <a:pt x="39" y="335"/>
                  </a:lnTo>
                  <a:lnTo>
                    <a:pt x="37" y="335"/>
                  </a:lnTo>
                  <a:lnTo>
                    <a:pt x="34" y="335"/>
                  </a:lnTo>
                  <a:lnTo>
                    <a:pt x="31" y="335"/>
                  </a:lnTo>
                  <a:lnTo>
                    <a:pt x="30" y="335"/>
                  </a:lnTo>
                  <a:lnTo>
                    <a:pt x="27" y="335"/>
                  </a:lnTo>
                  <a:lnTo>
                    <a:pt x="25" y="335"/>
                  </a:lnTo>
                  <a:lnTo>
                    <a:pt x="24" y="335"/>
                  </a:lnTo>
                  <a:lnTo>
                    <a:pt x="22" y="335"/>
                  </a:lnTo>
                  <a:lnTo>
                    <a:pt x="21" y="335"/>
                  </a:lnTo>
                  <a:lnTo>
                    <a:pt x="17" y="335"/>
                  </a:lnTo>
                  <a:lnTo>
                    <a:pt x="14" y="335"/>
                  </a:lnTo>
                  <a:lnTo>
                    <a:pt x="12" y="335"/>
                  </a:lnTo>
                  <a:lnTo>
                    <a:pt x="8" y="335"/>
                  </a:lnTo>
                  <a:lnTo>
                    <a:pt x="7" y="335"/>
                  </a:lnTo>
                  <a:lnTo>
                    <a:pt x="5" y="335"/>
                  </a:lnTo>
                  <a:lnTo>
                    <a:pt x="4" y="333"/>
                  </a:lnTo>
                  <a:lnTo>
                    <a:pt x="4" y="331"/>
                  </a:lnTo>
                  <a:lnTo>
                    <a:pt x="4" y="329"/>
                  </a:lnTo>
                  <a:lnTo>
                    <a:pt x="4" y="322"/>
                  </a:lnTo>
                  <a:lnTo>
                    <a:pt x="4" y="321"/>
                  </a:lnTo>
                  <a:lnTo>
                    <a:pt x="4" y="316"/>
                  </a:lnTo>
                  <a:lnTo>
                    <a:pt x="4" y="314"/>
                  </a:lnTo>
                  <a:lnTo>
                    <a:pt x="4" y="309"/>
                  </a:lnTo>
                  <a:lnTo>
                    <a:pt x="4" y="306"/>
                  </a:lnTo>
                  <a:lnTo>
                    <a:pt x="4" y="302"/>
                  </a:lnTo>
                  <a:lnTo>
                    <a:pt x="3" y="298"/>
                  </a:lnTo>
                  <a:lnTo>
                    <a:pt x="3" y="296"/>
                  </a:lnTo>
                  <a:lnTo>
                    <a:pt x="3" y="289"/>
                  </a:lnTo>
                  <a:lnTo>
                    <a:pt x="3" y="285"/>
                  </a:lnTo>
                  <a:lnTo>
                    <a:pt x="3" y="283"/>
                  </a:lnTo>
                  <a:lnTo>
                    <a:pt x="1" y="280"/>
                  </a:lnTo>
                  <a:lnTo>
                    <a:pt x="1" y="276"/>
                  </a:lnTo>
                  <a:lnTo>
                    <a:pt x="1" y="272"/>
                  </a:lnTo>
                  <a:lnTo>
                    <a:pt x="1" y="271"/>
                  </a:lnTo>
                  <a:lnTo>
                    <a:pt x="1" y="268"/>
                  </a:lnTo>
                  <a:lnTo>
                    <a:pt x="1" y="264"/>
                  </a:lnTo>
                  <a:lnTo>
                    <a:pt x="1" y="262"/>
                  </a:lnTo>
                  <a:lnTo>
                    <a:pt x="1" y="261"/>
                  </a:lnTo>
                  <a:lnTo>
                    <a:pt x="1" y="259"/>
                  </a:lnTo>
                  <a:lnTo>
                    <a:pt x="1" y="255"/>
                  </a:lnTo>
                  <a:lnTo>
                    <a:pt x="1" y="253"/>
                  </a:lnTo>
                  <a:lnTo>
                    <a:pt x="1" y="251"/>
                  </a:lnTo>
                  <a:lnTo>
                    <a:pt x="1" y="250"/>
                  </a:lnTo>
                  <a:lnTo>
                    <a:pt x="1" y="249"/>
                  </a:lnTo>
                  <a:lnTo>
                    <a:pt x="1" y="246"/>
                  </a:lnTo>
                  <a:lnTo>
                    <a:pt x="1" y="244"/>
                  </a:lnTo>
                  <a:lnTo>
                    <a:pt x="1" y="242"/>
                  </a:lnTo>
                  <a:lnTo>
                    <a:pt x="0" y="241"/>
                  </a:lnTo>
                  <a:lnTo>
                    <a:pt x="0" y="237"/>
                  </a:lnTo>
                  <a:lnTo>
                    <a:pt x="0" y="234"/>
                  </a:lnTo>
                  <a:lnTo>
                    <a:pt x="0" y="233"/>
                  </a:lnTo>
                  <a:lnTo>
                    <a:pt x="0" y="230"/>
                  </a:lnTo>
                  <a:lnTo>
                    <a:pt x="0" y="225"/>
                  </a:lnTo>
                  <a:lnTo>
                    <a:pt x="0" y="224"/>
                  </a:lnTo>
                  <a:lnTo>
                    <a:pt x="0" y="223"/>
                  </a:lnTo>
                  <a:lnTo>
                    <a:pt x="0" y="221"/>
                  </a:lnTo>
                  <a:lnTo>
                    <a:pt x="1" y="221"/>
                  </a:lnTo>
                  <a:lnTo>
                    <a:pt x="1" y="220"/>
                  </a:lnTo>
                  <a:lnTo>
                    <a:pt x="1" y="219"/>
                  </a:lnTo>
                  <a:lnTo>
                    <a:pt x="1" y="217"/>
                  </a:lnTo>
                  <a:lnTo>
                    <a:pt x="1" y="216"/>
                  </a:lnTo>
                  <a:lnTo>
                    <a:pt x="1" y="215"/>
                  </a:lnTo>
                  <a:lnTo>
                    <a:pt x="1" y="213"/>
                  </a:lnTo>
                  <a:lnTo>
                    <a:pt x="1" y="212"/>
                  </a:lnTo>
                  <a:lnTo>
                    <a:pt x="1" y="211"/>
                  </a:lnTo>
                  <a:lnTo>
                    <a:pt x="3" y="211"/>
                  </a:lnTo>
                  <a:lnTo>
                    <a:pt x="4" y="211"/>
                  </a:lnTo>
                  <a:lnTo>
                    <a:pt x="4" y="209"/>
                  </a:lnTo>
                  <a:lnTo>
                    <a:pt x="5" y="209"/>
                  </a:lnTo>
                  <a:lnTo>
                    <a:pt x="5" y="208"/>
                  </a:lnTo>
                  <a:lnTo>
                    <a:pt x="7" y="208"/>
                  </a:lnTo>
                  <a:lnTo>
                    <a:pt x="7" y="207"/>
                  </a:lnTo>
                  <a:lnTo>
                    <a:pt x="7" y="206"/>
                  </a:lnTo>
                  <a:lnTo>
                    <a:pt x="8" y="206"/>
                  </a:lnTo>
                  <a:lnTo>
                    <a:pt x="8" y="204"/>
                  </a:lnTo>
                  <a:lnTo>
                    <a:pt x="8" y="203"/>
                  </a:lnTo>
                  <a:lnTo>
                    <a:pt x="8" y="202"/>
                  </a:lnTo>
                  <a:lnTo>
                    <a:pt x="7" y="203"/>
                  </a:lnTo>
                  <a:lnTo>
                    <a:pt x="7" y="204"/>
                  </a:lnTo>
                  <a:lnTo>
                    <a:pt x="5" y="204"/>
                  </a:lnTo>
                  <a:lnTo>
                    <a:pt x="5" y="203"/>
                  </a:lnTo>
                  <a:lnTo>
                    <a:pt x="7" y="202"/>
                  </a:lnTo>
                  <a:lnTo>
                    <a:pt x="5" y="202"/>
                  </a:lnTo>
                  <a:lnTo>
                    <a:pt x="5" y="200"/>
                  </a:lnTo>
                  <a:lnTo>
                    <a:pt x="5" y="202"/>
                  </a:lnTo>
                  <a:lnTo>
                    <a:pt x="4" y="202"/>
                  </a:lnTo>
                  <a:lnTo>
                    <a:pt x="4" y="200"/>
                  </a:lnTo>
                  <a:lnTo>
                    <a:pt x="3" y="200"/>
                  </a:lnTo>
                  <a:lnTo>
                    <a:pt x="1" y="200"/>
                  </a:lnTo>
                  <a:lnTo>
                    <a:pt x="0" y="200"/>
                  </a:lnTo>
                  <a:lnTo>
                    <a:pt x="1" y="200"/>
                  </a:lnTo>
                  <a:lnTo>
                    <a:pt x="1" y="199"/>
                  </a:lnTo>
                  <a:lnTo>
                    <a:pt x="3" y="199"/>
                  </a:lnTo>
                  <a:lnTo>
                    <a:pt x="4" y="199"/>
                  </a:lnTo>
                  <a:lnTo>
                    <a:pt x="5" y="199"/>
                  </a:lnTo>
                  <a:lnTo>
                    <a:pt x="5" y="198"/>
                  </a:lnTo>
                  <a:lnTo>
                    <a:pt x="7" y="198"/>
                  </a:lnTo>
                  <a:lnTo>
                    <a:pt x="8" y="198"/>
                  </a:lnTo>
                  <a:lnTo>
                    <a:pt x="9" y="198"/>
                  </a:lnTo>
                  <a:lnTo>
                    <a:pt x="9" y="196"/>
                  </a:lnTo>
                  <a:lnTo>
                    <a:pt x="9" y="195"/>
                  </a:lnTo>
                  <a:lnTo>
                    <a:pt x="8" y="195"/>
                  </a:lnTo>
                  <a:lnTo>
                    <a:pt x="8" y="196"/>
                  </a:lnTo>
                  <a:lnTo>
                    <a:pt x="7" y="196"/>
                  </a:lnTo>
                  <a:lnTo>
                    <a:pt x="7" y="195"/>
                  </a:lnTo>
                  <a:lnTo>
                    <a:pt x="5" y="195"/>
                  </a:lnTo>
                  <a:lnTo>
                    <a:pt x="5" y="194"/>
                  </a:lnTo>
                  <a:lnTo>
                    <a:pt x="7" y="194"/>
                  </a:lnTo>
                  <a:lnTo>
                    <a:pt x="7" y="192"/>
                  </a:lnTo>
                  <a:lnTo>
                    <a:pt x="7" y="191"/>
                  </a:lnTo>
                  <a:lnTo>
                    <a:pt x="7" y="190"/>
                  </a:lnTo>
                  <a:lnTo>
                    <a:pt x="5" y="190"/>
                  </a:lnTo>
                  <a:lnTo>
                    <a:pt x="5" y="189"/>
                  </a:lnTo>
                  <a:lnTo>
                    <a:pt x="7" y="189"/>
                  </a:lnTo>
                  <a:lnTo>
                    <a:pt x="7" y="190"/>
                  </a:lnTo>
                  <a:lnTo>
                    <a:pt x="8" y="190"/>
                  </a:lnTo>
                  <a:lnTo>
                    <a:pt x="8" y="189"/>
                  </a:lnTo>
                  <a:lnTo>
                    <a:pt x="9" y="187"/>
                  </a:lnTo>
                  <a:lnTo>
                    <a:pt x="10" y="187"/>
                  </a:lnTo>
                  <a:lnTo>
                    <a:pt x="10" y="186"/>
                  </a:lnTo>
                  <a:lnTo>
                    <a:pt x="12" y="186"/>
                  </a:lnTo>
                  <a:lnTo>
                    <a:pt x="12" y="185"/>
                  </a:lnTo>
                  <a:lnTo>
                    <a:pt x="12" y="183"/>
                  </a:lnTo>
                  <a:lnTo>
                    <a:pt x="13" y="183"/>
                  </a:lnTo>
                  <a:lnTo>
                    <a:pt x="14" y="183"/>
                  </a:lnTo>
                  <a:lnTo>
                    <a:pt x="16" y="183"/>
                  </a:lnTo>
                  <a:lnTo>
                    <a:pt x="16" y="182"/>
                  </a:lnTo>
                  <a:lnTo>
                    <a:pt x="14" y="182"/>
                  </a:lnTo>
                  <a:lnTo>
                    <a:pt x="13" y="182"/>
                  </a:lnTo>
                  <a:lnTo>
                    <a:pt x="13" y="181"/>
                  </a:lnTo>
                  <a:lnTo>
                    <a:pt x="12" y="181"/>
                  </a:lnTo>
                  <a:lnTo>
                    <a:pt x="12" y="179"/>
                  </a:lnTo>
                  <a:lnTo>
                    <a:pt x="13" y="179"/>
                  </a:lnTo>
                  <a:lnTo>
                    <a:pt x="14" y="181"/>
                  </a:lnTo>
                  <a:lnTo>
                    <a:pt x="14" y="179"/>
                  </a:lnTo>
                  <a:lnTo>
                    <a:pt x="14" y="178"/>
                  </a:lnTo>
                  <a:lnTo>
                    <a:pt x="16" y="178"/>
                  </a:lnTo>
                  <a:lnTo>
                    <a:pt x="16" y="177"/>
                  </a:lnTo>
                  <a:lnTo>
                    <a:pt x="17" y="175"/>
                  </a:lnTo>
                  <a:lnTo>
                    <a:pt x="18" y="175"/>
                  </a:lnTo>
                  <a:lnTo>
                    <a:pt x="18" y="174"/>
                  </a:lnTo>
                  <a:lnTo>
                    <a:pt x="17" y="174"/>
                  </a:lnTo>
                  <a:lnTo>
                    <a:pt x="17" y="173"/>
                  </a:lnTo>
                  <a:lnTo>
                    <a:pt x="17" y="172"/>
                  </a:lnTo>
                  <a:lnTo>
                    <a:pt x="18" y="172"/>
                  </a:lnTo>
                  <a:lnTo>
                    <a:pt x="18" y="170"/>
                  </a:lnTo>
                  <a:lnTo>
                    <a:pt x="17" y="170"/>
                  </a:lnTo>
                  <a:lnTo>
                    <a:pt x="16" y="170"/>
                  </a:lnTo>
                  <a:lnTo>
                    <a:pt x="16" y="169"/>
                  </a:lnTo>
                  <a:lnTo>
                    <a:pt x="16" y="168"/>
                  </a:lnTo>
                  <a:lnTo>
                    <a:pt x="17" y="168"/>
                  </a:lnTo>
                  <a:lnTo>
                    <a:pt x="17" y="166"/>
                  </a:lnTo>
                  <a:lnTo>
                    <a:pt x="16" y="166"/>
                  </a:lnTo>
                  <a:lnTo>
                    <a:pt x="14" y="168"/>
                  </a:lnTo>
                  <a:lnTo>
                    <a:pt x="13" y="168"/>
                  </a:lnTo>
                  <a:lnTo>
                    <a:pt x="13" y="166"/>
                  </a:lnTo>
                  <a:lnTo>
                    <a:pt x="14" y="166"/>
                  </a:lnTo>
                  <a:lnTo>
                    <a:pt x="13" y="165"/>
                  </a:lnTo>
                  <a:lnTo>
                    <a:pt x="13" y="164"/>
                  </a:lnTo>
                  <a:lnTo>
                    <a:pt x="12" y="164"/>
                  </a:lnTo>
                  <a:lnTo>
                    <a:pt x="12" y="162"/>
                  </a:lnTo>
                  <a:lnTo>
                    <a:pt x="13" y="162"/>
                  </a:lnTo>
                  <a:lnTo>
                    <a:pt x="13" y="164"/>
                  </a:lnTo>
                  <a:lnTo>
                    <a:pt x="14" y="164"/>
                  </a:lnTo>
                  <a:lnTo>
                    <a:pt x="14" y="162"/>
                  </a:lnTo>
                  <a:lnTo>
                    <a:pt x="14" y="161"/>
                  </a:lnTo>
                  <a:lnTo>
                    <a:pt x="14" y="160"/>
                  </a:lnTo>
                  <a:lnTo>
                    <a:pt x="13" y="158"/>
                  </a:lnTo>
                  <a:lnTo>
                    <a:pt x="14" y="158"/>
                  </a:lnTo>
                  <a:lnTo>
                    <a:pt x="14" y="157"/>
                  </a:lnTo>
                  <a:lnTo>
                    <a:pt x="16" y="156"/>
                  </a:lnTo>
                  <a:lnTo>
                    <a:pt x="16" y="154"/>
                  </a:lnTo>
                  <a:lnTo>
                    <a:pt x="17" y="154"/>
                  </a:lnTo>
                  <a:lnTo>
                    <a:pt x="17" y="153"/>
                  </a:lnTo>
                  <a:lnTo>
                    <a:pt x="17" y="152"/>
                  </a:lnTo>
                  <a:lnTo>
                    <a:pt x="17" y="151"/>
                  </a:lnTo>
                  <a:lnTo>
                    <a:pt x="16" y="151"/>
                  </a:lnTo>
                  <a:lnTo>
                    <a:pt x="16" y="152"/>
                  </a:lnTo>
                  <a:lnTo>
                    <a:pt x="14" y="152"/>
                  </a:lnTo>
                  <a:lnTo>
                    <a:pt x="13" y="151"/>
                  </a:lnTo>
                  <a:lnTo>
                    <a:pt x="13" y="149"/>
                  </a:lnTo>
                  <a:lnTo>
                    <a:pt x="12" y="149"/>
                  </a:lnTo>
                  <a:lnTo>
                    <a:pt x="12" y="148"/>
                  </a:lnTo>
                  <a:lnTo>
                    <a:pt x="13" y="148"/>
                  </a:lnTo>
                  <a:lnTo>
                    <a:pt x="13" y="147"/>
                  </a:lnTo>
                  <a:lnTo>
                    <a:pt x="13" y="145"/>
                  </a:lnTo>
                  <a:lnTo>
                    <a:pt x="13" y="144"/>
                  </a:lnTo>
                  <a:lnTo>
                    <a:pt x="14" y="144"/>
                  </a:lnTo>
                  <a:lnTo>
                    <a:pt x="16" y="144"/>
                  </a:lnTo>
                  <a:lnTo>
                    <a:pt x="17" y="144"/>
                  </a:lnTo>
                  <a:lnTo>
                    <a:pt x="18" y="144"/>
                  </a:lnTo>
                  <a:lnTo>
                    <a:pt x="18" y="143"/>
                  </a:lnTo>
                  <a:lnTo>
                    <a:pt x="18" y="141"/>
                  </a:lnTo>
                  <a:lnTo>
                    <a:pt x="20" y="141"/>
                  </a:lnTo>
                  <a:lnTo>
                    <a:pt x="20" y="140"/>
                  </a:lnTo>
                  <a:lnTo>
                    <a:pt x="21" y="140"/>
                  </a:lnTo>
                  <a:lnTo>
                    <a:pt x="22" y="141"/>
                  </a:lnTo>
                  <a:lnTo>
                    <a:pt x="24" y="141"/>
                  </a:lnTo>
                  <a:lnTo>
                    <a:pt x="25" y="141"/>
                  </a:lnTo>
                  <a:lnTo>
                    <a:pt x="25" y="140"/>
                  </a:lnTo>
                  <a:lnTo>
                    <a:pt x="26" y="140"/>
                  </a:lnTo>
                  <a:lnTo>
                    <a:pt x="27" y="141"/>
                  </a:lnTo>
                  <a:lnTo>
                    <a:pt x="29" y="141"/>
                  </a:lnTo>
                  <a:lnTo>
                    <a:pt x="30" y="141"/>
                  </a:lnTo>
                  <a:lnTo>
                    <a:pt x="31" y="143"/>
                  </a:lnTo>
                  <a:lnTo>
                    <a:pt x="33" y="143"/>
                  </a:lnTo>
                  <a:lnTo>
                    <a:pt x="34" y="143"/>
                  </a:lnTo>
                  <a:lnTo>
                    <a:pt x="35" y="144"/>
                  </a:lnTo>
                  <a:lnTo>
                    <a:pt x="37" y="144"/>
                  </a:lnTo>
                  <a:lnTo>
                    <a:pt x="38" y="144"/>
                  </a:lnTo>
                  <a:lnTo>
                    <a:pt x="39" y="144"/>
                  </a:lnTo>
                  <a:lnTo>
                    <a:pt x="41" y="145"/>
                  </a:lnTo>
                  <a:lnTo>
                    <a:pt x="42" y="145"/>
                  </a:lnTo>
                  <a:lnTo>
                    <a:pt x="43" y="147"/>
                  </a:lnTo>
                  <a:lnTo>
                    <a:pt x="44" y="147"/>
                  </a:lnTo>
                  <a:lnTo>
                    <a:pt x="46" y="147"/>
                  </a:lnTo>
                  <a:lnTo>
                    <a:pt x="47" y="147"/>
                  </a:lnTo>
                  <a:lnTo>
                    <a:pt x="48" y="147"/>
                  </a:lnTo>
                  <a:lnTo>
                    <a:pt x="50" y="148"/>
                  </a:lnTo>
                  <a:lnTo>
                    <a:pt x="51" y="148"/>
                  </a:lnTo>
                  <a:lnTo>
                    <a:pt x="51" y="149"/>
                  </a:lnTo>
                  <a:lnTo>
                    <a:pt x="52" y="149"/>
                  </a:lnTo>
                  <a:lnTo>
                    <a:pt x="54" y="149"/>
                  </a:lnTo>
                  <a:lnTo>
                    <a:pt x="55" y="149"/>
                  </a:lnTo>
                  <a:lnTo>
                    <a:pt x="56" y="149"/>
                  </a:lnTo>
                  <a:lnTo>
                    <a:pt x="56" y="148"/>
                  </a:lnTo>
                  <a:lnTo>
                    <a:pt x="56" y="147"/>
                  </a:lnTo>
                  <a:lnTo>
                    <a:pt x="56" y="145"/>
                  </a:lnTo>
                  <a:lnTo>
                    <a:pt x="55" y="145"/>
                  </a:lnTo>
                  <a:lnTo>
                    <a:pt x="55" y="144"/>
                  </a:lnTo>
                  <a:lnTo>
                    <a:pt x="55" y="143"/>
                  </a:lnTo>
                  <a:lnTo>
                    <a:pt x="54" y="143"/>
                  </a:lnTo>
                  <a:lnTo>
                    <a:pt x="55" y="141"/>
                  </a:lnTo>
                  <a:lnTo>
                    <a:pt x="55" y="140"/>
                  </a:lnTo>
                  <a:lnTo>
                    <a:pt x="54" y="140"/>
                  </a:lnTo>
                  <a:lnTo>
                    <a:pt x="54" y="139"/>
                  </a:lnTo>
                  <a:lnTo>
                    <a:pt x="54" y="137"/>
                  </a:lnTo>
                  <a:lnTo>
                    <a:pt x="54" y="136"/>
                  </a:lnTo>
                  <a:lnTo>
                    <a:pt x="54" y="135"/>
                  </a:lnTo>
                  <a:lnTo>
                    <a:pt x="52" y="134"/>
                  </a:lnTo>
                  <a:lnTo>
                    <a:pt x="52" y="132"/>
                  </a:lnTo>
                  <a:lnTo>
                    <a:pt x="51" y="131"/>
                  </a:lnTo>
                  <a:lnTo>
                    <a:pt x="51" y="130"/>
                  </a:lnTo>
                  <a:lnTo>
                    <a:pt x="51" y="128"/>
                  </a:lnTo>
                  <a:lnTo>
                    <a:pt x="51" y="127"/>
                  </a:lnTo>
                  <a:lnTo>
                    <a:pt x="51" y="126"/>
                  </a:lnTo>
                  <a:lnTo>
                    <a:pt x="52" y="126"/>
                  </a:lnTo>
                  <a:lnTo>
                    <a:pt x="54" y="126"/>
                  </a:lnTo>
                  <a:lnTo>
                    <a:pt x="55" y="126"/>
                  </a:lnTo>
                  <a:lnTo>
                    <a:pt x="55" y="124"/>
                  </a:lnTo>
                  <a:lnTo>
                    <a:pt x="56" y="124"/>
                  </a:lnTo>
                  <a:lnTo>
                    <a:pt x="56" y="123"/>
                  </a:lnTo>
                  <a:lnTo>
                    <a:pt x="58" y="122"/>
                  </a:lnTo>
                  <a:lnTo>
                    <a:pt x="59" y="122"/>
                  </a:lnTo>
                  <a:lnTo>
                    <a:pt x="59" y="120"/>
                  </a:lnTo>
                  <a:lnTo>
                    <a:pt x="58" y="120"/>
                  </a:lnTo>
                  <a:lnTo>
                    <a:pt x="58" y="119"/>
                  </a:lnTo>
                  <a:lnTo>
                    <a:pt x="56" y="119"/>
                  </a:lnTo>
                  <a:lnTo>
                    <a:pt x="56" y="118"/>
                  </a:lnTo>
                  <a:lnTo>
                    <a:pt x="58" y="118"/>
                  </a:lnTo>
                  <a:lnTo>
                    <a:pt x="58" y="117"/>
                  </a:lnTo>
                  <a:lnTo>
                    <a:pt x="59" y="117"/>
                  </a:lnTo>
                  <a:lnTo>
                    <a:pt x="60" y="117"/>
                  </a:lnTo>
                  <a:lnTo>
                    <a:pt x="60" y="115"/>
                  </a:lnTo>
                  <a:lnTo>
                    <a:pt x="61" y="115"/>
                  </a:lnTo>
                  <a:lnTo>
                    <a:pt x="61" y="114"/>
                  </a:lnTo>
                  <a:lnTo>
                    <a:pt x="60" y="114"/>
                  </a:lnTo>
                  <a:lnTo>
                    <a:pt x="59" y="114"/>
                  </a:lnTo>
                  <a:lnTo>
                    <a:pt x="60" y="114"/>
                  </a:lnTo>
                  <a:lnTo>
                    <a:pt x="60" y="113"/>
                  </a:lnTo>
                  <a:lnTo>
                    <a:pt x="61" y="113"/>
                  </a:lnTo>
                  <a:lnTo>
                    <a:pt x="63" y="113"/>
                  </a:lnTo>
                  <a:lnTo>
                    <a:pt x="63" y="111"/>
                  </a:lnTo>
                  <a:lnTo>
                    <a:pt x="61" y="111"/>
                  </a:lnTo>
                  <a:lnTo>
                    <a:pt x="61" y="110"/>
                  </a:lnTo>
                  <a:lnTo>
                    <a:pt x="61" y="109"/>
                  </a:lnTo>
                  <a:lnTo>
                    <a:pt x="63" y="109"/>
                  </a:lnTo>
                  <a:lnTo>
                    <a:pt x="63" y="107"/>
                  </a:lnTo>
                  <a:lnTo>
                    <a:pt x="63" y="106"/>
                  </a:lnTo>
                  <a:lnTo>
                    <a:pt x="63" y="105"/>
                  </a:lnTo>
                  <a:lnTo>
                    <a:pt x="64" y="105"/>
                  </a:lnTo>
                  <a:lnTo>
                    <a:pt x="64" y="103"/>
                  </a:lnTo>
                  <a:lnTo>
                    <a:pt x="64" y="102"/>
                  </a:lnTo>
                  <a:lnTo>
                    <a:pt x="64" y="101"/>
                  </a:lnTo>
                  <a:lnTo>
                    <a:pt x="65" y="101"/>
                  </a:lnTo>
                  <a:lnTo>
                    <a:pt x="67" y="101"/>
                  </a:lnTo>
                  <a:lnTo>
                    <a:pt x="68" y="101"/>
                  </a:lnTo>
                  <a:lnTo>
                    <a:pt x="68" y="100"/>
                  </a:lnTo>
                  <a:lnTo>
                    <a:pt x="68" y="98"/>
                  </a:lnTo>
                  <a:lnTo>
                    <a:pt x="69" y="98"/>
                  </a:lnTo>
                  <a:lnTo>
                    <a:pt x="69" y="97"/>
                  </a:lnTo>
                  <a:lnTo>
                    <a:pt x="69" y="96"/>
                  </a:lnTo>
                  <a:lnTo>
                    <a:pt x="71" y="96"/>
                  </a:lnTo>
                  <a:lnTo>
                    <a:pt x="71" y="94"/>
                  </a:lnTo>
                  <a:lnTo>
                    <a:pt x="72" y="94"/>
                  </a:lnTo>
                  <a:lnTo>
                    <a:pt x="72" y="93"/>
                  </a:lnTo>
                  <a:lnTo>
                    <a:pt x="71" y="93"/>
                  </a:lnTo>
                  <a:lnTo>
                    <a:pt x="71" y="92"/>
                  </a:lnTo>
                  <a:lnTo>
                    <a:pt x="72" y="92"/>
                  </a:lnTo>
                  <a:lnTo>
                    <a:pt x="72" y="90"/>
                  </a:lnTo>
                  <a:lnTo>
                    <a:pt x="71" y="90"/>
                  </a:lnTo>
                  <a:lnTo>
                    <a:pt x="71" y="89"/>
                  </a:lnTo>
                  <a:lnTo>
                    <a:pt x="71" y="88"/>
                  </a:lnTo>
                  <a:lnTo>
                    <a:pt x="72" y="88"/>
                  </a:lnTo>
                  <a:lnTo>
                    <a:pt x="73" y="86"/>
                  </a:lnTo>
                  <a:lnTo>
                    <a:pt x="73" y="85"/>
                  </a:lnTo>
                  <a:lnTo>
                    <a:pt x="73" y="84"/>
                  </a:lnTo>
                  <a:lnTo>
                    <a:pt x="75" y="84"/>
                  </a:lnTo>
                  <a:lnTo>
                    <a:pt x="75" y="85"/>
                  </a:lnTo>
                  <a:lnTo>
                    <a:pt x="76" y="85"/>
                  </a:lnTo>
                  <a:lnTo>
                    <a:pt x="77" y="84"/>
                  </a:lnTo>
                  <a:lnTo>
                    <a:pt x="77" y="82"/>
                  </a:lnTo>
                  <a:lnTo>
                    <a:pt x="79" y="82"/>
                  </a:lnTo>
                  <a:lnTo>
                    <a:pt x="79" y="81"/>
                  </a:lnTo>
                  <a:lnTo>
                    <a:pt x="77" y="81"/>
                  </a:lnTo>
                  <a:lnTo>
                    <a:pt x="76" y="80"/>
                  </a:lnTo>
                  <a:lnTo>
                    <a:pt x="75" y="80"/>
                  </a:lnTo>
                  <a:lnTo>
                    <a:pt x="73" y="80"/>
                  </a:lnTo>
                  <a:lnTo>
                    <a:pt x="73" y="79"/>
                  </a:lnTo>
                  <a:lnTo>
                    <a:pt x="72" y="79"/>
                  </a:lnTo>
                  <a:lnTo>
                    <a:pt x="72" y="77"/>
                  </a:lnTo>
                  <a:lnTo>
                    <a:pt x="73" y="77"/>
                  </a:lnTo>
                  <a:lnTo>
                    <a:pt x="73" y="76"/>
                  </a:lnTo>
                  <a:lnTo>
                    <a:pt x="73" y="75"/>
                  </a:lnTo>
                  <a:lnTo>
                    <a:pt x="72" y="75"/>
                  </a:lnTo>
                  <a:lnTo>
                    <a:pt x="72" y="73"/>
                  </a:lnTo>
                  <a:lnTo>
                    <a:pt x="71" y="73"/>
                  </a:lnTo>
                  <a:lnTo>
                    <a:pt x="71" y="72"/>
                  </a:lnTo>
                  <a:lnTo>
                    <a:pt x="71" y="71"/>
                  </a:lnTo>
                  <a:lnTo>
                    <a:pt x="72" y="69"/>
                  </a:lnTo>
                  <a:lnTo>
                    <a:pt x="71" y="69"/>
                  </a:lnTo>
                  <a:lnTo>
                    <a:pt x="71" y="68"/>
                  </a:lnTo>
                  <a:lnTo>
                    <a:pt x="71" y="67"/>
                  </a:lnTo>
                  <a:lnTo>
                    <a:pt x="72" y="67"/>
                  </a:lnTo>
                  <a:lnTo>
                    <a:pt x="72" y="65"/>
                  </a:lnTo>
                  <a:lnTo>
                    <a:pt x="71" y="64"/>
                  </a:lnTo>
                  <a:lnTo>
                    <a:pt x="71" y="63"/>
                  </a:lnTo>
                  <a:lnTo>
                    <a:pt x="71" y="62"/>
                  </a:lnTo>
                  <a:lnTo>
                    <a:pt x="69" y="62"/>
                  </a:lnTo>
                  <a:lnTo>
                    <a:pt x="69" y="60"/>
                  </a:lnTo>
                  <a:lnTo>
                    <a:pt x="69" y="59"/>
                  </a:lnTo>
                  <a:lnTo>
                    <a:pt x="69" y="58"/>
                  </a:lnTo>
                  <a:lnTo>
                    <a:pt x="71" y="58"/>
                  </a:lnTo>
                  <a:lnTo>
                    <a:pt x="71" y="56"/>
                  </a:lnTo>
                  <a:lnTo>
                    <a:pt x="72" y="56"/>
                  </a:lnTo>
                  <a:lnTo>
                    <a:pt x="72" y="58"/>
                  </a:lnTo>
                  <a:lnTo>
                    <a:pt x="73" y="58"/>
                  </a:lnTo>
                  <a:lnTo>
                    <a:pt x="73" y="56"/>
                  </a:lnTo>
                  <a:lnTo>
                    <a:pt x="75" y="5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62">
              <a:extLst>
                <a:ext uri="{FF2B5EF4-FFF2-40B4-BE49-F238E27FC236}">
                  <a16:creationId xmlns:a16="http://schemas.microsoft.com/office/drawing/2014/main" id="{EB03502E-E0AE-4394-A85D-A624E8AA8247}"/>
                </a:ext>
              </a:extLst>
            </p:cNvPr>
            <p:cNvSpPr>
              <a:spLocks/>
            </p:cNvSpPr>
            <p:nvPr/>
          </p:nvSpPr>
          <p:spPr bwMode="auto">
            <a:xfrm>
              <a:off x="5709" y="2623"/>
              <a:ext cx="78" cy="56"/>
            </a:xfrm>
            <a:custGeom>
              <a:avLst/>
              <a:gdLst>
                <a:gd name="T0" fmla="*/ 1 w 78"/>
                <a:gd name="T1" fmla="*/ 55 h 56"/>
                <a:gd name="T2" fmla="*/ 4 w 78"/>
                <a:gd name="T3" fmla="*/ 54 h 56"/>
                <a:gd name="T4" fmla="*/ 2 w 78"/>
                <a:gd name="T5" fmla="*/ 51 h 56"/>
                <a:gd name="T6" fmla="*/ 4 w 78"/>
                <a:gd name="T7" fmla="*/ 48 h 56"/>
                <a:gd name="T8" fmla="*/ 5 w 78"/>
                <a:gd name="T9" fmla="*/ 51 h 56"/>
                <a:gd name="T10" fmla="*/ 7 w 78"/>
                <a:gd name="T11" fmla="*/ 48 h 56"/>
                <a:gd name="T12" fmla="*/ 7 w 78"/>
                <a:gd name="T13" fmla="*/ 45 h 56"/>
                <a:gd name="T14" fmla="*/ 10 w 78"/>
                <a:gd name="T15" fmla="*/ 46 h 56"/>
                <a:gd name="T16" fmla="*/ 13 w 78"/>
                <a:gd name="T17" fmla="*/ 47 h 56"/>
                <a:gd name="T18" fmla="*/ 11 w 78"/>
                <a:gd name="T19" fmla="*/ 45 h 56"/>
                <a:gd name="T20" fmla="*/ 14 w 78"/>
                <a:gd name="T21" fmla="*/ 43 h 56"/>
                <a:gd name="T22" fmla="*/ 17 w 78"/>
                <a:gd name="T23" fmla="*/ 45 h 56"/>
                <a:gd name="T24" fmla="*/ 19 w 78"/>
                <a:gd name="T25" fmla="*/ 43 h 56"/>
                <a:gd name="T26" fmla="*/ 21 w 78"/>
                <a:gd name="T27" fmla="*/ 43 h 56"/>
                <a:gd name="T28" fmla="*/ 23 w 78"/>
                <a:gd name="T29" fmla="*/ 41 h 56"/>
                <a:gd name="T30" fmla="*/ 27 w 78"/>
                <a:gd name="T31" fmla="*/ 42 h 56"/>
                <a:gd name="T32" fmla="*/ 30 w 78"/>
                <a:gd name="T33" fmla="*/ 43 h 56"/>
                <a:gd name="T34" fmla="*/ 28 w 78"/>
                <a:gd name="T35" fmla="*/ 41 h 56"/>
                <a:gd name="T36" fmla="*/ 31 w 78"/>
                <a:gd name="T37" fmla="*/ 42 h 56"/>
                <a:gd name="T38" fmla="*/ 34 w 78"/>
                <a:gd name="T39" fmla="*/ 41 h 56"/>
                <a:gd name="T40" fmla="*/ 35 w 78"/>
                <a:gd name="T41" fmla="*/ 42 h 56"/>
                <a:gd name="T42" fmla="*/ 38 w 78"/>
                <a:gd name="T43" fmla="*/ 43 h 56"/>
                <a:gd name="T44" fmla="*/ 39 w 78"/>
                <a:gd name="T45" fmla="*/ 43 h 56"/>
                <a:gd name="T46" fmla="*/ 40 w 78"/>
                <a:gd name="T47" fmla="*/ 41 h 56"/>
                <a:gd name="T48" fmla="*/ 39 w 78"/>
                <a:gd name="T49" fmla="*/ 38 h 56"/>
                <a:gd name="T50" fmla="*/ 38 w 78"/>
                <a:gd name="T51" fmla="*/ 35 h 56"/>
                <a:gd name="T52" fmla="*/ 40 w 78"/>
                <a:gd name="T53" fmla="*/ 37 h 56"/>
                <a:gd name="T54" fmla="*/ 38 w 78"/>
                <a:gd name="T55" fmla="*/ 35 h 56"/>
                <a:gd name="T56" fmla="*/ 40 w 78"/>
                <a:gd name="T57" fmla="*/ 34 h 56"/>
                <a:gd name="T58" fmla="*/ 43 w 78"/>
                <a:gd name="T59" fmla="*/ 33 h 56"/>
                <a:gd name="T60" fmla="*/ 44 w 78"/>
                <a:gd name="T61" fmla="*/ 30 h 56"/>
                <a:gd name="T62" fmla="*/ 45 w 78"/>
                <a:gd name="T63" fmla="*/ 33 h 56"/>
                <a:gd name="T64" fmla="*/ 48 w 78"/>
                <a:gd name="T65" fmla="*/ 33 h 56"/>
                <a:gd name="T66" fmla="*/ 49 w 78"/>
                <a:gd name="T67" fmla="*/ 30 h 56"/>
                <a:gd name="T68" fmla="*/ 52 w 78"/>
                <a:gd name="T69" fmla="*/ 30 h 56"/>
                <a:gd name="T70" fmla="*/ 53 w 78"/>
                <a:gd name="T71" fmla="*/ 28 h 56"/>
                <a:gd name="T72" fmla="*/ 56 w 78"/>
                <a:gd name="T73" fmla="*/ 26 h 56"/>
                <a:gd name="T74" fmla="*/ 56 w 78"/>
                <a:gd name="T75" fmla="*/ 25 h 56"/>
                <a:gd name="T76" fmla="*/ 58 w 78"/>
                <a:gd name="T77" fmla="*/ 22 h 56"/>
                <a:gd name="T78" fmla="*/ 60 w 78"/>
                <a:gd name="T79" fmla="*/ 20 h 56"/>
                <a:gd name="T80" fmla="*/ 62 w 78"/>
                <a:gd name="T81" fmla="*/ 20 h 56"/>
                <a:gd name="T82" fmla="*/ 66 w 78"/>
                <a:gd name="T83" fmla="*/ 20 h 56"/>
                <a:gd name="T84" fmla="*/ 66 w 78"/>
                <a:gd name="T85" fmla="*/ 16 h 56"/>
                <a:gd name="T86" fmla="*/ 69 w 78"/>
                <a:gd name="T87" fmla="*/ 17 h 56"/>
                <a:gd name="T88" fmla="*/ 70 w 78"/>
                <a:gd name="T89" fmla="*/ 14 h 56"/>
                <a:gd name="T90" fmla="*/ 70 w 78"/>
                <a:gd name="T91" fmla="*/ 10 h 56"/>
                <a:gd name="T92" fmla="*/ 73 w 78"/>
                <a:gd name="T93" fmla="*/ 9 h 56"/>
                <a:gd name="T94" fmla="*/ 73 w 78"/>
                <a:gd name="T95" fmla="*/ 10 h 56"/>
                <a:gd name="T96" fmla="*/ 76 w 78"/>
                <a:gd name="T97" fmla="*/ 9 h 56"/>
                <a:gd name="T98" fmla="*/ 76 w 78"/>
                <a:gd name="T99" fmla="*/ 8 h 56"/>
                <a:gd name="T100" fmla="*/ 78 w 78"/>
                <a:gd name="T101" fmla="*/ 7 h 56"/>
                <a:gd name="T102" fmla="*/ 76 w 78"/>
                <a:gd name="T103" fmla="*/ 5 h 56"/>
                <a:gd name="T104" fmla="*/ 77 w 78"/>
                <a:gd name="T105" fmla="*/ 3 h 56"/>
                <a:gd name="T106" fmla="*/ 78 w 78"/>
                <a:gd name="T10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56">
                  <a:moveTo>
                    <a:pt x="0" y="56"/>
                  </a:moveTo>
                  <a:lnTo>
                    <a:pt x="0" y="55"/>
                  </a:lnTo>
                  <a:lnTo>
                    <a:pt x="1" y="55"/>
                  </a:lnTo>
                  <a:lnTo>
                    <a:pt x="2" y="55"/>
                  </a:lnTo>
                  <a:lnTo>
                    <a:pt x="4" y="55"/>
                  </a:lnTo>
                  <a:lnTo>
                    <a:pt x="4" y="54"/>
                  </a:lnTo>
                  <a:lnTo>
                    <a:pt x="2" y="54"/>
                  </a:lnTo>
                  <a:lnTo>
                    <a:pt x="2" y="52"/>
                  </a:lnTo>
                  <a:lnTo>
                    <a:pt x="2" y="51"/>
                  </a:lnTo>
                  <a:lnTo>
                    <a:pt x="2" y="50"/>
                  </a:lnTo>
                  <a:lnTo>
                    <a:pt x="4" y="50"/>
                  </a:lnTo>
                  <a:lnTo>
                    <a:pt x="4" y="48"/>
                  </a:lnTo>
                  <a:lnTo>
                    <a:pt x="4" y="50"/>
                  </a:lnTo>
                  <a:lnTo>
                    <a:pt x="5" y="50"/>
                  </a:lnTo>
                  <a:lnTo>
                    <a:pt x="5" y="51"/>
                  </a:lnTo>
                  <a:lnTo>
                    <a:pt x="6" y="51"/>
                  </a:lnTo>
                  <a:lnTo>
                    <a:pt x="6" y="50"/>
                  </a:lnTo>
                  <a:lnTo>
                    <a:pt x="7" y="48"/>
                  </a:lnTo>
                  <a:lnTo>
                    <a:pt x="7" y="47"/>
                  </a:lnTo>
                  <a:lnTo>
                    <a:pt x="7" y="46"/>
                  </a:lnTo>
                  <a:lnTo>
                    <a:pt x="7" y="45"/>
                  </a:lnTo>
                  <a:lnTo>
                    <a:pt x="9" y="45"/>
                  </a:lnTo>
                  <a:lnTo>
                    <a:pt x="9" y="46"/>
                  </a:lnTo>
                  <a:lnTo>
                    <a:pt x="10" y="46"/>
                  </a:lnTo>
                  <a:lnTo>
                    <a:pt x="10" y="47"/>
                  </a:lnTo>
                  <a:lnTo>
                    <a:pt x="11" y="47"/>
                  </a:lnTo>
                  <a:lnTo>
                    <a:pt x="13" y="47"/>
                  </a:lnTo>
                  <a:lnTo>
                    <a:pt x="13" y="46"/>
                  </a:lnTo>
                  <a:lnTo>
                    <a:pt x="13" y="45"/>
                  </a:lnTo>
                  <a:lnTo>
                    <a:pt x="11" y="45"/>
                  </a:lnTo>
                  <a:lnTo>
                    <a:pt x="11" y="43"/>
                  </a:lnTo>
                  <a:lnTo>
                    <a:pt x="13" y="43"/>
                  </a:lnTo>
                  <a:lnTo>
                    <a:pt x="14" y="43"/>
                  </a:lnTo>
                  <a:lnTo>
                    <a:pt x="15" y="43"/>
                  </a:lnTo>
                  <a:lnTo>
                    <a:pt x="15" y="45"/>
                  </a:lnTo>
                  <a:lnTo>
                    <a:pt x="17" y="45"/>
                  </a:lnTo>
                  <a:lnTo>
                    <a:pt x="18" y="45"/>
                  </a:lnTo>
                  <a:lnTo>
                    <a:pt x="19" y="45"/>
                  </a:lnTo>
                  <a:lnTo>
                    <a:pt x="19" y="43"/>
                  </a:lnTo>
                  <a:lnTo>
                    <a:pt x="19" y="45"/>
                  </a:lnTo>
                  <a:lnTo>
                    <a:pt x="21" y="45"/>
                  </a:lnTo>
                  <a:lnTo>
                    <a:pt x="21" y="43"/>
                  </a:lnTo>
                  <a:lnTo>
                    <a:pt x="22" y="42"/>
                  </a:lnTo>
                  <a:lnTo>
                    <a:pt x="23" y="42"/>
                  </a:lnTo>
                  <a:lnTo>
                    <a:pt x="23" y="41"/>
                  </a:lnTo>
                  <a:lnTo>
                    <a:pt x="24" y="41"/>
                  </a:lnTo>
                  <a:lnTo>
                    <a:pt x="26" y="41"/>
                  </a:lnTo>
                  <a:lnTo>
                    <a:pt x="27" y="42"/>
                  </a:lnTo>
                  <a:lnTo>
                    <a:pt x="27" y="43"/>
                  </a:lnTo>
                  <a:lnTo>
                    <a:pt x="28" y="43"/>
                  </a:lnTo>
                  <a:lnTo>
                    <a:pt x="30" y="43"/>
                  </a:lnTo>
                  <a:lnTo>
                    <a:pt x="30" y="42"/>
                  </a:lnTo>
                  <a:lnTo>
                    <a:pt x="28" y="42"/>
                  </a:lnTo>
                  <a:lnTo>
                    <a:pt x="28" y="41"/>
                  </a:lnTo>
                  <a:lnTo>
                    <a:pt x="30" y="41"/>
                  </a:lnTo>
                  <a:lnTo>
                    <a:pt x="30" y="42"/>
                  </a:lnTo>
                  <a:lnTo>
                    <a:pt x="31" y="42"/>
                  </a:lnTo>
                  <a:lnTo>
                    <a:pt x="32" y="42"/>
                  </a:lnTo>
                  <a:lnTo>
                    <a:pt x="32" y="41"/>
                  </a:lnTo>
                  <a:lnTo>
                    <a:pt x="34" y="41"/>
                  </a:lnTo>
                  <a:lnTo>
                    <a:pt x="35" y="39"/>
                  </a:lnTo>
                  <a:lnTo>
                    <a:pt x="35" y="41"/>
                  </a:lnTo>
                  <a:lnTo>
                    <a:pt x="35" y="42"/>
                  </a:lnTo>
                  <a:lnTo>
                    <a:pt x="36" y="42"/>
                  </a:lnTo>
                  <a:lnTo>
                    <a:pt x="36" y="43"/>
                  </a:lnTo>
                  <a:lnTo>
                    <a:pt x="38" y="43"/>
                  </a:lnTo>
                  <a:lnTo>
                    <a:pt x="38" y="45"/>
                  </a:lnTo>
                  <a:lnTo>
                    <a:pt x="39" y="45"/>
                  </a:lnTo>
                  <a:lnTo>
                    <a:pt x="39" y="43"/>
                  </a:lnTo>
                  <a:lnTo>
                    <a:pt x="39" y="42"/>
                  </a:lnTo>
                  <a:lnTo>
                    <a:pt x="39" y="41"/>
                  </a:lnTo>
                  <a:lnTo>
                    <a:pt x="40" y="41"/>
                  </a:lnTo>
                  <a:lnTo>
                    <a:pt x="39" y="41"/>
                  </a:lnTo>
                  <a:lnTo>
                    <a:pt x="39" y="39"/>
                  </a:lnTo>
                  <a:lnTo>
                    <a:pt x="39" y="38"/>
                  </a:lnTo>
                  <a:lnTo>
                    <a:pt x="38" y="38"/>
                  </a:lnTo>
                  <a:lnTo>
                    <a:pt x="38" y="37"/>
                  </a:lnTo>
                  <a:lnTo>
                    <a:pt x="38" y="35"/>
                  </a:lnTo>
                  <a:lnTo>
                    <a:pt x="38" y="37"/>
                  </a:lnTo>
                  <a:lnTo>
                    <a:pt x="39" y="37"/>
                  </a:lnTo>
                  <a:lnTo>
                    <a:pt x="40" y="37"/>
                  </a:lnTo>
                  <a:lnTo>
                    <a:pt x="40" y="35"/>
                  </a:lnTo>
                  <a:lnTo>
                    <a:pt x="39" y="35"/>
                  </a:lnTo>
                  <a:lnTo>
                    <a:pt x="38" y="35"/>
                  </a:lnTo>
                  <a:lnTo>
                    <a:pt x="38" y="34"/>
                  </a:lnTo>
                  <a:lnTo>
                    <a:pt x="39" y="34"/>
                  </a:lnTo>
                  <a:lnTo>
                    <a:pt x="40" y="34"/>
                  </a:lnTo>
                  <a:lnTo>
                    <a:pt x="40" y="33"/>
                  </a:lnTo>
                  <a:lnTo>
                    <a:pt x="41" y="33"/>
                  </a:lnTo>
                  <a:lnTo>
                    <a:pt x="43" y="33"/>
                  </a:lnTo>
                  <a:lnTo>
                    <a:pt x="43" y="31"/>
                  </a:lnTo>
                  <a:lnTo>
                    <a:pt x="43" y="30"/>
                  </a:lnTo>
                  <a:lnTo>
                    <a:pt x="44" y="30"/>
                  </a:lnTo>
                  <a:lnTo>
                    <a:pt x="44" y="31"/>
                  </a:lnTo>
                  <a:lnTo>
                    <a:pt x="44" y="33"/>
                  </a:lnTo>
                  <a:lnTo>
                    <a:pt x="45" y="33"/>
                  </a:lnTo>
                  <a:lnTo>
                    <a:pt x="47" y="31"/>
                  </a:lnTo>
                  <a:lnTo>
                    <a:pt x="47" y="33"/>
                  </a:lnTo>
                  <a:lnTo>
                    <a:pt x="48" y="33"/>
                  </a:lnTo>
                  <a:lnTo>
                    <a:pt x="49" y="33"/>
                  </a:lnTo>
                  <a:lnTo>
                    <a:pt x="49" y="31"/>
                  </a:lnTo>
                  <a:lnTo>
                    <a:pt x="49" y="30"/>
                  </a:lnTo>
                  <a:lnTo>
                    <a:pt x="51" y="31"/>
                  </a:lnTo>
                  <a:lnTo>
                    <a:pt x="52" y="31"/>
                  </a:lnTo>
                  <a:lnTo>
                    <a:pt x="52" y="30"/>
                  </a:lnTo>
                  <a:lnTo>
                    <a:pt x="52" y="29"/>
                  </a:lnTo>
                  <a:lnTo>
                    <a:pt x="53" y="29"/>
                  </a:lnTo>
                  <a:lnTo>
                    <a:pt x="53" y="28"/>
                  </a:lnTo>
                  <a:lnTo>
                    <a:pt x="55" y="28"/>
                  </a:lnTo>
                  <a:lnTo>
                    <a:pt x="56" y="28"/>
                  </a:lnTo>
                  <a:lnTo>
                    <a:pt x="56" y="26"/>
                  </a:lnTo>
                  <a:lnTo>
                    <a:pt x="55" y="26"/>
                  </a:lnTo>
                  <a:lnTo>
                    <a:pt x="55" y="25"/>
                  </a:lnTo>
                  <a:lnTo>
                    <a:pt x="56" y="25"/>
                  </a:lnTo>
                  <a:lnTo>
                    <a:pt x="57" y="24"/>
                  </a:lnTo>
                  <a:lnTo>
                    <a:pt x="58" y="24"/>
                  </a:lnTo>
                  <a:lnTo>
                    <a:pt x="58" y="22"/>
                  </a:lnTo>
                  <a:lnTo>
                    <a:pt x="58" y="21"/>
                  </a:lnTo>
                  <a:lnTo>
                    <a:pt x="58" y="20"/>
                  </a:lnTo>
                  <a:lnTo>
                    <a:pt x="60" y="20"/>
                  </a:lnTo>
                  <a:lnTo>
                    <a:pt x="60" y="18"/>
                  </a:lnTo>
                  <a:lnTo>
                    <a:pt x="61" y="18"/>
                  </a:lnTo>
                  <a:lnTo>
                    <a:pt x="62" y="20"/>
                  </a:lnTo>
                  <a:lnTo>
                    <a:pt x="64" y="20"/>
                  </a:lnTo>
                  <a:lnTo>
                    <a:pt x="65" y="20"/>
                  </a:lnTo>
                  <a:lnTo>
                    <a:pt x="66" y="20"/>
                  </a:lnTo>
                  <a:lnTo>
                    <a:pt x="66" y="18"/>
                  </a:lnTo>
                  <a:lnTo>
                    <a:pt x="66" y="17"/>
                  </a:lnTo>
                  <a:lnTo>
                    <a:pt x="66" y="16"/>
                  </a:lnTo>
                  <a:lnTo>
                    <a:pt x="68" y="16"/>
                  </a:lnTo>
                  <a:lnTo>
                    <a:pt x="68" y="17"/>
                  </a:lnTo>
                  <a:lnTo>
                    <a:pt x="69" y="17"/>
                  </a:lnTo>
                  <a:lnTo>
                    <a:pt x="70" y="17"/>
                  </a:lnTo>
                  <a:lnTo>
                    <a:pt x="70" y="16"/>
                  </a:lnTo>
                  <a:lnTo>
                    <a:pt x="70" y="14"/>
                  </a:lnTo>
                  <a:lnTo>
                    <a:pt x="70" y="13"/>
                  </a:lnTo>
                  <a:lnTo>
                    <a:pt x="70" y="12"/>
                  </a:lnTo>
                  <a:lnTo>
                    <a:pt x="70" y="10"/>
                  </a:lnTo>
                  <a:lnTo>
                    <a:pt x="72" y="10"/>
                  </a:lnTo>
                  <a:lnTo>
                    <a:pt x="72" y="9"/>
                  </a:lnTo>
                  <a:lnTo>
                    <a:pt x="73" y="9"/>
                  </a:lnTo>
                  <a:lnTo>
                    <a:pt x="73" y="8"/>
                  </a:lnTo>
                  <a:lnTo>
                    <a:pt x="73" y="9"/>
                  </a:lnTo>
                  <a:lnTo>
                    <a:pt x="73" y="10"/>
                  </a:lnTo>
                  <a:lnTo>
                    <a:pt x="74" y="10"/>
                  </a:lnTo>
                  <a:lnTo>
                    <a:pt x="76" y="10"/>
                  </a:lnTo>
                  <a:lnTo>
                    <a:pt x="76" y="9"/>
                  </a:lnTo>
                  <a:lnTo>
                    <a:pt x="77" y="9"/>
                  </a:lnTo>
                  <a:lnTo>
                    <a:pt x="76" y="9"/>
                  </a:lnTo>
                  <a:lnTo>
                    <a:pt x="76" y="8"/>
                  </a:lnTo>
                  <a:lnTo>
                    <a:pt x="77" y="8"/>
                  </a:lnTo>
                  <a:lnTo>
                    <a:pt x="77" y="7"/>
                  </a:lnTo>
                  <a:lnTo>
                    <a:pt x="78" y="7"/>
                  </a:lnTo>
                  <a:lnTo>
                    <a:pt x="77" y="7"/>
                  </a:lnTo>
                  <a:lnTo>
                    <a:pt x="77" y="5"/>
                  </a:lnTo>
                  <a:lnTo>
                    <a:pt x="76" y="5"/>
                  </a:lnTo>
                  <a:lnTo>
                    <a:pt x="76" y="4"/>
                  </a:lnTo>
                  <a:lnTo>
                    <a:pt x="77" y="4"/>
                  </a:lnTo>
                  <a:lnTo>
                    <a:pt x="77" y="3"/>
                  </a:lnTo>
                  <a:lnTo>
                    <a:pt x="77" y="1"/>
                  </a:lnTo>
                  <a:lnTo>
                    <a:pt x="77" y="0"/>
                  </a:lnTo>
                  <a:lnTo>
                    <a:pt x="78"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63">
              <a:extLst>
                <a:ext uri="{FF2B5EF4-FFF2-40B4-BE49-F238E27FC236}">
                  <a16:creationId xmlns:a16="http://schemas.microsoft.com/office/drawing/2014/main" id="{54B7C850-07C1-422C-83D8-3A7342B9C5C5}"/>
                </a:ext>
              </a:extLst>
            </p:cNvPr>
            <p:cNvSpPr>
              <a:spLocks/>
            </p:cNvSpPr>
            <p:nvPr/>
          </p:nvSpPr>
          <p:spPr bwMode="auto">
            <a:xfrm>
              <a:off x="6622" y="2842"/>
              <a:ext cx="263" cy="259"/>
            </a:xfrm>
            <a:custGeom>
              <a:avLst/>
              <a:gdLst>
                <a:gd name="T0" fmla="*/ 261 w 263"/>
                <a:gd name="T1" fmla="*/ 18 h 259"/>
                <a:gd name="T2" fmla="*/ 259 w 263"/>
                <a:gd name="T3" fmla="*/ 32 h 259"/>
                <a:gd name="T4" fmla="*/ 258 w 263"/>
                <a:gd name="T5" fmla="*/ 51 h 259"/>
                <a:gd name="T6" fmla="*/ 257 w 263"/>
                <a:gd name="T7" fmla="*/ 69 h 259"/>
                <a:gd name="T8" fmla="*/ 254 w 263"/>
                <a:gd name="T9" fmla="*/ 89 h 259"/>
                <a:gd name="T10" fmla="*/ 252 w 263"/>
                <a:gd name="T11" fmla="*/ 119 h 259"/>
                <a:gd name="T12" fmla="*/ 250 w 263"/>
                <a:gd name="T13" fmla="*/ 141 h 259"/>
                <a:gd name="T14" fmla="*/ 249 w 263"/>
                <a:gd name="T15" fmla="*/ 153 h 259"/>
                <a:gd name="T16" fmla="*/ 248 w 263"/>
                <a:gd name="T17" fmla="*/ 169 h 259"/>
                <a:gd name="T18" fmla="*/ 245 w 263"/>
                <a:gd name="T19" fmla="*/ 186 h 259"/>
                <a:gd name="T20" fmla="*/ 244 w 263"/>
                <a:gd name="T21" fmla="*/ 208 h 259"/>
                <a:gd name="T22" fmla="*/ 237 w 263"/>
                <a:gd name="T23" fmla="*/ 216 h 259"/>
                <a:gd name="T24" fmla="*/ 228 w 263"/>
                <a:gd name="T25" fmla="*/ 218 h 259"/>
                <a:gd name="T26" fmla="*/ 206 w 263"/>
                <a:gd name="T27" fmla="*/ 225 h 259"/>
                <a:gd name="T28" fmla="*/ 197 w 263"/>
                <a:gd name="T29" fmla="*/ 227 h 259"/>
                <a:gd name="T30" fmla="*/ 193 w 263"/>
                <a:gd name="T31" fmla="*/ 229 h 259"/>
                <a:gd name="T32" fmla="*/ 186 w 263"/>
                <a:gd name="T33" fmla="*/ 230 h 259"/>
                <a:gd name="T34" fmla="*/ 176 w 263"/>
                <a:gd name="T35" fmla="*/ 234 h 259"/>
                <a:gd name="T36" fmla="*/ 164 w 263"/>
                <a:gd name="T37" fmla="*/ 238 h 259"/>
                <a:gd name="T38" fmla="*/ 155 w 263"/>
                <a:gd name="T39" fmla="*/ 239 h 259"/>
                <a:gd name="T40" fmla="*/ 142 w 263"/>
                <a:gd name="T41" fmla="*/ 242 h 259"/>
                <a:gd name="T42" fmla="*/ 129 w 263"/>
                <a:gd name="T43" fmla="*/ 244 h 259"/>
                <a:gd name="T44" fmla="*/ 113 w 263"/>
                <a:gd name="T45" fmla="*/ 247 h 259"/>
                <a:gd name="T46" fmla="*/ 98 w 263"/>
                <a:gd name="T47" fmla="*/ 250 h 259"/>
                <a:gd name="T48" fmla="*/ 81 w 263"/>
                <a:gd name="T49" fmla="*/ 252 h 259"/>
                <a:gd name="T50" fmla="*/ 66 w 263"/>
                <a:gd name="T51" fmla="*/ 254 h 259"/>
                <a:gd name="T52" fmla="*/ 50 w 263"/>
                <a:gd name="T53" fmla="*/ 255 h 259"/>
                <a:gd name="T54" fmla="*/ 32 w 263"/>
                <a:gd name="T55" fmla="*/ 256 h 259"/>
                <a:gd name="T56" fmla="*/ 7 w 263"/>
                <a:gd name="T57" fmla="*/ 259 h 259"/>
                <a:gd name="T58" fmla="*/ 4 w 263"/>
                <a:gd name="T59" fmla="*/ 240 h 259"/>
                <a:gd name="T60" fmla="*/ 4 w 263"/>
                <a:gd name="T61" fmla="*/ 221 h 259"/>
                <a:gd name="T62" fmla="*/ 3 w 263"/>
                <a:gd name="T63" fmla="*/ 206 h 259"/>
                <a:gd name="T64" fmla="*/ 3 w 263"/>
                <a:gd name="T65" fmla="*/ 191 h 259"/>
                <a:gd name="T66" fmla="*/ 3 w 263"/>
                <a:gd name="T67" fmla="*/ 182 h 259"/>
                <a:gd name="T68" fmla="*/ 3 w 263"/>
                <a:gd name="T69" fmla="*/ 166 h 259"/>
                <a:gd name="T70" fmla="*/ 3 w 263"/>
                <a:gd name="T71" fmla="*/ 153 h 259"/>
                <a:gd name="T72" fmla="*/ 2 w 263"/>
                <a:gd name="T73" fmla="*/ 136 h 259"/>
                <a:gd name="T74" fmla="*/ 2 w 263"/>
                <a:gd name="T75" fmla="*/ 119 h 259"/>
                <a:gd name="T76" fmla="*/ 2 w 263"/>
                <a:gd name="T77" fmla="*/ 103 h 259"/>
                <a:gd name="T78" fmla="*/ 2 w 263"/>
                <a:gd name="T79" fmla="*/ 94 h 259"/>
                <a:gd name="T80" fmla="*/ 2 w 263"/>
                <a:gd name="T81" fmla="*/ 74 h 259"/>
                <a:gd name="T82" fmla="*/ 0 w 263"/>
                <a:gd name="T83" fmla="*/ 60 h 259"/>
                <a:gd name="T84" fmla="*/ 0 w 263"/>
                <a:gd name="T85" fmla="*/ 42 h 259"/>
                <a:gd name="T86" fmla="*/ 0 w 263"/>
                <a:gd name="T87" fmla="*/ 23 h 259"/>
                <a:gd name="T88" fmla="*/ 0 w 263"/>
                <a:gd name="T89" fmla="*/ 5 h 259"/>
                <a:gd name="T90" fmla="*/ 17 w 263"/>
                <a:gd name="T91" fmla="*/ 4 h 259"/>
                <a:gd name="T92" fmla="*/ 29 w 263"/>
                <a:gd name="T93" fmla="*/ 4 h 259"/>
                <a:gd name="T94" fmla="*/ 49 w 263"/>
                <a:gd name="T95" fmla="*/ 4 h 259"/>
                <a:gd name="T96" fmla="*/ 66 w 263"/>
                <a:gd name="T97" fmla="*/ 4 h 259"/>
                <a:gd name="T98" fmla="*/ 83 w 263"/>
                <a:gd name="T99" fmla="*/ 4 h 259"/>
                <a:gd name="T100" fmla="*/ 91 w 263"/>
                <a:gd name="T101" fmla="*/ 4 h 259"/>
                <a:gd name="T102" fmla="*/ 106 w 263"/>
                <a:gd name="T103" fmla="*/ 2 h 259"/>
                <a:gd name="T104" fmla="*/ 119 w 263"/>
                <a:gd name="T105" fmla="*/ 2 h 259"/>
                <a:gd name="T106" fmla="*/ 134 w 263"/>
                <a:gd name="T107" fmla="*/ 2 h 259"/>
                <a:gd name="T108" fmla="*/ 146 w 263"/>
                <a:gd name="T109" fmla="*/ 2 h 259"/>
                <a:gd name="T110" fmla="*/ 169 w 263"/>
                <a:gd name="T111" fmla="*/ 1 h 259"/>
                <a:gd name="T112" fmla="*/ 185 w 263"/>
                <a:gd name="T113" fmla="*/ 1 h 259"/>
                <a:gd name="T114" fmla="*/ 206 w 263"/>
                <a:gd name="T115" fmla="*/ 1 h 259"/>
                <a:gd name="T116" fmla="*/ 224 w 263"/>
                <a:gd name="T117" fmla="*/ 0 h 259"/>
                <a:gd name="T118" fmla="*/ 244 w 263"/>
                <a:gd name="T119" fmla="*/ 0 h 259"/>
                <a:gd name="T120" fmla="*/ 258 w 263"/>
                <a:gd name="T12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259">
                  <a:moveTo>
                    <a:pt x="263" y="0"/>
                  </a:moveTo>
                  <a:lnTo>
                    <a:pt x="262" y="9"/>
                  </a:lnTo>
                  <a:lnTo>
                    <a:pt x="262" y="10"/>
                  </a:lnTo>
                  <a:lnTo>
                    <a:pt x="262" y="11"/>
                  </a:lnTo>
                  <a:lnTo>
                    <a:pt x="262" y="15"/>
                  </a:lnTo>
                  <a:lnTo>
                    <a:pt x="261" y="18"/>
                  </a:lnTo>
                  <a:lnTo>
                    <a:pt x="261" y="25"/>
                  </a:lnTo>
                  <a:lnTo>
                    <a:pt x="261" y="27"/>
                  </a:lnTo>
                  <a:lnTo>
                    <a:pt x="261" y="27"/>
                  </a:lnTo>
                  <a:lnTo>
                    <a:pt x="261" y="28"/>
                  </a:lnTo>
                  <a:lnTo>
                    <a:pt x="259" y="31"/>
                  </a:lnTo>
                  <a:lnTo>
                    <a:pt x="259" y="32"/>
                  </a:lnTo>
                  <a:lnTo>
                    <a:pt x="259" y="34"/>
                  </a:lnTo>
                  <a:lnTo>
                    <a:pt x="259" y="36"/>
                  </a:lnTo>
                  <a:lnTo>
                    <a:pt x="259" y="42"/>
                  </a:lnTo>
                  <a:lnTo>
                    <a:pt x="259" y="43"/>
                  </a:lnTo>
                  <a:lnTo>
                    <a:pt x="258" y="48"/>
                  </a:lnTo>
                  <a:lnTo>
                    <a:pt x="258" y="51"/>
                  </a:lnTo>
                  <a:lnTo>
                    <a:pt x="258" y="56"/>
                  </a:lnTo>
                  <a:lnTo>
                    <a:pt x="258" y="59"/>
                  </a:lnTo>
                  <a:lnTo>
                    <a:pt x="257" y="61"/>
                  </a:lnTo>
                  <a:lnTo>
                    <a:pt x="257" y="65"/>
                  </a:lnTo>
                  <a:lnTo>
                    <a:pt x="257" y="66"/>
                  </a:lnTo>
                  <a:lnTo>
                    <a:pt x="257" y="69"/>
                  </a:lnTo>
                  <a:lnTo>
                    <a:pt x="257" y="73"/>
                  </a:lnTo>
                  <a:lnTo>
                    <a:pt x="256" y="74"/>
                  </a:lnTo>
                  <a:lnTo>
                    <a:pt x="256" y="78"/>
                  </a:lnTo>
                  <a:lnTo>
                    <a:pt x="256" y="82"/>
                  </a:lnTo>
                  <a:lnTo>
                    <a:pt x="256" y="83"/>
                  </a:lnTo>
                  <a:lnTo>
                    <a:pt x="254" y="89"/>
                  </a:lnTo>
                  <a:lnTo>
                    <a:pt x="254" y="93"/>
                  </a:lnTo>
                  <a:lnTo>
                    <a:pt x="253" y="102"/>
                  </a:lnTo>
                  <a:lnTo>
                    <a:pt x="253" y="111"/>
                  </a:lnTo>
                  <a:lnTo>
                    <a:pt x="253" y="114"/>
                  </a:lnTo>
                  <a:lnTo>
                    <a:pt x="252" y="119"/>
                  </a:lnTo>
                  <a:lnTo>
                    <a:pt x="252" y="119"/>
                  </a:lnTo>
                  <a:lnTo>
                    <a:pt x="252" y="121"/>
                  </a:lnTo>
                  <a:lnTo>
                    <a:pt x="252" y="121"/>
                  </a:lnTo>
                  <a:lnTo>
                    <a:pt x="252" y="125"/>
                  </a:lnTo>
                  <a:lnTo>
                    <a:pt x="250" y="132"/>
                  </a:lnTo>
                  <a:lnTo>
                    <a:pt x="250" y="137"/>
                  </a:lnTo>
                  <a:lnTo>
                    <a:pt x="250" y="141"/>
                  </a:lnTo>
                  <a:lnTo>
                    <a:pt x="249" y="142"/>
                  </a:lnTo>
                  <a:lnTo>
                    <a:pt x="249" y="144"/>
                  </a:lnTo>
                  <a:lnTo>
                    <a:pt x="249" y="146"/>
                  </a:lnTo>
                  <a:lnTo>
                    <a:pt x="249" y="149"/>
                  </a:lnTo>
                  <a:lnTo>
                    <a:pt x="249" y="150"/>
                  </a:lnTo>
                  <a:lnTo>
                    <a:pt x="249" y="153"/>
                  </a:lnTo>
                  <a:lnTo>
                    <a:pt x="248" y="155"/>
                  </a:lnTo>
                  <a:lnTo>
                    <a:pt x="248" y="159"/>
                  </a:lnTo>
                  <a:lnTo>
                    <a:pt x="248" y="161"/>
                  </a:lnTo>
                  <a:lnTo>
                    <a:pt x="248" y="162"/>
                  </a:lnTo>
                  <a:lnTo>
                    <a:pt x="248" y="167"/>
                  </a:lnTo>
                  <a:lnTo>
                    <a:pt x="248" y="169"/>
                  </a:lnTo>
                  <a:lnTo>
                    <a:pt x="246" y="172"/>
                  </a:lnTo>
                  <a:lnTo>
                    <a:pt x="246" y="178"/>
                  </a:lnTo>
                  <a:lnTo>
                    <a:pt x="246" y="179"/>
                  </a:lnTo>
                  <a:lnTo>
                    <a:pt x="246" y="180"/>
                  </a:lnTo>
                  <a:lnTo>
                    <a:pt x="245" y="183"/>
                  </a:lnTo>
                  <a:lnTo>
                    <a:pt x="245" y="186"/>
                  </a:lnTo>
                  <a:lnTo>
                    <a:pt x="245" y="187"/>
                  </a:lnTo>
                  <a:lnTo>
                    <a:pt x="245" y="196"/>
                  </a:lnTo>
                  <a:lnTo>
                    <a:pt x="244" y="200"/>
                  </a:lnTo>
                  <a:lnTo>
                    <a:pt x="244" y="204"/>
                  </a:lnTo>
                  <a:lnTo>
                    <a:pt x="244" y="205"/>
                  </a:lnTo>
                  <a:lnTo>
                    <a:pt x="244" y="208"/>
                  </a:lnTo>
                  <a:lnTo>
                    <a:pt x="244" y="209"/>
                  </a:lnTo>
                  <a:lnTo>
                    <a:pt x="242" y="212"/>
                  </a:lnTo>
                  <a:lnTo>
                    <a:pt x="242" y="213"/>
                  </a:lnTo>
                  <a:lnTo>
                    <a:pt x="240" y="214"/>
                  </a:lnTo>
                  <a:lnTo>
                    <a:pt x="239" y="214"/>
                  </a:lnTo>
                  <a:lnTo>
                    <a:pt x="237" y="216"/>
                  </a:lnTo>
                  <a:lnTo>
                    <a:pt x="235" y="216"/>
                  </a:lnTo>
                  <a:lnTo>
                    <a:pt x="233" y="217"/>
                  </a:lnTo>
                  <a:lnTo>
                    <a:pt x="232" y="217"/>
                  </a:lnTo>
                  <a:lnTo>
                    <a:pt x="231" y="217"/>
                  </a:lnTo>
                  <a:lnTo>
                    <a:pt x="229" y="218"/>
                  </a:lnTo>
                  <a:lnTo>
                    <a:pt x="228" y="218"/>
                  </a:lnTo>
                  <a:lnTo>
                    <a:pt x="221" y="220"/>
                  </a:lnTo>
                  <a:lnTo>
                    <a:pt x="219" y="221"/>
                  </a:lnTo>
                  <a:lnTo>
                    <a:pt x="215" y="222"/>
                  </a:lnTo>
                  <a:lnTo>
                    <a:pt x="211" y="223"/>
                  </a:lnTo>
                  <a:lnTo>
                    <a:pt x="207" y="225"/>
                  </a:lnTo>
                  <a:lnTo>
                    <a:pt x="206" y="225"/>
                  </a:lnTo>
                  <a:lnTo>
                    <a:pt x="202" y="226"/>
                  </a:lnTo>
                  <a:lnTo>
                    <a:pt x="201" y="226"/>
                  </a:lnTo>
                  <a:lnTo>
                    <a:pt x="199" y="226"/>
                  </a:lnTo>
                  <a:lnTo>
                    <a:pt x="199" y="227"/>
                  </a:lnTo>
                  <a:lnTo>
                    <a:pt x="198" y="227"/>
                  </a:lnTo>
                  <a:lnTo>
                    <a:pt x="197" y="227"/>
                  </a:lnTo>
                  <a:lnTo>
                    <a:pt x="197" y="227"/>
                  </a:lnTo>
                  <a:lnTo>
                    <a:pt x="195" y="227"/>
                  </a:lnTo>
                  <a:lnTo>
                    <a:pt x="195" y="229"/>
                  </a:lnTo>
                  <a:lnTo>
                    <a:pt x="194" y="229"/>
                  </a:lnTo>
                  <a:lnTo>
                    <a:pt x="194" y="229"/>
                  </a:lnTo>
                  <a:lnTo>
                    <a:pt x="193" y="229"/>
                  </a:lnTo>
                  <a:lnTo>
                    <a:pt x="193" y="229"/>
                  </a:lnTo>
                  <a:lnTo>
                    <a:pt x="191" y="229"/>
                  </a:lnTo>
                  <a:lnTo>
                    <a:pt x="190" y="230"/>
                  </a:lnTo>
                  <a:lnTo>
                    <a:pt x="189" y="230"/>
                  </a:lnTo>
                  <a:lnTo>
                    <a:pt x="187" y="230"/>
                  </a:lnTo>
                  <a:lnTo>
                    <a:pt x="186" y="230"/>
                  </a:lnTo>
                  <a:lnTo>
                    <a:pt x="185" y="231"/>
                  </a:lnTo>
                  <a:lnTo>
                    <a:pt x="182" y="231"/>
                  </a:lnTo>
                  <a:lnTo>
                    <a:pt x="180" y="233"/>
                  </a:lnTo>
                  <a:lnTo>
                    <a:pt x="178" y="233"/>
                  </a:lnTo>
                  <a:lnTo>
                    <a:pt x="177" y="234"/>
                  </a:lnTo>
                  <a:lnTo>
                    <a:pt x="176" y="234"/>
                  </a:lnTo>
                  <a:lnTo>
                    <a:pt x="174" y="234"/>
                  </a:lnTo>
                  <a:lnTo>
                    <a:pt x="173" y="235"/>
                  </a:lnTo>
                  <a:lnTo>
                    <a:pt x="170" y="235"/>
                  </a:lnTo>
                  <a:lnTo>
                    <a:pt x="168" y="237"/>
                  </a:lnTo>
                  <a:lnTo>
                    <a:pt x="167" y="237"/>
                  </a:lnTo>
                  <a:lnTo>
                    <a:pt x="164" y="238"/>
                  </a:lnTo>
                  <a:lnTo>
                    <a:pt x="160" y="238"/>
                  </a:lnTo>
                  <a:lnTo>
                    <a:pt x="159" y="239"/>
                  </a:lnTo>
                  <a:lnTo>
                    <a:pt x="157" y="239"/>
                  </a:lnTo>
                  <a:lnTo>
                    <a:pt x="157" y="239"/>
                  </a:lnTo>
                  <a:lnTo>
                    <a:pt x="155" y="239"/>
                  </a:lnTo>
                  <a:lnTo>
                    <a:pt x="155" y="239"/>
                  </a:lnTo>
                  <a:lnTo>
                    <a:pt x="152" y="240"/>
                  </a:lnTo>
                  <a:lnTo>
                    <a:pt x="149" y="240"/>
                  </a:lnTo>
                  <a:lnTo>
                    <a:pt x="148" y="240"/>
                  </a:lnTo>
                  <a:lnTo>
                    <a:pt x="147" y="242"/>
                  </a:lnTo>
                  <a:lnTo>
                    <a:pt x="144" y="242"/>
                  </a:lnTo>
                  <a:lnTo>
                    <a:pt x="142" y="242"/>
                  </a:lnTo>
                  <a:lnTo>
                    <a:pt x="139" y="243"/>
                  </a:lnTo>
                  <a:lnTo>
                    <a:pt x="136" y="243"/>
                  </a:lnTo>
                  <a:lnTo>
                    <a:pt x="135" y="243"/>
                  </a:lnTo>
                  <a:lnTo>
                    <a:pt x="131" y="244"/>
                  </a:lnTo>
                  <a:lnTo>
                    <a:pt x="130" y="244"/>
                  </a:lnTo>
                  <a:lnTo>
                    <a:pt x="129" y="244"/>
                  </a:lnTo>
                  <a:lnTo>
                    <a:pt x="123" y="246"/>
                  </a:lnTo>
                  <a:lnTo>
                    <a:pt x="121" y="246"/>
                  </a:lnTo>
                  <a:lnTo>
                    <a:pt x="119" y="246"/>
                  </a:lnTo>
                  <a:lnTo>
                    <a:pt x="117" y="247"/>
                  </a:lnTo>
                  <a:lnTo>
                    <a:pt x="114" y="247"/>
                  </a:lnTo>
                  <a:lnTo>
                    <a:pt x="113" y="247"/>
                  </a:lnTo>
                  <a:lnTo>
                    <a:pt x="110" y="248"/>
                  </a:lnTo>
                  <a:lnTo>
                    <a:pt x="108" y="248"/>
                  </a:lnTo>
                  <a:lnTo>
                    <a:pt x="106" y="248"/>
                  </a:lnTo>
                  <a:lnTo>
                    <a:pt x="104" y="248"/>
                  </a:lnTo>
                  <a:lnTo>
                    <a:pt x="101" y="250"/>
                  </a:lnTo>
                  <a:lnTo>
                    <a:pt x="98" y="250"/>
                  </a:lnTo>
                  <a:lnTo>
                    <a:pt x="95" y="251"/>
                  </a:lnTo>
                  <a:lnTo>
                    <a:pt x="92" y="251"/>
                  </a:lnTo>
                  <a:lnTo>
                    <a:pt x="89" y="251"/>
                  </a:lnTo>
                  <a:lnTo>
                    <a:pt x="84" y="252"/>
                  </a:lnTo>
                  <a:lnTo>
                    <a:pt x="84" y="252"/>
                  </a:lnTo>
                  <a:lnTo>
                    <a:pt x="81" y="252"/>
                  </a:lnTo>
                  <a:lnTo>
                    <a:pt x="80" y="252"/>
                  </a:lnTo>
                  <a:lnTo>
                    <a:pt x="76" y="254"/>
                  </a:lnTo>
                  <a:lnTo>
                    <a:pt x="72" y="254"/>
                  </a:lnTo>
                  <a:lnTo>
                    <a:pt x="70" y="254"/>
                  </a:lnTo>
                  <a:lnTo>
                    <a:pt x="68" y="254"/>
                  </a:lnTo>
                  <a:lnTo>
                    <a:pt x="66" y="254"/>
                  </a:lnTo>
                  <a:lnTo>
                    <a:pt x="63" y="255"/>
                  </a:lnTo>
                  <a:lnTo>
                    <a:pt x="60" y="255"/>
                  </a:lnTo>
                  <a:lnTo>
                    <a:pt x="58" y="255"/>
                  </a:lnTo>
                  <a:lnTo>
                    <a:pt x="55" y="255"/>
                  </a:lnTo>
                  <a:lnTo>
                    <a:pt x="53" y="255"/>
                  </a:lnTo>
                  <a:lnTo>
                    <a:pt x="50" y="255"/>
                  </a:lnTo>
                  <a:lnTo>
                    <a:pt x="47" y="256"/>
                  </a:lnTo>
                  <a:lnTo>
                    <a:pt x="45" y="256"/>
                  </a:lnTo>
                  <a:lnTo>
                    <a:pt x="42" y="256"/>
                  </a:lnTo>
                  <a:lnTo>
                    <a:pt x="38" y="256"/>
                  </a:lnTo>
                  <a:lnTo>
                    <a:pt x="33" y="256"/>
                  </a:lnTo>
                  <a:lnTo>
                    <a:pt x="32" y="256"/>
                  </a:lnTo>
                  <a:lnTo>
                    <a:pt x="24" y="258"/>
                  </a:lnTo>
                  <a:lnTo>
                    <a:pt x="21" y="258"/>
                  </a:lnTo>
                  <a:lnTo>
                    <a:pt x="19" y="258"/>
                  </a:lnTo>
                  <a:lnTo>
                    <a:pt x="13" y="259"/>
                  </a:lnTo>
                  <a:lnTo>
                    <a:pt x="11" y="259"/>
                  </a:lnTo>
                  <a:lnTo>
                    <a:pt x="7" y="259"/>
                  </a:lnTo>
                  <a:lnTo>
                    <a:pt x="4" y="259"/>
                  </a:lnTo>
                  <a:lnTo>
                    <a:pt x="4" y="251"/>
                  </a:lnTo>
                  <a:lnTo>
                    <a:pt x="4" y="250"/>
                  </a:lnTo>
                  <a:lnTo>
                    <a:pt x="4" y="250"/>
                  </a:lnTo>
                  <a:lnTo>
                    <a:pt x="4" y="247"/>
                  </a:lnTo>
                  <a:lnTo>
                    <a:pt x="4" y="240"/>
                  </a:lnTo>
                  <a:lnTo>
                    <a:pt x="4" y="240"/>
                  </a:lnTo>
                  <a:lnTo>
                    <a:pt x="4" y="237"/>
                  </a:lnTo>
                  <a:lnTo>
                    <a:pt x="4" y="230"/>
                  </a:lnTo>
                  <a:lnTo>
                    <a:pt x="4" y="227"/>
                  </a:lnTo>
                  <a:lnTo>
                    <a:pt x="4" y="225"/>
                  </a:lnTo>
                  <a:lnTo>
                    <a:pt x="4" y="221"/>
                  </a:lnTo>
                  <a:lnTo>
                    <a:pt x="4" y="216"/>
                  </a:lnTo>
                  <a:lnTo>
                    <a:pt x="3" y="214"/>
                  </a:lnTo>
                  <a:lnTo>
                    <a:pt x="3" y="213"/>
                  </a:lnTo>
                  <a:lnTo>
                    <a:pt x="3" y="209"/>
                  </a:lnTo>
                  <a:lnTo>
                    <a:pt x="3" y="208"/>
                  </a:lnTo>
                  <a:lnTo>
                    <a:pt x="3" y="206"/>
                  </a:lnTo>
                  <a:lnTo>
                    <a:pt x="3" y="200"/>
                  </a:lnTo>
                  <a:lnTo>
                    <a:pt x="3" y="199"/>
                  </a:lnTo>
                  <a:lnTo>
                    <a:pt x="3" y="196"/>
                  </a:lnTo>
                  <a:lnTo>
                    <a:pt x="3" y="193"/>
                  </a:lnTo>
                  <a:lnTo>
                    <a:pt x="3" y="192"/>
                  </a:lnTo>
                  <a:lnTo>
                    <a:pt x="3" y="191"/>
                  </a:lnTo>
                  <a:lnTo>
                    <a:pt x="3" y="189"/>
                  </a:lnTo>
                  <a:lnTo>
                    <a:pt x="3" y="188"/>
                  </a:lnTo>
                  <a:lnTo>
                    <a:pt x="3" y="187"/>
                  </a:lnTo>
                  <a:lnTo>
                    <a:pt x="3" y="186"/>
                  </a:lnTo>
                  <a:lnTo>
                    <a:pt x="3" y="183"/>
                  </a:lnTo>
                  <a:lnTo>
                    <a:pt x="3" y="182"/>
                  </a:lnTo>
                  <a:lnTo>
                    <a:pt x="3" y="174"/>
                  </a:lnTo>
                  <a:lnTo>
                    <a:pt x="3" y="172"/>
                  </a:lnTo>
                  <a:lnTo>
                    <a:pt x="3" y="171"/>
                  </a:lnTo>
                  <a:lnTo>
                    <a:pt x="3" y="170"/>
                  </a:lnTo>
                  <a:lnTo>
                    <a:pt x="3" y="167"/>
                  </a:lnTo>
                  <a:lnTo>
                    <a:pt x="3" y="166"/>
                  </a:lnTo>
                  <a:lnTo>
                    <a:pt x="3" y="162"/>
                  </a:lnTo>
                  <a:lnTo>
                    <a:pt x="3" y="161"/>
                  </a:lnTo>
                  <a:lnTo>
                    <a:pt x="3" y="155"/>
                  </a:lnTo>
                  <a:lnTo>
                    <a:pt x="3" y="154"/>
                  </a:lnTo>
                  <a:lnTo>
                    <a:pt x="3" y="154"/>
                  </a:lnTo>
                  <a:lnTo>
                    <a:pt x="3" y="153"/>
                  </a:lnTo>
                  <a:lnTo>
                    <a:pt x="3" y="151"/>
                  </a:lnTo>
                  <a:lnTo>
                    <a:pt x="3" y="149"/>
                  </a:lnTo>
                  <a:lnTo>
                    <a:pt x="3" y="148"/>
                  </a:lnTo>
                  <a:lnTo>
                    <a:pt x="3" y="144"/>
                  </a:lnTo>
                  <a:lnTo>
                    <a:pt x="3" y="142"/>
                  </a:lnTo>
                  <a:lnTo>
                    <a:pt x="2" y="136"/>
                  </a:lnTo>
                  <a:lnTo>
                    <a:pt x="2" y="134"/>
                  </a:lnTo>
                  <a:lnTo>
                    <a:pt x="2" y="128"/>
                  </a:lnTo>
                  <a:lnTo>
                    <a:pt x="2" y="125"/>
                  </a:lnTo>
                  <a:lnTo>
                    <a:pt x="2" y="124"/>
                  </a:lnTo>
                  <a:lnTo>
                    <a:pt x="2" y="121"/>
                  </a:lnTo>
                  <a:lnTo>
                    <a:pt x="2" y="119"/>
                  </a:lnTo>
                  <a:lnTo>
                    <a:pt x="2" y="116"/>
                  </a:lnTo>
                  <a:lnTo>
                    <a:pt x="2" y="114"/>
                  </a:lnTo>
                  <a:lnTo>
                    <a:pt x="2" y="110"/>
                  </a:lnTo>
                  <a:lnTo>
                    <a:pt x="2" y="108"/>
                  </a:lnTo>
                  <a:lnTo>
                    <a:pt x="2" y="106"/>
                  </a:lnTo>
                  <a:lnTo>
                    <a:pt x="2" y="103"/>
                  </a:lnTo>
                  <a:lnTo>
                    <a:pt x="2" y="102"/>
                  </a:lnTo>
                  <a:lnTo>
                    <a:pt x="2" y="100"/>
                  </a:lnTo>
                  <a:lnTo>
                    <a:pt x="2" y="98"/>
                  </a:lnTo>
                  <a:lnTo>
                    <a:pt x="2" y="97"/>
                  </a:lnTo>
                  <a:lnTo>
                    <a:pt x="2" y="95"/>
                  </a:lnTo>
                  <a:lnTo>
                    <a:pt x="2" y="94"/>
                  </a:lnTo>
                  <a:lnTo>
                    <a:pt x="2" y="91"/>
                  </a:lnTo>
                  <a:lnTo>
                    <a:pt x="2" y="87"/>
                  </a:lnTo>
                  <a:lnTo>
                    <a:pt x="2" y="83"/>
                  </a:lnTo>
                  <a:lnTo>
                    <a:pt x="2" y="79"/>
                  </a:lnTo>
                  <a:lnTo>
                    <a:pt x="2" y="78"/>
                  </a:lnTo>
                  <a:lnTo>
                    <a:pt x="2" y="74"/>
                  </a:lnTo>
                  <a:lnTo>
                    <a:pt x="2" y="72"/>
                  </a:lnTo>
                  <a:lnTo>
                    <a:pt x="2" y="70"/>
                  </a:lnTo>
                  <a:lnTo>
                    <a:pt x="2" y="69"/>
                  </a:lnTo>
                  <a:lnTo>
                    <a:pt x="2" y="66"/>
                  </a:lnTo>
                  <a:lnTo>
                    <a:pt x="2" y="65"/>
                  </a:lnTo>
                  <a:lnTo>
                    <a:pt x="0" y="60"/>
                  </a:lnTo>
                  <a:lnTo>
                    <a:pt x="0" y="59"/>
                  </a:lnTo>
                  <a:lnTo>
                    <a:pt x="0" y="56"/>
                  </a:lnTo>
                  <a:lnTo>
                    <a:pt x="0" y="52"/>
                  </a:lnTo>
                  <a:lnTo>
                    <a:pt x="0" y="51"/>
                  </a:lnTo>
                  <a:lnTo>
                    <a:pt x="0" y="44"/>
                  </a:lnTo>
                  <a:lnTo>
                    <a:pt x="0" y="42"/>
                  </a:lnTo>
                  <a:lnTo>
                    <a:pt x="0" y="38"/>
                  </a:lnTo>
                  <a:lnTo>
                    <a:pt x="0" y="34"/>
                  </a:lnTo>
                  <a:lnTo>
                    <a:pt x="0" y="31"/>
                  </a:lnTo>
                  <a:lnTo>
                    <a:pt x="0" y="27"/>
                  </a:lnTo>
                  <a:lnTo>
                    <a:pt x="0" y="25"/>
                  </a:lnTo>
                  <a:lnTo>
                    <a:pt x="0" y="23"/>
                  </a:lnTo>
                  <a:lnTo>
                    <a:pt x="0" y="21"/>
                  </a:lnTo>
                  <a:lnTo>
                    <a:pt x="0" y="17"/>
                  </a:lnTo>
                  <a:lnTo>
                    <a:pt x="0" y="14"/>
                  </a:lnTo>
                  <a:lnTo>
                    <a:pt x="0" y="11"/>
                  </a:lnTo>
                  <a:lnTo>
                    <a:pt x="0" y="6"/>
                  </a:lnTo>
                  <a:lnTo>
                    <a:pt x="0" y="5"/>
                  </a:lnTo>
                  <a:lnTo>
                    <a:pt x="2" y="5"/>
                  </a:lnTo>
                  <a:lnTo>
                    <a:pt x="2" y="5"/>
                  </a:lnTo>
                  <a:lnTo>
                    <a:pt x="9" y="5"/>
                  </a:lnTo>
                  <a:lnTo>
                    <a:pt x="11" y="4"/>
                  </a:lnTo>
                  <a:lnTo>
                    <a:pt x="15" y="4"/>
                  </a:lnTo>
                  <a:lnTo>
                    <a:pt x="17" y="4"/>
                  </a:lnTo>
                  <a:lnTo>
                    <a:pt x="19" y="4"/>
                  </a:lnTo>
                  <a:lnTo>
                    <a:pt x="21" y="4"/>
                  </a:lnTo>
                  <a:lnTo>
                    <a:pt x="24" y="4"/>
                  </a:lnTo>
                  <a:lnTo>
                    <a:pt x="26" y="4"/>
                  </a:lnTo>
                  <a:lnTo>
                    <a:pt x="28" y="4"/>
                  </a:lnTo>
                  <a:lnTo>
                    <a:pt x="29" y="4"/>
                  </a:lnTo>
                  <a:lnTo>
                    <a:pt x="32" y="4"/>
                  </a:lnTo>
                  <a:lnTo>
                    <a:pt x="37" y="4"/>
                  </a:lnTo>
                  <a:lnTo>
                    <a:pt x="40" y="4"/>
                  </a:lnTo>
                  <a:lnTo>
                    <a:pt x="45" y="4"/>
                  </a:lnTo>
                  <a:lnTo>
                    <a:pt x="46" y="4"/>
                  </a:lnTo>
                  <a:lnTo>
                    <a:pt x="49" y="4"/>
                  </a:lnTo>
                  <a:lnTo>
                    <a:pt x="51" y="4"/>
                  </a:lnTo>
                  <a:lnTo>
                    <a:pt x="54" y="4"/>
                  </a:lnTo>
                  <a:lnTo>
                    <a:pt x="57" y="4"/>
                  </a:lnTo>
                  <a:lnTo>
                    <a:pt x="59" y="4"/>
                  </a:lnTo>
                  <a:lnTo>
                    <a:pt x="63" y="4"/>
                  </a:lnTo>
                  <a:lnTo>
                    <a:pt x="66" y="4"/>
                  </a:lnTo>
                  <a:lnTo>
                    <a:pt x="66" y="4"/>
                  </a:lnTo>
                  <a:lnTo>
                    <a:pt x="68" y="4"/>
                  </a:lnTo>
                  <a:lnTo>
                    <a:pt x="72" y="4"/>
                  </a:lnTo>
                  <a:lnTo>
                    <a:pt x="76" y="4"/>
                  </a:lnTo>
                  <a:lnTo>
                    <a:pt x="79" y="4"/>
                  </a:lnTo>
                  <a:lnTo>
                    <a:pt x="83" y="4"/>
                  </a:lnTo>
                  <a:lnTo>
                    <a:pt x="84" y="4"/>
                  </a:lnTo>
                  <a:lnTo>
                    <a:pt x="87" y="4"/>
                  </a:lnTo>
                  <a:lnTo>
                    <a:pt x="88" y="4"/>
                  </a:lnTo>
                  <a:lnTo>
                    <a:pt x="89" y="4"/>
                  </a:lnTo>
                  <a:lnTo>
                    <a:pt x="91" y="4"/>
                  </a:lnTo>
                  <a:lnTo>
                    <a:pt x="91" y="4"/>
                  </a:lnTo>
                  <a:lnTo>
                    <a:pt x="91" y="4"/>
                  </a:lnTo>
                  <a:lnTo>
                    <a:pt x="95" y="2"/>
                  </a:lnTo>
                  <a:lnTo>
                    <a:pt x="96" y="2"/>
                  </a:lnTo>
                  <a:lnTo>
                    <a:pt x="98" y="2"/>
                  </a:lnTo>
                  <a:lnTo>
                    <a:pt x="102" y="2"/>
                  </a:lnTo>
                  <a:lnTo>
                    <a:pt x="106" y="2"/>
                  </a:lnTo>
                  <a:lnTo>
                    <a:pt x="108" y="2"/>
                  </a:lnTo>
                  <a:lnTo>
                    <a:pt x="112" y="2"/>
                  </a:lnTo>
                  <a:lnTo>
                    <a:pt x="113" y="2"/>
                  </a:lnTo>
                  <a:lnTo>
                    <a:pt x="115" y="2"/>
                  </a:lnTo>
                  <a:lnTo>
                    <a:pt x="117" y="2"/>
                  </a:lnTo>
                  <a:lnTo>
                    <a:pt x="119" y="2"/>
                  </a:lnTo>
                  <a:lnTo>
                    <a:pt x="119" y="2"/>
                  </a:lnTo>
                  <a:lnTo>
                    <a:pt x="126" y="2"/>
                  </a:lnTo>
                  <a:lnTo>
                    <a:pt x="126" y="2"/>
                  </a:lnTo>
                  <a:lnTo>
                    <a:pt x="127" y="2"/>
                  </a:lnTo>
                  <a:lnTo>
                    <a:pt x="131" y="2"/>
                  </a:lnTo>
                  <a:lnTo>
                    <a:pt x="134" y="2"/>
                  </a:lnTo>
                  <a:lnTo>
                    <a:pt x="135" y="2"/>
                  </a:lnTo>
                  <a:lnTo>
                    <a:pt x="138" y="2"/>
                  </a:lnTo>
                  <a:lnTo>
                    <a:pt x="140" y="2"/>
                  </a:lnTo>
                  <a:lnTo>
                    <a:pt x="142" y="2"/>
                  </a:lnTo>
                  <a:lnTo>
                    <a:pt x="143" y="2"/>
                  </a:lnTo>
                  <a:lnTo>
                    <a:pt x="146" y="2"/>
                  </a:lnTo>
                  <a:lnTo>
                    <a:pt x="151" y="2"/>
                  </a:lnTo>
                  <a:lnTo>
                    <a:pt x="153" y="2"/>
                  </a:lnTo>
                  <a:lnTo>
                    <a:pt x="155" y="2"/>
                  </a:lnTo>
                  <a:lnTo>
                    <a:pt x="157" y="2"/>
                  </a:lnTo>
                  <a:lnTo>
                    <a:pt x="165" y="1"/>
                  </a:lnTo>
                  <a:lnTo>
                    <a:pt x="169" y="1"/>
                  </a:lnTo>
                  <a:lnTo>
                    <a:pt x="170" y="1"/>
                  </a:lnTo>
                  <a:lnTo>
                    <a:pt x="176" y="1"/>
                  </a:lnTo>
                  <a:lnTo>
                    <a:pt x="178" y="1"/>
                  </a:lnTo>
                  <a:lnTo>
                    <a:pt x="178" y="1"/>
                  </a:lnTo>
                  <a:lnTo>
                    <a:pt x="182" y="1"/>
                  </a:lnTo>
                  <a:lnTo>
                    <a:pt x="185" y="1"/>
                  </a:lnTo>
                  <a:lnTo>
                    <a:pt x="187" y="1"/>
                  </a:lnTo>
                  <a:lnTo>
                    <a:pt x="191" y="1"/>
                  </a:lnTo>
                  <a:lnTo>
                    <a:pt x="197" y="1"/>
                  </a:lnTo>
                  <a:lnTo>
                    <a:pt x="201" y="1"/>
                  </a:lnTo>
                  <a:lnTo>
                    <a:pt x="202" y="1"/>
                  </a:lnTo>
                  <a:lnTo>
                    <a:pt x="206" y="1"/>
                  </a:lnTo>
                  <a:lnTo>
                    <a:pt x="210" y="1"/>
                  </a:lnTo>
                  <a:lnTo>
                    <a:pt x="214" y="1"/>
                  </a:lnTo>
                  <a:lnTo>
                    <a:pt x="215" y="1"/>
                  </a:lnTo>
                  <a:lnTo>
                    <a:pt x="218" y="1"/>
                  </a:lnTo>
                  <a:lnTo>
                    <a:pt x="221" y="1"/>
                  </a:lnTo>
                  <a:lnTo>
                    <a:pt x="224" y="0"/>
                  </a:lnTo>
                  <a:lnTo>
                    <a:pt x="227" y="0"/>
                  </a:lnTo>
                  <a:lnTo>
                    <a:pt x="232" y="0"/>
                  </a:lnTo>
                  <a:lnTo>
                    <a:pt x="235" y="0"/>
                  </a:lnTo>
                  <a:lnTo>
                    <a:pt x="237" y="0"/>
                  </a:lnTo>
                  <a:lnTo>
                    <a:pt x="241" y="0"/>
                  </a:lnTo>
                  <a:lnTo>
                    <a:pt x="244" y="0"/>
                  </a:lnTo>
                  <a:lnTo>
                    <a:pt x="246" y="0"/>
                  </a:lnTo>
                  <a:lnTo>
                    <a:pt x="252" y="0"/>
                  </a:lnTo>
                  <a:lnTo>
                    <a:pt x="252" y="0"/>
                  </a:lnTo>
                  <a:lnTo>
                    <a:pt x="253" y="0"/>
                  </a:lnTo>
                  <a:lnTo>
                    <a:pt x="256" y="0"/>
                  </a:lnTo>
                  <a:lnTo>
                    <a:pt x="258" y="0"/>
                  </a:lnTo>
                  <a:lnTo>
                    <a:pt x="261" y="0"/>
                  </a:lnTo>
                  <a:lnTo>
                    <a:pt x="262" y="0"/>
                  </a:lnTo>
                  <a:lnTo>
                    <a:pt x="263"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64">
              <a:extLst>
                <a:ext uri="{FF2B5EF4-FFF2-40B4-BE49-F238E27FC236}">
                  <a16:creationId xmlns:a16="http://schemas.microsoft.com/office/drawing/2014/main" id="{F40BC532-0F13-454A-9DB3-A1815FD3FDC7}"/>
                </a:ext>
              </a:extLst>
            </p:cNvPr>
            <p:cNvSpPr>
              <a:spLocks/>
            </p:cNvSpPr>
            <p:nvPr/>
          </p:nvSpPr>
          <p:spPr bwMode="auto">
            <a:xfrm>
              <a:off x="5351" y="2847"/>
              <a:ext cx="290" cy="281"/>
            </a:xfrm>
            <a:custGeom>
              <a:avLst/>
              <a:gdLst>
                <a:gd name="T0" fmla="*/ 280 w 290"/>
                <a:gd name="T1" fmla="*/ 6 h 281"/>
                <a:gd name="T2" fmla="*/ 283 w 290"/>
                <a:gd name="T3" fmla="*/ 8 h 281"/>
                <a:gd name="T4" fmla="*/ 284 w 290"/>
                <a:gd name="T5" fmla="*/ 38 h 281"/>
                <a:gd name="T6" fmla="*/ 286 w 290"/>
                <a:gd name="T7" fmla="*/ 84 h 281"/>
                <a:gd name="T8" fmla="*/ 288 w 290"/>
                <a:gd name="T9" fmla="*/ 133 h 281"/>
                <a:gd name="T10" fmla="*/ 288 w 290"/>
                <a:gd name="T11" fmla="*/ 166 h 281"/>
                <a:gd name="T12" fmla="*/ 287 w 290"/>
                <a:gd name="T13" fmla="*/ 209 h 281"/>
                <a:gd name="T14" fmla="*/ 286 w 290"/>
                <a:gd name="T15" fmla="*/ 246 h 281"/>
                <a:gd name="T16" fmla="*/ 276 w 290"/>
                <a:gd name="T17" fmla="*/ 270 h 281"/>
                <a:gd name="T18" fmla="*/ 245 w 290"/>
                <a:gd name="T19" fmla="*/ 281 h 281"/>
                <a:gd name="T20" fmla="*/ 214 w 290"/>
                <a:gd name="T21" fmla="*/ 277 h 281"/>
                <a:gd name="T22" fmla="*/ 219 w 290"/>
                <a:gd name="T23" fmla="*/ 264 h 281"/>
                <a:gd name="T24" fmla="*/ 215 w 290"/>
                <a:gd name="T25" fmla="*/ 254 h 281"/>
                <a:gd name="T26" fmla="*/ 187 w 290"/>
                <a:gd name="T27" fmla="*/ 247 h 281"/>
                <a:gd name="T28" fmla="*/ 147 w 290"/>
                <a:gd name="T29" fmla="*/ 237 h 281"/>
                <a:gd name="T30" fmla="*/ 106 w 290"/>
                <a:gd name="T31" fmla="*/ 230 h 281"/>
                <a:gd name="T32" fmla="*/ 63 w 290"/>
                <a:gd name="T33" fmla="*/ 228 h 281"/>
                <a:gd name="T34" fmla="*/ 25 w 290"/>
                <a:gd name="T35" fmla="*/ 225 h 281"/>
                <a:gd name="T36" fmla="*/ 11 w 290"/>
                <a:gd name="T37" fmla="*/ 213 h 281"/>
                <a:gd name="T38" fmla="*/ 24 w 290"/>
                <a:gd name="T39" fmla="*/ 199 h 281"/>
                <a:gd name="T40" fmla="*/ 33 w 290"/>
                <a:gd name="T41" fmla="*/ 191 h 281"/>
                <a:gd name="T42" fmla="*/ 29 w 290"/>
                <a:gd name="T43" fmla="*/ 178 h 281"/>
                <a:gd name="T44" fmla="*/ 36 w 290"/>
                <a:gd name="T45" fmla="*/ 161 h 281"/>
                <a:gd name="T46" fmla="*/ 55 w 290"/>
                <a:gd name="T47" fmla="*/ 152 h 281"/>
                <a:gd name="T48" fmla="*/ 76 w 290"/>
                <a:gd name="T49" fmla="*/ 148 h 281"/>
                <a:gd name="T50" fmla="*/ 89 w 290"/>
                <a:gd name="T51" fmla="*/ 137 h 281"/>
                <a:gd name="T52" fmla="*/ 87 w 290"/>
                <a:gd name="T53" fmla="*/ 120 h 281"/>
                <a:gd name="T54" fmla="*/ 68 w 290"/>
                <a:gd name="T55" fmla="*/ 115 h 281"/>
                <a:gd name="T56" fmla="*/ 50 w 290"/>
                <a:gd name="T57" fmla="*/ 110 h 281"/>
                <a:gd name="T58" fmla="*/ 47 w 290"/>
                <a:gd name="T59" fmla="*/ 94 h 281"/>
                <a:gd name="T60" fmla="*/ 62 w 290"/>
                <a:gd name="T61" fmla="*/ 92 h 281"/>
                <a:gd name="T62" fmla="*/ 72 w 290"/>
                <a:gd name="T63" fmla="*/ 106 h 281"/>
                <a:gd name="T64" fmla="*/ 91 w 290"/>
                <a:gd name="T65" fmla="*/ 111 h 281"/>
                <a:gd name="T66" fmla="*/ 114 w 290"/>
                <a:gd name="T67" fmla="*/ 80 h 281"/>
                <a:gd name="T68" fmla="*/ 125 w 290"/>
                <a:gd name="T69" fmla="*/ 72 h 281"/>
                <a:gd name="T70" fmla="*/ 138 w 290"/>
                <a:gd name="T71" fmla="*/ 81 h 281"/>
                <a:gd name="T72" fmla="*/ 152 w 290"/>
                <a:gd name="T73" fmla="*/ 80 h 281"/>
                <a:gd name="T74" fmla="*/ 153 w 290"/>
                <a:gd name="T75" fmla="*/ 84 h 281"/>
                <a:gd name="T76" fmla="*/ 161 w 290"/>
                <a:gd name="T77" fmla="*/ 89 h 281"/>
                <a:gd name="T78" fmla="*/ 164 w 290"/>
                <a:gd name="T79" fmla="*/ 93 h 281"/>
                <a:gd name="T80" fmla="*/ 177 w 290"/>
                <a:gd name="T81" fmla="*/ 92 h 281"/>
                <a:gd name="T82" fmla="*/ 181 w 290"/>
                <a:gd name="T83" fmla="*/ 84 h 281"/>
                <a:gd name="T84" fmla="*/ 178 w 290"/>
                <a:gd name="T85" fmla="*/ 77 h 281"/>
                <a:gd name="T86" fmla="*/ 181 w 290"/>
                <a:gd name="T87" fmla="*/ 68 h 281"/>
                <a:gd name="T88" fmla="*/ 189 w 290"/>
                <a:gd name="T89" fmla="*/ 63 h 281"/>
                <a:gd name="T90" fmla="*/ 201 w 290"/>
                <a:gd name="T91" fmla="*/ 68 h 281"/>
                <a:gd name="T92" fmla="*/ 204 w 290"/>
                <a:gd name="T93" fmla="*/ 61 h 281"/>
                <a:gd name="T94" fmla="*/ 210 w 290"/>
                <a:gd name="T95" fmla="*/ 64 h 281"/>
                <a:gd name="T96" fmla="*/ 220 w 290"/>
                <a:gd name="T97" fmla="*/ 56 h 281"/>
                <a:gd name="T98" fmla="*/ 215 w 290"/>
                <a:gd name="T99" fmla="*/ 50 h 281"/>
                <a:gd name="T100" fmla="*/ 216 w 290"/>
                <a:gd name="T101" fmla="*/ 43 h 281"/>
                <a:gd name="T102" fmla="*/ 229 w 290"/>
                <a:gd name="T103" fmla="*/ 44 h 281"/>
                <a:gd name="T104" fmla="*/ 235 w 290"/>
                <a:gd name="T105" fmla="*/ 55 h 281"/>
                <a:gd name="T106" fmla="*/ 237 w 290"/>
                <a:gd name="T107" fmla="*/ 44 h 281"/>
                <a:gd name="T108" fmla="*/ 245 w 290"/>
                <a:gd name="T109" fmla="*/ 52 h 281"/>
                <a:gd name="T110" fmla="*/ 252 w 290"/>
                <a:gd name="T111" fmla="*/ 46 h 281"/>
                <a:gd name="T112" fmla="*/ 261 w 290"/>
                <a:gd name="T113" fmla="*/ 39 h 281"/>
                <a:gd name="T114" fmla="*/ 252 w 290"/>
                <a:gd name="T115" fmla="*/ 35 h 281"/>
                <a:gd name="T116" fmla="*/ 253 w 290"/>
                <a:gd name="T117" fmla="*/ 26 h 281"/>
                <a:gd name="T118" fmla="*/ 262 w 290"/>
                <a:gd name="T119" fmla="*/ 20 h 281"/>
                <a:gd name="T120" fmla="*/ 270 w 290"/>
                <a:gd name="T121" fmla="*/ 16 h 281"/>
                <a:gd name="T122" fmla="*/ 274 w 290"/>
                <a:gd name="T123" fmla="*/ 1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 h="281">
                  <a:moveTo>
                    <a:pt x="274" y="12"/>
                  </a:moveTo>
                  <a:lnTo>
                    <a:pt x="275" y="12"/>
                  </a:lnTo>
                  <a:lnTo>
                    <a:pt x="275" y="13"/>
                  </a:lnTo>
                  <a:lnTo>
                    <a:pt x="275" y="12"/>
                  </a:lnTo>
                  <a:lnTo>
                    <a:pt x="275" y="10"/>
                  </a:lnTo>
                  <a:lnTo>
                    <a:pt x="276" y="10"/>
                  </a:lnTo>
                  <a:lnTo>
                    <a:pt x="276" y="12"/>
                  </a:lnTo>
                  <a:lnTo>
                    <a:pt x="276" y="13"/>
                  </a:lnTo>
                  <a:lnTo>
                    <a:pt x="278" y="13"/>
                  </a:lnTo>
                  <a:lnTo>
                    <a:pt x="278" y="12"/>
                  </a:lnTo>
                  <a:lnTo>
                    <a:pt x="278" y="10"/>
                  </a:lnTo>
                  <a:lnTo>
                    <a:pt x="278" y="9"/>
                  </a:lnTo>
                  <a:lnTo>
                    <a:pt x="278" y="8"/>
                  </a:lnTo>
                  <a:lnTo>
                    <a:pt x="279" y="8"/>
                  </a:lnTo>
                  <a:lnTo>
                    <a:pt x="280" y="8"/>
                  </a:lnTo>
                  <a:lnTo>
                    <a:pt x="280" y="6"/>
                  </a:lnTo>
                  <a:lnTo>
                    <a:pt x="279" y="6"/>
                  </a:lnTo>
                  <a:lnTo>
                    <a:pt x="278" y="6"/>
                  </a:lnTo>
                  <a:lnTo>
                    <a:pt x="276" y="6"/>
                  </a:lnTo>
                  <a:lnTo>
                    <a:pt x="276" y="5"/>
                  </a:lnTo>
                  <a:lnTo>
                    <a:pt x="278" y="5"/>
                  </a:lnTo>
                  <a:lnTo>
                    <a:pt x="279" y="5"/>
                  </a:lnTo>
                  <a:lnTo>
                    <a:pt x="279" y="4"/>
                  </a:lnTo>
                  <a:lnTo>
                    <a:pt x="279" y="2"/>
                  </a:lnTo>
                  <a:lnTo>
                    <a:pt x="280" y="2"/>
                  </a:lnTo>
                  <a:lnTo>
                    <a:pt x="280" y="1"/>
                  </a:lnTo>
                  <a:lnTo>
                    <a:pt x="280" y="0"/>
                  </a:lnTo>
                  <a:lnTo>
                    <a:pt x="282" y="0"/>
                  </a:lnTo>
                  <a:lnTo>
                    <a:pt x="283" y="0"/>
                  </a:lnTo>
                  <a:lnTo>
                    <a:pt x="283" y="1"/>
                  </a:lnTo>
                  <a:lnTo>
                    <a:pt x="283" y="2"/>
                  </a:lnTo>
                  <a:lnTo>
                    <a:pt x="283" y="8"/>
                  </a:lnTo>
                  <a:lnTo>
                    <a:pt x="283" y="10"/>
                  </a:lnTo>
                  <a:lnTo>
                    <a:pt x="283" y="13"/>
                  </a:lnTo>
                  <a:lnTo>
                    <a:pt x="283" y="14"/>
                  </a:lnTo>
                  <a:lnTo>
                    <a:pt x="283" y="18"/>
                  </a:lnTo>
                  <a:lnTo>
                    <a:pt x="283" y="20"/>
                  </a:lnTo>
                  <a:lnTo>
                    <a:pt x="283" y="22"/>
                  </a:lnTo>
                  <a:lnTo>
                    <a:pt x="283" y="23"/>
                  </a:lnTo>
                  <a:lnTo>
                    <a:pt x="283" y="25"/>
                  </a:lnTo>
                  <a:lnTo>
                    <a:pt x="283" y="26"/>
                  </a:lnTo>
                  <a:lnTo>
                    <a:pt x="283" y="27"/>
                  </a:lnTo>
                  <a:lnTo>
                    <a:pt x="283" y="29"/>
                  </a:lnTo>
                  <a:lnTo>
                    <a:pt x="283" y="30"/>
                  </a:lnTo>
                  <a:lnTo>
                    <a:pt x="283" y="31"/>
                  </a:lnTo>
                  <a:lnTo>
                    <a:pt x="283" y="34"/>
                  </a:lnTo>
                  <a:lnTo>
                    <a:pt x="283" y="37"/>
                  </a:lnTo>
                  <a:lnTo>
                    <a:pt x="284" y="38"/>
                  </a:lnTo>
                  <a:lnTo>
                    <a:pt x="284" y="39"/>
                  </a:lnTo>
                  <a:lnTo>
                    <a:pt x="284" y="40"/>
                  </a:lnTo>
                  <a:lnTo>
                    <a:pt x="284" y="42"/>
                  </a:lnTo>
                  <a:lnTo>
                    <a:pt x="284" y="46"/>
                  </a:lnTo>
                  <a:lnTo>
                    <a:pt x="284" y="48"/>
                  </a:lnTo>
                  <a:lnTo>
                    <a:pt x="284" y="50"/>
                  </a:lnTo>
                  <a:lnTo>
                    <a:pt x="284" y="55"/>
                  </a:lnTo>
                  <a:lnTo>
                    <a:pt x="284" y="57"/>
                  </a:lnTo>
                  <a:lnTo>
                    <a:pt x="284" y="59"/>
                  </a:lnTo>
                  <a:lnTo>
                    <a:pt x="284" y="60"/>
                  </a:lnTo>
                  <a:lnTo>
                    <a:pt x="284" y="63"/>
                  </a:lnTo>
                  <a:lnTo>
                    <a:pt x="286" y="67"/>
                  </a:lnTo>
                  <a:lnTo>
                    <a:pt x="286" y="73"/>
                  </a:lnTo>
                  <a:lnTo>
                    <a:pt x="286" y="76"/>
                  </a:lnTo>
                  <a:lnTo>
                    <a:pt x="286" y="80"/>
                  </a:lnTo>
                  <a:lnTo>
                    <a:pt x="286" y="84"/>
                  </a:lnTo>
                  <a:lnTo>
                    <a:pt x="287" y="88"/>
                  </a:lnTo>
                  <a:lnTo>
                    <a:pt x="287" y="92"/>
                  </a:lnTo>
                  <a:lnTo>
                    <a:pt x="287" y="94"/>
                  </a:lnTo>
                  <a:lnTo>
                    <a:pt x="287" y="98"/>
                  </a:lnTo>
                  <a:lnTo>
                    <a:pt x="287" y="101"/>
                  </a:lnTo>
                  <a:lnTo>
                    <a:pt x="287" y="107"/>
                  </a:lnTo>
                  <a:lnTo>
                    <a:pt x="287" y="109"/>
                  </a:lnTo>
                  <a:lnTo>
                    <a:pt x="287" y="110"/>
                  </a:lnTo>
                  <a:lnTo>
                    <a:pt x="287" y="114"/>
                  </a:lnTo>
                  <a:lnTo>
                    <a:pt x="287" y="115"/>
                  </a:lnTo>
                  <a:lnTo>
                    <a:pt x="287" y="118"/>
                  </a:lnTo>
                  <a:lnTo>
                    <a:pt x="288" y="122"/>
                  </a:lnTo>
                  <a:lnTo>
                    <a:pt x="288" y="126"/>
                  </a:lnTo>
                  <a:lnTo>
                    <a:pt x="288" y="129"/>
                  </a:lnTo>
                  <a:lnTo>
                    <a:pt x="288" y="132"/>
                  </a:lnTo>
                  <a:lnTo>
                    <a:pt x="288" y="133"/>
                  </a:lnTo>
                  <a:lnTo>
                    <a:pt x="288" y="136"/>
                  </a:lnTo>
                  <a:lnTo>
                    <a:pt x="288" y="140"/>
                  </a:lnTo>
                  <a:lnTo>
                    <a:pt x="288" y="144"/>
                  </a:lnTo>
                  <a:lnTo>
                    <a:pt x="288" y="146"/>
                  </a:lnTo>
                  <a:lnTo>
                    <a:pt x="288" y="149"/>
                  </a:lnTo>
                  <a:lnTo>
                    <a:pt x="288" y="152"/>
                  </a:lnTo>
                  <a:lnTo>
                    <a:pt x="288" y="153"/>
                  </a:lnTo>
                  <a:lnTo>
                    <a:pt x="288" y="154"/>
                  </a:lnTo>
                  <a:lnTo>
                    <a:pt x="290" y="154"/>
                  </a:lnTo>
                  <a:lnTo>
                    <a:pt x="290" y="157"/>
                  </a:lnTo>
                  <a:lnTo>
                    <a:pt x="290" y="158"/>
                  </a:lnTo>
                  <a:lnTo>
                    <a:pt x="290" y="160"/>
                  </a:lnTo>
                  <a:lnTo>
                    <a:pt x="290" y="161"/>
                  </a:lnTo>
                  <a:lnTo>
                    <a:pt x="288" y="162"/>
                  </a:lnTo>
                  <a:lnTo>
                    <a:pt x="288" y="164"/>
                  </a:lnTo>
                  <a:lnTo>
                    <a:pt x="288" y="166"/>
                  </a:lnTo>
                  <a:lnTo>
                    <a:pt x="288" y="167"/>
                  </a:lnTo>
                  <a:lnTo>
                    <a:pt x="288" y="169"/>
                  </a:lnTo>
                  <a:lnTo>
                    <a:pt x="288" y="171"/>
                  </a:lnTo>
                  <a:lnTo>
                    <a:pt x="288" y="174"/>
                  </a:lnTo>
                  <a:lnTo>
                    <a:pt x="288" y="179"/>
                  </a:lnTo>
                  <a:lnTo>
                    <a:pt x="288" y="183"/>
                  </a:lnTo>
                  <a:lnTo>
                    <a:pt x="288" y="186"/>
                  </a:lnTo>
                  <a:lnTo>
                    <a:pt x="288" y="190"/>
                  </a:lnTo>
                  <a:lnTo>
                    <a:pt x="288" y="191"/>
                  </a:lnTo>
                  <a:lnTo>
                    <a:pt x="288" y="194"/>
                  </a:lnTo>
                  <a:lnTo>
                    <a:pt x="288" y="198"/>
                  </a:lnTo>
                  <a:lnTo>
                    <a:pt x="287" y="200"/>
                  </a:lnTo>
                  <a:lnTo>
                    <a:pt x="287" y="201"/>
                  </a:lnTo>
                  <a:lnTo>
                    <a:pt x="287" y="204"/>
                  </a:lnTo>
                  <a:lnTo>
                    <a:pt x="287" y="207"/>
                  </a:lnTo>
                  <a:lnTo>
                    <a:pt x="287" y="209"/>
                  </a:lnTo>
                  <a:lnTo>
                    <a:pt x="287" y="213"/>
                  </a:lnTo>
                  <a:lnTo>
                    <a:pt x="287" y="216"/>
                  </a:lnTo>
                  <a:lnTo>
                    <a:pt x="287" y="218"/>
                  </a:lnTo>
                  <a:lnTo>
                    <a:pt x="287" y="221"/>
                  </a:lnTo>
                  <a:lnTo>
                    <a:pt x="287" y="224"/>
                  </a:lnTo>
                  <a:lnTo>
                    <a:pt x="287" y="225"/>
                  </a:lnTo>
                  <a:lnTo>
                    <a:pt x="287" y="229"/>
                  </a:lnTo>
                  <a:lnTo>
                    <a:pt x="287" y="232"/>
                  </a:lnTo>
                  <a:lnTo>
                    <a:pt x="287" y="234"/>
                  </a:lnTo>
                  <a:lnTo>
                    <a:pt x="287" y="235"/>
                  </a:lnTo>
                  <a:lnTo>
                    <a:pt x="287" y="238"/>
                  </a:lnTo>
                  <a:lnTo>
                    <a:pt x="287" y="241"/>
                  </a:lnTo>
                  <a:lnTo>
                    <a:pt x="287" y="243"/>
                  </a:lnTo>
                  <a:lnTo>
                    <a:pt x="287" y="245"/>
                  </a:lnTo>
                  <a:lnTo>
                    <a:pt x="286" y="245"/>
                  </a:lnTo>
                  <a:lnTo>
                    <a:pt x="286" y="246"/>
                  </a:lnTo>
                  <a:lnTo>
                    <a:pt x="284" y="246"/>
                  </a:lnTo>
                  <a:lnTo>
                    <a:pt x="283" y="247"/>
                  </a:lnTo>
                  <a:lnTo>
                    <a:pt x="283" y="249"/>
                  </a:lnTo>
                  <a:lnTo>
                    <a:pt x="282" y="249"/>
                  </a:lnTo>
                  <a:lnTo>
                    <a:pt x="282" y="250"/>
                  </a:lnTo>
                  <a:lnTo>
                    <a:pt x="280" y="251"/>
                  </a:lnTo>
                  <a:lnTo>
                    <a:pt x="279" y="251"/>
                  </a:lnTo>
                  <a:lnTo>
                    <a:pt x="279" y="253"/>
                  </a:lnTo>
                  <a:lnTo>
                    <a:pt x="278" y="254"/>
                  </a:lnTo>
                  <a:lnTo>
                    <a:pt x="278" y="256"/>
                  </a:lnTo>
                  <a:lnTo>
                    <a:pt x="278" y="259"/>
                  </a:lnTo>
                  <a:lnTo>
                    <a:pt x="276" y="259"/>
                  </a:lnTo>
                  <a:lnTo>
                    <a:pt x="276" y="262"/>
                  </a:lnTo>
                  <a:lnTo>
                    <a:pt x="276" y="263"/>
                  </a:lnTo>
                  <a:lnTo>
                    <a:pt x="276" y="268"/>
                  </a:lnTo>
                  <a:lnTo>
                    <a:pt x="276" y="270"/>
                  </a:lnTo>
                  <a:lnTo>
                    <a:pt x="276" y="272"/>
                  </a:lnTo>
                  <a:lnTo>
                    <a:pt x="276" y="273"/>
                  </a:lnTo>
                  <a:lnTo>
                    <a:pt x="276" y="280"/>
                  </a:lnTo>
                  <a:lnTo>
                    <a:pt x="276" y="281"/>
                  </a:lnTo>
                  <a:lnTo>
                    <a:pt x="275" y="281"/>
                  </a:lnTo>
                  <a:lnTo>
                    <a:pt x="270" y="281"/>
                  </a:lnTo>
                  <a:lnTo>
                    <a:pt x="269" y="281"/>
                  </a:lnTo>
                  <a:lnTo>
                    <a:pt x="267" y="281"/>
                  </a:lnTo>
                  <a:lnTo>
                    <a:pt x="266" y="281"/>
                  </a:lnTo>
                  <a:lnTo>
                    <a:pt x="263" y="281"/>
                  </a:lnTo>
                  <a:lnTo>
                    <a:pt x="261" y="281"/>
                  </a:lnTo>
                  <a:lnTo>
                    <a:pt x="257" y="281"/>
                  </a:lnTo>
                  <a:lnTo>
                    <a:pt x="252" y="281"/>
                  </a:lnTo>
                  <a:lnTo>
                    <a:pt x="248" y="281"/>
                  </a:lnTo>
                  <a:lnTo>
                    <a:pt x="246" y="281"/>
                  </a:lnTo>
                  <a:lnTo>
                    <a:pt x="245" y="281"/>
                  </a:lnTo>
                  <a:lnTo>
                    <a:pt x="244" y="281"/>
                  </a:lnTo>
                  <a:lnTo>
                    <a:pt x="240" y="281"/>
                  </a:lnTo>
                  <a:lnTo>
                    <a:pt x="238" y="281"/>
                  </a:lnTo>
                  <a:lnTo>
                    <a:pt x="235" y="281"/>
                  </a:lnTo>
                  <a:lnTo>
                    <a:pt x="232" y="281"/>
                  </a:lnTo>
                  <a:lnTo>
                    <a:pt x="229" y="281"/>
                  </a:lnTo>
                  <a:lnTo>
                    <a:pt x="225" y="281"/>
                  </a:lnTo>
                  <a:lnTo>
                    <a:pt x="223" y="281"/>
                  </a:lnTo>
                  <a:lnTo>
                    <a:pt x="220" y="281"/>
                  </a:lnTo>
                  <a:lnTo>
                    <a:pt x="216" y="281"/>
                  </a:lnTo>
                  <a:lnTo>
                    <a:pt x="214" y="281"/>
                  </a:lnTo>
                  <a:lnTo>
                    <a:pt x="212" y="281"/>
                  </a:lnTo>
                  <a:lnTo>
                    <a:pt x="212" y="280"/>
                  </a:lnTo>
                  <a:lnTo>
                    <a:pt x="212" y="279"/>
                  </a:lnTo>
                  <a:lnTo>
                    <a:pt x="212" y="277"/>
                  </a:lnTo>
                  <a:lnTo>
                    <a:pt x="214" y="277"/>
                  </a:lnTo>
                  <a:lnTo>
                    <a:pt x="214" y="276"/>
                  </a:lnTo>
                  <a:lnTo>
                    <a:pt x="215" y="276"/>
                  </a:lnTo>
                  <a:lnTo>
                    <a:pt x="215" y="275"/>
                  </a:lnTo>
                  <a:lnTo>
                    <a:pt x="216" y="275"/>
                  </a:lnTo>
                  <a:lnTo>
                    <a:pt x="216" y="273"/>
                  </a:lnTo>
                  <a:lnTo>
                    <a:pt x="216" y="272"/>
                  </a:lnTo>
                  <a:lnTo>
                    <a:pt x="218" y="272"/>
                  </a:lnTo>
                  <a:lnTo>
                    <a:pt x="218" y="271"/>
                  </a:lnTo>
                  <a:lnTo>
                    <a:pt x="218" y="270"/>
                  </a:lnTo>
                  <a:lnTo>
                    <a:pt x="219" y="270"/>
                  </a:lnTo>
                  <a:lnTo>
                    <a:pt x="219" y="268"/>
                  </a:lnTo>
                  <a:lnTo>
                    <a:pt x="218" y="268"/>
                  </a:lnTo>
                  <a:lnTo>
                    <a:pt x="218" y="267"/>
                  </a:lnTo>
                  <a:lnTo>
                    <a:pt x="218" y="266"/>
                  </a:lnTo>
                  <a:lnTo>
                    <a:pt x="219" y="266"/>
                  </a:lnTo>
                  <a:lnTo>
                    <a:pt x="219" y="264"/>
                  </a:lnTo>
                  <a:lnTo>
                    <a:pt x="218" y="264"/>
                  </a:lnTo>
                  <a:lnTo>
                    <a:pt x="218" y="263"/>
                  </a:lnTo>
                  <a:lnTo>
                    <a:pt x="219" y="263"/>
                  </a:lnTo>
                  <a:lnTo>
                    <a:pt x="219" y="262"/>
                  </a:lnTo>
                  <a:lnTo>
                    <a:pt x="219" y="260"/>
                  </a:lnTo>
                  <a:lnTo>
                    <a:pt x="218" y="260"/>
                  </a:lnTo>
                  <a:lnTo>
                    <a:pt x="218" y="259"/>
                  </a:lnTo>
                  <a:lnTo>
                    <a:pt x="216" y="258"/>
                  </a:lnTo>
                  <a:lnTo>
                    <a:pt x="216" y="256"/>
                  </a:lnTo>
                  <a:lnTo>
                    <a:pt x="218" y="258"/>
                  </a:lnTo>
                  <a:lnTo>
                    <a:pt x="219" y="258"/>
                  </a:lnTo>
                  <a:lnTo>
                    <a:pt x="219" y="256"/>
                  </a:lnTo>
                  <a:lnTo>
                    <a:pt x="219" y="255"/>
                  </a:lnTo>
                  <a:lnTo>
                    <a:pt x="218" y="255"/>
                  </a:lnTo>
                  <a:lnTo>
                    <a:pt x="216" y="254"/>
                  </a:lnTo>
                  <a:lnTo>
                    <a:pt x="215" y="254"/>
                  </a:lnTo>
                  <a:lnTo>
                    <a:pt x="214" y="254"/>
                  </a:lnTo>
                  <a:lnTo>
                    <a:pt x="212" y="254"/>
                  </a:lnTo>
                  <a:lnTo>
                    <a:pt x="211" y="254"/>
                  </a:lnTo>
                  <a:lnTo>
                    <a:pt x="211" y="253"/>
                  </a:lnTo>
                  <a:lnTo>
                    <a:pt x="210" y="253"/>
                  </a:lnTo>
                  <a:lnTo>
                    <a:pt x="208" y="253"/>
                  </a:lnTo>
                  <a:lnTo>
                    <a:pt x="207" y="253"/>
                  </a:lnTo>
                  <a:lnTo>
                    <a:pt x="206" y="251"/>
                  </a:lnTo>
                  <a:lnTo>
                    <a:pt x="204" y="251"/>
                  </a:lnTo>
                  <a:lnTo>
                    <a:pt x="201" y="250"/>
                  </a:lnTo>
                  <a:lnTo>
                    <a:pt x="198" y="250"/>
                  </a:lnTo>
                  <a:lnTo>
                    <a:pt x="194" y="249"/>
                  </a:lnTo>
                  <a:lnTo>
                    <a:pt x="193" y="249"/>
                  </a:lnTo>
                  <a:lnTo>
                    <a:pt x="191" y="249"/>
                  </a:lnTo>
                  <a:lnTo>
                    <a:pt x="189" y="247"/>
                  </a:lnTo>
                  <a:lnTo>
                    <a:pt x="187" y="247"/>
                  </a:lnTo>
                  <a:lnTo>
                    <a:pt x="186" y="247"/>
                  </a:lnTo>
                  <a:lnTo>
                    <a:pt x="185" y="246"/>
                  </a:lnTo>
                  <a:lnTo>
                    <a:pt x="183" y="246"/>
                  </a:lnTo>
                  <a:lnTo>
                    <a:pt x="181" y="246"/>
                  </a:lnTo>
                  <a:lnTo>
                    <a:pt x="180" y="245"/>
                  </a:lnTo>
                  <a:lnTo>
                    <a:pt x="178" y="245"/>
                  </a:lnTo>
                  <a:lnTo>
                    <a:pt x="177" y="245"/>
                  </a:lnTo>
                  <a:lnTo>
                    <a:pt x="174" y="243"/>
                  </a:lnTo>
                  <a:lnTo>
                    <a:pt x="173" y="243"/>
                  </a:lnTo>
                  <a:lnTo>
                    <a:pt x="170" y="243"/>
                  </a:lnTo>
                  <a:lnTo>
                    <a:pt x="169" y="242"/>
                  </a:lnTo>
                  <a:lnTo>
                    <a:pt x="164" y="241"/>
                  </a:lnTo>
                  <a:lnTo>
                    <a:pt x="161" y="241"/>
                  </a:lnTo>
                  <a:lnTo>
                    <a:pt x="157" y="239"/>
                  </a:lnTo>
                  <a:lnTo>
                    <a:pt x="155" y="238"/>
                  </a:lnTo>
                  <a:lnTo>
                    <a:pt x="147" y="237"/>
                  </a:lnTo>
                  <a:lnTo>
                    <a:pt x="143" y="235"/>
                  </a:lnTo>
                  <a:lnTo>
                    <a:pt x="142" y="235"/>
                  </a:lnTo>
                  <a:lnTo>
                    <a:pt x="138" y="234"/>
                  </a:lnTo>
                  <a:lnTo>
                    <a:pt x="135" y="234"/>
                  </a:lnTo>
                  <a:lnTo>
                    <a:pt x="131" y="233"/>
                  </a:lnTo>
                  <a:lnTo>
                    <a:pt x="127" y="232"/>
                  </a:lnTo>
                  <a:lnTo>
                    <a:pt x="125" y="232"/>
                  </a:lnTo>
                  <a:lnTo>
                    <a:pt x="123" y="232"/>
                  </a:lnTo>
                  <a:lnTo>
                    <a:pt x="121" y="232"/>
                  </a:lnTo>
                  <a:lnTo>
                    <a:pt x="119" y="230"/>
                  </a:lnTo>
                  <a:lnTo>
                    <a:pt x="115" y="230"/>
                  </a:lnTo>
                  <a:lnTo>
                    <a:pt x="114" y="230"/>
                  </a:lnTo>
                  <a:lnTo>
                    <a:pt x="111" y="230"/>
                  </a:lnTo>
                  <a:lnTo>
                    <a:pt x="109" y="230"/>
                  </a:lnTo>
                  <a:lnTo>
                    <a:pt x="108" y="230"/>
                  </a:lnTo>
                  <a:lnTo>
                    <a:pt x="106" y="230"/>
                  </a:lnTo>
                  <a:lnTo>
                    <a:pt x="104" y="230"/>
                  </a:lnTo>
                  <a:lnTo>
                    <a:pt x="101" y="230"/>
                  </a:lnTo>
                  <a:lnTo>
                    <a:pt x="98" y="229"/>
                  </a:lnTo>
                  <a:lnTo>
                    <a:pt x="94" y="229"/>
                  </a:lnTo>
                  <a:lnTo>
                    <a:pt x="92" y="229"/>
                  </a:lnTo>
                  <a:lnTo>
                    <a:pt x="89" y="229"/>
                  </a:lnTo>
                  <a:lnTo>
                    <a:pt x="87" y="229"/>
                  </a:lnTo>
                  <a:lnTo>
                    <a:pt x="84" y="229"/>
                  </a:lnTo>
                  <a:lnTo>
                    <a:pt x="81" y="229"/>
                  </a:lnTo>
                  <a:lnTo>
                    <a:pt x="79" y="229"/>
                  </a:lnTo>
                  <a:lnTo>
                    <a:pt x="76" y="228"/>
                  </a:lnTo>
                  <a:lnTo>
                    <a:pt x="74" y="228"/>
                  </a:lnTo>
                  <a:lnTo>
                    <a:pt x="71" y="228"/>
                  </a:lnTo>
                  <a:lnTo>
                    <a:pt x="68" y="228"/>
                  </a:lnTo>
                  <a:lnTo>
                    <a:pt x="66" y="228"/>
                  </a:lnTo>
                  <a:lnTo>
                    <a:pt x="63" y="228"/>
                  </a:lnTo>
                  <a:lnTo>
                    <a:pt x="60" y="228"/>
                  </a:lnTo>
                  <a:lnTo>
                    <a:pt x="59" y="228"/>
                  </a:lnTo>
                  <a:lnTo>
                    <a:pt x="58" y="228"/>
                  </a:lnTo>
                  <a:lnTo>
                    <a:pt x="57" y="228"/>
                  </a:lnTo>
                  <a:lnTo>
                    <a:pt x="55" y="226"/>
                  </a:lnTo>
                  <a:lnTo>
                    <a:pt x="54" y="226"/>
                  </a:lnTo>
                  <a:lnTo>
                    <a:pt x="53" y="226"/>
                  </a:lnTo>
                  <a:lnTo>
                    <a:pt x="50" y="226"/>
                  </a:lnTo>
                  <a:lnTo>
                    <a:pt x="47" y="226"/>
                  </a:lnTo>
                  <a:lnTo>
                    <a:pt x="45" y="226"/>
                  </a:lnTo>
                  <a:lnTo>
                    <a:pt x="41" y="226"/>
                  </a:lnTo>
                  <a:lnTo>
                    <a:pt x="37" y="226"/>
                  </a:lnTo>
                  <a:lnTo>
                    <a:pt x="34" y="226"/>
                  </a:lnTo>
                  <a:lnTo>
                    <a:pt x="30" y="226"/>
                  </a:lnTo>
                  <a:lnTo>
                    <a:pt x="29" y="226"/>
                  </a:lnTo>
                  <a:lnTo>
                    <a:pt x="25" y="225"/>
                  </a:lnTo>
                  <a:lnTo>
                    <a:pt x="24" y="225"/>
                  </a:lnTo>
                  <a:lnTo>
                    <a:pt x="12" y="224"/>
                  </a:lnTo>
                  <a:lnTo>
                    <a:pt x="11" y="224"/>
                  </a:lnTo>
                  <a:lnTo>
                    <a:pt x="0" y="222"/>
                  </a:lnTo>
                  <a:lnTo>
                    <a:pt x="2" y="221"/>
                  </a:lnTo>
                  <a:lnTo>
                    <a:pt x="3" y="221"/>
                  </a:lnTo>
                  <a:lnTo>
                    <a:pt x="4" y="221"/>
                  </a:lnTo>
                  <a:lnTo>
                    <a:pt x="4" y="220"/>
                  </a:lnTo>
                  <a:lnTo>
                    <a:pt x="5" y="220"/>
                  </a:lnTo>
                  <a:lnTo>
                    <a:pt x="5" y="218"/>
                  </a:lnTo>
                  <a:lnTo>
                    <a:pt x="7" y="217"/>
                  </a:lnTo>
                  <a:lnTo>
                    <a:pt x="8" y="216"/>
                  </a:lnTo>
                  <a:lnTo>
                    <a:pt x="8" y="215"/>
                  </a:lnTo>
                  <a:lnTo>
                    <a:pt x="9" y="215"/>
                  </a:lnTo>
                  <a:lnTo>
                    <a:pt x="9" y="213"/>
                  </a:lnTo>
                  <a:lnTo>
                    <a:pt x="11" y="213"/>
                  </a:lnTo>
                  <a:lnTo>
                    <a:pt x="11" y="212"/>
                  </a:lnTo>
                  <a:lnTo>
                    <a:pt x="12" y="212"/>
                  </a:lnTo>
                  <a:lnTo>
                    <a:pt x="12" y="211"/>
                  </a:lnTo>
                  <a:lnTo>
                    <a:pt x="13" y="211"/>
                  </a:lnTo>
                  <a:lnTo>
                    <a:pt x="13" y="209"/>
                  </a:lnTo>
                  <a:lnTo>
                    <a:pt x="15" y="209"/>
                  </a:lnTo>
                  <a:lnTo>
                    <a:pt x="15" y="208"/>
                  </a:lnTo>
                  <a:lnTo>
                    <a:pt x="16" y="208"/>
                  </a:lnTo>
                  <a:lnTo>
                    <a:pt x="17" y="207"/>
                  </a:lnTo>
                  <a:lnTo>
                    <a:pt x="19" y="205"/>
                  </a:lnTo>
                  <a:lnTo>
                    <a:pt x="20" y="204"/>
                  </a:lnTo>
                  <a:lnTo>
                    <a:pt x="20" y="203"/>
                  </a:lnTo>
                  <a:lnTo>
                    <a:pt x="21" y="201"/>
                  </a:lnTo>
                  <a:lnTo>
                    <a:pt x="22" y="200"/>
                  </a:lnTo>
                  <a:lnTo>
                    <a:pt x="22" y="199"/>
                  </a:lnTo>
                  <a:lnTo>
                    <a:pt x="24" y="199"/>
                  </a:lnTo>
                  <a:lnTo>
                    <a:pt x="24" y="200"/>
                  </a:lnTo>
                  <a:lnTo>
                    <a:pt x="25" y="200"/>
                  </a:lnTo>
                  <a:lnTo>
                    <a:pt x="26" y="200"/>
                  </a:lnTo>
                  <a:lnTo>
                    <a:pt x="26" y="199"/>
                  </a:lnTo>
                  <a:lnTo>
                    <a:pt x="28" y="199"/>
                  </a:lnTo>
                  <a:lnTo>
                    <a:pt x="28" y="198"/>
                  </a:lnTo>
                  <a:lnTo>
                    <a:pt x="29" y="198"/>
                  </a:lnTo>
                  <a:lnTo>
                    <a:pt x="29" y="196"/>
                  </a:lnTo>
                  <a:lnTo>
                    <a:pt x="30" y="196"/>
                  </a:lnTo>
                  <a:lnTo>
                    <a:pt x="32" y="196"/>
                  </a:lnTo>
                  <a:lnTo>
                    <a:pt x="32" y="195"/>
                  </a:lnTo>
                  <a:lnTo>
                    <a:pt x="33" y="195"/>
                  </a:lnTo>
                  <a:lnTo>
                    <a:pt x="34" y="194"/>
                  </a:lnTo>
                  <a:lnTo>
                    <a:pt x="34" y="192"/>
                  </a:lnTo>
                  <a:lnTo>
                    <a:pt x="33" y="192"/>
                  </a:lnTo>
                  <a:lnTo>
                    <a:pt x="33" y="191"/>
                  </a:lnTo>
                  <a:lnTo>
                    <a:pt x="32" y="191"/>
                  </a:lnTo>
                  <a:lnTo>
                    <a:pt x="32" y="190"/>
                  </a:lnTo>
                  <a:lnTo>
                    <a:pt x="32" y="188"/>
                  </a:lnTo>
                  <a:lnTo>
                    <a:pt x="32" y="187"/>
                  </a:lnTo>
                  <a:lnTo>
                    <a:pt x="32" y="186"/>
                  </a:lnTo>
                  <a:lnTo>
                    <a:pt x="33" y="186"/>
                  </a:lnTo>
                  <a:lnTo>
                    <a:pt x="33" y="184"/>
                  </a:lnTo>
                  <a:lnTo>
                    <a:pt x="32" y="184"/>
                  </a:lnTo>
                  <a:lnTo>
                    <a:pt x="32" y="183"/>
                  </a:lnTo>
                  <a:lnTo>
                    <a:pt x="30" y="183"/>
                  </a:lnTo>
                  <a:lnTo>
                    <a:pt x="29" y="183"/>
                  </a:lnTo>
                  <a:lnTo>
                    <a:pt x="28" y="183"/>
                  </a:lnTo>
                  <a:lnTo>
                    <a:pt x="28" y="182"/>
                  </a:lnTo>
                  <a:lnTo>
                    <a:pt x="28" y="181"/>
                  </a:lnTo>
                  <a:lnTo>
                    <a:pt x="28" y="179"/>
                  </a:lnTo>
                  <a:lnTo>
                    <a:pt x="29" y="178"/>
                  </a:lnTo>
                  <a:lnTo>
                    <a:pt x="29" y="177"/>
                  </a:lnTo>
                  <a:lnTo>
                    <a:pt x="29" y="175"/>
                  </a:lnTo>
                  <a:lnTo>
                    <a:pt x="29" y="174"/>
                  </a:lnTo>
                  <a:lnTo>
                    <a:pt x="30" y="174"/>
                  </a:lnTo>
                  <a:lnTo>
                    <a:pt x="30" y="173"/>
                  </a:lnTo>
                  <a:lnTo>
                    <a:pt x="30" y="171"/>
                  </a:lnTo>
                  <a:lnTo>
                    <a:pt x="30" y="170"/>
                  </a:lnTo>
                  <a:lnTo>
                    <a:pt x="30" y="169"/>
                  </a:lnTo>
                  <a:lnTo>
                    <a:pt x="30" y="167"/>
                  </a:lnTo>
                  <a:lnTo>
                    <a:pt x="30" y="166"/>
                  </a:lnTo>
                  <a:lnTo>
                    <a:pt x="32" y="165"/>
                  </a:lnTo>
                  <a:lnTo>
                    <a:pt x="33" y="164"/>
                  </a:lnTo>
                  <a:lnTo>
                    <a:pt x="33" y="162"/>
                  </a:lnTo>
                  <a:lnTo>
                    <a:pt x="34" y="162"/>
                  </a:lnTo>
                  <a:lnTo>
                    <a:pt x="34" y="161"/>
                  </a:lnTo>
                  <a:lnTo>
                    <a:pt x="36" y="161"/>
                  </a:lnTo>
                  <a:lnTo>
                    <a:pt x="36" y="160"/>
                  </a:lnTo>
                  <a:lnTo>
                    <a:pt x="37" y="158"/>
                  </a:lnTo>
                  <a:lnTo>
                    <a:pt x="38" y="157"/>
                  </a:lnTo>
                  <a:lnTo>
                    <a:pt x="39" y="156"/>
                  </a:lnTo>
                  <a:lnTo>
                    <a:pt x="41" y="154"/>
                  </a:lnTo>
                  <a:lnTo>
                    <a:pt x="42" y="153"/>
                  </a:lnTo>
                  <a:lnTo>
                    <a:pt x="43" y="153"/>
                  </a:lnTo>
                  <a:lnTo>
                    <a:pt x="45" y="153"/>
                  </a:lnTo>
                  <a:lnTo>
                    <a:pt x="46" y="152"/>
                  </a:lnTo>
                  <a:lnTo>
                    <a:pt x="47" y="152"/>
                  </a:lnTo>
                  <a:lnTo>
                    <a:pt x="49" y="152"/>
                  </a:lnTo>
                  <a:lnTo>
                    <a:pt x="50" y="152"/>
                  </a:lnTo>
                  <a:lnTo>
                    <a:pt x="51" y="152"/>
                  </a:lnTo>
                  <a:lnTo>
                    <a:pt x="53" y="152"/>
                  </a:lnTo>
                  <a:lnTo>
                    <a:pt x="54" y="152"/>
                  </a:lnTo>
                  <a:lnTo>
                    <a:pt x="55" y="152"/>
                  </a:lnTo>
                  <a:lnTo>
                    <a:pt x="57" y="152"/>
                  </a:lnTo>
                  <a:lnTo>
                    <a:pt x="58" y="152"/>
                  </a:lnTo>
                  <a:lnTo>
                    <a:pt x="59" y="152"/>
                  </a:lnTo>
                  <a:lnTo>
                    <a:pt x="60" y="150"/>
                  </a:lnTo>
                  <a:lnTo>
                    <a:pt x="62" y="150"/>
                  </a:lnTo>
                  <a:lnTo>
                    <a:pt x="63" y="150"/>
                  </a:lnTo>
                  <a:lnTo>
                    <a:pt x="64" y="150"/>
                  </a:lnTo>
                  <a:lnTo>
                    <a:pt x="66" y="150"/>
                  </a:lnTo>
                  <a:lnTo>
                    <a:pt x="67" y="150"/>
                  </a:lnTo>
                  <a:lnTo>
                    <a:pt x="68" y="150"/>
                  </a:lnTo>
                  <a:lnTo>
                    <a:pt x="70" y="150"/>
                  </a:lnTo>
                  <a:lnTo>
                    <a:pt x="71" y="150"/>
                  </a:lnTo>
                  <a:lnTo>
                    <a:pt x="72" y="149"/>
                  </a:lnTo>
                  <a:lnTo>
                    <a:pt x="74" y="149"/>
                  </a:lnTo>
                  <a:lnTo>
                    <a:pt x="75" y="149"/>
                  </a:lnTo>
                  <a:lnTo>
                    <a:pt x="76" y="148"/>
                  </a:lnTo>
                  <a:lnTo>
                    <a:pt x="77" y="148"/>
                  </a:lnTo>
                  <a:lnTo>
                    <a:pt x="79" y="148"/>
                  </a:lnTo>
                  <a:lnTo>
                    <a:pt x="79" y="146"/>
                  </a:lnTo>
                  <a:lnTo>
                    <a:pt x="80" y="146"/>
                  </a:lnTo>
                  <a:lnTo>
                    <a:pt x="80" y="145"/>
                  </a:lnTo>
                  <a:lnTo>
                    <a:pt x="81" y="145"/>
                  </a:lnTo>
                  <a:lnTo>
                    <a:pt x="83" y="144"/>
                  </a:lnTo>
                  <a:lnTo>
                    <a:pt x="84" y="144"/>
                  </a:lnTo>
                  <a:lnTo>
                    <a:pt x="84" y="143"/>
                  </a:lnTo>
                  <a:lnTo>
                    <a:pt x="85" y="143"/>
                  </a:lnTo>
                  <a:lnTo>
                    <a:pt x="85" y="141"/>
                  </a:lnTo>
                  <a:lnTo>
                    <a:pt x="87" y="141"/>
                  </a:lnTo>
                  <a:lnTo>
                    <a:pt x="87" y="140"/>
                  </a:lnTo>
                  <a:lnTo>
                    <a:pt x="88" y="140"/>
                  </a:lnTo>
                  <a:lnTo>
                    <a:pt x="88" y="139"/>
                  </a:lnTo>
                  <a:lnTo>
                    <a:pt x="89" y="137"/>
                  </a:lnTo>
                  <a:lnTo>
                    <a:pt x="89" y="136"/>
                  </a:lnTo>
                  <a:lnTo>
                    <a:pt x="89" y="135"/>
                  </a:lnTo>
                  <a:lnTo>
                    <a:pt x="91" y="133"/>
                  </a:lnTo>
                  <a:lnTo>
                    <a:pt x="91" y="132"/>
                  </a:lnTo>
                  <a:lnTo>
                    <a:pt x="91" y="131"/>
                  </a:lnTo>
                  <a:lnTo>
                    <a:pt x="89" y="131"/>
                  </a:lnTo>
                  <a:lnTo>
                    <a:pt x="89" y="129"/>
                  </a:lnTo>
                  <a:lnTo>
                    <a:pt x="89" y="128"/>
                  </a:lnTo>
                  <a:lnTo>
                    <a:pt x="89" y="127"/>
                  </a:lnTo>
                  <a:lnTo>
                    <a:pt x="89" y="126"/>
                  </a:lnTo>
                  <a:lnTo>
                    <a:pt x="89" y="124"/>
                  </a:lnTo>
                  <a:lnTo>
                    <a:pt x="88" y="124"/>
                  </a:lnTo>
                  <a:lnTo>
                    <a:pt x="88" y="123"/>
                  </a:lnTo>
                  <a:lnTo>
                    <a:pt x="88" y="122"/>
                  </a:lnTo>
                  <a:lnTo>
                    <a:pt x="87" y="122"/>
                  </a:lnTo>
                  <a:lnTo>
                    <a:pt x="87" y="120"/>
                  </a:lnTo>
                  <a:lnTo>
                    <a:pt x="85" y="120"/>
                  </a:lnTo>
                  <a:lnTo>
                    <a:pt x="84" y="119"/>
                  </a:lnTo>
                  <a:lnTo>
                    <a:pt x="83" y="119"/>
                  </a:lnTo>
                  <a:lnTo>
                    <a:pt x="81" y="119"/>
                  </a:lnTo>
                  <a:lnTo>
                    <a:pt x="81" y="118"/>
                  </a:lnTo>
                  <a:lnTo>
                    <a:pt x="80" y="118"/>
                  </a:lnTo>
                  <a:lnTo>
                    <a:pt x="79" y="118"/>
                  </a:lnTo>
                  <a:lnTo>
                    <a:pt x="77" y="118"/>
                  </a:lnTo>
                  <a:lnTo>
                    <a:pt x="76" y="116"/>
                  </a:lnTo>
                  <a:lnTo>
                    <a:pt x="75" y="116"/>
                  </a:lnTo>
                  <a:lnTo>
                    <a:pt x="74" y="116"/>
                  </a:lnTo>
                  <a:lnTo>
                    <a:pt x="72" y="116"/>
                  </a:lnTo>
                  <a:lnTo>
                    <a:pt x="71" y="116"/>
                  </a:lnTo>
                  <a:lnTo>
                    <a:pt x="71" y="115"/>
                  </a:lnTo>
                  <a:lnTo>
                    <a:pt x="70" y="115"/>
                  </a:lnTo>
                  <a:lnTo>
                    <a:pt x="68" y="115"/>
                  </a:lnTo>
                  <a:lnTo>
                    <a:pt x="67" y="115"/>
                  </a:lnTo>
                  <a:lnTo>
                    <a:pt x="66" y="115"/>
                  </a:lnTo>
                  <a:lnTo>
                    <a:pt x="64" y="114"/>
                  </a:lnTo>
                  <a:lnTo>
                    <a:pt x="63" y="114"/>
                  </a:lnTo>
                  <a:lnTo>
                    <a:pt x="62" y="114"/>
                  </a:lnTo>
                  <a:lnTo>
                    <a:pt x="60" y="114"/>
                  </a:lnTo>
                  <a:lnTo>
                    <a:pt x="59" y="112"/>
                  </a:lnTo>
                  <a:lnTo>
                    <a:pt x="58" y="112"/>
                  </a:lnTo>
                  <a:lnTo>
                    <a:pt x="57" y="112"/>
                  </a:lnTo>
                  <a:lnTo>
                    <a:pt x="55" y="112"/>
                  </a:lnTo>
                  <a:lnTo>
                    <a:pt x="54" y="112"/>
                  </a:lnTo>
                  <a:lnTo>
                    <a:pt x="54" y="111"/>
                  </a:lnTo>
                  <a:lnTo>
                    <a:pt x="53" y="111"/>
                  </a:lnTo>
                  <a:lnTo>
                    <a:pt x="51" y="111"/>
                  </a:lnTo>
                  <a:lnTo>
                    <a:pt x="51" y="110"/>
                  </a:lnTo>
                  <a:lnTo>
                    <a:pt x="50" y="110"/>
                  </a:lnTo>
                  <a:lnTo>
                    <a:pt x="50" y="109"/>
                  </a:lnTo>
                  <a:lnTo>
                    <a:pt x="49" y="109"/>
                  </a:lnTo>
                  <a:lnTo>
                    <a:pt x="49" y="107"/>
                  </a:lnTo>
                  <a:lnTo>
                    <a:pt x="47" y="107"/>
                  </a:lnTo>
                  <a:lnTo>
                    <a:pt x="47" y="106"/>
                  </a:lnTo>
                  <a:lnTo>
                    <a:pt x="46" y="106"/>
                  </a:lnTo>
                  <a:lnTo>
                    <a:pt x="46" y="105"/>
                  </a:lnTo>
                  <a:lnTo>
                    <a:pt x="46" y="103"/>
                  </a:lnTo>
                  <a:lnTo>
                    <a:pt x="46" y="102"/>
                  </a:lnTo>
                  <a:lnTo>
                    <a:pt x="45" y="101"/>
                  </a:lnTo>
                  <a:lnTo>
                    <a:pt x="46" y="99"/>
                  </a:lnTo>
                  <a:lnTo>
                    <a:pt x="46" y="98"/>
                  </a:lnTo>
                  <a:lnTo>
                    <a:pt x="46" y="97"/>
                  </a:lnTo>
                  <a:lnTo>
                    <a:pt x="46" y="95"/>
                  </a:lnTo>
                  <a:lnTo>
                    <a:pt x="47" y="95"/>
                  </a:lnTo>
                  <a:lnTo>
                    <a:pt x="47" y="94"/>
                  </a:lnTo>
                  <a:lnTo>
                    <a:pt x="49" y="94"/>
                  </a:lnTo>
                  <a:lnTo>
                    <a:pt x="49" y="93"/>
                  </a:lnTo>
                  <a:lnTo>
                    <a:pt x="50" y="93"/>
                  </a:lnTo>
                  <a:lnTo>
                    <a:pt x="50" y="92"/>
                  </a:lnTo>
                  <a:lnTo>
                    <a:pt x="51" y="92"/>
                  </a:lnTo>
                  <a:lnTo>
                    <a:pt x="53" y="90"/>
                  </a:lnTo>
                  <a:lnTo>
                    <a:pt x="54" y="90"/>
                  </a:lnTo>
                  <a:lnTo>
                    <a:pt x="55" y="90"/>
                  </a:lnTo>
                  <a:lnTo>
                    <a:pt x="55" y="89"/>
                  </a:lnTo>
                  <a:lnTo>
                    <a:pt x="57" y="89"/>
                  </a:lnTo>
                  <a:lnTo>
                    <a:pt x="58" y="89"/>
                  </a:lnTo>
                  <a:lnTo>
                    <a:pt x="58" y="90"/>
                  </a:lnTo>
                  <a:lnTo>
                    <a:pt x="59" y="90"/>
                  </a:lnTo>
                  <a:lnTo>
                    <a:pt x="60" y="90"/>
                  </a:lnTo>
                  <a:lnTo>
                    <a:pt x="60" y="92"/>
                  </a:lnTo>
                  <a:lnTo>
                    <a:pt x="62" y="92"/>
                  </a:lnTo>
                  <a:lnTo>
                    <a:pt x="63" y="93"/>
                  </a:lnTo>
                  <a:lnTo>
                    <a:pt x="64" y="93"/>
                  </a:lnTo>
                  <a:lnTo>
                    <a:pt x="64" y="94"/>
                  </a:lnTo>
                  <a:lnTo>
                    <a:pt x="66" y="94"/>
                  </a:lnTo>
                  <a:lnTo>
                    <a:pt x="66" y="95"/>
                  </a:lnTo>
                  <a:lnTo>
                    <a:pt x="66" y="97"/>
                  </a:lnTo>
                  <a:lnTo>
                    <a:pt x="67" y="97"/>
                  </a:lnTo>
                  <a:lnTo>
                    <a:pt x="67" y="98"/>
                  </a:lnTo>
                  <a:lnTo>
                    <a:pt x="68" y="99"/>
                  </a:lnTo>
                  <a:lnTo>
                    <a:pt x="68" y="101"/>
                  </a:lnTo>
                  <a:lnTo>
                    <a:pt x="70" y="101"/>
                  </a:lnTo>
                  <a:lnTo>
                    <a:pt x="70" y="102"/>
                  </a:lnTo>
                  <a:lnTo>
                    <a:pt x="70" y="103"/>
                  </a:lnTo>
                  <a:lnTo>
                    <a:pt x="71" y="105"/>
                  </a:lnTo>
                  <a:lnTo>
                    <a:pt x="72" y="105"/>
                  </a:lnTo>
                  <a:lnTo>
                    <a:pt x="72" y="106"/>
                  </a:lnTo>
                  <a:lnTo>
                    <a:pt x="74" y="107"/>
                  </a:lnTo>
                  <a:lnTo>
                    <a:pt x="75" y="107"/>
                  </a:lnTo>
                  <a:lnTo>
                    <a:pt x="75" y="109"/>
                  </a:lnTo>
                  <a:lnTo>
                    <a:pt x="76" y="109"/>
                  </a:lnTo>
                  <a:lnTo>
                    <a:pt x="76" y="110"/>
                  </a:lnTo>
                  <a:lnTo>
                    <a:pt x="77" y="110"/>
                  </a:lnTo>
                  <a:lnTo>
                    <a:pt x="77" y="111"/>
                  </a:lnTo>
                  <a:lnTo>
                    <a:pt x="79" y="111"/>
                  </a:lnTo>
                  <a:lnTo>
                    <a:pt x="80" y="111"/>
                  </a:lnTo>
                  <a:lnTo>
                    <a:pt x="83" y="111"/>
                  </a:lnTo>
                  <a:lnTo>
                    <a:pt x="84" y="111"/>
                  </a:lnTo>
                  <a:lnTo>
                    <a:pt x="85" y="111"/>
                  </a:lnTo>
                  <a:lnTo>
                    <a:pt x="87" y="111"/>
                  </a:lnTo>
                  <a:lnTo>
                    <a:pt x="88" y="111"/>
                  </a:lnTo>
                  <a:lnTo>
                    <a:pt x="89" y="111"/>
                  </a:lnTo>
                  <a:lnTo>
                    <a:pt x="91" y="111"/>
                  </a:lnTo>
                  <a:lnTo>
                    <a:pt x="91" y="110"/>
                  </a:lnTo>
                  <a:lnTo>
                    <a:pt x="91" y="109"/>
                  </a:lnTo>
                  <a:lnTo>
                    <a:pt x="91" y="105"/>
                  </a:lnTo>
                  <a:lnTo>
                    <a:pt x="91" y="102"/>
                  </a:lnTo>
                  <a:lnTo>
                    <a:pt x="89" y="94"/>
                  </a:lnTo>
                  <a:lnTo>
                    <a:pt x="89" y="93"/>
                  </a:lnTo>
                  <a:lnTo>
                    <a:pt x="89" y="92"/>
                  </a:lnTo>
                  <a:lnTo>
                    <a:pt x="91" y="92"/>
                  </a:lnTo>
                  <a:lnTo>
                    <a:pt x="94" y="89"/>
                  </a:lnTo>
                  <a:lnTo>
                    <a:pt x="97" y="88"/>
                  </a:lnTo>
                  <a:lnTo>
                    <a:pt x="101" y="86"/>
                  </a:lnTo>
                  <a:lnTo>
                    <a:pt x="102" y="85"/>
                  </a:lnTo>
                  <a:lnTo>
                    <a:pt x="110" y="81"/>
                  </a:lnTo>
                  <a:lnTo>
                    <a:pt x="111" y="80"/>
                  </a:lnTo>
                  <a:lnTo>
                    <a:pt x="113" y="80"/>
                  </a:lnTo>
                  <a:lnTo>
                    <a:pt x="114" y="80"/>
                  </a:lnTo>
                  <a:lnTo>
                    <a:pt x="114" y="78"/>
                  </a:lnTo>
                  <a:lnTo>
                    <a:pt x="115" y="78"/>
                  </a:lnTo>
                  <a:lnTo>
                    <a:pt x="115" y="77"/>
                  </a:lnTo>
                  <a:lnTo>
                    <a:pt x="117" y="76"/>
                  </a:lnTo>
                  <a:lnTo>
                    <a:pt x="117" y="74"/>
                  </a:lnTo>
                  <a:lnTo>
                    <a:pt x="117" y="73"/>
                  </a:lnTo>
                  <a:lnTo>
                    <a:pt x="118" y="72"/>
                  </a:lnTo>
                  <a:lnTo>
                    <a:pt x="118" y="71"/>
                  </a:lnTo>
                  <a:lnTo>
                    <a:pt x="118" y="69"/>
                  </a:lnTo>
                  <a:lnTo>
                    <a:pt x="118" y="71"/>
                  </a:lnTo>
                  <a:lnTo>
                    <a:pt x="119" y="71"/>
                  </a:lnTo>
                  <a:lnTo>
                    <a:pt x="121" y="71"/>
                  </a:lnTo>
                  <a:lnTo>
                    <a:pt x="121" y="72"/>
                  </a:lnTo>
                  <a:lnTo>
                    <a:pt x="122" y="72"/>
                  </a:lnTo>
                  <a:lnTo>
                    <a:pt x="123" y="72"/>
                  </a:lnTo>
                  <a:lnTo>
                    <a:pt x="125" y="72"/>
                  </a:lnTo>
                  <a:lnTo>
                    <a:pt x="125" y="73"/>
                  </a:lnTo>
                  <a:lnTo>
                    <a:pt x="126" y="73"/>
                  </a:lnTo>
                  <a:lnTo>
                    <a:pt x="127" y="73"/>
                  </a:lnTo>
                  <a:lnTo>
                    <a:pt x="127" y="74"/>
                  </a:lnTo>
                  <a:lnTo>
                    <a:pt x="129" y="74"/>
                  </a:lnTo>
                  <a:lnTo>
                    <a:pt x="130" y="74"/>
                  </a:lnTo>
                  <a:lnTo>
                    <a:pt x="130" y="76"/>
                  </a:lnTo>
                  <a:lnTo>
                    <a:pt x="131" y="77"/>
                  </a:lnTo>
                  <a:lnTo>
                    <a:pt x="132" y="77"/>
                  </a:lnTo>
                  <a:lnTo>
                    <a:pt x="132" y="78"/>
                  </a:lnTo>
                  <a:lnTo>
                    <a:pt x="134" y="78"/>
                  </a:lnTo>
                  <a:lnTo>
                    <a:pt x="135" y="78"/>
                  </a:lnTo>
                  <a:lnTo>
                    <a:pt x="136" y="78"/>
                  </a:lnTo>
                  <a:lnTo>
                    <a:pt x="136" y="80"/>
                  </a:lnTo>
                  <a:lnTo>
                    <a:pt x="138" y="80"/>
                  </a:lnTo>
                  <a:lnTo>
                    <a:pt x="138" y="81"/>
                  </a:lnTo>
                  <a:lnTo>
                    <a:pt x="139" y="81"/>
                  </a:lnTo>
                  <a:lnTo>
                    <a:pt x="140" y="81"/>
                  </a:lnTo>
                  <a:lnTo>
                    <a:pt x="142" y="81"/>
                  </a:lnTo>
                  <a:lnTo>
                    <a:pt x="142" y="80"/>
                  </a:lnTo>
                  <a:lnTo>
                    <a:pt x="143" y="80"/>
                  </a:lnTo>
                  <a:lnTo>
                    <a:pt x="144" y="80"/>
                  </a:lnTo>
                  <a:lnTo>
                    <a:pt x="146" y="80"/>
                  </a:lnTo>
                  <a:lnTo>
                    <a:pt x="147" y="80"/>
                  </a:lnTo>
                  <a:lnTo>
                    <a:pt x="147" y="81"/>
                  </a:lnTo>
                  <a:lnTo>
                    <a:pt x="148" y="81"/>
                  </a:lnTo>
                  <a:lnTo>
                    <a:pt x="148" y="82"/>
                  </a:lnTo>
                  <a:lnTo>
                    <a:pt x="149" y="82"/>
                  </a:lnTo>
                  <a:lnTo>
                    <a:pt x="151" y="82"/>
                  </a:lnTo>
                  <a:lnTo>
                    <a:pt x="151" y="81"/>
                  </a:lnTo>
                  <a:lnTo>
                    <a:pt x="151" y="80"/>
                  </a:lnTo>
                  <a:lnTo>
                    <a:pt x="152" y="80"/>
                  </a:lnTo>
                  <a:lnTo>
                    <a:pt x="152" y="78"/>
                  </a:lnTo>
                  <a:lnTo>
                    <a:pt x="153" y="78"/>
                  </a:lnTo>
                  <a:lnTo>
                    <a:pt x="153" y="77"/>
                  </a:lnTo>
                  <a:lnTo>
                    <a:pt x="153" y="76"/>
                  </a:lnTo>
                  <a:lnTo>
                    <a:pt x="155" y="76"/>
                  </a:lnTo>
                  <a:lnTo>
                    <a:pt x="156" y="76"/>
                  </a:lnTo>
                  <a:lnTo>
                    <a:pt x="156" y="77"/>
                  </a:lnTo>
                  <a:lnTo>
                    <a:pt x="157" y="77"/>
                  </a:lnTo>
                  <a:lnTo>
                    <a:pt x="157" y="78"/>
                  </a:lnTo>
                  <a:lnTo>
                    <a:pt x="156" y="78"/>
                  </a:lnTo>
                  <a:lnTo>
                    <a:pt x="155" y="80"/>
                  </a:lnTo>
                  <a:lnTo>
                    <a:pt x="155" y="81"/>
                  </a:lnTo>
                  <a:lnTo>
                    <a:pt x="156" y="82"/>
                  </a:lnTo>
                  <a:lnTo>
                    <a:pt x="155" y="82"/>
                  </a:lnTo>
                  <a:lnTo>
                    <a:pt x="155" y="84"/>
                  </a:lnTo>
                  <a:lnTo>
                    <a:pt x="153" y="84"/>
                  </a:lnTo>
                  <a:lnTo>
                    <a:pt x="153" y="85"/>
                  </a:lnTo>
                  <a:lnTo>
                    <a:pt x="152" y="85"/>
                  </a:lnTo>
                  <a:lnTo>
                    <a:pt x="152" y="86"/>
                  </a:lnTo>
                  <a:lnTo>
                    <a:pt x="153" y="86"/>
                  </a:lnTo>
                  <a:lnTo>
                    <a:pt x="155" y="85"/>
                  </a:lnTo>
                  <a:lnTo>
                    <a:pt x="156" y="85"/>
                  </a:lnTo>
                  <a:lnTo>
                    <a:pt x="157" y="85"/>
                  </a:lnTo>
                  <a:lnTo>
                    <a:pt x="157" y="86"/>
                  </a:lnTo>
                  <a:lnTo>
                    <a:pt x="157" y="88"/>
                  </a:lnTo>
                  <a:lnTo>
                    <a:pt x="157" y="89"/>
                  </a:lnTo>
                  <a:lnTo>
                    <a:pt x="157" y="90"/>
                  </a:lnTo>
                  <a:lnTo>
                    <a:pt x="159" y="90"/>
                  </a:lnTo>
                  <a:lnTo>
                    <a:pt x="160" y="92"/>
                  </a:lnTo>
                  <a:lnTo>
                    <a:pt x="160" y="90"/>
                  </a:lnTo>
                  <a:lnTo>
                    <a:pt x="161" y="90"/>
                  </a:lnTo>
                  <a:lnTo>
                    <a:pt x="161" y="89"/>
                  </a:lnTo>
                  <a:lnTo>
                    <a:pt x="160" y="89"/>
                  </a:lnTo>
                  <a:lnTo>
                    <a:pt x="160" y="88"/>
                  </a:lnTo>
                  <a:lnTo>
                    <a:pt x="160" y="86"/>
                  </a:lnTo>
                  <a:lnTo>
                    <a:pt x="160" y="85"/>
                  </a:lnTo>
                  <a:lnTo>
                    <a:pt x="161" y="85"/>
                  </a:lnTo>
                  <a:lnTo>
                    <a:pt x="161" y="86"/>
                  </a:lnTo>
                  <a:lnTo>
                    <a:pt x="161" y="88"/>
                  </a:lnTo>
                  <a:lnTo>
                    <a:pt x="163" y="88"/>
                  </a:lnTo>
                  <a:lnTo>
                    <a:pt x="163" y="86"/>
                  </a:lnTo>
                  <a:lnTo>
                    <a:pt x="164" y="86"/>
                  </a:lnTo>
                  <a:lnTo>
                    <a:pt x="165" y="86"/>
                  </a:lnTo>
                  <a:lnTo>
                    <a:pt x="165" y="88"/>
                  </a:lnTo>
                  <a:lnTo>
                    <a:pt x="165" y="89"/>
                  </a:lnTo>
                  <a:lnTo>
                    <a:pt x="164" y="90"/>
                  </a:lnTo>
                  <a:lnTo>
                    <a:pt x="164" y="92"/>
                  </a:lnTo>
                  <a:lnTo>
                    <a:pt x="164" y="93"/>
                  </a:lnTo>
                  <a:lnTo>
                    <a:pt x="165" y="93"/>
                  </a:lnTo>
                  <a:lnTo>
                    <a:pt x="166" y="93"/>
                  </a:lnTo>
                  <a:lnTo>
                    <a:pt x="166" y="92"/>
                  </a:lnTo>
                  <a:lnTo>
                    <a:pt x="168" y="92"/>
                  </a:lnTo>
                  <a:lnTo>
                    <a:pt x="168" y="90"/>
                  </a:lnTo>
                  <a:lnTo>
                    <a:pt x="166" y="89"/>
                  </a:lnTo>
                  <a:lnTo>
                    <a:pt x="168" y="89"/>
                  </a:lnTo>
                  <a:lnTo>
                    <a:pt x="169" y="89"/>
                  </a:lnTo>
                  <a:lnTo>
                    <a:pt x="169" y="90"/>
                  </a:lnTo>
                  <a:lnTo>
                    <a:pt x="170" y="90"/>
                  </a:lnTo>
                  <a:lnTo>
                    <a:pt x="170" y="92"/>
                  </a:lnTo>
                  <a:lnTo>
                    <a:pt x="172" y="92"/>
                  </a:lnTo>
                  <a:lnTo>
                    <a:pt x="173" y="92"/>
                  </a:lnTo>
                  <a:lnTo>
                    <a:pt x="174" y="92"/>
                  </a:lnTo>
                  <a:lnTo>
                    <a:pt x="176" y="92"/>
                  </a:lnTo>
                  <a:lnTo>
                    <a:pt x="177" y="92"/>
                  </a:lnTo>
                  <a:lnTo>
                    <a:pt x="178" y="92"/>
                  </a:lnTo>
                  <a:lnTo>
                    <a:pt x="180" y="92"/>
                  </a:lnTo>
                  <a:lnTo>
                    <a:pt x="180" y="90"/>
                  </a:lnTo>
                  <a:lnTo>
                    <a:pt x="181" y="90"/>
                  </a:lnTo>
                  <a:lnTo>
                    <a:pt x="181" y="89"/>
                  </a:lnTo>
                  <a:lnTo>
                    <a:pt x="181" y="88"/>
                  </a:lnTo>
                  <a:lnTo>
                    <a:pt x="182" y="88"/>
                  </a:lnTo>
                  <a:lnTo>
                    <a:pt x="181" y="88"/>
                  </a:lnTo>
                  <a:lnTo>
                    <a:pt x="180" y="88"/>
                  </a:lnTo>
                  <a:lnTo>
                    <a:pt x="178" y="88"/>
                  </a:lnTo>
                  <a:lnTo>
                    <a:pt x="177" y="88"/>
                  </a:lnTo>
                  <a:lnTo>
                    <a:pt x="177" y="86"/>
                  </a:lnTo>
                  <a:lnTo>
                    <a:pt x="178" y="86"/>
                  </a:lnTo>
                  <a:lnTo>
                    <a:pt x="178" y="85"/>
                  </a:lnTo>
                  <a:lnTo>
                    <a:pt x="180" y="84"/>
                  </a:lnTo>
                  <a:lnTo>
                    <a:pt x="181" y="84"/>
                  </a:lnTo>
                  <a:lnTo>
                    <a:pt x="181" y="82"/>
                  </a:lnTo>
                  <a:lnTo>
                    <a:pt x="181" y="81"/>
                  </a:lnTo>
                  <a:lnTo>
                    <a:pt x="180" y="81"/>
                  </a:lnTo>
                  <a:lnTo>
                    <a:pt x="180" y="80"/>
                  </a:lnTo>
                  <a:lnTo>
                    <a:pt x="178" y="80"/>
                  </a:lnTo>
                  <a:lnTo>
                    <a:pt x="178" y="81"/>
                  </a:lnTo>
                  <a:lnTo>
                    <a:pt x="177" y="81"/>
                  </a:lnTo>
                  <a:lnTo>
                    <a:pt x="176" y="81"/>
                  </a:lnTo>
                  <a:lnTo>
                    <a:pt x="174" y="80"/>
                  </a:lnTo>
                  <a:lnTo>
                    <a:pt x="174" y="78"/>
                  </a:lnTo>
                  <a:lnTo>
                    <a:pt x="176" y="78"/>
                  </a:lnTo>
                  <a:lnTo>
                    <a:pt x="177" y="78"/>
                  </a:lnTo>
                  <a:lnTo>
                    <a:pt x="178" y="78"/>
                  </a:lnTo>
                  <a:lnTo>
                    <a:pt x="180" y="78"/>
                  </a:lnTo>
                  <a:lnTo>
                    <a:pt x="180" y="77"/>
                  </a:lnTo>
                  <a:lnTo>
                    <a:pt x="178" y="77"/>
                  </a:lnTo>
                  <a:lnTo>
                    <a:pt x="177" y="77"/>
                  </a:lnTo>
                  <a:lnTo>
                    <a:pt x="176" y="76"/>
                  </a:lnTo>
                  <a:lnTo>
                    <a:pt x="177" y="76"/>
                  </a:lnTo>
                  <a:lnTo>
                    <a:pt x="178" y="76"/>
                  </a:lnTo>
                  <a:lnTo>
                    <a:pt x="178" y="74"/>
                  </a:lnTo>
                  <a:lnTo>
                    <a:pt x="180" y="74"/>
                  </a:lnTo>
                  <a:lnTo>
                    <a:pt x="180" y="73"/>
                  </a:lnTo>
                  <a:lnTo>
                    <a:pt x="178" y="73"/>
                  </a:lnTo>
                  <a:lnTo>
                    <a:pt x="178" y="72"/>
                  </a:lnTo>
                  <a:lnTo>
                    <a:pt x="178" y="71"/>
                  </a:lnTo>
                  <a:lnTo>
                    <a:pt x="178" y="69"/>
                  </a:lnTo>
                  <a:lnTo>
                    <a:pt x="177" y="69"/>
                  </a:lnTo>
                  <a:lnTo>
                    <a:pt x="177" y="68"/>
                  </a:lnTo>
                  <a:lnTo>
                    <a:pt x="178" y="68"/>
                  </a:lnTo>
                  <a:lnTo>
                    <a:pt x="180" y="68"/>
                  </a:lnTo>
                  <a:lnTo>
                    <a:pt x="181" y="68"/>
                  </a:lnTo>
                  <a:lnTo>
                    <a:pt x="182" y="68"/>
                  </a:lnTo>
                  <a:lnTo>
                    <a:pt x="182" y="67"/>
                  </a:lnTo>
                  <a:lnTo>
                    <a:pt x="181" y="67"/>
                  </a:lnTo>
                  <a:lnTo>
                    <a:pt x="181" y="65"/>
                  </a:lnTo>
                  <a:lnTo>
                    <a:pt x="182" y="65"/>
                  </a:lnTo>
                  <a:lnTo>
                    <a:pt x="182" y="64"/>
                  </a:lnTo>
                  <a:lnTo>
                    <a:pt x="182" y="63"/>
                  </a:lnTo>
                  <a:lnTo>
                    <a:pt x="183" y="61"/>
                  </a:lnTo>
                  <a:lnTo>
                    <a:pt x="183" y="60"/>
                  </a:lnTo>
                  <a:lnTo>
                    <a:pt x="183" y="59"/>
                  </a:lnTo>
                  <a:lnTo>
                    <a:pt x="185" y="59"/>
                  </a:lnTo>
                  <a:lnTo>
                    <a:pt x="186" y="59"/>
                  </a:lnTo>
                  <a:lnTo>
                    <a:pt x="187" y="60"/>
                  </a:lnTo>
                  <a:lnTo>
                    <a:pt x="187" y="61"/>
                  </a:lnTo>
                  <a:lnTo>
                    <a:pt x="189" y="61"/>
                  </a:lnTo>
                  <a:lnTo>
                    <a:pt x="189" y="63"/>
                  </a:lnTo>
                  <a:lnTo>
                    <a:pt x="190" y="63"/>
                  </a:lnTo>
                  <a:lnTo>
                    <a:pt x="191" y="63"/>
                  </a:lnTo>
                  <a:lnTo>
                    <a:pt x="191" y="64"/>
                  </a:lnTo>
                  <a:lnTo>
                    <a:pt x="193" y="64"/>
                  </a:lnTo>
                  <a:lnTo>
                    <a:pt x="193" y="65"/>
                  </a:lnTo>
                  <a:lnTo>
                    <a:pt x="194" y="65"/>
                  </a:lnTo>
                  <a:lnTo>
                    <a:pt x="194" y="67"/>
                  </a:lnTo>
                  <a:lnTo>
                    <a:pt x="194" y="68"/>
                  </a:lnTo>
                  <a:lnTo>
                    <a:pt x="195" y="68"/>
                  </a:lnTo>
                  <a:lnTo>
                    <a:pt x="197" y="69"/>
                  </a:lnTo>
                  <a:lnTo>
                    <a:pt x="198" y="69"/>
                  </a:lnTo>
                  <a:lnTo>
                    <a:pt x="198" y="71"/>
                  </a:lnTo>
                  <a:lnTo>
                    <a:pt x="199" y="71"/>
                  </a:lnTo>
                  <a:lnTo>
                    <a:pt x="201" y="71"/>
                  </a:lnTo>
                  <a:lnTo>
                    <a:pt x="201" y="69"/>
                  </a:lnTo>
                  <a:lnTo>
                    <a:pt x="201" y="68"/>
                  </a:lnTo>
                  <a:lnTo>
                    <a:pt x="199" y="68"/>
                  </a:lnTo>
                  <a:lnTo>
                    <a:pt x="199" y="67"/>
                  </a:lnTo>
                  <a:lnTo>
                    <a:pt x="198" y="67"/>
                  </a:lnTo>
                  <a:lnTo>
                    <a:pt x="198" y="65"/>
                  </a:lnTo>
                  <a:lnTo>
                    <a:pt x="199" y="65"/>
                  </a:lnTo>
                  <a:lnTo>
                    <a:pt x="201" y="65"/>
                  </a:lnTo>
                  <a:lnTo>
                    <a:pt x="201" y="67"/>
                  </a:lnTo>
                  <a:lnTo>
                    <a:pt x="202" y="67"/>
                  </a:lnTo>
                  <a:lnTo>
                    <a:pt x="202" y="65"/>
                  </a:lnTo>
                  <a:lnTo>
                    <a:pt x="202" y="64"/>
                  </a:lnTo>
                  <a:lnTo>
                    <a:pt x="201" y="64"/>
                  </a:lnTo>
                  <a:lnTo>
                    <a:pt x="202" y="64"/>
                  </a:lnTo>
                  <a:lnTo>
                    <a:pt x="202" y="63"/>
                  </a:lnTo>
                  <a:lnTo>
                    <a:pt x="202" y="61"/>
                  </a:lnTo>
                  <a:lnTo>
                    <a:pt x="203" y="61"/>
                  </a:lnTo>
                  <a:lnTo>
                    <a:pt x="204" y="61"/>
                  </a:lnTo>
                  <a:lnTo>
                    <a:pt x="204" y="63"/>
                  </a:lnTo>
                  <a:lnTo>
                    <a:pt x="203" y="63"/>
                  </a:lnTo>
                  <a:lnTo>
                    <a:pt x="203" y="64"/>
                  </a:lnTo>
                  <a:lnTo>
                    <a:pt x="203" y="65"/>
                  </a:lnTo>
                  <a:lnTo>
                    <a:pt x="202" y="65"/>
                  </a:lnTo>
                  <a:lnTo>
                    <a:pt x="203" y="65"/>
                  </a:lnTo>
                  <a:lnTo>
                    <a:pt x="203" y="67"/>
                  </a:lnTo>
                  <a:lnTo>
                    <a:pt x="204" y="67"/>
                  </a:lnTo>
                  <a:lnTo>
                    <a:pt x="206" y="67"/>
                  </a:lnTo>
                  <a:lnTo>
                    <a:pt x="207" y="67"/>
                  </a:lnTo>
                  <a:lnTo>
                    <a:pt x="208" y="67"/>
                  </a:lnTo>
                  <a:lnTo>
                    <a:pt x="208" y="65"/>
                  </a:lnTo>
                  <a:lnTo>
                    <a:pt x="210" y="65"/>
                  </a:lnTo>
                  <a:lnTo>
                    <a:pt x="210" y="64"/>
                  </a:lnTo>
                  <a:lnTo>
                    <a:pt x="208" y="64"/>
                  </a:lnTo>
                  <a:lnTo>
                    <a:pt x="210" y="64"/>
                  </a:lnTo>
                  <a:lnTo>
                    <a:pt x="211" y="64"/>
                  </a:lnTo>
                  <a:lnTo>
                    <a:pt x="212" y="64"/>
                  </a:lnTo>
                  <a:lnTo>
                    <a:pt x="212" y="63"/>
                  </a:lnTo>
                  <a:lnTo>
                    <a:pt x="214" y="63"/>
                  </a:lnTo>
                  <a:lnTo>
                    <a:pt x="215" y="63"/>
                  </a:lnTo>
                  <a:lnTo>
                    <a:pt x="216" y="63"/>
                  </a:lnTo>
                  <a:lnTo>
                    <a:pt x="216" y="61"/>
                  </a:lnTo>
                  <a:lnTo>
                    <a:pt x="218" y="61"/>
                  </a:lnTo>
                  <a:lnTo>
                    <a:pt x="219" y="61"/>
                  </a:lnTo>
                  <a:lnTo>
                    <a:pt x="218" y="61"/>
                  </a:lnTo>
                  <a:lnTo>
                    <a:pt x="218" y="60"/>
                  </a:lnTo>
                  <a:lnTo>
                    <a:pt x="219" y="60"/>
                  </a:lnTo>
                  <a:lnTo>
                    <a:pt x="219" y="59"/>
                  </a:lnTo>
                  <a:lnTo>
                    <a:pt x="219" y="57"/>
                  </a:lnTo>
                  <a:lnTo>
                    <a:pt x="219" y="56"/>
                  </a:lnTo>
                  <a:lnTo>
                    <a:pt x="220" y="56"/>
                  </a:lnTo>
                  <a:lnTo>
                    <a:pt x="220" y="55"/>
                  </a:lnTo>
                  <a:lnTo>
                    <a:pt x="219" y="55"/>
                  </a:lnTo>
                  <a:lnTo>
                    <a:pt x="219" y="54"/>
                  </a:lnTo>
                  <a:lnTo>
                    <a:pt x="218" y="54"/>
                  </a:lnTo>
                  <a:lnTo>
                    <a:pt x="216" y="54"/>
                  </a:lnTo>
                  <a:lnTo>
                    <a:pt x="216" y="55"/>
                  </a:lnTo>
                  <a:lnTo>
                    <a:pt x="215" y="55"/>
                  </a:lnTo>
                  <a:lnTo>
                    <a:pt x="215" y="54"/>
                  </a:lnTo>
                  <a:lnTo>
                    <a:pt x="214" y="54"/>
                  </a:lnTo>
                  <a:lnTo>
                    <a:pt x="212" y="54"/>
                  </a:lnTo>
                  <a:lnTo>
                    <a:pt x="212" y="52"/>
                  </a:lnTo>
                  <a:lnTo>
                    <a:pt x="211" y="52"/>
                  </a:lnTo>
                  <a:lnTo>
                    <a:pt x="212" y="51"/>
                  </a:lnTo>
                  <a:lnTo>
                    <a:pt x="214" y="51"/>
                  </a:lnTo>
                  <a:lnTo>
                    <a:pt x="214" y="50"/>
                  </a:lnTo>
                  <a:lnTo>
                    <a:pt x="215" y="50"/>
                  </a:lnTo>
                  <a:lnTo>
                    <a:pt x="215" y="48"/>
                  </a:lnTo>
                  <a:lnTo>
                    <a:pt x="216" y="48"/>
                  </a:lnTo>
                  <a:lnTo>
                    <a:pt x="216" y="47"/>
                  </a:lnTo>
                  <a:lnTo>
                    <a:pt x="216" y="46"/>
                  </a:lnTo>
                  <a:lnTo>
                    <a:pt x="218" y="46"/>
                  </a:lnTo>
                  <a:lnTo>
                    <a:pt x="218" y="47"/>
                  </a:lnTo>
                  <a:lnTo>
                    <a:pt x="219" y="47"/>
                  </a:lnTo>
                  <a:lnTo>
                    <a:pt x="219" y="46"/>
                  </a:lnTo>
                  <a:lnTo>
                    <a:pt x="220" y="46"/>
                  </a:lnTo>
                  <a:lnTo>
                    <a:pt x="220" y="44"/>
                  </a:lnTo>
                  <a:lnTo>
                    <a:pt x="219" y="44"/>
                  </a:lnTo>
                  <a:lnTo>
                    <a:pt x="218" y="44"/>
                  </a:lnTo>
                  <a:lnTo>
                    <a:pt x="216" y="44"/>
                  </a:lnTo>
                  <a:lnTo>
                    <a:pt x="215" y="44"/>
                  </a:lnTo>
                  <a:lnTo>
                    <a:pt x="215" y="43"/>
                  </a:lnTo>
                  <a:lnTo>
                    <a:pt x="216" y="43"/>
                  </a:lnTo>
                  <a:lnTo>
                    <a:pt x="218" y="43"/>
                  </a:lnTo>
                  <a:lnTo>
                    <a:pt x="219" y="43"/>
                  </a:lnTo>
                  <a:lnTo>
                    <a:pt x="219" y="42"/>
                  </a:lnTo>
                  <a:lnTo>
                    <a:pt x="220" y="42"/>
                  </a:lnTo>
                  <a:lnTo>
                    <a:pt x="220" y="43"/>
                  </a:lnTo>
                  <a:lnTo>
                    <a:pt x="221" y="43"/>
                  </a:lnTo>
                  <a:lnTo>
                    <a:pt x="223" y="43"/>
                  </a:lnTo>
                  <a:lnTo>
                    <a:pt x="223" y="42"/>
                  </a:lnTo>
                  <a:lnTo>
                    <a:pt x="224" y="42"/>
                  </a:lnTo>
                  <a:lnTo>
                    <a:pt x="225" y="43"/>
                  </a:lnTo>
                  <a:lnTo>
                    <a:pt x="227" y="43"/>
                  </a:lnTo>
                  <a:lnTo>
                    <a:pt x="228" y="43"/>
                  </a:lnTo>
                  <a:lnTo>
                    <a:pt x="229" y="43"/>
                  </a:lnTo>
                  <a:lnTo>
                    <a:pt x="229" y="44"/>
                  </a:lnTo>
                  <a:lnTo>
                    <a:pt x="229" y="46"/>
                  </a:lnTo>
                  <a:lnTo>
                    <a:pt x="229" y="44"/>
                  </a:lnTo>
                  <a:lnTo>
                    <a:pt x="228" y="44"/>
                  </a:lnTo>
                  <a:lnTo>
                    <a:pt x="228" y="46"/>
                  </a:lnTo>
                  <a:lnTo>
                    <a:pt x="227" y="47"/>
                  </a:lnTo>
                  <a:lnTo>
                    <a:pt x="227" y="48"/>
                  </a:lnTo>
                  <a:lnTo>
                    <a:pt x="227" y="50"/>
                  </a:lnTo>
                  <a:lnTo>
                    <a:pt x="227" y="51"/>
                  </a:lnTo>
                  <a:lnTo>
                    <a:pt x="228" y="52"/>
                  </a:lnTo>
                  <a:lnTo>
                    <a:pt x="228" y="54"/>
                  </a:lnTo>
                  <a:lnTo>
                    <a:pt x="229" y="54"/>
                  </a:lnTo>
                  <a:lnTo>
                    <a:pt x="229" y="55"/>
                  </a:lnTo>
                  <a:lnTo>
                    <a:pt x="231" y="55"/>
                  </a:lnTo>
                  <a:lnTo>
                    <a:pt x="232" y="55"/>
                  </a:lnTo>
                  <a:lnTo>
                    <a:pt x="232" y="56"/>
                  </a:lnTo>
                  <a:lnTo>
                    <a:pt x="233" y="56"/>
                  </a:lnTo>
                  <a:lnTo>
                    <a:pt x="233" y="55"/>
                  </a:lnTo>
                  <a:lnTo>
                    <a:pt x="235" y="55"/>
                  </a:lnTo>
                  <a:lnTo>
                    <a:pt x="236" y="55"/>
                  </a:lnTo>
                  <a:lnTo>
                    <a:pt x="236" y="54"/>
                  </a:lnTo>
                  <a:lnTo>
                    <a:pt x="235" y="54"/>
                  </a:lnTo>
                  <a:lnTo>
                    <a:pt x="235" y="52"/>
                  </a:lnTo>
                  <a:lnTo>
                    <a:pt x="236" y="52"/>
                  </a:lnTo>
                  <a:lnTo>
                    <a:pt x="237" y="52"/>
                  </a:lnTo>
                  <a:lnTo>
                    <a:pt x="237" y="51"/>
                  </a:lnTo>
                  <a:lnTo>
                    <a:pt x="237" y="50"/>
                  </a:lnTo>
                  <a:lnTo>
                    <a:pt x="238" y="50"/>
                  </a:lnTo>
                  <a:lnTo>
                    <a:pt x="238" y="48"/>
                  </a:lnTo>
                  <a:lnTo>
                    <a:pt x="238" y="47"/>
                  </a:lnTo>
                  <a:lnTo>
                    <a:pt x="237" y="47"/>
                  </a:lnTo>
                  <a:lnTo>
                    <a:pt x="238" y="47"/>
                  </a:lnTo>
                  <a:lnTo>
                    <a:pt x="238" y="46"/>
                  </a:lnTo>
                  <a:lnTo>
                    <a:pt x="237" y="46"/>
                  </a:lnTo>
                  <a:lnTo>
                    <a:pt x="237" y="44"/>
                  </a:lnTo>
                  <a:lnTo>
                    <a:pt x="238" y="44"/>
                  </a:lnTo>
                  <a:lnTo>
                    <a:pt x="240" y="44"/>
                  </a:lnTo>
                  <a:lnTo>
                    <a:pt x="240" y="46"/>
                  </a:lnTo>
                  <a:lnTo>
                    <a:pt x="238" y="46"/>
                  </a:lnTo>
                  <a:lnTo>
                    <a:pt x="238" y="47"/>
                  </a:lnTo>
                  <a:lnTo>
                    <a:pt x="240" y="47"/>
                  </a:lnTo>
                  <a:lnTo>
                    <a:pt x="241" y="47"/>
                  </a:lnTo>
                  <a:lnTo>
                    <a:pt x="241" y="46"/>
                  </a:lnTo>
                  <a:lnTo>
                    <a:pt x="242" y="47"/>
                  </a:lnTo>
                  <a:lnTo>
                    <a:pt x="244" y="48"/>
                  </a:lnTo>
                  <a:lnTo>
                    <a:pt x="244" y="50"/>
                  </a:lnTo>
                  <a:lnTo>
                    <a:pt x="242" y="50"/>
                  </a:lnTo>
                  <a:lnTo>
                    <a:pt x="242" y="51"/>
                  </a:lnTo>
                  <a:lnTo>
                    <a:pt x="244" y="51"/>
                  </a:lnTo>
                  <a:lnTo>
                    <a:pt x="244" y="52"/>
                  </a:lnTo>
                  <a:lnTo>
                    <a:pt x="245" y="52"/>
                  </a:lnTo>
                  <a:lnTo>
                    <a:pt x="246" y="52"/>
                  </a:lnTo>
                  <a:lnTo>
                    <a:pt x="248" y="52"/>
                  </a:lnTo>
                  <a:lnTo>
                    <a:pt x="248" y="51"/>
                  </a:lnTo>
                  <a:lnTo>
                    <a:pt x="246" y="51"/>
                  </a:lnTo>
                  <a:lnTo>
                    <a:pt x="245" y="51"/>
                  </a:lnTo>
                  <a:lnTo>
                    <a:pt x="245" y="50"/>
                  </a:lnTo>
                  <a:lnTo>
                    <a:pt x="246" y="50"/>
                  </a:lnTo>
                  <a:lnTo>
                    <a:pt x="248" y="50"/>
                  </a:lnTo>
                  <a:lnTo>
                    <a:pt x="248" y="48"/>
                  </a:lnTo>
                  <a:lnTo>
                    <a:pt x="248" y="47"/>
                  </a:lnTo>
                  <a:lnTo>
                    <a:pt x="246" y="47"/>
                  </a:lnTo>
                  <a:lnTo>
                    <a:pt x="248" y="47"/>
                  </a:lnTo>
                  <a:lnTo>
                    <a:pt x="249" y="47"/>
                  </a:lnTo>
                  <a:lnTo>
                    <a:pt x="249" y="46"/>
                  </a:lnTo>
                  <a:lnTo>
                    <a:pt x="250" y="46"/>
                  </a:lnTo>
                  <a:lnTo>
                    <a:pt x="252" y="46"/>
                  </a:lnTo>
                  <a:lnTo>
                    <a:pt x="253" y="46"/>
                  </a:lnTo>
                  <a:lnTo>
                    <a:pt x="254" y="46"/>
                  </a:lnTo>
                  <a:lnTo>
                    <a:pt x="255" y="44"/>
                  </a:lnTo>
                  <a:lnTo>
                    <a:pt x="257" y="43"/>
                  </a:lnTo>
                  <a:lnTo>
                    <a:pt x="257" y="44"/>
                  </a:lnTo>
                  <a:lnTo>
                    <a:pt x="257" y="46"/>
                  </a:lnTo>
                  <a:lnTo>
                    <a:pt x="258" y="46"/>
                  </a:lnTo>
                  <a:lnTo>
                    <a:pt x="259" y="46"/>
                  </a:lnTo>
                  <a:lnTo>
                    <a:pt x="259" y="44"/>
                  </a:lnTo>
                  <a:lnTo>
                    <a:pt x="259" y="43"/>
                  </a:lnTo>
                  <a:lnTo>
                    <a:pt x="261" y="43"/>
                  </a:lnTo>
                  <a:lnTo>
                    <a:pt x="261" y="42"/>
                  </a:lnTo>
                  <a:lnTo>
                    <a:pt x="261" y="40"/>
                  </a:lnTo>
                  <a:lnTo>
                    <a:pt x="262" y="40"/>
                  </a:lnTo>
                  <a:lnTo>
                    <a:pt x="262" y="39"/>
                  </a:lnTo>
                  <a:lnTo>
                    <a:pt x="261" y="39"/>
                  </a:lnTo>
                  <a:lnTo>
                    <a:pt x="261" y="38"/>
                  </a:lnTo>
                  <a:lnTo>
                    <a:pt x="259" y="38"/>
                  </a:lnTo>
                  <a:lnTo>
                    <a:pt x="259" y="39"/>
                  </a:lnTo>
                  <a:lnTo>
                    <a:pt x="258" y="39"/>
                  </a:lnTo>
                  <a:lnTo>
                    <a:pt x="257" y="39"/>
                  </a:lnTo>
                  <a:lnTo>
                    <a:pt x="257" y="40"/>
                  </a:lnTo>
                  <a:lnTo>
                    <a:pt x="257" y="39"/>
                  </a:lnTo>
                  <a:lnTo>
                    <a:pt x="257" y="38"/>
                  </a:lnTo>
                  <a:lnTo>
                    <a:pt x="257" y="37"/>
                  </a:lnTo>
                  <a:lnTo>
                    <a:pt x="255" y="37"/>
                  </a:lnTo>
                  <a:lnTo>
                    <a:pt x="255" y="35"/>
                  </a:lnTo>
                  <a:lnTo>
                    <a:pt x="254" y="35"/>
                  </a:lnTo>
                  <a:lnTo>
                    <a:pt x="254" y="34"/>
                  </a:lnTo>
                  <a:lnTo>
                    <a:pt x="253" y="34"/>
                  </a:lnTo>
                  <a:lnTo>
                    <a:pt x="253" y="35"/>
                  </a:lnTo>
                  <a:lnTo>
                    <a:pt x="252" y="35"/>
                  </a:lnTo>
                  <a:lnTo>
                    <a:pt x="252" y="34"/>
                  </a:lnTo>
                  <a:lnTo>
                    <a:pt x="252" y="33"/>
                  </a:lnTo>
                  <a:lnTo>
                    <a:pt x="252" y="31"/>
                  </a:lnTo>
                  <a:lnTo>
                    <a:pt x="250" y="31"/>
                  </a:lnTo>
                  <a:lnTo>
                    <a:pt x="250" y="33"/>
                  </a:lnTo>
                  <a:lnTo>
                    <a:pt x="249" y="33"/>
                  </a:lnTo>
                  <a:lnTo>
                    <a:pt x="249" y="31"/>
                  </a:lnTo>
                  <a:lnTo>
                    <a:pt x="249" y="30"/>
                  </a:lnTo>
                  <a:lnTo>
                    <a:pt x="250" y="30"/>
                  </a:lnTo>
                  <a:lnTo>
                    <a:pt x="250" y="29"/>
                  </a:lnTo>
                  <a:lnTo>
                    <a:pt x="252" y="29"/>
                  </a:lnTo>
                  <a:lnTo>
                    <a:pt x="250" y="29"/>
                  </a:lnTo>
                  <a:lnTo>
                    <a:pt x="250" y="27"/>
                  </a:lnTo>
                  <a:lnTo>
                    <a:pt x="250" y="26"/>
                  </a:lnTo>
                  <a:lnTo>
                    <a:pt x="252" y="26"/>
                  </a:lnTo>
                  <a:lnTo>
                    <a:pt x="253" y="26"/>
                  </a:lnTo>
                  <a:lnTo>
                    <a:pt x="253" y="25"/>
                  </a:lnTo>
                  <a:lnTo>
                    <a:pt x="254" y="25"/>
                  </a:lnTo>
                  <a:lnTo>
                    <a:pt x="254" y="23"/>
                  </a:lnTo>
                  <a:lnTo>
                    <a:pt x="255" y="23"/>
                  </a:lnTo>
                  <a:lnTo>
                    <a:pt x="255" y="22"/>
                  </a:lnTo>
                  <a:lnTo>
                    <a:pt x="255" y="21"/>
                  </a:lnTo>
                  <a:lnTo>
                    <a:pt x="255" y="20"/>
                  </a:lnTo>
                  <a:lnTo>
                    <a:pt x="257" y="20"/>
                  </a:lnTo>
                  <a:lnTo>
                    <a:pt x="257" y="21"/>
                  </a:lnTo>
                  <a:lnTo>
                    <a:pt x="257" y="22"/>
                  </a:lnTo>
                  <a:lnTo>
                    <a:pt x="258" y="22"/>
                  </a:lnTo>
                  <a:lnTo>
                    <a:pt x="258" y="21"/>
                  </a:lnTo>
                  <a:lnTo>
                    <a:pt x="259" y="21"/>
                  </a:lnTo>
                  <a:lnTo>
                    <a:pt x="261" y="21"/>
                  </a:lnTo>
                  <a:lnTo>
                    <a:pt x="261" y="20"/>
                  </a:lnTo>
                  <a:lnTo>
                    <a:pt x="262" y="20"/>
                  </a:lnTo>
                  <a:lnTo>
                    <a:pt x="262" y="21"/>
                  </a:lnTo>
                  <a:lnTo>
                    <a:pt x="263" y="21"/>
                  </a:lnTo>
                  <a:lnTo>
                    <a:pt x="263" y="20"/>
                  </a:lnTo>
                  <a:lnTo>
                    <a:pt x="263" y="18"/>
                  </a:lnTo>
                  <a:lnTo>
                    <a:pt x="265" y="18"/>
                  </a:lnTo>
                  <a:lnTo>
                    <a:pt x="265" y="20"/>
                  </a:lnTo>
                  <a:lnTo>
                    <a:pt x="266" y="20"/>
                  </a:lnTo>
                  <a:lnTo>
                    <a:pt x="267" y="20"/>
                  </a:lnTo>
                  <a:lnTo>
                    <a:pt x="269" y="20"/>
                  </a:lnTo>
                  <a:lnTo>
                    <a:pt x="269" y="18"/>
                  </a:lnTo>
                  <a:lnTo>
                    <a:pt x="270" y="18"/>
                  </a:lnTo>
                  <a:lnTo>
                    <a:pt x="270" y="20"/>
                  </a:lnTo>
                  <a:lnTo>
                    <a:pt x="271" y="18"/>
                  </a:lnTo>
                  <a:lnTo>
                    <a:pt x="270" y="18"/>
                  </a:lnTo>
                  <a:lnTo>
                    <a:pt x="270" y="17"/>
                  </a:lnTo>
                  <a:lnTo>
                    <a:pt x="270" y="16"/>
                  </a:lnTo>
                  <a:lnTo>
                    <a:pt x="269" y="16"/>
                  </a:lnTo>
                  <a:lnTo>
                    <a:pt x="269" y="14"/>
                  </a:lnTo>
                  <a:lnTo>
                    <a:pt x="270" y="14"/>
                  </a:lnTo>
                  <a:lnTo>
                    <a:pt x="270" y="13"/>
                  </a:lnTo>
                  <a:lnTo>
                    <a:pt x="269" y="13"/>
                  </a:lnTo>
                  <a:lnTo>
                    <a:pt x="269" y="12"/>
                  </a:lnTo>
                  <a:lnTo>
                    <a:pt x="270" y="12"/>
                  </a:lnTo>
                  <a:lnTo>
                    <a:pt x="270" y="10"/>
                  </a:lnTo>
                  <a:lnTo>
                    <a:pt x="271" y="10"/>
                  </a:lnTo>
                  <a:lnTo>
                    <a:pt x="271" y="12"/>
                  </a:lnTo>
                  <a:lnTo>
                    <a:pt x="271" y="13"/>
                  </a:lnTo>
                  <a:lnTo>
                    <a:pt x="273" y="13"/>
                  </a:lnTo>
                  <a:lnTo>
                    <a:pt x="273" y="14"/>
                  </a:lnTo>
                  <a:lnTo>
                    <a:pt x="273" y="13"/>
                  </a:lnTo>
                  <a:lnTo>
                    <a:pt x="273" y="12"/>
                  </a:lnTo>
                  <a:lnTo>
                    <a:pt x="274" y="1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65">
              <a:extLst>
                <a:ext uri="{FF2B5EF4-FFF2-40B4-BE49-F238E27FC236}">
                  <a16:creationId xmlns:a16="http://schemas.microsoft.com/office/drawing/2014/main" id="{1AFBBE03-1DA8-49EE-9640-3E9673C854DD}"/>
                </a:ext>
              </a:extLst>
            </p:cNvPr>
            <p:cNvSpPr>
              <a:spLocks/>
            </p:cNvSpPr>
            <p:nvPr/>
          </p:nvSpPr>
          <p:spPr bwMode="auto">
            <a:xfrm>
              <a:off x="6400" y="2847"/>
              <a:ext cx="226" cy="271"/>
            </a:xfrm>
            <a:custGeom>
              <a:avLst/>
              <a:gdLst>
                <a:gd name="T0" fmla="*/ 17 w 226"/>
                <a:gd name="T1" fmla="*/ 1 h 271"/>
                <a:gd name="T2" fmla="*/ 40 w 226"/>
                <a:gd name="T3" fmla="*/ 1 h 271"/>
                <a:gd name="T4" fmla="*/ 51 w 226"/>
                <a:gd name="T5" fmla="*/ 1 h 271"/>
                <a:gd name="T6" fmla="*/ 59 w 226"/>
                <a:gd name="T7" fmla="*/ 1 h 271"/>
                <a:gd name="T8" fmla="*/ 70 w 226"/>
                <a:gd name="T9" fmla="*/ 1 h 271"/>
                <a:gd name="T10" fmla="*/ 87 w 226"/>
                <a:gd name="T11" fmla="*/ 0 h 271"/>
                <a:gd name="T12" fmla="*/ 104 w 226"/>
                <a:gd name="T13" fmla="*/ 0 h 271"/>
                <a:gd name="T14" fmla="*/ 111 w 226"/>
                <a:gd name="T15" fmla="*/ 0 h 271"/>
                <a:gd name="T16" fmla="*/ 121 w 226"/>
                <a:gd name="T17" fmla="*/ 0 h 271"/>
                <a:gd name="T18" fmla="*/ 135 w 226"/>
                <a:gd name="T19" fmla="*/ 0 h 271"/>
                <a:gd name="T20" fmla="*/ 144 w 226"/>
                <a:gd name="T21" fmla="*/ 0 h 271"/>
                <a:gd name="T22" fmla="*/ 156 w 226"/>
                <a:gd name="T23" fmla="*/ 0 h 271"/>
                <a:gd name="T24" fmla="*/ 176 w 226"/>
                <a:gd name="T25" fmla="*/ 0 h 271"/>
                <a:gd name="T26" fmla="*/ 188 w 226"/>
                <a:gd name="T27" fmla="*/ 0 h 271"/>
                <a:gd name="T28" fmla="*/ 203 w 226"/>
                <a:gd name="T29" fmla="*/ 0 h 271"/>
                <a:gd name="T30" fmla="*/ 222 w 226"/>
                <a:gd name="T31" fmla="*/ 1 h 271"/>
                <a:gd name="T32" fmla="*/ 222 w 226"/>
                <a:gd name="T33" fmla="*/ 22 h 271"/>
                <a:gd name="T34" fmla="*/ 222 w 226"/>
                <a:gd name="T35" fmla="*/ 47 h 271"/>
                <a:gd name="T36" fmla="*/ 224 w 226"/>
                <a:gd name="T37" fmla="*/ 65 h 271"/>
                <a:gd name="T38" fmla="*/ 224 w 226"/>
                <a:gd name="T39" fmla="*/ 86 h 271"/>
                <a:gd name="T40" fmla="*/ 224 w 226"/>
                <a:gd name="T41" fmla="*/ 98 h 271"/>
                <a:gd name="T42" fmla="*/ 224 w 226"/>
                <a:gd name="T43" fmla="*/ 116 h 271"/>
                <a:gd name="T44" fmla="*/ 225 w 226"/>
                <a:gd name="T45" fmla="*/ 139 h 271"/>
                <a:gd name="T46" fmla="*/ 225 w 226"/>
                <a:gd name="T47" fmla="*/ 150 h 271"/>
                <a:gd name="T48" fmla="*/ 225 w 226"/>
                <a:gd name="T49" fmla="*/ 167 h 271"/>
                <a:gd name="T50" fmla="*/ 225 w 226"/>
                <a:gd name="T51" fmla="*/ 184 h 271"/>
                <a:gd name="T52" fmla="*/ 225 w 226"/>
                <a:gd name="T53" fmla="*/ 201 h 271"/>
                <a:gd name="T54" fmla="*/ 226 w 226"/>
                <a:gd name="T55" fmla="*/ 220 h 271"/>
                <a:gd name="T56" fmla="*/ 226 w 226"/>
                <a:gd name="T57" fmla="*/ 245 h 271"/>
                <a:gd name="T58" fmla="*/ 217 w 226"/>
                <a:gd name="T59" fmla="*/ 255 h 271"/>
                <a:gd name="T60" fmla="*/ 192 w 226"/>
                <a:gd name="T61" fmla="*/ 256 h 271"/>
                <a:gd name="T62" fmla="*/ 167 w 226"/>
                <a:gd name="T63" fmla="*/ 259 h 271"/>
                <a:gd name="T64" fmla="*/ 149 w 226"/>
                <a:gd name="T65" fmla="*/ 260 h 271"/>
                <a:gd name="T66" fmla="*/ 136 w 226"/>
                <a:gd name="T67" fmla="*/ 262 h 271"/>
                <a:gd name="T68" fmla="*/ 119 w 226"/>
                <a:gd name="T69" fmla="*/ 263 h 271"/>
                <a:gd name="T70" fmla="*/ 99 w 226"/>
                <a:gd name="T71" fmla="*/ 264 h 271"/>
                <a:gd name="T72" fmla="*/ 80 w 226"/>
                <a:gd name="T73" fmla="*/ 266 h 271"/>
                <a:gd name="T74" fmla="*/ 63 w 226"/>
                <a:gd name="T75" fmla="*/ 267 h 271"/>
                <a:gd name="T76" fmla="*/ 49 w 226"/>
                <a:gd name="T77" fmla="*/ 268 h 271"/>
                <a:gd name="T78" fmla="*/ 39 w 226"/>
                <a:gd name="T79" fmla="*/ 268 h 271"/>
                <a:gd name="T80" fmla="*/ 23 w 226"/>
                <a:gd name="T81" fmla="*/ 270 h 271"/>
                <a:gd name="T82" fmla="*/ 8 w 226"/>
                <a:gd name="T83" fmla="*/ 271 h 271"/>
                <a:gd name="T84" fmla="*/ 4 w 226"/>
                <a:gd name="T85" fmla="*/ 260 h 271"/>
                <a:gd name="T86" fmla="*/ 4 w 226"/>
                <a:gd name="T87" fmla="*/ 241 h 271"/>
                <a:gd name="T88" fmla="*/ 4 w 226"/>
                <a:gd name="T89" fmla="*/ 225 h 271"/>
                <a:gd name="T90" fmla="*/ 1 w 226"/>
                <a:gd name="T91" fmla="*/ 209 h 271"/>
                <a:gd name="T92" fmla="*/ 1 w 226"/>
                <a:gd name="T93" fmla="*/ 192 h 271"/>
                <a:gd name="T94" fmla="*/ 1 w 226"/>
                <a:gd name="T95" fmla="*/ 175 h 271"/>
                <a:gd name="T96" fmla="*/ 1 w 226"/>
                <a:gd name="T97" fmla="*/ 161 h 271"/>
                <a:gd name="T98" fmla="*/ 1 w 226"/>
                <a:gd name="T99" fmla="*/ 150 h 271"/>
                <a:gd name="T100" fmla="*/ 1 w 226"/>
                <a:gd name="T101" fmla="*/ 131 h 271"/>
                <a:gd name="T102" fmla="*/ 0 w 226"/>
                <a:gd name="T103" fmla="*/ 118 h 271"/>
                <a:gd name="T104" fmla="*/ 0 w 226"/>
                <a:gd name="T105" fmla="*/ 110 h 271"/>
                <a:gd name="T106" fmla="*/ 0 w 226"/>
                <a:gd name="T107" fmla="*/ 95 h 271"/>
                <a:gd name="T108" fmla="*/ 0 w 226"/>
                <a:gd name="T109" fmla="*/ 76 h 271"/>
                <a:gd name="T110" fmla="*/ 0 w 226"/>
                <a:gd name="T111" fmla="*/ 57 h 271"/>
                <a:gd name="T112" fmla="*/ 0 w 226"/>
                <a:gd name="T113" fmla="*/ 42 h 271"/>
                <a:gd name="T114" fmla="*/ 0 w 226"/>
                <a:gd name="T115" fmla="*/ 29 h 271"/>
                <a:gd name="T116" fmla="*/ 0 w 226"/>
                <a:gd name="T117" fmla="*/ 1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 h="271">
                  <a:moveTo>
                    <a:pt x="0" y="1"/>
                  </a:moveTo>
                  <a:lnTo>
                    <a:pt x="1" y="1"/>
                  </a:lnTo>
                  <a:lnTo>
                    <a:pt x="6" y="1"/>
                  </a:lnTo>
                  <a:lnTo>
                    <a:pt x="9" y="1"/>
                  </a:lnTo>
                  <a:lnTo>
                    <a:pt x="10" y="1"/>
                  </a:lnTo>
                  <a:lnTo>
                    <a:pt x="14" y="1"/>
                  </a:lnTo>
                  <a:lnTo>
                    <a:pt x="17" y="1"/>
                  </a:lnTo>
                  <a:lnTo>
                    <a:pt x="22" y="1"/>
                  </a:lnTo>
                  <a:lnTo>
                    <a:pt x="25" y="1"/>
                  </a:lnTo>
                  <a:lnTo>
                    <a:pt x="27" y="1"/>
                  </a:lnTo>
                  <a:lnTo>
                    <a:pt x="31" y="1"/>
                  </a:lnTo>
                  <a:lnTo>
                    <a:pt x="35" y="1"/>
                  </a:lnTo>
                  <a:lnTo>
                    <a:pt x="39" y="1"/>
                  </a:lnTo>
                  <a:lnTo>
                    <a:pt x="40" y="1"/>
                  </a:lnTo>
                  <a:lnTo>
                    <a:pt x="42" y="1"/>
                  </a:lnTo>
                  <a:lnTo>
                    <a:pt x="44" y="1"/>
                  </a:lnTo>
                  <a:lnTo>
                    <a:pt x="47" y="1"/>
                  </a:lnTo>
                  <a:lnTo>
                    <a:pt x="47" y="1"/>
                  </a:lnTo>
                  <a:lnTo>
                    <a:pt x="48" y="1"/>
                  </a:lnTo>
                  <a:lnTo>
                    <a:pt x="49" y="1"/>
                  </a:lnTo>
                  <a:lnTo>
                    <a:pt x="51" y="1"/>
                  </a:lnTo>
                  <a:lnTo>
                    <a:pt x="53" y="1"/>
                  </a:lnTo>
                  <a:lnTo>
                    <a:pt x="55" y="1"/>
                  </a:lnTo>
                  <a:lnTo>
                    <a:pt x="55" y="1"/>
                  </a:lnTo>
                  <a:lnTo>
                    <a:pt x="56" y="1"/>
                  </a:lnTo>
                  <a:lnTo>
                    <a:pt x="56" y="1"/>
                  </a:lnTo>
                  <a:lnTo>
                    <a:pt x="57" y="1"/>
                  </a:lnTo>
                  <a:lnTo>
                    <a:pt x="59" y="1"/>
                  </a:lnTo>
                  <a:lnTo>
                    <a:pt x="61" y="1"/>
                  </a:lnTo>
                  <a:lnTo>
                    <a:pt x="65" y="1"/>
                  </a:lnTo>
                  <a:lnTo>
                    <a:pt x="66" y="1"/>
                  </a:lnTo>
                  <a:lnTo>
                    <a:pt x="68" y="1"/>
                  </a:lnTo>
                  <a:lnTo>
                    <a:pt x="68" y="1"/>
                  </a:lnTo>
                  <a:lnTo>
                    <a:pt x="69" y="1"/>
                  </a:lnTo>
                  <a:lnTo>
                    <a:pt x="70" y="1"/>
                  </a:lnTo>
                  <a:lnTo>
                    <a:pt x="72" y="1"/>
                  </a:lnTo>
                  <a:lnTo>
                    <a:pt x="73" y="1"/>
                  </a:lnTo>
                  <a:lnTo>
                    <a:pt x="74" y="1"/>
                  </a:lnTo>
                  <a:lnTo>
                    <a:pt x="78" y="1"/>
                  </a:lnTo>
                  <a:lnTo>
                    <a:pt x="81" y="1"/>
                  </a:lnTo>
                  <a:lnTo>
                    <a:pt x="84" y="1"/>
                  </a:lnTo>
                  <a:lnTo>
                    <a:pt x="87" y="0"/>
                  </a:lnTo>
                  <a:lnTo>
                    <a:pt x="90" y="0"/>
                  </a:lnTo>
                  <a:lnTo>
                    <a:pt x="91" y="0"/>
                  </a:lnTo>
                  <a:lnTo>
                    <a:pt x="93" y="0"/>
                  </a:lnTo>
                  <a:lnTo>
                    <a:pt x="97" y="0"/>
                  </a:lnTo>
                  <a:lnTo>
                    <a:pt x="101" y="0"/>
                  </a:lnTo>
                  <a:lnTo>
                    <a:pt x="103" y="0"/>
                  </a:lnTo>
                  <a:lnTo>
                    <a:pt x="104" y="0"/>
                  </a:lnTo>
                  <a:lnTo>
                    <a:pt x="107" y="0"/>
                  </a:lnTo>
                  <a:lnTo>
                    <a:pt x="107" y="0"/>
                  </a:lnTo>
                  <a:lnTo>
                    <a:pt x="108" y="0"/>
                  </a:lnTo>
                  <a:lnTo>
                    <a:pt x="108" y="0"/>
                  </a:lnTo>
                  <a:lnTo>
                    <a:pt x="110" y="0"/>
                  </a:lnTo>
                  <a:lnTo>
                    <a:pt x="111" y="0"/>
                  </a:lnTo>
                  <a:lnTo>
                    <a:pt x="111" y="0"/>
                  </a:lnTo>
                  <a:lnTo>
                    <a:pt x="112" y="0"/>
                  </a:lnTo>
                  <a:lnTo>
                    <a:pt x="115" y="0"/>
                  </a:lnTo>
                  <a:lnTo>
                    <a:pt x="116" y="0"/>
                  </a:lnTo>
                  <a:lnTo>
                    <a:pt x="118" y="0"/>
                  </a:lnTo>
                  <a:lnTo>
                    <a:pt x="120" y="0"/>
                  </a:lnTo>
                  <a:lnTo>
                    <a:pt x="121" y="0"/>
                  </a:lnTo>
                  <a:lnTo>
                    <a:pt x="121" y="0"/>
                  </a:lnTo>
                  <a:lnTo>
                    <a:pt x="123" y="0"/>
                  </a:lnTo>
                  <a:lnTo>
                    <a:pt x="124" y="0"/>
                  </a:lnTo>
                  <a:lnTo>
                    <a:pt x="127" y="0"/>
                  </a:lnTo>
                  <a:lnTo>
                    <a:pt x="129" y="0"/>
                  </a:lnTo>
                  <a:lnTo>
                    <a:pt x="131" y="0"/>
                  </a:lnTo>
                  <a:lnTo>
                    <a:pt x="132" y="0"/>
                  </a:lnTo>
                  <a:lnTo>
                    <a:pt x="135" y="0"/>
                  </a:lnTo>
                  <a:lnTo>
                    <a:pt x="136" y="0"/>
                  </a:lnTo>
                  <a:lnTo>
                    <a:pt x="137" y="0"/>
                  </a:lnTo>
                  <a:lnTo>
                    <a:pt x="138" y="0"/>
                  </a:lnTo>
                  <a:lnTo>
                    <a:pt x="140" y="0"/>
                  </a:lnTo>
                  <a:lnTo>
                    <a:pt x="142" y="0"/>
                  </a:lnTo>
                  <a:lnTo>
                    <a:pt x="142" y="0"/>
                  </a:lnTo>
                  <a:lnTo>
                    <a:pt x="144" y="0"/>
                  </a:lnTo>
                  <a:lnTo>
                    <a:pt x="145" y="0"/>
                  </a:lnTo>
                  <a:lnTo>
                    <a:pt x="146" y="0"/>
                  </a:lnTo>
                  <a:lnTo>
                    <a:pt x="149" y="0"/>
                  </a:lnTo>
                  <a:lnTo>
                    <a:pt x="149" y="0"/>
                  </a:lnTo>
                  <a:lnTo>
                    <a:pt x="150" y="0"/>
                  </a:lnTo>
                  <a:lnTo>
                    <a:pt x="153" y="0"/>
                  </a:lnTo>
                  <a:lnTo>
                    <a:pt x="156" y="0"/>
                  </a:lnTo>
                  <a:lnTo>
                    <a:pt x="157" y="0"/>
                  </a:lnTo>
                  <a:lnTo>
                    <a:pt x="158" y="0"/>
                  </a:lnTo>
                  <a:lnTo>
                    <a:pt x="162" y="0"/>
                  </a:lnTo>
                  <a:lnTo>
                    <a:pt x="165" y="0"/>
                  </a:lnTo>
                  <a:lnTo>
                    <a:pt x="167" y="0"/>
                  </a:lnTo>
                  <a:lnTo>
                    <a:pt x="176" y="0"/>
                  </a:lnTo>
                  <a:lnTo>
                    <a:pt x="176" y="0"/>
                  </a:lnTo>
                  <a:lnTo>
                    <a:pt x="178" y="0"/>
                  </a:lnTo>
                  <a:lnTo>
                    <a:pt x="179" y="0"/>
                  </a:lnTo>
                  <a:lnTo>
                    <a:pt x="180" y="0"/>
                  </a:lnTo>
                  <a:lnTo>
                    <a:pt x="180" y="0"/>
                  </a:lnTo>
                  <a:lnTo>
                    <a:pt x="183" y="0"/>
                  </a:lnTo>
                  <a:lnTo>
                    <a:pt x="186" y="0"/>
                  </a:lnTo>
                  <a:lnTo>
                    <a:pt x="188" y="0"/>
                  </a:lnTo>
                  <a:lnTo>
                    <a:pt x="195" y="0"/>
                  </a:lnTo>
                  <a:lnTo>
                    <a:pt x="197" y="0"/>
                  </a:lnTo>
                  <a:lnTo>
                    <a:pt x="197" y="0"/>
                  </a:lnTo>
                  <a:lnTo>
                    <a:pt x="199" y="0"/>
                  </a:lnTo>
                  <a:lnTo>
                    <a:pt x="201" y="0"/>
                  </a:lnTo>
                  <a:lnTo>
                    <a:pt x="201" y="0"/>
                  </a:lnTo>
                  <a:lnTo>
                    <a:pt x="203" y="0"/>
                  </a:lnTo>
                  <a:lnTo>
                    <a:pt x="204" y="0"/>
                  </a:lnTo>
                  <a:lnTo>
                    <a:pt x="205" y="0"/>
                  </a:lnTo>
                  <a:lnTo>
                    <a:pt x="208" y="0"/>
                  </a:lnTo>
                  <a:lnTo>
                    <a:pt x="213" y="0"/>
                  </a:lnTo>
                  <a:lnTo>
                    <a:pt x="220" y="0"/>
                  </a:lnTo>
                  <a:lnTo>
                    <a:pt x="222" y="0"/>
                  </a:lnTo>
                  <a:lnTo>
                    <a:pt x="222" y="1"/>
                  </a:lnTo>
                  <a:lnTo>
                    <a:pt x="222" y="6"/>
                  </a:lnTo>
                  <a:lnTo>
                    <a:pt x="222" y="9"/>
                  </a:lnTo>
                  <a:lnTo>
                    <a:pt x="222" y="12"/>
                  </a:lnTo>
                  <a:lnTo>
                    <a:pt x="222" y="16"/>
                  </a:lnTo>
                  <a:lnTo>
                    <a:pt x="222" y="18"/>
                  </a:lnTo>
                  <a:lnTo>
                    <a:pt x="222" y="20"/>
                  </a:lnTo>
                  <a:lnTo>
                    <a:pt x="222" y="22"/>
                  </a:lnTo>
                  <a:lnTo>
                    <a:pt x="222" y="26"/>
                  </a:lnTo>
                  <a:lnTo>
                    <a:pt x="222" y="29"/>
                  </a:lnTo>
                  <a:lnTo>
                    <a:pt x="222" y="33"/>
                  </a:lnTo>
                  <a:lnTo>
                    <a:pt x="222" y="37"/>
                  </a:lnTo>
                  <a:lnTo>
                    <a:pt x="222" y="39"/>
                  </a:lnTo>
                  <a:lnTo>
                    <a:pt x="222" y="46"/>
                  </a:lnTo>
                  <a:lnTo>
                    <a:pt x="222" y="47"/>
                  </a:lnTo>
                  <a:lnTo>
                    <a:pt x="222" y="51"/>
                  </a:lnTo>
                  <a:lnTo>
                    <a:pt x="222" y="54"/>
                  </a:lnTo>
                  <a:lnTo>
                    <a:pt x="222" y="55"/>
                  </a:lnTo>
                  <a:lnTo>
                    <a:pt x="224" y="60"/>
                  </a:lnTo>
                  <a:lnTo>
                    <a:pt x="224" y="61"/>
                  </a:lnTo>
                  <a:lnTo>
                    <a:pt x="224" y="64"/>
                  </a:lnTo>
                  <a:lnTo>
                    <a:pt x="224" y="65"/>
                  </a:lnTo>
                  <a:lnTo>
                    <a:pt x="224" y="67"/>
                  </a:lnTo>
                  <a:lnTo>
                    <a:pt x="224" y="69"/>
                  </a:lnTo>
                  <a:lnTo>
                    <a:pt x="224" y="73"/>
                  </a:lnTo>
                  <a:lnTo>
                    <a:pt x="224" y="74"/>
                  </a:lnTo>
                  <a:lnTo>
                    <a:pt x="224" y="78"/>
                  </a:lnTo>
                  <a:lnTo>
                    <a:pt x="224" y="82"/>
                  </a:lnTo>
                  <a:lnTo>
                    <a:pt x="224" y="86"/>
                  </a:lnTo>
                  <a:lnTo>
                    <a:pt x="224" y="89"/>
                  </a:lnTo>
                  <a:lnTo>
                    <a:pt x="224" y="90"/>
                  </a:lnTo>
                  <a:lnTo>
                    <a:pt x="224" y="92"/>
                  </a:lnTo>
                  <a:lnTo>
                    <a:pt x="224" y="93"/>
                  </a:lnTo>
                  <a:lnTo>
                    <a:pt x="224" y="95"/>
                  </a:lnTo>
                  <a:lnTo>
                    <a:pt x="224" y="97"/>
                  </a:lnTo>
                  <a:lnTo>
                    <a:pt x="224" y="98"/>
                  </a:lnTo>
                  <a:lnTo>
                    <a:pt x="224" y="101"/>
                  </a:lnTo>
                  <a:lnTo>
                    <a:pt x="224" y="103"/>
                  </a:lnTo>
                  <a:lnTo>
                    <a:pt x="224" y="105"/>
                  </a:lnTo>
                  <a:lnTo>
                    <a:pt x="224" y="109"/>
                  </a:lnTo>
                  <a:lnTo>
                    <a:pt x="224" y="111"/>
                  </a:lnTo>
                  <a:lnTo>
                    <a:pt x="224" y="114"/>
                  </a:lnTo>
                  <a:lnTo>
                    <a:pt x="224" y="116"/>
                  </a:lnTo>
                  <a:lnTo>
                    <a:pt x="224" y="119"/>
                  </a:lnTo>
                  <a:lnTo>
                    <a:pt x="224" y="120"/>
                  </a:lnTo>
                  <a:lnTo>
                    <a:pt x="224" y="123"/>
                  </a:lnTo>
                  <a:lnTo>
                    <a:pt x="224" y="129"/>
                  </a:lnTo>
                  <a:lnTo>
                    <a:pt x="224" y="131"/>
                  </a:lnTo>
                  <a:lnTo>
                    <a:pt x="225" y="137"/>
                  </a:lnTo>
                  <a:lnTo>
                    <a:pt x="225" y="139"/>
                  </a:lnTo>
                  <a:lnTo>
                    <a:pt x="225" y="143"/>
                  </a:lnTo>
                  <a:lnTo>
                    <a:pt x="225" y="144"/>
                  </a:lnTo>
                  <a:lnTo>
                    <a:pt x="225" y="146"/>
                  </a:lnTo>
                  <a:lnTo>
                    <a:pt x="225" y="148"/>
                  </a:lnTo>
                  <a:lnTo>
                    <a:pt x="225" y="149"/>
                  </a:lnTo>
                  <a:lnTo>
                    <a:pt x="225" y="149"/>
                  </a:lnTo>
                  <a:lnTo>
                    <a:pt x="225" y="150"/>
                  </a:lnTo>
                  <a:lnTo>
                    <a:pt x="225" y="156"/>
                  </a:lnTo>
                  <a:lnTo>
                    <a:pt x="225" y="157"/>
                  </a:lnTo>
                  <a:lnTo>
                    <a:pt x="225" y="161"/>
                  </a:lnTo>
                  <a:lnTo>
                    <a:pt x="225" y="162"/>
                  </a:lnTo>
                  <a:lnTo>
                    <a:pt x="225" y="165"/>
                  </a:lnTo>
                  <a:lnTo>
                    <a:pt x="225" y="166"/>
                  </a:lnTo>
                  <a:lnTo>
                    <a:pt x="225" y="167"/>
                  </a:lnTo>
                  <a:lnTo>
                    <a:pt x="225" y="169"/>
                  </a:lnTo>
                  <a:lnTo>
                    <a:pt x="225" y="177"/>
                  </a:lnTo>
                  <a:lnTo>
                    <a:pt x="225" y="178"/>
                  </a:lnTo>
                  <a:lnTo>
                    <a:pt x="225" y="181"/>
                  </a:lnTo>
                  <a:lnTo>
                    <a:pt x="225" y="182"/>
                  </a:lnTo>
                  <a:lnTo>
                    <a:pt x="225" y="183"/>
                  </a:lnTo>
                  <a:lnTo>
                    <a:pt x="225" y="184"/>
                  </a:lnTo>
                  <a:lnTo>
                    <a:pt x="225" y="186"/>
                  </a:lnTo>
                  <a:lnTo>
                    <a:pt x="225" y="187"/>
                  </a:lnTo>
                  <a:lnTo>
                    <a:pt x="225" y="188"/>
                  </a:lnTo>
                  <a:lnTo>
                    <a:pt x="225" y="191"/>
                  </a:lnTo>
                  <a:lnTo>
                    <a:pt x="225" y="194"/>
                  </a:lnTo>
                  <a:lnTo>
                    <a:pt x="225" y="195"/>
                  </a:lnTo>
                  <a:lnTo>
                    <a:pt x="225" y="201"/>
                  </a:lnTo>
                  <a:lnTo>
                    <a:pt x="225" y="203"/>
                  </a:lnTo>
                  <a:lnTo>
                    <a:pt x="225" y="204"/>
                  </a:lnTo>
                  <a:lnTo>
                    <a:pt x="225" y="208"/>
                  </a:lnTo>
                  <a:lnTo>
                    <a:pt x="225" y="209"/>
                  </a:lnTo>
                  <a:lnTo>
                    <a:pt x="226" y="211"/>
                  </a:lnTo>
                  <a:lnTo>
                    <a:pt x="226" y="216"/>
                  </a:lnTo>
                  <a:lnTo>
                    <a:pt x="226" y="220"/>
                  </a:lnTo>
                  <a:lnTo>
                    <a:pt x="226" y="222"/>
                  </a:lnTo>
                  <a:lnTo>
                    <a:pt x="226" y="225"/>
                  </a:lnTo>
                  <a:lnTo>
                    <a:pt x="226" y="232"/>
                  </a:lnTo>
                  <a:lnTo>
                    <a:pt x="226" y="235"/>
                  </a:lnTo>
                  <a:lnTo>
                    <a:pt x="226" y="235"/>
                  </a:lnTo>
                  <a:lnTo>
                    <a:pt x="226" y="242"/>
                  </a:lnTo>
                  <a:lnTo>
                    <a:pt x="226" y="245"/>
                  </a:lnTo>
                  <a:lnTo>
                    <a:pt x="226" y="245"/>
                  </a:lnTo>
                  <a:lnTo>
                    <a:pt x="226" y="246"/>
                  </a:lnTo>
                  <a:lnTo>
                    <a:pt x="226" y="254"/>
                  </a:lnTo>
                  <a:lnTo>
                    <a:pt x="225" y="254"/>
                  </a:lnTo>
                  <a:lnTo>
                    <a:pt x="222" y="254"/>
                  </a:lnTo>
                  <a:lnTo>
                    <a:pt x="220" y="255"/>
                  </a:lnTo>
                  <a:lnTo>
                    <a:pt x="217" y="255"/>
                  </a:lnTo>
                  <a:lnTo>
                    <a:pt x="212" y="255"/>
                  </a:lnTo>
                  <a:lnTo>
                    <a:pt x="208" y="255"/>
                  </a:lnTo>
                  <a:lnTo>
                    <a:pt x="208" y="255"/>
                  </a:lnTo>
                  <a:lnTo>
                    <a:pt x="208" y="255"/>
                  </a:lnTo>
                  <a:lnTo>
                    <a:pt x="204" y="256"/>
                  </a:lnTo>
                  <a:lnTo>
                    <a:pt x="199" y="256"/>
                  </a:lnTo>
                  <a:lnTo>
                    <a:pt x="192" y="256"/>
                  </a:lnTo>
                  <a:lnTo>
                    <a:pt x="187" y="258"/>
                  </a:lnTo>
                  <a:lnTo>
                    <a:pt x="180" y="258"/>
                  </a:lnTo>
                  <a:lnTo>
                    <a:pt x="178" y="258"/>
                  </a:lnTo>
                  <a:lnTo>
                    <a:pt x="174" y="258"/>
                  </a:lnTo>
                  <a:lnTo>
                    <a:pt x="170" y="259"/>
                  </a:lnTo>
                  <a:lnTo>
                    <a:pt x="169" y="259"/>
                  </a:lnTo>
                  <a:lnTo>
                    <a:pt x="167" y="259"/>
                  </a:lnTo>
                  <a:lnTo>
                    <a:pt x="165" y="259"/>
                  </a:lnTo>
                  <a:lnTo>
                    <a:pt x="162" y="259"/>
                  </a:lnTo>
                  <a:lnTo>
                    <a:pt x="161" y="259"/>
                  </a:lnTo>
                  <a:lnTo>
                    <a:pt x="158" y="259"/>
                  </a:lnTo>
                  <a:lnTo>
                    <a:pt x="154" y="259"/>
                  </a:lnTo>
                  <a:lnTo>
                    <a:pt x="152" y="260"/>
                  </a:lnTo>
                  <a:lnTo>
                    <a:pt x="149" y="260"/>
                  </a:lnTo>
                  <a:lnTo>
                    <a:pt x="149" y="260"/>
                  </a:lnTo>
                  <a:lnTo>
                    <a:pt x="146" y="260"/>
                  </a:lnTo>
                  <a:lnTo>
                    <a:pt x="145" y="260"/>
                  </a:lnTo>
                  <a:lnTo>
                    <a:pt x="142" y="260"/>
                  </a:lnTo>
                  <a:lnTo>
                    <a:pt x="141" y="260"/>
                  </a:lnTo>
                  <a:lnTo>
                    <a:pt x="140" y="260"/>
                  </a:lnTo>
                  <a:lnTo>
                    <a:pt x="136" y="262"/>
                  </a:lnTo>
                  <a:lnTo>
                    <a:pt x="131" y="262"/>
                  </a:lnTo>
                  <a:lnTo>
                    <a:pt x="128" y="262"/>
                  </a:lnTo>
                  <a:lnTo>
                    <a:pt x="125" y="262"/>
                  </a:lnTo>
                  <a:lnTo>
                    <a:pt x="123" y="262"/>
                  </a:lnTo>
                  <a:lnTo>
                    <a:pt x="121" y="263"/>
                  </a:lnTo>
                  <a:lnTo>
                    <a:pt x="119" y="263"/>
                  </a:lnTo>
                  <a:lnTo>
                    <a:pt x="119" y="263"/>
                  </a:lnTo>
                  <a:lnTo>
                    <a:pt x="118" y="263"/>
                  </a:lnTo>
                  <a:lnTo>
                    <a:pt x="114" y="263"/>
                  </a:lnTo>
                  <a:lnTo>
                    <a:pt x="111" y="263"/>
                  </a:lnTo>
                  <a:lnTo>
                    <a:pt x="108" y="263"/>
                  </a:lnTo>
                  <a:lnTo>
                    <a:pt x="104" y="263"/>
                  </a:lnTo>
                  <a:lnTo>
                    <a:pt x="102" y="264"/>
                  </a:lnTo>
                  <a:lnTo>
                    <a:pt x="99" y="264"/>
                  </a:lnTo>
                  <a:lnTo>
                    <a:pt x="97" y="264"/>
                  </a:lnTo>
                  <a:lnTo>
                    <a:pt x="94" y="264"/>
                  </a:lnTo>
                  <a:lnTo>
                    <a:pt x="91" y="264"/>
                  </a:lnTo>
                  <a:lnTo>
                    <a:pt x="87" y="264"/>
                  </a:lnTo>
                  <a:lnTo>
                    <a:pt x="84" y="266"/>
                  </a:lnTo>
                  <a:lnTo>
                    <a:pt x="81" y="266"/>
                  </a:lnTo>
                  <a:lnTo>
                    <a:pt x="80" y="266"/>
                  </a:lnTo>
                  <a:lnTo>
                    <a:pt x="76" y="266"/>
                  </a:lnTo>
                  <a:lnTo>
                    <a:pt x="73" y="266"/>
                  </a:lnTo>
                  <a:lnTo>
                    <a:pt x="72" y="266"/>
                  </a:lnTo>
                  <a:lnTo>
                    <a:pt x="70" y="266"/>
                  </a:lnTo>
                  <a:lnTo>
                    <a:pt x="68" y="267"/>
                  </a:lnTo>
                  <a:lnTo>
                    <a:pt x="64" y="267"/>
                  </a:lnTo>
                  <a:lnTo>
                    <a:pt x="63" y="267"/>
                  </a:lnTo>
                  <a:lnTo>
                    <a:pt x="60" y="267"/>
                  </a:lnTo>
                  <a:lnTo>
                    <a:pt x="57" y="267"/>
                  </a:lnTo>
                  <a:lnTo>
                    <a:pt x="56" y="267"/>
                  </a:lnTo>
                  <a:lnTo>
                    <a:pt x="55" y="267"/>
                  </a:lnTo>
                  <a:lnTo>
                    <a:pt x="53" y="267"/>
                  </a:lnTo>
                  <a:lnTo>
                    <a:pt x="51" y="268"/>
                  </a:lnTo>
                  <a:lnTo>
                    <a:pt x="49" y="268"/>
                  </a:lnTo>
                  <a:lnTo>
                    <a:pt x="49" y="268"/>
                  </a:lnTo>
                  <a:lnTo>
                    <a:pt x="48" y="268"/>
                  </a:lnTo>
                  <a:lnTo>
                    <a:pt x="47" y="268"/>
                  </a:lnTo>
                  <a:lnTo>
                    <a:pt x="46" y="268"/>
                  </a:lnTo>
                  <a:lnTo>
                    <a:pt x="43" y="268"/>
                  </a:lnTo>
                  <a:lnTo>
                    <a:pt x="42" y="268"/>
                  </a:lnTo>
                  <a:lnTo>
                    <a:pt x="39" y="268"/>
                  </a:lnTo>
                  <a:lnTo>
                    <a:pt x="35" y="268"/>
                  </a:lnTo>
                  <a:lnTo>
                    <a:pt x="32" y="270"/>
                  </a:lnTo>
                  <a:lnTo>
                    <a:pt x="31" y="270"/>
                  </a:lnTo>
                  <a:lnTo>
                    <a:pt x="29" y="270"/>
                  </a:lnTo>
                  <a:lnTo>
                    <a:pt x="26" y="270"/>
                  </a:lnTo>
                  <a:lnTo>
                    <a:pt x="25" y="270"/>
                  </a:lnTo>
                  <a:lnTo>
                    <a:pt x="23" y="270"/>
                  </a:lnTo>
                  <a:lnTo>
                    <a:pt x="21" y="270"/>
                  </a:lnTo>
                  <a:lnTo>
                    <a:pt x="18" y="270"/>
                  </a:lnTo>
                  <a:lnTo>
                    <a:pt x="17" y="270"/>
                  </a:lnTo>
                  <a:lnTo>
                    <a:pt x="14" y="271"/>
                  </a:lnTo>
                  <a:lnTo>
                    <a:pt x="12" y="271"/>
                  </a:lnTo>
                  <a:lnTo>
                    <a:pt x="10" y="271"/>
                  </a:lnTo>
                  <a:lnTo>
                    <a:pt x="8" y="271"/>
                  </a:lnTo>
                  <a:lnTo>
                    <a:pt x="5" y="271"/>
                  </a:lnTo>
                  <a:lnTo>
                    <a:pt x="4" y="271"/>
                  </a:lnTo>
                  <a:lnTo>
                    <a:pt x="4" y="270"/>
                  </a:lnTo>
                  <a:lnTo>
                    <a:pt x="4" y="267"/>
                  </a:lnTo>
                  <a:lnTo>
                    <a:pt x="4" y="264"/>
                  </a:lnTo>
                  <a:lnTo>
                    <a:pt x="4" y="262"/>
                  </a:lnTo>
                  <a:lnTo>
                    <a:pt x="4" y="260"/>
                  </a:lnTo>
                  <a:lnTo>
                    <a:pt x="4" y="256"/>
                  </a:lnTo>
                  <a:lnTo>
                    <a:pt x="4" y="251"/>
                  </a:lnTo>
                  <a:lnTo>
                    <a:pt x="4" y="250"/>
                  </a:lnTo>
                  <a:lnTo>
                    <a:pt x="4" y="247"/>
                  </a:lnTo>
                  <a:lnTo>
                    <a:pt x="4" y="245"/>
                  </a:lnTo>
                  <a:lnTo>
                    <a:pt x="4" y="241"/>
                  </a:lnTo>
                  <a:lnTo>
                    <a:pt x="4" y="241"/>
                  </a:lnTo>
                  <a:lnTo>
                    <a:pt x="4" y="239"/>
                  </a:lnTo>
                  <a:lnTo>
                    <a:pt x="4" y="235"/>
                  </a:lnTo>
                  <a:lnTo>
                    <a:pt x="4" y="233"/>
                  </a:lnTo>
                  <a:lnTo>
                    <a:pt x="4" y="230"/>
                  </a:lnTo>
                  <a:lnTo>
                    <a:pt x="4" y="228"/>
                  </a:lnTo>
                  <a:lnTo>
                    <a:pt x="4" y="226"/>
                  </a:lnTo>
                  <a:lnTo>
                    <a:pt x="4" y="225"/>
                  </a:lnTo>
                  <a:lnTo>
                    <a:pt x="1" y="225"/>
                  </a:lnTo>
                  <a:lnTo>
                    <a:pt x="1" y="224"/>
                  </a:lnTo>
                  <a:lnTo>
                    <a:pt x="1" y="220"/>
                  </a:lnTo>
                  <a:lnTo>
                    <a:pt x="1" y="218"/>
                  </a:lnTo>
                  <a:lnTo>
                    <a:pt x="1" y="216"/>
                  </a:lnTo>
                  <a:lnTo>
                    <a:pt x="1" y="213"/>
                  </a:lnTo>
                  <a:lnTo>
                    <a:pt x="1" y="209"/>
                  </a:lnTo>
                  <a:lnTo>
                    <a:pt x="1" y="205"/>
                  </a:lnTo>
                  <a:lnTo>
                    <a:pt x="1" y="204"/>
                  </a:lnTo>
                  <a:lnTo>
                    <a:pt x="1" y="201"/>
                  </a:lnTo>
                  <a:lnTo>
                    <a:pt x="1" y="200"/>
                  </a:lnTo>
                  <a:lnTo>
                    <a:pt x="1" y="198"/>
                  </a:lnTo>
                  <a:lnTo>
                    <a:pt x="1" y="198"/>
                  </a:lnTo>
                  <a:lnTo>
                    <a:pt x="1" y="192"/>
                  </a:lnTo>
                  <a:lnTo>
                    <a:pt x="1" y="188"/>
                  </a:lnTo>
                  <a:lnTo>
                    <a:pt x="1" y="187"/>
                  </a:lnTo>
                  <a:lnTo>
                    <a:pt x="1" y="184"/>
                  </a:lnTo>
                  <a:lnTo>
                    <a:pt x="1" y="181"/>
                  </a:lnTo>
                  <a:lnTo>
                    <a:pt x="1" y="179"/>
                  </a:lnTo>
                  <a:lnTo>
                    <a:pt x="1" y="178"/>
                  </a:lnTo>
                  <a:lnTo>
                    <a:pt x="1" y="175"/>
                  </a:lnTo>
                  <a:lnTo>
                    <a:pt x="1" y="171"/>
                  </a:lnTo>
                  <a:lnTo>
                    <a:pt x="1" y="169"/>
                  </a:lnTo>
                  <a:lnTo>
                    <a:pt x="1" y="167"/>
                  </a:lnTo>
                  <a:lnTo>
                    <a:pt x="1" y="166"/>
                  </a:lnTo>
                  <a:lnTo>
                    <a:pt x="1" y="164"/>
                  </a:lnTo>
                  <a:lnTo>
                    <a:pt x="1" y="164"/>
                  </a:lnTo>
                  <a:lnTo>
                    <a:pt x="1" y="161"/>
                  </a:lnTo>
                  <a:lnTo>
                    <a:pt x="1" y="161"/>
                  </a:lnTo>
                  <a:lnTo>
                    <a:pt x="1" y="161"/>
                  </a:lnTo>
                  <a:lnTo>
                    <a:pt x="1" y="160"/>
                  </a:lnTo>
                  <a:lnTo>
                    <a:pt x="1" y="160"/>
                  </a:lnTo>
                  <a:lnTo>
                    <a:pt x="1" y="160"/>
                  </a:lnTo>
                  <a:lnTo>
                    <a:pt x="1" y="154"/>
                  </a:lnTo>
                  <a:lnTo>
                    <a:pt x="1" y="150"/>
                  </a:lnTo>
                  <a:lnTo>
                    <a:pt x="1" y="148"/>
                  </a:lnTo>
                  <a:lnTo>
                    <a:pt x="1" y="144"/>
                  </a:lnTo>
                  <a:lnTo>
                    <a:pt x="1" y="141"/>
                  </a:lnTo>
                  <a:lnTo>
                    <a:pt x="1" y="141"/>
                  </a:lnTo>
                  <a:lnTo>
                    <a:pt x="1" y="136"/>
                  </a:lnTo>
                  <a:lnTo>
                    <a:pt x="1" y="132"/>
                  </a:lnTo>
                  <a:lnTo>
                    <a:pt x="1" y="131"/>
                  </a:lnTo>
                  <a:lnTo>
                    <a:pt x="1" y="131"/>
                  </a:lnTo>
                  <a:lnTo>
                    <a:pt x="1" y="129"/>
                  </a:lnTo>
                  <a:lnTo>
                    <a:pt x="1" y="124"/>
                  </a:lnTo>
                  <a:lnTo>
                    <a:pt x="0" y="123"/>
                  </a:lnTo>
                  <a:lnTo>
                    <a:pt x="0" y="122"/>
                  </a:lnTo>
                  <a:lnTo>
                    <a:pt x="0" y="120"/>
                  </a:lnTo>
                  <a:lnTo>
                    <a:pt x="0" y="118"/>
                  </a:lnTo>
                  <a:lnTo>
                    <a:pt x="0" y="115"/>
                  </a:lnTo>
                  <a:lnTo>
                    <a:pt x="0" y="115"/>
                  </a:lnTo>
                  <a:lnTo>
                    <a:pt x="0" y="114"/>
                  </a:lnTo>
                  <a:lnTo>
                    <a:pt x="0" y="112"/>
                  </a:lnTo>
                  <a:lnTo>
                    <a:pt x="0" y="111"/>
                  </a:lnTo>
                  <a:lnTo>
                    <a:pt x="0" y="111"/>
                  </a:lnTo>
                  <a:lnTo>
                    <a:pt x="0" y="110"/>
                  </a:lnTo>
                  <a:lnTo>
                    <a:pt x="0" y="106"/>
                  </a:lnTo>
                  <a:lnTo>
                    <a:pt x="0" y="103"/>
                  </a:lnTo>
                  <a:lnTo>
                    <a:pt x="0" y="103"/>
                  </a:lnTo>
                  <a:lnTo>
                    <a:pt x="0" y="102"/>
                  </a:lnTo>
                  <a:lnTo>
                    <a:pt x="0" y="99"/>
                  </a:lnTo>
                  <a:lnTo>
                    <a:pt x="0" y="97"/>
                  </a:lnTo>
                  <a:lnTo>
                    <a:pt x="0" y="95"/>
                  </a:lnTo>
                  <a:lnTo>
                    <a:pt x="0" y="94"/>
                  </a:lnTo>
                  <a:lnTo>
                    <a:pt x="0" y="92"/>
                  </a:lnTo>
                  <a:lnTo>
                    <a:pt x="0" y="89"/>
                  </a:lnTo>
                  <a:lnTo>
                    <a:pt x="0" y="85"/>
                  </a:lnTo>
                  <a:lnTo>
                    <a:pt x="0" y="81"/>
                  </a:lnTo>
                  <a:lnTo>
                    <a:pt x="0" y="77"/>
                  </a:lnTo>
                  <a:lnTo>
                    <a:pt x="0" y="76"/>
                  </a:lnTo>
                  <a:lnTo>
                    <a:pt x="0" y="72"/>
                  </a:lnTo>
                  <a:lnTo>
                    <a:pt x="0" y="69"/>
                  </a:lnTo>
                  <a:lnTo>
                    <a:pt x="0" y="67"/>
                  </a:lnTo>
                  <a:lnTo>
                    <a:pt x="0" y="64"/>
                  </a:lnTo>
                  <a:lnTo>
                    <a:pt x="0" y="60"/>
                  </a:lnTo>
                  <a:lnTo>
                    <a:pt x="0" y="59"/>
                  </a:lnTo>
                  <a:lnTo>
                    <a:pt x="0" y="57"/>
                  </a:lnTo>
                  <a:lnTo>
                    <a:pt x="0" y="55"/>
                  </a:lnTo>
                  <a:lnTo>
                    <a:pt x="0" y="54"/>
                  </a:lnTo>
                  <a:lnTo>
                    <a:pt x="0" y="51"/>
                  </a:lnTo>
                  <a:lnTo>
                    <a:pt x="0" y="48"/>
                  </a:lnTo>
                  <a:lnTo>
                    <a:pt x="0" y="47"/>
                  </a:lnTo>
                  <a:lnTo>
                    <a:pt x="0" y="44"/>
                  </a:lnTo>
                  <a:lnTo>
                    <a:pt x="0" y="42"/>
                  </a:lnTo>
                  <a:lnTo>
                    <a:pt x="0" y="39"/>
                  </a:lnTo>
                  <a:lnTo>
                    <a:pt x="0" y="38"/>
                  </a:lnTo>
                  <a:lnTo>
                    <a:pt x="0" y="34"/>
                  </a:lnTo>
                  <a:lnTo>
                    <a:pt x="0" y="34"/>
                  </a:lnTo>
                  <a:lnTo>
                    <a:pt x="0" y="31"/>
                  </a:lnTo>
                  <a:lnTo>
                    <a:pt x="0" y="29"/>
                  </a:lnTo>
                  <a:lnTo>
                    <a:pt x="0" y="29"/>
                  </a:lnTo>
                  <a:lnTo>
                    <a:pt x="0" y="27"/>
                  </a:lnTo>
                  <a:lnTo>
                    <a:pt x="0" y="27"/>
                  </a:lnTo>
                  <a:lnTo>
                    <a:pt x="0" y="23"/>
                  </a:lnTo>
                  <a:lnTo>
                    <a:pt x="0" y="21"/>
                  </a:lnTo>
                  <a:lnTo>
                    <a:pt x="0" y="18"/>
                  </a:lnTo>
                  <a:lnTo>
                    <a:pt x="0" y="17"/>
                  </a:lnTo>
                  <a:lnTo>
                    <a:pt x="0" y="14"/>
                  </a:lnTo>
                  <a:lnTo>
                    <a:pt x="0" y="10"/>
                  </a:lnTo>
                  <a:lnTo>
                    <a:pt x="0" y="5"/>
                  </a:lnTo>
                  <a:lnTo>
                    <a:pt x="0"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66">
              <a:extLst>
                <a:ext uri="{FF2B5EF4-FFF2-40B4-BE49-F238E27FC236}">
                  <a16:creationId xmlns:a16="http://schemas.microsoft.com/office/drawing/2014/main" id="{2960083D-F0B1-4490-B4C9-B5325244BD0D}"/>
                </a:ext>
              </a:extLst>
            </p:cNvPr>
            <p:cNvSpPr>
              <a:spLocks/>
            </p:cNvSpPr>
            <p:nvPr/>
          </p:nvSpPr>
          <p:spPr bwMode="auto">
            <a:xfrm>
              <a:off x="6177" y="2848"/>
              <a:ext cx="227" cy="284"/>
            </a:xfrm>
            <a:custGeom>
              <a:avLst/>
              <a:gdLst>
                <a:gd name="T0" fmla="*/ 17 w 227"/>
                <a:gd name="T1" fmla="*/ 1 h 284"/>
                <a:gd name="T2" fmla="*/ 29 w 227"/>
                <a:gd name="T3" fmla="*/ 0 h 284"/>
                <a:gd name="T4" fmla="*/ 45 w 227"/>
                <a:gd name="T5" fmla="*/ 0 h 284"/>
                <a:gd name="T6" fmla="*/ 59 w 227"/>
                <a:gd name="T7" fmla="*/ 0 h 284"/>
                <a:gd name="T8" fmla="*/ 76 w 227"/>
                <a:gd name="T9" fmla="*/ 0 h 284"/>
                <a:gd name="T10" fmla="*/ 94 w 227"/>
                <a:gd name="T11" fmla="*/ 0 h 284"/>
                <a:gd name="T12" fmla="*/ 110 w 227"/>
                <a:gd name="T13" fmla="*/ 0 h 284"/>
                <a:gd name="T14" fmla="*/ 127 w 227"/>
                <a:gd name="T15" fmla="*/ 0 h 284"/>
                <a:gd name="T16" fmla="*/ 153 w 227"/>
                <a:gd name="T17" fmla="*/ 0 h 284"/>
                <a:gd name="T18" fmla="*/ 174 w 227"/>
                <a:gd name="T19" fmla="*/ 0 h 284"/>
                <a:gd name="T20" fmla="*/ 195 w 227"/>
                <a:gd name="T21" fmla="*/ 0 h 284"/>
                <a:gd name="T22" fmla="*/ 218 w 227"/>
                <a:gd name="T23" fmla="*/ 0 h 284"/>
                <a:gd name="T24" fmla="*/ 223 w 227"/>
                <a:gd name="T25" fmla="*/ 16 h 284"/>
                <a:gd name="T26" fmla="*/ 223 w 227"/>
                <a:gd name="T27" fmla="*/ 28 h 284"/>
                <a:gd name="T28" fmla="*/ 223 w 227"/>
                <a:gd name="T29" fmla="*/ 43 h 284"/>
                <a:gd name="T30" fmla="*/ 223 w 227"/>
                <a:gd name="T31" fmla="*/ 58 h 284"/>
                <a:gd name="T32" fmla="*/ 223 w 227"/>
                <a:gd name="T33" fmla="*/ 76 h 284"/>
                <a:gd name="T34" fmla="*/ 223 w 227"/>
                <a:gd name="T35" fmla="*/ 96 h 284"/>
                <a:gd name="T36" fmla="*/ 223 w 227"/>
                <a:gd name="T37" fmla="*/ 110 h 284"/>
                <a:gd name="T38" fmla="*/ 223 w 227"/>
                <a:gd name="T39" fmla="*/ 119 h 284"/>
                <a:gd name="T40" fmla="*/ 224 w 227"/>
                <a:gd name="T41" fmla="*/ 131 h 284"/>
                <a:gd name="T42" fmla="*/ 224 w 227"/>
                <a:gd name="T43" fmla="*/ 153 h 284"/>
                <a:gd name="T44" fmla="*/ 224 w 227"/>
                <a:gd name="T45" fmla="*/ 163 h 284"/>
                <a:gd name="T46" fmla="*/ 224 w 227"/>
                <a:gd name="T47" fmla="*/ 177 h 284"/>
                <a:gd name="T48" fmla="*/ 224 w 227"/>
                <a:gd name="T49" fmla="*/ 197 h 284"/>
                <a:gd name="T50" fmla="*/ 224 w 227"/>
                <a:gd name="T51" fmla="*/ 212 h 284"/>
                <a:gd name="T52" fmla="*/ 227 w 227"/>
                <a:gd name="T53" fmla="*/ 225 h 284"/>
                <a:gd name="T54" fmla="*/ 227 w 227"/>
                <a:gd name="T55" fmla="*/ 240 h 284"/>
                <a:gd name="T56" fmla="*/ 227 w 227"/>
                <a:gd name="T57" fmla="*/ 261 h 284"/>
                <a:gd name="T58" fmla="*/ 220 w 227"/>
                <a:gd name="T59" fmla="*/ 271 h 284"/>
                <a:gd name="T60" fmla="*/ 203 w 227"/>
                <a:gd name="T61" fmla="*/ 272 h 284"/>
                <a:gd name="T62" fmla="*/ 193 w 227"/>
                <a:gd name="T63" fmla="*/ 272 h 284"/>
                <a:gd name="T64" fmla="*/ 180 w 227"/>
                <a:gd name="T65" fmla="*/ 274 h 284"/>
                <a:gd name="T66" fmla="*/ 163 w 227"/>
                <a:gd name="T67" fmla="*/ 275 h 284"/>
                <a:gd name="T68" fmla="*/ 153 w 227"/>
                <a:gd name="T69" fmla="*/ 275 h 284"/>
                <a:gd name="T70" fmla="*/ 142 w 227"/>
                <a:gd name="T71" fmla="*/ 276 h 284"/>
                <a:gd name="T72" fmla="*/ 131 w 227"/>
                <a:gd name="T73" fmla="*/ 278 h 284"/>
                <a:gd name="T74" fmla="*/ 121 w 227"/>
                <a:gd name="T75" fmla="*/ 278 h 284"/>
                <a:gd name="T76" fmla="*/ 111 w 227"/>
                <a:gd name="T77" fmla="*/ 279 h 284"/>
                <a:gd name="T78" fmla="*/ 102 w 227"/>
                <a:gd name="T79" fmla="*/ 279 h 284"/>
                <a:gd name="T80" fmla="*/ 94 w 227"/>
                <a:gd name="T81" fmla="*/ 280 h 284"/>
                <a:gd name="T82" fmla="*/ 87 w 227"/>
                <a:gd name="T83" fmla="*/ 280 h 284"/>
                <a:gd name="T84" fmla="*/ 77 w 227"/>
                <a:gd name="T85" fmla="*/ 282 h 284"/>
                <a:gd name="T86" fmla="*/ 60 w 227"/>
                <a:gd name="T87" fmla="*/ 283 h 284"/>
                <a:gd name="T88" fmla="*/ 45 w 227"/>
                <a:gd name="T89" fmla="*/ 284 h 284"/>
                <a:gd name="T90" fmla="*/ 42 w 227"/>
                <a:gd name="T91" fmla="*/ 274 h 284"/>
                <a:gd name="T92" fmla="*/ 42 w 227"/>
                <a:gd name="T93" fmla="*/ 254 h 284"/>
                <a:gd name="T94" fmla="*/ 42 w 227"/>
                <a:gd name="T95" fmla="*/ 236 h 284"/>
                <a:gd name="T96" fmla="*/ 42 w 227"/>
                <a:gd name="T97" fmla="*/ 193 h 284"/>
                <a:gd name="T98" fmla="*/ 42 w 227"/>
                <a:gd name="T99" fmla="*/ 152 h 284"/>
                <a:gd name="T100" fmla="*/ 42 w 227"/>
                <a:gd name="T101" fmla="*/ 135 h 284"/>
                <a:gd name="T102" fmla="*/ 29 w 227"/>
                <a:gd name="T103" fmla="*/ 114 h 284"/>
                <a:gd name="T104" fmla="*/ 15 w 227"/>
                <a:gd name="T105" fmla="*/ 114 h 284"/>
                <a:gd name="T106" fmla="*/ 2 w 227"/>
                <a:gd name="T107" fmla="*/ 108 h 284"/>
                <a:gd name="T108" fmla="*/ 2 w 227"/>
                <a:gd name="T109" fmla="*/ 88 h 284"/>
                <a:gd name="T110" fmla="*/ 2 w 227"/>
                <a:gd name="T111" fmla="*/ 63 h 284"/>
                <a:gd name="T112" fmla="*/ 0 w 227"/>
                <a:gd name="T113" fmla="*/ 43 h 284"/>
                <a:gd name="T114" fmla="*/ 0 w 227"/>
                <a:gd name="T115" fmla="*/ 20 h 284"/>
                <a:gd name="T116" fmla="*/ 0 w 227"/>
                <a:gd name="T117" fmla="*/ 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 h="284">
                  <a:moveTo>
                    <a:pt x="0" y="1"/>
                  </a:moveTo>
                  <a:lnTo>
                    <a:pt x="3" y="1"/>
                  </a:lnTo>
                  <a:lnTo>
                    <a:pt x="5" y="1"/>
                  </a:lnTo>
                  <a:lnTo>
                    <a:pt x="9" y="1"/>
                  </a:lnTo>
                  <a:lnTo>
                    <a:pt x="12" y="1"/>
                  </a:lnTo>
                  <a:lnTo>
                    <a:pt x="16" y="1"/>
                  </a:lnTo>
                  <a:lnTo>
                    <a:pt x="17" y="1"/>
                  </a:lnTo>
                  <a:lnTo>
                    <a:pt x="16" y="0"/>
                  </a:lnTo>
                  <a:lnTo>
                    <a:pt x="19" y="0"/>
                  </a:lnTo>
                  <a:lnTo>
                    <a:pt x="21" y="0"/>
                  </a:lnTo>
                  <a:lnTo>
                    <a:pt x="25" y="0"/>
                  </a:lnTo>
                  <a:lnTo>
                    <a:pt x="25" y="0"/>
                  </a:lnTo>
                  <a:lnTo>
                    <a:pt x="28" y="0"/>
                  </a:lnTo>
                  <a:lnTo>
                    <a:pt x="29" y="0"/>
                  </a:lnTo>
                  <a:lnTo>
                    <a:pt x="32" y="0"/>
                  </a:lnTo>
                  <a:lnTo>
                    <a:pt x="33" y="0"/>
                  </a:lnTo>
                  <a:lnTo>
                    <a:pt x="36" y="0"/>
                  </a:lnTo>
                  <a:lnTo>
                    <a:pt x="38" y="0"/>
                  </a:lnTo>
                  <a:lnTo>
                    <a:pt x="38" y="0"/>
                  </a:lnTo>
                  <a:lnTo>
                    <a:pt x="42" y="0"/>
                  </a:lnTo>
                  <a:lnTo>
                    <a:pt x="45" y="0"/>
                  </a:lnTo>
                  <a:lnTo>
                    <a:pt x="47" y="0"/>
                  </a:lnTo>
                  <a:lnTo>
                    <a:pt x="47" y="0"/>
                  </a:lnTo>
                  <a:lnTo>
                    <a:pt x="53" y="0"/>
                  </a:lnTo>
                  <a:lnTo>
                    <a:pt x="56" y="0"/>
                  </a:lnTo>
                  <a:lnTo>
                    <a:pt x="58" y="0"/>
                  </a:lnTo>
                  <a:lnTo>
                    <a:pt x="58" y="0"/>
                  </a:lnTo>
                  <a:lnTo>
                    <a:pt x="59" y="0"/>
                  </a:lnTo>
                  <a:lnTo>
                    <a:pt x="62" y="0"/>
                  </a:lnTo>
                  <a:lnTo>
                    <a:pt x="63" y="0"/>
                  </a:lnTo>
                  <a:lnTo>
                    <a:pt x="66" y="0"/>
                  </a:lnTo>
                  <a:lnTo>
                    <a:pt x="68" y="0"/>
                  </a:lnTo>
                  <a:lnTo>
                    <a:pt x="71" y="0"/>
                  </a:lnTo>
                  <a:lnTo>
                    <a:pt x="74" y="0"/>
                  </a:lnTo>
                  <a:lnTo>
                    <a:pt x="76" y="0"/>
                  </a:lnTo>
                  <a:lnTo>
                    <a:pt x="79" y="0"/>
                  </a:lnTo>
                  <a:lnTo>
                    <a:pt x="83" y="0"/>
                  </a:lnTo>
                  <a:lnTo>
                    <a:pt x="84" y="0"/>
                  </a:lnTo>
                  <a:lnTo>
                    <a:pt x="87" y="0"/>
                  </a:lnTo>
                  <a:lnTo>
                    <a:pt x="88" y="0"/>
                  </a:lnTo>
                  <a:lnTo>
                    <a:pt x="92" y="0"/>
                  </a:lnTo>
                  <a:lnTo>
                    <a:pt x="94" y="0"/>
                  </a:lnTo>
                  <a:lnTo>
                    <a:pt x="100" y="0"/>
                  </a:lnTo>
                  <a:lnTo>
                    <a:pt x="104" y="0"/>
                  </a:lnTo>
                  <a:lnTo>
                    <a:pt x="104" y="0"/>
                  </a:lnTo>
                  <a:lnTo>
                    <a:pt x="104" y="0"/>
                  </a:lnTo>
                  <a:lnTo>
                    <a:pt x="108" y="0"/>
                  </a:lnTo>
                  <a:lnTo>
                    <a:pt x="108" y="0"/>
                  </a:lnTo>
                  <a:lnTo>
                    <a:pt x="110" y="0"/>
                  </a:lnTo>
                  <a:lnTo>
                    <a:pt x="111" y="0"/>
                  </a:lnTo>
                  <a:lnTo>
                    <a:pt x="113" y="0"/>
                  </a:lnTo>
                  <a:lnTo>
                    <a:pt x="118" y="0"/>
                  </a:lnTo>
                  <a:lnTo>
                    <a:pt x="121" y="0"/>
                  </a:lnTo>
                  <a:lnTo>
                    <a:pt x="126" y="0"/>
                  </a:lnTo>
                  <a:lnTo>
                    <a:pt x="126" y="0"/>
                  </a:lnTo>
                  <a:lnTo>
                    <a:pt x="127" y="0"/>
                  </a:lnTo>
                  <a:lnTo>
                    <a:pt x="131" y="0"/>
                  </a:lnTo>
                  <a:lnTo>
                    <a:pt x="135" y="0"/>
                  </a:lnTo>
                  <a:lnTo>
                    <a:pt x="138" y="0"/>
                  </a:lnTo>
                  <a:lnTo>
                    <a:pt x="140" y="0"/>
                  </a:lnTo>
                  <a:lnTo>
                    <a:pt x="144" y="0"/>
                  </a:lnTo>
                  <a:lnTo>
                    <a:pt x="151" y="0"/>
                  </a:lnTo>
                  <a:lnTo>
                    <a:pt x="153" y="0"/>
                  </a:lnTo>
                  <a:lnTo>
                    <a:pt x="156" y="0"/>
                  </a:lnTo>
                  <a:lnTo>
                    <a:pt x="157" y="0"/>
                  </a:lnTo>
                  <a:lnTo>
                    <a:pt x="159" y="0"/>
                  </a:lnTo>
                  <a:lnTo>
                    <a:pt x="164" y="0"/>
                  </a:lnTo>
                  <a:lnTo>
                    <a:pt x="166" y="0"/>
                  </a:lnTo>
                  <a:lnTo>
                    <a:pt x="168" y="0"/>
                  </a:lnTo>
                  <a:lnTo>
                    <a:pt x="174" y="0"/>
                  </a:lnTo>
                  <a:lnTo>
                    <a:pt x="176" y="0"/>
                  </a:lnTo>
                  <a:lnTo>
                    <a:pt x="177" y="0"/>
                  </a:lnTo>
                  <a:lnTo>
                    <a:pt x="183" y="0"/>
                  </a:lnTo>
                  <a:lnTo>
                    <a:pt x="186" y="0"/>
                  </a:lnTo>
                  <a:lnTo>
                    <a:pt x="189" y="0"/>
                  </a:lnTo>
                  <a:lnTo>
                    <a:pt x="194" y="0"/>
                  </a:lnTo>
                  <a:lnTo>
                    <a:pt x="195" y="0"/>
                  </a:lnTo>
                  <a:lnTo>
                    <a:pt x="199" y="0"/>
                  </a:lnTo>
                  <a:lnTo>
                    <a:pt x="202" y="0"/>
                  </a:lnTo>
                  <a:lnTo>
                    <a:pt x="204" y="0"/>
                  </a:lnTo>
                  <a:lnTo>
                    <a:pt x="207" y="0"/>
                  </a:lnTo>
                  <a:lnTo>
                    <a:pt x="212" y="0"/>
                  </a:lnTo>
                  <a:lnTo>
                    <a:pt x="215" y="0"/>
                  </a:lnTo>
                  <a:lnTo>
                    <a:pt x="218" y="0"/>
                  </a:lnTo>
                  <a:lnTo>
                    <a:pt x="220" y="0"/>
                  </a:lnTo>
                  <a:lnTo>
                    <a:pt x="221" y="0"/>
                  </a:lnTo>
                  <a:lnTo>
                    <a:pt x="223" y="0"/>
                  </a:lnTo>
                  <a:lnTo>
                    <a:pt x="223" y="4"/>
                  </a:lnTo>
                  <a:lnTo>
                    <a:pt x="223" y="9"/>
                  </a:lnTo>
                  <a:lnTo>
                    <a:pt x="223" y="13"/>
                  </a:lnTo>
                  <a:lnTo>
                    <a:pt x="223" y="16"/>
                  </a:lnTo>
                  <a:lnTo>
                    <a:pt x="223" y="17"/>
                  </a:lnTo>
                  <a:lnTo>
                    <a:pt x="223" y="20"/>
                  </a:lnTo>
                  <a:lnTo>
                    <a:pt x="223" y="22"/>
                  </a:lnTo>
                  <a:lnTo>
                    <a:pt x="223" y="26"/>
                  </a:lnTo>
                  <a:lnTo>
                    <a:pt x="223" y="26"/>
                  </a:lnTo>
                  <a:lnTo>
                    <a:pt x="223" y="28"/>
                  </a:lnTo>
                  <a:lnTo>
                    <a:pt x="223" y="28"/>
                  </a:lnTo>
                  <a:lnTo>
                    <a:pt x="223" y="30"/>
                  </a:lnTo>
                  <a:lnTo>
                    <a:pt x="223" y="33"/>
                  </a:lnTo>
                  <a:lnTo>
                    <a:pt x="223" y="33"/>
                  </a:lnTo>
                  <a:lnTo>
                    <a:pt x="223" y="37"/>
                  </a:lnTo>
                  <a:lnTo>
                    <a:pt x="223" y="38"/>
                  </a:lnTo>
                  <a:lnTo>
                    <a:pt x="223" y="41"/>
                  </a:lnTo>
                  <a:lnTo>
                    <a:pt x="223" y="43"/>
                  </a:lnTo>
                  <a:lnTo>
                    <a:pt x="223" y="46"/>
                  </a:lnTo>
                  <a:lnTo>
                    <a:pt x="223" y="47"/>
                  </a:lnTo>
                  <a:lnTo>
                    <a:pt x="223" y="50"/>
                  </a:lnTo>
                  <a:lnTo>
                    <a:pt x="223" y="53"/>
                  </a:lnTo>
                  <a:lnTo>
                    <a:pt x="223" y="54"/>
                  </a:lnTo>
                  <a:lnTo>
                    <a:pt x="223" y="56"/>
                  </a:lnTo>
                  <a:lnTo>
                    <a:pt x="223" y="58"/>
                  </a:lnTo>
                  <a:lnTo>
                    <a:pt x="223" y="59"/>
                  </a:lnTo>
                  <a:lnTo>
                    <a:pt x="223" y="63"/>
                  </a:lnTo>
                  <a:lnTo>
                    <a:pt x="223" y="66"/>
                  </a:lnTo>
                  <a:lnTo>
                    <a:pt x="223" y="68"/>
                  </a:lnTo>
                  <a:lnTo>
                    <a:pt x="223" y="71"/>
                  </a:lnTo>
                  <a:lnTo>
                    <a:pt x="223" y="75"/>
                  </a:lnTo>
                  <a:lnTo>
                    <a:pt x="223" y="76"/>
                  </a:lnTo>
                  <a:lnTo>
                    <a:pt x="223" y="80"/>
                  </a:lnTo>
                  <a:lnTo>
                    <a:pt x="223" y="84"/>
                  </a:lnTo>
                  <a:lnTo>
                    <a:pt x="223" y="88"/>
                  </a:lnTo>
                  <a:lnTo>
                    <a:pt x="223" y="91"/>
                  </a:lnTo>
                  <a:lnTo>
                    <a:pt x="223" y="93"/>
                  </a:lnTo>
                  <a:lnTo>
                    <a:pt x="223" y="94"/>
                  </a:lnTo>
                  <a:lnTo>
                    <a:pt x="223" y="96"/>
                  </a:lnTo>
                  <a:lnTo>
                    <a:pt x="223" y="98"/>
                  </a:lnTo>
                  <a:lnTo>
                    <a:pt x="223" y="101"/>
                  </a:lnTo>
                  <a:lnTo>
                    <a:pt x="223" y="102"/>
                  </a:lnTo>
                  <a:lnTo>
                    <a:pt x="223" y="102"/>
                  </a:lnTo>
                  <a:lnTo>
                    <a:pt x="223" y="105"/>
                  </a:lnTo>
                  <a:lnTo>
                    <a:pt x="223" y="109"/>
                  </a:lnTo>
                  <a:lnTo>
                    <a:pt x="223" y="110"/>
                  </a:lnTo>
                  <a:lnTo>
                    <a:pt x="223" y="110"/>
                  </a:lnTo>
                  <a:lnTo>
                    <a:pt x="223" y="111"/>
                  </a:lnTo>
                  <a:lnTo>
                    <a:pt x="223" y="113"/>
                  </a:lnTo>
                  <a:lnTo>
                    <a:pt x="223" y="114"/>
                  </a:lnTo>
                  <a:lnTo>
                    <a:pt x="223" y="114"/>
                  </a:lnTo>
                  <a:lnTo>
                    <a:pt x="223" y="117"/>
                  </a:lnTo>
                  <a:lnTo>
                    <a:pt x="223" y="119"/>
                  </a:lnTo>
                  <a:lnTo>
                    <a:pt x="223" y="121"/>
                  </a:lnTo>
                  <a:lnTo>
                    <a:pt x="223" y="122"/>
                  </a:lnTo>
                  <a:lnTo>
                    <a:pt x="224" y="123"/>
                  </a:lnTo>
                  <a:lnTo>
                    <a:pt x="224" y="128"/>
                  </a:lnTo>
                  <a:lnTo>
                    <a:pt x="224" y="130"/>
                  </a:lnTo>
                  <a:lnTo>
                    <a:pt x="224" y="130"/>
                  </a:lnTo>
                  <a:lnTo>
                    <a:pt x="224" y="131"/>
                  </a:lnTo>
                  <a:lnTo>
                    <a:pt x="224" y="135"/>
                  </a:lnTo>
                  <a:lnTo>
                    <a:pt x="224" y="140"/>
                  </a:lnTo>
                  <a:lnTo>
                    <a:pt x="224" y="140"/>
                  </a:lnTo>
                  <a:lnTo>
                    <a:pt x="224" y="143"/>
                  </a:lnTo>
                  <a:lnTo>
                    <a:pt x="224" y="147"/>
                  </a:lnTo>
                  <a:lnTo>
                    <a:pt x="224" y="149"/>
                  </a:lnTo>
                  <a:lnTo>
                    <a:pt x="224" y="153"/>
                  </a:lnTo>
                  <a:lnTo>
                    <a:pt x="224" y="159"/>
                  </a:lnTo>
                  <a:lnTo>
                    <a:pt x="224" y="159"/>
                  </a:lnTo>
                  <a:lnTo>
                    <a:pt x="224" y="159"/>
                  </a:lnTo>
                  <a:lnTo>
                    <a:pt x="224" y="160"/>
                  </a:lnTo>
                  <a:lnTo>
                    <a:pt x="224" y="160"/>
                  </a:lnTo>
                  <a:lnTo>
                    <a:pt x="224" y="160"/>
                  </a:lnTo>
                  <a:lnTo>
                    <a:pt x="224" y="163"/>
                  </a:lnTo>
                  <a:lnTo>
                    <a:pt x="224" y="163"/>
                  </a:lnTo>
                  <a:lnTo>
                    <a:pt x="224" y="165"/>
                  </a:lnTo>
                  <a:lnTo>
                    <a:pt x="224" y="166"/>
                  </a:lnTo>
                  <a:lnTo>
                    <a:pt x="224" y="168"/>
                  </a:lnTo>
                  <a:lnTo>
                    <a:pt x="224" y="170"/>
                  </a:lnTo>
                  <a:lnTo>
                    <a:pt x="224" y="174"/>
                  </a:lnTo>
                  <a:lnTo>
                    <a:pt x="224" y="177"/>
                  </a:lnTo>
                  <a:lnTo>
                    <a:pt x="224" y="178"/>
                  </a:lnTo>
                  <a:lnTo>
                    <a:pt x="224" y="180"/>
                  </a:lnTo>
                  <a:lnTo>
                    <a:pt x="224" y="183"/>
                  </a:lnTo>
                  <a:lnTo>
                    <a:pt x="224" y="186"/>
                  </a:lnTo>
                  <a:lnTo>
                    <a:pt x="224" y="187"/>
                  </a:lnTo>
                  <a:lnTo>
                    <a:pt x="224" y="191"/>
                  </a:lnTo>
                  <a:lnTo>
                    <a:pt x="224" y="197"/>
                  </a:lnTo>
                  <a:lnTo>
                    <a:pt x="224" y="197"/>
                  </a:lnTo>
                  <a:lnTo>
                    <a:pt x="224" y="199"/>
                  </a:lnTo>
                  <a:lnTo>
                    <a:pt x="224" y="200"/>
                  </a:lnTo>
                  <a:lnTo>
                    <a:pt x="224" y="203"/>
                  </a:lnTo>
                  <a:lnTo>
                    <a:pt x="224" y="204"/>
                  </a:lnTo>
                  <a:lnTo>
                    <a:pt x="224" y="208"/>
                  </a:lnTo>
                  <a:lnTo>
                    <a:pt x="224" y="212"/>
                  </a:lnTo>
                  <a:lnTo>
                    <a:pt x="224" y="215"/>
                  </a:lnTo>
                  <a:lnTo>
                    <a:pt x="224" y="217"/>
                  </a:lnTo>
                  <a:lnTo>
                    <a:pt x="224" y="219"/>
                  </a:lnTo>
                  <a:lnTo>
                    <a:pt x="224" y="223"/>
                  </a:lnTo>
                  <a:lnTo>
                    <a:pt x="224" y="224"/>
                  </a:lnTo>
                  <a:lnTo>
                    <a:pt x="227" y="224"/>
                  </a:lnTo>
                  <a:lnTo>
                    <a:pt x="227" y="225"/>
                  </a:lnTo>
                  <a:lnTo>
                    <a:pt x="227" y="227"/>
                  </a:lnTo>
                  <a:lnTo>
                    <a:pt x="227" y="229"/>
                  </a:lnTo>
                  <a:lnTo>
                    <a:pt x="227" y="232"/>
                  </a:lnTo>
                  <a:lnTo>
                    <a:pt x="227" y="234"/>
                  </a:lnTo>
                  <a:lnTo>
                    <a:pt x="227" y="238"/>
                  </a:lnTo>
                  <a:lnTo>
                    <a:pt x="227" y="240"/>
                  </a:lnTo>
                  <a:lnTo>
                    <a:pt x="227" y="240"/>
                  </a:lnTo>
                  <a:lnTo>
                    <a:pt x="227" y="244"/>
                  </a:lnTo>
                  <a:lnTo>
                    <a:pt x="227" y="246"/>
                  </a:lnTo>
                  <a:lnTo>
                    <a:pt x="227" y="249"/>
                  </a:lnTo>
                  <a:lnTo>
                    <a:pt x="227" y="250"/>
                  </a:lnTo>
                  <a:lnTo>
                    <a:pt x="227" y="255"/>
                  </a:lnTo>
                  <a:lnTo>
                    <a:pt x="227" y="259"/>
                  </a:lnTo>
                  <a:lnTo>
                    <a:pt x="227" y="261"/>
                  </a:lnTo>
                  <a:lnTo>
                    <a:pt x="227" y="263"/>
                  </a:lnTo>
                  <a:lnTo>
                    <a:pt x="227" y="266"/>
                  </a:lnTo>
                  <a:lnTo>
                    <a:pt x="227" y="269"/>
                  </a:lnTo>
                  <a:lnTo>
                    <a:pt x="227" y="270"/>
                  </a:lnTo>
                  <a:lnTo>
                    <a:pt x="224" y="270"/>
                  </a:lnTo>
                  <a:lnTo>
                    <a:pt x="223" y="270"/>
                  </a:lnTo>
                  <a:lnTo>
                    <a:pt x="220" y="271"/>
                  </a:lnTo>
                  <a:lnTo>
                    <a:pt x="219" y="271"/>
                  </a:lnTo>
                  <a:lnTo>
                    <a:pt x="216" y="271"/>
                  </a:lnTo>
                  <a:lnTo>
                    <a:pt x="212" y="271"/>
                  </a:lnTo>
                  <a:lnTo>
                    <a:pt x="212" y="271"/>
                  </a:lnTo>
                  <a:lnTo>
                    <a:pt x="210" y="271"/>
                  </a:lnTo>
                  <a:lnTo>
                    <a:pt x="207" y="271"/>
                  </a:lnTo>
                  <a:lnTo>
                    <a:pt x="203" y="272"/>
                  </a:lnTo>
                  <a:lnTo>
                    <a:pt x="202" y="272"/>
                  </a:lnTo>
                  <a:lnTo>
                    <a:pt x="199" y="272"/>
                  </a:lnTo>
                  <a:lnTo>
                    <a:pt x="195" y="272"/>
                  </a:lnTo>
                  <a:lnTo>
                    <a:pt x="194" y="272"/>
                  </a:lnTo>
                  <a:lnTo>
                    <a:pt x="194" y="272"/>
                  </a:lnTo>
                  <a:lnTo>
                    <a:pt x="193" y="272"/>
                  </a:lnTo>
                  <a:lnTo>
                    <a:pt x="193" y="272"/>
                  </a:lnTo>
                  <a:lnTo>
                    <a:pt x="191" y="272"/>
                  </a:lnTo>
                  <a:lnTo>
                    <a:pt x="190" y="272"/>
                  </a:lnTo>
                  <a:lnTo>
                    <a:pt x="187" y="272"/>
                  </a:lnTo>
                  <a:lnTo>
                    <a:pt x="186" y="274"/>
                  </a:lnTo>
                  <a:lnTo>
                    <a:pt x="185" y="274"/>
                  </a:lnTo>
                  <a:lnTo>
                    <a:pt x="181" y="274"/>
                  </a:lnTo>
                  <a:lnTo>
                    <a:pt x="180" y="274"/>
                  </a:lnTo>
                  <a:lnTo>
                    <a:pt x="178" y="274"/>
                  </a:lnTo>
                  <a:lnTo>
                    <a:pt x="177" y="274"/>
                  </a:lnTo>
                  <a:lnTo>
                    <a:pt x="173" y="274"/>
                  </a:lnTo>
                  <a:lnTo>
                    <a:pt x="170" y="275"/>
                  </a:lnTo>
                  <a:lnTo>
                    <a:pt x="166" y="275"/>
                  </a:lnTo>
                  <a:lnTo>
                    <a:pt x="165" y="275"/>
                  </a:lnTo>
                  <a:lnTo>
                    <a:pt x="163" y="275"/>
                  </a:lnTo>
                  <a:lnTo>
                    <a:pt x="160" y="275"/>
                  </a:lnTo>
                  <a:lnTo>
                    <a:pt x="160" y="275"/>
                  </a:lnTo>
                  <a:lnTo>
                    <a:pt x="159" y="275"/>
                  </a:lnTo>
                  <a:lnTo>
                    <a:pt x="157" y="275"/>
                  </a:lnTo>
                  <a:lnTo>
                    <a:pt x="156" y="275"/>
                  </a:lnTo>
                  <a:lnTo>
                    <a:pt x="153" y="275"/>
                  </a:lnTo>
                  <a:lnTo>
                    <a:pt x="153" y="275"/>
                  </a:lnTo>
                  <a:lnTo>
                    <a:pt x="152" y="276"/>
                  </a:lnTo>
                  <a:lnTo>
                    <a:pt x="149" y="276"/>
                  </a:lnTo>
                  <a:lnTo>
                    <a:pt x="148" y="276"/>
                  </a:lnTo>
                  <a:lnTo>
                    <a:pt x="147" y="276"/>
                  </a:lnTo>
                  <a:lnTo>
                    <a:pt x="146" y="276"/>
                  </a:lnTo>
                  <a:lnTo>
                    <a:pt x="143" y="276"/>
                  </a:lnTo>
                  <a:lnTo>
                    <a:pt x="142" y="276"/>
                  </a:lnTo>
                  <a:lnTo>
                    <a:pt x="140" y="276"/>
                  </a:lnTo>
                  <a:lnTo>
                    <a:pt x="139" y="276"/>
                  </a:lnTo>
                  <a:lnTo>
                    <a:pt x="138" y="276"/>
                  </a:lnTo>
                  <a:lnTo>
                    <a:pt x="135" y="276"/>
                  </a:lnTo>
                  <a:lnTo>
                    <a:pt x="134" y="278"/>
                  </a:lnTo>
                  <a:lnTo>
                    <a:pt x="132" y="278"/>
                  </a:lnTo>
                  <a:lnTo>
                    <a:pt x="131" y="278"/>
                  </a:lnTo>
                  <a:lnTo>
                    <a:pt x="130" y="278"/>
                  </a:lnTo>
                  <a:lnTo>
                    <a:pt x="128" y="278"/>
                  </a:lnTo>
                  <a:lnTo>
                    <a:pt x="126" y="278"/>
                  </a:lnTo>
                  <a:lnTo>
                    <a:pt x="125" y="278"/>
                  </a:lnTo>
                  <a:lnTo>
                    <a:pt x="123" y="278"/>
                  </a:lnTo>
                  <a:lnTo>
                    <a:pt x="122" y="278"/>
                  </a:lnTo>
                  <a:lnTo>
                    <a:pt x="121" y="278"/>
                  </a:lnTo>
                  <a:lnTo>
                    <a:pt x="119" y="279"/>
                  </a:lnTo>
                  <a:lnTo>
                    <a:pt x="117" y="279"/>
                  </a:lnTo>
                  <a:lnTo>
                    <a:pt x="115" y="279"/>
                  </a:lnTo>
                  <a:lnTo>
                    <a:pt x="114" y="279"/>
                  </a:lnTo>
                  <a:lnTo>
                    <a:pt x="113" y="279"/>
                  </a:lnTo>
                  <a:lnTo>
                    <a:pt x="111" y="279"/>
                  </a:lnTo>
                  <a:lnTo>
                    <a:pt x="111" y="279"/>
                  </a:lnTo>
                  <a:lnTo>
                    <a:pt x="110" y="279"/>
                  </a:lnTo>
                  <a:lnTo>
                    <a:pt x="109" y="279"/>
                  </a:lnTo>
                  <a:lnTo>
                    <a:pt x="108" y="279"/>
                  </a:lnTo>
                  <a:lnTo>
                    <a:pt x="108" y="279"/>
                  </a:lnTo>
                  <a:lnTo>
                    <a:pt x="105" y="279"/>
                  </a:lnTo>
                  <a:lnTo>
                    <a:pt x="102" y="279"/>
                  </a:lnTo>
                  <a:lnTo>
                    <a:pt x="102" y="279"/>
                  </a:lnTo>
                  <a:lnTo>
                    <a:pt x="101" y="280"/>
                  </a:lnTo>
                  <a:lnTo>
                    <a:pt x="101" y="280"/>
                  </a:lnTo>
                  <a:lnTo>
                    <a:pt x="101" y="280"/>
                  </a:lnTo>
                  <a:lnTo>
                    <a:pt x="100" y="280"/>
                  </a:lnTo>
                  <a:lnTo>
                    <a:pt x="98" y="280"/>
                  </a:lnTo>
                  <a:lnTo>
                    <a:pt x="96" y="280"/>
                  </a:lnTo>
                  <a:lnTo>
                    <a:pt x="94" y="280"/>
                  </a:lnTo>
                  <a:lnTo>
                    <a:pt x="93" y="280"/>
                  </a:lnTo>
                  <a:lnTo>
                    <a:pt x="93" y="280"/>
                  </a:lnTo>
                  <a:lnTo>
                    <a:pt x="92" y="280"/>
                  </a:lnTo>
                  <a:lnTo>
                    <a:pt x="91" y="280"/>
                  </a:lnTo>
                  <a:lnTo>
                    <a:pt x="89" y="280"/>
                  </a:lnTo>
                  <a:lnTo>
                    <a:pt x="88" y="280"/>
                  </a:lnTo>
                  <a:lnTo>
                    <a:pt x="87" y="280"/>
                  </a:lnTo>
                  <a:lnTo>
                    <a:pt x="84" y="282"/>
                  </a:lnTo>
                  <a:lnTo>
                    <a:pt x="83" y="282"/>
                  </a:lnTo>
                  <a:lnTo>
                    <a:pt x="81" y="282"/>
                  </a:lnTo>
                  <a:lnTo>
                    <a:pt x="80" y="282"/>
                  </a:lnTo>
                  <a:lnTo>
                    <a:pt x="80" y="282"/>
                  </a:lnTo>
                  <a:lnTo>
                    <a:pt x="79" y="282"/>
                  </a:lnTo>
                  <a:lnTo>
                    <a:pt x="77" y="282"/>
                  </a:lnTo>
                  <a:lnTo>
                    <a:pt x="75" y="282"/>
                  </a:lnTo>
                  <a:lnTo>
                    <a:pt x="74" y="282"/>
                  </a:lnTo>
                  <a:lnTo>
                    <a:pt x="71" y="282"/>
                  </a:lnTo>
                  <a:lnTo>
                    <a:pt x="67" y="283"/>
                  </a:lnTo>
                  <a:lnTo>
                    <a:pt x="64" y="283"/>
                  </a:lnTo>
                  <a:lnTo>
                    <a:pt x="63" y="283"/>
                  </a:lnTo>
                  <a:lnTo>
                    <a:pt x="60" y="283"/>
                  </a:lnTo>
                  <a:lnTo>
                    <a:pt x="59" y="283"/>
                  </a:lnTo>
                  <a:lnTo>
                    <a:pt x="56" y="283"/>
                  </a:lnTo>
                  <a:lnTo>
                    <a:pt x="53" y="283"/>
                  </a:lnTo>
                  <a:lnTo>
                    <a:pt x="51" y="283"/>
                  </a:lnTo>
                  <a:lnTo>
                    <a:pt x="49" y="284"/>
                  </a:lnTo>
                  <a:lnTo>
                    <a:pt x="46" y="284"/>
                  </a:lnTo>
                  <a:lnTo>
                    <a:pt x="45" y="284"/>
                  </a:lnTo>
                  <a:lnTo>
                    <a:pt x="43" y="284"/>
                  </a:lnTo>
                  <a:lnTo>
                    <a:pt x="43" y="283"/>
                  </a:lnTo>
                  <a:lnTo>
                    <a:pt x="42" y="283"/>
                  </a:lnTo>
                  <a:lnTo>
                    <a:pt x="42" y="282"/>
                  </a:lnTo>
                  <a:lnTo>
                    <a:pt x="42" y="279"/>
                  </a:lnTo>
                  <a:lnTo>
                    <a:pt x="42" y="276"/>
                  </a:lnTo>
                  <a:lnTo>
                    <a:pt x="42" y="274"/>
                  </a:lnTo>
                  <a:lnTo>
                    <a:pt x="42" y="274"/>
                  </a:lnTo>
                  <a:lnTo>
                    <a:pt x="42" y="270"/>
                  </a:lnTo>
                  <a:lnTo>
                    <a:pt x="42" y="269"/>
                  </a:lnTo>
                  <a:lnTo>
                    <a:pt x="42" y="267"/>
                  </a:lnTo>
                  <a:lnTo>
                    <a:pt x="42" y="263"/>
                  </a:lnTo>
                  <a:lnTo>
                    <a:pt x="42" y="259"/>
                  </a:lnTo>
                  <a:lnTo>
                    <a:pt x="42" y="254"/>
                  </a:lnTo>
                  <a:lnTo>
                    <a:pt x="42" y="250"/>
                  </a:lnTo>
                  <a:lnTo>
                    <a:pt x="42" y="245"/>
                  </a:lnTo>
                  <a:lnTo>
                    <a:pt x="42" y="242"/>
                  </a:lnTo>
                  <a:lnTo>
                    <a:pt x="42" y="240"/>
                  </a:lnTo>
                  <a:lnTo>
                    <a:pt x="42" y="236"/>
                  </a:lnTo>
                  <a:lnTo>
                    <a:pt x="42" y="236"/>
                  </a:lnTo>
                  <a:lnTo>
                    <a:pt x="42" y="236"/>
                  </a:lnTo>
                  <a:lnTo>
                    <a:pt x="42" y="234"/>
                  </a:lnTo>
                  <a:lnTo>
                    <a:pt x="42" y="232"/>
                  </a:lnTo>
                  <a:lnTo>
                    <a:pt x="42" y="225"/>
                  </a:lnTo>
                  <a:lnTo>
                    <a:pt x="42" y="202"/>
                  </a:lnTo>
                  <a:lnTo>
                    <a:pt x="42" y="199"/>
                  </a:lnTo>
                  <a:lnTo>
                    <a:pt x="42" y="197"/>
                  </a:lnTo>
                  <a:lnTo>
                    <a:pt x="42" y="193"/>
                  </a:lnTo>
                  <a:lnTo>
                    <a:pt x="42" y="187"/>
                  </a:lnTo>
                  <a:lnTo>
                    <a:pt x="42" y="172"/>
                  </a:lnTo>
                  <a:lnTo>
                    <a:pt x="42" y="168"/>
                  </a:lnTo>
                  <a:lnTo>
                    <a:pt x="42" y="165"/>
                  </a:lnTo>
                  <a:lnTo>
                    <a:pt x="42" y="163"/>
                  </a:lnTo>
                  <a:lnTo>
                    <a:pt x="42" y="155"/>
                  </a:lnTo>
                  <a:lnTo>
                    <a:pt x="42" y="152"/>
                  </a:lnTo>
                  <a:lnTo>
                    <a:pt x="42" y="149"/>
                  </a:lnTo>
                  <a:lnTo>
                    <a:pt x="42" y="145"/>
                  </a:lnTo>
                  <a:lnTo>
                    <a:pt x="42" y="144"/>
                  </a:lnTo>
                  <a:lnTo>
                    <a:pt x="42" y="144"/>
                  </a:lnTo>
                  <a:lnTo>
                    <a:pt x="42" y="142"/>
                  </a:lnTo>
                  <a:lnTo>
                    <a:pt x="42" y="138"/>
                  </a:lnTo>
                  <a:lnTo>
                    <a:pt x="42" y="135"/>
                  </a:lnTo>
                  <a:lnTo>
                    <a:pt x="42" y="135"/>
                  </a:lnTo>
                  <a:lnTo>
                    <a:pt x="41" y="128"/>
                  </a:lnTo>
                  <a:lnTo>
                    <a:pt x="39" y="122"/>
                  </a:lnTo>
                  <a:lnTo>
                    <a:pt x="38" y="114"/>
                  </a:lnTo>
                  <a:lnTo>
                    <a:pt x="34" y="114"/>
                  </a:lnTo>
                  <a:lnTo>
                    <a:pt x="33" y="114"/>
                  </a:lnTo>
                  <a:lnTo>
                    <a:pt x="29" y="114"/>
                  </a:lnTo>
                  <a:lnTo>
                    <a:pt x="29" y="114"/>
                  </a:lnTo>
                  <a:lnTo>
                    <a:pt x="26" y="114"/>
                  </a:lnTo>
                  <a:lnTo>
                    <a:pt x="25" y="114"/>
                  </a:lnTo>
                  <a:lnTo>
                    <a:pt x="24" y="114"/>
                  </a:lnTo>
                  <a:lnTo>
                    <a:pt x="20" y="114"/>
                  </a:lnTo>
                  <a:lnTo>
                    <a:pt x="17" y="114"/>
                  </a:lnTo>
                  <a:lnTo>
                    <a:pt x="15" y="114"/>
                  </a:lnTo>
                  <a:lnTo>
                    <a:pt x="13" y="114"/>
                  </a:lnTo>
                  <a:lnTo>
                    <a:pt x="9" y="114"/>
                  </a:lnTo>
                  <a:lnTo>
                    <a:pt x="5" y="114"/>
                  </a:lnTo>
                  <a:lnTo>
                    <a:pt x="3" y="114"/>
                  </a:lnTo>
                  <a:lnTo>
                    <a:pt x="2" y="114"/>
                  </a:lnTo>
                  <a:lnTo>
                    <a:pt x="2" y="111"/>
                  </a:lnTo>
                  <a:lnTo>
                    <a:pt x="2" y="108"/>
                  </a:lnTo>
                  <a:lnTo>
                    <a:pt x="2" y="106"/>
                  </a:lnTo>
                  <a:lnTo>
                    <a:pt x="2" y="105"/>
                  </a:lnTo>
                  <a:lnTo>
                    <a:pt x="2" y="104"/>
                  </a:lnTo>
                  <a:lnTo>
                    <a:pt x="2" y="100"/>
                  </a:lnTo>
                  <a:lnTo>
                    <a:pt x="2" y="93"/>
                  </a:lnTo>
                  <a:lnTo>
                    <a:pt x="2" y="92"/>
                  </a:lnTo>
                  <a:lnTo>
                    <a:pt x="2" y="88"/>
                  </a:lnTo>
                  <a:lnTo>
                    <a:pt x="2" y="84"/>
                  </a:lnTo>
                  <a:lnTo>
                    <a:pt x="2" y="77"/>
                  </a:lnTo>
                  <a:lnTo>
                    <a:pt x="2" y="76"/>
                  </a:lnTo>
                  <a:lnTo>
                    <a:pt x="2" y="73"/>
                  </a:lnTo>
                  <a:lnTo>
                    <a:pt x="2" y="72"/>
                  </a:lnTo>
                  <a:lnTo>
                    <a:pt x="2" y="67"/>
                  </a:lnTo>
                  <a:lnTo>
                    <a:pt x="2" y="63"/>
                  </a:lnTo>
                  <a:lnTo>
                    <a:pt x="2" y="59"/>
                  </a:lnTo>
                  <a:lnTo>
                    <a:pt x="2" y="58"/>
                  </a:lnTo>
                  <a:lnTo>
                    <a:pt x="0" y="58"/>
                  </a:lnTo>
                  <a:lnTo>
                    <a:pt x="0" y="53"/>
                  </a:lnTo>
                  <a:lnTo>
                    <a:pt x="0" y="50"/>
                  </a:lnTo>
                  <a:lnTo>
                    <a:pt x="0" y="49"/>
                  </a:lnTo>
                  <a:lnTo>
                    <a:pt x="0" y="43"/>
                  </a:lnTo>
                  <a:lnTo>
                    <a:pt x="0" y="42"/>
                  </a:lnTo>
                  <a:lnTo>
                    <a:pt x="0" y="36"/>
                  </a:lnTo>
                  <a:lnTo>
                    <a:pt x="0" y="32"/>
                  </a:lnTo>
                  <a:lnTo>
                    <a:pt x="0" y="29"/>
                  </a:lnTo>
                  <a:lnTo>
                    <a:pt x="0" y="28"/>
                  </a:lnTo>
                  <a:lnTo>
                    <a:pt x="0" y="22"/>
                  </a:lnTo>
                  <a:lnTo>
                    <a:pt x="0" y="20"/>
                  </a:lnTo>
                  <a:lnTo>
                    <a:pt x="0" y="16"/>
                  </a:lnTo>
                  <a:lnTo>
                    <a:pt x="0" y="12"/>
                  </a:lnTo>
                  <a:lnTo>
                    <a:pt x="0" y="11"/>
                  </a:lnTo>
                  <a:lnTo>
                    <a:pt x="0" y="9"/>
                  </a:lnTo>
                  <a:lnTo>
                    <a:pt x="0" y="5"/>
                  </a:lnTo>
                  <a:lnTo>
                    <a:pt x="0" y="1"/>
                  </a:lnTo>
                  <a:lnTo>
                    <a:pt x="0"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67">
              <a:extLst>
                <a:ext uri="{FF2B5EF4-FFF2-40B4-BE49-F238E27FC236}">
                  <a16:creationId xmlns:a16="http://schemas.microsoft.com/office/drawing/2014/main" id="{13CD5807-BD20-4E05-BDB1-F18FEFFCCAEB}"/>
                </a:ext>
              </a:extLst>
            </p:cNvPr>
            <p:cNvSpPr>
              <a:spLocks/>
            </p:cNvSpPr>
            <p:nvPr/>
          </p:nvSpPr>
          <p:spPr bwMode="auto">
            <a:xfrm>
              <a:off x="5626" y="2958"/>
              <a:ext cx="346" cy="234"/>
            </a:xfrm>
            <a:custGeom>
              <a:avLst/>
              <a:gdLst>
                <a:gd name="T0" fmla="*/ 271 w 346"/>
                <a:gd name="T1" fmla="*/ 9 h 234"/>
                <a:gd name="T2" fmla="*/ 275 w 346"/>
                <a:gd name="T3" fmla="*/ 17 h 234"/>
                <a:gd name="T4" fmla="*/ 278 w 346"/>
                <a:gd name="T5" fmla="*/ 22 h 234"/>
                <a:gd name="T6" fmla="*/ 287 w 346"/>
                <a:gd name="T7" fmla="*/ 17 h 234"/>
                <a:gd name="T8" fmla="*/ 282 w 346"/>
                <a:gd name="T9" fmla="*/ 26 h 234"/>
                <a:gd name="T10" fmla="*/ 282 w 346"/>
                <a:gd name="T11" fmla="*/ 34 h 234"/>
                <a:gd name="T12" fmla="*/ 288 w 346"/>
                <a:gd name="T13" fmla="*/ 42 h 234"/>
                <a:gd name="T14" fmla="*/ 293 w 346"/>
                <a:gd name="T15" fmla="*/ 51 h 234"/>
                <a:gd name="T16" fmla="*/ 296 w 346"/>
                <a:gd name="T17" fmla="*/ 62 h 234"/>
                <a:gd name="T18" fmla="*/ 299 w 346"/>
                <a:gd name="T19" fmla="*/ 63 h 234"/>
                <a:gd name="T20" fmla="*/ 301 w 346"/>
                <a:gd name="T21" fmla="*/ 71 h 234"/>
                <a:gd name="T22" fmla="*/ 308 w 346"/>
                <a:gd name="T23" fmla="*/ 72 h 234"/>
                <a:gd name="T24" fmla="*/ 313 w 346"/>
                <a:gd name="T25" fmla="*/ 84 h 234"/>
                <a:gd name="T26" fmla="*/ 317 w 346"/>
                <a:gd name="T27" fmla="*/ 97 h 234"/>
                <a:gd name="T28" fmla="*/ 327 w 346"/>
                <a:gd name="T29" fmla="*/ 105 h 234"/>
                <a:gd name="T30" fmla="*/ 330 w 346"/>
                <a:gd name="T31" fmla="*/ 122 h 234"/>
                <a:gd name="T32" fmla="*/ 329 w 346"/>
                <a:gd name="T33" fmla="*/ 131 h 234"/>
                <a:gd name="T34" fmla="*/ 318 w 346"/>
                <a:gd name="T35" fmla="*/ 135 h 234"/>
                <a:gd name="T36" fmla="*/ 326 w 346"/>
                <a:gd name="T37" fmla="*/ 143 h 234"/>
                <a:gd name="T38" fmla="*/ 335 w 346"/>
                <a:gd name="T39" fmla="*/ 145 h 234"/>
                <a:gd name="T40" fmla="*/ 329 w 346"/>
                <a:gd name="T41" fmla="*/ 151 h 234"/>
                <a:gd name="T42" fmla="*/ 323 w 346"/>
                <a:gd name="T43" fmla="*/ 162 h 234"/>
                <a:gd name="T44" fmla="*/ 334 w 346"/>
                <a:gd name="T45" fmla="*/ 169 h 234"/>
                <a:gd name="T46" fmla="*/ 344 w 346"/>
                <a:gd name="T47" fmla="*/ 173 h 234"/>
                <a:gd name="T48" fmla="*/ 340 w 346"/>
                <a:gd name="T49" fmla="*/ 182 h 234"/>
                <a:gd name="T50" fmla="*/ 334 w 346"/>
                <a:gd name="T51" fmla="*/ 185 h 234"/>
                <a:gd name="T52" fmla="*/ 335 w 346"/>
                <a:gd name="T53" fmla="*/ 191 h 234"/>
                <a:gd name="T54" fmla="*/ 326 w 346"/>
                <a:gd name="T55" fmla="*/ 195 h 234"/>
                <a:gd name="T56" fmla="*/ 313 w 346"/>
                <a:gd name="T57" fmla="*/ 199 h 234"/>
                <a:gd name="T58" fmla="*/ 304 w 346"/>
                <a:gd name="T59" fmla="*/ 206 h 234"/>
                <a:gd name="T60" fmla="*/ 292 w 346"/>
                <a:gd name="T61" fmla="*/ 210 h 234"/>
                <a:gd name="T62" fmla="*/ 280 w 346"/>
                <a:gd name="T63" fmla="*/ 210 h 234"/>
                <a:gd name="T64" fmla="*/ 270 w 346"/>
                <a:gd name="T65" fmla="*/ 215 h 234"/>
                <a:gd name="T66" fmla="*/ 259 w 346"/>
                <a:gd name="T67" fmla="*/ 223 h 234"/>
                <a:gd name="T68" fmla="*/ 240 w 346"/>
                <a:gd name="T69" fmla="*/ 225 h 234"/>
                <a:gd name="T70" fmla="*/ 202 w 346"/>
                <a:gd name="T71" fmla="*/ 225 h 234"/>
                <a:gd name="T72" fmla="*/ 185 w 346"/>
                <a:gd name="T73" fmla="*/ 234 h 234"/>
                <a:gd name="T74" fmla="*/ 165 w 346"/>
                <a:gd name="T75" fmla="*/ 224 h 234"/>
                <a:gd name="T76" fmla="*/ 132 w 346"/>
                <a:gd name="T77" fmla="*/ 225 h 234"/>
                <a:gd name="T78" fmla="*/ 101 w 346"/>
                <a:gd name="T79" fmla="*/ 225 h 234"/>
                <a:gd name="T80" fmla="*/ 75 w 346"/>
                <a:gd name="T81" fmla="*/ 225 h 234"/>
                <a:gd name="T82" fmla="*/ 51 w 346"/>
                <a:gd name="T83" fmla="*/ 225 h 234"/>
                <a:gd name="T84" fmla="*/ 28 w 346"/>
                <a:gd name="T85" fmla="*/ 225 h 234"/>
                <a:gd name="T86" fmla="*/ 9 w 346"/>
                <a:gd name="T87" fmla="*/ 224 h 234"/>
                <a:gd name="T88" fmla="*/ 1 w 346"/>
                <a:gd name="T89" fmla="*/ 191 h 234"/>
                <a:gd name="T90" fmla="*/ 1 w 346"/>
                <a:gd name="T91" fmla="*/ 159 h 234"/>
                <a:gd name="T92" fmla="*/ 7 w 346"/>
                <a:gd name="T93" fmla="*/ 136 h 234"/>
                <a:gd name="T94" fmla="*/ 12 w 346"/>
                <a:gd name="T95" fmla="*/ 119 h 234"/>
                <a:gd name="T96" fmla="*/ 13 w 346"/>
                <a:gd name="T97" fmla="*/ 87 h 234"/>
                <a:gd name="T98" fmla="*/ 13 w 346"/>
                <a:gd name="T99" fmla="*/ 54 h 234"/>
                <a:gd name="T100" fmla="*/ 13 w 346"/>
                <a:gd name="T101" fmla="*/ 26 h 234"/>
                <a:gd name="T102" fmla="*/ 22 w 346"/>
                <a:gd name="T103" fmla="*/ 0 h 234"/>
                <a:gd name="T104" fmla="*/ 51 w 346"/>
                <a:gd name="T105" fmla="*/ 0 h 234"/>
                <a:gd name="T106" fmla="*/ 75 w 346"/>
                <a:gd name="T107" fmla="*/ 0 h 234"/>
                <a:gd name="T108" fmla="*/ 94 w 346"/>
                <a:gd name="T109" fmla="*/ 0 h 234"/>
                <a:gd name="T110" fmla="*/ 126 w 346"/>
                <a:gd name="T111" fmla="*/ 0 h 234"/>
                <a:gd name="T112" fmla="*/ 152 w 346"/>
                <a:gd name="T113" fmla="*/ 0 h 234"/>
                <a:gd name="T114" fmla="*/ 183 w 346"/>
                <a:gd name="T115" fmla="*/ 1 h 234"/>
                <a:gd name="T116" fmla="*/ 208 w 346"/>
                <a:gd name="T117" fmla="*/ 1 h 234"/>
                <a:gd name="T118" fmla="*/ 241 w 346"/>
                <a:gd name="T119" fmla="*/ 1 h 234"/>
                <a:gd name="T120" fmla="*/ 265 w 346"/>
                <a:gd name="T121" fmla="*/ 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6" h="234">
                  <a:moveTo>
                    <a:pt x="279" y="1"/>
                  </a:moveTo>
                  <a:lnTo>
                    <a:pt x="279" y="3"/>
                  </a:lnTo>
                  <a:lnTo>
                    <a:pt x="279" y="4"/>
                  </a:lnTo>
                  <a:lnTo>
                    <a:pt x="278" y="4"/>
                  </a:lnTo>
                  <a:lnTo>
                    <a:pt x="278" y="5"/>
                  </a:lnTo>
                  <a:lnTo>
                    <a:pt x="278" y="7"/>
                  </a:lnTo>
                  <a:lnTo>
                    <a:pt x="276" y="7"/>
                  </a:lnTo>
                  <a:lnTo>
                    <a:pt x="276" y="8"/>
                  </a:lnTo>
                  <a:lnTo>
                    <a:pt x="275" y="9"/>
                  </a:lnTo>
                  <a:lnTo>
                    <a:pt x="274" y="9"/>
                  </a:lnTo>
                  <a:lnTo>
                    <a:pt x="272" y="9"/>
                  </a:lnTo>
                  <a:lnTo>
                    <a:pt x="271" y="9"/>
                  </a:lnTo>
                  <a:lnTo>
                    <a:pt x="271" y="11"/>
                  </a:lnTo>
                  <a:lnTo>
                    <a:pt x="271" y="12"/>
                  </a:lnTo>
                  <a:lnTo>
                    <a:pt x="270" y="12"/>
                  </a:lnTo>
                  <a:lnTo>
                    <a:pt x="270" y="13"/>
                  </a:lnTo>
                  <a:lnTo>
                    <a:pt x="270" y="15"/>
                  </a:lnTo>
                  <a:lnTo>
                    <a:pt x="271" y="16"/>
                  </a:lnTo>
                  <a:lnTo>
                    <a:pt x="271" y="17"/>
                  </a:lnTo>
                  <a:lnTo>
                    <a:pt x="271" y="18"/>
                  </a:lnTo>
                  <a:lnTo>
                    <a:pt x="272" y="18"/>
                  </a:lnTo>
                  <a:lnTo>
                    <a:pt x="274" y="18"/>
                  </a:lnTo>
                  <a:lnTo>
                    <a:pt x="274" y="17"/>
                  </a:lnTo>
                  <a:lnTo>
                    <a:pt x="275" y="17"/>
                  </a:lnTo>
                  <a:lnTo>
                    <a:pt x="276" y="17"/>
                  </a:lnTo>
                  <a:lnTo>
                    <a:pt x="278" y="17"/>
                  </a:lnTo>
                  <a:lnTo>
                    <a:pt x="278" y="18"/>
                  </a:lnTo>
                  <a:lnTo>
                    <a:pt x="276" y="18"/>
                  </a:lnTo>
                  <a:lnTo>
                    <a:pt x="275" y="18"/>
                  </a:lnTo>
                  <a:lnTo>
                    <a:pt x="274" y="18"/>
                  </a:lnTo>
                  <a:lnTo>
                    <a:pt x="274" y="20"/>
                  </a:lnTo>
                  <a:lnTo>
                    <a:pt x="274" y="21"/>
                  </a:lnTo>
                  <a:lnTo>
                    <a:pt x="275" y="21"/>
                  </a:lnTo>
                  <a:lnTo>
                    <a:pt x="276" y="21"/>
                  </a:lnTo>
                  <a:lnTo>
                    <a:pt x="276" y="22"/>
                  </a:lnTo>
                  <a:lnTo>
                    <a:pt x="278" y="22"/>
                  </a:lnTo>
                  <a:lnTo>
                    <a:pt x="278" y="21"/>
                  </a:lnTo>
                  <a:lnTo>
                    <a:pt x="279" y="20"/>
                  </a:lnTo>
                  <a:lnTo>
                    <a:pt x="280" y="20"/>
                  </a:lnTo>
                  <a:lnTo>
                    <a:pt x="282" y="20"/>
                  </a:lnTo>
                  <a:lnTo>
                    <a:pt x="283" y="20"/>
                  </a:lnTo>
                  <a:lnTo>
                    <a:pt x="283" y="21"/>
                  </a:lnTo>
                  <a:lnTo>
                    <a:pt x="284" y="21"/>
                  </a:lnTo>
                  <a:lnTo>
                    <a:pt x="285" y="21"/>
                  </a:lnTo>
                  <a:lnTo>
                    <a:pt x="285" y="20"/>
                  </a:lnTo>
                  <a:lnTo>
                    <a:pt x="285" y="18"/>
                  </a:lnTo>
                  <a:lnTo>
                    <a:pt x="287" y="18"/>
                  </a:lnTo>
                  <a:lnTo>
                    <a:pt x="287" y="17"/>
                  </a:lnTo>
                  <a:lnTo>
                    <a:pt x="288" y="17"/>
                  </a:lnTo>
                  <a:lnTo>
                    <a:pt x="288" y="18"/>
                  </a:lnTo>
                  <a:lnTo>
                    <a:pt x="287" y="18"/>
                  </a:lnTo>
                  <a:lnTo>
                    <a:pt x="287" y="20"/>
                  </a:lnTo>
                  <a:lnTo>
                    <a:pt x="285" y="21"/>
                  </a:lnTo>
                  <a:lnTo>
                    <a:pt x="285" y="22"/>
                  </a:lnTo>
                  <a:lnTo>
                    <a:pt x="284" y="24"/>
                  </a:lnTo>
                  <a:lnTo>
                    <a:pt x="283" y="25"/>
                  </a:lnTo>
                  <a:lnTo>
                    <a:pt x="283" y="26"/>
                  </a:lnTo>
                  <a:lnTo>
                    <a:pt x="282" y="26"/>
                  </a:lnTo>
                  <a:lnTo>
                    <a:pt x="282" y="28"/>
                  </a:lnTo>
                  <a:lnTo>
                    <a:pt x="282" y="26"/>
                  </a:lnTo>
                  <a:lnTo>
                    <a:pt x="280" y="26"/>
                  </a:lnTo>
                  <a:lnTo>
                    <a:pt x="279" y="26"/>
                  </a:lnTo>
                  <a:lnTo>
                    <a:pt x="278" y="26"/>
                  </a:lnTo>
                  <a:lnTo>
                    <a:pt x="278" y="28"/>
                  </a:lnTo>
                  <a:lnTo>
                    <a:pt x="278" y="29"/>
                  </a:lnTo>
                  <a:lnTo>
                    <a:pt x="279" y="29"/>
                  </a:lnTo>
                  <a:lnTo>
                    <a:pt x="279" y="30"/>
                  </a:lnTo>
                  <a:lnTo>
                    <a:pt x="280" y="30"/>
                  </a:lnTo>
                  <a:lnTo>
                    <a:pt x="280" y="32"/>
                  </a:lnTo>
                  <a:lnTo>
                    <a:pt x="280" y="33"/>
                  </a:lnTo>
                  <a:lnTo>
                    <a:pt x="282" y="33"/>
                  </a:lnTo>
                  <a:lnTo>
                    <a:pt x="282" y="34"/>
                  </a:lnTo>
                  <a:lnTo>
                    <a:pt x="282" y="35"/>
                  </a:lnTo>
                  <a:lnTo>
                    <a:pt x="283" y="35"/>
                  </a:lnTo>
                  <a:lnTo>
                    <a:pt x="283" y="37"/>
                  </a:lnTo>
                  <a:lnTo>
                    <a:pt x="283" y="38"/>
                  </a:lnTo>
                  <a:lnTo>
                    <a:pt x="283" y="39"/>
                  </a:lnTo>
                  <a:lnTo>
                    <a:pt x="283" y="41"/>
                  </a:lnTo>
                  <a:lnTo>
                    <a:pt x="284" y="41"/>
                  </a:lnTo>
                  <a:lnTo>
                    <a:pt x="285" y="39"/>
                  </a:lnTo>
                  <a:lnTo>
                    <a:pt x="287" y="39"/>
                  </a:lnTo>
                  <a:lnTo>
                    <a:pt x="287" y="41"/>
                  </a:lnTo>
                  <a:lnTo>
                    <a:pt x="287" y="42"/>
                  </a:lnTo>
                  <a:lnTo>
                    <a:pt x="288" y="42"/>
                  </a:lnTo>
                  <a:lnTo>
                    <a:pt x="289" y="41"/>
                  </a:lnTo>
                  <a:lnTo>
                    <a:pt x="291" y="41"/>
                  </a:lnTo>
                  <a:lnTo>
                    <a:pt x="292" y="41"/>
                  </a:lnTo>
                  <a:lnTo>
                    <a:pt x="292" y="42"/>
                  </a:lnTo>
                  <a:lnTo>
                    <a:pt x="292" y="43"/>
                  </a:lnTo>
                  <a:lnTo>
                    <a:pt x="292" y="45"/>
                  </a:lnTo>
                  <a:lnTo>
                    <a:pt x="292" y="46"/>
                  </a:lnTo>
                  <a:lnTo>
                    <a:pt x="292" y="47"/>
                  </a:lnTo>
                  <a:lnTo>
                    <a:pt x="292" y="49"/>
                  </a:lnTo>
                  <a:lnTo>
                    <a:pt x="292" y="50"/>
                  </a:lnTo>
                  <a:lnTo>
                    <a:pt x="293" y="50"/>
                  </a:lnTo>
                  <a:lnTo>
                    <a:pt x="293" y="51"/>
                  </a:lnTo>
                  <a:lnTo>
                    <a:pt x="295" y="51"/>
                  </a:lnTo>
                  <a:lnTo>
                    <a:pt x="295" y="53"/>
                  </a:lnTo>
                  <a:lnTo>
                    <a:pt x="295" y="54"/>
                  </a:lnTo>
                  <a:lnTo>
                    <a:pt x="296" y="54"/>
                  </a:lnTo>
                  <a:lnTo>
                    <a:pt x="296" y="55"/>
                  </a:lnTo>
                  <a:lnTo>
                    <a:pt x="297" y="55"/>
                  </a:lnTo>
                  <a:lnTo>
                    <a:pt x="297" y="56"/>
                  </a:lnTo>
                  <a:lnTo>
                    <a:pt x="297" y="58"/>
                  </a:lnTo>
                  <a:lnTo>
                    <a:pt x="296" y="58"/>
                  </a:lnTo>
                  <a:lnTo>
                    <a:pt x="296" y="59"/>
                  </a:lnTo>
                  <a:lnTo>
                    <a:pt x="296" y="60"/>
                  </a:lnTo>
                  <a:lnTo>
                    <a:pt x="296" y="62"/>
                  </a:lnTo>
                  <a:lnTo>
                    <a:pt x="297" y="62"/>
                  </a:lnTo>
                  <a:lnTo>
                    <a:pt x="299" y="62"/>
                  </a:lnTo>
                  <a:lnTo>
                    <a:pt x="300" y="62"/>
                  </a:lnTo>
                  <a:lnTo>
                    <a:pt x="301" y="62"/>
                  </a:lnTo>
                  <a:lnTo>
                    <a:pt x="301" y="63"/>
                  </a:lnTo>
                  <a:lnTo>
                    <a:pt x="302" y="64"/>
                  </a:lnTo>
                  <a:lnTo>
                    <a:pt x="302" y="66"/>
                  </a:lnTo>
                  <a:lnTo>
                    <a:pt x="301" y="66"/>
                  </a:lnTo>
                  <a:lnTo>
                    <a:pt x="301" y="64"/>
                  </a:lnTo>
                  <a:lnTo>
                    <a:pt x="300" y="64"/>
                  </a:lnTo>
                  <a:lnTo>
                    <a:pt x="300" y="63"/>
                  </a:lnTo>
                  <a:lnTo>
                    <a:pt x="299" y="63"/>
                  </a:lnTo>
                  <a:lnTo>
                    <a:pt x="299" y="64"/>
                  </a:lnTo>
                  <a:lnTo>
                    <a:pt x="299" y="66"/>
                  </a:lnTo>
                  <a:lnTo>
                    <a:pt x="299" y="67"/>
                  </a:lnTo>
                  <a:lnTo>
                    <a:pt x="299" y="68"/>
                  </a:lnTo>
                  <a:lnTo>
                    <a:pt x="299" y="70"/>
                  </a:lnTo>
                  <a:lnTo>
                    <a:pt x="297" y="70"/>
                  </a:lnTo>
                  <a:lnTo>
                    <a:pt x="296" y="70"/>
                  </a:lnTo>
                  <a:lnTo>
                    <a:pt x="296" y="71"/>
                  </a:lnTo>
                  <a:lnTo>
                    <a:pt x="297" y="71"/>
                  </a:lnTo>
                  <a:lnTo>
                    <a:pt x="299" y="72"/>
                  </a:lnTo>
                  <a:lnTo>
                    <a:pt x="300" y="72"/>
                  </a:lnTo>
                  <a:lnTo>
                    <a:pt x="301" y="71"/>
                  </a:lnTo>
                  <a:lnTo>
                    <a:pt x="302" y="71"/>
                  </a:lnTo>
                  <a:lnTo>
                    <a:pt x="302" y="72"/>
                  </a:lnTo>
                  <a:lnTo>
                    <a:pt x="304" y="72"/>
                  </a:lnTo>
                  <a:lnTo>
                    <a:pt x="304" y="73"/>
                  </a:lnTo>
                  <a:lnTo>
                    <a:pt x="305" y="73"/>
                  </a:lnTo>
                  <a:lnTo>
                    <a:pt x="306" y="72"/>
                  </a:lnTo>
                  <a:lnTo>
                    <a:pt x="306" y="71"/>
                  </a:lnTo>
                  <a:lnTo>
                    <a:pt x="305" y="71"/>
                  </a:lnTo>
                  <a:lnTo>
                    <a:pt x="306" y="71"/>
                  </a:lnTo>
                  <a:lnTo>
                    <a:pt x="306" y="70"/>
                  </a:lnTo>
                  <a:lnTo>
                    <a:pt x="308" y="71"/>
                  </a:lnTo>
                  <a:lnTo>
                    <a:pt x="308" y="72"/>
                  </a:lnTo>
                  <a:lnTo>
                    <a:pt x="309" y="72"/>
                  </a:lnTo>
                  <a:lnTo>
                    <a:pt x="309" y="73"/>
                  </a:lnTo>
                  <a:lnTo>
                    <a:pt x="310" y="73"/>
                  </a:lnTo>
                  <a:lnTo>
                    <a:pt x="310" y="75"/>
                  </a:lnTo>
                  <a:lnTo>
                    <a:pt x="312" y="76"/>
                  </a:lnTo>
                  <a:lnTo>
                    <a:pt x="312" y="77"/>
                  </a:lnTo>
                  <a:lnTo>
                    <a:pt x="313" y="77"/>
                  </a:lnTo>
                  <a:lnTo>
                    <a:pt x="313" y="79"/>
                  </a:lnTo>
                  <a:lnTo>
                    <a:pt x="313" y="80"/>
                  </a:lnTo>
                  <a:lnTo>
                    <a:pt x="313" y="81"/>
                  </a:lnTo>
                  <a:lnTo>
                    <a:pt x="313" y="83"/>
                  </a:lnTo>
                  <a:lnTo>
                    <a:pt x="313" y="84"/>
                  </a:lnTo>
                  <a:lnTo>
                    <a:pt x="312" y="85"/>
                  </a:lnTo>
                  <a:lnTo>
                    <a:pt x="312" y="87"/>
                  </a:lnTo>
                  <a:lnTo>
                    <a:pt x="312" y="88"/>
                  </a:lnTo>
                  <a:lnTo>
                    <a:pt x="312" y="89"/>
                  </a:lnTo>
                  <a:lnTo>
                    <a:pt x="312" y="90"/>
                  </a:lnTo>
                  <a:lnTo>
                    <a:pt x="312" y="92"/>
                  </a:lnTo>
                  <a:lnTo>
                    <a:pt x="312" y="93"/>
                  </a:lnTo>
                  <a:lnTo>
                    <a:pt x="312" y="94"/>
                  </a:lnTo>
                  <a:lnTo>
                    <a:pt x="313" y="96"/>
                  </a:lnTo>
                  <a:lnTo>
                    <a:pt x="314" y="96"/>
                  </a:lnTo>
                  <a:lnTo>
                    <a:pt x="316" y="96"/>
                  </a:lnTo>
                  <a:lnTo>
                    <a:pt x="317" y="97"/>
                  </a:lnTo>
                  <a:lnTo>
                    <a:pt x="318" y="97"/>
                  </a:lnTo>
                  <a:lnTo>
                    <a:pt x="318" y="98"/>
                  </a:lnTo>
                  <a:lnTo>
                    <a:pt x="320" y="98"/>
                  </a:lnTo>
                  <a:lnTo>
                    <a:pt x="320" y="100"/>
                  </a:lnTo>
                  <a:lnTo>
                    <a:pt x="321" y="100"/>
                  </a:lnTo>
                  <a:lnTo>
                    <a:pt x="321" y="101"/>
                  </a:lnTo>
                  <a:lnTo>
                    <a:pt x="322" y="101"/>
                  </a:lnTo>
                  <a:lnTo>
                    <a:pt x="323" y="101"/>
                  </a:lnTo>
                  <a:lnTo>
                    <a:pt x="325" y="102"/>
                  </a:lnTo>
                  <a:lnTo>
                    <a:pt x="326" y="104"/>
                  </a:lnTo>
                  <a:lnTo>
                    <a:pt x="326" y="105"/>
                  </a:lnTo>
                  <a:lnTo>
                    <a:pt x="327" y="105"/>
                  </a:lnTo>
                  <a:lnTo>
                    <a:pt x="327" y="106"/>
                  </a:lnTo>
                  <a:lnTo>
                    <a:pt x="327" y="107"/>
                  </a:lnTo>
                  <a:lnTo>
                    <a:pt x="327" y="109"/>
                  </a:lnTo>
                  <a:lnTo>
                    <a:pt x="327" y="110"/>
                  </a:lnTo>
                  <a:lnTo>
                    <a:pt x="329" y="111"/>
                  </a:lnTo>
                  <a:lnTo>
                    <a:pt x="329" y="113"/>
                  </a:lnTo>
                  <a:lnTo>
                    <a:pt x="329" y="114"/>
                  </a:lnTo>
                  <a:lnTo>
                    <a:pt x="330" y="117"/>
                  </a:lnTo>
                  <a:lnTo>
                    <a:pt x="330" y="118"/>
                  </a:lnTo>
                  <a:lnTo>
                    <a:pt x="329" y="119"/>
                  </a:lnTo>
                  <a:lnTo>
                    <a:pt x="330" y="121"/>
                  </a:lnTo>
                  <a:lnTo>
                    <a:pt x="330" y="122"/>
                  </a:lnTo>
                  <a:lnTo>
                    <a:pt x="331" y="122"/>
                  </a:lnTo>
                  <a:lnTo>
                    <a:pt x="331" y="123"/>
                  </a:lnTo>
                  <a:lnTo>
                    <a:pt x="333" y="123"/>
                  </a:lnTo>
                  <a:lnTo>
                    <a:pt x="333" y="124"/>
                  </a:lnTo>
                  <a:lnTo>
                    <a:pt x="331" y="124"/>
                  </a:lnTo>
                  <a:lnTo>
                    <a:pt x="331" y="126"/>
                  </a:lnTo>
                  <a:lnTo>
                    <a:pt x="330" y="126"/>
                  </a:lnTo>
                  <a:lnTo>
                    <a:pt x="330" y="127"/>
                  </a:lnTo>
                  <a:lnTo>
                    <a:pt x="330" y="128"/>
                  </a:lnTo>
                  <a:lnTo>
                    <a:pt x="330" y="130"/>
                  </a:lnTo>
                  <a:lnTo>
                    <a:pt x="329" y="130"/>
                  </a:lnTo>
                  <a:lnTo>
                    <a:pt x="329" y="131"/>
                  </a:lnTo>
                  <a:lnTo>
                    <a:pt x="327" y="131"/>
                  </a:lnTo>
                  <a:lnTo>
                    <a:pt x="326" y="131"/>
                  </a:lnTo>
                  <a:lnTo>
                    <a:pt x="325" y="131"/>
                  </a:lnTo>
                  <a:lnTo>
                    <a:pt x="325" y="132"/>
                  </a:lnTo>
                  <a:lnTo>
                    <a:pt x="323" y="132"/>
                  </a:lnTo>
                  <a:lnTo>
                    <a:pt x="322" y="132"/>
                  </a:lnTo>
                  <a:lnTo>
                    <a:pt x="321" y="132"/>
                  </a:lnTo>
                  <a:lnTo>
                    <a:pt x="320" y="132"/>
                  </a:lnTo>
                  <a:lnTo>
                    <a:pt x="318" y="132"/>
                  </a:lnTo>
                  <a:lnTo>
                    <a:pt x="317" y="132"/>
                  </a:lnTo>
                  <a:lnTo>
                    <a:pt x="317" y="134"/>
                  </a:lnTo>
                  <a:lnTo>
                    <a:pt x="318" y="135"/>
                  </a:lnTo>
                  <a:lnTo>
                    <a:pt x="320" y="135"/>
                  </a:lnTo>
                  <a:lnTo>
                    <a:pt x="320" y="136"/>
                  </a:lnTo>
                  <a:lnTo>
                    <a:pt x="321" y="136"/>
                  </a:lnTo>
                  <a:lnTo>
                    <a:pt x="321" y="138"/>
                  </a:lnTo>
                  <a:lnTo>
                    <a:pt x="322" y="138"/>
                  </a:lnTo>
                  <a:lnTo>
                    <a:pt x="322" y="139"/>
                  </a:lnTo>
                  <a:lnTo>
                    <a:pt x="323" y="139"/>
                  </a:lnTo>
                  <a:lnTo>
                    <a:pt x="323" y="140"/>
                  </a:lnTo>
                  <a:lnTo>
                    <a:pt x="325" y="140"/>
                  </a:lnTo>
                  <a:lnTo>
                    <a:pt x="325" y="142"/>
                  </a:lnTo>
                  <a:lnTo>
                    <a:pt x="325" y="143"/>
                  </a:lnTo>
                  <a:lnTo>
                    <a:pt x="326" y="143"/>
                  </a:lnTo>
                  <a:lnTo>
                    <a:pt x="326" y="142"/>
                  </a:lnTo>
                  <a:lnTo>
                    <a:pt x="327" y="142"/>
                  </a:lnTo>
                  <a:lnTo>
                    <a:pt x="329" y="140"/>
                  </a:lnTo>
                  <a:lnTo>
                    <a:pt x="330" y="140"/>
                  </a:lnTo>
                  <a:lnTo>
                    <a:pt x="330" y="142"/>
                  </a:lnTo>
                  <a:lnTo>
                    <a:pt x="331" y="142"/>
                  </a:lnTo>
                  <a:lnTo>
                    <a:pt x="333" y="142"/>
                  </a:lnTo>
                  <a:lnTo>
                    <a:pt x="333" y="143"/>
                  </a:lnTo>
                  <a:lnTo>
                    <a:pt x="334" y="143"/>
                  </a:lnTo>
                  <a:lnTo>
                    <a:pt x="334" y="144"/>
                  </a:lnTo>
                  <a:lnTo>
                    <a:pt x="335" y="144"/>
                  </a:lnTo>
                  <a:lnTo>
                    <a:pt x="335" y="145"/>
                  </a:lnTo>
                  <a:lnTo>
                    <a:pt x="334" y="147"/>
                  </a:lnTo>
                  <a:lnTo>
                    <a:pt x="333" y="145"/>
                  </a:lnTo>
                  <a:lnTo>
                    <a:pt x="333" y="144"/>
                  </a:lnTo>
                  <a:lnTo>
                    <a:pt x="331" y="144"/>
                  </a:lnTo>
                  <a:lnTo>
                    <a:pt x="330" y="144"/>
                  </a:lnTo>
                  <a:lnTo>
                    <a:pt x="330" y="145"/>
                  </a:lnTo>
                  <a:lnTo>
                    <a:pt x="329" y="145"/>
                  </a:lnTo>
                  <a:lnTo>
                    <a:pt x="329" y="147"/>
                  </a:lnTo>
                  <a:lnTo>
                    <a:pt x="330" y="147"/>
                  </a:lnTo>
                  <a:lnTo>
                    <a:pt x="330" y="148"/>
                  </a:lnTo>
                  <a:lnTo>
                    <a:pt x="330" y="149"/>
                  </a:lnTo>
                  <a:lnTo>
                    <a:pt x="329" y="151"/>
                  </a:lnTo>
                  <a:lnTo>
                    <a:pt x="327" y="151"/>
                  </a:lnTo>
                  <a:lnTo>
                    <a:pt x="327" y="152"/>
                  </a:lnTo>
                  <a:lnTo>
                    <a:pt x="327" y="153"/>
                  </a:lnTo>
                  <a:lnTo>
                    <a:pt x="326" y="153"/>
                  </a:lnTo>
                  <a:lnTo>
                    <a:pt x="325" y="155"/>
                  </a:lnTo>
                  <a:lnTo>
                    <a:pt x="323" y="156"/>
                  </a:lnTo>
                  <a:lnTo>
                    <a:pt x="322" y="157"/>
                  </a:lnTo>
                  <a:lnTo>
                    <a:pt x="322" y="159"/>
                  </a:lnTo>
                  <a:lnTo>
                    <a:pt x="322" y="160"/>
                  </a:lnTo>
                  <a:lnTo>
                    <a:pt x="322" y="161"/>
                  </a:lnTo>
                  <a:lnTo>
                    <a:pt x="322" y="162"/>
                  </a:lnTo>
                  <a:lnTo>
                    <a:pt x="323" y="162"/>
                  </a:lnTo>
                  <a:lnTo>
                    <a:pt x="323" y="164"/>
                  </a:lnTo>
                  <a:lnTo>
                    <a:pt x="325" y="164"/>
                  </a:lnTo>
                  <a:lnTo>
                    <a:pt x="325" y="165"/>
                  </a:lnTo>
                  <a:lnTo>
                    <a:pt x="326" y="165"/>
                  </a:lnTo>
                  <a:lnTo>
                    <a:pt x="326" y="166"/>
                  </a:lnTo>
                  <a:lnTo>
                    <a:pt x="326" y="168"/>
                  </a:lnTo>
                  <a:lnTo>
                    <a:pt x="327" y="168"/>
                  </a:lnTo>
                  <a:lnTo>
                    <a:pt x="327" y="169"/>
                  </a:lnTo>
                  <a:lnTo>
                    <a:pt x="329" y="169"/>
                  </a:lnTo>
                  <a:lnTo>
                    <a:pt x="330" y="169"/>
                  </a:lnTo>
                  <a:lnTo>
                    <a:pt x="331" y="169"/>
                  </a:lnTo>
                  <a:lnTo>
                    <a:pt x="334" y="169"/>
                  </a:lnTo>
                  <a:lnTo>
                    <a:pt x="335" y="169"/>
                  </a:lnTo>
                  <a:lnTo>
                    <a:pt x="337" y="169"/>
                  </a:lnTo>
                  <a:lnTo>
                    <a:pt x="338" y="168"/>
                  </a:lnTo>
                  <a:lnTo>
                    <a:pt x="339" y="168"/>
                  </a:lnTo>
                  <a:lnTo>
                    <a:pt x="340" y="168"/>
                  </a:lnTo>
                  <a:lnTo>
                    <a:pt x="342" y="168"/>
                  </a:lnTo>
                  <a:lnTo>
                    <a:pt x="343" y="168"/>
                  </a:lnTo>
                  <a:lnTo>
                    <a:pt x="343" y="169"/>
                  </a:lnTo>
                  <a:lnTo>
                    <a:pt x="343" y="170"/>
                  </a:lnTo>
                  <a:lnTo>
                    <a:pt x="343" y="172"/>
                  </a:lnTo>
                  <a:lnTo>
                    <a:pt x="343" y="173"/>
                  </a:lnTo>
                  <a:lnTo>
                    <a:pt x="344" y="173"/>
                  </a:lnTo>
                  <a:lnTo>
                    <a:pt x="344" y="174"/>
                  </a:lnTo>
                  <a:lnTo>
                    <a:pt x="346" y="174"/>
                  </a:lnTo>
                  <a:lnTo>
                    <a:pt x="346" y="176"/>
                  </a:lnTo>
                  <a:lnTo>
                    <a:pt x="346" y="177"/>
                  </a:lnTo>
                  <a:lnTo>
                    <a:pt x="344" y="177"/>
                  </a:lnTo>
                  <a:lnTo>
                    <a:pt x="344" y="178"/>
                  </a:lnTo>
                  <a:lnTo>
                    <a:pt x="343" y="178"/>
                  </a:lnTo>
                  <a:lnTo>
                    <a:pt x="343" y="179"/>
                  </a:lnTo>
                  <a:lnTo>
                    <a:pt x="343" y="181"/>
                  </a:lnTo>
                  <a:lnTo>
                    <a:pt x="342" y="181"/>
                  </a:lnTo>
                  <a:lnTo>
                    <a:pt x="342" y="182"/>
                  </a:lnTo>
                  <a:lnTo>
                    <a:pt x="340" y="182"/>
                  </a:lnTo>
                  <a:lnTo>
                    <a:pt x="339" y="182"/>
                  </a:lnTo>
                  <a:lnTo>
                    <a:pt x="338" y="182"/>
                  </a:lnTo>
                  <a:lnTo>
                    <a:pt x="338" y="181"/>
                  </a:lnTo>
                  <a:lnTo>
                    <a:pt x="338" y="179"/>
                  </a:lnTo>
                  <a:lnTo>
                    <a:pt x="338" y="178"/>
                  </a:lnTo>
                  <a:lnTo>
                    <a:pt x="337" y="178"/>
                  </a:lnTo>
                  <a:lnTo>
                    <a:pt x="335" y="179"/>
                  </a:lnTo>
                  <a:lnTo>
                    <a:pt x="335" y="181"/>
                  </a:lnTo>
                  <a:lnTo>
                    <a:pt x="334" y="181"/>
                  </a:lnTo>
                  <a:lnTo>
                    <a:pt x="334" y="182"/>
                  </a:lnTo>
                  <a:lnTo>
                    <a:pt x="334" y="183"/>
                  </a:lnTo>
                  <a:lnTo>
                    <a:pt x="334" y="185"/>
                  </a:lnTo>
                  <a:lnTo>
                    <a:pt x="335" y="185"/>
                  </a:lnTo>
                  <a:lnTo>
                    <a:pt x="335" y="186"/>
                  </a:lnTo>
                  <a:lnTo>
                    <a:pt x="335" y="187"/>
                  </a:lnTo>
                  <a:lnTo>
                    <a:pt x="337" y="187"/>
                  </a:lnTo>
                  <a:lnTo>
                    <a:pt x="337" y="189"/>
                  </a:lnTo>
                  <a:lnTo>
                    <a:pt x="338" y="189"/>
                  </a:lnTo>
                  <a:lnTo>
                    <a:pt x="338" y="190"/>
                  </a:lnTo>
                  <a:lnTo>
                    <a:pt x="338" y="191"/>
                  </a:lnTo>
                  <a:lnTo>
                    <a:pt x="337" y="191"/>
                  </a:lnTo>
                  <a:lnTo>
                    <a:pt x="337" y="193"/>
                  </a:lnTo>
                  <a:lnTo>
                    <a:pt x="335" y="193"/>
                  </a:lnTo>
                  <a:lnTo>
                    <a:pt x="335" y="191"/>
                  </a:lnTo>
                  <a:lnTo>
                    <a:pt x="334" y="191"/>
                  </a:lnTo>
                  <a:lnTo>
                    <a:pt x="334" y="190"/>
                  </a:lnTo>
                  <a:lnTo>
                    <a:pt x="333" y="190"/>
                  </a:lnTo>
                  <a:lnTo>
                    <a:pt x="331" y="190"/>
                  </a:lnTo>
                  <a:lnTo>
                    <a:pt x="331" y="191"/>
                  </a:lnTo>
                  <a:lnTo>
                    <a:pt x="330" y="191"/>
                  </a:lnTo>
                  <a:lnTo>
                    <a:pt x="329" y="191"/>
                  </a:lnTo>
                  <a:lnTo>
                    <a:pt x="329" y="193"/>
                  </a:lnTo>
                  <a:lnTo>
                    <a:pt x="327" y="193"/>
                  </a:lnTo>
                  <a:lnTo>
                    <a:pt x="327" y="194"/>
                  </a:lnTo>
                  <a:lnTo>
                    <a:pt x="326" y="194"/>
                  </a:lnTo>
                  <a:lnTo>
                    <a:pt x="326" y="195"/>
                  </a:lnTo>
                  <a:lnTo>
                    <a:pt x="325" y="195"/>
                  </a:lnTo>
                  <a:lnTo>
                    <a:pt x="323" y="195"/>
                  </a:lnTo>
                  <a:lnTo>
                    <a:pt x="322" y="195"/>
                  </a:lnTo>
                  <a:lnTo>
                    <a:pt x="321" y="195"/>
                  </a:lnTo>
                  <a:lnTo>
                    <a:pt x="320" y="195"/>
                  </a:lnTo>
                  <a:lnTo>
                    <a:pt x="318" y="196"/>
                  </a:lnTo>
                  <a:lnTo>
                    <a:pt x="317" y="196"/>
                  </a:lnTo>
                  <a:lnTo>
                    <a:pt x="316" y="196"/>
                  </a:lnTo>
                  <a:lnTo>
                    <a:pt x="314" y="196"/>
                  </a:lnTo>
                  <a:lnTo>
                    <a:pt x="314" y="198"/>
                  </a:lnTo>
                  <a:lnTo>
                    <a:pt x="313" y="198"/>
                  </a:lnTo>
                  <a:lnTo>
                    <a:pt x="313" y="199"/>
                  </a:lnTo>
                  <a:lnTo>
                    <a:pt x="312" y="199"/>
                  </a:lnTo>
                  <a:lnTo>
                    <a:pt x="312" y="200"/>
                  </a:lnTo>
                  <a:lnTo>
                    <a:pt x="310" y="200"/>
                  </a:lnTo>
                  <a:lnTo>
                    <a:pt x="309" y="200"/>
                  </a:lnTo>
                  <a:lnTo>
                    <a:pt x="308" y="200"/>
                  </a:lnTo>
                  <a:lnTo>
                    <a:pt x="308" y="202"/>
                  </a:lnTo>
                  <a:lnTo>
                    <a:pt x="306" y="202"/>
                  </a:lnTo>
                  <a:lnTo>
                    <a:pt x="306" y="203"/>
                  </a:lnTo>
                  <a:lnTo>
                    <a:pt x="305" y="203"/>
                  </a:lnTo>
                  <a:lnTo>
                    <a:pt x="305" y="204"/>
                  </a:lnTo>
                  <a:lnTo>
                    <a:pt x="304" y="204"/>
                  </a:lnTo>
                  <a:lnTo>
                    <a:pt x="304" y="206"/>
                  </a:lnTo>
                  <a:lnTo>
                    <a:pt x="302" y="206"/>
                  </a:lnTo>
                  <a:lnTo>
                    <a:pt x="301" y="206"/>
                  </a:lnTo>
                  <a:lnTo>
                    <a:pt x="300" y="206"/>
                  </a:lnTo>
                  <a:lnTo>
                    <a:pt x="299" y="206"/>
                  </a:lnTo>
                  <a:lnTo>
                    <a:pt x="299" y="207"/>
                  </a:lnTo>
                  <a:lnTo>
                    <a:pt x="297" y="207"/>
                  </a:lnTo>
                  <a:lnTo>
                    <a:pt x="297" y="208"/>
                  </a:lnTo>
                  <a:lnTo>
                    <a:pt x="296" y="208"/>
                  </a:lnTo>
                  <a:lnTo>
                    <a:pt x="295" y="208"/>
                  </a:lnTo>
                  <a:lnTo>
                    <a:pt x="293" y="208"/>
                  </a:lnTo>
                  <a:lnTo>
                    <a:pt x="292" y="208"/>
                  </a:lnTo>
                  <a:lnTo>
                    <a:pt x="292" y="210"/>
                  </a:lnTo>
                  <a:lnTo>
                    <a:pt x="291" y="210"/>
                  </a:lnTo>
                  <a:lnTo>
                    <a:pt x="289" y="210"/>
                  </a:lnTo>
                  <a:lnTo>
                    <a:pt x="289" y="208"/>
                  </a:lnTo>
                  <a:lnTo>
                    <a:pt x="288" y="208"/>
                  </a:lnTo>
                  <a:lnTo>
                    <a:pt x="287" y="208"/>
                  </a:lnTo>
                  <a:lnTo>
                    <a:pt x="287" y="210"/>
                  </a:lnTo>
                  <a:lnTo>
                    <a:pt x="285" y="210"/>
                  </a:lnTo>
                  <a:lnTo>
                    <a:pt x="284" y="210"/>
                  </a:lnTo>
                  <a:lnTo>
                    <a:pt x="283" y="210"/>
                  </a:lnTo>
                  <a:lnTo>
                    <a:pt x="282" y="211"/>
                  </a:lnTo>
                  <a:lnTo>
                    <a:pt x="280" y="211"/>
                  </a:lnTo>
                  <a:lnTo>
                    <a:pt x="280" y="210"/>
                  </a:lnTo>
                  <a:lnTo>
                    <a:pt x="279" y="210"/>
                  </a:lnTo>
                  <a:lnTo>
                    <a:pt x="278" y="210"/>
                  </a:lnTo>
                  <a:lnTo>
                    <a:pt x="278" y="211"/>
                  </a:lnTo>
                  <a:lnTo>
                    <a:pt x="276" y="211"/>
                  </a:lnTo>
                  <a:lnTo>
                    <a:pt x="275" y="211"/>
                  </a:lnTo>
                  <a:lnTo>
                    <a:pt x="275" y="212"/>
                  </a:lnTo>
                  <a:lnTo>
                    <a:pt x="274" y="212"/>
                  </a:lnTo>
                  <a:lnTo>
                    <a:pt x="272" y="212"/>
                  </a:lnTo>
                  <a:lnTo>
                    <a:pt x="272" y="214"/>
                  </a:lnTo>
                  <a:lnTo>
                    <a:pt x="271" y="214"/>
                  </a:lnTo>
                  <a:lnTo>
                    <a:pt x="270" y="214"/>
                  </a:lnTo>
                  <a:lnTo>
                    <a:pt x="270" y="215"/>
                  </a:lnTo>
                  <a:lnTo>
                    <a:pt x="268" y="215"/>
                  </a:lnTo>
                  <a:lnTo>
                    <a:pt x="268" y="216"/>
                  </a:lnTo>
                  <a:lnTo>
                    <a:pt x="267" y="216"/>
                  </a:lnTo>
                  <a:lnTo>
                    <a:pt x="266" y="216"/>
                  </a:lnTo>
                  <a:lnTo>
                    <a:pt x="266" y="217"/>
                  </a:lnTo>
                  <a:lnTo>
                    <a:pt x="265" y="219"/>
                  </a:lnTo>
                  <a:lnTo>
                    <a:pt x="265" y="220"/>
                  </a:lnTo>
                  <a:lnTo>
                    <a:pt x="263" y="220"/>
                  </a:lnTo>
                  <a:lnTo>
                    <a:pt x="263" y="221"/>
                  </a:lnTo>
                  <a:lnTo>
                    <a:pt x="262" y="223"/>
                  </a:lnTo>
                  <a:lnTo>
                    <a:pt x="261" y="223"/>
                  </a:lnTo>
                  <a:lnTo>
                    <a:pt x="259" y="223"/>
                  </a:lnTo>
                  <a:lnTo>
                    <a:pt x="258" y="223"/>
                  </a:lnTo>
                  <a:lnTo>
                    <a:pt x="257" y="223"/>
                  </a:lnTo>
                  <a:lnTo>
                    <a:pt x="255" y="223"/>
                  </a:lnTo>
                  <a:lnTo>
                    <a:pt x="254" y="223"/>
                  </a:lnTo>
                  <a:lnTo>
                    <a:pt x="254" y="224"/>
                  </a:lnTo>
                  <a:lnTo>
                    <a:pt x="253" y="224"/>
                  </a:lnTo>
                  <a:lnTo>
                    <a:pt x="251" y="225"/>
                  </a:lnTo>
                  <a:lnTo>
                    <a:pt x="250" y="225"/>
                  </a:lnTo>
                  <a:lnTo>
                    <a:pt x="249" y="225"/>
                  </a:lnTo>
                  <a:lnTo>
                    <a:pt x="244" y="225"/>
                  </a:lnTo>
                  <a:lnTo>
                    <a:pt x="242" y="225"/>
                  </a:lnTo>
                  <a:lnTo>
                    <a:pt x="240" y="225"/>
                  </a:lnTo>
                  <a:lnTo>
                    <a:pt x="237" y="225"/>
                  </a:lnTo>
                  <a:lnTo>
                    <a:pt x="234" y="225"/>
                  </a:lnTo>
                  <a:lnTo>
                    <a:pt x="233" y="225"/>
                  </a:lnTo>
                  <a:lnTo>
                    <a:pt x="227" y="225"/>
                  </a:lnTo>
                  <a:lnTo>
                    <a:pt x="224" y="225"/>
                  </a:lnTo>
                  <a:lnTo>
                    <a:pt x="221" y="225"/>
                  </a:lnTo>
                  <a:lnTo>
                    <a:pt x="215" y="225"/>
                  </a:lnTo>
                  <a:lnTo>
                    <a:pt x="210" y="225"/>
                  </a:lnTo>
                  <a:lnTo>
                    <a:pt x="208" y="225"/>
                  </a:lnTo>
                  <a:lnTo>
                    <a:pt x="207" y="225"/>
                  </a:lnTo>
                  <a:lnTo>
                    <a:pt x="206" y="225"/>
                  </a:lnTo>
                  <a:lnTo>
                    <a:pt x="202" y="225"/>
                  </a:lnTo>
                  <a:lnTo>
                    <a:pt x="199" y="225"/>
                  </a:lnTo>
                  <a:lnTo>
                    <a:pt x="198" y="225"/>
                  </a:lnTo>
                  <a:lnTo>
                    <a:pt x="196" y="225"/>
                  </a:lnTo>
                  <a:lnTo>
                    <a:pt x="196" y="227"/>
                  </a:lnTo>
                  <a:lnTo>
                    <a:pt x="196" y="229"/>
                  </a:lnTo>
                  <a:lnTo>
                    <a:pt x="196" y="233"/>
                  </a:lnTo>
                  <a:lnTo>
                    <a:pt x="196" y="234"/>
                  </a:lnTo>
                  <a:lnTo>
                    <a:pt x="195" y="234"/>
                  </a:lnTo>
                  <a:lnTo>
                    <a:pt x="193" y="234"/>
                  </a:lnTo>
                  <a:lnTo>
                    <a:pt x="187" y="234"/>
                  </a:lnTo>
                  <a:lnTo>
                    <a:pt x="186" y="234"/>
                  </a:lnTo>
                  <a:lnTo>
                    <a:pt x="185" y="234"/>
                  </a:lnTo>
                  <a:lnTo>
                    <a:pt x="183" y="234"/>
                  </a:lnTo>
                  <a:lnTo>
                    <a:pt x="182" y="234"/>
                  </a:lnTo>
                  <a:lnTo>
                    <a:pt x="181" y="234"/>
                  </a:lnTo>
                  <a:lnTo>
                    <a:pt x="178" y="234"/>
                  </a:lnTo>
                  <a:lnTo>
                    <a:pt x="178" y="232"/>
                  </a:lnTo>
                  <a:lnTo>
                    <a:pt x="177" y="229"/>
                  </a:lnTo>
                  <a:lnTo>
                    <a:pt x="177" y="227"/>
                  </a:lnTo>
                  <a:lnTo>
                    <a:pt x="177" y="224"/>
                  </a:lnTo>
                  <a:lnTo>
                    <a:pt x="176" y="224"/>
                  </a:lnTo>
                  <a:lnTo>
                    <a:pt x="174" y="224"/>
                  </a:lnTo>
                  <a:lnTo>
                    <a:pt x="168" y="224"/>
                  </a:lnTo>
                  <a:lnTo>
                    <a:pt x="165" y="224"/>
                  </a:lnTo>
                  <a:lnTo>
                    <a:pt x="160" y="224"/>
                  </a:lnTo>
                  <a:lnTo>
                    <a:pt x="160" y="225"/>
                  </a:lnTo>
                  <a:lnTo>
                    <a:pt x="157" y="225"/>
                  </a:lnTo>
                  <a:lnTo>
                    <a:pt x="156" y="225"/>
                  </a:lnTo>
                  <a:lnTo>
                    <a:pt x="151" y="225"/>
                  </a:lnTo>
                  <a:lnTo>
                    <a:pt x="149" y="225"/>
                  </a:lnTo>
                  <a:lnTo>
                    <a:pt x="147" y="225"/>
                  </a:lnTo>
                  <a:lnTo>
                    <a:pt x="141" y="225"/>
                  </a:lnTo>
                  <a:lnTo>
                    <a:pt x="140" y="225"/>
                  </a:lnTo>
                  <a:lnTo>
                    <a:pt x="138" y="225"/>
                  </a:lnTo>
                  <a:lnTo>
                    <a:pt x="135" y="225"/>
                  </a:lnTo>
                  <a:lnTo>
                    <a:pt x="132" y="225"/>
                  </a:lnTo>
                  <a:lnTo>
                    <a:pt x="128" y="225"/>
                  </a:lnTo>
                  <a:lnTo>
                    <a:pt x="126" y="225"/>
                  </a:lnTo>
                  <a:lnTo>
                    <a:pt x="124" y="225"/>
                  </a:lnTo>
                  <a:lnTo>
                    <a:pt x="122" y="225"/>
                  </a:lnTo>
                  <a:lnTo>
                    <a:pt x="121" y="225"/>
                  </a:lnTo>
                  <a:lnTo>
                    <a:pt x="117" y="225"/>
                  </a:lnTo>
                  <a:lnTo>
                    <a:pt x="114" y="225"/>
                  </a:lnTo>
                  <a:lnTo>
                    <a:pt x="113" y="225"/>
                  </a:lnTo>
                  <a:lnTo>
                    <a:pt x="110" y="225"/>
                  </a:lnTo>
                  <a:lnTo>
                    <a:pt x="107" y="225"/>
                  </a:lnTo>
                  <a:lnTo>
                    <a:pt x="104" y="225"/>
                  </a:lnTo>
                  <a:lnTo>
                    <a:pt x="101" y="225"/>
                  </a:lnTo>
                  <a:lnTo>
                    <a:pt x="97" y="225"/>
                  </a:lnTo>
                  <a:lnTo>
                    <a:pt x="96" y="225"/>
                  </a:lnTo>
                  <a:lnTo>
                    <a:pt x="94" y="225"/>
                  </a:lnTo>
                  <a:lnTo>
                    <a:pt x="92" y="225"/>
                  </a:lnTo>
                  <a:lnTo>
                    <a:pt x="89" y="225"/>
                  </a:lnTo>
                  <a:lnTo>
                    <a:pt x="87" y="225"/>
                  </a:lnTo>
                  <a:lnTo>
                    <a:pt x="85" y="225"/>
                  </a:lnTo>
                  <a:lnTo>
                    <a:pt x="80" y="225"/>
                  </a:lnTo>
                  <a:lnTo>
                    <a:pt x="79" y="225"/>
                  </a:lnTo>
                  <a:lnTo>
                    <a:pt x="77" y="225"/>
                  </a:lnTo>
                  <a:lnTo>
                    <a:pt x="76" y="225"/>
                  </a:lnTo>
                  <a:lnTo>
                    <a:pt x="75" y="225"/>
                  </a:lnTo>
                  <a:lnTo>
                    <a:pt x="71" y="225"/>
                  </a:lnTo>
                  <a:lnTo>
                    <a:pt x="68" y="225"/>
                  </a:lnTo>
                  <a:lnTo>
                    <a:pt x="67" y="225"/>
                  </a:lnTo>
                  <a:lnTo>
                    <a:pt x="66" y="225"/>
                  </a:lnTo>
                  <a:lnTo>
                    <a:pt x="64" y="225"/>
                  </a:lnTo>
                  <a:lnTo>
                    <a:pt x="63" y="225"/>
                  </a:lnTo>
                  <a:lnTo>
                    <a:pt x="59" y="225"/>
                  </a:lnTo>
                  <a:lnTo>
                    <a:pt x="58" y="225"/>
                  </a:lnTo>
                  <a:lnTo>
                    <a:pt x="56" y="225"/>
                  </a:lnTo>
                  <a:lnTo>
                    <a:pt x="55" y="225"/>
                  </a:lnTo>
                  <a:lnTo>
                    <a:pt x="52" y="225"/>
                  </a:lnTo>
                  <a:lnTo>
                    <a:pt x="51" y="225"/>
                  </a:lnTo>
                  <a:lnTo>
                    <a:pt x="50" y="225"/>
                  </a:lnTo>
                  <a:lnTo>
                    <a:pt x="49" y="225"/>
                  </a:lnTo>
                  <a:lnTo>
                    <a:pt x="46" y="225"/>
                  </a:lnTo>
                  <a:lnTo>
                    <a:pt x="45" y="225"/>
                  </a:lnTo>
                  <a:lnTo>
                    <a:pt x="43" y="225"/>
                  </a:lnTo>
                  <a:lnTo>
                    <a:pt x="42" y="225"/>
                  </a:lnTo>
                  <a:lnTo>
                    <a:pt x="38" y="225"/>
                  </a:lnTo>
                  <a:lnTo>
                    <a:pt x="35" y="225"/>
                  </a:lnTo>
                  <a:lnTo>
                    <a:pt x="33" y="225"/>
                  </a:lnTo>
                  <a:lnTo>
                    <a:pt x="30" y="225"/>
                  </a:lnTo>
                  <a:lnTo>
                    <a:pt x="29" y="225"/>
                  </a:lnTo>
                  <a:lnTo>
                    <a:pt x="28" y="225"/>
                  </a:lnTo>
                  <a:lnTo>
                    <a:pt x="26" y="225"/>
                  </a:lnTo>
                  <a:lnTo>
                    <a:pt x="24" y="225"/>
                  </a:lnTo>
                  <a:lnTo>
                    <a:pt x="21" y="225"/>
                  </a:lnTo>
                  <a:lnTo>
                    <a:pt x="20" y="225"/>
                  </a:lnTo>
                  <a:lnTo>
                    <a:pt x="18" y="225"/>
                  </a:lnTo>
                  <a:lnTo>
                    <a:pt x="17" y="225"/>
                  </a:lnTo>
                  <a:lnTo>
                    <a:pt x="16" y="225"/>
                  </a:lnTo>
                  <a:lnTo>
                    <a:pt x="15" y="225"/>
                  </a:lnTo>
                  <a:lnTo>
                    <a:pt x="13" y="225"/>
                  </a:lnTo>
                  <a:lnTo>
                    <a:pt x="12" y="224"/>
                  </a:lnTo>
                  <a:lnTo>
                    <a:pt x="11" y="224"/>
                  </a:lnTo>
                  <a:lnTo>
                    <a:pt x="9" y="224"/>
                  </a:lnTo>
                  <a:lnTo>
                    <a:pt x="8" y="224"/>
                  </a:lnTo>
                  <a:lnTo>
                    <a:pt x="5" y="224"/>
                  </a:lnTo>
                  <a:lnTo>
                    <a:pt x="4" y="224"/>
                  </a:lnTo>
                  <a:lnTo>
                    <a:pt x="0" y="224"/>
                  </a:lnTo>
                  <a:lnTo>
                    <a:pt x="0" y="215"/>
                  </a:lnTo>
                  <a:lnTo>
                    <a:pt x="0" y="211"/>
                  </a:lnTo>
                  <a:lnTo>
                    <a:pt x="0" y="207"/>
                  </a:lnTo>
                  <a:lnTo>
                    <a:pt x="0" y="206"/>
                  </a:lnTo>
                  <a:lnTo>
                    <a:pt x="0" y="204"/>
                  </a:lnTo>
                  <a:lnTo>
                    <a:pt x="1" y="196"/>
                  </a:lnTo>
                  <a:lnTo>
                    <a:pt x="1" y="194"/>
                  </a:lnTo>
                  <a:lnTo>
                    <a:pt x="1" y="191"/>
                  </a:lnTo>
                  <a:lnTo>
                    <a:pt x="1" y="190"/>
                  </a:lnTo>
                  <a:lnTo>
                    <a:pt x="1" y="189"/>
                  </a:lnTo>
                  <a:lnTo>
                    <a:pt x="1" y="187"/>
                  </a:lnTo>
                  <a:lnTo>
                    <a:pt x="1" y="183"/>
                  </a:lnTo>
                  <a:lnTo>
                    <a:pt x="1" y="181"/>
                  </a:lnTo>
                  <a:lnTo>
                    <a:pt x="1" y="178"/>
                  </a:lnTo>
                  <a:lnTo>
                    <a:pt x="1" y="177"/>
                  </a:lnTo>
                  <a:lnTo>
                    <a:pt x="1" y="172"/>
                  </a:lnTo>
                  <a:lnTo>
                    <a:pt x="1" y="168"/>
                  </a:lnTo>
                  <a:lnTo>
                    <a:pt x="1" y="166"/>
                  </a:lnTo>
                  <a:lnTo>
                    <a:pt x="1" y="161"/>
                  </a:lnTo>
                  <a:lnTo>
                    <a:pt x="1" y="159"/>
                  </a:lnTo>
                  <a:lnTo>
                    <a:pt x="1" y="157"/>
                  </a:lnTo>
                  <a:lnTo>
                    <a:pt x="1" y="155"/>
                  </a:lnTo>
                  <a:lnTo>
                    <a:pt x="1" y="149"/>
                  </a:lnTo>
                  <a:lnTo>
                    <a:pt x="3" y="147"/>
                  </a:lnTo>
                  <a:lnTo>
                    <a:pt x="3" y="145"/>
                  </a:lnTo>
                  <a:lnTo>
                    <a:pt x="3" y="143"/>
                  </a:lnTo>
                  <a:lnTo>
                    <a:pt x="3" y="142"/>
                  </a:lnTo>
                  <a:lnTo>
                    <a:pt x="3" y="140"/>
                  </a:lnTo>
                  <a:lnTo>
                    <a:pt x="4" y="140"/>
                  </a:lnTo>
                  <a:lnTo>
                    <a:pt x="5" y="139"/>
                  </a:lnTo>
                  <a:lnTo>
                    <a:pt x="5" y="138"/>
                  </a:lnTo>
                  <a:lnTo>
                    <a:pt x="7" y="136"/>
                  </a:lnTo>
                  <a:lnTo>
                    <a:pt x="8" y="136"/>
                  </a:lnTo>
                  <a:lnTo>
                    <a:pt x="8" y="135"/>
                  </a:lnTo>
                  <a:lnTo>
                    <a:pt x="9" y="135"/>
                  </a:lnTo>
                  <a:lnTo>
                    <a:pt x="9" y="134"/>
                  </a:lnTo>
                  <a:lnTo>
                    <a:pt x="11" y="132"/>
                  </a:lnTo>
                  <a:lnTo>
                    <a:pt x="12" y="132"/>
                  </a:lnTo>
                  <a:lnTo>
                    <a:pt x="12" y="131"/>
                  </a:lnTo>
                  <a:lnTo>
                    <a:pt x="12" y="127"/>
                  </a:lnTo>
                  <a:lnTo>
                    <a:pt x="12" y="124"/>
                  </a:lnTo>
                  <a:lnTo>
                    <a:pt x="12" y="123"/>
                  </a:lnTo>
                  <a:lnTo>
                    <a:pt x="12" y="122"/>
                  </a:lnTo>
                  <a:lnTo>
                    <a:pt x="12" y="119"/>
                  </a:lnTo>
                  <a:lnTo>
                    <a:pt x="12" y="115"/>
                  </a:lnTo>
                  <a:lnTo>
                    <a:pt x="13" y="111"/>
                  </a:lnTo>
                  <a:lnTo>
                    <a:pt x="13" y="110"/>
                  </a:lnTo>
                  <a:lnTo>
                    <a:pt x="13" y="109"/>
                  </a:lnTo>
                  <a:lnTo>
                    <a:pt x="13" y="106"/>
                  </a:lnTo>
                  <a:lnTo>
                    <a:pt x="13" y="104"/>
                  </a:lnTo>
                  <a:lnTo>
                    <a:pt x="13" y="100"/>
                  </a:lnTo>
                  <a:lnTo>
                    <a:pt x="13" y="97"/>
                  </a:lnTo>
                  <a:lnTo>
                    <a:pt x="13" y="93"/>
                  </a:lnTo>
                  <a:lnTo>
                    <a:pt x="13" y="92"/>
                  </a:lnTo>
                  <a:lnTo>
                    <a:pt x="13" y="89"/>
                  </a:lnTo>
                  <a:lnTo>
                    <a:pt x="13" y="87"/>
                  </a:lnTo>
                  <a:lnTo>
                    <a:pt x="13" y="84"/>
                  </a:lnTo>
                  <a:lnTo>
                    <a:pt x="13" y="81"/>
                  </a:lnTo>
                  <a:lnTo>
                    <a:pt x="13" y="77"/>
                  </a:lnTo>
                  <a:lnTo>
                    <a:pt x="13" y="76"/>
                  </a:lnTo>
                  <a:lnTo>
                    <a:pt x="13" y="72"/>
                  </a:lnTo>
                  <a:lnTo>
                    <a:pt x="13" y="70"/>
                  </a:lnTo>
                  <a:lnTo>
                    <a:pt x="13" y="66"/>
                  </a:lnTo>
                  <a:lnTo>
                    <a:pt x="13" y="62"/>
                  </a:lnTo>
                  <a:lnTo>
                    <a:pt x="13" y="58"/>
                  </a:lnTo>
                  <a:lnTo>
                    <a:pt x="13" y="56"/>
                  </a:lnTo>
                  <a:lnTo>
                    <a:pt x="13" y="55"/>
                  </a:lnTo>
                  <a:lnTo>
                    <a:pt x="13" y="54"/>
                  </a:lnTo>
                  <a:lnTo>
                    <a:pt x="15" y="50"/>
                  </a:lnTo>
                  <a:lnTo>
                    <a:pt x="15" y="49"/>
                  </a:lnTo>
                  <a:lnTo>
                    <a:pt x="15" y="47"/>
                  </a:lnTo>
                  <a:lnTo>
                    <a:pt x="15" y="45"/>
                  </a:lnTo>
                  <a:lnTo>
                    <a:pt x="15" y="42"/>
                  </a:lnTo>
                  <a:lnTo>
                    <a:pt x="15" y="41"/>
                  </a:lnTo>
                  <a:lnTo>
                    <a:pt x="15" y="39"/>
                  </a:lnTo>
                  <a:lnTo>
                    <a:pt x="15" y="38"/>
                  </a:lnTo>
                  <a:lnTo>
                    <a:pt x="15" y="37"/>
                  </a:lnTo>
                  <a:lnTo>
                    <a:pt x="15" y="33"/>
                  </a:lnTo>
                  <a:lnTo>
                    <a:pt x="13" y="32"/>
                  </a:lnTo>
                  <a:lnTo>
                    <a:pt x="13" y="26"/>
                  </a:lnTo>
                  <a:lnTo>
                    <a:pt x="13" y="22"/>
                  </a:lnTo>
                  <a:lnTo>
                    <a:pt x="13" y="20"/>
                  </a:lnTo>
                  <a:lnTo>
                    <a:pt x="13" y="16"/>
                  </a:lnTo>
                  <a:lnTo>
                    <a:pt x="13" y="13"/>
                  </a:lnTo>
                  <a:lnTo>
                    <a:pt x="13" y="9"/>
                  </a:lnTo>
                  <a:lnTo>
                    <a:pt x="13" y="5"/>
                  </a:lnTo>
                  <a:lnTo>
                    <a:pt x="13" y="1"/>
                  </a:lnTo>
                  <a:lnTo>
                    <a:pt x="13" y="0"/>
                  </a:lnTo>
                  <a:lnTo>
                    <a:pt x="15" y="0"/>
                  </a:lnTo>
                  <a:lnTo>
                    <a:pt x="16" y="0"/>
                  </a:lnTo>
                  <a:lnTo>
                    <a:pt x="20" y="0"/>
                  </a:lnTo>
                  <a:lnTo>
                    <a:pt x="22" y="0"/>
                  </a:lnTo>
                  <a:lnTo>
                    <a:pt x="25" y="0"/>
                  </a:lnTo>
                  <a:lnTo>
                    <a:pt x="29" y="0"/>
                  </a:lnTo>
                  <a:lnTo>
                    <a:pt x="30" y="0"/>
                  </a:lnTo>
                  <a:lnTo>
                    <a:pt x="32" y="0"/>
                  </a:lnTo>
                  <a:lnTo>
                    <a:pt x="33" y="0"/>
                  </a:lnTo>
                  <a:lnTo>
                    <a:pt x="35" y="0"/>
                  </a:lnTo>
                  <a:lnTo>
                    <a:pt x="38" y="0"/>
                  </a:lnTo>
                  <a:lnTo>
                    <a:pt x="39" y="0"/>
                  </a:lnTo>
                  <a:lnTo>
                    <a:pt x="42" y="0"/>
                  </a:lnTo>
                  <a:lnTo>
                    <a:pt x="45" y="0"/>
                  </a:lnTo>
                  <a:lnTo>
                    <a:pt x="47" y="0"/>
                  </a:lnTo>
                  <a:lnTo>
                    <a:pt x="51" y="0"/>
                  </a:lnTo>
                  <a:lnTo>
                    <a:pt x="54" y="0"/>
                  </a:lnTo>
                  <a:lnTo>
                    <a:pt x="56" y="0"/>
                  </a:lnTo>
                  <a:lnTo>
                    <a:pt x="60" y="0"/>
                  </a:lnTo>
                  <a:lnTo>
                    <a:pt x="62" y="0"/>
                  </a:lnTo>
                  <a:lnTo>
                    <a:pt x="64" y="0"/>
                  </a:lnTo>
                  <a:lnTo>
                    <a:pt x="66" y="0"/>
                  </a:lnTo>
                  <a:lnTo>
                    <a:pt x="68" y="0"/>
                  </a:lnTo>
                  <a:lnTo>
                    <a:pt x="69" y="0"/>
                  </a:lnTo>
                  <a:lnTo>
                    <a:pt x="71" y="0"/>
                  </a:lnTo>
                  <a:lnTo>
                    <a:pt x="72" y="0"/>
                  </a:lnTo>
                  <a:lnTo>
                    <a:pt x="73" y="0"/>
                  </a:lnTo>
                  <a:lnTo>
                    <a:pt x="75" y="0"/>
                  </a:lnTo>
                  <a:lnTo>
                    <a:pt x="76" y="0"/>
                  </a:lnTo>
                  <a:lnTo>
                    <a:pt x="79" y="0"/>
                  </a:lnTo>
                  <a:lnTo>
                    <a:pt x="80" y="0"/>
                  </a:lnTo>
                  <a:lnTo>
                    <a:pt x="83" y="0"/>
                  </a:lnTo>
                  <a:lnTo>
                    <a:pt x="85" y="0"/>
                  </a:lnTo>
                  <a:lnTo>
                    <a:pt x="87" y="0"/>
                  </a:lnTo>
                  <a:lnTo>
                    <a:pt x="88" y="0"/>
                  </a:lnTo>
                  <a:lnTo>
                    <a:pt x="89" y="0"/>
                  </a:lnTo>
                  <a:lnTo>
                    <a:pt x="90" y="0"/>
                  </a:lnTo>
                  <a:lnTo>
                    <a:pt x="92" y="0"/>
                  </a:lnTo>
                  <a:lnTo>
                    <a:pt x="93" y="0"/>
                  </a:lnTo>
                  <a:lnTo>
                    <a:pt x="94" y="0"/>
                  </a:lnTo>
                  <a:lnTo>
                    <a:pt x="100" y="0"/>
                  </a:lnTo>
                  <a:lnTo>
                    <a:pt x="102" y="0"/>
                  </a:lnTo>
                  <a:lnTo>
                    <a:pt x="104" y="0"/>
                  </a:lnTo>
                  <a:lnTo>
                    <a:pt x="105" y="0"/>
                  </a:lnTo>
                  <a:lnTo>
                    <a:pt x="106" y="0"/>
                  </a:lnTo>
                  <a:lnTo>
                    <a:pt x="111" y="0"/>
                  </a:lnTo>
                  <a:lnTo>
                    <a:pt x="114" y="0"/>
                  </a:lnTo>
                  <a:lnTo>
                    <a:pt x="117" y="0"/>
                  </a:lnTo>
                  <a:lnTo>
                    <a:pt x="122" y="0"/>
                  </a:lnTo>
                  <a:lnTo>
                    <a:pt x="123" y="0"/>
                  </a:lnTo>
                  <a:lnTo>
                    <a:pt x="124" y="0"/>
                  </a:lnTo>
                  <a:lnTo>
                    <a:pt x="126" y="0"/>
                  </a:lnTo>
                  <a:lnTo>
                    <a:pt x="127" y="0"/>
                  </a:lnTo>
                  <a:lnTo>
                    <a:pt x="128" y="0"/>
                  </a:lnTo>
                  <a:lnTo>
                    <a:pt x="131" y="0"/>
                  </a:lnTo>
                  <a:lnTo>
                    <a:pt x="132" y="0"/>
                  </a:lnTo>
                  <a:lnTo>
                    <a:pt x="135" y="0"/>
                  </a:lnTo>
                  <a:lnTo>
                    <a:pt x="138" y="0"/>
                  </a:lnTo>
                  <a:lnTo>
                    <a:pt x="140" y="0"/>
                  </a:lnTo>
                  <a:lnTo>
                    <a:pt x="143" y="0"/>
                  </a:lnTo>
                  <a:lnTo>
                    <a:pt x="148" y="0"/>
                  </a:lnTo>
                  <a:lnTo>
                    <a:pt x="149" y="0"/>
                  </a:lnTo>
                  <a:lnTo>
                    <a:pt x="151" y="0"/>
                  </a:lnTo>
                  <a:lnTo>
                    <a:pt x="152" y="0"/>
                  </a:lnTo>
                  <a:lnTo>
                    <a:pt x="153" y="0"/>
                  </a:lnTo>
                  <a:lnTo>
                    <a:pt x="157" y="0"/>
                  </a:lnTo>
                  <a:lnTo>
                    <a:pt x="159" y="0"/>
                  </a:lnTo>
                  <a:lnTo>
                    <a:pt x="160" y="0"/>
                  </a:lnTo>
                  <a:lnTo>
                    <a:pt x="162" y="0"/>
                  </a:lnTo>
                  <a:lnTo>
                    <a:pt x="168" y="0"/>
                  </a:lnTo>
                  <a:lnTo>
                    <a:pt x="173" y="0"/>
                  </a:lnTo>
                  <a:lnTo>
                    <a:pt x="174" y="1"/>
                  </a:lnTo>
                  <a:lnTo>
                    <a:pt x="176" y="1"/>
                  </a:lnTo>
                  <a:lnTo>
                    <a:pt x="177" y="1"/>
                  </a:lnTo>
                  <a:lnTo>
                    <a:pt x="179" y="1"/>
                  </a:lnTo>
                  <a:lnTo>
                    <a:pt x="183" y="1"/>
                  </a:lnTo>
                  <a:lnTo>
                    <a:pt x="186" y="1"/>
                  </a:lnTo>
                  <a:lnTo>
                    <a:pt x="187" y="1"/>
                  </a:lnTo>
                  <a:lnTo>
                    <a:pt x="189" y="1"/>
                  </a:lnTo>
                  <a:lnTo>
                    <a:pt x="190" y="1"/>
                  </a:lnTo>
                  <a:lnTo>
                    <a:pt x="191" y="1"/>
                  </a:lnTo>
                  <a:lnTo>
                    <a:pt x="194" y="1"/>
                  </a:lnTo>
                  <a:lnTo>
                    <a:pt x="196" y="1"/>
                  </a:lnTo>
                  <a:lnTo>
                    <a:pt x="199" y="1"/>
                  </a:lnTo>
                  <a:lnTo>
                    <a:pt x="200" y="1"/>
                  </a:lnTo>
                  <a:lnTo>
                    <a:pt x="202" y="1"/>
                  </a:lnTo>
                  <a:lnTo>
                    <a:pt x="206" y="1"/>
                  </a:lnTo>
                  <a:lnTo>
                    <a:pt x="208" y="1"/>
                  </a:lnTo>
                  <a:lnTo>
                    <a:pt x="215" y="1"/>
                  </a:lnTo>
                  <a:lnTo>
                    <a:pt x="216" y="1"/>
                  </a:lnTo>
                  <a:lnTo>
                    <a:pt x="219" y="1"/>
                  </a:lnTo>
                  <a:lnTo>
                    <a:pt x="220" y="1"/>
                  </a:lnTo>
                  <a:lnTo>
                    <a:pt x="221" y="1"/>
                  </a:lnTo>
                  <a:lnTo>
                    <a:pt x="224" y="1"/>
                  </a:lnTo>
                  <a:lnTo>
                    <a:pt x="228" y="1"/>
                  </a:lnTo>
                  <a:lnTo>
                    <a:pt x="231" y="1"/>
                  </a:lnTo>
                  <a:lnTo>
                    <a:pt x="233" y="1"/>
                  </a:lnTo>
                  <a:lnTo>
                    <a:pt x="236" y="1"/>
                  </a:lnTo>
                  <a:lnTo>
                    <a:pt x="238" y="1"/>
                  </a:lnTo>
                  <a:lnTo>
                    <a:pt x="241" y="1"/>
                  </a:lnTo>
                  <a:lnTo>
                    <a:pt x="242" y="1"/>
                  </a:lnTo>
                  <a:lnTo>
                    <a:pt x="244" y="1"/>
                  </a:lnTo>
                  <a:lnTo>
                    <a:pt x="245" y="1"/>
                  </a:lnTo>
                  <a:lnTo>
                    <a:pt x="248" y="1"/>
                  </a:lnTo>
                  <a:lnTo>
                    <a:pt x="249" y="1"/>
                  </a:lnTo>
                  <a:lnTo>
                    <a:pt x="250" y="1"/>
                  </a:lnTo>
                  <a:lnTo>
                    <a:pt x="253" y="1"/>
                  </a:lnTo>
                  <a:lnTo>
                    <a:pt x="254" y="1"/>
                  </a:lnTo>
                  <a:lnTo>
                    <a:pt x="257" y="1"/>
                  </a:lnTo>
                  <a:lnTo>
                    <a:pt x="262" y="1"/>
                  </a:lnTo>
                  <a:lnTo>
                    <a:pt x="263" y="1"/>
                  </a:lnTo>
                  <a:lnTo>
                    <a:pt x="265" y="1"/>
                  </a:lnTo>
                  <a:lnTo>
                    <a:pt x="266" y="1"/>
                  </a:lnTo>
                  <a:lnTo>
                    <a:pt x="268" y="1"/>
                  </a:lnTo>
                  <a:lnTo>
                    <a:pt x="270" y="1"/>
                  </a:lnTo>
                  <a:lnTo>
                    <a:pt x="272" y="1"/>
                  </a:lnTo>
                  <a:lnTo>
                    <a:pt x="275" y="1"/>
                  </a:lnTo>
                  <a:lnTo>
                    <a:pt x="279"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68">
              <a:extLst>
                <a:ext uri="{FF2B5EF4-FFF2-40B4-BE49-F238E27FC236}">
                  <a16:creationId xmlns:a16="http://schemas.microsoft.com/office/drawing/2014/main" id="{C9584B08-5979-4D4C-8838-06A3B4F4EE5A}"/>
                </a:ext>
              </a:extLst>
            </p:cNvPr>
            <p:cNvSpPr>
              <a:spLocks/>
            </p:cNvSpPr>
            <p:nvPr/>
          </p:nvSpPr>
          <p:spPr bwMode="auto">
            <a:xfrm>
              <a:off x="5896" y="2959"/>
              <a:ext cx="324" cy="190"/>
            </a:xfrm>
            <a:custGeom>
              <a:avLst/>
              <a:gdLst>
                <a:gd name="T0" fmla="*/ 323 w 324"/>
                <a:gd name="T1" fmla="*/ 38 h 190"/>
                <a:gd name="T2" fmla="*/ 323 w 324"/>
                <a:gd name="T3" fmla="*/ 86 h 190"/>
                <a:gd name="T4" fmla="*/ 323 w 324"/>
                <a:gd name="T5" fmla="*/ 134 h 190"/>
                <a:gd name="T6" fmla="*/ 323 w 324"/>
                <a:gd name="T7" fmla="*/ 165 h 190"/>
                <a:gd name="T8" fmla="*/ 313 w 324"/>
                <a:gd name="T9" fmla="*/ 175 h 190"/>
                <a:gd name="T10" fmla="*/ 284 w 324"/>
                <a:gd name="T11" fmla="*/ 176 h 190"/>
                <a:gd name="T12" fmla="*/ 246 w 324"/>
                <a:gd name="T13" fmla="*/ 178 h 190"/>
                <a:gd name="T14" fmla="*/ 213 w 324"/>
                <a:gd name="T15" fmla="*/ 181 h 190"/>
                <a:gd name="T16" fmla="*/ 196 w 324"/>
                <a:gd name="T17" fmla="*/ 182 h 190"/>
                <a:gd name="T18" fmla="*/ 145 w 324"/>
                <a:gd name="T19" fmla="*/ 185 h 190"/>
                <a:gd name="T20" fmla="*/ 93 w 324"/>
                <a:gd name="T21" fmla="*/ 189 h 190"/>
                <a:gd name="T22" fmla="*/ 68 w 324"/>
                <a:gd name="T23" fmla="*/ 190 h 190"/>
                <a:gd name="T24" fmla="*/ 65 w 324"/>
                <a:gd name="T25" fmla="*/ 184 h 190"/>
                <a:gd name="T26" fmla="*/ 68 w 324"/>
                <a:gd name="T27" fmla="*/ 178 h 190"/>
                <a:gd name="T28" fmla="*/ 73 w 324"/>
                <a:gd name="T29" fmla="*/ 177 h 190"/>
                <a:gd name="T30" fmla="*/ 73 w 324"/>
                <a:gd name="T31" fmla="*/ 171 h 190"/>
                <a:gd name="T32" fmla="*/ 65 w 324"/>
                <a:gd name="T33" fmla="*/ 168 h 190"/>
                <a:gd name="T34" fmla="*/ 56 w 324"/>
                <a:gd name="T35" fmla="*/ 164 h 190"/>
                <a:gd name="T36" fmla="*/ 52 w 324"/>
                <a:gd name="T37" fmla="*/ 156 h 190"/>
                <a:gd name="T38" fmla="*/ 60 w 324"/>
                <a:gd name="T39" fmla="*/ 147 h 190"/>
                <a:gd name="T40" fmla="*/ 64 w 324"/>
                <a:gd name="T41" fmla="*/ 146 h 190"/>
                <a:gd name="T42" fmla="*/ 60 w 324"/>
                <a:gd name="T43" fmla="*/ 139 h 190"/>
                <a:gd name="T44" fmla="*/ 53 w 324"/>
                <a:gd name="T45" fmla="*/ 138 h 190"/>
                <a:gd name="T46" fmla="*/ 47 w 324"/>
                <a:gd name="T47" fmla="*/ 131 h 190"/>
                <a:gd name="T48" fmla="*/ 57 w 324"/>
                <a:gd name="T49" fmla="*/ 130 h 190"/>
                <a:gd name="T50" fmla="*/ 63 w 324"/>
                <a:gd name="T51" fmla="*/ 123 h 190"/>
                <a:gd name="T52" fmla="*/ 59 w 324"/>
                <a:gd name="T53" fmla="*/ 113 h 190"/>
                <a:gd name="T54" fmla="*/ 56 w 324"/>
                <a:gd name="T55" fmla="*/ 103 h 190"/>
                <a:gd name="T56" fmla="*/ 48 w 324"/>
                <a:gd name="T57" fmla="*/ 96 h 190"/>
                <a:gd name="T58" fmla="*/ 42 w 324"/>
                <a:gd name="T59" fmla="*/ 88 h 190"/>
                <a:gd name="T60" fmla="*/ 43 w 324"/>
                <a:gd name="T61" fmla="*/ 76 h 190"/>
                <a:gd name="T62" fmla="*/ 36 w 324"/>
                <a:gd name="T63" fmla="*/ 69 h 190"/>
                <a:gd name="T64" fmla="*/ 32 w 324"/>
                <a:gd name="T65" fmla="*/ 70 h 190"/>
                <a:gd name="T66" fmla="*/ 29 w 324"/>
                <a:gd name="T67" fmla="*/ 67 h 190"/>
                <a:gd name="T68" fmla="*/ 32 w 324"/>
                <a:gd name="T69" fmla="*/ 65 h 190"/>
                <a:gd name="T70" fmla="*/ 26 w 324"/>
                <a:gd name="T71" fmla="*/ 58 h 190"/>
                <a:gd name="T72" fmla="*/ 25 w 324"/>
                <a:gd name="T73" fmla="*/ 50 h 190"/>
                <a:gd name="T74" fmla="*/ 22 w 324"/>
                <a:gd name="T75" fmla="*/ 41 h 190"/>
                <a:gd name="T76" fmla="*/ 14 w 324"/>
                <a:gd name="T77" fmla="*/ 40 h 190"/>
                <a:gd name="T78" fmla="*/ 10 w 324"/>
                <a:gd name="T79" fmla="*/ 32 h 190"/>
                <a:gd name="T80" fmla="*/ 10 w 324"/>
                <a:gd name="T81" fmla="*/ 25 h 190"/>
                <a:gd name="T82" fmla="*/ 17 w 324"/>
                <a:gd name="T83" fmla="*/ 19 h 190"/>
                <a:gd name="T84" fmla="*/ 14 w 324"/>
                <a:gd name="T85" fmla="*/ 20 h 190"/>
                <a:gd name="T86" fmla="*/ 6 w 324"/>
                <a:gd name="T87" fmla="*/ 20 h 190"/>
                <a:gd name="T88" fmla="*/ 6 w 324"/>
                <a:gd name="T89" fmla="*/ 16 h 190"/>
                <a:gd name="T90" fmla="*/ 0 w 324"/>
                <a:gd name="T91" fmla="*/ 12 h 190"/>
                <a:gd name="T92" fmla="*/ 6 w 324"/>
                <a:gd name="T93" fmla="*/ 6 h 190"/>
                <a:gd name="T94" fmla="*/ 19 w 324"/>
                <a:gd name="T95" fmla="*/ 0 h 190"/>
                <a:gd name="T96" fmla="*/ 48 w 324"/>
                <a:gd name="T97" fmla="*/ 0 h 190"/>
                <a:gd name="T98" fmla="*/ 67 w 324"/>
                <a:gd name="T99" fmla="*/ 0 h 190"/>
                <a:gd name="T100" fmla="*/ 91 w 324"/>
                <a:gd name="T101" fmla="*/ 0 h 190"/>
                <a:gd name="T102" fmla="*/ 120 w 324"/>
                <a:gd name="T103" fmla="*/ 0 h 190"/>
                <a:gd name="T104" fmla="*/ 137 w 324"/>
                <a:gd name="T105" fmla="*/ 0 h 190"/>
                <a:gd name="T106" fmla="*/ 152 w 324"/>
                <a:gd name="T107" fmla="*/ 0 h 190"/>
                <a:gd name="T108" fmla="*/ 175 w 324"/>
                <a:gd name="T109" fmla="*/ 2 h 190"/>
                <a:gd name="T110" fmla="*/ 203 w 324"/>
                <a:gd name="T111" fmla="*/ 2 h 190"/>
                <a:gd name="T112" fmla="*/ 229 w 324"/>
                <a:gd name="T113" fmla="*/ 3 h 190"/>
                <a:gd name="T114" fmla="*/ 247 w 324"/>
                <a:gd name="T115" fmla="*/ 3 h 190"/>
                <a:gd name="T116" fmla="*/ 277 w 324"/>
                <a:gd name="T117" fmla="*/ 3 h 190"/>
                <a:gd name="T118" fmla="*/ 298 w 324"/>
                <a:gd name="T119" fmla="*/ 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 h="190">
                  <a:moveTo>
                    <a:pt x="319" y="3"/>
                  </a:moveTo>
                  <a:lnTo>
                    <a:pt x="320" y="11"/>
                  </a:lnTo>
                  <a:lnTo>
                    <a:pt x="322" y="17"/>
                  </a:lnTo>
                  <a:lnTo>
                    <a:pt x="323" y="24"/>
                  </a:lnTo>
                  <a:lnTo>
                    <a:pt x="323" y="27"/>
                  </a:lnTo>
                  <a:lnTo>
                    <a:pt x="323" y="31"/>
                  </a:lnTo>
                  <a:lnTo>
                    <a:pt x="323" y="33"/>
                  </a:lnTo>
                  <a:lnTo>
                    <a:pt x="323" y="34"/>
                  </a:lnTo>
                  <a:lnTo>
                    <a:pt x="323" y="38"/>
                  </a:lnTo>
                  <a:lnTo>
                    <a:pt x="323" y="41"/>
                  </a:lnTo>
                  <a:lnTo>
                    <a:pt x="323" y="44"/>
                  </a:lnTo>
                  <a:lnTo>
                    <a:pt x="323" y="52"/>
                  </a:lnTo>
                  <a:lnTo>
                    <a:pt x="323" y="54"/>
                  </a:lnTo>
                  <a:lnTo>
                    <a:pt x="323" y="57"/>
                  </a:lnTo>
                  <a:lnTo>
                    <a:pt x="323" y="61"/>
                  </a:lnTo>
                  <a:lnTo>
                    <a:pt x="323" y="76"/>
                  </a:lnTo>
                  <a:lnTo>
                    <a:pt x="323" y="82"/>
                  </a:lnTo>
                  <a:lnTo>
                    <a:pt x="323" y="86"/>
                  </a:lnTo>
                  <a:lnTo>
                    <a:pt x="323" y="88"/>
                  </a:lnTo>
                  <a:lnTo>
                    <a:pt x="323" y="91"/>
                  </a:lnTo>
                  <a:lnTo>
                    <a:pt x="323" y="114"/>
                  </a:lnTo>
                  <a:lnTo>
                    <a:pt x="323" y="121"/>
                  </a:lnTo>
                  <a:lnTo>
                    <a:pt x="323" y="123"/>
                  </a:lnTo>
                  <a:lnTo>
                    <a:pt x="323" y="125"/>
                  </a:lnTo>
                  <a:lnTo>
                    <a:pt x="323" y="129"/>
                  </a:lnTo>
                  <a:lnTo>
                    <a:pt x="323" y="131"/>
                  </a:lnTo>
                  <a:lnTo>
                    <a:pt x="323" y="134"/>
                  </a:lnTo>
                  <a:lnTo>
                    <a:pt x="323" y="139"/>
                  </a:lnTo>
                  <a:lnTo>
                    <a:pt x="323" y="143"/>
                  </a:lnTo>
                  <a:lnTo>
                    <a:pt x="323" y="148"/>
                  </a:lnTo>
                  <a:lnTo>
                    <a:pt x="323" y="152"/>
                  </a:lnTo>
                  <a:lnTo>
                    <a:pt x="323" y="156"/>
                  </a:lnTo>
                  <a:lnTo>
                    <a:pt x="323" y="158"/>
                  </a:lnTo>
                  <a:lnTo>
                    <a:pt x="323" y="159"/>
                  </a:lnTo>
                  <a:lnTo>
                    <a:pt x="323" y="163"/>
                  </a:lnTo>
                  <a:lnTo>
                    <a:pt x="323" y="165"/>
                  </a:lnTo>
                  <a:lnTo>
                    <a:pt x="323" y="168"/>
                  </a:lnTo>
                  <a:lnTo>
                    <a:pt x="323" y="171"/>
                  </a:lnTo>
                  <a:lnTo>
                    <a:pt x="323" y="172"/>
                  </a:lnTo>
                  <a:lnTo>
                    <a:pt x="324" y="172"/>
                  </a:lnTo>
                  <a:lnTo>
                    <a:pt x="324" y="173"/>
                  </a:lnTo>
                  <a:lnTo>
                    <a:pt x="322" y="173"/>
                  </a:lnTo>
                  <a:lnTo>
                    <a:pt x="320" y="173"/>
                  </a:lnTo>
                  <a:lnTo>
                    <a:pt x="315" y="173"/>
                  </a:lnTo>
                  <a:lnTo>
                    <a:pt x="313" y="175"/>
                  </a:lnTo>
                  <a:lnTo>
                    <a:pt x="306" y="175"/>
                  </a:lnTo>
                  <a:lnTo>
                    <a:pt x="305" y="175"/>
                  </a:lnTo>
                  <a:lnTo>
                    <a:pt x="302" y="175"/>
                  </a:lnTo>
                  <a:lnTo>
                    <a:pt x="293" y="176"/>
                  </a:lnTo>
                  <a:lnTo>
                    <a:pt x="292" y="176"/>
                  </a:lnTo>
                  <a:lnTo>
                    <a:pt x="289" y="176"/>
                  </a:lnTo>
                  <a:lnTo>
                    <a:pt x="286" y="176"/>
                  </a:lnTo>
                  <a:lnTo>
                    <a:pt x="285" y="176"/>
                  </a:lnTo>
                  <a:lnTo>
                    <a:pt x="284" y="176"/>
                  </a:lnTo>
                  <a:lnTo>
                    <a:pt x="283" y="176"/>
                  </a:lnTo>
                  <a:lnTo>
                    <a:pt x="277" y="177"/>
                  </a:lnTo>
                  <a:lnTo>
                    <a:pt x="275" y="177"/>
                  </a:lnTo>
                  <a:lnTo>
                    <a:pt x="272" y="177"/>
                  </a:lnTo>
                  <a:lnTo>
                    <a:pt x="271" y="177"/>
                  </a:lnTo>
                  <a:lnTo>
                    <a:pt x="268" y="177"/>
                  </a:lnTo>
                  <a:lnTo>
                    <a:pt x="258" y="178"/>
                  </a:lnTo>
                  <a:lnTo>
                    <a:pt x="250" y="178"/>
                  </a:lnTo>
                  <a:lnTo>
                    <a:pt x="246" y="178"/>
                  </a:lnTo>
                  <a:lnTo>
                    <a:pt x="243" y="178"/>
                  </a:lnTo>
                  <a:lnTo>
                    <a:pt x="241" y="180"/>
                  </a:lnTo>
                  <a:lnTo>
                    <a:pt x="233" y="180"/>
                  </a:lnTo>
                  <a:lnTo>
                    <a:pt x="228" y="180"/>
                  </a:lnTo>
                  <a:lnTo>
                    <a:pt x="224" y="180"/>
                  </a:lnTo>
                  <a:lnTo>
                    <a:pt x="221" y="181"/>
                  </a:lnTo>
                  <a:lnTo>
                    <a:pt x="218" y="181"/>
                  </a:lnTo>
                  <a:lnTo>
                    <a:pt x="216" y="181"/>
                  </a:lnTo>
                  <a:lnTo>
                    <a:pt x="213" y="181"/>
                  </a:lnTo>
                  <a:lnTo>
                    <a:pt x="211" y="181"/>
                  </a:lnTo>
                  <a:lnTo>
                    <a:pt x="209" y="181"/>
                  </a:lnTo>
                  <a:lnTo>
                    <a:pt x="208" y="181"/>
                  </a:lnTo>
                  <a:lnTo>
                    <a:pt x="205" y="181"/>
                  </a:lnTo>
                  <a:lnTo>
                    <a:pt x="204" y="182"/>
                  </a:lnTo>
                  <a:lnTo>
                    <a:pt x="203" y="182"/>
                  </a:lnTo>
                  <a:lnTo>
                    <a:pt x="200" y="182"/>
                  </a:lnTo>
                  <a:lnTo>
                    <a:pt x="197" y="182"/>
                  </a:lnTo>
                  <a:lnTo>
                    <a:pt x="196" y="182"/>
                  </a:lnTo>
                  <a:lnTo>
                    <a:pt x="190" y="182"/>
                  </a:lnTo>
                  <a:lnTo>
                    <a:pt x="186" y="182"/>
                  </a:lnTo>
                  <a:lnTo>
                    <a:pt x="176" y="184"/>
                  </a:lnTo>
                  <a:lnTo>
                    <a:pt x="167" y="184"/>
                  </a:lnTo>
                  <a:lnTo>
                    <a:pt x="162" y="185"/>
                  </a:lnTo>
                  <a:lnTo>
                    <a:pt x="158" y="185"/>
                  </a:lnTo>
                  <a:lnTo>
                    <a:pt x="153" y="185"/>
                  </a:lnTo>
                  <a:lnTo>
                    <a:pt x="148" y="185"/>
                  </a:lnTo>
                  <a:lnTo>
                    <a:pt x="145" y="185"/>
                  </a:lnTo>
                  <a:lnTo>
                    <a:pt x="136" y="186"/>
                  </a:lnTo>
                  <a:lnTo>
                    <a:pt x="129" y="186"/>
                  </a:lnTo>
                  <a:lnTo>
                    <a:pt x="123" y="188"/>
                  </a:lnTo>
                  <a:lnTo>
                    <a:pt x="116" y="188"/>
                  </a:lnTo>
                  <a:lnTo>
                    <a:pt x="111" y="188"/>
                  </a:lnTo>
                  <a:lnTo>
                    <a:pt x="103" y="189"/>
                  </a:lnTo>
                  <a:lnTo>
                    <a:pt x="98" y="189"/>
                  </a:lnTo>
                  <a:lnTo>
                    <a:pt x="95" y="189"/>
                  </a:lnTo>
                  <a:lnTo>
                    <a:pt x="93" y="189"/>
                  </a:lnTo>
                  <a:lnTo>
                    <a:pt x="91" y="189"/>
                  </a:lnTo>
                  <a:lnTo>
                    <a:pt x="89" y="189"/>
                  </a:lnTo>
                  <a:lnTo>
                    <a:pt x="86" y="189"/>
                  </a:lnTo>
                  <a:lnTo>
                    <a:pt x="84" y="190"/>
                  </a:lnTo>
                  <a:lnTo>
                    <a:pt x="80" y="190"/>
                  </a:lnTo>
                  <a:lnTo>
                    <a:pt x="77" y="190"/>
                  </a:lnTo>
                  <a:lnTo>
                    <a:pt x="74" y="190"/>
                  </a:lnTo>
                  <a:lnTo>
                    <a:pt x="70" y="190"/>
                  </a:lnTo>
                  <a:lnTo>
                    <a:pt x="68" y="190"/>
                  </a:lnTo>
                  <a:lnTo>
                    <a:pt x="67" y="190"/>
                  </a:lnTo>
                  <a:lnTo>
                    <a:pt x="68" y="190"/>
                  </a:lnTo>
                  <a:lnTo>
                    <a:pt x="68" y="189"/>
                  </a:lnTo>
                  <a:lnTo>
                    <a:pt x="68" y="188"/>
                  </a:lnTo>
                  <a:lnTo>
                    <a:pt x="67" y="188"/>
                  </a:lnTo>
                  <a:lnTo>
                    <a:pt x="67" y="186"/>
                  </a:lnTo>
                  <a:lnTo>
                    <a:pt x="65" y="186"/>
                  </a:lnTo>
                  <a:lnTo>
                    <a:pt x="65" y="185"/>
                  </a:lnTo>
                  <a:lnTo>
                    <a:pt x="65" y="184"/>
                  </a:lnTo>
                  <a:lnTo>
                    <a:pt x="64" y="184"/>
                  </a:lnTo>
                  <a:lnTo>
                    <a:pt x="64" y="182"/>
                  </a:lnTo>
                  <a:lnTo>
                    <a:pt x="64" y="181"/>
                  </a:lnTo>
                  <a:lnTo>
                    <a:pt x="64" y="180"/>
                  </a:lnTo>
                  <a:lnTo>
                    <a:pt x="65" y="180"/>
                  </a:lnTo>
                  <a:lnTo>
                    <a:pt x="65" y="178"/>
                  </a:lnTo>
                  <a:lnTo>
                    <a:pt x="67" y="177"/>
                  </a:lnTo>
                  <a:lnTo>
                    <a:pt x="68" y="177"/>
                  </a:lnTo>
                  <a:lnTo>
                    <a:pt x="68" y="178"/>
                  </a:lnTo>
                  <a:lnTo>
                    <a:pt x="68" y="180"/>
                  </a:lnTo>
                  <a:lnTo>
                    <a:pt x="68" y="181"/>
                  </a:lnTo>
                  <a:lnTo>
                    <a:pt x="69" y="181"/>
                  </a:lnTo>
                  <a:lnTo>
                    <a:pt x="70" y="181"/>
                  </a:lnTo>
                  <a:lnTo>
                    <a:pt x="72" y="181"/>
                  </a:lnTo>
                  <a:lnTo>
                    <a:pt x="72" y="180"/>
                  </a:lnTo>
                  <a:lnTo>
                    <a:pt x="73" y="180"/>
                  </a:lnTo>
                  <a:lnTo>
                    <a:pt x="73" y="178"/>
                  </a:lnTo>
                  <a:lnTo>
                    <a:pt x="73" y="177"/>
                  </a:lnTo>
                  <a:lnTo>
                    <a:pt x="74" y="177"/>
                  </a:lnTo>
                  <a:lnTo>
                    <a:pt x="74" y="176"/>
                  </a:lnTo>
                  <a:lnTo>
                    <a:pt x="76" y="176"/>
                  </a:lnTo>
                  <a:lnTo>
                    <a:pt x="76" y="175"/>
                  </a:lnTo>
                  <a:lnTo>
                    <a:pt x="76" y="173"/>
                  </a:lnTo>
                  <a:lnTo>
                    <a:pt x="74" y="173"/>
                  </a:lnTo>
                  <a:lnTo>
                    <a:pt x="74" y="172"/>
                  </a:lnTo>
                  <a:lnTo>
                    <a:pt x="73" y="172"/>
                  </a:lnTo>
                  <a:lnTo>
                    <a:pt x="73" y="171"/>
                  </a:lnTo>
                  <a:lnTo>
                    <a:pt x="73" y="169"/>
                  </a:lnTo>
                  <a:lnTo>
                    <a:pt x="73" y="168"/>
                  </a:lnTo>
                  <a:lnTo>
                    <a:pt x="73" y="167"/>
                  </a:lnTo>
                  <a:lnTo>
                    <a:pt x="72" y="167"/>
                  </a:lnTo>
                  <a:lnTo>
                    <a:pt x="70" y="167"/>
                  </a:lnTo>
                  <a:lnTo>
                    <a:pt x="69" y="167"/>
                  </a:lnTo>
                  <a:lnTo>
                    <a:pt x="68" y="167"/>
                  </a:lnTo>
                  <a:lnTo>
                    <a:pt x="67" y="168"/>
                  </a:lnTo>
                  <a:lnTo>
                    <a:pt x="65" y="168"/>
                  </a:lnTo>
                  <a:lnTo>
                    <a:pt x="64" y="168"/>
                  </a:lnTo>
                  <a:lnTo>
                    <a:pt x="61" y="168"/>
                  </a:lnTo>
                  <a:lnTo>
                    <a:pt x="60" y="168"/>
                  </a:lnTo>
                  <a:lnTo>
                    <a:pt x="59" y="168"/>
                  </a:lnTo>
                  <a:lnTo>
                    <a:pt x="57" y="168"/>
                  </a:lnTo>
                  <a:lnTo>
                    <a:pt x="57" y="167"/>
                  </a:lnTo>
                  <a:lnTo>
                    <a:pt x="56" y="167"/>
                  </a:lnTo>
                  <a:lnTo>
                    <a:pt x="56" y="165"/>
                  </a:lnTo>
                  <a:lnTo>
                    <a:pt x="56" y="164"/>
                  </a:lnTo>
                  <a:lnTo>
                    <a:pt x="55" y="164"/>
                  </a:lnTo>
                  <a:lnTo>
                    <a:pt x="55" y="163"/>
                  </a:lnTo>
                  <a:lnTo>
                    <a:pt x="53" y="163"/>
                  </a:lnTo>
                  <a:lnTo>
                    <a:pt x="53" y="161"/>
                  </a:lnTo>
                  <a:lnTo>
                    <a:pt x="52" y="161"/>
                  </a:lnTo>
                  <a:lnTo>
                    <a:pt x="52" y="160"/>
                  </a:lnTo>
                  <a:lnTo>
                    <a:pt x="52" y="159"/>
                  </a:lnTo>
                  <a:lnTo>
                    <a:pt x="52" y="158"/>
                  </a:lnTo>
                  <a:lnTo>
                    <a:pt x="52" y="156"/>
                  </a:lnTo>
                  <a:lnTo>
                    <a:pt x="53" y="155"/>
                  </a:lnTo>
                  <a:lnTo>
                    <a:pt x="55" y="154"/>
                  </a:lnTo>
                  <a:lnTo>
                    <a:pt x="56" y="152"/>
                  </a:lnTo>
                  <a:lnTo>
                    <a:pt x="57" y="152"/>
                  </a:lnTo>
                  <a:lnTo>
                    <a:pt x="57" y="151"/>
                  </a:lnTo>
                  <a:lnTo>
                    <a:pt x="57" y="150"/>
                  </a:lnTo>
                  <a:lnTo>
                    <a:pt x="59" y="150"/>
                  </a:lnTo>
                  <a:lnTo>
                    <a:pt x="60" y="148"/>
                  </a:lnTo>
                  <a:lnTo>
                    <a:pt x="60" y="147"/>
                  </a:lnTo>
                  <a:lnTo>
                    <a:pt x="60" y="146"/>
                  </a:lnTo>
                  <a:lnTo>
                    <a:pt x="59" y="146"/>
                  </a:lnTo>
                  <a:lnTo>
                    <a:pt x="59" y="144"/>
                  </a:lnTo>
                  <a:lnTo>
                    <a:pt x="60" y="144"/>
                  </a:lnTo>
                  <a:lnTo>
                    <a:pt x="60" y="143"/>
                  </a:lnTo>
                  <a:lnTo>
                    <a:pt x="61" y="143"/>
                  </a:lnTo>
                  <a:lnTo>
                    <a:pt x="63" y="143"/>
                  </a:lnTo>
                  <a:lnTo>
                    <a:pt x="63" y="144"/>
                  </a:lnTo>
                  <a:lnTo>
                    <a:pt x="64" y="146"/>
                  </a:lnTo>
                  <a:lnTo>
                    <a:pt x="65" y="144"/>
                  </a:lnTo>
                  <a:lnTo>
                    <a:pt x="65" y="143"/>
                  </a:lnTo>
                  <a:lnTo>
                    <a:pt x="64" y="143"/>
                  </a:lnTo>
                  <a:lnTo>
                    <a:pt x="64" y="142"/>
                  </a:lnTo>
                  <a:lnTo>
                    <a:pt x="63" y="142"/>
                  </a:lnTo>
                  <a:lnTo>
                    <a:pt x="63" y="141"/>
                  </a:lnTo>
                  <a:lnTo>
                    <a:pt x="61" y="141"/>
                  </a:lnTo>
                  <a:lnTo>
                    <a:pt x="60" y="141"/>
                  </a:lnTo>
                  <a:lnTo>
                    <a:pt x="60" y="139"/>
                  </a:lnTo>
                  <a:lnTo>
                    <a:pt x="59" y="139"/>
                  </a:lnTo>
                  <a:lnTo>
                    <a:pt x="57" y="141"/>
                  </a:lnTo>
                  <a:lnTo>
                    <a:pt x="56" y="141"/>
                  </a:lnTo>
                  <a:lnTo>
                    <a:pt x="56" y="142"/>
                  </a:lnTo>
                  <a:lnTo>
                    <a:pt x="55" y="142"/>
                  </a:lnTo>
                  <a:lnTo>
                    <a:pt x="55" y="141"/>
                  </a:lnTo>
                  <a:lnTo>
                    <a:pt x="55" y="139"/>
                  </a:lnTo>
                  <a:lnTo>
                    <a:pt x="53" y="139"/>
                  </a:lnTo>
                  <a:lnTo>
                    <a:pt x="53" y="138"/>
                  </a:lnTo>
                  <a:lnTo>
                    <a:pt x="52" y="138"/>
                  </a:lnTo>
                  <a:lnTo>
                    <a:pt x="52" y="137"/>
                  </a:lnTo>
                  <a:lnTo>
                    <a:pt x="51" y="137"/>
                  </a:lnTo>
                  <a:lnTo>
                    <a:pt x="51" y="135"/>
                  </a:lnTo>
                  <a:lnTo>
                    <a:pt x="50" y="135"/>
                  </a:lnTo>
                  <a:lnTo>
                    <a:pt x="50" y="134"/>
                  </a:lnTo>
                  <a:lnTo>
                    <a:pt x="48" y="134"/>
                  </a:lnTo>
                  <a:lnTo>
                    <a:pt x="47" y="133"/>
                  </a:lnTo>
                  <a:lnTo>
                    <a:pt x="47" y="131"/>
                  </a:lnTo>
                  <a:lnTo>
                    <a:pt x="48" y="131"/>
                  </a:lnTo>
                  <a:lnTo>
                    <a:pt x="50" y="131"/>
                  </a:lnTo>
                  <a:lnTo>
                    <a:pt x="51" y="131"/>
                  </a:lnTo>
                  <a:lnTo>
                    <a:pt x="52" y="131"/>
                  </a:lnTo>
                  <a:lnTo>
                    <a:pt x="53" y="131"/>
                  </a:lnTo>
                  <a:lnTo>
                    <a:pt x="55" y="131"/>
                  </a:lnTo>
                  <a:lnTo>
                    <a:pt x="55" y="130"/>
                  </a:lnTo>
                  <a:lnTo>
                    <a:pt x="56" y="130"/>
                  </a:lnTo>
                  <a:lnTo>
                    <a:pt x="57" y="130"/>
                  </a:lnTo>
                  <a:lnTo>
                    <a:pt x="59" y="130"/>
                  </a:lnTo>
                  <a:lnTo>
                    <a:pt x="59" y="129"/>
                  </a:lnTo>
                  <a:lnTo>
                    <a:pt x="60" y="129"/>
                  </a:lnTo>
                  <a:lnTo>
                    <a:pt x="60" y="127"/>
                  </a:lnTo>
                  <a:lnTo>
                    <a:pt x="60" y="126"/>
                  </a:lnTo>
                  <a:lnTo>
                    <a:pt x="60" y="125"/>
                  </a:lnTo>
                  <a:lnTo>
                    <a:pt x="61" y="125"/>
                  </a:lnTo>
                  <a:lnTo>
                    <a:pt x="61" y="123"/>
                  </a:lnTo>
                  <a:lnTo>
                    <a:pt x="63" y="123"/>
                  </a:lnTo>
                  <a:lnTo>
                    <a:pt x="63" y="122"/>
                  </a:lnTo>
                  <a:lnTo>
                    <a:pt x="61" y="122"/>
                  </a:lnTo>
                  <a:lnTo>
                    <a:pt x="61" y="121"/>
                  </a:lnTo>
                  <a:lnTo>
                    <a:pt x="60" y="121"/>
                  </a:lnTo>
                  <a:lnTo>
                    <a:pt x="60" y="120"/>
                  </a:lnTo>
                  <a:lnTo>
                    <a:pt x="59" y="118"/>
                  </a:lnTo>
                  <a:lnTo>
                    <a:pt x="60" y="117"/>
                  </a:lnTo>
                  <a:lnTo>
                    <a:pt x="60" y="116"/>
                  </a:lnTo>
                  <a:lnTo>
                    <a:pt x="59" y="113"/>
                  </a:lnTo>
                  <a:lnTo>
                    <a:pt x="59" y="112"/>
                  </a:lnTo>
                  <a:lnTo>
                    <a:pt x="59" y="110"/>
                  </a:lnTo>
                  <a:lnTo>
                    <a:pt x="57" y="109"/>
                  </a:lnTo>
                  <a:lnTo>
                    <a:pt x="57" y="108"/>
                  </a:lnTo>
                  <a:lnTo>
                    <a:pt x="57" y="106"/>
                  </a:lnTo>
                  <a:lnTo>
                    <a:pt x="57" y="105"/>
                  </a:lnTo>
                  <a:lnTo>
                    <a:pt x="57" y="104"/>
                  </a:lnTo>
                  <a:lnTo>
                    <a:pt x="56" y="104"/>
                  </a:lnTo>
                  <a:lnTo>
                    <a:pt x="56" y="103"/>
                  </a:lnTo>
                  <a:lnTo>
                    <a:pt x="55" y="101"/>
                  </a:lnTo>
                  <a:lnTo>
                    <a:pt x="53" y="100"/>
                  </a:lnTo>
                  <a:lnTo>
                    <a:pt x="52" y="100"/>
                  </a:lnTo>
                  <a:lnTo>
                    <a:pt x="51" y="100"/>
                  </a:lnTo>
                  <a:lnTo>
                    <a:pt x="51" y="99"/>
                  </a:lnTo>
                  <a:lnTo>
                    <a:pt x="50" y="99"/>
                  </a:lnTo>
                  <a:lnTo>
                    <a:pt x="50" y="97"/>
                  </a:lnTo>
                  <a:lnTo>
                    <a:pt x="48" y="97"/>
                  </a:lnTo>
                  <a:lnTo>
                    <a:pt x="48" y="96"/>
                  </a:lnTo>
                  <a:lnTo>
                    <a:pt x="47" y="96"/>
                  </a:lnTo>
                  <a:lnTo>
                    <a:pt x="46" y="95"/>
                  </a:lnTo>
                  <a:lnTo>
                    <a:pt x="44" y="95"/>
                  </a:lnTo>
                  <a:lnTo>
                    <a:pt x="43" y="95"/>
                  </a:lnTo>
                  <a:lnTo>
                    <a:pt x="42" y="93"/>
                  </a:lnTo>
                  <a:lnTo>
                    <a:pt x="42" y="92"/>
                  </a:lnTo>
                  <a:lnTo>
                    <a:pt x="42" y="91"/>
                  </a:lnTo>
                  <a:lnTo>
                    <a:pt x="42" y="89"/>
                  </a:lnTo>
                  <a:lnTo>
                    <a:pt x="42" y="88"/>
                  </a:lnTo>
                  <a:lnTo>
                    <a:pt x="42" y="87"/>
                  </a:lnTo>
                  <a:lnTo>
                    <a:pt x="42" y="86"/>
                  </a:lnTo>
                  <a:lnTo>
                    <a:pt x="42" y="84"/>
                  </a:lnTo>
                  <a:lnTo>
                    <a:pt x="43" y="83"/>
                  </a:lnTo>
                  <a:lnTo>
                    <a:pt x="43" y="82"/>
                  </a:lnTo>
                  <a:lnTo>
                    <a:pt x="43" y="80"/>
                  </a:lnTo>
                  <a:lnTo>
                    <a:pt x="43" y="79"/>
                  </a:lnTo>
                  <a:lnTo>
                    <a:pt x="43" y="78"/>
                  </a:lnTo>
                  <a:lnTo>
                    <a:pt x="43" y="76"/>
                  </a:lnTo>
                  <a:lnTo>
                    <a:pt x="42" y="76"/>
                  </a:lnTo>
                  <a:lnTo>
                    <a:pt x="42" y="75"/>
                  </a:lnTo>
                  <a:lnTo>
                    <a:pt x="40" y="74"/>
                  </a:lnTo>
                  <a:lnTo>
                    <a:pt x="40" y="72"/>
                  </a:lnTo>
                  <a:lnTo>
                    <a:pt x="39" y="72"/>
                  </a:lnTo>
                  <a:lnTo>
                    <a:pt x="39" y="71"/>
                  </a:lnTo>
                  <a:lnTo>
                    <a:pt x="38" y="71"/>
                  </a:lnTo>
                  <a:lnTo>
                    <a:pt x="38" y="70"/>
                  </a:lnTo>
                  <a:lnTo>
                    <a:pt x="36" y="69"/>
                  </a:lnTo>
                  <a:lnTo>
                    <a:pt x="36" y="70"/>
                  </a:lnTo>
                  <a:lnTo>
                    <a:pt x="35" y="70"/>
                  </a:lnTo>
                  <a:lnTo>
                    <a:pt x="36" y="70"/>
                  </a:lnTo>
                  <a:lnTo>
                    <a:pt x="36" y="71"/>
                  </a:lnTo>
                  <a:lnTo>
                    <a:pt x="35" y="72"/>
                  </a:lnTo>
                  <a:lnTo>
                    <a:pt x="34" y="72"/>
                  </a:lnTo>
                  <a:lnTo>
                    <a:pt x="34" y="71"/>
                  </a:lnTo>
                  <a:lnTo>
                    <a:pt x="32" y="71"/>
                  </a:lnTo>
                  <a:lnTo>
                    <a:pt x="32" y="70"/>
                  </a:lnTo>
                  <a:lnTo>
                    <a:pt x="31" y="70"/>
                  </a:lnTo>
                  <a:lnTo>
                    <a:pt x="30" y="71"/>
                  </a:lnTo>
                  <a:lnTo>
                    <a:pt x="29" y="71"/>
                  </a:lnTo>
                  <a:lnTo>
                    <a:pt x="27" y="70"/>
                  </a:lnTo>
                  <a:lnTo>
                    <a:pt x="26" y="70"/>
                  </a:lnTo>
                  <a:lnTo>
                    <a:pt x="26" y="69"/>
                  </a:lnTo>
                  <a:lnTo>
                    <a:pt x="27" y="69"/>
                  </a:lnTo>
                  <a:lnTo>
                    <a:pt x="29" y="69"/>
                  </a:lnTo>
                  <a:lnTo>
                    <a:pt x="29" y="67"/>
                  </a:lnTo>
                  <a:lnTo>
                    <a:pt x="29" y="66"/>
                  </a:lnTo>
                  <a:lnTo>
                    <a:pt x="29" y="65"/>
                  </a:lnTo>
                  <a:lnTo>
                    <a:pt x="29" y="63"/>
                  </a:lnTo>
                  <a:lnTo>
                    <a:pt x="29" y="62"/>
                  </a:lnTo>
                  <a:lnTo>
                    <a:pt x="30" y="62"/>
                  </a:lnTo>
                  <a:lnTo>
                    <a:pt x="30" y="63"/>
                  </a:lnTo>
                  <a:lnTo>
                    <a:pt x="31" y="63"/>
                  </a:lnTo>
                  <a:lnTo>
                    <a:pt x="31" y="65"/>
                  </a:lnTo>
                  <a:lnTo>
                    <a:pt x="32" y="65"/>
                  </a:lnTo>
                  <a:lnTo>
                    <a:pt x="32" y="63"/>
                  </a:lnTo>
                  <a:lnTo>
                    <a:pt x="31" y="62"/>
                  </a:lnTo>
                  <a:lnTo>
                    <a:pt x="31" y="61"/>
                  </a:lnTo>
                  <a:lnTo>
                    <a:pt x="30" y="61"/>
                  </a:lnTo>
                  <a:lnTo>
                    <a:pt x="29" y="61"/>
                  </a:lnTo>
                  <a:lnTo>
                    <a:pt x="27" y="61"/>
                  </a:lnTo>
                  <a:lnTo>
                    <a:pt x="26" y="61"/>
                  </a:lnTo>
                  <a:lnTo>
                    <a:pt x="26" y="59"/>
                  </a:lnTo>
                  <a:lnTo>
                    <a:pt x="26" y="58"/>
                  </a:lnTo>
                  <a:lnTo>
                    <a:pt x="26" y="57"/>
                  </a:lnTo>
                  <a:lnTo>
                    <a:pt x="27" y="57"/>
                  </a:lnTo>
                  <a:lnTo>
                    <a:pt x="27" y="55"/>
                  </a:lnTo>
                  <a:lnTo>
                    <a:pt x="27" y="54"/>
                  </a:lnTo>
                  <a:lnTo>
                    <a:pt x="26" y="54"/>
                  </a:lnTo>
                  <a:lnTo>
                    <a:pt x="26" y="53"/>
                  </a:lnTo>
                  <a:lnTo>
                    <a:pt x="25" y="53"/>
                  </a:lnTo>
                  <a:lnTo>
                    <a:pt x="25" y="52"/>
                  </a:lnTo>
                  <a:lnTo>
                    <a:pt x="25" y="50"/>
                  </a:lnTo>
                  <a:lnTo>
                    <a:pt x="23" y="50"/>
                  </a:lnTo>
                  <a:lnTo>
                    <a:pt x="23" y="49"/>
                  </a:lnTo>
                  <a:lnTo>
                    <a:pt x="22" y="49"/>
                  </a:lnTo>
                  <a:lnTo>
                    <a:pt x="22" y="48"/>
                  </a:lnTo>
                  <a:lnTo>
                    <a:pt x="22" y="46"/>
                  </a:lnTo>
                  <a:lnTo>
                    <a:pt x="22" y="45"/>
                  </a:lnTo>
                  <a:lnTo>
                    <a:pt x="22" y="44"/>
                  </a:lnTo>
                  <a:lnTo>
                    <a:pt x="22" y="42"/>
                  </a:lnTo>
                  <a:lnTo>
                    <a:pt x="22" y="41"/>
                  </a:lnTo>
                  <a:lnTo>
                    <a:pt x="22" y="40"/>
                  </a:lnTo>
                  <a:lnTo>
                    <a:pt x="21" y="40"/>
                  </a:lnTo>
                  <a:lnTo>
                    <a:pt x="19" y="40"/>
                  </a:lnTo>
                  <a:lnTo>
                    <a:pt x="18" y="41"/>
                  </a:lnTo>
                  <a:lnTo>
                    <a:pt x="17" y="41"/>
                  </a:lnTo>
                  <a:lnTo>
                    <a:pt x="17" y="40"/>
                  </a:lnTo>
                  <a:lnTo>
                    <a:pt x="17" y="38"/>
                  </a:lnTo>
                  <a:lnTo>
                    <a:pt x="15" y="38"/>
                  </a:lnTo>
                  <a:lnTo>
                    <a:pt x="14" y="40"/>
                  </a:lnTo>
                  <a:lnTo>
                    <a:pt x="13" y="40"/>
                  </a:lnTo>
                  <a:lnTo>
                    <a:pt x="13" y="38"/>
                  </a:lnTo>
                  <a:lnTo>
                    <a:pt x="13" y="37"/>
                  </a:lnTo>
                  <a:lnTo>
                    <a:pt x="13" y="36"/>
                  </a:lnTo>
                  <a:lnTo>
                    <a:pt x="13" y="34"/>
                  </a:lnTo>
                  <a:lnTo>
                    <a:pt x="12" y="34"/>
                  </a:lnTo>
                  <a:lnTo>
                    <a:pt x="12" y="33"/>
                  </a:lnTo>
                  <a:lnTo>
                    <a:pt x="12" y="32"/>
                  </a:lnTo>
                  <a:lnTo>
                    <a:pt x="10" y="32"/>
                  </a:lnTo>
                  <a:lnTo>
                    <a:pt x="10" y="31"/>
                  </a:lnTo>
                  <a:lnTo>
                    <a:pt x="10" y="29"/>
                  </a:lnTo>
                  <a:lnTo>
                    <a:pt x="9" y="29"/>
                  </a:lnTo>
                  <a:lnTo>
                    <a:pt x="9" y="28"/>
                  </a:lnTo>
                  <a:lnTo>
                    <a:pt x="8" y="28"/>
                  </a:lnTo>
                  <a:lnTo>
                    <a:pt x="8" y="27"/>
                  </a:lnTo>
                  <a:lnTo>
                    <a:pt x="8" y="25"/>
                  </a:lnTo>
                  <a:lnTo>
                    <a:pt x="9" y="25"/>
                  </a:lnTo>
                  <a:lnTo>
                    <a:pt x="10" y="25"/>
                  </a:lnTo>
                  <a:lnTo>
                    <a:pt x="12" y="25"/>
                  </a:lnTo>
                  <a:lnTo>
                    <a:pt x="12" y="27"/>
                  </a:lnTo>
                  <a:lnTo>
                    <a:pt x="12" y="25"/>
                  </a:lnTo>
                  <a:lnTo>
                    <a:pt x="13" y="25"/>
                  </a:lnTo>
                  <a:lnTo>
                    <a:pt x="13" y="24"/>
                  </a:lnTo>
                  <a:lnTo>
                    <a:pt x="14" y="23"/>
                  </a:lnTo>
                  <a:lnTo>
                    <a:pt x="15" y="21"/>
                  </a:lnTo>
                  <a:lnTo>
                    <a:pt x="15" y="20"/>
                  </a:lnTo>
                  <a:lnTo>
                    <a:pt x="17" y="19"/>
                  </a:lnTo>
                  <a:lnTo>
                    <a:pt x="17" y="17"/>
                  </a:lnTo>
                  <a:lnTo>
                    <a:pt x="18" y="17"/>
                  </a:lnTo>
                  <a:lnTo>
                    <a:pt x="18" y="16"/>
                  </a:lnTo>
                  <a:lnTo>
                    <a:pt x="17" y="16"/>
                  </a:lnTo>
                  <a:lnTo>
                    <a:pt x="17" y="17"/>
                  </a:lnTo>
                  <a:lnTo>
                    <a:pt x="15" y="17"/>
                  </a:lnTo>
                  <a:lnTo>
                    <a:pt x="15" y="19"/>
                  </a:lnTo>
                  <a:lnTo>
                    <a:pt x="15" y="20"/>
                  </a:lnTo>
                  <a:lnTo>
                    <a:pt x="14" y="20"/>
                  </a:lnTo>
                  <a:lnTo>
                    <a:pt x="13" y="20"/>
                  </a:lnTo>
                  <a:lnTo>
                    <a:pt x="13" y="19"/>
                  </a:lnTo>
                  <a:lnTo>
                    <a:pt x="12" y="19"/>
                  </a:lnTo>
                  <a:lnTo>
                    <a:pt x="10" y="19"/>
                  </a:lnTo>
                  <a:lnTo>
                    <a:pt x="9" y="19"/>
                  </a:lnTo>
                  <a:lnTo>
                    <a:pt x="8" y="20"/>
                  </a:lnTo>
                  <a:lnTo>
                    <a:pt x="8" y="21"/>
                  </a:lnTo>
                  <a:lnTo>
                    <a:pt x="6" y="21"/>
                  </a:lnTo>
                  <a:lnTo>
                    <a:pt x="6" y="20"/>
                  </a:lnTo>
                  <a:lnTo>
                    <a:pt x="5" y="20"/>
                  </a:lnTo>
                  <a:lnTo>
                    <a:pt x="4" y="20"/>
                  </a:lnTo>
                  <a:lnTo>
                    <a:pt x="4" y="19"/>
                  </a:lnTo>
                  <a:lnTo>
                    <a:pt x="4" y="17"/>
                  </a:lnTo>
                  <a:lnTo>
                    <a:pt x="5" y="17"/>
                  </a:lnTo>
                  <a:lnTo>
                    <a:pt x="6" y="17"/>
                  </a:lnTo>
                  <a:lnTo>
                    <a:pt x="8" y="17"/>
                  </a:lnTo>
                  <a:lnTo>
                    <a:pt x="8" y="16"/>
                  </a:lnTo>
                  <a:lnTo>
                    <a:pt x="6" y="16"/>
                  </a:lnTo>
                  <a:lnTo>
                    <a:pt x="5" y="16"/>
                  </a:lnTo>
                  <a:lnTo>
                    <a:pt x="4" y="16"/>
                  </a:lnTo>
                  <a:lnTo>
                    <a:pt x="4" y="17"/>
                  </a:lnTo>
                  <a:lnTo>
                    <a:pt x="2" y="17"/>
                  </a:lnTo>
                  <a:lnTo>
                    <a:pt x="1" y="17"/>
                  </a:lnTo>
                  <a:lnTo>
                    <a:pt x="1" y="16"/>
                  </a:lnTo>
                  <a:lnTo>
                    <a:pt x="1" y="15"/>
                  </a:lnTo>
                  <a:lnTo>
                    <a:pt x="0" y="14"/>
                  </a:lnTo>
                  <a:lnTo>
                    <a:pt x="0" y="12"/>
                  </a:lnTo>
                  <a:lnTo>
                    <a:pt x="0" y="11"/>
                  </a:lnTo>
                  <a:lnTo>
                    <a:pt x="1" y="11"/>
                  </a:lnTo>
                  <a:lnTo>
                    <a:pt x="1" y="10"/>
                  </a:lnTo>
                  <a:lnTo>
                    <a:pt x="1" y="8"/>
                  </a:lnTo>
                  <a:lnTo>
                    <a:pt x="2" y="8"/>
                  </a:lnTo>
                  <a:lnTo>
                    <a:pt x="4" y="8"/>
                  </a:lnTo>
                  <a:lnTo>
                    <a:pt x="5" y="8"/>
                  </a:lnTo>
                  <a:lnTo>
                    <a:pt x="6" y="7"/>
                  </a:lnTo>
                  <a:lnTo>
                    <a:pt x="6" y="6"/>
                  </a:lnTo>
                  <a:lnTo>
                    <a:pt x="8" y="6"/>
                  </a:lnTo>
                  <a:lnTo>
                    <a:pt x="8" y="4"/>
                  </a:lnTo>
                  <a:lnTo>
                    <a:pt x="8" y="3"/>
                  </a:lnTo>
                  <a:lnTo>
                    <a:pt x="9" y="3"/>
                  </a:lnTo>
                  <a:lnTo>
                    <a:pt x="9" y="2"/>
                  </a:lnTo>
                  <a:lnTo>
                    <a:pt x="9" y="0"/>
                  </a:lnTo>
                  <a:lnTo>
                    <a:pt x="10" y="0"/>
                  </a:lnTo>
                  <a:lnTo>
                    <a:pt x="17" y="0"/>
                  </a:lnTo>
                  <a:lnTo>
                    <a:pt x="19" y="0"/>
                  </a:lnTo>
                  <a:lnTo>
                    <a:pt x="21" y="0"/>
                  </a:lnTo>
                  <a:lnTo>
                    <a:pt x="22" y="0"/>
                  </a:lnTo>
                  <a:lnTo>
                    <a:pt x="29" y="0"/>
                  </a:lnTo>
                  <a:lnTo>
                    <a:pt x="30" y="0"/>
                  </a:lnTo>
                  <a:lnTo>
                    <a:pt x="32" y="0"/>
                  </a:lnTo>
                  <a:lnTo>
                    <a:pt x="36" y="0"/>
                  </a:lnTo>
                  <a:lnTo>
                    <a:pt x="39" y="0"/>
                  </a:lnTo>
                  <a:lnTo>
                    <a:pt x="47" y="0"/>
                  </a:lnTo>
                  <a:lnTo>
                    <a:pt x="48" y="0"/>
                  </a:lnTo>
                  <a:lnTo>
                    <a:pt x="50" y="0"/>
                  </a:lnTo>
                  <a:lnTo>
                    <a:pt x="51" y="0"/>
                  </a:lnTo>
                  <a:lnTo>
                    <a:pt x="52" y="0"/>
                  </a:lnTo>
                  <a:lnTo>
                    <a:pt x="53" y="0"/>
                  </a:lnTo>
                  <a:lnTo>
                    <a:pt x="56" y="0"/>
                  </a:lnTo>
                  <a:lnTo>
                    <a:pt x="57" y="0"/>
                  </a:lnTo>
                  <a:lnTo>
                    <a:pt x="60" y="0"/>
                  </a:lnTo>
                  <a:lnTo>
                    <a:pt x="64" y="0"/>
                  </a:lnTo>
                  <a:lnTo>
                    <a:pt x="67" y="0"/>
                  </a:lnTo>
                  <a:lnTo>
                    <a:pt x="68" y="0"/>
                  </a:lnTo>
                  <a:lnTo>
                    <a:pt x="70" y="0"/>
                  </a:lnTo>
                  <a:lnTo>
                    <a:pt x="72" y="0"/>
                  </a:lnTo>
                  <a:lnTo>
                    <a:pt x="73" y="0"/>
                  </a:lnTo>
                  <a:lnTo>
                    <a:pt x="76" y="0"/>
                  </a:lnTo>
                  <a:lnTo>
                    <a:pt x="84" y="0"/>
                  </a:lnTo>
                  <a:lnTo>
                    <a:pt x="85" y="0"/>
                  </a:lnTo>
                  <a:lnTo>
                    <a:pt x="87" y="0"/>
                  </a:lnTo>
                  <a:lnTo>
                    <a:pt x="91" y="0"/>
                  </a:lnTo>
                  <a:lnTo>
                    <a:pt x="93" y="0"/>
                  </a:lnTo>
                  <a:lnTo>
                    <a:pt x="94" y="0"/>
                  </a:lnTo>
                  <a:lnTo>
                    <a:pt x="97" y="0"/>
                  </a:lnTo>
                  <a:lnTo>
                    <a:pt x="104" y="0"/>
                  </a:lnTo>
                  <a:lnTo>
                    <a:pt x="106" y="0"/>
                  </a:lnTo>
                  <a:lnTo>
                    <a:pt x="108" y="0"/>
                  </a:lnTo>
                  <a:lnTo>
                    <a:pt x="112" y="0"/>
                  </a:lnTo>
                  <a:lnTo>
                    <a:pt x="114" y="0"/>
                  </a:lnTo>
                  <a:lnTo>
                    <a:pt x="120" y="0"/>
                  </a:lnTo>
                  <a:lnTo>
                    <a:pt x="122" y="0"/>
                  </a:lnTo>
                  <a:lnTo>
                    <a:pt x="123" y="0"/>
                  </a:lnTo>
                  <a:lnTo>
                    <a:pt x="124" y="0"/>
                  </a:lnTo>
                  <a:lnTo>
                    <a:pt x="129" y="0"/>
                  </a:lnTo>
                  <a:lnTo>
                    <a:pt x="132" y="0"/>
                  </a:lnTo>
                  <a:lnTo>
                    <a:pt x="133" y="0"/>
                  </a:lnTo>
                  <a:lnTo>
                    <a:pt x="135" y="0"/>
                  </a:lnTo>
                  <a:lnTo>
                    <a:pt x="136" y="0"/>
                  </a:lnTo>
                  <a:lnTo>
                    <a:pt x="137" y="0"/>
                  </a:lnTo>
                  <a:lnTo>
                    <a:pt x="139" y="0"/>
                  </a:lnTo>
                  <a:lnTo>
                    <a:pt x="141" y="0"/>
                  </a:lnTo>
                  <a:lnTo>
                    <a:pt x="142" y="0"/>
                  </a:lnTo>
                  <a:lnTo>
                    <a:pt x="144" y="0"/>
                  </a:lnTo>
                  <a:lnTo>
                    <a:pt x="146" y="0"/>
                  </a:lnTo>
                  <a:lnTo>
                    <a:pt x="148" y="0"/>
                  </a:lnTo>
                  <a:lnTo>
                    <a:pt x="149" y="0"/>
                  </a:lnTo>
                  <a:lnTo>
                    <a:pt x="150" y="0"/>
                  </a:lnTo>
                  <a:lnTo>
                    <a:pt x="152" y="0"/>
                  </a:lnTo>
                  <a:lnTo>
                    <a:pt x="153" y="0"/>
                  </a:lnTo>
                  <a:lnTo>
                    <a:pt x="156" y="0"/>
                  </a:lnTo>
                  <a:lnTo>
                    <a:pt x="159" y="0"/>
                  </a:lnTo>
                  <a:lnTo>
                    <a:pt x="161" y="0"/>
                  </a:lnTo>
                  <a:lnTo>
                    <a:pt x="162" y="0"/>
                  </a:lnTo>
                  <a:lnTo>
                    <a:pt x="169" y="2"/>
                  </a:lnTo>
                  <a:lnTo>
                    <a:pt x="170" y="2"/>
                  </a:lnTo>
                  <a:lnTo>
                    <a:pt x="171" y="2"/>
                  </a:lnTo>
                  <a:lnTo>
                    <a:pt x="175" y="2"/>
                  </a:lnTo>
                  <a:lnTo>
                    <a:pt x="178" y="2"/>
                  </a:lnTo>
                  <a:lnTo>
                    <a:pt x="179" y="2"/>
                  </a:lnTo>
                  <a:lnTo>
                    <a:pt x="182" y="2"/>
                  </a:lnTo>
                  <a:lnTo>
                    <a:pt x="188" y="2"/>
                  </a:lnTo>
                  <a:lnTo>
                    <a:pt x="192" y="2"/>
                  </a:lnTo>
                  <a:lnTo>
                    <a:pt x="195" y="2"/>
                  </a:lnTo>
                  <a:lnTo>
                    <a:pt x="197" y="2"/>
                  </a:lnTo>
                  <a:lnTo>
                    <a:pt x="199" y="2"/>
                  </a:lnTo>
                  <a:lnTo>
                    <a:pt x="203" y="2"/>
                  </a:lnTo>
                  <a:lnTo>
                    <a:pt x="205" y="2"/>
                  </a:lnTo>
                  <a:lnTo>
                    <a:pt x="207" y="2"/>
                  </a:lnTo>
                  <a:lnTo>
                    <a:pt x="209" y="2"/>
                  </a:lnTo>
                  <a:lnTo>
                    <a:pt x="211" y="2"/>
                  </a:lnTo>
                  <a:lnTo>
                    <a:pt x="216" y="2"/>
                  </a:lnTo>
                  <a:lnTo>
                    <a:pt x="218" y="2"/>
                  </a:lnTo>
                  <a:lnTo>
                    <a:pt x="220" y="2"/>
                  </a:lnTo>
                  <a:lnTo>
                    <a:pt x="225" y="2"/>
                  </a:lnTo>
                  <a:lnTo>
                    <a:pt x="229" y="3"/>
                  </a:lnTo>
                  <a:lnTo>
                    <a:pt x="231" y="3"/>
                  </a:lnTo>
                  <a:lnTo>
                    <a:pt x="234" y="3"/>
                  </a:lnTo>
                  <a:lnTo>
                    <a:pt x="235" y="3"/>
                  </a:lnTo>
                  <a:lnTo>
                    <a:pt x="237" y="3"/>
                  </a:lnTo>
                  <a:lnTo>
                    <a:pt x="238" y="3"/>
                  </a:lnTo>
                  <a:lnTo>
                    <a:pt x="239" y="3"/>
                  </a:lnTo>
                  <a:lnTo>
                    <a:pt x="242" y="3"/>
                  </a:lnTo>
                  <a:lnTo>
                    <a:pt x="245" y="3"/>
                  </a:lnTo>
                  <a:lnTo>
                    <a:pt x="247" y="3"/>
                  </a:lnTo>
                  <a:lnTo>
                    <a:pt x="251" y="3"/>
                  </a:lnTo>
                  <a:lnTo>
                    <a:pt x="254" y="3"/>
                  </a:lnTo>
                  <a:lnTo>
                    <a:pt x="255" y="3"/>
                  </a:lnTo>
                  <a:lnTo>
                    <a:pt x="258" y="3"/>
                  </a:lnTo>
                  <a:lnTo>
                    <a:pt x="267" y="3"/>
                  </a:lnTo>
                  <a:lnTo>
                    <a:pt x="269" y="3"/>
                  </a:lnTo>
                  <a:lnTo>
                    <a:pt x="272" y="3"/>
                  </a:lnTo>
                  <a:lnTo>
                    <a:pt x="273" y="3"/>
                  </a:lnTo>
                  <a:lnTo>
                    <a:pt x="277" y="3"/>
                  </a:lnTo>
                  <a:lnTo>
                    <a:pt x="279" y="3"/>
                  </a:lnTo>
                  <a:lnTo>
                    <a:pt x="281" y="3"/>
                  </a:lnTo>
                  <a:lnTo>
                    <a:pt x="283" y="3"/>
                  </a:lnTo>
                  <a:lnTo>
                    <a:pt x="284" y="3"/>
                  </a:lnTo>
                  <a:lnTo>
                    <a:pt x="286" y="3"/>
                  </a:lnTo>
                  <a:lnTo>
                    <a:pt x="290" y="3"/>
                  </a:lnTo>
                  <a:lnTo>
                    <a:pt x="294" y="3"/>
                  </a:lnTo>
                  <a:lnTo>
                    <a:pt x="296" y="3"/>
                  </a:lnTo>
                  <a:lnTo>
                    <a:pt x="298" y="3"/>
                  </a:lnTo>
                  <a:lnTo>
                    <a:pt x="301" y="3"/>
                  </a:lnTo>
                  <a:lnTo>
                    <a:pt x="305" y="3"/>
                  </a:lnTo>
                  <a:lnTo>
                    <a:pt x="306" y="3"/>
                  </a:lnTo>
                  <a:lnTo>
                    <a:pt x="307" y="3"/>
                  </a:lnTo>
                  <a:lnTo>
                    <a:pt x="310" y="3"/>
                  </a:lnTo>
                  <a:lnTo>
                    <a:pt x="314" y="3"/>
                  </a:lnTo>
                  <a:lnTo>
                    <a:pt x="315" y="3"/>
                  </a:lnTo>
                  <a:lnTo>
                    <a:pt x="319" y="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69">
              <a:extLst>
                <a:ext uri="{FF2B5EF4-FFF2-40B4-BE49-F238E27FC236}">
                  <a16:creationId xmlns:a16="http://schemas.microsoft.com/office/drawing/2014/main" id="{E6A11A7C-AAF3-4B83-95FE-28C49A5D9E2A}"/>
                </a:ext>
              </a:extLst>
            </p:cNvPr>
            <p:cNvSpPr>
              <a:spLocks/>
            </p:cNvSpPr>
            <p:nvPr/>
          </p:nvSpPr>
          <p:spPr bwMode="auto">
            <a:xfrm>
              <a:off x="6608" y="3055"/>
              <a:ext cx="273" cy="298"/>
            </a:xfrm>
            <a:custGeom>
              <a:avLst/>
              <a:gdLst>
                <a:gd name="T0" fmla="*/ 258 w 273"/>
                <a:gd name="T1" fmla="*/ 17 h 298"/>
                <a:gd name="T2" fmla="*/ 259 w 273"/>
                <a:gd name="T3" fmla="*/ 33 h 298"/>
                <a:gd name="T4" fmla="*/ 259 w 273"/>
                <a:gd name="T5" fmla="*/ 52 h 298"/>
                <a:gd name="T6" fmla="*/ 260 w 273"/>
                <a:gd name="T7" fmla="*/ 79 h 298"/>
                <a:gd name="T8" fmla="*/ 262 w 273"/>
                <a:gd name="T9" fmla="*/ 98 h 298"/>
                <a:gd name="T10" fmla="*/ 263 w 273"/>
                <a:gd name="T11" fmla="*/ 130 h 298"/>
                <a:gd name="T12" fmla="*/ 266 w 273"/>
                <a:gd name="T13" fmla="*/ 154 h 298"/>
                <a:gd name="T14" fmla="*/ 266 w 273"/>
                <a:gd name="T15" fmla="*/ 173 h 298"/>
                <a:gd name="T16" fmla="*/ 268 w 273"/>
                <a:gd name="T17" fmla="*/ 202 h 298"/>
                <a:gd name="T18" fmla="*/ 270 w 273"/>
                <a:gd name="T19" fmla="*/ 225 h 298"/>
                <a:gd name="T20" fmla="*/ 271 w 273"/>
                <a:gd name="T21" fmla="*/ 247 h 298"/>
                <a:gd name="T22" fmla="*/ 272 w 273"/>
                <a:gd name="T23" fmla="*/ 266 h 298"/>
                <a:gd name="T24" fmla="*/ 272 w 273"/>
                <a:gd name="T25" fmla="*/ 284 h 298"/>
                <a:gd name="T26" fmla="*/ 268 w 273"/>
                <a:gd name="T27" fmla="*/ 295 h 298"/>
                <a:gd name="T28" fmla="*/ 260 w 273"/>
                <a:gd name="T29" fmla="*/ 295 h 298"/>
                <a:gd name="T30" fmla="*/ 250 w 273"/>
                <a:gd name="T31" fmla="*/ 295 h 298"/>
                <a:gd name="T32" fmla="*/ 226 w 273"/>
                <a:gd name="T33" fmla="*/ 295 h 298"/>
                <a:gd name="T34" fmla="*/ 218 w 273"/>
                <a:gd name="T35" fmla="*/ 296 h 298"/>
                <a:gd name="T36" fmla="*/ 207 w 273"/>
                <a:gd name="T37" fmla="*/ 296 h 298"/>
                <a:gd name="T38" fmla="*/ 186 w 273"/>
                <a:gd name="T39" fmla="*/ 296 h 298"/>
                <a:gd name="T40" fmla="*/ 169 w 273"/>
                <a:gd name="T41" fmla="*/ 296 h 298"/>
                <a:gd name="T42" fmla="*/ 149 w 273"/>
                <a:gd name="T43" fmla="*/ 296 h 298"/>
                <a:gd name="T44" fmla="*/ 132 w 273"/>
                <a:gd name="T45" fmla="*/ 297 h 298"/>
                <a:gd name="T46" fmla="*/ 114 w 273"/>
                <a:gd name="T47" fmla="*/ 297 h 298"/>
                <a:gd name="T48" fmla="*/ 102 w 273"/>
                <a:gd name="T49" fmla="*/ 297 h 298"/>
                <a:gd name="T50" fmla="*/ 89 w 273"/>
                <a:gd name="T51" fmla="*/ 297 h 298"/>
                <a:gd name="T52" fmla="*/ 76 w 273"/>
                <a:gd name="T53" fmla="*/ 297 h 298"/>
                <a:gd name="T54" fmla="*/ 55 w 273"/>
                <a:gd name="T55" fmla="*/ 297 h 298"/>
                <a:gd name="T56" fmla="*/ 37 w 273"/>
                <a:gd name="T57" fmla="*/ 297 h 298"/>
                <a:gd name="T58" fmla="*/ 9 w 273"/>
                <a:gd name="T59" fmla="*/ 298 h 298"/>
                <a:gd name="T60" fmla="*/ 2 w 273"/>
                <a:gd name="T61" fmla="*/ 295 h 298"/>
                <a:gd name="T62" fmla="*/ 2 w 273"/>
                <a:gd name="T63" fmla="*/ 267 h 298"/>
                <a:gd name="T64" fmla="*/ 2 w 273"/>
                <a:gd name="T65" fmla="*/ 242 h 298"/>
                <a:gd name="T66" fmla="*/ 1 w 273"/>
                <a:gd name="T67" fmla="*/ 219 h 298"/>
                <a:gd name="T68" fmla="*/ 1 w 273"/>
                <a:gd name="T69" fmla="*/ 198 h 298"/>
                <a:gd name="T70" fmla="*/ 1 w 273"/>
                <a:gd name="T71" fmla="*/ 171 h 298"/>
                <a:gd name="T72" fmla="*/ 1 w 273"/>
                <a:gd name="T73" fmla="*/ 151 h 298"/>
                <a:gd name="T74" fmla="*/ 1 w 273"/>
                <a:gd name="T75" fmla="*/ 136 h 298"/>
                <a:gd name="T76" fmla="*/ 1 w 273"/>
                <a:gd name="T77" fmla="*/ 126 h 298"/>
                <a:gd name="T78" fmla="*/ 1 w 273"/>
                <a:gd name="T79" fmla="*/ 109 h 298"/>
                <a:gd name="T80" fmla="*/ 1 w 273"/>
                <a:gd name="T81" fmla="*/ 93 h 298"/>
                <a:gd name="T82" fmla="*/ 1 w 273"/>
                <a:gd name="T83" fmla="*/ 82 h 298"/>
                <a:gd name="T84" fmla="*/ 1 w 273"/>
                <a:gd name="T85" fmla="*/ 71 h 298"/>
                <a:gd name="T86" fmla="*/ 0 w 273"/>
                <a:gd name="T87" fmla="*/ 58 h 298"/>
                <a:gd name="T88" fmla="*/ 12 w 273"/>
                <a:gd name="T89" fmla="*/ 47 h 298"/>
                <a:gd name="T90" fmla="*/ 33 w 273"/>
                <a:gd name="T91" fmla="*/ 45 h 298"/>
                <a:gd name="T92" fmla="*/ 59 w 273"/>
                <a:gd name="T93" fmla="*/ 43 h 298"/>
                <a:gd name="T94" fmla="*/ 77 w 273"/>
                <a:gd name="T95" fmla="*/ 42 h 298"/>
                <a:gd name="T96" fmla="*/ 95 w 273"/>
                <a:gd name="T97" fmla="*/ 39 h 298"/>
                <a:gd name="T98" fmla="*/ 115 w 273"/>
                <a:gd name="T99" fmla="*/ 37 h 298"/>
                <a:gd name="T100" fmla="*/ 131 w 273"/>
                <a:gd name="T101" fmla="*/ 34 h 298"/>
                <a:gd name="T102" fmla="*/ 149 w 273"/>
                <a:gd name="T103" fmla="*/ 30 h 298"/>
                <a:gd name="T104" fmla="*/ 163 w 273"/>
                <a:gd name="T105" fmla="*/ 27 h 298"/>
                <a:gd name="T106" fmla="*/ 174 w 273"/>
                <a:gd name="T107" fmla="*/ 25 h 298"/>
                <a:gd name="T108" fmla="*/ 190 w 273"/>
                <a:gd name="T109" fmla="*/ 21 h 298"/>
                <a:gd name="T110" fmla="*/ 201 w 273"/>
                <a:gd name="T111" fmla="*/ 17 h 298"/>
                <a:gd name="T112" fmla="*/ 208 w 273"/>
                <a:gd name="T113" fmla="*/ 16 h 298"/>
                <a:gd name="T114" fmla="*/ 213 w 273"/>
                <a:gd name="T115" fmla="*/ 13 h 298"/>
                <a:gd name="T116" fmla="*/ 233 w 273"/>
                <a:gd name="T117" fmla="*/ 8 h 298"/>
                <a:gd name="T118" fmla="*/ 249 w 273"/>
                <a:gd name="T119" fmla="*/ 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 h="298">
                  <a:moveTo>
                    <a:pt x="256" y="0"/>
                  </a:moveTo>
                  <a:lnTo>
                    <a:pt x="258" y="7"/>
                  </a:lnTo>
                  <a:lnTo>
                    <a:pt x="258" y="9"/>
                  </a:lnTo>
                  <a:lnTo>
                    <a:pt x="258" y="10"/>
                  </a:lnTo>
                  <a:lnTo>
                    <a:pt x="258" y="12"/>
                  </a:lnTo>
                  <a:lnTo>
                    <a:pt x="258" y="14"/>
                  </a:lnTo>
                  <a:lnTo>
                    <a:pt x="258" y="17"/>
                  </a:lnTo>
                  <a:lnTo>
                    <a:pt x="258" y="18"/>
                  </a:lnTo>
                  <a:lnTo>
                    <a:pt x="258" y="20"/>
                  </a:lnTo>
                  <a:lnTo>
                    <a:pt x="258" y="22"/>
                  </a:lnTo>
                  <a:lnTo>
                    <a:pt x="258" y="24"/>
                  </a:lnTo>
                  <a:lnTo>
                    <a:pt x="259" y="27"/>
                  </a:lnTo>
                  <a:lnTo>
                    <a:pt x="259" y="30"/>
                  </a:lnTo>
                  <a:lnTo>
                    <a:pt x="259" y="33"/>
                  </a:lnTo>
                  <a:lnTo>
                    <a:pt x="259" y="38"/>
                  </a:lnTo>
                  <a:lnTo>
                    <a:pt x="259" y="39"/>
                  </a:lnTo>
                  <a:lnTo>
                    <a:pt x="259" y="42"/>
                  </a:lnTo>
                  <a:lnTo>
                    <a:pt x="259" y="45"/>
                  </a:lnTo>
                  <a:lnTo>
                    <a:pt x="259" y="46"/>
                  </a:lnTo>
                  <a:lnTo>
                    <a:pt x="259" y="51"/>
                  </a:lnTo>
                  <a:lnTo>
                    <a:pt x="259" y="52"/>
                  </a:lnTo>
                  <a:lnTo>
                    <a:pt x="259" y="54"/>
                  </a:lnTo>
                  <a:lnTo>
                    <a:pt x="260" y="56"/>
                  </a:lnTo>
                  <a:lnTo>
                    <a:pt x="260" y="60"/>
                  </a:lnTo>
                  <a:lnTo>
                    <a:pt x="260" y="64"/>
                  </a:lnTo>
                  <a:lnTo>
                    <a:pt x="260" y="67"/>
                  </a:lnTo>
                  <a:lnTo>
                    <a:pt x="260" y="71"/>
                  </a:lnTo>
                  <a:lnTo>
                    <a:pt x="260" y="79"/>
                  </a:lnTo>
                  <a:lnTo>
                    <a:pt x="262" y="80"/>
                  </a:lnTo>
                  <a:lnTo>
                    <a:pt x="262" y="84"/>
                  </a:lnTo>
                  <a:lnTo>
                    <a:pt x="262" y="89"/>
                  </a:lnTo>
                  <a:lnTo>
                    <a:pt x="262" y="92"/>
                  </a:lnTo>
                  <a:lnTo>
                    <a:pt x="262" y="93"/>
                  </a:lnTo>
                  <a:lnTo>
                    <a:pt x="262" y="96"/>
                  </a:lnTo>
                  <a:lnTo>
                    <a:pt x="262" y="98"/>
                  </a:lnTo>
                  <a:lnTo>
                    <a:pt x="263" y="105"/>
                  </a:lnTo>
                  <a:lnTo>
                    <a:pt x="263" y="107"/>
                  </a:lnTo>
                  <a:lnTo>
                    <a:pt x="263" y="109"/>
                  </a:lnTo>
                  <a:lnTo>
                    <a:pt x="263" y="117"/>
                  </a:lnTo>
                  <a:lnTo>
                    <a:pt x="263" y="122"/>
                  </a:lnTo>
                  <a:lnTo>
                    <a:pt x="263" y="126"/>
                  </a:lnTo>
                  <a:lnTo>
                    <a:pt x="263" y="130"/>
                  </a:lnTo>
                  <a:lnTo>
                    <a:pt x="263" y="131"/>
                  </a:lnTo>
                  <a:lnTo>
                    <a:pt x="264" y="136"/>
                  </a:lnTo>
                  <a:lnTo>
                    <a:pt x="264" y="143"/>
                  </a:lnTo>
                  <a:lnTo>
                    <a:pt x="264" y="144"/>
                  </a:lnTo>
                  <a:lnTo>
                    <a:pt x="264" y="149"/>
                  </a:lnTo>
                  <a:lnTo>
                    <a:pt x="264" y="152"/>
                  </a:lnTo>
                  <a:lnTo>
                    <a:pt x="266" y="154"/>
                  </a:lnTo>
                  <a:lnTo>
                    <a:pt x="266" y="157"/>
                  </a:lnTo>
                  <a:lnTo>
                    <a:pt x="266" y="161"/>
                  </a:lnTo>
                  <a:lnTo>
                    <a:pt x="266" y="164"/>
                  </a:lnTo>
                  <a:lnTo>
                    <a:pt x="266" y="165"/>
                  </a:lnTo>
                  <a:lnTo>
                    <a:pt x="266" y="166"/>
                  </a:lnTo>
                  <a:lnTo>
                    <a:pt x="266" y="169"/>
                  </a:lnTo>
                  <a:lnTo>
                    <a:pt x="266" y="173"/>
                  </a:lnTo>
                  <a:lnTo>
                    <a:pt x="267" y="175"/>
                  </a:lnTo>
                  <a:lnTo>
                    <a:pt x="267" y="178"/>
                  </a:lnTo>
                  <a:lnTo>
                    <a:pt x="267" y="182"/>
                  </a:lnTo>
                  <a:lnTo>
                    <a:pt x="267" y="190"/>
                  </a:lnTo>
                  <a:lnTo>
                    <a:pt x="268" y="196"/>
                  </a:lnTo>
                  <a:lnTo>
                    <a:pt x="268" y="200"/>
                  </a:lnTo>
                  <a:lnTo>
                    <a:pt x="268" y="202"/>
                  </a:lnTo>
                  <a:lnTo>
                    <a:pt x="268" y="204"/>
                  </a:lnTo>
                  <a:lnTo>
                    <a:pt x="268" y="209"/>
                  </a:lnTo>
                  <a:lnTo>
                    <a:pt x="268" y="212"/>
                  </a:lnTo>
                  <a:lnTo>
                    <a:pt x="270" y="219"/>
                  </a:lnTo>
                  <a:lnTo>
                    <a:pt x="270" y="223"/>
                  </a:lnTo>
                  <a:lnTo>
                    <a:pt x="270" y="224"/>
                  </a:lnTo>
                  <a:lnTo>
                    <a:pt x="270" y="225"/>
                  </a:lnTo>
                  <a:lnTo>
                    <a:pt x="270" y="229"/>
                  </a:lnTo>
                  <a:lnTo>
                    <a:pt x="271" y="238"/>
                  </a:lnTo>
                  <a:lnTo>
                    <a:pt x="271" y="242"/>
                  </a:lnTo>
                  <a:lnTo>
                    <a:pt x="271" y="242"/>
                  </a:lnTo>
                  <a:lnTo>
                    <a:pt x="271" y="246"/>
                  </a:lnTo>
                  <a:lnTo>
                    <a:pt x="271" y="246"/>
                  </a:lnTo>
                  <a:lnTo>
                    <a:pt x="271" y="247"/>
                  </a:lnTo>
                  <a:lnTo>
                    <a:pt x="271" y="250"/>
                  </a:lnTo>
                  <a:lnTo>
                    <a:pt x="271" y="253"/>
                  </a:lnTo>
                  <a:lnTo>
                    <a:pt x="271" y="257"/>
                  </a:lnTo>
                  <a:lnTo>
                    <a:pt x="271" y="258"/>
                  </a:lnTo>
                  <a:lnTo>
                    <a:pt x="272" y="261"/>
                  </a:lnTo>
                  <a:lnTo>
                    <a:pt x="272" y="264"/>
                  </a:lnTo>
                  <a:lnTo>
                    <a:pt x="272" y="266"/>
                  </a:lnTo>
                  <a:lnTo>
                    <a:pt x="272" y="267"/>
                  </a:lnTo>
                  <a:lnTo>
                    <a:pt x="272" y="270"/>
                  </a:lnTo>
                  <a:lnTo>
                    <a:pt x="272" y="275"/>
                  </a:lnTo>
                  <a:lnTo>
                    <a:pt x="272" y="278"/>
                  </a:lnTo>
                  <a:lnTo>
                    <a:pt x="272" y="279"/>
                  </a:lnTo>
                  <a:lnTo>
                    <a:pt x="272" y="283"/>
                  </a:lnTo>
                  <a:lnTo>
                    <a:pt x="272" y="284"/>
                  </a:lnTo>
                  <a:lnTo>
                    <a:pt x="273" y="287"/>
                  </a:lnTo>
                  <a:lnTo>
                    <a:pt x="273" y="288"/>
                  </a:lnTo>
                  <a:lnTo>
                    <a:pt x="273" y="293"/>
                  </a:lnTo>
                  <a:lnTo>
                    <a:pt x="273" y="295"/>
                  </a:lnTo>
                  <a:lnTo>
                    <a:pt x="272" y="295"/>
                  </a:lnTo>
                  <a:lnTo>
                    <a:pt x="270" y="295"/>
                  </a:lnTo>
                  <a:lnTo>
                    <a:pt x="268" y="295"/>
                  </a:lnTo>
                  <a:lnTo>
                    <a:pt x="266" y="295"/>
                  </a:lnTo>
                  <a:lnTo>
                    <a:pt x="266" y="295"/>
                  </a:lnTo>
                  <a:lnTo>
                    <a:pt x="264" y="295"/>
                  </a:lnTo>
                  <a:lnTo>
                    <a:pt x="262" y="295"/>
                  </a:lnTo>
                  <a:lnTo>
                    <a:pt x="260" y="295"/>
                  </a:lnTo>
                  <a:lnTo>
                    <a:pt x="260" y="295"/>
                  </a:lnTo>
                  <a:lnTo>
                    <a:pt x="260" y="295"/>
                  </a:lnTo>
                  <a:lnTo>
                    <a:pt x="259" y="295"/>
                  </a:lnTo>
                  <a:lnTo>
                    <a:pt x="259" y="295"/>
                  </a:lnTo>
                  <a:lnTo>
                    <a:pt x="258" y="295"/>
                  </a:lnTo>
                  <a:lnTo>
                    <a:pt x="256" y="295"/>
                  </a:lnTo>
                  <a:lnTo>
                    <a:pt x="255" y="295"/>
                  </a:lnTo>
                  <a:lnTo>
                    <a:pt x="254" y="295"/>
                  </a:lnTo>
                  <a:lnTo>
                    <a:pt x="250" y="295"/>
                  </a:lnTo>
                  <a:lnTo>
                    <a:pt x="247" y="295"/>
                  </a:lnTo>
                  <a:lnTo>
                    <a:pt x="239" y="295"/>
                  </a:lnTo>
                  <a:lnTo>
                    <a:pt x="235" y="295"/>
                  </a:lnTo>
                  <a:lnTo>
                    <a:pt x="234" y="295"/>
                  </a:lnTo>
                  <a:lnTo>
                    <a:pt x="232" y="295"/>
                  </a:lnTo>
                  <a:lnTo>
                    <a:pt x="229" y="295"/>
                  </a:lnTo>
                  <a:lnTo>
                    <a:pt x="226" y="295"/>
                  </a:lnTo>
                  <a:lnTo>
                    <a:pt x="225" y="295"/>
                  </a:lnTo>
                  <a:lnTo>
                    <a:pt x="224" y="295"/>
                  </a:lnTo>
                  <a:lnTo>
                    <a:pt x="222" y="295"/>
                  </a:lnTo>
                  <a:lnTo>
                    <a:pt x="224" y="296"/>
                  </a:lnTo>
                  <a:lnTo>
                    <a:pt x="222" y="296"/>
                  </a:lnTo>
                  <a:lnTo>
                    <a:pt x="221" y="296"/>
                  </a:lnTo>
                  <a:lnTo>
                    <a:pt x="218" y="296"/>
                  </a:lnTo>
                  <a:lnTo>
                    <a:pt x="216" y="296"/>
                  </a:lnTo>
                  <a:lnTo>
                    <a:pt x="216" y="296"/>
                  </a:lnTo>
                  <a:lnTo>
                    <a:pt x="215" y="296"/>
                  </a:lnTo>
                  <a:lnTo>
                    <a:pt x="213" y="296"/>
                  </a:lnTo>
                  <a:lnTo>
                    <a:pt x="213" y="296"/>
                  </a:lnTo>
                  <a:lnTo>
                    <a:pt x="207" y="296"/>
                  </a:lnTo>
                  <a:lnTo>
                    <a:pt x="207" y="296"/>
                  </a:lnTo>
                  <a:lnTo>
                    <a:pt x="207" y="296"/>
                  </a:lnTo>
                  <a:lnTo>
                    <a:pt x="199" y="296"/>
                  </a:lnTo>
                  <a:lnTo>
                    <a:pt x="198" y="296"/>
                  </a:lnTo>
                  <a:lnTo>
                    <a:pt x="192" y="296"/>
                  </a:lnTo>
                  <a:lnTo>
                    <a:pt x="188" y="296"/>
                  </a:lnTo>
                  <a:lnTo>
                    <a:pt x="187" y="296"/>
                  </a:lnTo>
                  <a:lnTo>
                    <a:pt x="186" y="296"/>
                  </a:lnTo>
                  <a:lnTo>
                    <a:pt x="182" y="296"/>
                  </a:lnTo>
                  <a:lnTo>
                    <a:pt x="178" y="296"/>
                  </a:lnTo>
                  <a:lnTo>
                    <a:pt x="175" y="296"/>
                  </a:lnTo>
                  <a:lnTo>
                    <a:pt x="173" y="296"/>
                  </a:lnTo>
                  <a:lnTo>
                    <a:pt x="170" y="296"/>
                  </a:lnTo>
                  <a:lnTo>
                    <a:pt x="170" y="296"/>
                  </a:lnTo>
                  <a:lnTo>
                    <a:pt x="169" y="296"/>
                  </a:lnTo>
                  <a:lnTo>
                    <a:pt x="167" y="296"/>
                  </a:lnTo>
                  <a:lnTo>
                    <a:pt x="165" y="296"/>
                  </a:lnTo>
                  <a:lnTo>
                    <a:pt x="161" y="296"/>
                  </a:lnTo>
                  <a:lnTo>
                    <a:pt x="158" y="296"/>
                  </a:lnTo>
                  <a:lnTo>
                    <a:pt x="153" y="296"/>
                  </a:lnTo>
                  <a:lnTo>
                    <a:pt x="150" y="296"/>
                  </a:lnTo>
                  <a:lnTo>
                    <a:pt x="149" y="296"/>
                  </a:lnTo>
                  <a:lnTo>
                    <a:pt x="145" y="296"/>
                  </a:lnTo>
                  <a:lnTo>
                    <a:pt x="143" y="296"/>
                  </a:lnTo>
                  <a:lnTo>
                    <a:pt x="140" y="296"/>
                  </a:lnTo>
                  <a:lnTo>
                    <a:pt x="140" y="297"/>
                  </a:lnTo>
                  <a:lnTo>
                    <a:pt x="137" y="296"/>
                  </a:lnTo>
                  <a:lnTo>
                    <a:pt x="132" y="296"/>
                  </a:lnTo>
                  <a:lnTo>
                    <a:pt x="132" y="297"/>
                  </a:lnTo>
                  <a:lnTo>
                    <a:pt x="128" y="297"/>
                  </a:lnTo>
                  <a:lnTo>
                    <a:pt x="126" y="297"/>
                  </a:lnTo>
                  <a:lnTo>
                    <a:pt x="123" y="297"/>
                  </a:lnTo>
                  <a:lnTo>
                    <a:pt x="120" y="297"/>
                  </a:lnTo>
                  <a:lnTo>
                    <a:pt x="116" y="297"/>
                  </a:lnTo>
                  <a:lnTo>
                    <a:pt x="115" y="297"/>
                  </a:lnTo>
                  <a:lnTo>
                    <a:pt x="114" y="297"/>
                  </a:lnTo>
                  <a:lnTo>
                    <a:pt x="112" y="297"/>
                  </a:lnTo>
                  <a:lnTo>
                    <a:pt x="110" y="297"/>
                  </a:lnTo>
                  <a:lnTo>
                    <a:pt x="109" y="297"/>
                  </a:lnTo>
                  <a:lnTo>
                    <a:pt x="106" y="297"/>
                  </a:lnTo>
                  <a:lnTo>
                    <a:pt x="105" y="297"/>
                  </a:lnTo>
                  <a:lnTo>
                    <a:pt x="102" y="297"/>
                  </a:lnTo>
                  <a:lnTo>
                    <a:pt x="102" y="297"/>
                  </a:lnTo>
                  <a:lnTo>
                    <a:pt x="99" y="297"/>
                  </a:lnTo>
                  <a:lnTo>
                    <a:pt x="98" y="297"/>
                  </a:lnTo>
                  <a:lnTo>
                    <a:pt x="97" y="297"/>
                  </a:lnTo>
                  <a:lnTo>
                    <a:pt x="95" y="297"/>
                  </a:lnTo>
                  <a:lnTo>
                    <a:pt x="93" y="297"/>
                  </a:lnTo>
                  <a:lnTo>
                    <a:pt x="90" y="297"/>
                  </a:lnTo>
                  <a:lnTo>
                    <a:pt x="89" y="297"/>
                  </a:lnTo>
                  <a:lnTo>
                    <a:pt x="88" y="297"/>
                  </a:lnTo>
                  <a:lnTo>
                    <a:pt x="85" y="297"/>
                  </a:lnTo>
                  <a:lnTo>
                    <a:pt x="82" y="297"/>
                  </a:lnTo>
                  <a:lnTo>
                    <a:pt x="81" y="297"/>
                  </a:lnTo>
                  <a:lnTo>
                    <a:pt x="77" y="297"/>
                  </a:lnTo>
                  <a:lnTo>
                    <a:pt x="76" y="297"/>
                  </a:lnTo>
                  <a:lnTo>
                    <a:pt x="76" y="297"/>
                  </a:lnTo>
                  <a:lnTo>
                    <a:pt x="68" y="297"/>
                  </a:lnTo>
                  <a:lnTo>
                    <a:pt x="65" y="297"/>
                  </a:lnTo>
                  <a:lnTo>
                    <a:pt x="63" y="297"/>
                  </a:lnTo>
                  <a:lnTo>
                    <a:pt x="59" y="297"/>
                  </a:lnTo>
                  <a:lnTo>
                    <a:pt x="57" y="297"/>
                  </a:lnTo>
                  <a:lnTo>
                    <a:pt x="56" y="297"/>
                  </a:lnTo>
                  <a:lnTo>
                    <a:pt x="55" y="297"/>
                  </a:lnTo>
                  <a:lnTo>
                    <a:pt x="51" y="297"/>
                  </a:lnTo>
                  <a:lnTo>
                    <a:pt x="48" y="297"/>
                  </a:lnTo>
                  <a:lnTo>
                    <a:pt x="44" y="297"/>
                  </a:lnTo>
                  <a:lnTo>
                    <a:pt x="42" y="297"/>
                  </a:lnTo>
                  <a:lnTo>
                    <a:pt x="40" y="297"/>
                  </a:lnTo>
                  <a:lnTo>
                    <a:pt x="38" y="297"/>
                  </a:lnTo>
                  <a:lnTo>
                    <a:pt x="37" y="297"/>
                  </a:lnTo>
                  <a:lnTo>
                    <a:pt x="30" y="298"/>
                  </a:lnTo>
                  <a:lnTo>
                    <a:pt x="27" y="298"/>
                  </a:lnTo>
                  <a:lnTo>
                    <a:pt x="25" y="298"/>
                  </a:lnTo>
                  <a:lnTo>
                    <a:pt x="18" y="298"/>
                  </a:lnTo>
                  <a:lnTo>
                    <a:pt x="12" y="298"/>
                  </a:lnTo>
                  <a:lnTo>
                    <a:pt x="10" y="298"/>
                  </a:lnTo>
                  <a:lnTo>
                    <a:pt x="9" y="298"/>
                  </a:lnTo>
                  <a:lnTo>
                    <a:pt x="5" y="298"/>
                  </a:lnTo>
                  <a:lnTo>
                    <a:pt x="4" y="298"/>
                  </a:lnTo>
                  <a:lnTo>
                    <a:pt x="2" y="298"/>
                  </a:lnTo>
                  <a:lnTo>
                    <a:pt x="2" y="298"/>
                  </a:lnTo>
                  <a:lnTo>
                    <a:pt x="2" y="298"/>
                  </a:lnTo>
                  <a:lnTo>
                    <a:pt x="2" y="296"/>
                  </a:lnTo>
                  <a:lnTo>
                    <a:pt x="2" y="295"/>
                  </a:lnTo>
                  <a:lnTo>
                    <a:pt x="2" y="291"/>
                  </a:lnTo>
                  <a:lnTo>
                    <a:pt x="2" y="288"/>
                  </a:lnTo>
                  <a:lnTo>
                    <a:pt x="2" y="283"/>
                  </a:lnTo>
                  <a:lnTo>
                    <a:pt x="2" y="272"/>
                  </a:lnTo>
                  <a:lnTo>
                    <a:pt x="2" y="271"/>
                  </a:lnTo>
                  <a:lnTo>
                    <a:pt x="2" y="270"/>
                  </a:lnTo>
                  <a:lnTo>
                    <a:pt x="2" y="267"/>
                  </a:lnTo>
                  <a:lnTo>
                    <a:pt x="2" y="262"/>
                  </a:lnTo>
                  <a:lnTo>
                    <a:pt x="2" y="261"/>
                  </a:lnTo>
                  <a:lnTo>
                    <a:pt x="2" y="259"/>
                  </a:lnTo>
                  <a:lnTo>
                    <a:pt x="2" y="254"/>
                  </a:lnTo>
                  <a:lnTo>
                    <a:pt x="2" y="250"/>
                  </a:lnTo>
                  <a:lnTo>
                    <a:pt x="2" y="243"/>
                  </a:lnTo>
                  <a:lnTo>
                    <a:pt x="2" y="242"/>
                  </a:lnTo>
                  <a:lnTo>
                    <a:pt x="2" y="240"/>
                  </a:lnTo>
                  <a:lnTo>
                    <a:pt x="2" y="237"/>
                  </a:lnTo>
                  <a:lnTo>
                    <a:pt x="2" y="233"/>
                  </a:lnTo>
                  <a:lnTo>
                    <a:pt x="1" y="230"/>
                  </a:lnTo>
                  <a:lnTo>
                    <a:pt x="1" y="224"/>
                  </a:lnTo>
                  <a:lnTo>
                    <a:pt x="1" y="220"/>
                  </a:lnTo>
                  <a:lnTo>
                    <a:pt x="1" y="219"/>
                  </a:lnTo>
                  <a:lnTo>
                    <a:pt x="1" y="213"/>
                  </a:lnTo>
                  <a:lnTo>
                    <a:pt x="1" y="211"/>
                  </a:lnTo>
                  <a:lnTo>
                    <a:pt x="1" y="206"/>
                  </a:lnTo>
                  <a:lnTo>
                    <a:pt x="1" y="203"/>
                  </a:lnTo>
                  <a:lnTo>
                    <a:pt x="1" y="200"/>
                  </a:lnTo>
                  <a:lnTo>
                    <a:pt x="1" y="199"/>
                  </a:lnTo>
                  <a:lnTo>
                    <a:pt x="1" y="198"/>
                  </a:lnTo>
                  <a:lnTo>
                    <a:pt x="1" y="192"/>
                  </a:lnTo>
                  <a:lnTo>
                    <a:pt x="1" y="186"/>
                  </a:lnTo>
                  <a:lnTo>
                    <a:pt x="1" y="183"/>
                  </a:lnTo>
                  <a:lnTo>
                    <a:pt x="1" y="178"/>
                  </a:lnTo>
                  <a:lnTo>
                    <a:pt x="1" y="174"/>
                  </a:lnTo>
                  <a:lnTo>
                    <a:pt x="1" y="174"/>
                  </a:lnTo>
                  <a:lnTo>
                    <a:pt x="1" y="171"/>
                  </a:lnTo>
                  <a:lnTo>
                    <a:pt x="1" y="169"/>
                  </a:lnTo>
                  <a:lnTo>
                    <a:pt x="1" y="166"/>
                  </a:lnTo>
                  <a:lnTo>
                    <a:pt x="1" y="164"/>
                  </a:lnTo>
                  <a:lnTo>
                    <a:pt x="1" y="158"/>
                  </a:lnTo>
                  <a:lnTo>
                    <a:pt x="1" y="158"/>
                  </a:lnTo>
                  <a:lnTo>
                    <a:pt x="1" y="153"/>
                  </a:lnTo>
                  <a:lnTo>
                    <a:pt x="1" y="151"/>
                  </a:lnTo>
                  <a:lnTo>
                    <a:pt x="1" y="149"/>
                  </a:lnTo>
                  <a:lnTo>
                    <a:pt x="1" y="149"/>
                  </a:lnTo>
                  <a:lnTo>
                    <a:pt x="1" y="144"/>
                  </a:lnTo>
                  <a:lnTo>
                    <a:pt x="1" y="141"/>
                  </a:lnTo>
                  <a:lnTo>
                    <a:pt x="1" y="139"/>
                  </a:lnTo>
                  <a:lnTo>
                    <a:pt x="1" y="137"/>
                  </a:lnTo>
                  <a:lnTo>
                    <a:pt x="1" y="136"/>
                  </a:lnTo>
                  <a:lnTo>
                    <a:pt x="1" y="136"/>
                  </a:lnTo>
                  <a:lnTo>
                    <a:pt x="1" y="136"/>
                  </a:lnTo>
                  <a:lnTo>
                    <a:pt x="1" y="135"/>
                  </a:lnTo>
                  <a:lnTo>
                    <a:pt x="1" y="132"/>
                  </a:lnTo>
                  <a:lnTo>
                    <a:pt x="1" y="131"/>
                  </a:lnTo>
                  <a:lnTo>
                    <a:pt x="1" y="130"/>
                  </a:lnTo>
                  <a:lnTo>
                    <a:pt x="1" y="126"/>
                  </a:lnTo>
                  <a:lnTo>
                    <a:pt x="1" y="124"/>
                  </a:lnTo>
                  <a:lnTo>
                    <a:pt x="1" y="123"/>
                  </a:lnTo>
                  <a:lnTo>
                    <a:pt x="1" y="120"/>
                  </a:lnTo>
                  <a:lnTo>
                    <a:pt x="1" y="117"/>
                  </a:lnTo>
                  <a:lnTo>
                    <a:pt x="1" y="115"/>
                  </a:lnTo>
                  <a:lnTo>
                    <a:pt x="1" y="111"/>
                  </a:lnTo>
                  <a:lnTo>
                    <a:pt x="1" y="109"/>
                  </a:lnTo>
                  <a:lnTo>
                    <a:pt x="1" y="106"/>
                  </a:lnTo>
                  <a:lnTo>
                    <a:pt x="1" y="105"/>
                  </a:lnTo>
                  <a:lnTo>
                    <a:pt x="1" y="99"/>
                  </a:lnTo>
                  <a:lnTo>
                    <a:pt x="1" y="97"/>
                  </a:lnTo>
                  <a:lnTo>
                    <a:pt x="1" y="96"/>
                  </a:lnTo>
                  <a:lnTo>
                    <a:pt x="1" y="93"/>
                  </a:lnTo>
                  <a:lnTo>
                    <a:pt x="1" y="93"/>
                  </a:lnTo>
                  <a:lnTo>
                    <a:pt x="1" y="92"/>
                  </a:lnTo>
                  <a:lnTo>
                    <a:pt x="1" y="90"/>
                  </a:lnTo>
                  <a:lnTo>
                    <a:pt x="1" y="88"/>
                  </a:lnTo>
                  <a:lnTo>
                    <a:pt x="1" y="85"/>
                  </a:lnTo>
                  <a:lnTo>
                    <a:pt x="1" y="82"/>
                  </a:lnTo>
                  <a:lnTo>
                    <a:pt x="1" y="82"/>
                  </a:lnTo>
                  <a:lnTo>
                    <a:pt x="1" y="82"/>
                  </a:lnTo>
                  <a:lnTo>
                    <a:pt x="1" y="82"/>
                  </a:lnTo>
                  <a:lnTo>
                    <a:pt x="1" y="80"/>
                  </a:lnTo>
                  <a:lnTo>
                    <a:pt x="1" y="80"/>
                  </a:lnTo>
                  <a:lnTo>
                    <a:pt x="1" y="79"/>
                  </a:lnTo>
                  <a:lnTo>
                    <a:pt x="1" y="73"/>
                  </a:lnTo>
                  <a:lnTo>
                    <a:pt x="1" y="71"/>
                  </a:lnTo>
                  <a:lnTo>
                    <a:pt x="1" y="71"/>
                  </a:lnTo>
                  <a:lnTo>
                    <a:pt x="1" y="69"/>
                  </a:lnTo>
                  <a:lnTo>
                    <a:pt x="1" y="68"/>
                  </a:lnTo>
                  <a:lnTo>
                    <a:pt x="1" y="64"/>
                  </a:lnTo>
                  <a:lnTo>
                    <a:pt x="1" y="64"/>
                  </a:lnTo>
                  <a:lnTo>
                    <a:pt x="0" y="62"/>
                  </a:lnTo>
                  <a:lnTo>
                    <a:pt x="0" y="60"/>
                  </a:lnTo>
                  <a:lnTo>
                    <a:pt x="0" y="58"/>
                  </a:lnTo>
                  <a:lnTo>
                    <a:pt x="0" y="56"/>
                  </a:lnTo>
                  <a:lnTo>
                    <a:pt x="0" y="54"/>
                  </a:lnTo>
                  <a:lnTo>
                    <a:pt x="0" y="50"/>
                  </a:lnTo>
                  <a:lnTo>
                    <a:pt x="0" y="47"/>
                  </a:lnTo>
                  <a:lnTo>
                    <a:pt x="4" y="47"/>
                  </a:lnTo>
                  <a:lnTo>
                    <a:pt x="9" y="47"/>
                  </a:lnTo>
                  <a:lnTo>
                    <a:pt x="12" y="47"/>
                  </a:lnTo>
                  <a:lnTo>
                    <a:pt x="14" y="46"/>
                  </a:lnTo>
                  <a:lnTo>
                    <a:pt x="17" y="46"/>
                  </a:lnTo>
                  <a:lnTo>
                    <a:pt x="18" y="46"/>
                  </a:lnTo>
                  <a:lnTo>
                    <a:pt x="21" y="46"/>
                  </a:lnTo>
                  <a:lnTo>
                    <a:pt x="25" y="46"/>
                  </a:lnTo>
                  <a:lnTo>
                    <a:pt x="27" y="46"/>
                  </a:lnTo>
                  <a:lnTo>
                    <a:pt x="33" y="45"/>
                  </a:lnTo>
                  <a:lnTo>
                    <a:pt x="35" y="45"/>
                  </a:lnTo>
                  <a:lnTo>
                    <a:pt x="38" y="45"/>
                  </a:lnTo>
                  <a:lnTo>
                    <a:pt x="46" y="43"/>
                  </a:lnTo>
                  <a:lnTo>
                    <a:pt x="47" y="43"/>
                  </a:lnTo>
                  <a:lnTo>
                    <a:pt x="52" y="43"/>
                  </a:lnTo>
                  <a:lnTo>
                    <a:pt x="56" y="43"/>
                  </a:lnTo>
                  <a:lnTo>
                    <a:pt x="59" y="43"/>
                  </a:lnTo>
                  <a:lnTo>
                    <a:pt x="61" y="43"/>
                  </a:lnTo>
                  <a:lnTo>
                    <a:pt x="64" y="42"/>
                  </a:lnTo>
                  <a:lnTo>
                    <a:pt x="67" y="42"/>
                  </a:lnTo>
                  <a:lnTo>
                    <a:pt x="69" y="42"/>
                  </a:lnTo>
                  <a:lnTo>
                    <a:pt x="72" y="42"/>
                  </a:lnTo>
                  <a:lnTo>
                    <a:pt x="74" y="42"/>
                  </a:lnTo>
                  <a:lnTo>
                    <a:pt x="77" y="42"/>
                  </a:lnTo>
                  <a:lnTo>
                    <a:pt x="80" y="41"/>
                  </a:lnTo>
                  <a:lnTo>
                    <a:pt x="82" y="41"/>
                  </a:lnTo>
                  <a:lnTo>
                    <a:pt x="84" y="41"/>
                  </a:lnTo>
                  <a:lnTo>
                    <a:pt x="86" y="41"/>
                  </a:lnTo>
                  <a:lnTo>
                    <a:pt x="90" y="41"/>
                  </a:lnTo>
                  <a:lnTo>
                    <a:pt x="94" y="39"/>
                  </a:lnTo>
                  <a:lnTo>
                    <a:pt x="95" y="39"/>
                  </a:lnTo>
                  <a:lnTo>
                    <a:pt x="98" y="39"/>
                  </a:lnTo>
                  <a:lnTo>
                    <a:pt x="98" y="39"/>
                  </a:lnTo>
                  <a:lnTo>
                    <a:pt x="103" y="38"/>
                  </a:lnTo>
                  <a:lnTo>
                    <a:pt x="106" y="38"/>
                  </a:lnTo>
                  <a:lnTo>
                    <a:pt x="109" y="38"/>
                  </a:lnTo>
                  <a:lnTo>
                    <a:pt x="112" y="37"/>
                  </a:lnTo>
                  <a:lnTo>
                    <a:pt x="115" y="37"/>
                  </a:lnTo>
                  <a:lnTo>
                    <a:pt x="118" y="35"/>
                  </a:lnTo>
                  <a:lnTo>
                    <a:pt x="120" y="35"/>
                  </a:lnTo>
                  <a:lnTo>
                    <a:pt x="122" y="35"/>
                  </a:lnTo>
                  <a:lnTo>
                    <a:pt x="124" y="35"/>
                  </a:lnTo>
                  <a:lnTo>
                    <a:pt x="127" y="34"/>
                  </a:lnTo>
                  <a:lnTo>
                    <a:pt x="128" y="34"/>
                  </a:lnTo>
                  <a:lnTo>
                    <a:pt x="131" y="34"/>
                  </a:lnTo>
                  <a:lnTo>
                    <a:pt x="133" y="33"/>
                  </a:lnTo>
                  <a:lnTo>
                    <a:pt x="135" y="33"/>
                  </a:lnTo>
                  <a:lnTo>
                    <a:pt x="137" y="33"/>
                  </a:lnTo>
                  <a:lnTo>
                    <a:pt x="143" y="31"/>
                  </a:lnTo>
                  <a:lnTo>
                    <a:pt x="144" y="31"/>
                  </a:lnTo>
                  <a:lnTo>
                    <a:pt x="145" y="31"/>
                  </a:lnTo>
                  <a:lnTo>
                    <a:pt x="149" y="30"/>
                  </a:lnTo>
                  <a:lnTo>
                    <a:pt x="150" y="30"/>
                  </a:lnTo>
                  <a:lnTo>
                    <a:pt x="153" y="30"/>
                  </a:lnTo>
                  <a:lnTo>
                    <a:pt x="156" y="29"/>
                  </a:lnTo>
                  <a:lnTo>
                    <a:pt x="158" y="29"/>
                  </a:lnTo>
                  <a:lnTo>
                    <a:pt x="161" y="29"/>
                  </a:lnTo>
                  <a:lnTo>
                    <a:pt x="162" y="27"/>
                  </a:lnTo>
                  <a:lnTo>
                    <a:pt x="163" y="27"/>
                  </a:lnTo>
                  <a:lnTo>
                    <a:pt x="166" y="27"/>
                  </a:lnTo>
                  <a:lnTo>
                    <a:pt x="169" y="26"/>
                  </a:lnTo>
                  <a:lnTo>
                    <a:pt x="169" y="26"/>
                  </a:lnTo>
                  <a:lnTo>
                    <a:pt x="171" y="26"/>
                  </a:lnTo>
                  <a:lnTo>
                    <a:pt x="171" y="26"/>
                  </a:lnTo>
                  <a:lnTo>
                    <a:pt x="173" y="26"/>
                  </a:lnTo>
                  <a:lnTo>
                    <a:pt x="174" y="25"/>
                  </a:lnTo>
                  <a:lnTo>
                    <a:pt x="178" y="25"/>
                  </a:lnTo>
                  <a:lnTo>
                    <a:pt x="181" y="24"/>
                  </a:lnTo>
                  <a:lnTo>
                    <a:pt x="182" y="24"/>
                  </a:lnTo>
                  <a:lnTo>
                    <a:pt x="184" y="22"/>
                  </a:lnTo>
                  <a:lnTo>
                    <a:pt x="187" y="22"/>
                  </a:lnTo>
                  <a:lnTo>
                    <a:pt x="188" y="21"/>
                  </a:lnTo>
                  <a:lnTo>
                    <a:pt x="190" y="21"/>
                  </a:lnTo>
                  <a:lnTo>
                    <a:pt x="191" y="21"/>
                  </a:lnTo>
                  <a:lnTo>
                    <a:pt x="192" y="20"/>
                  </a:lnTo>
                  <a:lnTo>
                    <a:pt x="194" y="20"/>
                  </a:lnTo>
                  <a:lnTo>
                    <a:pt x="196" y="18"/>
                  </a:lnTo>
                  <a:lnTo>
                    <a:pt x="199" y="18"/>
                  </a:lnTo>
                  <a:lnTo>
                    <a:pt x="200" y="17"/>
                  </a:lnTo>
                  <a:lnTo>
                    <a:pt x="201" y="17"/>
                  </a:lnTo>
                  <a:lnTo>
                    <a:pt x="203" y="17"/>
                  </a:lnTo>
                  <a:lnTo>
                    <a:pt x="204" y="17"/>
                  </a:lnTo>
                  <a:lnTo>
                    <a:pt x="205" y="16"/>
                  </a:lnTo>
                  <a:lnTo>
                    <a:pt x="207" y="16"/>
                  </a:lnTo>
                  <a:lnTo>
                    <a:pt x="207" y="16"/>
                  </a:lnTo>
                  <a:lnTo>
                    <a:pt x="208" y="16"/>
                  </a:lnTo>
                  <a:lnTo>
                    <a:pt x="208" y="16"/>
                  </a:lnTo>
                  <a:lnTo>
                    <a:pt x="209" y="16"/>
                  </a:lnTo>
                  <a:lnTo>
                    <a:pt x="209" y="14"/>
                  </a:lnTo>
                  <a:lnTo>
                    <a:pt x="211" y="14"/>
                  </a:lnTo>
                  <a:lnTo>
                    <a:pt x="211" y="14"/>
                  </a:lnTo>
                  <a:lnTo>
                    <a:pt x="212" y="14"/>
                  </a:lnTo>
                  <a:lnTo>
                    <a:pt x="213" y="14"/>
                  </a:lnTo>
                  <a:lnTo>
                    <a:pt x="213" y="13"/>
                  </a:lnTo>
                  <a:lnTo>
                    <a:pt x="215" y="13"/>
                  </a:lnTo>
                  <a:lnTo>
                    <a:pt x="216" y="13"/>
                  </a:lnTo>
                  <a:lnTo>
                    <a:pt x="220" y="12"/>
                  </a:lnTo>
                  <a:lnTo>
                    <a:pt x="221" y="12"/>
                  </a:lnTo>
                  <a:lnTo>
                    <a:pt x="225" y="10"/>
                  </a:lnTo>
                  <a:lnTo>
                    <a:pt x="229" y="9"/>
                  </a:lnTo>
                  <a:lnTo>
                    <a:pt x="233" y="8"/>
                  </a:lnTo>
                  <a:lnTo>
                    <a:pt x="235" y="7"/>
                  </a:lnTo>
                  <a:lnTo>
                    <a:pt x="242" y="5"/>
                  </a:lnTo>
                  <a:lnTo>
                    <a:pt x="243" y="5"/>
                  </a:lnTo>
                  <a:lnTo>
                    <a:pt x="245" y="4"/>
                  </a:lnTo>
                  <a:lnTo>
                    <a:pt x="246" y="4"/>
                  </a:lnTo>
                  <a:lnTo>
                    <a:pt x="247" y="4"/>
                  </a:lnTo>
                  <a:lnTo>
                    <a:pt x="249" y="3"/>
                  </a:lnTo>
                  <a:lnTo>
                    <a:pt x="251" y="3"/>
                  </a:lnTo>
                  <a:lnTo>
                    <a:pt x="253" y="1"/>
                  </a:lnTo>
                  <a:lnTo>
                    <a:pt x="254" y="1"/>
                  </a:lnTo>
                  <a:lnTo>
                    <a:pt x="256" y="0"/>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0">
              <a:extLst>
                <a:ext uri="{FF2B5EF4-FFF2-40B4-BE49-F238E27FC236}">
                  <a16:creationId xmlns:a16="http://schemas.microsoft.com/office/drawing/2014/main" id="{F9A82D0E-E3B7-4DEE-9894-2B79FCDBC9F3}"/>
                </a:ext>
              </a:extLst>
            </p:cNvPr>
            <p:cNvSpPr>
              <a:spLocks/>
            </p:cNvSpPr>
            <p:nvPr/>
          </p:nvSpPr>
          <p:spPr bwMode="auto">
            <a:xfrm>
              <a:off x="5283" y="3068"/>
              <a:ext cx="344" cy="170"/>
            </a:xfrm>
            <a:custGeom>
              <a:avLst/>
              <a:gdLst>
                <a:gd name="T0" fmla="*/ 121 w 344"/>
                <a:gd name="T1" fmla="*/ 4 h 170"/>
                <a:gd name="T2" fmla="*/ 142 w 344"/>
                <a:gd name="T3" fmla="*/ 5 h 170"/>
                <a:gd name="T4" fmla="*/ 172 w 344"/>
                <a:gd name="T5" fmla="*/ 7 h 170"/>
                <a:gd name="T6" fmla="*/ 194 w 344"/>
                <a:gd name="T7" fmla="*/ 8 h 170"/>
                <a:gd name="T8" fmla="*/ 232 w 344"/>
                <a:gd name="T9" fmla="*/ 18 h 170"/>
                <a:gd name="T10" fmla="*/ 257 w 344"/>
                <a:gd name="T11" fmla="*/ 25 h 170"/>
                <a:gd name="T12" fmla="*/ 278 w 344"/>
                <a:gd name="T13" fmla="*/ 30 h 170"/>
                <a:gd name="T14" fmla="*/ 284 w 344"/>
                <a:gd name="T15" fmla="*/ 34 h 170"/>
                <a:gd name="T16" fmla="*/ 286 w 344"/>
                <a:gd name="T17" fmla="*/ 41 h 170"/>
                <a:gd name="T18" fmla="*/ 286 w 344"/>
                <a:gd name="T19" fmla="*/ 50 h 170"/>
                <a:gd name="T20" fmla="*/ 282 w 344"/>
                <a:gd name="T21" fmla="*/ 55 h 170"/>
                <a:gd name="T22" fmla="*/ 297 w 344"/>
                <a:gd name="T23" fmla="*/ 58 h 170"/>
                <a:gd name="T24" fmla="*/ 325 w 344"/>
                <a:gd name="T25" fmla="*/ 58 h 170"/>
                <a:gd name="T26" fmla="*/ 344 w 344"/>
                <a:gd name="T27" fmla="*/ 71 h 170"/>
                <a:gd name="T28" fmla="*/ 343 w 344"/>
                <a:gd name="T29" fmla="*/ 101 h 170"/>
                <a:gd name="T30" fmla="*/ 343 w 344"/>
                <a:gd name="T31" fmla="*/ 149 h 170"/>
                <a:gd name="T32" fmla="*/ 330 w 344"/>
                <a:gd name="T33" fmla="*/ 170 h 170"/>
                <a:gd name="T34" fmla="*/ 300 w 344"/>
                <a:gd name="T35" fmla="*/ 170 h 170"/>
                <a:gd name="T36" fmla="*/ 267 w 344"/>
                <a:gd name="T37" fmla="*/ 170 h 170"/>
                <a:gd name="T38" fmla="*/ 241 w 344"/>
                <a:gd name="T39" fmla="*/ 170 h 170"/>
                <a:gd name="T40" fmla="*/ 206 w 344"/>
                <a:gd name="T41" fmla="*/ 169 h 170"/>
                <a:gd name="T42" fmla="*/ 176 w 344"/>
                <a:gd name="T43" fmla="*/ 169 h 170"/>
                <a:gd name="T44" fmla="*/ 139 w 344"/>
                <a:gd name="T45" fmla="*/ 169 h 170"/>
                <a:gd name="T46" fmla="*/ 114 w 344"/>
                <a:gd name="T47" fmla="*/ 168 h 170"/>
                <a:gd name="T48" fmla="*/ 79 w 344"/>
                <a:gd name="T49" fmla="*/ 156 h 170"/>
                <a:gd name="T50" fmla="*/ 63 w 344"/>
                <a:gd name="T51" fmla="*/ 148 h 170"/>
                <a:gd name="T52" fmla="*/ 54 w 344"/>
                <a:gd name="T53" fmla="*/ 145 h 170"/>
                <a:gd name="T54" fmla="*/ 54 w 344"/>
                <a:gd name="T55" fmla="*/ 139 h 170"/>
                <a:gd name="T56" fmla="*/ 49 w 344"/>
                <a:gd name="T57" fmla="*/ 132 h 170"/>
                <a:gd name="T58" fmla="*/ 42 w 344"/>
                <a:gd name="T59" fmla="*/ 130 h 170"/>
                <a:gd name="T60" fmla="*/ 38 w 344"/>
                <a:gd name="T61" fmla="*/ 130 h 170"/>
                <a:gd name="T62" fmla="*/ 36 w 344"/>
                <a:gd name="T63" fmla="*/ 124 h 170"/>
                <a:gd name="T64" fmla="*/ 36 w 344"/>
                <a:gd name="T65" fmla="*/ 121 h 170"/>
                <a:gd name="T66" fmla="*/ 38 w 344"/>
                <a:gd name="T67" fmla="*/ 114 h 170"/>
                <a:gd name="T68" fmla="*/ 36 w 344"/>
                <a:gd name="T69" fmla="*/ 105 h 170"/>
                <a:gd name="T70" fmla="*/ 32 w 344"/>
                <a:gd name="T71" fmla="*/ 102 h 170"/>
                <a:gd name="T72" fmla="*/ 30 w 344"/>
                <a:gd name="T73" fmla="*/ 79 h 170"/>
                <a:gd name="T74" fmla="*/ 42 w 344"/>
                <a:gd name="T75" fmla="*/ 81 h 170"/>
                <a:gd name="T76" fmla="*/ 54 w 344"/>
                <a:gd name="T77" fmla="*/ 77 h 170"/>
                <a:gd name="T78" fmla="*/ 56 w 344"/>
                <a:gd name="T79" fmla="*/ 67 h 170"/>
                <a:gd name="T80" fmla="*/ 43 w 344"/>
                <a:gd name="T81" fmla="*/ 64 h 170"/>
                <a:gd name="T82" fmla="*/ 30 w 344"/>
                <a:gd name="T83" fmla="*/ 68 h 170"/>
                <a:gd name="T84" fmla="*/ 17 w 344"/>
                <a:gd name="T85" fmla="*/ 71 h 170"/>
                <a:gd name="T86" fmla="*/ 4 w 344"/>
                <a:gd name="T87" fmla="*/ 72 h 170"/>
                <a:gd name="T88" fmla="*/ 1 w 344"/>
                <a:gd name="T89" fmla="*/ 58 h 170"/>
                <a:gd name="T90" fmla="*/ 4 w 344"/>
                <a:gd name="T91" fmla="*/ 45 h 170"/>
                <a:gd name="T92" fmla="*/ 8 w 344"/>
                <a:gd name="T93" fmla="*/ 33 h 170"/>
                <a:gd name="T94" fmla="*/ 11 w 344"/>
                <a:gd name="T95" fmla="*/ 20 h 170"/>
                <a:gd name="T96" fmla="*/ 20 w 344"/>
                <a:gd name="T97" fmla="*/ 11 h 170"/>
                <a:gd name="T98" fmla="*/ 33 w 344"/>
                <a:gd name="T99" fmla="*/ 9 h 170"/>
                <a:gd name="T100" fmla="*/ 41 w 344"/>
                <a:gd name="T101" fmla="*/ 12 h 170"/>
                <a:gd name="T102" fmla="*/ 42 w 344"/>
                <a:gd name="T103" fmla="*/ 25 h 170"/>
                <a:gd name="T104" fmla="*/ 47 w 344"/>
                <a:gd name="T105" fmla="*/ 38 h 170"/>
                <a:gd name="T106" fmla="*/ 59 w 344"/>
                <a:gd name="T107" fmla="*/ 39 h 170"/>
                <a:gd name="T108" fmla="*/ 66 w 344"/>
                <a:gd name="T109" fmla="*/ 29 h 170"/>
                <a:gd name="T110" fmla="*/ 60 w 344"/>
                <a:gd name="T111" fmla="*/ 21 h 170"/>
                <a:gd name="T112" fmla="*/ 54 w 344"/>
                <a:gd name="T113" fmla="*/ 13 h 170"/>
                <a:gd name="T114" fmla="*/ 59 w 344"/>
                <a:gd name="T115" fmla="*/ 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170">
                  <a:moveTo>
                    <a:pt x="92" y="3"/>
                  </a:moveTo>
                  <a:lnTo>
                    <a:pt x="93" y="3"/>
                  </a:lnTo>
                  <a:lnTo>
                    <a:pt x="97" y="3"/>
                  </a:lnTo>
                  <a:lnTo>
                    <a:pt x="98" y="3"/>
                  </a:lnTo>
                  <a:lnTo>
                    <a:pt x="102" y="3"/>
                  </a:lnTo>
                  <a:lnTo>
                    <a:pt x="105" y="3"/>
                  </a:lnTo>
                  <a:lnTo>
                    <a:pt x="109" y="3"/>
                  </a:lnTo>
                  <a:lnTo>
                    <a:pt x="113" y="4"/>
                  </a:lnTo>
                  <a:lnTo>
                    <a:pt x="115" y="4"/>
                  </a:lnTo>
                  <a:lnTo>
                    <a:pt x="118" y="4"/>
                  </a:lnTo>
                  <a:lnTo>
                    <a:pt x="121" y="4"/>
                  </a:lnTo>
                  <a:lnTo>
                    <a:pt x="122" y="4"/>
                  </a:lnTo>
                  <a:lnTo>
                    <a:pt x="123" y="4"/>
                  </a:lnTo>
                  <a:lnTo>
                    <a:pt x="125" y="4"/>
                  </a:lnTo>
                  <a:lnTo>
                    <a:pt x="126" y="4"/>
                  </a:lnTo>
                  <a:lnTo>
                    <a:pt x="128" y="4"/>
                  </a:lnTo>
                  <a:lnTo>
                    <a:pt x="130" y="4"/>
                  </a:lnTo>
                  <a:lnTo>
                    <a:pt x="131" y="4"/>
                  </a:lnTo>
                  <a:lnTo>
                    <a:pt x="134" y="5"/>
                  </a:lnTo>
                  <a:lnTo>
                    <a:pt x="136" y="5"/>
                  </a:lnTo>
                  <a:lnTo>
                    <a:pt x="139" y="5"/>
                  </a:lnTo>
                  <a:lnTo>
                    <a:pt x="142" y="5"/>
                  </a:lnTo>
                  <a:lnTo>
                    <a:pt x="144" y="5"/>
                  </a:lnTo>
                  <a:lnTo>
                    <a:pt x="147" y="5"/>
                  </a:lnTo>
                  <a:lnTo>
                    <a:pt x="149" y="5"/>
                  </a:lnTo>
                  <a:lnTo>
                    <a:pt x="153" y="5"/>
                  </a:lnTo>
                  <a:lnTo>
                    <a:pt x="155" y="5"/>
                  </a:lnTo>
                  <a:lnTo>
                    <a:pt x="159" y="7"/>
                  </a:lnTo>
                  <a:lnTo>
                    <a:pt x="160" y="7"/>
                  </a:lnTo>
                  <a:lnTo>
                    <a:pt x="162" y="7"/>
                  </a:lnTo>
                  <a:lnTo>
                    <a:pt x="166" y="7"/>
                  </a:lnTo>
                  <a:lnTo>
                    <a:pt x="169" y="7"/>
                  </a:lnTo>
                  <a:lnTo>
                    <a:pt x="172" y="7"/>
                  </a:lnTo>
                  <a:lnTo>
                    <a:pt x="174" y="7"/>
                  </a:lnTo>
                  <a:lnTo>
                    <a:pt x="176" y="7"/>
                  </a:lnTo>
                  <a:lnTo>
                    <a:pt x="177" y="7"/>
                  </a:lnTo>
                  <a:lnTo>
                    <a:pt x="179" y="8"/>
                  </a:lnTo>
                  <a:lnTo>
                    <a:pt x="182" y="8"/>
                  </a:lnTo>
                  <a:lnTo>
                    <a:pt x="183" y="8"/>
                  </a:lnTo>
                  <a:lnTo>
                    <a:pt x="187" y="8"/>
                  </a:lnTo>
                  <a:lnTo>
                    <a:pt x="190" y="8"/>
                  </a:lnTo>
                  <a:lnTo>
                    <a:pt x="191" y="8"/>
                  </a:lnTo>
                  <a:lnTo>
                    <a:pt x="193" y="8"/>
                  </a:lnTo>
                  <a:lnTo>
                    <a:pt x="194" y="8"/>
                  </a:lnTo>
                  <a:lnTo>
                    <a:pt x="195" y="9"/>
                  </a:lnTo>
                  <a:lnTo>
                    <a:pt x="199" y="11"/>
                  </a:lnTo>
                  <a:lnTo>
                    <a:pt x="204" y="11"/>
                  </a:lnTo>
                  <a:lnTo>
                    <a:pt x="206" y="12"/>
                  </a:lnTo>
                  <a:lnTo>
                    <a:pt x="211" y="13"/>
                  </a:lnTo>
                  <a:lnTo>
                    <a:pt x="212" y="13"/>
                  </a:lnTo>
                  <a:lnTo>
                    <a:pt x="215" y="14"/>
                  </a:lnTo>
                  <a:lnTo>
                    <a:pt x="223" y="16"/>
                  </a:lnTo>
                  <a:lnTo>
                    <a:pt x="225" y="17"/>
                  </a:lnTo>
                  <a:lnTo>
                    <a:pt x="231" y="17"/>
                  </a:lnTo>
                  <a:lnTo>
                    <a:pt x="232" y="18"/>
                  </a:lnTo>
                  <a:lnTo>
                    <a:pt x="237" y="20"/>
                  </a:lnTo>
                  <a:lnTo>
                    <a:pt x="238" y="20"/>
                  </a:lnTo>
                  <a:lnTo>
                    <a:pt x="241" y="21"/>
                  </a:lnTo>
                  <a:lnTo>
                    <a:pt x="242" y="21"/>
                  </a:lnTo>
                  <a:lnTo>
                    <a:pt x="245" y="21"/>
                  </a:lnTo>
                  <a:lnTo>
                    <a:pt x="248" y="22"/>
                  </a:lnTo>
                  <a:lnTo>
                    <a:pt x="249" y="22"/>
                  </a:lnTo>
                  <a:lnTo>
                    <a:pt x="251" y="24"/>
                  </a:lnTo>
                  <a:lnTo>
                    <a:pt x="253" y="24"/>
                  </a:lnTo>
                  <a:lnTo>
                    <a:pt x="255" y="24"/>
                  </a:lnTo>
                  <a:lnTo>
                    <a:pt x="257" y="25"/>
                  </a:lnTo>
                  <a:lnTo>
                    <a:pt x="258" y="25"/>
                  </a:lnTo>
                  <a:lnTo>
                    <a:pt x="259" y="25"/>
                  </a:lnTo>
                  <a:lnTo>
                    <a:pt x="261" y="25"/>
                  </a:lnTo>
                  <a:lnTo>
                    <a:pt x="262" y="26"/>
                  </a:lnTo>
                  <a:lnTo>
                    <a:pt x="267" y="28"/>
                  </a:lnTo>
                  <a:lnTo>
                    <a:pt x="270" y="28"/>
                  </a:lnTo>
                  <a:lnTo>
                    <a:pt x="272" y="29"/>
                  </a:lnTo>
                  <a:lnTo>
                    <a:pt x="274" y="29"/>
                  </a:lnTo>
                  <a:lnTo>
                    <a:pt x="275" y="29"/>
                  </a:lnTo>
                  <a:lnTo>
                    <a:pt x="276" y="29"/>
                  </a:lnTo>
                  <a:lnTo>
                    <a:pt x="278" y="30"/>
                  </a:lnTo>
                  <a:lnTo>
                    <a:pt x="279" y="30"/>
                  </a:lnTo>
                  <a:lnTo>
                    <a:pt x="280" y="30"/>
                  </a:lnTo>
                  <a:lnTo>
                    <a:pt x="282" y="30"/>
                  </a:lnTo>
                  <a:lnTo>
                    <a:pt x="283" y="32"/>
                  </a:lnTo>
                  <a:lnTo>
                    <a:pt x="284" y="32"/>
                  </a:lnTo>
                  <a:lnTo>
                    <a:pt x="286" y="32"/>
                  </a:lnTo>
                  <a:lnTo>
                    <a:pt x="287" y="32"/>
                  </a:lnTo>
                  <a:lnTo>
                    <a:pt x="287" y="33"/>
                  </a:lnTo>
                  <a:lnTo>
                    <a:pt x="287" y="34"/>
                  </a:lnTo>
                  <a:lnTo>
                    <a:pt x="286" y="34"/>
                  </a:lnTo>
                  <a:lnTo>
                    <a:pt x="284" y="34"/>
                  </a:lnTo>
                  <a:lnTo>
                    <a:pt x="284" y="35"/>
                  </a:lnTo>
                  <a:lnTo>
                    <a:pt x="286" y="35"/>
                  </a:lnTo>
                  <a:lnTo>
                    <a:pt x="287" y="35"/>
                  </a:lnTo>
                  <a:lnTo>
                    <a:pt x="287" y="37"/>
                  </a:lnTo>
                  <a:lnTo>
                    <a:pt x="286" y="37"/>
                  </a:lnTo>
                  <a:lnTo>
                    <a:pt x="287" y="38"/>
                  </a:lnTo>
                  <a:lnTo>
                    <a:pt x="287" y="39"/>
                  </a:lnTo>
                  <a:lnTo>
                    <a:pt x="288" y="39"/>
                  </a:lnTo>
                  <a:lnTo>
                    <a:pt x="287" y="39"/>
                  </a:lnTo>
                  <a:lnTo>
                    <a:pt x="287" y="41"/>
                  </a:lnTo>
                  <a:lnTo>
                    <a:pt x="286" y="41"/>
                  </a:lnTo>
                  <a:lnTo>
                    <a:pt x="286" y="42"/>
                  </a:lnTo>
                  <a:lnTo>
                    <a:pt x="287" y="42"/>
                  </a:lnTo>
                  <a:lnTo>
                    <a:pt x="286" y="43"/>
                  </a:lnTo>
                  <a:lnTo>
                    <a:pt x="287" y="45"/>
                  </a:lnTo>
                  <a:lnTo>
                    <a:pt x="287" y="46"/>
                  </a:lnTo>
                  <a:lnTo>
                    <a:pt x="288" y="46"/>
                  </a:lnTo>
                  <a:lnTo>
                    <a:pt x="287" y="46"/>
                  </a:lnTo>
                  <a:lnTo>
                    <a:pt x="287" y="47"/>
                  </a:lnTo>
                  <a:lnTo>
                    <a:pt x="286" y="47"/>
                  </a:lnTo>
                  <a:lnTo>
                    <a:pt x="286" y="49"/>
                  </a:lnTo>
                  <a:lnTo>
                    <a:pt x="286" y="50"/>
                  </a:lnTo>
                  <a:lnTo>
                    <a:pt x="284" y="50"/>
                  </a:lnTo>
                  <a:lnTo>
                    <a:pt x="284" y="51"/>
                  </a:lnTo>
                  <a:lnTo>
                    <a:pt x="284" y="52"/>
                  </a:lnTo>
                  <a:lnTo>
                    <a:pt x="283" y="52"/>
                  </a:lnTo>
                  <a:lnTo>
                    <a:pt x="283" y="54"/>
                  </a:lnTo>
                  <a:lnTo>
                    <a:pt x="283" y="52"/>
                  </a:lnTo>
                  <a:lnTo>
                    <a:pt x="282" y="52"/>
                  </a:lnTo>
                  <a:lnTo>
                    <a:pt x="282" y="54"/>
                  </a:lnTo>
                  <a:lnTo>
                    <a:pt x="282" y="55"/>
                  </a:lnTo>
                  <a:lnTo>
                    <a:pt x="280" y="55"/>
                  </a:lnTo>
                  <a:lnTo>
                    <a:pt x="282" y="55"/>
                  </a:lnTo>
                  <a:lnTo>
                    <a:pt x="282" y="56"/>
                  </a:lnTo>
                  <a:lnTo>
                    <a:pt x="280" y="56"/>
                  </a:lnTo>
                  <a:lnTo>
                    <a:pt x="282" y="56"/>
                  </a:lnTo>
                  <a:lnTo>
                    <a:pt x="280" y="56"/>
                  </a:lnTo>
                  <a:lnTo>
                    <a:pt x="280" y="58"/>
                  </a:lnTo>
                  <a:lnTo>
                    <a:pt x="282" y="58"/>
                  </a:lnTo>
                  <a:lnTo>
                    <a:pt x="284" y="58"/>
                  </a:lnTo>
                  <a:lnTo>
                    <a:pt x="288" y="58"/>
                  </a:lnTo>
                  <a:lnTo>
                    <a:pt x="291" y="58"/>
                  </a:lnTo>
                  <a:lnTo>
                    <a:pt x="293" y="58"/>
                  </a:lnTo>
                  <a:lnTo>
                    <a:pt x="297" y="58"/>
                  </a:lnTo>
                  <a:lnTo>
                    <a:pt x="300" y="58"/>
                  </a:lnTo>
                  <a:lnTo>
                    <a:pt x="304" y="58"/>
                  </a:lnTo>
                  <a:lnTo>
                    <a:pt x="306" y="58"/>
                  </a:lnTo>
                  <a:lnTo>
                    <a:pt x="308" y="58"/>
                  </a:lnTo>
                  <a:lnTo>
                    <a:pt x="312" y="58"/>
                  </a:lnTo>
                  <a:lnTo>
                    <a:pt x="313" y="58"/>
                  </a:lnTo>
                  <a:lnTo>
                    <a:pt x="314" y="58"/>
                  </a:lnTo>
                  <a:lnTo>
                    <a:pt x="316" y="58"/>
                  </a:lnTo>
                  <a:lnTo>
                    <a:pt x="317" y="58"/>
                  </a:lnTo>
                  <a:lnTo>
                    <a:pt x="320" y="58"/>
                  </a:lnTo>
                  <a:lnTo>
                    <a:pt x="325" y="58"/>
                  </a:lnTo>
                  <a:lnTo>
                    <a:pt x="329" y="58"/>
                  </a:lnTo>
                  <a:lnTo>
                    <a:pt x="331" y="58"/>
                  </a:lnTo>
                  <a:lnTo>
                    <a:pt x="335" y="58"/>
                  </a:lnTo>
                  <a:lnTo>
                    <a:pt x="337" y="58"/>
                  </a:lnTo>
                  <a:lnTo>
                    <a:pt x="338" y="58"/>
                  </a:lnTo>
                  <a:lnTo>
                    <a:pt x="343" y="58"/>
                  </a:lnTo>
                  <a:lnTo>
                    <a:pt x="344" y="58"/>
                  </a:lnTo>
                  <a:lnTo>
                    <a:pt x="344" y="62"/>
                  </a:lnTo>
                  <a:lnTo>
                    <a:pt x="344" y="67"/>
                  </a:lnTo>
                  <a:lnTo>
                    <a:pt x="344" y="68"/>
                  </a:lnTo>
                  <a:lnTo>
                    <a:pt x="344" y="71"/>
                  </a:lnTo>
                  <a:lnTo>
                    <a:pt x="344" y="73"/>
                  </a:lnTo>
                  <a:lnTo>
                    <a:pt x="344" y="77"/>
                  </a:lnTo>
                  <a:lnTo>
                    <a:pt x="344" y="79"/>
                  </a:lnTo>
                  <a:lnTo>
                    <a:pt x="344" y="80"/>
                  </a:lnTo>
                  <a:lnTo>
                    <a:pt x="344" y="81"/>
                  </a:lnTo>
                  <a:lnTo>
                    <a:pt x="344" y="84"/>
                  </a:lnTo>
                  <a:lnTo>
                    <a:pt x="344" y="86"/>
                  </a:lnTo>
                  <a:lnTo>
                    <a:pt x="343" y="94"/>
                  </a:lnTo>
                  <a:lnTo>
                    <a:pt x="343" y="96"/>
                  </a:lnTo>
                  <a:lnTo>
                    <a:pt x="343" y="97"/>
                  </a:lnTo>
                  <a:lnTo>
                    <a:pt x="343" y="101"/>
                  </a:lnTo>
                  <a:lnTo>
                    <a:pt x="343" y="105"/>
                  </a:lnTo>
                  <a:lnTo>
                    <a:pt x="343" y="114"/>
                  </a:lnTo>
                  <a:lnTo>
                    <a:pt x="343" y="119"/>
                  </a:lnTo>
                  <a:lnTo>
                    <a:pt x="343" y="123"/>
                  </a:lnTo>
                  <a:lnTo>
                    <a:pt x="343" y="130"/>
                  </a:lnTo>
                  <a:lnTo>
                    <a:pt x="343" y="135"/>
                  </a:lnTo>
                  <a:lnTo>
                    <a:pt x="343" y="138"/>
                  </a:lnTo>
                  <a:lnTo>
                    <a:pt x="343" y="139"/>
                  </a:lnTo>
                  <a:lnTo>
                    <a:pt x="343" y="144"/>
                  </a:lnTo>
                  <a:lnTo>
                    <a:pt x="343" y="145"/>
                  </a:lnTo>
                  <a:lnTo>
                    <a:pt x="343" y="149"/>
                  </a:lnTo>
                  <a:lnTo>
                    <a:pt x="343" y="151"/>
                  </a:lnTo>
                  <a:lnTo>
                    <a:pt x="343" y="153"/>
                  </a:lnTo>
                  <a:lnTo>
                    <a:pt x="343" y="158"/>
                  </a:lnTo>
                  <a:lnTo>
                    <a:pt x="343" y="166"/>
                  </a:lnTo>
                  <a:lnTo>
                    <a:pt x="343" y="169"/>
                  </a:lnTo>
                  <a:lnTo>
                    <a:pt x="343" y="170"/>
                  </a:lnTo>
                  <a:lnTo>
                    <a:pt x="342" y="170"/>
                  </a:lnTo>
                  <a:lnTo>
                    <a:pt x="337" y="170"/>
                  </a:lnTo>
                  <a:lnTo>
                    <a:pt x="335" y="170"/>
                  </a:lnTo>
                  <a:lnTo>
                    <a:pt x="334" y="170"/>
                  </a:lnTo>
                  <a:lnTo>
                    <a:pt x="330" y="170"/>
                  </a:lnTo>
                  <a:lnTo>
                    <a:pt x="327" y="170"/>
                  </a:lnTo>
                  <a:lnTo>
                    <a:pt x="325" y="170"/>
                  </a:lnTo>
                  <a:lnTo>
                    <a:pt x="320" y="170"/>
                  </a:lnTo>
                  <a:lnTo>
                    <a:pt x="318" y="170"/>
                  </a:lnTo>
                  <a:lnTo>
                    <a:pt x="316" y="170"/>
                  </a:lnTo>
                  <a:lnTo>
                    <a:pt x="314" y="170"/>
                  </a:lnTo>
                  <a:lnTo>
                    <a:pt x="312" y="170"/>
                  </a:lnTo>
                  <a:lnTo>
                    <a:pt x="306" y="170"/>
                  </a:lnTo>
                  <a:lnTo>
                    <a:pt x="305" y="170"/>
                  </a:lnTo>
                  <a:lnTo>
                    <a:pt x="304" y="170"/>
                  </a:lnTo>
                  <a:lnTo>
                    <a:pt x="300" y="170"/>
                  </a:lnTo>
                  <a:lnTo>
                    <a:pt x="296" y="170"/>
                  </a:lnTo>
                  <a:lnTo>
                    <a:pt x="293" y="170"/>
                  </a:lnTo>
                  <a:lnTo>
                    <a:pt x="287" y="170"/>
                  </a:lnTo>
                  <a:lnTo>
                    <a:pt x="286" y="170"/>
                  </a:lnTo>
                  <a:lnTo>
                    <a:pt x="284" y="170"/>
                  </a:lnTo>
                  <a:lnTo>
                    <a:pt x="278" y="170"/>
                  </a:lnTo>
                  <a:lnTo>
                    <a:pt x="275" y="170"/>
                  </a:lnTo>
                  <a:lnTo>
                    <a:pt x="274" y="170"/>
                  </a:lnTo>
                  <a:lnTo>
                    <a:pt x="272" y="170"/>
                  </a:lnTo>
                  <a:lnTo>
                    <a:pt x="269" y="170"/>
                  </a:lnTo>
                  <a:lnTo>
                    <a:pt x="267" y="170"/>
                  </a:lnTo>
                  <a:lnTo>
                    <a:pt x="266" y="170"/>
                  </a:lnTo>
                  <a:lnTo>
                    <a:pt x="263" y="170"/>
                  </a:lnTo>
                  <a:lnTo>
                    <a:pt x="259" y="170"/>
                  </a:lnTo>
                  <a:lnTo>
                    <a:pt x="258" y="170"/>
                  </a:lnTo>
                  <a:lnTo>
                    <a:pt x="255" y="170"/>
                  </a:lnTo>
                  <a:lnTo>
                    <a:pt x="254" y="170"/>
                  </a:lnTo>
                  <a:lnTo>
                    <a:pt x="251" y="170"/>
                  </a:lnTo>
                  <a:lnTo>
                    <a:pt x="250" y="170"/>
                  </a:lnTo>
                  <a:lnTo>
                    <a:pt x="248" y="170"/>
                  </a:lnTo>
                  <a:lnTo>
                    <a:pt x="246" y="170"/>
                  </a:lnTo>
                  <a:lnTo>
                    <a:pt x="241" y="170"/>
                  </a:lnTo>
                  <a:lnTo>
                    <a:pt x="237" y="170"/>
                  </a:lnTo>
                  <a:lnTo>
                    <a:pt x="234" y="170"/>
                  </a:lnTo>
                  <a:lnTo>
                    <a:pt x="232" y="170"/>
                  </a:lnTo>
                  <a:lnTo>
                    <a:pt x="229" y="170"/>
                  </a:lnTo>
                  <a:lnTo>
                    <a:pt x="224" y="170"/>
                  </a:lnTo>
                  <a:lnTo>
                    <a:pt x="221" y="170"/>
                  </a:lnTo>
                  <a:lnTo>
                    <a:pt x="215" y="170"/>
                  </a:lnTo>
                  <a:lnTo>
                    <a:pt x="214" y="170"/>
                  </a:lnTo>
                  <a:lnTo>
                    <a:pt x="212" y="170"/>
                  </a:lnTo>
                  <a:lnTo>
                    <a:pt x="208" y="169"/>
                  </a:lnTo>
                  <a:lnTo>
                    <a:pt x="206" y="169"/>
                  </a:lnTo>
                  <a:lnTo>
                    <a:pt x="204" y="169"/>
                  </a:lnTo>
                  <a:lnTo>
                    <a:pt x="203" y="169"/>
                  </a:lnTo>
                  <a:lnTo>
                    <a:pt x="199" y="169"/>
                  </a:lnTo>
                  <a:lnTo>
                    <a:pt x="195" y="169"/>
                  </a:lnTo>
                  <a:lnTo>
                    <a:pt x="194" y="169"/>
                  </a:lnTo>
                  <a:lnTo>
                    <a:pt x="193" y="169"/>
                  </a:lnTo>
                  <a:lnTo>
                    <a:pt x="191" y="169"/>
                  </a:lnTo>
                  <a:lnTo>
                    <a:pt x="190" y="169"/>
                  </a:lnTo>
                  <a:lnTo>
                    <a:pt x="186" y="169"/>
                  </a:lnTo>
                  <a:lnTo>
                    <a:pt x="185" y="169"/>
                  </a:lnTo>
                  <a:lnTo>
                    <a:pt x="176" y="169"/>
                  </a:lnTo>
                  <a:lnTo>
                    <a:pt x="174" y="169"/>
                  </a:lnTo>
                  <a:lnTo>
                    <a:pt x="172" y="169"/>
                  </a:lnTo>
                  <a:lnTo>
                    <a:pt x="170" y="169"/>
                  </a:lnTo>
                  <a:lnTo>
                    <a:pt x="168" y="169"/>
                  </a:lnTo>
                  <a:lnTo>
                    <a:pt x="166" y="169"/>
                  </a:lnTo>
                  <a:lnTo>
                    <a:pt x="162" y="169"/>
                  </a:lnTo>
                  <a:lnTo>
                    <a:pt x="157" y="169"/>
                  </a:lnTo>
                  <a:lnTo>
                    <a:pt x="155" y="169"/>
                  </a:lnTo>
                  <a:lnTo>
                    <a:pt x="144" y="169"/>
                  </a:lnTo>
                  <a:lnTo>
                    <a:pt x="140" y="169"/>
                  </a:lnTo>
                  <a:lnTo>
                    <a:pt x="139" y="169"/>
                  </a:lnTo>
                  <a:lnTo>
                    <a:pt x="138" y="169"/>
                  </a:lnTo>
                  <a:lnTo>
                    <a:pt x="132" y="169"/>
                  </a:lnTo>
                  <a:lnTo>
                    <a:pt x="130" y="169"/>
                  </a:lnTo>
                  <a:lnTo>
                    <a:pt x="128" y="169"/>
                  </a:lnTo>
                  <a:lnTo>
                    <a:pt x="126" y="169"/>
                  </a:lnTo>
                  <a:lnTo>
                    <a:pt x="125" y="169"/>
                  </a:lnTo>
                  <a:lnTo>
                    <a:pt x="121" y="169"/>
                  </a:lnTo>
                  <a:lnTo>
                    <a:pt x="118" y="169"/>
                  </a:lnTo>
                  <a:lnTo>
                    <a:pt x="115" y="169"/>
                  </a:lnTo>
                  <a:lnTo>
                    <a:pt x="114" y="169"/>
                  </a:lnTo>
                  <a:lnTo>
                    <a:pt x="114" y="168"/>
                  </a:lnTo>
                  <a:lnTo>
                    <a:pt x="114" y="165"/>
                  </a:lnTo>
                  <a:lnTo>
                    <a:pt x="114" y="160"/>
                  </a:lnTo>
                  <a:lnTo>
                    <a:pt x="114" y="158"/>
                  </a:lnTo>
                  <a:lnTo>
                    <a:pt x="114" y="156"/>
                  </a:lnTo>
                  <a:lnTo>
                    <a:pt x="113" y="156"/>
                  </a:lnTo>
                  <a:lnTo>
                    <a:pt x="111" y="156"/>
                  </a:lnTo>
                  <a:lnTo>
                    <a:pt x="107" y="156"/>
                  </a:lnTo>
                  <a:lnTo>
                    <a:pt x="101" y="156"/>
                  </a:lnTo>
                  <a:lnTo>
                    <a:pt x="88" y="156"/>
                  </a:lnTo>
                  <a:lnTo>
                    <a:pt x="84" y="156"/>
                  </a:lnTo>
                  <a:lnTo>
                    <a:pt x="79" y="156"/>
                  </a:lnTo>
                  <a:lnTo>
                    <a:pt x="76" y="156"/>
                  </a:lnTo>
                  <a:lnTo>
                    <a:pt x="73" y="156"/>
                  </a:lnTo>
                  <a:lnTo>
                    <a:pt x="71" y="156"/>
                  </a:lnTo>
                  <a:lnTo>
                    <a:pt x="68" y="153"/>
                  </a:lnTo>
                  <a:lnTo>
                    <a:pt x="67" y="152"/>
                  </a:lnTo>
                  <a:lnTo>
                    <a:pt x="67" y="151"/>
                  </a:lnTo>
                  <a:lnTo>
                    <a:pt x="66" y="151"/>
                  </a:lnTo>
                  <a:lnTo>
                    <a:pt x="66" y="149"/>
                  </a:lnTo>
                  <a:lnTo>
                    <a:pt x="64" y="149"/>
                  </a:lnTo>
                  <a:lnTo>
                    <a:pt x="64" y="148"/>
                  </a:lnTo>
                  <a:lnTo>
                    <a:pt x="63" y="148"/>
                  </a:lnTo>
                  <a:lnTo>
                    <a:pt x="63" y="147"/>
                  </a:lnTo>
                  <a:lnTo>
                    <a:pt x="62" y="147"/>
                  </a:lnTo>
                  <a:lnTo>
                    <a:pt x="60" y="147"/>
                  </a:lnTo>
                  <a:lnTo>
                    <a:pt x="59" y="147"/>
                  </a:lnTo>
                  <a:lnTo>
                    <a:pt x="58" y="147"/>
                  </a:lnTo>
                  <a:lnTo>
                    <a:pt x="58" y="145"/>
                  </a:lnTo>
                  <a:lnTo>
                    <a:pt x="56" y="145"/>
                  </a:lnTo>
                  <a:lnTo>
                    <a:pt x="55" y="145"/>
                  </a:lnTo>
                  <a:lnTo>
                    <a:pt x="54" y="145"/>
                  </a:lnTo>
                  <a:lnTo>
                    <a:pt x="54" y="144"/>
                  </a:lnTo>
                  <a:lnTo>
                    <a:pt x="54" y="145"/>
                  </a:lnTo>
                  <a:lnTo>
                    <a:pt x="54" y="144"/>
                  </a:lnTo>
                  <a:lnTo>
                    <a:pt x="53" y="144"/>
                  </a:lnTo>
                  <a:lnTo>
                    <a:pt x="51" y="144"/>
                  </a:lnTo>
                  <a:lnTo>
                    <a:pt x="51" y="143"/>
                  </a:lnTo>
                  <a:lnTo>
                    <a:pt x="51" y="141"/>
                  </a:lnTo>
                  <a:lnTo>
                    <a:pt x="50" y="141"/>
                  </a:lnTo>
                  <a:lnTo>
                    <a:pt x="51" y="141"/>
                  </a:lnTo>
                  <a:lnTo>
                    <a:pt x="51" y="140"/>
                  </a:lnTo>
                  <a:lnTo>
                    <a:pt x="53" y="140"/>
                  </a:lnTo>
                  <a:lnTo>
                    <a:pt x="53" y="139"/>
                  </a:lnTo>
                  <a:lnTo>
                    <a:pt x="54" y="139"/>
                  </a:lnTo>
                  <a:lnTo>
                    <a:pt x="54" y="138"/>
                  </a:lnTo>
                  <a:lnTo>
                    <a:pt x="54" y="136"/>
                  </a:lnTo>
                  <a:lnTo>
                    <a:pt x="53" y="136"/>
                  </a:lnTo>
                  <a:lnTo>
                    <a:pt x="54" y="136"/>
                  </a:lnTo>
                  <a:lnTo>
                    <a:pt x="53" y="136"/>
                  </a:lnTo>
                  <a:lnTo>
                    <a:pt x="53" y="135"/>
                  </a:lnTo>
                  <a:lnTo>
                    <a:pt x="53" y="134"/>
                  </a:lnTo>
                  <a:lnTo>
                    <a:pt x="53" y="132"/>
                  </a:lnTo>
                  <a:lnTo>
                    <a:pt x="51" y="132"/>
                  </a:lnTo>
                  <a:lnTo>
                    <a:pt x="50" y="132"/>
                  </a:lnTo>
                  <a:lnTo>
                    <a:pt x="49" y="132"/>
                  </a:lnTo>
                  <a:lnTo>
                    <a:pt x="47" y="132"/>
                  </a:lnTo>
                  <a:lnTo>
                    <a:pt x="47" y="131"/>
                  </a:lnTo>
                  <a:lnTo>
                    <a:pt x="46" y="131"/>
                  </a:lnTo>
                  <a:lnTo>
                    <a:pt x="46" y="132"/>
                  </a:lnTo>
                  <a:lnTo>
                    <a:pt x="46" y="131"/>
                  </a:lnTo>
                  <a:lnTo>
                    <a:pt x="45" y="131"/>
                  </a:lnTo>
                  <a:lnTo>
                    <a:pt x="46" y="131"/>
                  </a:lnTo>
                  <a:lnTo>
                    <a:pt x="45" y="131"/>
                  </a:lnTo>
                  <a:lnTo>
                    <a:pt x="43" y="131"/>
                  </a:lnTo>
                  <a:lnTo>
                    <a:pt x="43" y="130"/>
                  </a:lnTo>
                  <a:lnTo>
                    <a:pt x="42" y="130"/>
                  </a:lnTo>
                  <a:lnTo>
                    <a:pt x="42" y="128"/>
                  </a:lnTo>
                  <a:lnTo>
                    <a:pt x="41" y="128"/>
                  </a:lnTo>
                  <a:lnTo>
                    <a:pt x="41" y="130"/>
                  </a:lnTo>
                  <a:lnTo>
                    <a:pt x="41" y="128"/>
                  </a:lnTo>
                  <a:lnTo>
                    <a:pt x="41" y="130"/>
                  </a:lnTo>
                  <a:lnTo>
                    <a:pt x="39" y="130"/>
                  </a:lnTo>
                  <a:lnTo>
                    <a:pt x="39" y="128"/>
                  </a:lnTo>
                  <a:lnTo>
                    <a:pt x="39" y="130"/>
                  </a:lnTo>
                  <a:lnTo>
                    <a:pt x="38" y="130"/>
                  </a:lnTo>
                  <a:lnTo>
                    <a:pt x="38" y="128"/>
                  </a:lnTo>
                  <a:lnTo>
                    <a:pt x="38" y="130"/>
                  </a:lnTo>
                  <a:lnTo>
                    <a:pt x="37" y="130"/>
                  </a:lnTo>
                  <a:lnTo>
                    <a:pt x="37" y="128"/>
                  </a:lnTo>
                  <a:lnTo>
                    <a:pt x="37" y="127"/>
                  </a:lnTo>
                  <a:lnTo>
                    <a:pt x="36" y="127"/>
                  </a:lnTo>
                  <a:lnTo>
                    <a:pt x="36" y="128"/>
                  </a:lnTo>
                  <a:lnTo>
                    <a:pt x="34" y="128"/>
                  </a:lnTo>
                  <a:lnTo>
                    <a:pt x="34" y="127"/>
                  </a:lnTo>
                  <a:lnTo>
                    <a:pt x="36" y="127"/>
                  </a:lnTo>
                  <a:lnTo>
                    <a:pt x="36" y="126"/>
                  </a:lnTo>
                  <a:lnTo>
                    <a:pt x="37" y="124"/>
                  </a:lnTo>
                  <a:lnTo>
                    <a:pt x="36" y="124"/>
                  </a:lnTo>
                  <a:lnTo>
                    <a:pt x="37" y="124"/>
                  </a:lnTo>
                  <a:lnTo>
                    <a:pt x="37" y="123"/>
                  </a:lnTo>
                  <a:lnTo>
                    <a:pt x="36" y="123"/>
                  </a:lnTo>
                  <a:lnTo>
                    <a:pt x="34" y="123"/>
                  </a:lnTo>
                  <a:lnTo>
                    <a:pt x="34" y="122"/>
                  </a:lnTo>
                  <a:lnTo>
                    <a:pt x="36" y="122"/>
                  </a:lnTo>
                  <a:lnTo>
                    <a:pt x="36" y="121"/>
                  </a:lnTo>
                  <a:lnTo>
                    <a:pt x="36" y="122"/>
                  </a:lnTo>
                  <a:lnTo>
                    <a:pt x="36" y="121"/>
                  </a:lnTo>
                  <a:lnTo>
                    <a:pt x="37" y="121"/>
                  </a:lnTo>
                  <a:lnTo>
                    <a:pt x="36" y="121"/>
                  </a:lnTo>
                  <a:lnTo>
                    <a:pt x="37" y="121"/>
                  </a:lnTo>
                  <a:lnTo>
                    <a:pt x="37" y="119"/>
                  </a:lnTo>
                  <a:lnTo>
                    <a:pt x="38" y="119"/>
                  </a:lnTo>
                  <a:lnTo>
                    <a:pt x="39" y="119"/>
                  </a:lnTo>
                  <a:lnTo>
                    <a:pt x="39" y="118"/>
                  </a:lnTo>
                  <a:lnTo>
                    <a:pt x="38" y="118"/>
                  </a:lnTo>
                  <a:lnTo>
                    <a:pt x="38" y="117"/>
                  </a:lnTo>
                  <a:lnTo>
                    <a:pt x="39" y="117"/>
                  </a:lnTo>
                  <a:lnTo>
                    <a:pt x="39" y="115"/>
                  </a:lnTo>
                  <a:lnTo>
                    <a:pt x="38" y="115"/>
                  </a:lnTo>
                  <a:lnTo>
                    <a:pt x="38" y="114"/>
                  </a:lnTo>
                  <a:lnTo>
                    <a:pt x="38" y="113"/>
                  </a:lnTo>
                  <a:lnTo>
                    <a:pt x="38" y="111"/>
                  </a:lnTo>
                  <a:lnTo>
                    <a:pt x="37" y="111"/>
                  </a:lnTo>
                  <a:lnTo>
                    <a:pt x="36" y="111"/>
                  </a:lnTo>
                  <a:lnTo>
                    <a:pt x="36" y="110"/>
                  </a:lnTo>
                  <a:lnTo>
                    <a:pt x="36" y="109"/>
                  </a:lnTo>
                  <a:lnTo>
                    <a:pt x="36" y="107"/>
                  </a:lnTo>
                  <a:lnTo>
                    <a:pt x="37" y="107"/>
                  </a:lnTo>
                  <a:lnTo>
                    <a:pt x="37" y="106"/>
                  </a:lnTo>
                  <a:lnTo>
                    <a:pt x="37" y="105"/>
                  </a:lnTo>
                  <a:lnTo>
                    <a:pt x="36" y="105"/>
                  </a:lnTo>
                  <a:lnTo>
                    <a:pt x="34" y="105"/>
                  </a:lnTo>
                  <a:lnTo>
                    <a:pt x="34" y="104"/>
                  </a:lnTo>
                  <a:lnTo>
                    <a:pt x="34" y="102"/>
                  </a:lnTo>
                  <a:lnTo>
                    <a:pt x="36" y="102"/>
                  </a:lnTo>
                  <a:lnTo>
                    <a:pt x="34" y="102"/>
                  </a:lnTo>
                  <a:lnTo>
                    <a:pt x="34" y="101"/>
                  </a:lnTo>
                  <a:lnTo>
                    <a:pt x="33" y="101"/>
                  </a:lnTo>
                  <a:lnTo>
                    <a:pt x="33" y="102"/>
                  </a:lnTo>
                  <a:lnTo>
                    <a:pt x="32" y="102"/>
                  </a:lnTo>
                  <a:lnTo>
                    <a:pt x="32" y="104"/>
                  </a:lnTo>
                  <a:lnTo>
                    <a:pt x="32" y="102"/>
                  </a:lnTo>
                  <a:lnTo>
                    <a:pt x="32" y="101"/>
                  </a:lnTo>
                  <a:lnTo>
                    <a:pt x="30" y="100"/>
                  </a:lnTo>
                  <a:lnTo>
                    <a:pt x="29" y="94"/>
                  </a:lnTo>
                  <a:lnTo>
                    <a:pt x="29" y="89"/>
                  </a:lnTo>
                  <a:lnTo>
                    <a:pt x="28" y="85"/>
                  </a:lnTo>
                  <a:lnTo>
                    <a:pt x="26" y="80"/>
                  </a:lnTo>
                  <a:lnTo>
                    <a:pt x="26" y="77"/>
                  </a:lnTo>
                  <a:lnTo>
                    <a:pt x="26" y="79"/>
                  </a:lnTo>
                  <a:lnTo>
                    <a:pt x="28" y="79"/>
                  </a:lnTo>
                  <a:lnTo>
                    <a:pt x="29" y="79"/>
                  </a:lnTo>
                  <a:lnTo>
                    <a:pt x="30" y="79"/>
                  </a:lnTo>
                  <a:lnTo>
                    <a:pt x="32" y="79"/>
                  </a:lnTo>
                  <a:lnTo>
                    <a:pt x="33" y="79"/>
                  </a:lnTo>
                  <a:lnTo>
                    <a:pt x="34" y="79"/>
                  </a:lnTo>
                  <a:lnTo>
                    <a:pt x="34" y="80"/>
                  </a:lnTo>
                  <a:lnTo>
                    <a:pt x="36" y="80"/>
                  </a:lnTo>
                  <a:lnTo>
                    <a:pt x="37" y="80"/>
                  </a:lnTo>
                  <a:lnTo>
                    <a:pt x="37" y="81"/>
                  </a:lnTo>
                  <a:lnTo>
                    <a:pt x="38" y="81"/>
                  </a:lnTo>
                  <a:lnTo>
                    <a:pt x="39" y="81"/>
                  </a:lnTo>
                  <a:lnTo>
                    <a:pt x="41" y="81"/>
                  </a:lnTo>
                  <a:lnTo>
                    <a:pt x="42" y="81"/>
                  </a:lnTo>
                  <a:lnTo>
                    <a:pt x="43" y="81"/>
                  </a:lnTo>
                  <a:lnTo>
                    <a:pt x="45" y="81"/>
                  </a:lnTo>
                  <a:lnTo>
                    <a:pt x="46" y="81"/>
                  </a:lnTo>
                  <a:lnTo>
                    <a:pt x="47" y="81"/>
                  </a:lnTo>
                  <a:lnTo>
                    <a:pt x="49" y="81"/>
                  </a:lnTo>
                  <a:lnTo>
                    <a:pt x="50" y="80"/>
                  </a:lnTo>
                  <a:lnTo>
                    <a:pt x="51" y="80"/>
                  </a:lnTo>
                  <a:lnTo>
                    <a:pt x="51" y="79"/>
                  </a:lnTo>
                  <a:lnTo>
                    <a:pt x="53" y="79"/>
                  </a:lnTo>
                  <a:lnTo>
                    <a:pt x="53" y="77"/>
                  </a:lnTo>
                  <a:lnTo>
                    <a:pt x="54" y="77"/>
                  </a:lnTo>
                  <a:lnTo>
                    <a:pt x="55" y="76"/>
                  </a:lnTo>
                  <a:lnTo>
                    <a:pt x="55" y="75"/>
                  </a:lnTo>
                  <a:lnTo>
                    <a:pt x="56" y="75"/>
                  </a:lnTo>
                  <a:lnTo>
                    <a:pt x="56" y="73"/>
                  </a:lnTo>
                  <a:lnTo>
                    <a:pt x="58" y="73"/>
                  </a:lnTo>
                  <a:lnTo>
                    <a:pt x="58" y="72"/>
                  </a:lnTo>
                  <a:lnTo>
                    <a:pt x="58" y="71"/>
                  </a:lnTo>
                  <a:lnTo>
                    <a:pt x="58" y="69"/>
                  </a:lnTo>
                  <a:lnTo>
                    <a:pt x="56" y="69"/>
                  </a:lnTo>
                  <a:lnTo>
                    <a:pt x="56" y="68"/>
                  </a:lnTo>
                  <a:lnTo>
                    <a:pt x="56" y="67"/>
                  </a:lnTo>
                  <a:lnTo>
                    <a:pt x="55" y="67"/>
                  </a:lnTo>
                  <a:lnTo>
                    <a:pt x="55" y="66"/>
                  </a:lnTo>
                  <a:lnTo>
                    <a:pt x="54" y="66"/>
                  </a:lnTo>
                  <a:lnTo>
                    <a:pt x="53" y="66"/>
                  </a:lnTo>
                  <a:lnTo>
                    <a:pt x="51" y="64"/>
                  </a:lnTo>
                  <a:lnTo>
                    <a:pt x="50" y="64"/>
                  </a:lnTo>
                  <a:lnTo>
                    <a:pt x="49" y="64"/>
                  </a:lnTo>
                  <a:lnTo>
                    <a:pt x="47" y="64"/>
                  </a:lnTo>
                  <a:lnTo>
                    <a:pt x="46" y="64"/>
                  </a:lnTo>
                  <a:lnTo>
                    <a:pt x="45" y="64"/>
                  </a:lnTo>
                  <a:lnTo>
                    <a:pt x="43" y="64"/>
                  </a:lnTo>
                  <a:lnTo>
                    <a:pt x="42" y="64"/>
                  </a:lnTo>
                  <a:lnTo>
                    <a:pt x="41" y="64"/>
                  </a:lnTo>
                  <a:lnTo>
                    <a:pt x="39" y="66"/>
                  </a:lnTo>
                  <a:lnTo>
                    <a:pt x="38" y="66"/>
                  </a:lnTo>
                  <a:lnTo>
                    <a:pt x="37" y="66"/>
                  </a:lnTo>
                  <a:lnTo>
                    <a:pt x="37" y="67"/>
                  </a:lnTo>
                  <a:lnTo>
                    <a:pt x="36" y="67"/>
                  </a:lnTo>
                  <a:lnTo>
                    <a:pt x="34" y="67"/>
                  </a:lnTo>
                  <a:lnTo>
                    <a:pt x="33" y="68"/>
                  </a:lnTo>
                  <a:lnTo>
                    <a:pt x="32" y="68"/>
                  </a:lnTo>
                  <a:lnTo>
                    <a:pt x="30" y="68"/>
                  </a:lnTo>
                  <a:lnTo>
                    <a:pt x="29" y="68"/>
                  </a:lnTo>
                  <a:lnTo>
                    <a:pt x="28" y="68"/>
                  </a:lnTo>
                  <a:lnTo>
                    <a:pt x="26" y="68"/>
                  </a:lnTo>
                  <a:lnTo>
                    <a:pt x="25" y="68"/>
                  </a:lnTo>
                  <a:lnTo>
                    <a:pt x="25" y="69"/>
                  </a:lnTo>
                  <a:lnTo>
                    <a:pt x="24" y="69"/>
                  </a:lnTo>
                  <a:lnTo>
                    <a:pt x="22" y="69"/>
                  </a:lnTo>
                  <a:lnTo>
                    <a:pt x="21" y="71"/>
                  </a:lnTo>
                  <a:lnTo>
                    <a:pt x="20" y="71"/>
                  </a:lnTo>
                  <a:lnTo>
                    <a:pt x="18" y="71"/>
                  </a:lnTo>
                  <a:lnTo>
                    <a:pt x="17" y="71"/>
                  </a:lnTo>
                  <a:lnTo>
                    <a:pt x="16" y="71"/>
                  </a:lnTo>
                  <a:lnTo>
                    <a:pt x="15" y="71"/>
                  </a:lnTo>
                  <a:lnTo>
                    <a:pt x="15" y="72"/>
                  </a:lnTo>
                  <a:lnTo>
                    <a:pt x="13" y="72"/>
                  </a:lnTo>
                  <a:lnTo>
                    <a:pt x="12" y="72"/>
                  </a:lnTo>
                  <a:lnTo>
                    <a:pt x="11" y="72"/>
                  </a:lnTo>
                  <a:lnTo>
                    <a:pt x="9" y="72"/>
                  </a:lnTo>
                  <a:lnTo>
                    <a:pt x="8" y="72"/>
                  </a:lnTo>
                  <a:lnTo>
                    <a:pt x="7" y="72"/>
                  </a:lnTo>
                  <a:lnTo>
                    <a:pt x="5" y="72"/>
                  </a:lnTo>
                  <a:lnTo>
                    <a:pt x="4" y="72"/>
                  </a:lnTo>
                  <a:lnTo>
                    <a:pt x="3" y="72"/>
                  </a:lnTo>
                  <a:lnTo>
                    <a:pt x="1" y="71"/>
                  </a:lnTo>
                  <a:lnTo>
                    <a:pt x="0" y="71"/>
                  </a:lnTo>
                  <a:lnTo>
                    <a:pt x="0" y="69"/>
                  </a:lnTo>
                  <a:lnTo>
                    <a:pt x="0" y="68"/>
                  </a:lnTo>
                  <a:lnTo>
                    <a:pt x="0" y="67"/>
                  </a:lnTo>
                  <a:lnTo>
                    <a:pt x="0" y="64"/>
                  </a:lnTo>
                  <a:lnTo>
                    <a:pt x="0" y="63"/>
                  </a:lnTo>
                  <a:lnTo>
                    <a:pt x="0" y="62"/>
                  </a:lnTo>
                  <a:lnTo>
                    <a:pt x="1" y="59"/>
                  </a:lnTo>
                  <a:lnTo>
                    <a:pt x="1" y="58"/>
                  </a:lnTo>
                  <a:lnTo>
                    <a:pt x="1" y="56"/>
                  </a:lnTo>
                  <a:lnTo>
                    <a:pt x="1" y="55"/>
                  </a:lnTo>
                  <a:lnTo>
                    <a:pt x="1" y="54"/>
                  </a:lnTo>
                  <a:lnTo>
                    <a:pt x="1" y="52"/>
                  </a:lnTo>
                  <a:lnTo>
                    <a:pt x="3" y="51"/>
                  </a:lnTo>
                  <a:lnTo>
                    <a:pt x="3" y="50"/>
                  </a:lnTo>
                  <a:lnTo>
                    <a:pt x="3" y="49"/>
                  </a:lnTo>
                  <a:lnTo>
                    <a:pt x="3" y="47"/>
                  </a:lnTo>
                  <a:lnTo>
                    <a:pt x="3" y="46"/>
                  </a:lnTo>
                  <a:lnTo>
                    <a:pt x="4" y="46"/>
                  </a:lnTo>
                  <a:lnTo>
                    <a:pt x="4" y="45"/>
                  </a:lnTo>
                  <a:lnTo>
                    <a:pt x="4" y="43"/>
                  </a:lnTo>
                  <a:lnTo>
                    <a:pt x="4" y="42"/>
                  </a:lnTo>
                  <a:lnTo>
                    <a:pt x="5" y="42"/>
                  </a:lnTo>
                  <a:lnTo>
                    <a:pt x="5" y="41"/>
                  </a:lnTo>
                  <a:lnTo>
                    <a:pt x="5" y="39"/>
                  </a:lnTo>
                  <a:lnTo>
                    <a:pt x="5" y="38"/>
                  </a:lnTo>
                  <a:lnTo>
                    <a:pt x="7" y="37"/>
                  </a:lnTo>
                  <a:lnTo>
                    <a:pt x="7" y="35"/>
                  </a:lnTo>
                  <a:lnTo>
                    <a:pt x="7" y="34"/>
                  </a:lnTo>
                  <a:lnTo>
                    <a:pt x="7" y="33"/>
                  </a:lnTo>
                  <a:lnTo>
                    <a:pt x="8" y="33"/>
                  </a:lnTo>
                  <a:lnTo>
                    <a:pt x="8" y="32"/>
                  </a:lnTo>
                  <a:lnTo>
                    <a:pt x="8" y="30"/>
                  </a:lnTo>
                  <a:lnTo>
                    <a:pt x="8" y="29"/>
                  </a:lnTo>
                  <a:lnTo>
                    <a:pt x="9" y="29"/>
                  </a:lnTo>
                  <a:lnTo>
                    <a:pt x="9" y="28"/>
                  </a:lnTo>
                  <a:lnTo>
                    <a:pt x="9" y="26"/>
                  </a:lnTo>
                  <a:lnTo>
                    <a:pt x="9" y="25"/>
                  </a:lnTo>
                  <a:lnTo>
                    <a:pt x="11" y="24"/>
                  </a:lnTo>
                  <a:lnTo>
                    <a:pt x="11" y="22"/>
                  </a:lnTo>
                  <a:lnTo>
                    <a:pt x="11" y="21"/>
                  </a:lnTo>
                  <a:lnTo>
                    <a:pt x="11" y="20"/>
                  </a:lnTo>
                  <a:lnTo>
                    <a:pt x="11" y="18"/>
                  </a:lnTo>
                  <a:lnTo>
                    <a:pt x="12" y="18"/>
                  </a:lnTo>
                  <a:lnTo>
                    <a:pt x="12" y="17"/>
                  </a:lnTo>
                  <a:lnTo>
                    <a:pt x="13" y="16"/>
                  </a:lnTo>
                  <a:lnTo>
                    <a:pt x="13" y="14"/>
                  </a:lnTo>
                  <a:lnTo>
                    <a:pt x="15" y="13"/>
                  </a:lnTo>
                  <a:lnTo>
                    <a:pt x="16" y="13"/>
                  </a:lnTo>
                  <a:lnTo>
                    <a:pt x="16" y="12"/>
                  </a:lnTo>
                  <a:lnTo>
                    <a:pt x="17" y="12"/>
                  </a:lnTo>
                  <a:lnTo>
                    <a:pt x="18" y="12"/>
                  </a:lnTo>
                  <a:lnTo>
                    <a:pt x="20" y="11"/>
                  </a:lnTo>
                  <a:lnTo>
                    <a:pt x="21" y="11"/>
                  </a:lnTo>
                  <a:lnTo>
                    <a:pt x="22" y="11"/>
                  </a:lnTo>
                  <a:lnTo>
                    <a:pt x="24" y="11"/>
                  </a:lnTo>
                  <a:lnTo>
                    <a:pt x="25" y="11"/>
                  </a:lnTo>
                  <a:lnTo>
                    <a:pt x="26" y="11"/>
                  </a:lnTo>
                  <a:lnTo>
                    <a:pt x="28" y="11"/>
                  </a:lnTo>
                  <a:lnTo>
                    <a:pt x="29" y="11"/>
                  </a:lnTo>
                  <a:lnTo>
                    <a:pt x="30" y="11"/>
                  </a:lnTo>
                  <a:lnTo>
                    <a:pt x="32" y="11"/>
                  </a:lnTo>
                  <a:lnTo>
                    <a:pt x="32" y="9"/>
                  </a:lnTo>
                  <a:lnTo>
                    <a:pt x="33" y="9"/>
                  </a:lnTo>
                  <a:lnTo>
                    <a:pt x="34" y="9"/>
                  </a:lnTo>
                  <a:lnTo>
                    <a:pt x="36" y="9"/>
                  </a:lnTo>
                  <a:lnTo>
                    <a:pt x="37" y="8"/>
                  </a:lnTo>
                  <a:lnTo>
                    <a:pt x="38" y="8"/>
                  </a:lnTo>
                  <a:lnTo>
                    <a:pt x="39" y="8"/>
                  </a:lnTo>
                  <a:lnTo>
                    <a:pt x="39" y="7"/>
                  </a:lnTo>
                  <a:lnTo>
                    <a:pt x="39" y="8"/>
                  </a:lnTo>
                  <a:lnTo>
                    <a:pt x="41" y="8"/>
                  </a:lnTo>
                  <a:lnTo>
                    <a:pt x="41" y="9"/>
                  </a:lnTo>
                  <a:lnTo>
                    <a:pt x="41" y="11"/>
                  </a:lnTo>
                  <a:lnTo>
                    <a:pt x="41" y="12"/>
                  </a:lnTo>
                  <a:lnTo>
                    <a:pt x="41" y="13"/>
                  </a:lnTo>
                  <a:lnTo>
                    <a:pt x="42" y="13"/>
                  </a:lnTo>
                  <a:lnTo>
                    <a:pt x="42" y="14"/>
                  </a:lnTo>
                  <a:lnTo>
                    <a:pt x="42" y="16"/>
                  </a:lnTo>
                  <a:lnTo>
                    <a:pt x="42" y="17"/>
                  </a:lnTo>
                  <a:lnTo>
                    <a:pt x="42" y="18"/>
                  </a:lnTo>
                  <a:lnTo>
                    <a:pt x="42" y="20"/>
                  </a:lnTo>
                  <a:lnTo>
                    <a:pt x="42" y="21"/>
                  </a:lnTo>
                  <a:lnTo>
                    <a:pt x="42" y="22"/>
                  </a:lnTo>
                  <a:lnTo>
                    <a:pt x="42" y="24"/>
                  </a:lnTo>
                  <a:lnTo>
                    <a:pt x="42" y="25"/>
                  </a:lnTo>
                  <a:lnTo>
                    <a:pt x="42" y="26"/>
                  </a:lnTo>
                  <a:lnTo>
                    <a:pt x="42" y="28"/>
                  </a:lnTo>
                  <a:lnTo>
                    <a:pt x="42" y="29"/>
                  </a:lnTo>
                  <a:lnTo>
                    <a:pt x="42" y="30"/>
                  </a:lnTo>
                  <a:lnTo>
                    <a:pt x="43" y="30"/>
                  </a:lnTo>
                  <a:lnTo>
                    <a:pt x="43" y="32"/>
                  </a:lnTo>
                  <a:lnTo>
                    <a:pt x="43" y="33"/>
                  </a:lnTo>
                  <a:lnTo>
                    <a:pt x="45" y="34"/>
                  </a:lnTo>
                  <a:lnTo>
                    <a:pt x="45" y="35"/>
                  </a:lnTo>
                  <a:lnTo>
                    <a:pt x="46" y="37"/>
                  </a:lnTo>
                  <a:lnTo>
                    <a:pt x="47" y="38"/>
                  </a:lnTo>
                  <a:lnTo>
                    <a:pt x="49" y="38"/>
                  </a:lnTo>
                  <a:lnTo>
                    <a:pt x="49" y="39"/>
                  </a:lnTo>
                  <a:lnTo>
                    <a:pt x="50" y="39"/>
                  </a:lnTo>
                  <a:lnTo>
                    <a:pt x="51" y="39"/>
                  </a:lnTo>
                  <a:lnTo>
                    <a:pt x="53" y="41"/>
                  </a:lnTo>
                  <a:lnTo>
                    <a:pt x="54" y="41"/>
                  </a:lnTo>
                  <a:lnTo>
                    <a:pt x="55" y="41"/>
                  </a:lnTo>
                  <a:lnTo>
                    <a:pt x="56" y="41"/>
                  </a:lnTo>
                  <a:lnTo>
                    <a:pt x="56" y="39"/>
                  </a:lnTo>
                  <a:lnTo>
                    <a:pt x="58" y="39"/>
                  </a:lnTo>
                  <a:lnTo>
                    <a:pt x="59" y="39"/>
                  </a:lnTo>
                  <a:lnTo>
                    <a:pt x="59" y="38"/>
                  </a:lnTo>
                  <a:lnTo>
                    <a:pt x="60" y="38"/>
                  </a:lnTo>
                  <a:lnTo>
                    <a:pt x="60" y="37"/>
                  </a:lnTo>
                  <a:lnTo>
                    <a:pt x="62" y="37"/>
                  </a:lnTo>
                  <a:lnTo>
                    <a:pt x="63" y="35"/>
                  </a:lnTo>
                  <a:lnTo>
                    <a:pt x="63" y="34"/>
                  </a:lnTo>
                  <a:lnTo>
                    <a:pt x="64" y="34"/>
                  </a:lnTo>
                  <a:lnTo>
                    <a:pt x="64" y="33"/>
                  </a:lnTo>
                  <a:lnTo>
                    <a:pt x="66" y="32"/>
                  </a:lnTo>
                  <a:lnTo>
                    <a:pt x="66" y="30"/>
                  </a:lnTo>
                  <a:lnTo>
                    <a:pt x="66" y="29"/>
                  </a:lnTo>
                  <a:lnTo>
                    <a:pt x="66" y="28"/>
                  </a:lnTo>
                  <a:lnTo>
                    <a:pt x="66" y="26"/>
                  </a:lnTo>
                  <a:lnTo>
                    <a:pt x="67" y="26"/>
                  </a:lnTo>
                  <a:lnTo>
                    <a:pt x="66" y="26"/>
                  </a:lnTo>
                  <a:lnTo>
                    <a:pt x="66" y="25"/>
                  </a:lnTo>
                  <a:lnTo>
                    <a:pt x="64" y="25"/>
                  </a:lnTo>
                  <a:lnTo>
                    <a:pt x="64" y="24"/>
                  </a:lnTo>
                  <a:lnTo>
                    <a:pt x="63" y="24"/>
                  </a:lnTo>
                  <a:lnTo>
                    <a:pt x="63" y="22"/>
                  </a:lnTo>
                  <a:lnTo>
                    <a:pt x="62" y="21"/>
                  </a:lnTo>
                  <a:lnTo>
                    <a:pt x="60" y="21"/>
                  </a:lnTo>
                  <a:lnTo>
                    <a:pt x="60" y="20"/>
                  </a:lnTo>
                  <a:lnTo>
                    <a:pt x="59" y="20"/>
                  </a:lnTo>
                  <a:lnTo>
                    <a:pt x="59" y="18"/>
                  </a:lnTo>
                  <a:lnTo>
                    <a:pt x="59" y="17"/>
                  </a:lnTo>
                  <a:lnTo>
                    <a:pt x="58" y="17"/>
                  </a:lnTo>
                  <a:lnTo>
                    <a:pt x="58" y="16"/>
                  </a:lnTo>
                  <a:lnTo>
                    <a:pt x="56" y="16"/>
                  </a:lnTo>
                  <a:lnTo>
                    <a:pt x="56" y="14"/>
                  </a:lnTo>
                  <a:lnTo>
                    <a:pt x="55" y="14"/>
                  </a:lnTo>
                  <a:lnTo>
                    <a:pt x="55" y="13"/>
                  </a:lnTo>
                  <a:lnTo>
                    <a:pt x="54" y="13"/>
                  </a:lnTo>
                  <a:lnTo>
                    <a:pt x="54" y="12"/>
                  </a:lnTo>
                  <a:lnTo>
                    <a:pt x="54" y="11"/>
                  </a:lnTo>
                  <a:lnTo>
                    <a:pt x="54" y="9"/>
                  </a:lnTo>
                  <a:lnTo>
                    <a:pt x="54" y="8"/>
                  </a:lnTo>
                  <a:lnTo>
                    <a:pt x="54" y="7"/>
                  </a:lnTo>
                  <a:lnTo>
                    <a:pt x="54" y="5"/>
                  </a:lnTo>
                  <a:lnTo>
                    <a:pt x="55" y="5"/>
                  </a:lnTo>
                  <a:lnTo>
                    <a:pt x="55" y="4"/>
                  </a:lnTo>
                  <a:lnTo>
                    <a:pt x="56" y="4"/>
                  </a:lnTo>
                  <a:lnTo>
                    <a:pt x="58" y="4"/>
                  </a:lnTo>
                  <a:lnTo>
                    <a:pt x="59" y="4"/>
                  </a:lnTo>
                  <a:lnTo>
                    <a:pt x="60" y="3"/>
                  </a:lnTo>
                  <a:lnTo>
                    <a:pt x="63" y="3"/>
                  </a:lnTo>
                  <a:lnTo>
                    <a:pt x="64" y="1"/>
                  </a:lnTo>
                  <a:lnTo>
                    <a:pt x="66" y="1"/>
                  </a:lnTo>
                  <a:lnTo>
                    <a:pt x="67" y="1"/>
                  </a:lnTo>
                  <a:lnTo>
                    <a:pt x="67" y="0"/>
                  </a:lnTo>
                  <a:lnTo>
                    <a:pt x="68" y="0"/>
                  </a:lnTo>
                  <a:lnTo>
                    <a:pt x="80" y="1"/>
                  </a:lnTo>
                  <a:lnTo>
                    <a:pt x="92" y="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1">
              <a:extLst>
                <a:ext uri="{FF2B5EF4-FFF2-40B4-BE49-F238E27FC236}">
                  <a16:creationId xmlns:a16="http://schemas.microsoft.com/office/drawing/2014/main" id="{D7912A5E-78F5-4EAB-A4CF-4FB3B9F019B8}"/>
                </a:ext>
              </a:extLst>
            </p:cNvPr>
            <p:cNvSpPr>
              <a:spLocks/>
            </p:cNvSpPr>
            <p:nvPr/>
          </p:nvSpPr>
          <p:spPr bwMode="auto">
            <a:xfrm>
              <a:off x="6358" y="3102"/>
              <a:ext cx="252" cy="251"/>
            </a:xfrm>
            <a:custGeom>
              <a:avLst/>
              <a:gdLst>
                <a:gd name="T0" fmla="*/ 250 w 252"/>
                <a:gd name="T1" fmla="*/ 15 h 251"/>
                <a:gd name="T2" fmla="*/ 251 w 252"/>
                <a:gd name="T3" fmla="*/ 26 h 251"/>
                <a:gd name="T4" fmla="*/ 251 w 252"/>
                <a:gd name="T5" fmla="*/ 35 h 251"/>
                <a:gd name="T6" fmla="*/ 251 w 252"/>
                <a:gd name="T7" fmla="*/ 49 h 251"/>
                <a:gd name="T8" fmla="*/ 251 w 252"/>
                <a:gd name="T9" fmla="*/ 68 h 251"/>
                <a:gd name="T10" fmla="*/ 251 w 252"/>
                <a:gd name="T11" fmla="*/ 84 h 251"/>
                <a:gd name="T12" fmla="*/ 251 w 252"/>
                <a:gd name="T13" fmla="*/ 92 h 251"/>
                <a:gd name="T14" fmla="*/ 251 w 252"/>
                <a:gd name="T15" fmla="*/ 111 h 251"/>
                <a:gd name="T16" fmla="*/ 251 w 252"/>
                <a:gd name="T17" fmla="*/ 127 h 251"/>
                <a:gd name="T18" fmla="*/ 251 w 252"/>
                <a:gd name="T19" fmla="*/ 153 h 251"/>
                <a:gd name="T20" fmla="*/ 251 w 252"/>
                <a:gd name="T21" fmla="*/ 177 h 251"/>
                <a:gd name="T22" fmla="*/ 252 w 252"/>
                <a:gd name="T23" fmla="*/ 203 h 251"/>
                <a:gd name="T24" fmla="*/ 252 w 252"/>
                <a:gd name="T25" fmla="*/ 224 h 251"/>
                <a:gd name="T26" fmla="*/ 252 w 252"/>
                <a:gd name="T27" fmla="*/ 251 h 251"/>
                <a:gd name="T28" fmla="*/ 233 w 252"/>
                <a:gd name="T29" fmla="*/ 251 h 251"/>
                <a:gd name="T30" fmla="*/ 225 w 252"/>
                <a:gd name="T31" fmla="*/ 251 h 251"/>
                <a:gd name="T32" fmla="*/ 207 w 252"/>
                <a:gd name="T33" fmla="*/ 251 h 251"/>
                <a:gd name="T34" fmla="*/ 186 w 252"/>
                <a:gd name="T35" fmla="*/ 251 h 251"/>
                <a:gd name="T36" fmla="*/ 174 w 252"/>
                <a:gd name="T37" fmla="*/ 251 h 251"/>
                <a:gd name="T38" fmla="*/ 158 w 252"/>
                <a:gd name="T39" fmla="*/ 251 h 251"/>
                <a:gd name="T40" fmla="*/ 149 w 252"/>
                <a:gd name="T41" fmla="*/ 251 h 251"/>
                <a:gd name="T42" fmla="*/ 135 w 252"/>
                <a:gd name="T43" fmla="*/ 251 h 251"/>
                <a:gd name="T44" fmla="*/ 123 w 252"/>
                <a:gd name="T45" fmla="*/ 251 h 251"/>
                <a:gd name="T46" fmla="*/ 106 w 252"/>
                <a:gd name="T47" fmla="*/ 251 h 251"/>
                <a:gd name="T48" fmla="*/ 90 w 252"/>
                <a:gd name="T49" fmla="*/ 251 h 251"/>
                <a:gd name="T50" fmla="*/ 72 w 252"/>
                <a:gd name="T51" fmla="*/ 251 h 251"/>
                <a:gd name="T52" fmla="*/ 56 w 252"/>
                <a:gd name="T53" fmla="*/ 251 h 251"/>
                <a:gd name="T54" fmla="*/ 47 w 252"/>
                <a:gd name="T55" fmla="*/ 251 h 251"/>
                <a:gd name="T56" fmla="*/ 33 w 252"/>
                <a:gd name="T57" fmla="*/ 251 h 251"/>
                <a:gd name="T58" fmla="*/ 12 w 252"/>
                <a:gd name="T59" fmla="*/ 251 h 251"/>
                <a:gd name="T60" fmla="*/ 1 w 252"/>
                <a:gd name="T61" fmla="*/ 249 h 251"/>
                <a:gd name="T62" fmla="*/ 1 w 252"/>
                <a:gd name="T63" fmla="*/ 236 h 251"/>
                <a:gd name="T64" fmla="*/ 1 w 252"/>
                <a:gd name="T65" fmla="*/ 221 h 251"/>
                <a:gd name="T66" fmla="*/ 1 w 252"/>
                <a:gd name="T67" fmla="*/ 208 h 251"/>
                <a:gd name="T68" fmla="*/ 1 w 252"/>
                <a:gd name="T69" fmla="*/ 187 h 251"/>
                <a:gd name="T70" fmla="*/ 1 w 252"/>
                <a:gd name="T71" fmla="*/ 177 h 251"/>
                <a:gd name="T72" fmla="*/ 1 w 252"/>
                <a:gd name="T73" fmla="*/ 168 h 251"/>
                <a:gd name="T74" fmla="*/ 1 w 252"/>
                <a:gd name="T75" fmla="*/ 156 h 251"/>
                <a:gd name="T76" fmla="*/ 1 w 252"/>
                <a:gd name="T77" fmla="*/ 138 h 251"/>
                <a:gd name="T78" fmla="*/ 1 w 252"/>
                <a:gd name="T79" fmla="*/ 126 h 251"/>
                <a:gd name="T80" fmla="*/ 1 w 252"/>
                <a:gd name="T81" fmla="*/ 111 h 251"/>
                <a:gd name="T82" fmla="*/ 1 w 252"/>
                <a:gd name="T83" fmla="*/ 100 h 251"/>
                <a:gd name="T84" fmla="*/ 0 w 252"/>
                <a:gd name="T85" fmla="*/ 90 h 251"/>
                <a:gd name="T86" fmla="*/ 0 w 252"/>
                <a:gd name="T87" fmla="*/ 77 h 251"/>
                <a:gd name="T88" fmla="*/ 0 w 252"/>
                <a:gd name="T89" fmla="*/ 62 h 251"/>
                <a:gd name="T90" fmla="*/ 0 w 252"/>
                <a:gd name="T91" fmla="*/ 45 h 251"/>
                <a:gd name="T92" fmla="*/ 0 w 252"/>
                <a:gd name="T93" fmla="*/ 34 h 251"/>
                <a:gd name="T94" fmla="*/ 0 w 252"/>
                <a:gd name="T95" fmla="*/ 25 h 251"/>
                <a:gd name="T96" fmla="*/ 9 w 252"/>
                <a:gd name="T97" fmla="*/ 18 h 251"/>
                <a:gd name="T98" fmla="*/ 18 w 252"/>
                <a:gd name="T99" fmla="*/ 18 h 251"/>
                <a:gd name="T100" fmla="*/ 35 w 252"/>
                <a:gd name="T101" fmla="*/ 17 h 251"/>
                <a:gd name="T102" fmla="*/ 50 w 252"/>
                <a:gd name="T103" fmla="*/ 16 h 251"/>
                <a:gd name="T104" fmla="*/ 65 w 252"/>
                <a:gd name="T105" fmla="*/ 15 h 251"/>
                <a:gd name="T106" fmla="*/ 81 w 252"/>
                <a:gd name="T107" fmla="*/ 13 h 251"/>
                <a:gd name="T108" fmla="*/ 91 w 252"/>
                <a:gd name="T109" fmla="*/ 13 h 251"/>
                <a:gd name="T110" fmla="*/ 105 w 252"/>
                <a:gd name="T111" fmla="*/ 12 h 251"/>
                <a:gd name="T112" fmla="*/ 122 w 252"/>
                <a:gd name="T113" fmla="*/ 11 h 251"/>
                <a:gd name="T114" fmla="*/ 141 w 252"/>
                <a:gd name="T115" fmla="*/ 9 h 251"/>
                <a:gd name="T116" fmla="*/ 161 w 252"/>
                <a:gd name="T117" fmla="*/ 8 h 251"/>
                <a:gd name="T118" fmla="*/ 178 w 252"/>
                <a:gd name="T119" fmla="*/ 7 h 251"/>
                <a:gd name="T120" fmla="*/ 191 w 252"/>
                <a:gd name="T121" fmla="*/ 5 h 251"/>
                <a:gd name="T122" fmla="*/ 209 w 252"/>
                <a:gd name="T123" fmla="*/ 4 h 251"/>
                <a:gd name="T124" fmla="*/ 234 w 252"/>
                <a:gd name="T12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2" h="251">
                  <a:moveTo>
                    <a:pt x="250" y="0"/>
                  </a:moveTo>
                  <a:lnTo>
                    <a:pt x="250" y="3"/>
                  </a:lnTo>
                  <a:lnTo>
                    <a:pt x="250" y="7"/>
                  </a:lnTo>
                  <a:lnTo>
                    <a:pt x="250" y="9"/>
                  </a:lnTo>
                  <a:lnTo>
                    <a:pt x="250" y="11"/>
                  </a:lnTo>
                  <a:lnTo>
                    <a:pt x="250" y="13"/>
                  </a:lnTo>
                  <a:lnTo>
                    <a:pt x="250" y="15"/>
                  </a:lnTo>
                  <a:lnTo>
                    <a:pt x="251" y="17"/>
                  </a:lnTo>
                  <a:lnTo>
                    <a:pt x="251" y="17"/>
                  </a:lnTo>
                  <a:lnTo>
                    <a:pt x="251" y="21"/>
                  </a:lnTo>
                  <a:lnTo>
                    <a:pt x="251" y="22"/>
                  </a:lnTo>
                  <a:lnTo>
                    <a:pt x="251" y="24"/>
                  </a:lnTo>
                  <a:lnTo>
                    <a:pt x="251" y="24"/>
                  </a:lnTo>
                  <a:lnTo>
                    <a:pt x="251" y="26"/>
                  </a:lnTo>
                  <a:lnTo>
                    <a:pt x="251" y="32"/>
                  </a:lnTo>
                  <a:lnTo>
                    <a:pt x="251" y="33"/>
                  </a:lnTo>
                  <a:lnTo>
                    <a:pt x="251" y="33"/>
                  </a:lnTo>
                  <a:lnTo>
                    <a:pt x="251" y="35"/>
                  </a:lnTo>
                  <a:lnTo>
                    <a:pt x="251" y="35"/>
                  </a:lnTo>
                  <a:lnTo>
                    <a:pt x="251" y="35"/>
                  </a:lnTo>
                  <a:lnTo>
                    <a:pt x="251" y="35"/>
                  </a:lnTo>
                  <a:lnTo>
                    <a:pt x="251" y="38"/>
                  </a:lnTo>
                  <a:lnTo>
                    <a:pt x="251" y="41"/>
                  </a:lnTo>
                  <a:lnTo>
                    <a:pt x="251" y="43"/>
                  </a:lnTo>
                  <a:lnTo>
                    <a:pt x="251" y="45"/>
                  </a:lnTo>
                  <a:lnTo>
                    <a:pt x="251" y="46"/>
                  </a:lnTo>
                  <a:lnTo>
                    <a:pt x="251" y="46"/>
                  </a:lnTo>
                  <a:lnTo>
                    <a:pt x="251" y="49"/>
                  </a:lnTo>
                  <a:lnTo>
                    <a:pt x="251" y="50"/>
                  </a:lnTo>
                  <a:lnTo>
                    <a:pt x="251" y="52"/>
                  </a:lnTo>
                  <a:lnTo>
                    <a:pt x="251" y="58"/>
                  </a:lnTo>
                  <a:lnTo>
                    <a:pt x="251" y="59"/>
                  </a:lnTo>
                  <a:lnTo>
                    <a:pt x="251" y="62"/>
                  </a:lnTo>
                  <a:lnTo>
                    <a:pt x="251" y="64"/>
                  </a:lnTo>
                  <a:lnTo>
                    <a:pt x="251" y="68"/>
                  </a:lnTo>
                  <a:lnTo>
                    <a:pt x="251" y="70"/>
                  </a:lnTo>
                  <a:lnTo>
                    <a:pt x="251" y="73"/>
                  </a:lnTo>
                  <a:lnTo>
                    <a:pt x="251" y="76"/>
                  </a:lnTo>
                  <a:lnTo>
                    <a:pt x="251" y="77"/>
                  </a:lnTo>
                  <a:lnTo>
                    <a:pt x="251" y="79"/>
                  </a:lnTo>
                  <a:lnTo>
                    <a:pt x="251" y="83"/>
                  </a:lnTo>
                  <a:lnTo>
                    <a:pt x="251" y="84"/>
                  </a:lnTo>
                  <a:lnTo>
                    <a:pt x="251" y="85"/>
                  </a:lnTo>
                  <a:lnTo>
                    <a:pt x="251" y="88"/>
                  </a:lnTo>
                  <a:lnTo>
                    <a:pt x="251" y="89"/>
                  </a:lnTo>
                  <a:lnTo>
                    <a:pt x="251" y="89"/>
                  </a:lnTo>
                  <a:lnTo>
                    <a:pt x="251" y="89"/>
                  </a:lnTo>
                  <a:lnTo>
                    <a:pt x="251" y="90"/>
                  </a:lnTo>
                  <a:lnTo>
                    <a:pt x="251" y="92"/>
                  </a:lnTo>
                  <a:lnTo>
                    <a:pt x="251" y="94"/>
                  </a:lnTo>
                  <a:lnTo>
                    <a:pt x="251" y="97"/>
                  </a:lnTo>
                  <a:lnTo>
                    <a:pt x="251" y="102"/>
                  </a:lnTo>
                  <a:lnTo>
                    <a:pt x="251" y="102"/>
                  </a:lnTo>
                  <a:lnTo>
                    <a:pt x="251" y="104"/>
                  </a:lnTo>
                  <a:lnTo>
                    <a:pt x="251" y="106"/>
                  </a:lnTo>
                  <a:lnTo>
                    <a:pt x="251" y="111"/>
                  </a:lnTo>
                  <a:lnTo>
                    <a:pt x="251" y="111"/>
                  </a:lnTo>
                  <a:lnTo>
                    <a:pt x="251" y="117"/>
                  </a:lnTo>
                  <a:lnTo>
                    <a:pt x="251" y="119"/>
                  </a:lnTo>
                  <a:lnTo>
                    <a:pt x="251" y="122"/>
                  </a:lnTo>
                  <a:lnTo>
                    <a:pt x="251" y="124"/>
                  </a:lnTo>
                  <a:lnTo>
                    <a:pt x="251" y="127"/>
                  </a:lnTo>
                  <a:lnTo>
                    <a:pt x="251" y="127"/>
                  </a:lnTo>
                  <a:lnTo>
                    <a:pt x="251" y="131"/>
                  </a:lnTo>
                  <a:lnTo>
                    <a:pt x="251" y="136"/>
                  </a:lnTo>
                  <a:lnTo>
                    <a:pt x="251" y="139"/>
                  </a:lnTo>
                  <a:lnTo>
                    <a:pt x="251" y="145"/>
                  </a:lnTo>
                  <a:lnTo>
                    <a:pt x="251" y="151"/>
                  </a:lnTo>
                  <a:lnTo>
                    <a:pt x="251" y="152"/>
                  </a:lnTo>
                  <a:lnTo>
                    <a:pt x="251" y="153"/>
                  </a:lnTo>
                  <a:lnTo>
                    <a:pt x="251" y="156"/>
                  </a:lnTo>
                  <a:lnTo>
                    <a:pt x="251" y="159"/>
                  </a:lnTo>
                  <a:lnTo>
                    <a:pt x="251" y="164"/>
                  </a:lnTo>
                  <a:lnTo>
                    <a:pt x="251" y="166"/>
                  </a:lnTo>
                  <a:lnTo>
                    <a:pt x="251" y="172"/>
                  </a:lnTo>
                  <a:lnTo>
                    <a:pt x="251" y="173"/>
                  </a:lnTo>
                  <a:lnTo>
                    <a:pt x="251" y="177"/>
                  </a:lnTo>
                  <a:lnTo>
                    <a:pt x="251" y="183"/>
                  </a:lnTo>
                  <a:lnTo>
                    <a:pt x="252" y="186"/>
                  </a:lnTo>
                  <a:lnTo>
                    <a:pt x="252" y="190"/>
                  </a:lnTo>
                  <a:lnTo>
                    <a:pt x="252" y="193"/>
                  </a:lnTo>
                  <a:lnTo>
                    <a:pt x="252" y="195"/>
                  </a:lnTo>
                  <a:lnTo>
                    <a:pt x="252" y="196"/>
                  </a:lnTo>
                  <a:lnTo>
                    <a:pt x="252" y="203"/>
                  </a:lnTo>
                  <a:lnTo>
                    <a:pt x="252" y="207"/>
                  </a:lnTo>
                  <a:lnTo>
                    <a:pt x="252" y="212"/>
                  </a:lnTo>
                  <a:lnTo>
                    <a:pt x="252" y="214"/>
                  </a:lnTo>
                  <a:lnTo>
                    <a:pt x="252" y="215"/>
                  </a:lnTo>
                  <a:lnTo>
                    <a:pt x="252" y="220"/>
                  </a:lnTo>
                  <a:lnTo>
                    <a:pt x="252" y="223"/>
                  </a:lnTo>
                  <a:lnTo>
                    <a:pt x="252" y="224"/>
                  </a:lnTo>
                  <a:lnTo>
                    <a:pt x="252" y="225"/>
                  </a:lnTo>
                  <a:lnTo>
                    <a:pt x="252" y="236"/>
                  </a:lnTo>
                  <a:lnTo>
                    <a:pt x="252" y="241"/>
                  </a:lnTo>
                  <a:lnTo>
                    <a:pt x="252" y="244"/>
                  </a:lnTo>
                  <a:lnTo>
                    <a:pt x="252" y="248"/>
                  </a:lnTo>
                  <a:lnTo>
                    <a:pt x="252" y="249"/>
                  </a:lnTo>
                  <a:lnTo>
                    <a:pt x="252" y="251"/>
                  </a:lnTo>
                  <a:lnTo>
                    <a:pt x="252" y="251"/>
                  </a:lnTo>
                  <a:lnTo>
                    <a:pt x="243" y="251"/>
                  </a:lnTo>
                  <a:lnTo>
                    <a:pt x="242" y="251"/>
                  </a:lnTo>
                  <a:lnTo>
                    <a:pt x="241" y="251"/>
                  </a:lnTo>
                  <a:lnTo>
                    <a:pt x="239" y="251"/>
                  </a:lnTo>
                  <a:lnTo>
                    <a:pt x="237" y="251"/>
                  </a:lnTo>
                  <a:lnTo>
                    <a:pt x="233" y="251"/>
                  </a:lnTo>
                  <a:lnTo>
                    <a:pt x="232" y="251"/>
                  </a:lnTo>
                  <a:lnTo>
                    <a:pt x="229" y="251"/>
                  </a:lnTo>
                  <a:lnTo>
                    <a:pt x="229" y="251"/>
                  </a:lnTo>
                  <a:lnTo>
                    <a:pt x="226" y="251"/>
                  </a:lnTo>
                  <a:lnTo>
                    <a:pt x="226" y="251"/>
                  </a:lnTo>
                  <a:lnTo>
                    <a:pt x="225" y="251"/>
                  </a:lnTo>
                  <a:lnTo>
                    <a:pt x="225" y="251"/>
                  </a:lnTo>
                  <a:lnTo>
                    <a:pt x="221" y="251"/>
                  </a:lnTo>
                  <a:lnTo>
                    <a:pt x="220" y="251"/>
                  </a:lnTo>
                  <a:lnTo>
                    <a:pt x="217" y="251"/>
                  </a:lnTo>
                  <a:lnTo>
                    <a:pt x="213" y="251"/>
                  </a:lnTo>
                  <a:lnTo>
                    <a:pt x="209" y="251"/>
                  </a:lnTo>
                  <a:lnTo>
                    <a:pt x="208" y="251"/>
                  </a:lnTo>
                  <a:lnTo>
                    <a:pt x="207" y="251"/>
                  </a:lnTo>
                  <a:lnTo>
                    <a:pt x="205" y="251"/>
                  </a:lnTo>
                  <a:lnTo>
                    <a:pt x="205" y="251"/>
                  </a:lnTo>
                  <a:lnTo>
                    <a:pt x="198" y="251"/>
                  </a:lnTo>
                  <a:lnTo>
                    <a:pt x="192" y="251"/>
                  </a:lnTo>
                  <a:lnTo>
                    <a:pt x="191" y="251"/>
                  </a:lnTo>
                  <a:lnTo>
                    <a:pt x="190" y="251"/>
                  </a:lnTo>
                  <a:lnTo>
                    <a:pt x="186" y="251"/>
                  </a:lnTo>
                  <a:lnTo>
                    <a:pt x="184" y="251"/>
                  </a:lnTo>
                  <a:lnTo>
                    <a:pt x="182" y="251"/>
                  </a:lnTo>
                  <a:lnTo>
                    <a:pt x="180" y="251"/>
                  </a:lnTo>
                  <a:lnTo>
                    <a:pt x="178" y="251"/>
                  </a:lnTo>
                  <a:lnTo>
                    <a:pt x="177" y="251"/>
                  </a:lnTo>
                  <a:lnTo>
                    <a:pt x="177" y="251"/>
                  </a:lnTo>
                  <a:lnTo>
                    <a:pt x="174" y="251"/>
                  </a:lnTo>
                  <a:lnTo>
                    <a:pt x="171" y="251"/>
                  </a:lnTo>
                  <a:lnTo>
                    <a:pt x="169" y="251"/>
                  </a:lnTo>
                  <a:lnTo>
                    <a:pt x="166" y="251"/>
                  </a:lnTo>
                  <a:lnTo>
                    <a:pt x="165" y="251"/>
                  </a:lnTo>
                  <a:lnTo>
                    <a:pt x="163" y="251"/>
                  </a:lnTo>
                  <a:lnTo>
                    <a:pt x="161" y="251"/>
                  </a:lnTo>
                  <a:lnTo>
                    <a:pt x="158" y="251"/>
                  </a:lnTo>
                  <a:lnTo>
                    <a:pt x="156" y="251"/>
                  </a:lnTo>
                  <a:lnTo>
                    <a:pt x="156" y="251"/>
                  </a:lnTo>
                  <a:lnTo>
                    <a:pt x="154" y="251"/>
                  </a:lnTo>
                  <a:lnTo>
                    <a:pt x="153" y="251"/>
                  </a:lnTo>
                  <a:lnTo>
                    <a:pt x="150" y="251"/>
                  </a:lnTo>
                  <a:lnTo>
                    <a:pt x="149" y="251"/>
                  </a:lnTo>
                  <a:lnTo>
                    <a:pt x="149" y="251"/>
                  </a:lnTo>
                  <a:lnTo>
                    <a:pt x="148" y="251"/>
                  </a:lnTo>
                  <a:lnTo>
                    <a:pt x="145" y="251"/>
                  </a:lnTo>
                  <a:lnTo>
                    <a:pt x="143" y="251"/>
                  </a:lnTo>
                  <a:lnTo>
                    <a:pt x="141" y="251"/>
                  </a:lnTo>
                  <a:lnTo>
                    <a:pt x="141" y="251"/>
                  </a:lnTo>
                  <a:lnTo>
                    <a:pt x="140" y="251"/>
                  </a:lnTo>
                  <a:lnTo>
                    <a:pt x="135" y="251"/>
                  </a:lnTo>
                  <a:lnTo>
                    <a:pt x="133" y="251"/>
                  </a:lnTo>
                  <a:lnTo>
                    <a:pt x="132" y="251"/>
                  </a:lnTo>
                  <a:lnTo>
                    <a:pt x="131" y="251"/>
                  </a:lnTo>
                  <a:lnTo>
                    <a:pt x="129" y="251"/>
                  </a:lnTo>
                  <a:lnTo>
                    <a:pt x="127" y="251"/>
                  </a:lnTo>
                  <a:lnTo>
                    <a:pt x="126" y="251"/>
                  </a:lnTo>
                  <a:lnTo>
                    <a:pt x="123" y="251"/>
                  </a:lnTo>
                  <a:lnTo>
                    <a:pt x="122" y="251"/>
                  </a:lnTo>
                  <a:lnTo>
                    <a:pt x="116" y="251"/>
                  </a:lnTo>
                  <a:lnTo>
                    <a:pt x="115" y="251"/>
                  </a:lnTo>
                  <a:lnTo>
                    <a:pt x="112" y="251"/>
                  </a:lnTo>
                  <a:lnTo>
                    <a:pt x="111" y="251"/>
                  </a:lnTo>
                  <a:lnTo>
                    <a:pt x="110" y="251"/>
                  </a:lnTo>
                  <a:lnTo>
                    <a:pt x="106" y="251"/>
                  </a:lnTo>
                  <a:lnTo>
                    <a:pt x="103" y="251"/>
                  </a:lnTo>
                  <a:lnTo>
                    <a:pt x="102" y="251"/>
                  </a:lnTo>
                  <a:lnTo>
                    <a:pt x="101" y="251"/>
                  </a:lnTo>
                  <a:lnTo>
                    <a:pt x="97" y="251"/>
                  </a:lnTo>
                  <a:lnTo>
                    <a:pt x="95" y="251"/>
                  </a:lnTo>
                  <a:lnTo>
                    <a:pt x="94" y="251"/>
                  </a:lnTo>
                  <a:lnTo>
                    <a:pt x="90" y="251"/>
                  </a:lnTo>
                  <a:lnTo>
                    <a:pt x="88" y="251"/>
                  </a:lnTo>
                  <a:lnTo>
                    <a:pt x="85" y="251"/>
                  </a:lnTo>
                  <a:lnTo>
                    <a:pt x="82" y="251"/>
                  </a:lnTo>
                  <a:lnTo>
                    <a:pt x="80" y="251"/>
                  </a:lnTo>
                  <a:lnTo>
                    <a:pt x="76" y="251"/>
                  </a:lnTo>
                  <a:lnTo>
                    <a:pt x="73" y="251"/>
                  </a:lnTo>
                  <a:lnTo>
                    <a:pt x="72" y="251"/>
                  </a:lnTo>
                  <a:lnTo>
                    <a:pt x="67" y="251"/>
                  </a:lnTo>
                  <a:lnTo>
                    <a:pt x="65" y="251"/>
                  </a:lnTo>
                  <a:lnTo>
                    <a:pt x="63" y="251"/>
                  </a:lnTo>
                  <a:lnTo>
                    <a:pt x="60" y="251"/>
                  </a:lnTo>
                  <a:lnTo>
                    <a:pt x="59" y="251"/>
                  </a:lnTo>
                  <a:lnTo>
                    <a:pt x="57" y="251"/>
                  </a:lnTo>
                  <a:lnTo>
                    <a:pt x="56" y="251"/>
                  </a:lnTo>
                  <a:lnTo>
                    <a:pt x="55" y="251"/>
                  </a:lnTo>
                  <a:lnTo>
                    <a:pt x="55" y="251"/>
                  </a:lnTo>
                  <a:lnTo>
                    <a:pt x="54" y="251"/>
                  </a:lnTo>
                  <a:lnTo>
                    <a:pt x="52" y="251"/>
                  </a:lnTo>
                  <a:lnTo>
                    <a:pt x="51" y="251"/>
                  </a:lnTo>
                  <a:lnTo>
                    <a:pt x="48" y="251"/>
                  </a:lnTo>
                  <a:lnTo>
                    <a:pt x="47" y="251"/>
                  </a:lnTo>
                  <a:lnTo>
                    <a:pt x="46" y="251"/>
                  </a:lnTo>
                  <a:lnTo>
                    <a:pt x="40" y="251"/>
                  </a:lnTo>
                  <a:lnTo>
                    <a:pt x="39" y="251"/>
                  </a:lnTo>
                  <a:lnTo>
                    <a:pt x="38" y="251"/>
                  </a:lnTo>
                  <a:lnTo>
                    <a:pt x="37" y="251"/>
                  </a:lnTo>
                  <a:lnTo>
                    <a:pt x="35" y="251"/>
                  </a:lnTo>
                  <a:lnTo>
                    <a:pt x="33" y="251"/>
                  </a:lnTo>
                  <a:lnTo>
                    <a:pt x="26" y="251"/>
                  </a:lnTo>
                  <a:lnTo>
                    <a:pt x="23" y="251"/>
                  </a:lnTo>
                  <a:lnTo>
                    <a:pt x="19" y="251"/>
                  </a:lnTo>
                  <a:lnTo>
                    <a:pt x="17" y="251"/>
                  </a:lnTo>
                  <a:lnTo>
                    <a:pt x="16" y="251"/>
                  </a:lnTo>
                  <a:lnTo>
                    <a:pt x="14" y="251"/>
                  </a:lnTo>
                  <a:lnTo>
                    <a:pt x="12" y="251"/>
                  </a:lnTo>
                  <a:lnTo>
                    <a:pt x="9" y="251"/>
                  </a:lnTo>
                  <a:lnTo>
                    <a:pt x="5" y="251"/>
                  </a:lnTo>
                  <a:lnTo>
                    <a:pt x="4" y="251"/>
                  </a:lnTo>
                  <a:lnTo>
                    <a:pt x="4" y="251"/>
                  </a:lnTo>
                  <a:lnTo>
                    <a:pt x="1" y="251"/>
                  </a:lnTo>
                  <a:lnTo>
                    <a:pt x="1" y="250"/>
                  </a:lnTo>
                  <a:lnTo>
                    <a:pt x="1" y="249"/>
                  </a:lnTo>
                  <a:lnTo>
                    <a:pt x="1" y="248"/>
                  </a:lnTo>
                  <a:lnTo>
                    <a:pt x="1" y="246"/>
                  </a:lnTo>
                  <a:lnTo>
                    <a:pt x="1" y="244"/>
                  </a:lnTo>
                  <a:lnTo>
                    <a:pt x="1" y="241"/>
                  </a:lnTo>
                  <a:lnTo>
                    <a:pt x="1" y="238"/>
                  </a:lnTo>
                  <a:lnTo>
                    <a:pt x="1" y="237"/>
                  </a:lnTo>
                  <a:lnTo>
                    <a:pt x="1" y="236"/>
                  </a:lnTo>
                  <a:lnTo>
                    <a:pt x="1" y="232"/>
                  </a:lnTo>
                  <a:lnTo>
                    <a:pt x="1" y="229"/>
                  </a:lnTo>
                  <a:lnTo>
                    <a:pt x="1" y="228"/>
                  </a:lnTo>
                  <a:lnTo>
                    <a:pt x="1" y="227"/>
                  </a:lnTo>
                  <a:lnTo>
                    <a:pt x="1" y="224"/>
                  </a:lnTo>
                  <a:lnTo>
                    <a:pt x="1" y="223"/>
                  </a:lnTo>
                  <a:lnTo>
                    <a:pt x="1" y="221"/>
                  </a:lnTo>
                  <a:lnTo>
                    <a:pt x="1" y="219"/>
                  </a:lnTo>
                  <a:lnTo>
                    <a:pt x="1" y="217"/>
                  </a:lnTo>
                  <a:lnTo>
                    <a:pt x="1" y="215"/>
                  </a:lnTo>
                  <a:lnTo>
                    <a:pt x="1" y="212"/>
                  </a:lnTo>
                  <a:lnTo>
                    <a:pt x="1" y="210"/>
                  </a:lnTo>
                  <a:lnTo>
                    <a:pt x="1" y="208"/>
                  </a:lnTo>
                  <a:lnTo>
                    <a:pt x="1" y="208"/>
                  </a:lnTo>
                  <a:lnTo>
                    <a:pt x="1" y="204"/>
                  </a:lnTo>
                  <a:lnTo>
                    <a:pt x="1" y="202"/>
                  </a:lnTo>
                  <a:lnTo>
                    <a:pt x="1" y="196"/>
                  </a:lnTo>
                  <a:lnTo>
                    <a:pt x="1" y="195"/>
                  </a:lnTo>
                  <a:lnTo>
                    <a:pt x="1" y="193"/>
                  </a:lnTo>
                  <a:lnTo>
                    <a:pt x="1" y="191"/>
                  </a:lnTo>
                  <a:lnTo>
                    <a:pt x="1" y="187"/>
                  </a:lnTo>
                  <a:lnTo>
                    <a:pt x="1" y="187"/>
                  </a:lnTo>
                  <a:lnTo>
                    <a:pt x="1" y="183"/>
                  </a:lnTo>
                  <a:lnTo>
                    <a:pt x="1" y="181"/>
                  </a:lnTo>
                  <a:lnTo>
                    <a:pt x="1" y="179"/>
                  </a:lnTo>
                  <a:lnTo>
                    <a:pt x="1" y="179"/>
                  </a:lnTo>
                  <a:lnTo>
                    <a:pt x="1" y="178"/>
                  </a:lnTo>
                  <a:lnTo>
                    <a:pt x="1" y="177"/>
                  </a:lnTo>
                  <a:lnTo>
                    <a:pt x="1" y="177"/>
                  </a:lnTo>
                  <a:lnTo>
                    <a:pt x="1" y="176"/>
                  </a:lnTo>
                  <a:lnTo>
                    <a:pt x="1" y="173"/>
                  </a:lnTo>
                  <a:lnTo>
                    <a:pt x="1" y="172"/>
                  </a:lnTo>
                  <a:lnTo>
                    <a:pt x="1" y="169"/>
                  </a:lnTo>
                  <a:lnTo>
                    <a:pt x="1" y="169"/>
                  </a:lnTo>
                  <a:lnTo>
                    <a:pt x="1" y="168"/>
                  </a:lnTo>
                  <a:lnTo>
                    <a:pt x="1" y="164"/>
                  </a:lnTo>
                  <a:lnTo>
                    <a:pt x="1" y="162"/>
                  </a:lnTo>
                  <a:lnTo>
                    <a:pt x="1" y="161"/>
                  </a:lnTo>
                  <a:lnTo>
                    <a:pt x="1" y="159"/>
                  </a:lnTo>
                  <a:lnTo>
                    <a:pt x="1" y="159"/>
                  </a:lnTo>
                  <a:lnTo>
                    <a:pt x="1" y="156"/>
                  </a:lnTo>
                  <a:lnTo>
                    <a:pt x="1" y="156"/>
                  </a:lnTo>
                  <a:lnTo>
                    <a:pt x="1" y="153"/>
                  </a:lnTo>
                  <a:lnTo>
                    <a:pt x="1" y="149"/>
                  </a:lnTo>
                  <a:lnTo>
                    <a:pt x="1" y="149"/>
                  </a:lnTo>
                  <a:lnTo>
                    <a:pt x="1" y="144"/>
                  </a:lnTo>
                  <a:lnTo>
                    <a:pt x="1" y="144"/>
                  </a:lnTo>
                  <a:lnTo>
                    <a:pt x="1" y="140"/>
                  </a:lnTo>
                  <a:lnTo>
                    <a:pt x="1" y="138"/>
                  </a:lnTo>
                  <a:lnTo>
                    <a:pt x="1" y="135"/>
                  </a:lnTo>
                  <a:lnTo>
                    <a:pt x="1" y="132"/>
                  </a:lnTo>
                  <a:lnTo>
                    <a:pt x="1" y="131"/>
                  </a:lnTo>
                  <a:lnTo>
                    <a:pt x="1" y="131"/>
                  </a:lnTo>
                  <a:lnTo>
                    <a:pt x="1" y="130"/>
                  </a:lnTo>
                  <a:lnTo>
                    <a:pt x="1" y="130"/>
                  </a:lnTo>
                  <a:lnTo>
                    <a:pt x="1" y="126"/>
                  </a:lnTo>
                  <a:lnTo>
                    <a:pt x="1" y="122"/>
                  </a:lnTo>
                  <a:lnTo>
                    <a:pt x="1" y="121"/>
                  </a:lnTo>
                  <a:lnTo>
                    <a:pt x="1" y="119"/>
                  </a:lnTo>
                  <a:lnTo>
                    <a:pt x="1" y="117"/>
                  </a:lnTo>
                  <a:lnTo>
                    <a:pt x="1" y="115"/>
                  </a:lnTo>
                  <a:lnTo>
                    <a:pt x="1" y="113"/>
                  </a:lnTo>
                  <a:lnTo>
                    <a:pt x="1" y="111"/>
                  </a:lnTo>
                  <a:lnTo>
                    <a:pt x="1" y="110"/>
                  </a:lnTo>
                  <a:lnTo>
                    <a:pt x="1" y="107"/>
                  </a:lnTo>
                  <a:lnTo>
                    <a:pt x="1" y="106"/>
                  </a:lnTo>
                  <a:lnTo>
                    <a:pt x="1" y="104"/>
                  </a:lnTo>
                  <a:lnTo>
                    <a:pt x="1" y="102"/>
                  </a:lnTo>
                  <a:lnTo>
                    <a:pt x="1" y="101"/>
                  </a:lnTo>
                  <a:lnTo>
                    <a:pt x="1" y="100"/>
                  </a:lnTo>
                  <a:lnTo>
                    <a:pt x="1" y="100"/>
                  </a:lnTo>
                  <a:lnTo>
                    <a:pt x="1" y="100"/>
                  </a:lnTo>
                  <a:lnTo>
                    <a:pt x="1" y="100"/>
                  </a:lnTo>
                  <a:lnTo>
                    <a:pt x="1" y="94"/>
                  </a:lnTo>
                  <a:lnTo>
                    <a:pt x="1" y="93"/>
                  </a:lnTo>
                  <a:lnTo>
                    <a:pt x="1" y="93"/>
                  </a:lnTo>
                  <a:lnTo>
                    <a:pt x="0" y="90"/>
                  </a:lnTo>
                  <a:lnTo>
                    <a:pt x="0" y="90"/>
                  </a:lnTo>
                  <a:lnTo>
                    <a:pt x="0" y="89"/>
                  </a:lnTo>
                  <a:lnTo>
                    <a:pt x="0" y="85"/>
                  </a:lnTo>
                  <a:lnTo>
                    <a:pt x="0" y="84"/>
                  </a:lnTo>
                  <a:lnTo>
                    <a:pt x="0" y="84"/>
                  </a:lnTo>
                  <a:lnTo>
                    <a:pt x="0" y="80"/>
                  </a:lnTo>
                  <a:lnTo>
                    <a:pt x="0" y="77"/>
                  </a:lnTo>
                  <a:lnTo>
                    <a:pt x="0" y="76"/>
                  </a:lnTo>
                  <a:lnTo>
                    <a:pt x="0" y="75"/>
                  </a:lnTo>
                  <a:lnTo>
                    <a:pt x="0" y="72"/>
                  </a:lnTo>
                  <a:lnTo>
                    <a:pt x="0" y="67"/>
                  </a:lnTo>
                  <a:lnTo>
                    <a:pt x="0" y="66"/>
                  </a:lnTo>
                  <a:lnTo>
                    <a:pt x="0" y="63"/>
                  </a:lnTo>
                  <a:lnTo>
                    <a:pt x="0" y="62"/>
                  </a:lnTo>
                  <a:lnTo>
                    <a:pt x="0" y="60"/>
                  </a:lnTo>
                  <a:lnTo>
                    <a:pt x="0" y="60"/>
                  </a:lnTo>
                  <a:lnTo>
                    <a:pt x="0" y="58"/>
                  </a:lnTo>
                  <a:lnTo>
                    <a:pt x="0" y="55"/>
                  </a:lnTo>
                  <a:lnTo>
                    <a:pt x="0" y="50"/>
                  </a:lnTo>
                  <a:lnTo>
                    <a:pt x="0" y="49"/>
                  </a:lnTo>
                  <a:lnTo>
                    <a:pt x="0" y="45"/>
                  </a:lnTo>
                  <a:lnTo>
                    <a:pt x="0" y="43"/>
                  </a:lnTo>
                  <a:lnTo>
                    <a:pt x="0" y="42"/>
                  </a:lnTo>
                  <a:lnTo>
                    <a:pt x="0" y="39"/>
                  </a:lnTo>
                  <a:lnTo>
                    <a:pt x="0" y="38"/>
                  </a:lnTo>
                  <a:lnTo>
                    <a:pt x="0" y="37"/>
                  </a:lnTo>
                  <a:lnTo>
                    <a:pt x="0" y="35"/>
                  </a:lnTo>
                  <a:lnTo>
                    <a:pt x="0" y="34"/>
                  </a:lnTo>
                  <a:lnTo>
                    <a:pt x="0" y="33"/>
                  </a:lnTo>
                  <a:lnTo>
                    <a:pt x="0" y="32"/>
                  </a:lnTo>
                  <a:lnTo>
                    <a:pt x="0" y="30"/>
                  </a:lnTo>
                  <a:lnTo>
                    <a:pt x="0" y="28"/>
                  </a:lnTo>
                  <a:lnTo>
                    <a:pt x="0" y="26"/>
                  </a:lnTo>
                  <a:lnTo>
                    <a:pt x="0" y="26"/>
                  </a:lnTo>
                  <a:lnTo>
                    <a:pt x="0" y="25"/>
                  </a:lnTo>
                  <a:lnTo>
                    <a:pt x="0" y="24"/>
                  </a:lnTo>
                  <a:lnTo>
                    <a:pt x="0" y="24"/>
                  </a:lnTo>
                  <a:lnTo>
                    <a:pt x="0" y="20"/>
                  </a:lnTo>
                  <a:lnTo>
                    <a:pt x="4" y="20"/>
                  </a:lnTo>
                  <a:lnTo>
                    <a:pt x="5" y="20"/>
                  </a:lnTo>
                  <a:lnTo>
                    <a:pt x="6" y="18"/>
                  </a:lnTo>
                  <a:lnTo>
                    <a:pt x="9" y="18"/>
                  </a:lnTo>
                  <a:lnTo>
                    <a:pt x="10" y="18"/>
                  </a:lnTo>
                  <a:lnTo>
                    <a:pt x="12" y="18"/>
                  </a:lnTo>
                  <a:lnTo>
                    <a:pt x="12" y="18"/>
                  </a:lnTo>
                  <a:lnTo>
                    <a:pt x="13" y="18"/>
                  </a:lnTo>
                  <a:lnTo>
                    <a:pt x="13" y="18"/>
                  </a:lnTo>
                  <a:lnTo>
                    <a:pt x="14" y="18"/>
                  </a:lnTo>
                  <a:lnTo>
                    <a:pt x="18" y="18"/>
                  </a:lnTo>
                  <a:lnTo>
                    <a:pt x="21" y="18"/>
                  </a:lnTo>
                  <a:lnTo>
                    <a:pt x="22" y="18"/>
                  </a:lnTo>
                  <a:lnTo>
                    <a:pt x="26" y="17"/>
                  </a:lnTo>
                  <a:lnTo>
                    <a:pt x="29" y="17"/>
                  </a:lnTo>
                  <a:lnTo>
                    <a:pt x="31" y="17"/>
                  </a:lnTo>
                  <a:lnTo>
                    <a:pt x="31" y="17"/>
                  </a:lnTo>
                  <a:lnTo>
                    <a:pt x="35" y="17"/>
                  </a:lnTo>
                  <a:lnTo>
                    <a:pt x="38" y="17"/>
                  </a:lnTo>
                  <a:lnTo>
                    <a:pt x="39" y="17"/>
                  </a:lnTo>
                  <a:lnTo>
                    <a:pt x="42" y="16"/>
                  </a:lnTo>
                  <a:lnTo>
                    <a:pt x="43" y="16"/>
                  </a:lnTo>
                  <a:lnTo>
                    <a:pt x="46" y="16"/>
                  </a:lnTo>
                  <a:lnTo>
                    <a:pt x="47" y="16"/>
                  </a:lnTo>
                  <a:lnTo>
                    <a:pt x="50" y="16"/>
                  </a:lnTo>
                  <a:lnTo>
                    <a:pt x="52" y="16"/>
                  </a:lnTo>
                  <a:lnTo>
                    <a:pt x="54" y="16"/>
                  </a:lnTo>
                  <a:lnTo>
                    <a:pt x="56" y="16"/>
                  </a:lnTo>
                  <a:lnTo>
                    <a:pt x="59" y="15"/>
                  </a:lnTo>
                  <a:lnTo>
                    <a:pt x="60" y="15"/>
                  </a:lnTo>
                  <a:lnTo>
                    <a:pt x="63" y="15"/>
                  </a:lnTo>
                  <a:lnTo>
                    <a:pt x="65" y="15"/>
                  </a:lnTo>
                  <a:lnTo>
                    <a:pt x="67" y="15"/>
                  </a:lnTo>
                  <a:lnTo>
                    <a:pt x="68" y="15"/>
                  </a:lnTo>
                  <a:lnTo>
                    <a:pt x="71" y="15"/>
                  </a:lnTo>
                  <a:lnTo>
                    <a:pt x="73" y="15"/>
                  </a:lnTo>
                  <a:lnTo>
                    <a:pt x="74" y="15"/>
                  </a:lnTo>
                  <a:lnTo>
                    <a:pt x="77" y="13"/>
                  </a:lnTo>
                  <a:lnTo>
                    <a:pt x="81" y="13"/>
                  </a:lnTo>
                  <a:lnTo>
                    <a:pt x="84" y="13"/>
                  </a:lnTo>
                  <a:lnTo>
                    <a:pt x="85" y="13"/>
                  </a:lnTo>
                  <a:lnTo>
                    <a:pt x="88" y="13"/>
                  </a:lnTo>
                  <a:lnTo>
                    <a:pt x="89" y="13"/>
                  </a:lnTo>
                  <a:lnTo>
                    <a:pt x="90" y="13"/>
                  </a:lnTo>
                  <a:lnTo>
                    <a:pt x="91" y="13"/>
                  </a:lnTo>
                  <a:lnTo>
                    <a:pt x="91" y="13"/>
                  </a:lnTo>
                  <a:lnTo>
                    <a:pt x="93" y="13"/>
                  </a:lnTo>
                  <a:lnTo>
                    <a:pt x="95" y="12"/>
                  </a:lnTo>
                  <a:lnTo>
                    <a:pt x="97" y="12"/>
                  </a:lnTo>
                  <a:lnTo>
                    <a:pt x="98" y="12"/>
                  </a:lnTo>
                  <a:lnTo>
                    <a:pt x="99" y="12"/>
                  </a:lnTo>
                  <a:lnTo>
                    <a:pt x="102" y="12"/>
                  </a:lnTo>
                  <a:lnTo>
                    <a:pt x="105" y="12"/>
                  </a:lnTo>
                  <a:lnTo>
                    <a:pt x="106" y="12"/>
                  </a:lnTo>
                  <a:lnTo>
                    <a:pt x="110" y="12"/>
                  </a:lnTo>
                  <a:lnTo>
                    <a:pt x="112" y="11"/>
                  </a:lnTo>
                  <a:lnTo>
                    <a:pt x="114" y="11"/>
                  </a:lnTo>
                  <a:lnTo>
                    <a:pt x="115" y="11"/>
                  </a:lnTo>
                  <a:lnTo>
                    <a:pt x="118" y="11"/>
                  </a:lnTo>
                  <a:lnTo>
                    <a:pt x="122" y="11"/>
                  </a:lnTo>
                  <a:lnTo>
                    <a:pt x="123" y="11"/>
                  </a:lnTo>
                  <a:lnTo>
                    <a:pt x="126" y="11"/>
                  </a:lnTo>
                  <a:lnTo>
                    <a:pt x="129" y="9"/>
                  </a:lnTo>
                  <a:lnTo>
                    <a:pt x="133" y="9"/>
                  </a:lnTo>
                  <a:lnTo>
                    <a:pt x="136" y="9"/>
                  </a:lnTo>
                  <a:lnTo>
                    <a:pt x="139" y="9"/>
                  </a:lnTo>
                  <a:lnTo>
                    <a:pt x="141" y="9"/>
                  </a:lnTo>
                  <a:lnTo>
                    <a:pt x="144" y="9"/>
                  </a:lnTo>
                  <a:lnTo>
                    <a:pt x="146" y="8"/>
                  </a:lnTo>
                  <a:lnTo>
                    <a:pt x="150" y="8"/>
                  </a:lnTo>
                  <a:lnTo>
                    <a:pt x="153" y="8"/>
                  </a:lnTo>
                  <a:lnTo>
                    <a:pt x="156" y="8"/>
                  </a:lnTo>
                  <a:lnTo>
                    <a:pt x="160" y="8"/>
                  </a:lnTo>
                  <a:lnTo>
                    <a:pt x="161" y="8"/>
                  </a:lnTo>
                  <a:lnTo>
                    <a:pt x="161" y="8"/>
                  </a:lnTo>
                  <a:lnTo>
                    <a:pt x="163" y="8"/>
                  </a:lnTo>
                  <a:lnTo>
                    <a:pt x="165" y="7"/>
                  </a:lnTo>
                  <a:lnTo>
                    <a:pt x="167" y="7"/>
                  </a:lnTo>
                  <a:lnTo>
                    <a:pt x="170" y="7"/>
                  </a:lnTo>
                  <a:lnTo>
                    <a:pt x="173" y="7"/>
                  </a:lnTo>
                  <a:lnTo>
                    <a:pt x="178" y="7"/>
                  </a:lnTo>
                  <a:lnTo>
                    <a:pt x="182" y="5"/>
                  </a:lnTo>
                  <a:lnTo>
                    <a:pt x="183" y="5"/>
                  </a:lnTo>
                  <a:lnTo>
                    <a:pt x="184" y="5"/>
                  </a:lnTo>
                  <a:lnTo>
                    <a:pt x="187" y="5"/>
                  </a:lnTo>
                  <a:lnTo>
                    <a:pt x="188" y="5"/>
                  </a:lnTo>
                  <a:lnTo>
                    <a:pt x="191" y="5"/>
                  </a:lnTo>
                  <a:lnTo>
                    <a:pt x="191" y="5"/>
                  </a:lnTo>
                  <a:lnTo>
                    <a:pt x="194" y="5"/>
                  </a:lnTo>
                  <a:lnTo>
                    <a:pt x="196" y="4"/>
                  </a:lnTo>
                  <a:lnTo>
                    <a:pt x="200" y="4"/>
                  </a:lnTo>
                  <a:lnTo>
                    <a:pt x="203" y="4"/>
                  </a:lnTo>
                  <a:lnTo>
                    <a:pt x="204" y="4"/>
                  </a:lnTo>
                  <a:lnTo>
                    <a:pt x="207" y="4"/>
                  </a:lnTo>
                  <a:lnTo>
                    <a:pt x="209" y="4"/>
                  </a:lnTo>
                  <a:lnTo>
                    <a:pt x="211" y="4"/>
                  </a:lnTo>
                  <a:lnTo>
                    <a:pt x="212" y="4"/>
                  </a:lnTo>
                  <a:lnTo>
                    <a:pt x="216" y="3"/>
                  </a:lnTo>
                  <a:lnTo>
                    <a:pt x="220" y="3"/>
                  </a:lnTo>
                  <a:lnTo>
                    <a:pt x="222" y="3"/>
                  </a:lnTo>
                  <a:lnTo>
                    <a:pt x="229" y="3"/>
                  </a:lnTo>
                  <a:lnTo>
                    <a:pt x="234" y="1"/>
                  </a:lnTo>
                  <a:lnTo>
                    <a:pt x="241" y="1"/>
                  </a:lnTo>
                  <a:lnTo>
                    <a:pt x="246" y="1"/>
                  </a:lnTo>
                  <a:lnTo>
                    <a:pt x="250" y="0"/>
                  </a:lnTo>
                  <a:lnTo>
                    <a:pt x="250" y="0"/>
                  </a:lnTo>
                  <a:lnTo>
                    <a:pt x="25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72">
              <a:extLst>
                <a:ext uri="{FF2B5EF4-FFF2-40B4-BE49-F238E27FC236}">
                  <a16:creationId xmlns:a16="http://schemas.microsoft.com/office/drawing/2014/main" id="{B8251378-FAEB-4FC3-B1FE-013E27418C6C}"/>
                </a:ext>
              </a:extLst>
            </p:cNvPr>
            <p:cNvSpPr>
              <a:spLocks/>
            </p:cNvSpPr>
            <p:nvPr/>
          </p:nvSpPr>
          <p:spPr bwMode="auto">
            <a:xfrm>
              <a:off x="6164" y="3122"/>
              <a:ext cx="195" cy="233"/>
            </a:xfrm>
            <a:custGeom>
              <a:avLst/>
              <a:gdLst>
                <a:gd name="T0" fmla="*/ 194 w 195"/>
                <a:gd name="T1" fmla="*/ 4 h 233"/>
                <a:gd name="T2" fmla="*/ 194 w 195"/>
                <a:gd name="T3" fmla="*/ 15 h 233"/>
                <a:gd name="T4" fmla="*/ 194 w 195"/>
                <a:gd name="T5" fmla="*/ 30 h 233"/>
                <a:gd name="T6" fmla="*/ 194 w 195"/>
                <a:gd name="T7" fmla="*/ 52 h 233"/>
                <a:gd name="T8" fmla="*/ 194 w 195"/>
                <a:gd name="T9" fmla="*/ 70 h 233"/>
                <a:gd name="T10" fmla="*/ 195 w 195"/>
                <a:gd name="T11" fmla="*/ 87 h 233"/>
                <a:gd name="T12" fmla="*/ 195 w 195"/>
                <a:gd name="T13" fmla="*/ 102 h 233"/>
                <a:gd name="T14" fmla="*/ 195 w 195"/>
                <a:gd name="T15" fmla="*/ 124 h 233"/>
                <a:gd name="T16" fmla="*/ 195 w 195"/>
                <a:gd name="T17" fmla="*/ 148 h 233"/>
                <a:gd name="T18" fmla="*/ 195 w 195"/>
                <a:gd name="T19" fmla="*/ 161 h 233"/>
                <a:gd name="T20" fmla="*/ 195 w 195"/>
                <a:gd name="T21" fmla="*/ 184 h 233"/>
                <a:gd name="T22" fmla="*/ 195 w 195"/>
                <a:gd name="T23" fmla="*/ 203 h 233"/>
                <a:gd name="T24" fmla="*/ 195 w 195"/>
                <a:gd name="T25" fmla="*/ 218 h 233"/>
                <a:gd name="T26" fmla="*/ 193 w 195"/>
                <a:gd name="T27" fmla="*/ 231 h 233"/>
                <a:gd name="T28" fmla="*/ 170 w 195"/>
                <a:gd name="T29" fmla="*/ 231 h 233"/>
                <a:gd name="T30" fmla="*/ 147 w 195"/>
                <a:gd name="T31" fmla="*/ 233 h 233"/>
                <a:gd name="T32" fmla="*/ 130 w 195"/>
                <a:gd name="T33" fmla="*/ 233 h 233"/>
                <a:gd name="T34" fmla="*/ 111 w 195"/>
                <a:gd name="T35" fmla="*/ 233 h 233"/>
                <a:gd name="T36" fmla="*/ 93 w 195"/>
                <a:gd name="T37" fmla="*/ 231 h 233"/>
                <a:gd name="T38" fmla="*/ 93 w 195"/>
                <a:gd name="T39" fmla="*/ 217 h 233"/>
                <a:gd name="T40" fmla="*/ 93 w 195"/>
                <a:gd name="T41" fmla="*/ 204 h 233"/>
                <a:gd name="T42" fmla="*/ 93 w 195"/>
                <a:gd name="T43" fmla="*/ 190 h 233"/>
                <a:gd name="T44" fmla="*/ 90 w 195"/>
                <a:gd name="T45" fmla="*/ 179 h 233"/>
                <a:gd name="T46" fmla="*/ 88 w 195"/>
                <a:gd name="T47" fmla="*/ 180 h 233"/>
                <a:gd name="T48" fmla="*/ 87 w 195"/>
                <a:gd name="T49" fmla="*/ 179 h 233"/>
                <a:gd name="T50" fmla="*/ 87 w 195"/>
                <a:gd name="T51" fmla="*/ 173 h 233"/>
                <a:gd name="T52" fmla="*/ 84 w 195"/>
                <a:gd name="T53" fmla="*/ 170 h 233"/>
                <a:gd name="T54" fmla="*/ 83 w 195"/>
                <a:gd name="T55" fmla="*/ 163 h 233"/>
                <a:gd name="T56" fmla="*/ 77 w 195"/>
                <a:gd name="T57" fmla="*/ 163 h 233"/>
                <a:gd name="T58" fmla="*/ 75 w 195"/>
                <a:gd name="T59" fmla="*/ 158 h 233"/>
                <a:gd name="T60" fmla="*/ 69 w 195"/>
                <a:gd name="T61" fmla="*/ 156 h 233"/>
                <a:gd name="T62" fmla="*/ 64 w 195"/>
                <a:gd name="T63" fmla="*/ 153 h 233"/>
                <a:gd name="T64" fmla="*/ 60 w 195"/>
                <a:gd name="T65" fmla="*/ 152 h 233"/>
                <a:gd name="T66" fmla="*/ 52 w 195"/>
                <a:gd name="T67" fmla="*/ 149 h 233"/>
                <a:gd name="T68" fmla="*/ 47 w 195"/>
                <a:gd name="T69" fmla="*/ 148 h 233"/>
                <a:gd name="T70" fmla="*/ 42 w 195"/>
                <a:gd name="T71" fmla="*/ 145 h 233"/>
                <a:gd name="T72" fmla="*/ 35 w 195"/>
                <a:gd name="T73" fmla="*/ 141 h 233"/>
                <a:gd name="T74" fmla="*/ 32 w 195"/>
                <a:gd name="T75" fmla="*/ 140 h 233"/>
                <a:gd name="T76" fmla="*/ 28 w 195"/>
                <a:gd name="T77" fmla="*/ 136 h 233"/>
                <a:gd name="T78" fmla="*/ 22 w 195"/>
                <a:gd name="T79" fmla="*/ 133 h 233"/>
                <a:gd name="T80" fmla="*/ 20 w 195"/>
                <a:gd name="T81" fmla="*/ 131 h 233"/>
                <a:gd name="T82" fmla="*/ 16 w 195"/>
                <a:gd name="T83" fmla="*/ 124 h 233"/>
                <a:gd name="T84" fmla="*/ 13 w 195"/>
                <a:gd name="T85" fmla="*/ 122 h 233"/>
                <a:gd name="T86" fmla="*/ 0 w 195"/>
                <a:gd name="T87" fmla="*/ 112 h 233"/>
                <a:gd name="T88" fmla="*/ 0 w 195"/>
                <a:gd name="T89" fmla="*/ 98 h 233"/>
                <a:gd name="T90" fmla="*/ 0 w 195"/>
                <a:gd name="T91" fmla="*/ 68 h 233"/>
                <a:gd name="T92" fmla="*/ 0 w 195"/>
                <a:gd name="T93" fmla="*/ 46 h 233"/>
                <a:gd name="T94" fmla="*/ 0 w 195"/>
                <a:gd name="T95" fmla="*/ 30 h 233"/>
                <a:gd name="T96" fmla="*/ 3 w 195"/>
                <a:gd name="T97" fmla="*/ 14 h 233"/>
                <a:gd name="T98" fmla="*/ 21 w 195"/>
                <a:gd name="T99" fmla="*/ 13 h 233"/>
                <a:gd name="T100" fmla="*/ 52 w 195"/>
                <a:gd name="T101" fmla="*/ 10 h 233"/>
                <a:gd name="T102" fmla="*/ 69 w 195"/>
                <a:gd name="T103" fmla="*/ 9 h 233"/>
                <a:gd name="T104" fmla="*/ 88 w 195"/>
                <a:gd name="T105" fmla="*/ 8 h 233"/>
                <a:gd name="T106" fmla="*/ 101 w 195"/>
                <a:gd name="T107" fmla="*/ 6 h 233"/>
                <a:gd name="T108" fmla="*/ 113 w 195"/>
                <a:gd name="T109" fmla="*/ 6 h 233"/>
                <a:gd name="T110" fmla="*/ 126 w 195"/>
                <a:gd name="T111" fmla="*/ 5 h 233"/>
                <a:gd name="T112" fmla="*/ 138 w 195"/>
                <a:gd name="T113" fmla="*/ 4 h 233"/>
                <a:gd name="T114" fmla="*/ 151 w 195"/>
                <a:gd name="T115" fmla="*/ 2 h 233"/>
                <a:gd name="T116" fmla="*/ 162 w 195"/>
                <a:gd name="T117" fmla="*/ 2 h 233"/>
                <a:gd name="T118" fmla="*/ 178 w 195"/>
                <a:gd name="T119" fmla="*/ 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 h="233">
                  <a:moveTo>
                    <a:pt x="179" y="1"/>
                  </a:moveTo>
                  <a:lnTo>
                    <a:pt x="183" y="1"/>
                  </a:lnTo>
                  <a:lnTo>
                    <a:pt x="186" y="0"/>
                  </a:lnTo>
                  <a:lnTo>
                    <a:pt x="190" y="0"/>
                  </a:lnTo>
                  <a:lnTo>
                    <a:pt x="191" y="0"/>
                  </a:lnTo>
                  <a:lnTo>
                    <a:pt x="193" y="0"/>
                  </a:lnTo>
                  <a:lnTo>
                    <a:pt x="194" y="0"/>
                  </a:lnTo>
                  <a:lnTo>
                    <a:pt x="194" y="4"/>
                  </a:lnTo>
                  <a:lnTo>
                    <a:pt x="194" y="5"/>
                  </a:lnTo>
                  <a:lnTo>
                    <a:pt x="194" y="6"/>
                  </a:lnTo>
                  <a:lnTo>
                    <a:pt x="194" y="8"/>
                  </a:lnTo>
                  <a:lnTo>
                    <a:pt x="194" y="10"/>
                  </a:lnTo>
                  <a:lnTo>
                    <a:pt x="194" y="12"/>
                  </a:lnTo>
                  <a:lnTo>
                    <a:pt x="194" y="13"/>
                  </a:lnTo>
                  <a:lnTo>
                    <a:pt x="194" y="14"/>
                  </a:lnTo>
                  <a:lnTo>
                    <a:pt x="194" y="15"/>
                  </a:lnTo>
                  <a:lnTo>
                    <a:pt x="194" y="17"/>
                  </a:lnTo>
                  <a:lnTo>
                    <a:pt x="194" y="18"/>
                  </a:lnTo>
                  <a:lnTo>
                    <a:pt x="194" y="19"/>
                  </a:lnTo>
                  <a:lnTo>
                    <a:pt x="194" y="22"/>
                  </a:lnTo>
                  <a:lnTo>
                    <a:pt x="194" y="23"/>
                  </a:lnTo>
                  <a:lnTo>
                    <a:pt x="194" y="25"/>
                  </a:lnTo>
                  <a:lnTo>
                    <a:pt x="194" y="29"/>
                  </a:lnTo>
                  <a:lnTo>
                    <a:pt x="194" y="30"/>
                  </a:lnTo>
                  <a:lnTo>
                    <a:pt x="194" y="35"/>
                  </a:lnTo>
                  <a:lnTo>
                    <a:pt x="194" y="38"/>
                  </a:lnTo>
                  <a:lnTo>
                    <a:pt x="194" y="40"/>
                  </a:lnTo>
                  <a:lnTo>
                    <a:pt x="194" y="42"/>
                  </a:lnTo>
                  <a:lnTo>
                    <a:pt x="194" y="43"/>
                  </a:lnTo>
                  <a:lnTo>
                    <a:pt x="194" y="46"/>
                  </a:lnTo>
                  <a:lnTo>
                    <a:pt x="194" y="47"/>
                  </a:lnTo>
                  <a:lnTo>
                    <a:pt x="194" y="52"/>
                  </a:lnTo>
                  <a:lnTo>
                    <a:pt x="194" y="55"/>
                  </a:lnTo>
                  <a:lnTo>
                    <a:pt x="194" y="56"/>
                  </a:lnTo>
                  <a:lnTo>
                    <a:pt x="194" y="57"/>
                  </a:lnTo>
                  <a:lnTo>
                    <a:pt x="194" y="60"/>
                  </a:lnTo>
                  <a:lnTo>
                    <a:pt x="194" y="64"/>
                  </a:lnTo>
                  <a:lnTo>
                    <a:pt x="194" y="65"/>
                  </a:lnTo>
                  <a:lnTo>
                    <a:pt x="194" y="69"/>
                  </a:lnTo>
                  <a:lnTo>
                    <a:pt x="194" y="70"/>
                  </a:lnTo>
                  <a:lnTo>
                    <a:pt x="195" y="73"/>
                  </a:lnTo>
                  <a:lnTo>
                    <a:pt x="195" y="74"/>
                  </a:lnTo>
                  <a:lnTo>
                    <a:pt x="195" y="80"/>
                  </a:lnTo>
                  <a:lnTo>
                    <a:pt x="195" y="81"/>
                  </a:lnTo>
                  <a:lnTo>
                    <a:pt x="195" y="82"/>
                  </a:lnTo>
                  <a:lnTo>
                    <a:pt x="195" y="84"/>
                  </a:lnTo>
                  <a:lnTo>
                    <a:pt x="195" y="86"/>
                  </a:lnTo>
                  <a:lnTo>
                    <a:pt x="195" y="87"/>
                  </a:lnTo>
                  <a:lnTo>
                    <a:pt x="195" y="90"/>
                  </a:lnTo>
                  <a:lnTo>
                    <a:pt x="195" y="91"/>
                  </a:lnTo>
                  <a:lnTo>
                    <a:pt x="195" y="93"/>
                  </a:lnTo>
                  <a:lnTo>
                    <a:pt x="195" y="95"/>
                  </a:lnTo>
                  <a:lnTo>
                    <a:pt x="195" y="97"/>
                  </a:lnTo>
                  <a:lnTo>
                    <a:pt x="195" y="99"/>
                  </a:lnTo>
                  <a:lnTo>
                    <a:pt x="195" y="101"/>
                  </a:lnTo>
                  <a:lnTo>
                    <a:pt x="195" y="102"/>
                  </a:lnTo>
                  <a:lnTo>
                    <a:pt x="195" y="106"/>
                  </a:lnTo>
                  <a:lnTo>
                    <a:pt x="195" y="110"/>
                  </a:lnTo>
                  <a:lnTo>
                    <a:pt x="195" y="111"/>
                  </a:lnTo>
                  <a:lnTo>
                    <a:pt x="195" y="112"/>
                  </a:lnTo>
                  <a:lnTo>
                    <a:pt x="195" y="115"/>
                  </a:lnTo>
                  <a:lnTo>
                    <a:pt x="195" y="118"/>
                  </a:lnTo>
                  <a:lnTo>
                    <a:pt x="195" y="120"/>
                  </a:lnTo>
                  <a:lnTo>
                    <a:pt x="195" y="124"/>
                  </a:lnTo>
                  <a:lnTo>
                    <a:pt x="195" y="129"/>
                  </a:lnTo>
                  <a:lnTo>
                    <a:pt x="195" y="133"/>
                  </a:lnTo>
                  <a:lnTo>
                    <a:pt x="195" y="136"/>
                  </a:lnTo>
                  <a:lnTo>
                    <a:pt x="195" y="139"/>
                  </a:lnTo>
                  <a:lnTo>
                    <a:pt x="195" y="141"/>
                  </a:lnTo>
                  <a:lnTo>
                    <a:pt x="195" y="142"/>
                  </a:lnTo>
                  <a:lnTo>
                    <a:pt x="195" y="144"/>
                  </a:lnTo>
                  <a:lnTo>
                    <a:pt x="195" y="148"/>
                  </a:lnTo>
                  <a:lnTo>
                    <a:pt x="195" y="149"/>
                  </a:lnTo>
                  <a:lnTo>
                    <a:pt x="195" y="152"/>
                  </a:lnTo>
                  <a:lnTo>
                    <a:pt x="195" y="153"/>
                  </a:lnTo>
                  <a:lnTo>
                    <a:pt x="195" y="156"/>
                  </a:lnTo>
                  <a:lnTo>
                    <a:pt x="195" y="157"/>
                  </a:lnTo>
                  <a:lnTo>
                    <a:pt x="195" y="158"/>
                  </a:lnTo>
                  <a:lnTo>
                    <a:pt x="195" y="159"/>
                  </a:lnTo>
                  <a:lnTo>
                    <a:pt x="195" y="161"/>
                  </a:lnTo>
                  <a:lnTo>
                    <a:pt x="195" y="163"/>
                  </a:lnTo>
                  <a:lnTo>
                    <a:pt x="195" y="167"/>
                  </a:lnTo>
                  <a:lnTo>
                    <a:pt x="195" y="171"/>
                  </a:lnTo>
                  <a:lnTo>
                    <a:pt x="195" y="173"/>
                  </a:lnTo>
                  <a:lnTo>
                    <a:pt x="195" y="175"/>
                  </a:lnTo>
                  <a:lnTo>
                    <a:pt x="195" y="176"/>
                  </a:lnTo>
                  <a:lnTo>
                    <a:pt x="195" y="182"/>
                  </a:lnTo>
                  <a:lnTo>
                    <a:pt x="195" y="184"/>
                  </a:lnTo>
                  <a:lnTo>
                    <a:pt x="195" y="188"/>
                  </a:lnTo>
                  <a:lnTo>
                    <a:pt x="195" y="190"/>
                  </a:lnTo>
                  <a:lnTo>
                    <a:pt x="195" y="192"/>
                  </a:lnTo>
                  <a:lnTo>
                    <a:pt x="195" y="195"/>
                  </a:lnTo>
                  <a:lnTo>
                    <a:pt x="195" y="197"/>
                  </a:lnTo>
                  <a:lnTo>
                    <a:pt x="195" y="199"/>
                  </a:lnTo>
                  <a:lnTo>
                    <a:pt x="195" y="201"/>
                  </a:lnTo>
                  <a:lnTo>
                    <a:pt x="195" y="203"/>
                  </a:lnTo>
                  <a:lnTo>
                    <a:pt x="195" y="204"/>
                  </a:lnTo>
                  <a:lnTo>
                    <a:pt x="195" y="207"/>
                  </a:lnTo>
                  <a:lnTo>
                    <a:pt x="195" y="208"/>
                  </a:lnTo>
                  <a:lnTo>
                    <a:pt x="195" y="209"/>
                  </a:lnTo>
                  <a:lnTo>
                    <a:pt x="195" y="212"/>
                  </a:lnTo>
                  <a:lnTo>
                    <a:pt x="195" y="216"/>
                  </a:lnTo>
                  <a:lnTo>
                    <a:pt x="195" y="217"/>
                  </a:lnTo>
                  <a:lnTo>
                    <a:pt x="195" y="218"/>
                  </a:lnTo>
                  <a:lnTo>
                    <a:pt x="195" y="221"/>
                  </a:lnTo>
                  <a:lnTo>
                    <a:pt x="195" y="224"/>
                  </a:lnTo>
                  <a:lnTo>
                    <a:pt x="195" y="226"/>
                  </a:lnTo>
                  <a:lnTo>
                    <a:pt x="195" y="228"/>
                  </a:lnTo>
                  <a:lnTo>
                    <a:pt x="195" y="229"/>
                  </a:lnTo>
                  <a:lnTo>
                    <a:pt x="195" y="230"/>
                  </a:lnTo>
                  <a:lnTo>
                    <a:pt x="195" y="231"/>
                  </a:lnTo>
                  <a:lnTo>
                    <a:pt x="193" y="231"/>
                  </a:lnTo>
                  <a:lnTo>
                    <a:pt x="186" y="231"/>
                  </a:lnTo>
                  <a:lnTo>
                    <a:pt x="185" y="231"/>
                  </a:lnTo>
                  <a:lnTo>
                    <a:pt x="183" y="231"/>
                  </a:lnTo>
                  <a:lnTo>
                    <a:pt x="181" y="231"/>
                  </a:lnTo>
                  <a:lnTo>
                    <a:pt x="178" y="231"/>
                  </a:lnTo>
                  <a:lnTo>
                    <a:pt x="177" y="231"/>
                  </a:lnTo>
                  <a:lnTo>
                    <a:pt x="174" y="231"/>
                  </a:lnTo>
                  <a:lnTo>
                    <a:pt x="170" y="231"/>
                  </a:lnTo>
                  <a:lnTo>
                    <a:pt x="166" y="233"/>
                  </a:lnTo>
                  <a:lnTo>
                    <a:pt x="165" y="233"/>
                  </a:lnTo>
                  <a:lnTo>
                    <a:pt x="159" y="233"/>
                  </a:lnTo>
                  <a:lnTo>
                    <a:pt x="157" y="233"/>
                  </a:lnTo>
                  <a:lnTo>
                    <a:pt x="152" y="233"/>
                  </a:lnTo>
                  <a:lnTo>
                    <a:pt x="149" y="233"/>
                  </a:lnTo>
                  <a:lnTo>
                    <a:pt x="148" y="233"/>
                  </a:lnTo>
                  <a:lnTo>
                    <a:pt x="147" y="233"/>
                  </a:lnTo>
                  <a:lnTo>
                    <a:pt x="143" y="233"/>
                  </a:lnTo>
                  <a:lnTo>
                    <a:pt x="141" y="233"/>
                  </a:lnTo>
                  <a:lnTo>
                    <a:pt x="140" y="233"/>
                  </a:lnTo>
                  <a:lnTo>
                    <a:pt x="139" y="233"/>
                  </a:lnTo>
                  <a:lnTo>
                    <a:pt x="136" y="233"/>
                  </a:lnTo>
                  <a:lnTo>
                    <a:pt x="132" y="233"/>
                  </a:lnTo>
                  <a:lnTo>
                    <a:pt x="131" y="233"/>
                  </a:lnTo>
                  <a:lnTo>
                    <a:pt x="130" y="233"/>
                  </a:lnTo>
                  <a:lnTo>
                    <a:pt x="124" y="233"/>
                  </a:lnTo>
                  <a:lnTo>
                    <a:pt x="122" y="233"/>
                  </a:lnTo>
                  <a:lnTo>
                    <a:pt x="121" y="233"/>
                  </a:lnTo>
                  <a:lnTo>
                    <a:pt x="118" y="233"/>
                  </a:lnTo>
                  <a:lnTo>
                    <a:pt x="117" y="233"/>
                  </a:lnTo>
                  <a:lnTo>
                    <a:pt x="115" y="233"/>
                  </a:lnTo>
                  <a:lnTo>
                    <a:pt x="113" y="233"/>
                  </a:lnTo>
                  <a:lnTo>
                    <a:pt x="111" y="233"/>
                  </a:lnTo>
                  <a:lnTo>
                    <a:pt x="109" y="233"/>
                  </a:lnTo>
                  <a:lnTo>
                    <a:pt x="107" y="233"/>
                  </a:lnTo>
                  <a:lnTo>
                    <a:pt x="102" y="233"/>
                  </a:lnTo>
                  <a:lnTo>
                    <a:pt x="100" y="233"/>
                  </a:lnTo>
                  <a:lnTo>
                    <a:pt x="97" y="233"/>
                  </a:lnTo>
                  <a:lnTo>
                    <a:pt x="96" y="233"/>
                  </a:lnTo>
                  <a:lnTo>
                    <a:pt x="93" y="233"/>
                  </a:lnTo>
                  <a:lnTo>
                    <a:pt x="93" y="231"/>
                  </a:lnTo>
                  <a:lnTo>
                    <a:pt x="93" y="230"/>
                  </a:lnTo>
                  <a:lnTo>
                    <a:pt x="93" y="228"/>
                  </a:lnTo>
                  <a:lnTo>
                    <a:pt x="93" y="226"/>
                  </a:lnTo>
                  <a:lnTo>
                    <a:pt x="93" y="225"/>
                  </a:lnTo>
                  <a:lnTo>
                    <a:pt x="93" y="224"/>
                  </a:lnTo>
                  <a:lnTo>
                    <a:pt x="93" y="221"/>
                  </a:lnTo>
                  <a:lnTo>
                    <a:pt x="93" y="220"/>
                  </a:lnTo>
                  <a:lnTo>
                    <a:pt x="93" y="217"/>
                  </a:lnTo>
                  <a:lnTo>
                    <a:pt x="93" y="216"/>
                  </a:lnTo>
                  <a:lnTo>
                    <a:pt x="93" y="214"/>
                  </a:lnTo>
                  <a:lnTo>
                    <a:pt x="93" y="213"/>
                  </a:lnTo>
                  <a:lnTo>
                    <a:pt x="93" y="212"/>
                  </a:lnTo>
                  <a:lnTo>
                    <a:pt x="93" y="209"/>
                  </a:lnTo>
                  <a:lnTo>
                    <a:pt x="93" y="207"/>
                  </a:lnTo>
                  <a:lnTo>
                    <a:pt x="93" y="205"/>
                  </a:lnTo>
                  <a:lnTo>
                    <a:pt x="93" y="204"/>
                  </a:lnTo>
                  <a:lnTo>
                    <a:pt x="93" y="201"/>
                  </a:lnTo>
                  <a:lnTo>
                    <a:pt x="93" y="200"/>
                  </a:lnTo>
                  <a:lnTo>
                    <a:pt x="93" y="199"/>
                  </a:lnTo>
                  <a:lnTo>
                    <a:pt x="93" y="196"/>
                  </a:lnTo>
                  <a:lnTo>
                    <a:pt x="93" y="195"/>
                  </a:lnTo>
                  <a:lnTo>
                    <a:pt x="93" y="192"/>
                  </a:lnTo>
                  <a:lnTo>
                    <a:pt x="93" y="191"/>
                  </a:lnTo>
                  <a:lnTo>
                    <a:pt x="93" y="190"/>
                  </a:lnTo>
                  <a:lnTo>
                    <a:pt x="93" y="188"/>
                  </a:lnTo>
                  <a:lnTo>
                    <a:pt x="93" y="187"/>
                  </a:lnTo>
                  <a:lnTo>
                    <a:pt x="93" y="186"/>
                  </a:lnTo>
                  <a:lnTo>
                    <a:pt x="93" y="182"/>
                  </a:lnTo>
                  <a:lnTo>
                    <a:pt x="92" y="182"/>
                  </a:lnTo>
                  <a:lnTo>
                    <a:pt x="92" y="180"/>
                  </a:lnTo>
                  <a:lnTo>
                    <a:pt x="92" y="179"/>
                  </a:lnTo>
                  <a:lnTo>
                    <a:pt x="90" y="179"/>
                  </a:lnTo>
                  <a:lnTo>
                    <a:pt x="90" y="180"/>
                  </a:lnTo>
                  <a:lnTo>
                    <a:pt x="89" y="180"/>
                  </a:lnTo>
                  <a:lnTo>
                    <a:pt x="88" y="180"/>
                  </a:lnTo>
                  <a:lnTo>
                    <a:pt x="89" y="182"/>
                  </a:lnTo>
                  <a:lnTo>
                    <a:pt x="88" y="182"/>
                  </a:lnTo>
                  <a:lnTo>
                    <a:pt x="88" y="180"/>
                  </a:lnTo>
                  <a:lnTo>
                    <a:pt x="88" y="182"/>
                  </a:lnTo>
                  <a:lnTo>
                    <a:pt x="88" y="180"/>
                  </a:lnTo>
                  <a:lnTo>
                    <a:pt x="87" y="180"/>
                  </a:lnTo>
                  <a:lnTo>
                    <a:pt x="88" y="180"/>
                  </a:lnTo>
                  <a:lnTo>
                    <a:pt x="88" y="179"/>
                  </a:lnTo>
                  <a:lnTo>
                    <a:pt x="87" y="179"/>
                  </a:lnTo>
                  <a:lnTo>
                    <a:pt x="87" y="180"/>
                  </a:lnTo>
                  <a:lnTo>
                    <a:pt x="87" y="179"/>
                  </a:lnTo>
                  <a:lnTo>
                    <a:pt x="88" y="179"/>
                  </a:lnTo>
                  <a:lnTo>
                    <a:pt x="87" y="179"/>
                  </a:lnTo>
                  <a:lnTo>
                    <a:pt x="88" y="178"/>
                  </a:lnTo>
                  <a:lnTo>
                    <a:pt x="88" y="176"/>
                  </a:lnTo>
                  <a:lnTo>
                    <a:pt x="88" y="175"/>
                  </a:lnTo>
                  <a:lnTo>
                    <a:pt x="87" y="175"/>
                  </a:lnTo>
                  <a:lnTo>
                    <a:pt x="88" y="175"/>
                  </a:lnTo>
                  <a:lnTo>
                    <a:pt x="88" y="174"/>
                  </a:lnTo>
                  <a:lnTo>
                    <a:pt x="87" y="174"/>
                  </a:lnTo>
                  <a:lnTo>
                    <a:pt x="87" y="173"/>
                  </a:lnTo>
                  <a:lnTo>
                    <a:pt x="85" y="173"/>
                  </a:lnTo>
                  <a:lnTo>
                    <a:pt x="85" y="171"/>
                  </a:lnTo>
                  <a:lnTo>
                    <a:pt x="85" y="173"/>
                  </a:lnTo>
                  <a:lnTo>
                    <a:pt x="85" y="171"/>
                  </a:lnTo>
                  <a:lnTo>
                    <a:pt x="84" y="171"/>
                  </a:lnTo>
                  <a:lnTo>
                    <a:pt x="85" y="171"/>
                  </a:lnTo>
                  <a:lnTo>
                    <a:pt x="85" y="170"/>
                  </a:lnTo>
                  <a:lnTo>
                    <a:pt x="84" y="170"/>
                  </a:lnTo>
                  <a:lnTo>
                    <a:pt x="84" y="169"/>
                  </a:lnTo>
                  <a:lnTo>
                    <a:pt x="85" y="169"/>
                  </a:lnTo>
                  <a:lnTo>
                    <a:pt x="85" y="167"/>
                  </a:lnTo>
                  <a:lnTo>
                    <a:pt x="84" y="167"/>
                  </a:lnTo>
                  <a:lnTo>
                    <a:pt x="84" y="166"/>
                  </a:lnTo>
                  <a:lnTo>
                    <a:pt x="84" y="165"/>
                  </a:lnTo>
                  <a:lnTo>
                    <a:pt x="83" y="165"/>
                  </a:lnTo>
                  <a:lnTo>
                    <a:pt x="83" y="163"/>
                  </a:lnTo>
                  <a:lnTo>
                    <a:pt x="81" y="163"/>
                  </a:lnTo>
                  <a:lnTo>
                    <a:pt x="81" y="165"/>
                  </a:lnTo>
                  <a:lnTo>
                    <a:pt x="80" y="165"/>
                  </a:lnTo>
                  <a:lnTo>
                    <a:pt x="79" y="165"/>
                  </a:lnTo>
                  <a:lnTo>
                    <a:pt x="79" y="163"/>
                  </a:lnTo>
                  <a:lnTo>
                    <a:pt x="77" y="163"/>
                  </a:lnTo>
                  <a:lnTo>
                    <a:pt x="77" y="165"/>
                  </a:lnTo>
                  <a:lnTo>
                    <a:pt x="77" y="163"/>
                  </a:lnTo>
                  <a:lnTo>
                    <a:pt x="76" y="163"/>
                  </a:lnTo>
                  <a:lnTo>
                    <a:pt x="76" y="162"/>
                  </a:lnTo>
                  <a:lnTo>
                    <a:pt x="76" y="161"/>
                  </a:lnTo>
                  <a:lnTo>
                    <a:pt x="75" y="161"/>
                  </a:lnTo>
                  <a:lnTo>
                    <a:pt x="75" y="159"/>
                  </a:lnTo>
                  <a:lnTo>
                    <a:pt x="73" y="159"/>
                  </a:lnTo>
                  <a:lnTo>
                    <a:pt x="73" y="158"/>
                  </a:lnTo>
                  <a:lnTo>
                    <a:pt x="75" y="158"/>
                  </a:lnTo>
                  <a:lnTo>
                    <a:pt x="73" y="158"/>
                  </a:lnTo>
                  <a:lnTo>
                    <a:pt x="73" y="157"/>
                  </a:lnTo>
                  <a:lnTo>
                    <a:pt x="73" y="158"/>
                  </a:lnTo>
                  <a:lnTo>
                    <a:pt x="72" y="158"/>
                  </a:lnTo>
                  <a:lnTo>
                    <a:pt x="72" y="157"/>
                  </a:lnTo>
                  <a:lnTo>
                    <a:pt x="71" y="157"/>
                  </a:lnTo>
                  <a:lnTo>
                    <a:pt x="69" y="157"/>
                  </a:lnTo>
                  <a:lnTo>
                    <a:pt x="69" y="156"/>
                  </a:lnTo>
                  <a:lnTo>
                    <a:pt x="68" y="156"/>
                  </a:lnTo>
                  <a:lnTo>
                    <a:pt x="68" y="154"/>
                  </a:lnTo>
                  <a:lnTo>
                    <a:pt x="68" y="153"/>
                  </a:lnTo>
                  <a:lnTo>
                    <a:pt x="67" y="153"/>
                  </a:lnTo>
                  <a:lnTo>
                    <a:pt x="66" y="153"/>
                  </a:lnTo>
                  <a:lnTo>
                    <a:pt x="66" y="152"/>
                  </a:lnTo>
                  <a:lnTo>
                    <a:pt x="66" y="153"/>
                  </a:lnTo>
                  <a:lnTo>
                    <a:pt x="64" y="153"/>
                  </a:lnTo>
                  <a:lnTo>
                    <a:pt x="64" y="152"/>
                  </a:lnTo>
                  <a:lnTo>
                    <a:pt x="64" y="153"/>
                  </a:lnTo>
                  <a:lnTo>
                    <a:pt x="64" y="152"/>
                  </a:lnTo>
                  <a:lnTo>
                    <a:pt x="63" y="152"/>
                  </a:lnTo>
                  <a:lnTo>
                    <a:pt x="63" y="153"/>
                  </a:lnTo>
                  <a:lnTo>
                    <a:pt x="63" y="152"/>
                  </a:lnTo>
                  <a:lnTo>
                    <a:pt x="62" y="152"/>
                  </a:lnTo>
                  <a:lnTo>
                    <a:pt x="60" y="152"/>
                  </a:lnTo>
                  <a:lnTo>
                    <a:pt x="59" y="152"/>
                  </a:lnTo>
                  <a:lnTo>
                    <a:pt x="58" y="152"/>
                  </a:lnTo>
                  <a:lnTo>
                    <a:pt x="58" y="150"/>
                  </a:lnTo>
                  <a:lnTo>
                    <a:pt x="56" y="150"/>
                  </a:lnTo>
                  <a:lnTo>
                    <a:pt x="55" y="150"/>
                  </a:lnTo>
                  <a:lnTo>
                    <a:pt x="54" y="150"/>
                  </a:lnTo>
                  <a:lnTo>
                    <a:pt x="52" y="150"/>
                  </a:lnTo>
                  <a:lnTo>
                    <a:pt x="52" y="149"/>
                  </a:lnTo>
                  <a:lnTo>
                    <a:pt x="52" y="150"/>
                  </a:lnTo>
                  <a:lnTo>
                    <a:pt x="51" y="150"/>
                  </a:lnTo>
                  <a:lnTo>
                    <a:pt x="51" y="149"/>
                  </a:lnTo>
                  <a:lnTo>
                    <a:pt x="50" y="149"/>
                  </a:lnTo>
                  <a:lnTo>
                    <a:pt x="50" y="148"/>
                  </a:lnTo>
                  <a:lnTo>
                    <a:pt x="49" y="149"/>
                  </a:lnTo>
                  <a:lnTo>
                    <a:pt x="49" y="148"/>
                  </a:lnTo>
                  <a:lnTo>
                    <a:pt x="47" y="148"/>
                  </a:lnTo>
                  <a:lnTo>
                    <a:pt x="47" y="149"/>
                  </a:lnTo>
                  <a:lnTo>
                    <a:pt x="46" y="149"/>
                  </a:lnTo>
                  <a:lnTo>
                    <a:pt x="45" y="149"/>
                  </a:lnTo>
                  <a:lnTo>
                    <a:pt x="45" y="148"/>
                  </a:lnTo>
                  <a:lnTo>
                    <a:pt x="45" y="146"/>
                  </a:lnTo>
                  <a:lnTo>
                    <a:pt x="43" y="146"/>
                  </a:lnTo>
                  <a:lnTo>
                    <a:pt x="42" y="146"/>
                  </a:lnTo>
                  <a:lnTo>
                    <a:pt x="42" y="145"/>
                  </a:lnTo>
                  <a:lnTo>
                    <a:pt x="41" y="145"/>
                  </a:lnTo>
                  <a:lnTo>
                    <a:pt x="39" y="145"/>
                  </a:lnTo>
                  <a:lnTo>
                    <a:pt x="39" y="144"/>
                  </a:lnTo>
                  <a:lnTo>
                    <a:pt x="38" y="144"/>
                  </a:lnTo>
                  <a:lnTo>
                    <a:pt x="38" y="142"/>
                  </a:lnTo>
                  <a:lnTo>
                    <a:pt x="38" y="141"/>
                  </a:lnTo>
                  <a:lnTo>
                    <a:pt x="37" y="141"/>
                  </a:lnTo>
                  <a:lnTo>
                    <a:pt x="35" y="141"/>
                  </a:lnTo>
                  <a:lnTo>
                    <a:pt x="34" y="141"/>
                  </a:lnTo>
                  <a:lnTo>
                    <a:pt x="33" y="141"/>
                  </a:lnTo>
                  <a:lnTo>
                    <a:pt x="32" y="141"/>
                  </a:lnTo>
                  <a:lnTo>
                    <a:pt x="32" y="140"/>
                  </a:lnTo>
                  <a:lnTo>
                    <a:pt x="32" y="141"/>
                  </a:lnTo>
                  <a:lnTo>
                    <a:pt x="32" y="140"/>
                  </a:lnTo>
                  <a:lnTo>
                    <a:pt x="32" y="141"/>
                  </a:lnTo>
                  <a:lnTo>
                    <a:pt x="32" y="140"/>
                  </a:lnTo>
                  <a:lnTo>
                    <a:pt x="30" y="140"/>
                  </a:lnTo>
                  <a:lnTo>
                    <a:pt x="32" y="140"/>
                  </a:lnTo>
                  <a:lnTo>
                    <a:pt x="30" y="140"/>
                  </a:lnTo>
                  <a:lnTo>
                    <a:pt x="30" y="139"/>
                  </a:lnTo>
                  <a:lnTo>
                    <a:pt x="30" y="137"/>
                  </a:lnTo>
                  <a:lnTo>
                    <a:pt x="29" y="137"/>
                  </a:lnTo>
                  <a:lnTo>
                    <a:pt x="28" y="137"/>
                  </a:lnTo>
                  <a:lnTo>
                    <a:pt x="28" y="136"/>
                  </a:lnTo>
                  <a:lnTo>
                    <a:pt x="26" y="136"/>
                  </a:lnTo>
                  <a:lnTo>
                    <a:pt x="26" y="135"/>
                  </a:lnTo>
                  <a:lnTo>
                    <a:pt x="25" y="135"/>
                  </a:lnTo>
                  <a:lnTo>
                    <a:pt x="25" y="136"/>
                  </a:lnTo>
                  <a:lnTo>
                    <a:pt x="25" y="135"/>
                  </a:lnTo>
                  <a:lnTo>
                    <a:pt x="24" y="135"/>
                  </a:lnTo>
                  <a:lnTo>
                    <a:pt x="24" y="133"/>
                  </a:lnTo>
                  <a:lnTo>
                    <a:pt x="22" y="133"/>
                  </a:lnTo>
                  <a:lnTo>
                    <a:pt x="22" y="135"/>
                  </a:lnTo>
                  <a:lnTo>
                    <a:pt x="22" y="133"/>
                  </a:lnTo>
                  <a:lnTo>
                    <a:pt x="21" y="133"/>
                  </a:lnTo>
                  <a:lnTo>
                    <a:pt x="21" y="132"/>
                  </a:lnTo>
                  <a:lnTo>
                    <a:pt x="20" y="132"/>
                  </a:lnTo>
                  <a:lnTo>
                    <a:pt x="21" y="132"/>
                  </a:lnTo>
                  <a:lnTo>
                    <a:pt x="21" y="131"/>
                  </a:lnTo>
                  <a:lnTo>
                    <a:pt x="20" y="131"/>
                  </a:lnTo>
                  <a:lnTo>
                    <a:pt x="20" y="129"/>
                  </a:lnTo>
                  <a:lnTo>
                    <a:pt x="18" y="129"/>
                  </a:lnTo>
                  <a:lnTo>
                    <a:pt x="18" y="128"/>
                  </a:lnTo>
                  <a:lnTo>
                    <a:pt x="17" y="128"/>
                  </a:lnTo>
                  <a:lnTo>
                    <a:pt x="17" y="127"/>
                  </a:lnTo>
                  <a:lnTo>
                    <a:pt x="17" y="125"/>
                  </a:lnTo>
                  <a:lnTo>
                    <a:pt x="16" y="125"/>
                  </a:lnTo>
                  <a:lnTo>
                    <a:pt x="16" y="124"/>
                  </a:lnTo>
                  <a:lnTo>
                    <a:pt x="15" y="124"/>
                  </a:lnTo>
                  <a:lnTo>
                    <a:pt x="16" y="124"/>
                  </a:lnTo>
                  <a:lnTo>
                    <a:pt x="16" y="125"/>
                  </a:lnTo>
                  <a:lnTo>
                    <a:pt x="15" y="125"/>
                  </a:lnTo>
                  <a:lnTo>
                    <a:pt x="15" y="124"/>
                  </a:lnTo>
                  <a:lnTo>
                    <a:pt x="15" y="123"/>
                  </a:lnTo>
                  <a:lnTo>
                    <a:pt x="15" y="122"/>
                  </a:lnTo>
                  <a:lnTo>
                    <a:pt x="13" y="122"/>
                  </a:lnTo>
                  <a:lnTo>
                    <a:pt x="13" y="120"/>
                  </a:lnTo>
                  <a:lnTo>
                    <a:pt x="12" y="120"/>
                  </a:lnTo>
                  <a:lnTo>
                    <a:pt x="8" y="120"/>
                  </a:lnTo>
                  <a:lnTo>
                    <a:pt x="4" y="120"/>
                  </a:lnTo>
                  <a:lnTo>
                    <a:pt x="0" y="120"/>
                  </a:lnTo>
                  <a:lnTo>
                    <a:pt x="0" y="118"/>
                  </a:lnTo>
                  <a:lnTo>
                    <a:pt x="0" y="116"/>
                  </a:lnTo>
                  <a:lnTo>
                    <a:pt x="0" y="112"/>
                  </a:lnTo>
                  <a:lnTo>
                    <a:pt x="0" y="111"/>
                  </a:lnTo>
                  <a:lnTo>
                    <a:pt x="0" y="110"/>
                  </a:lnTo>
                  <a:lnTo>
                    <a:pt x="0" y="108"/>
                  </a:lnTo>
                  <a:lnTo>
                    <a:pt x="0" y="103"/>
                  </a:lnTo>
                  <a:lnTo>
                    <a:pt x="0" y="102"/>
                  </a:lnTo>
                  <a:lnTo>
                    <a:pt x="0" y="101"/>
                  </a:lnTo>
                  <a:lnTo>
                    <a:pt x="0" y="99"/>
                  </a:lnTo>
                  <a:lnTo>
                    <a:pt x="0" y="98"/>
                  </a:lnTo>
                  <a:lnTo>
                    <a:pt x="0" y="91"/>
                  </a:lnTo>
                  <a:lnTo>
                    <a:pt x="0" y="89"/>
                  </a:lnTo>
                  <a:lnTo>
                    <a:pt x="0" y="82"/>
                  </a:lnTo>
                  <a:lnTo>
                    <a:pt x="0" y="77"/>
                  </a:lnTo>
                  <a:lnTo>
                    <a:pt x="0" y="73"/>
                  </a:lnTo>
                  <a:lnTo>
                    <a:pt x="0" y="72"/>
                  </a:lnTo>
                  <a:lnTo>
                    <a:pt x="0" y="70"/>
                  </a:lnTo>
                  <a:lnTo>
                    <a:pt x="0" y="68"/>
                  </a:lnTo>
                  <a:lnTo>
                    <a:pt x="0" y="65"/>
                  </a:lnTo>
                  <a:lnTo>
                    <a:pt x="0" y="64"/>
                  </a:lnTo>
                  <a:lnTo>
                    <a:pt x="0" y="61"/>
                  </a:lnTo>
                  <a:lnTo>
                    <a:pt x="0" y="59"/>
                  </a:lnTo>
                  <a:lnTo>
                    <a:pt x="0" y="55"/>
                  </a:lnTo>
                  <a:lnTo>
                    <a:pt x="0" y="52"/>
                  </a:lnTo>
                  <a:lnTo>
                    <a:pt x="0" y="48"/>
                  </a:lnTo>
                  <a:lnTo>
                    <a:pt x="0" y="46"/>
                  </a:lnTo>
                  <a:lnTo>
                    <a:pt x="0" y="44"/>
                  </a:lnTo>
                  <a:lnTo>
                    <a:pt x="0" y="42"/>
                  </a:lnTo>
                  <a:lnTo>
                    <a:pt x="0" y="40"/>
                  </a:lnTo>
                  <a:lnTo>
                    <a:pt x="0" y="38"/>
                  </a:lnTo>
                  <a:lnTo>
                    <a:pt x="0" y="36"/>
                  </a:lnTo>
                  <a:lnTo>
                    <a:pt x="0" y="35"/>
                  </a:lnTo>
                  <a:lnTo>
                    <a:pt x="0" y="31"/>
                  </a:lnTo>
                  <a:lnTo>
                    <a:pt x="0" y="30"/>
                  </a:lnTo>
                  <a:lnTo>
                    <a:pt x="0" y="29"/>
                  </a:lnTo>
                  <a:lnTo>
                    <a:pt x="0" y="26"/>
                  </a:lnTo>
                  <a:lnTo>
                    <a:pt x="0" y="22"/>
                  </a:lnTo>
                  <a:lnTo>
                    <a:pt x="0" y="19"/>
                  </a:lnTo>
                  <a:lnTo>
                    <a:pt x="0" y="18"/>
                  </a:lnTo>
                  <a:lnTo>
                    <a:pt x="0" y="17"/>
                  </a:lnTo>
                  <a:lnTo>
                    <a:pt x="0" y="14"/>
                  </a:lnTo>
                  <a:lnTo>
                    <a:pt x="3" y="14"/>
                  </a:lnTo>
                  <a:lnTo>
                    <a:pt x="4" y="14"/>
                  </a:lnTo>
                  <a:lnTo>
                    <a:pt x="7" y="14"/>
                  </a:lnTo>
                  <a:lnTo>
                    <a:pt x="9" y="14"/>
                  </a:lnTo>
                  <a:lnTo>
                    <a:pt x="15" y="13"/>
                  </a:lnTo>
                  <a:lnTo>
                    <a:pt x="16" y="13"/>
                  </a:lnTo>
                  <a:lnTo>
                    <a:pt x="17" y="13"/>
                  </a:lnTo>
                  <a:lnTo>
                    <a:pt x="18" y="13"/>
                  </a:lnTo>
                  <a:lnTo>
                    <a:pt x="21" y="13"/>
                  </a:lnTo>
                  <a:lnTo>
                    <a:pt x="24" y="13"/>
                  </a:lnTo>
                  <a:lnTo>
                    <a:pt x="25" y="13"/>
                  </a:lnTo>
                  <a:lnTo>
                    <a:pt x="34" y="12"/>
                  </a:lnTo>
                  <a:lnTo>
                    <a:pt x="37" y="12"/>
                  </a:lnTo>
                  <a:lnTo>
                    <a:pt x="38" y="12"/>
                  </a:lnTo>
                  <a:lnTo>
                    <a:pt x="45" y="12"/>
                  </a:lnTo>
                  <a:lnTo>
                    <a:pt x="47" y="10"/>
                  </a:lnTo>
                  <a:lnTo>
                    <a:pt x="52" y="10"/>
                  </a:lnTo>
                  <a:lnTo>
                    <a:pt x="54" y="10"/>
                  </a:lnTo>
                  <a:lnTo>
                    <a:pt x="56" y="10"/>
                  </a:lnTo>
                  <a:lnTo>
                    <a:pt x="58" y="10"/>
                  </a:lnTo>
                  <a:lnTo>
                    <a:pt x="59" y="10"/>
                  </a:lnTo>
                  <a:lnTo>
                    <a:pt x="62" y="10"/>
                  </a:lnTo>
                  <a:lnTo>
                    <a:pt x="64" y="9"/>
                  </a:lnTo>
                  <a:lnTo>
                    <a:pt x="66" y="9"/>
                  </a:lnTo>
                  <a:lnTo>
                    <a:pt x="69" y="9"/>
                  </a:lnTo>
                  <a:lnTo>
                    <a:pt x="72" y="9"/>
                  </a:lnTo>
                  <a:lnTo>
                    <a:pt x="73" y="9"/>
                  </a:lnTo>
                  <a:lnTo>
                    <a:pt x="76" y="9"/>
                  </a:lnTo>
                  <a:lnTo>
                    <a:pt x="77" y="9"/>
                  </a:lnTo>
                  <a:lnTo>
                    <a:pt x="80" y="9"/>
                  </a:lnTo>
                  <a:lnTo>
                    <a:pt x="84" y="8"/>
                  </a:lnTo>
                  <a:lnTo>
                    <a:pt x="87" y="8"/>
                  </a:lnTo>
                  <a:lnTo>
                    <a:pt x="88" y="8"/>
                  </a:lnTo>
                  <a:lnTo>
                    <a:pt x="90" y="8"/>
                  </a:lnTo>
                  <a:lnTo>
                    <a:pt x="92" y="8"/>
                  </a:lnTo>
                  <a:lnTo>
                    <a:pt x="93" y="8"/>
                  </a:lnTo>
                  <a:lnTo>
                    <a:pt x="94" y="8"/>
                  </a:lnTo>
                  <a:lnTo>
                    <a:pt x="96" y="8"/>
                  </a:lnTo>
                  <a:lnTo>
                    <a:pt x="97" y="8"/>
                  </a:lnTo>
                  <a:lnTo>
                    <a:pt x="100" y="6"/>
                  </a:lnTo>
                  <a:lnTo>
                    <a:pt x="101" y="6"/>
                  </a:lnTo>
                  <a:lnTo>
                    <a:pt x="102" y="6"/>
                  </a:lnTo>
                  <a:lnTo>
                    <a:pt x="104" y="6"/>
                  </a:lnTo>
                  <a:lnTo>
                    <a:pt x="105" y="6"/>
                  </a:lnTo>
                  <a:lnTo>
                    <a:pt x="106" y="6"/>
                  </a:lnTo>
                  <a:lnTo>
                    <a:pt x="107" y="6"/>
                  </a:lnTo>
                  <a:lnTo>
                    <a:pt x="109" y="6"/>
                  </a:lnTo>
                  <a:lnTo>
                    <a:pt x="111" y="6"/>
                  </a:lnTo>
                  <a:lnTo>
                    <a:pt x="113" y="6"/>
                  </a:lnTo>
                  <a:lnTo>
                    <a:pt x="114" y="6"/>
                  </a:lnTo>
                  <a:lnTo>
                    <a:pt x="115" y="5"/>
                  </a:lnTo>
                  <a:lnTo>
                    <a:pt x="118" y="5"/>
                  </a:lnTo>
                  <a:lnTo>
                    <a:pt x="121" y="5"/>
                  </a:lnTo>
                  <a:lnTo>
                    <a:pt x="122" y="5"/>
                  </a:lnTo>
                  <a:lnTo>
                    <a:pt x="123" y="5"/>
                  </a:lnTo>
                  <a:lnTo>
                    <a:pt x="124" y="5"/>
                  </a:lnTo>
                  <a:lnTo>
                    <a:pt x="126" y="5"/>
                  </a:lnTo>
                  <a:lnTo>
                    <a:pt x="127" y="5"/>
                  </a:lnTo>
                  <a:lnTo>
                    <a:pt x="128" y="5"/>
                  </a:lnTo>
                  <a:lnTo>
                    <a:pt x="130" y="5"/>
                  </a:lnTo>
                  <a:lnTo>
                    <a:pt x="132" y="5"/>
                  </a:lnTo>
                  <a:lnTo>
                    <a:pt x="134" y="4"/>
                  </a:lnTo>
                  <a:lnTo>
                    <a:pt x="135" y="4"/>
                  </a:lnTo>
                  <a:lnTo>
                    <a:pt x="136" y="4"/>
                  </a:lnTo>
                  <a:lnTo>
                    <a:pt x="138" y="4"/>
                  </a:lnTo>
                  <a:lnTo>
                    <a:pt x="139" y="4"/>
                  </a:lnTo>
                  <a:lnTo>
                    <a:pt x="141" y="4"/>
                  </a:lnTo>
                  <a:lnTo>
                    <a:pt x="143" y="4"/>
                  </a:lnTo>
                  <a:lnTo>
                    <a:pt x="144" y="4"/>
                  </a:lnTo>
                  <a:lnTo>
                    <a:pt x="145" y="4"/>
                  </a:lnTo>
                  <a:lnTo>
                    <a:pt x="147" y="4"/>
                  </a:lnTo>
                  <a:lnTo>
                    <a:pt x="148" y="2"/>
                  </a:lnTo>
                  <a:lnTo>
                    <a:pt x="151" y="2"/>
                  </a:lnTo>
                  <a:lnTo>
                    <a:pt x="152" y="2"/>
                  </a:lnTo>
                  <a:lnTo>
                    <a:pt x="153" y="2"/>
                  </a:lnTo>
                  <a:lnTo>
                    <a:pt x="155" y="2"/>
                  </a:lnTo>
                  <a:lnTo>
                    <a:pt x="156" y="2"/>
                  </a:lnTo>
                  <a:lnTo>
                    <a:pt x="159" y="2"/>
                  </a:lnTo>
                  <a:lnTo>
                    <a:pt x="160" y="2"/>
                  </a:lnTo>
                  <a:lnTo>
                    <a:pt x="161" y="2"/>
                  </a:lnTo>
                  <a:lnTo>
                    <a:pt x="162" y="2"/>
                  </a:lnTo>
                  <a:lnTo>
                    <a:pt x="165" y="2"/>
                  </a:lnTo>
                  <a:lnTo>
                    <a:pt x="166" y="1"/>
                  </a:lnTo>
                  <a:lnTo>
                    <a:pt x="169" y="1"/>
                  </a:lnTo>
                  <a:lnTo>
                    <a:pt x="170" y="1"/>
                  </a:lnTo>
                  <a:lnTo>
                    <a:pt x="172" y="1"/>
                  </a:lnTo>
                  <a:lnTo>
                    <a:pt x="173" y="1"/>
                  </a:lnTo>
                  <a:lnTo>
                    <a:pt x="176" y="1"/>
                  </a:lnTo>
                  <a:lnTo>
                    <a:pt x="178" y="1"/>
                  </a:lnTo>
                  <a:lnTo>
                    <a:pt x="179" y="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73">
              <a:extLst>
                <a:ext uri="{FF2B5EF4-FFF2-40B4-BE49-F238E27FC236}">
                  <a16:creationId xmlns:a16="http://schemas.microsoft.com/office/drawing/2014/main" id="{37E3725C-7236-4CA7-BF1F-FB37C9E7FDA2}"/>
                </a:ext>
              </a:extLst>
            </p:cNvPr>
            <p:cNvSpPr>
              <a:spLocks/>
            </p:cNvSpPr>
            <p:nvPr/>
          </p:nvSpPr>
          <p:spPr bwMode="auto">
            <a:xfrm>
              <a:off x="6042" y="3136"/>
              <a:ext cx="215" cy="246"/>
            </a:xfrm>
            <a:custGeom>
              <a:avLst/>
              <a:gdLst>
                <a:gd name="T0" fmla="*/ 50 w 215"/>
                <a:gd name="T1" fmla="*/ 5 h 246"/>
                <a:gd name="T2" fmla="*/ 65 w 215"/>
                <a:gd name="T3" fmla="*/ 4 h 246"/>
                <a:gd name="T4" fmla="*/ 95 w 215"/>
                <a:gd name="T5" fmla="*/ 3 h 246"/>
                <a:gd name="T6" fmla="*/ 122 w 215"/>
                <a:gd name="T7" fmla="*/ 5 h 246"/>
                <a:gd name="T8" fmla="*/ 122 w 215"/>
                <a:gd name="T9" fmla="*/ 24 h 246"/>
                <a:gd name="T10" fmla="*/ 122 w 215"/>
                <a:gd name="T11" fmla="*/ 45 h 246"/>
                <a:gd name="T12" fmla="*/ 122 w 215"/>
                <a:gd name="T13" fmla="*/ 63 h 246"/>
                <a:gd name="T14" fmla="*/ 122 w 215"/>
                <a:gd name="T15" fmla="*/ 89 h 246"/>
                <a:gd name="T16" fmla="*/ 126 w 215"/>
                <a:gd name="T17" fmla="*/ 106 h 246"/>
                <a:gd name="T18" fmla="*/ 137 w 215"/>
                <a:gd name="T19" fmla="*/ 111 h 246"/>
                <a:gd name="T20" fmla="*/ 139 w 215"/>
                <a:gd name="T21" fmla="*/ 114 h 246"/>
                <a:gd name="T22" fmla="*/ 143 w 215"/>
                <a:gd name="T23" fmla="*/ 118 h 246"/>
                <a:gd name="T24" fmla="*/ 147 w 215"/>
                <a:gd name="T25" fmla="*/ 122 h 246"/>
                <a:gd name="T26" fmla="*/ 152 w 215"/>
                <a:gd name="T27" fmla="*/ 125 h 246"/>
                <a:gd name="T28" fmla="*/ 154 w 215"/>
                <a:gd name="T29" fmla="*/ 126 h 246"/>
                <a:gd name="T30" fmla="*/ 160 w 215"/>
                <a:gd name="T31" fmla="*/ 130 h 246"/>
                <a:gd name="T32" fmla="*/ 167 w 215"/>
                <a:gd name="T33" fmla="*/ 134 h 246"/>
                <a:gd name="T34" fmla="*/ 172 w 215"/>
                <a:gd name="T35" fmla="*/ 135 h 246"/>
                <a:gd name="T36" fmla="*/ 178 w 215"/>
                <a:gd name="T37" fmla="*/ 136 h 246"/>
                <a:gd name="T38" fmla="*/ 185 w 215"/>
                <a:gd name="T39" fmla="*/ 138 h 246"/>
                <a:gd name="T40" fmla="*/ 189 w 215"/>
                <a:gd name="T41" fmla="*/ 139 h 246"/>
                <a:gd name="T42" fmla="*/ 194 w 215"/>
                <a:gd name="T43" fmla="*/ 144 h 246"/>
                <a:gd name="T44" fmla="*/ 197 w 215"/>
                <a:gd name="T45" fmla="*/ 147 h 246"/>
                <a:gd name="T46" fmla="*/ 201 w 215"/>
                <a:gd name="T47" fmla="*/ 151 h 246"/>
                <a:gd name="T48" fmla="*/ 206 w 215"/>
                <a:gd name="T49" fmla="*/ 153 h 246"/>
                <a:gd name="T50" fmla="*/ 207 w 215"/>
                <a:gd name="T51" fmla="*/ 157 h 246"/>
                <a:gd name="T52" fmla="*/ 209 w 215"/>
                <a:gd name="T53" fmla="*/ 161 h 246"/>
                <a:gd name="T54" fmla="*/ 209 w 215"/>
                <a:gd name="T55" fmla="*/ 165 h 246"/>
                <a:gd name="T56" fmla="*/ 211 w 215"/>
                <a:gd name="T57" fmla="*/ 168 h 246"/>
                <a:gd name="T58" fmla="*/ 215 w 215"/>
                <a:gd name="T59" fmla="*/ 168 h 246"/>
                <a:gd name="T60" fmla="*/ 215 w 215"/>
                <a:gd name="T61" fmla="*/ 182 h 246"/>
                <a:gd name="T62" fmla="*/ 215 w 215"/>
                <a:gd name="T63" fmla="*/ 198 h 246"/>
                <a:gd name="T64" fmla="*/ 215 w 215"/>
                <a:gd name="T65" fmla="*/ 211 h 246"/>
                <a:gd name="T66" fmla="*/ 211 w 215"/>
                <a:gd name="T67" fmla="*/ 219 h 246"/>
                <a:gd name="T68" fmla="*/ 195 w 215"/>
                <a:gd name="T69" fmla="*/ 219 h 246"/>
                <a:gd name="T70" fmla="*/ 176 w 215"/>
                <a:gd name="T71" fmla="*/ 219 h 246"/>
                <a:gd name="T72" fmla="*/ 155 w 215"/>
                <a:gd name="T73" fmla="*/ 219 h 246"/>
                <a:gd name="T74" fmla="*/ 131 w 215"/>
                <a:gd name="T75" fmla="*/ 219 h 246"/>
                <a:gd name="T76" fmla="*/ 113 w 215"/>
                <a:gd name="T77" fmla="*/ 219 h 246"/>
                <a:gd name="T78" fmla="*/ 92 w 215"/>
                <a:gd name="T79" fmla="*/ 219 h 246"/>
                <a:gd name="T80" fmla="*/ 84 w 215"/>
                <a:gd name="T81" fmla="*/ 229 h 246"/>
                <a:gd name="T82" fmla="*/ 80 w 215"/>
                <a:gd name="T83" fmla="*/ 246 h 246"/>
                <a:gd name="T84" fmla="*/ 59 w 215"/>
                <a:gd name="T85" fmla="*/ 246 h 246"/>
                <a:gd name="T86" fmla="*/ 42 w 215"/>
                <a:gd name="T87" fmla="*/ 246 h 246"/>
                <a:gd name="T88" fmla="*/ 30 w 215"/>
                <a:gd name="T89" fmla="*/ 246 h 246"/>
                <a:gd name="T90" fmla="*/ 12 w 215"/>
                <a:gd name="T91" fmla="*/ 246 h 246"/>
                <a:gd name="T92" fmla="*/ 10 w 215"/>
                <a:gd name="T93" fmla="*/ 220 h 246"/>
                <a:gd name="T94" fmla="*/ 11 w 215"/>
                <a:gd name="T95" fmla="*/ 202 h 246"/>
                <a:gd name="T96" fmla="*/ 11 w 215"/>
                <a:gd name="T97" fmla="*/ 186 h 246"/>
                <a:gd name="T98" fmla="*/ 11 w 215"/>
                <a:gd name="T99" fmla="*/ 165 h 246"/>
                <a:gd name="T100" fmla="*/ 2 w 215"/>
                <a:gd name="T101" fmla="*/ 148 h 246"/>
                <a:gd name="T102" fmla="*/ 2 w 215"/>
                <a:gd name="T103" fmla="*/ 125 h 246"/>
                <a:gd name="T104" fmla="*/ 2 w 215"/>
                <a:gd name="T105" fmla="*/ 105 h 246"/>
                <a:gd name="T106" fmla="*/ 2 w 215"/>
                <a:gd name="T107" fmla="*/ 85 h 246"/>
                <a:gd name="T108" fmla="*/ 2 w 215"/>
                <a:gd name="T109" fmla="*/ 66 h 246"/>
                <a:gd name="T110" fmla="*/ 2 w 215"/>
                <a:gd name="T111" fmla="*/ 45 h 246"/>
                <a:gd name="T112" fmla="*/ 2 w 215"/>
                <a:gd name="T113" fmla="*/ 29 h 246"/>
                <a:gd name="T114" fmla="*/ 2 w 215"/>
                <a:gd name="T115" fmla="*/ 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46">
                  <a:moveTo>
                    <a:pt x="7" y="8"/>
                  </a:moveTo>
                  <a:lnTo>
                    <a:pt x="12" y="8"/>
                  </a:lnTo>
                  <a:lnTo>
                    <a:pt x="16" y="8"/>
                  </a:lnTo>
                  <a:lnTo>
                    <a:pt x="21" y="7"/>
                  </a:lnTo>
                  <a:lnTo>
                    <a:pt x="30" y="7"/>
                  </a:lnTo>
                  <a:lnTo>
                    <a:pt x="40" y="5"/>
                  </a:lnTo>
                  <a:lnTo>
                    <a:pt x="44" y="5"/>
                  </a:lnTo>
                  <a:lnTo>
                    <a:pt x="50" y="5"/>
                  </a:lnTo>
                  <a:lnTo>
                    <a:pt x="51" y="5"/>
                  </a:lnTo>
                  <a:lnTo>
                    <a:pt x="54" y="5"/>
                  </a:lnTo>
                  <a:lnTo>
                    <a:pt x="57" y="5"/>
                  </a:lnTo>
                  <a:lnTo>
                    <a:pt x="58" y="5"/>
                  </a:lnTo>
                  <a:lnTo>
                    <a:pt x="59" y="4"/>
                  </a:lnTo>
                  <a:lnTo>
                    <a:pt x="62" y="4"/>
                  </a:lnTo>
                  <a:lnTo>
                    <a:pt x="63" y="4"/>
                  </a:lnTo>
                  <a:lnTo>
                    <a:pt x="65" y="4"/>
                  </a:lnTo>
                  <a:lnTo>
                    <a:pt x="67" y="4"/>
                  </a:lnTo>
                  <a:lnTo>
                    <a:pt x="70" y="4"/>
                  </a:lnTo>
                  <a:lnTo>
                    <a:pt x="72" y="4"/>
                  </a:lnTo>
                  <a:lnTo>
                    <a:pt x="75" y="4"/>
                  </a:lnTo>
                  <a:lnTo>
                    <a:pt x="78" y="3"/>
                  </a:lnTo>
                  <a:lnTo>
                    <a:pt x="82" y="3"/>
                  </a:lnTo>
                  <a:lnTo>
                    <a:pt x="87" y="3"/>
                  </a:lnTo>
                  <a:lnTo>
                    <a:pt x="95" y="3"/>
                  </a:lnTo>
                  <a:lnTo>
                    <a:pt x="97" y="1"/>
                  </a:lnTo>
                  <a:lnTo>
                    <a:pt x="100" y="1"/>
                  </a:lnTo>
                  <a:lnTo>
                    <a:pt x="104" y="1"/>
                  </a:lnTo>
                  <a:lnTo>
                    <a:pt x="112" y="1"/>
                  </a:lnTo>
                  <a:lnTo>
                    <a:pt x="122" y="0"/>
                  </a:lnTo>
                  <a:lnTo>
                    <a:pt x="122" y="3"/>
                  </a:lnTo>
                  <a:lnTo>
                    <a:pt x="122" y="4"/>
                  </a:lnTo>
                  <a:lnTo>
                    <a:pt x="122" y="5"/>
                  </a:lnTo>
                  <a:lnTo>
                    <a:pt x="122" y="8"/>
                  </a:lnTo>
                  <a:lnTo>
                    <a:pt x="122" y="12"/>
                  </a:lnTo>
                  <a:lnTo>
                    <a:pt x="122" y="15"/>
                  </a:lnTo>
                  <a:lnTo>
                    <a:pt x="122" y="16"/>
                  </a:lnTo>
                  <a:lnTo>
                    <a:pt x="122" y="17"/>
                  </a:lnTo>
                  <a:lnTo>
                    <a:pt x="122" y="21"/>
                  </a:lnTo>
                  <a:lnTo>
                    <a:pt x="122" y="22"/>
                  </a:lnTo>
                  <a:lnTo>
                    <a:pt x="122" y="24"/>
                  </a:lnTo>
                  <a:lnTo>
                    <a:pt x="122" y="26"/>
                  </a:lnTo>
                  <a:lnTo>
                    <a:pt x="122" y="28"/>
                  </a:lnTo>
                  <a:lnTo>
                    <a:pt x="122" y="30"/>
                  </a:lnTo>
                  <a:lnTo>
                    <a:pt x="122" y="32"/>
                  </a:lnTo>
                  <a:lnTo>
                    <a:pt x="122" y="34"/>
                  </a:lnTo>
                  <a:lnTo>
                    <a:pt x="122" y="38"/>
                  </a:lnTo>
                  <a:lnTo>
                    <a:pt x="122" y="41"/>
                  </a:lnTo>
                  <a:lnTo>
                    <a:pt x="122" y="45"/>
                  </a:lnTo>
                  <a:lnTo>
                    <a:pt x="122" y="47"/>
                  </a:lnTo>
                  <a:lnTo>
                    <a:pt x="122" y="50"/>
                  </a:lnTo>
                  <a:lnTo>
                    <a:pt x="122" y="51"/>
                  </a:lnTo>
                  <a:lnTo>
                    <a:pt x="122" y="54"/>
                  </a:lnTo>
                  <a:lnTo>
                    <a:pt x="122" y="56"/>
                  </a:lnTo>
                  <a:lnTo>
                    <a:pt x="122" y="58"/>
                  </a:lnTo>
                  <a:lnTo>
                    <a:pt x="122" y="59"/>
                  </a:lnTo>
                  <a:lnTo>
                    <a:pt x="122" y="63"/>
                  </a:lnTo>
                  <a:lnTo>
                    <a:pt x="122" y="68"/>
                  </a:lnTo>
                  <a:lnTo>
                    <a:pt x="122" y="75"/>
                  </a:lnTo>
                  <a:lnTo>
                    <a:pt x="122" y="77"/>
                  </a:lnTo>
                  <a:lnTo>
                    <a:pt x="122" y="84"/>
                  </a:lnTo>
                  <a:lnTo>
                    <a:pt x="122" y="85"/>
                  </a:lnTo>
                  <a:lnTo>
                    <a:pt x="122" y="87"/>
                  </a:lnTo>
                  <a:lnTo>
                    <a:pt x="122" y="88"/>
                  </a:lnTo>
                  <a:lnTo>
                    <a:pt x="122" y="89"/>
                  </a:lnTo>
                  <a:lnTo>
                    <a:pt x="122" y="94"/>
                  </a:lnTo>
                  <a:lnTo>
                    <a:pt x="122" y="96"/>
                  </a:lnTo>
                  <a:lnTo>
                    <a:pt x="122" y="97"/>
                  </a:lnTo>
                  <a:lnTo>
                    <a:pt x="122" y="98"/>
                  </a:lnTo>
                  <a:lnTo>
                    <a:pt x="122" y="102"/>
                  </a:lnTo>
                  <a:lnTo>
                    <a:pt x="122" y="104"/>
                  </a:lnTo>
                  <a:lnTo>
                    <a:pt x="122" y="106"/>
                  </a:lnTo>
                  <a:lnTo>
                    <a:pt x="126" y="106"/>
                  </a:lnTo>
                  <a:lnTo>
                    <a:pt x="130" y="106"/>
                  </a:lnTo>
                  <a:lnTo>
                    <a:pt x="134" y="106"/>
                  </a:lnTo>
                  <a:lnTo>
                    <a:pt x="135" y="106"/>
                  </a:lnTo>
                  <a:lnTo>
                    <a:pt x="135" y="108"/>
                  </a:lnTo>
                  <a:lnTo>
                    <a:pt x="137" y="108"/>
                  </a:lnTo>
                  <a:lnTo>
                    <a:pt x="137" y="109"/>
                  </a:lnTo>
                  <a:lnTo>
                    <a:pt x="137" y="110"/>
                  </a:lnTo>
                  <a:lnTo>
                    <a:pt x="137" y="111"/>
                  </a:lnTo>
                  <a:lnTo>
                    <a:pt x="138" y="111"/>
                  </a:lnTo>
                  <a:lnTo>
                    <a:pt x="138" y="110"/>
                  </a:lnTo>
                  <a:lnTo>
                    <a:pt x="137" y="110"/>
                  </a:lnTo>
                  <a:lnTo>
                    <a:pt x="138" y="110"/>
                  </a:lnTo>
                  <a:lnTo>
                    <a:pt x="138" y="111"/>
                  </a:lnTo>
                  <a:lnTo>
                    <a:pt x="139" y="111"/>
                  </a:lnTo>
                  <a:lnTo>
                    <a:pt x="139" y="113"/>
                  </a:lnTo>
                  <a:lnTo>
                    <a:pt x="139" y="114"/>
                  </a:lnTo>
                  <a:lnTo>
                    <a:pt x="140" y="114"/>
                  </a:lnTo>
                  <a:lnTo>
                    <a:pt x="140" y="115"/>
                  </a:lnTo>
                  <a:lnTo>
                    <a:pt x="142" y="115"/>
                  </a:lnTo>
                  <a:lnTo>
                    <a:pt x="142" y="117"/>
                  </a:lnTo>
                  <a:lnTo>
                    <a:pt x="143" y="117"/>
                  </a:lnTo>
                  <a:lnTo>
                    <a:pt x="143" y="118"/>
                  </a:lnTo>
                  <a:lnTo>
                    <a:pt x="142" y="118"/>
                  </a:lnTo>
                  <a:lnTo>
                    <a:pt x="143" y="118"/>
                  </a:lnTo>
                  <a:lnTo>
                    <a:pt x="143" y="119"/>
                  </a:lnTo>
                  <a:lnTo>
                    <a:pt x="144" y="119"/>
                  </a:lnTo>
                  <a:lnTo>
                    <a:pt x="144" y="121"/>
                  </a:lnTo>
                  <a:lnTo>
                    <a:pt x="144" y="119"/>
                  </a:lnTo>
                  <a:lnTo>
                    <a:pt x="146" y="119"/>
                  </a:lnTo>
                  <a:lnTo>
                    <a:pt x="146" y="121"/>
                  </a:lnTo>
                  <a:lnTo>
                    <a:pt x="147" y="121"/>
                  </a:lnTo>
                  <a:lnTo>
                    <a:pt x="147" y="122"/>
                  </a:lnTo>
                  <a:lnTo>
                    <a:pt x="147" y="121"/>
                  </a:lnTo>
                  <a:lnTo>
                    <a:pt x="148" y="121"/>
                  </a:lnTo>
                  <a:lnTo>
                    <a:pt x="148" y="122"/>
                  </a:lnTo>
                  <a:lnTo>
                    <a:pt x="150" y="122"/>
                  </a:lnTo>
                  <a:lnTo>
                    <a:pt x="150" y="123"/>
                  </a:lnTo>
                  <a:lnTo>
                    <a:pt x="151" y="123"/>
                  </a:lnTo>
                  <a:lnTo>
                    <a:pt x="152" y="123"/>
                  </a:lnTo>
                  <a:lnTo>
                    <a:pt x="152" y="125"/>
                  </a:lnTo>
                  <a:lnTo>
                    <a:pt x="152" y="126"/>
                  </a:lnTo>
                  <a:lnTo>
                    <a:pt x="154" y="126"/>
                  </a:lnTo>
                  <a:lnTo>
                    <a:pt x="152" y="126"/>
                  </a:lnTo>
                  <a:lnTo>
                    <a:pt x="154" y="126"/>
                  </a:lnTo>
                  <a:lnTo>
                    <a:pt x="154" y="127"/>
                  </a:lnTo>
                  <a:lnTo>
                    <a:pt x="154" y="126"/>
                  </a:lnTo>
                  <a:lnTo>
                    <a:pt x="154" y="127"/>
                  </a:lnTo>
                  <a:lnTo>
                    <a:pt x="154" y="126"/>
                  </a:lnTo>
                  <a:lnTo>
                    <a:pt x="154" y="127"/>
                  </a:lnTo>
                  <a:lnTo>
                    <a:pt x="155" y="127"/>
                  </a:lnTo>
                  <a:lnTo>
                    <a:pt x="156" y="127"/>
                  </a:lnTo>
                  <a:lnTo>
                    <a:pt x="157" y="127"/>
                  </a:lnTo>
                  <a:lnTo>
                    <a:pt x="159" y="127"/>
                  </a:lnTo>
                  <a:lnTo>
                    <a:pt x="160" y="127"/>
                  </a:lnTo>
                  <a:lnTo>
                    <a:pt x="160" y="128"/>
                  </a:lnTo>
                  <a:lnTo>
                    <a:pt x="160" y="130"/>
                  </a:lnTo>
                  <a:lnTo>
                    <a:pt x="161" y="130"/>
                  </a:lnTo>
                  <a:lnTo>
                    <a:pt x="161" y="131"/>
                  </a:lnTo>
                  <a:lnTo>
                    <a:pt x="163" y="131"/>
                  </a:lnTo>
                  <a:lnTo>
                    <a:pt x="164" y="131"/>
                  </a:lnTo>
                  <a:lnTo>
                    <a:pt x="164" y="132"/>
                  </a:lnTo>
                  <a:lnTo>
                    <a:pt x="165" y="132"/>
                  </a:lnTo>
                  <a:lnTo>
                    <a:pt x="167" y="132"/>
                  </a:lnTo>
                  <a:lnTo>
                    <a:pt x="167" y="134"/>
                  </a:lnTo>
                  <a:lnTo>
                    <a:pt x="167" y="135"/>
                  </a:lnTo>
                  <a:lnTo>
                    <a:pt x="168" y="135"/>
                  </a:lnTo>
                  <a:lnTo>
                    <a:pt x="169" y="135"/>
                  </a:lnTo>
                  <a:lnTo>
                    <a:pt x="169" y="134"/>
                  </a:lnTo>
                  <a:lnTo>
                    <a:pt x="171" y="134"/>
                  </a:lnTo>
                  <a:lnTo>
                    <a:pt x="171" y="135"/>
                  </a:lnTo>
                  <a:lnTo>
                    <a:pt x="172" y="134"/>
                  </a:lnTo>
                  <a:lnTo>
                    <a:pt x="172" y="135"/>
                  </a:lnTo>
                  <a:lnTo>
                    <a:pt x="173" y="135"/>
                  </a:lnTo>
                  <a:lnTo>
                    <a:pt x="173" y="136"/>
                  </a:lnTo>
                  <a:lnTo>
                    <a:pt x="174" y="136"/>
                  </a:lnTo>
                  <a:lnTo>
                    <a:pt x="174" y="135"/>
                  </a:lnTo>
                  <a:lnTo>
                    <a:pt x="174" y="136"/>
                  </a:lnTo>
                  <a:lnTo>
                    <a:pt x="176" y="136"/>
                  </a:lnTo>
                  <a:lnTo>
                    <a:pt x="177" y="136"/>
                  </a:lnTo>
                  <a:lnTo>
                    <a:pt x="178" y="136"/>
                  </a:lnTo>
                  <a:lnTo>
                    <a:pt x="180" y="136"/>
                  </a:lnTo>
                  <a:lnTo>
                    <a:pt x="180" y="138"/>
                  </a:lnTo>
                  <a:lnTo>
                    <a:pt x="181" y="138"/>
                  </a:lnTo>
                  <a:lnTo>
                    <a:pt x="182" y="138"/>
                  </a:lnTo>
                  <a:lnTo>
                    <a:pt x="184" y="138"/>
                  </a:lnTo>
                  <a:lnTo>
                    <a:pt x="185" y="138"/>
                  </a:lnTo>
                  <a:lnTo>
                    <a:pt x="185" y="139"/>
                  </a:lnTo>
                  <a:lnTo>
                    <a:pt x="185" y="138"/>
                  </a:lnTo>
                  <a:lnTo>
                    <a:pt x="186" y="138"/>
                  </a:lnTo>
                  <a:lnTo>
                    <a:pt x="186" y="139"/>
                  </a:lnTo>
                  <a:lnTo>
                    <a:pt x="186" y="138"/>
                  </a:lnTo>
                  <a:lnTo>
                    <a:pt x="186" y="139"/>
                  </a:lnTo>
                  <a:lnTo>
                    <a:pt x="188" y="139"/>
                  </a:lnTo>
                  <a:lnTo>
                    <a:pt x="188" y="138"/>
                  </a:lnTo>
                  <a:lnTo>
                    <a:pt x="188" y="139"/>
                  </a:lnTo>
                  <a:lnTo>
                    <a:pt x="189" y="139"/>
                  </a:lnTo>
                  <a:lnTo>
                    <a:pt x="190" y="139"/>
                  </a:lnTo>
                  <a:lnTo>
                    <a:pt x="190" y="140"/>
                  </a:lnTo>
                  <a:lnTo>
                    <a:pt x="190" y="142"/>
                  </a:lnTo>
                  <a:lnTo>
                    <a:pt x="191" y="142"/>
                  </a:lnTo>
                  <a:lnTo>
                    <a:pt x="191" y="143"/>
                  </a:lnTo>
                  <a:lnTo>
                    <a:pt x="193" y="143"/>
                  </a:lnTo>
                  <a:lnTo>
                    <a:pt x="194" y="143"/>
                  </a:lnTo>
                  <a:lnTo>
                    <a:pt x="194" y="144"/>
                  </a:lnTo>
                  <a:lnTo>
                    <a:pt x="195" y="144"/>
                  </a:lnTo>
                  <a:lnTo>
                    <a:pt x="195" y="143"/>
                  </a:lnTo>
                  <a:lnTo>
                    <a:pt x="195" y="144"/>
                  </a:lnTo>
                  <a:lnTo>
                    <a:pt x="197" y="144"/>
                  </a:lnTo>
                  <a:lnTo>
                    <a:pt x="195" y="144"/>
                  </a:lnTo>
                  <a:lnTo>
                    <a:pt x="195" y="145"/>
                  </a:lnTo>
                  <a:lnTo>
                    <a:pt x="197" y="145"/>
                  </a:lnTo>
                  <a:lnTo>
                    <a:pt x="197" y="147"/>
                  </a:lnTo>
                  <a:lnTo>
                    <a:pt x="198" y="147"/>
                  </a:lnTo>
                  <a:lnTo>
                    <a:pt x="198" y="148"/>
                  </a:lnTo>
                  <a:lnTo>
                    <a:pt x="198" y="149"/>
                  </a:lnTo>
                  <a:lnTo>
                    <a:pt x="199" y="149"/>
                  </a:lnTo>
                  <a:lnTo>
                    <a:pt x="199" y="151"/>
                  </a:lnTo>
                  <a:lnTo>
                    <a:pt x="199" y="149"/>
                  </a:lnTo>
                  <a:lnTo>
                    <a:pt x="201" y="149"/>
                  </a:lnTo>
                  <a:lnTo>
                    <a:pt x="201" y="151"/>
                  </a:lnTo>
                  <a:lnTo>
                    <a:pt x="202" y="151"/>
                  </a:lnTo>
                  <a:lnTo>
                    <a:pt x="203" y="151"/>
                  </a:lnTo>
                  <a:lnTo>
                    <a:pt x="203" y="149"/>
                  </a:lnTo>
                  <a:lnTo>
                    <a:pt x="205" y="149"/>
                  </a:lnTo>
                  <a:lnTo>
                    <a:pt x="205" y="151"/>
                  </a:lnTo>
                  <a:lnTo>
                    <a:pt x="206" y="151"/>
                  </a:lnTo>
                  <a:lnTo>
                    <a:pt x="206" y="152"/>
                  </a:lnTo>
                  <a:lnTo>
                    <a:pt x="206" y="153"/>
                  </a:lnTo>
                  <a:lnTo>
                    <a:pt x="207" y="153"/>
                  </a:lnTo>
                  <a:lnTo>
                    <a:pt x="207" y="155"/>
                  </a:lnTo>
                  <a:lnTo>
                    <a:pt x="206" y="155"/>
                  </a:lnTo>
                  <a:lnTo>
                    <a:pt x="206" y="156"/>
                  </a:lnTo>
                  <a:lnTo>
                    <a:pt x="207" y="156"/>
                  </a:lnTo>
                  <a:lnTo>
                    <a:pt x="207" y="157"/>
                  </a:lnTo>
                  <a:lnTo>
                    <a:pt x="206" y="157"/>
                  </a:lnTo>
                  <a:lnTo>
                    <a:pt x="207" y="157"/>
                  </a:lnTo>
                  <a:lnTo>
                    <a:pt x="207" y="159"/>
                  </a:lnTo>
                  <a:lnTo>
                    <a:pt x="207" y="157"/>
                  </a:lnTo>
                  <a:lnTo>
                    <a:pt x="207" y="159"/>
                  </a:lnTo>
                  <a:lnTo>
                    <a:pt x="209" y="159"/>
                  </a:lnTo>
                  <a:lnTo>
                    <a:pt x="209" y="160"/>
                  </a:lnTo>
                  <a:lnTo>
                    <a:pt x="210" y="160"/>
                  </a:lnTo>
                  <a:lnTo>
                    <a:pt x="210" y="161"/>
                  </a:lnTo>
                  <a:lnTo>
                    <a:pt x="209" y="161"/>
                  </a:lnTo>
                  <a:lnTo>
                    <a:pt x="210" y="161"/>
                  </a:lnTo>
                  <a:lnTo>
                    <a:pt x="210" y="162"/>
                  </a:lnTo>
                  <a:lnTo>
                    <a:pt x="210" y="164"/>
                  </a:lnTo>
                  <a:lnTo>
                    <a:pt x="209" y="165"/>
                  </a:lnTo>
                  <a:lnTo>
                    <a:pt x="210" y="165"/>
                  </a:lnTo>
                  <a:lnTo>
                    <a:pt x="209" y="165"/>
                  </a:lnTo>
                  <a:lnTo>
                    <a:pt x="209" y="166"/>
                  </a:lnTo>
                  <a:lnTo>
                    <a:pt x="209" y="165"/>
                  </a:lnTo>
                  <a:lnTo>
                    <a:pt x="210" y="165"/>
                  </a:lnTo>
                  <a:lnTo>
                    <a:pt x="210" y="166"/>
                  </a:lnTo>
                  <a:lnTo>
                    <a:pt x="209" y="166"/>
                  </a:lnTo>
                  <a:lnTo>
                    <a:pt x="210" y="166"/>
                  </a:lnTo>
                  <a:lnTo>
                    <a:pt x="210" y="168"/>
                  </a:lnTo>
                  <a:lnTo>
                    <a:pt x="210" y="166"/>
                  </a:lnTo>
                  <a:lnTo>
                    <a:pt x="210" y="168"/>
                  </a:lnTo>
                  <a:lnTo>
                    <a:pt x="211" y="168"/>
                  </a:lnTo>
                  <a:lnTo>
                    <a:pt x="210" y="166"/>
                  </a:lnTo>
                  <a:lnTo>
                    <a:pt x="211" y="166"/>
                  </a:lnTo>
                  <a:lnTo>
                    <a:pt x="212" y="166"/>
                  </a:lnTo>
                  <a:lnTo>
                    <a:pt x="212" y="165"/>
                  </a:lnTo>
                  <a:lnTo>
                    <a:pt x="214" y="165"/>
                  </a:lnTo>
                  <a:lnTo>
                    <a:pt x="214" y="166"/>
                  </a:lnTo>
                  <a:lnTo>
                    <a:pt x="214" y="168"/>
                  </a:lnTo>
                  <a:lnTo>
                    <a:pt x="215" y="168"/>
                  </a:lnTo>
                  <a:lnTo>
                    <a:pt x="215" y="172"/>
                  </a:lnTo>
                  <a:lnTo>
                    <a:pt x="215" y="173"/>
                  </a:lnTo>
                  <a:lnTo>
                    <a:pt x="215" y="174"/>
                  </a:lnTo>
                  <a:lnTo>
                    <a:pt x="215" y="176"/>
                  </a:lnTo>
                  <a:lnTo>
                    <a:pt x="215" y="177"/>
                  </a:lnTo>
                  <a:lnTo>
                    <a:pt x="215" y="178"/>
                  </a:lnTo>
                  <a:lnTo>
                    <a:pt x="215" y="181"/>
                  </a:lnTo>
                  <a:lnTo>
                    <a:pt x="215" y="182"/>
                  </a:lnTo>
                  <a:lnTo>
                    <a:pt x="215" y="185"/>
                  </a:lnTo>
                  <a:lnTo>
                    <a:pt x="215" y="186"/>
                  </a:lnTo>
                  <a:lnTo>
                    <a:pt x="215" y="187"/>
                  </a:lnTo>
                  <a:lnTo>
                    <a:pt x="215" y="190"/>
                  </a:lnTo>
                  <a:lnTo>
                    <a:pt x="215" y="191"/>
                  </a:lnTo>
                  <a:lnTo>
                    <a:pt x="215" y="193"/>
                  </a:lnTo>
                  <a:lnTo>
                    <a:pt x="215" y="195"/>
                  </a:lnTo>
                  <a:lnTo>
                    <a:pt x="215" y="198"/>
                  </a:lnTo>
                  <a:lnTo>
                    <a:pt x="215" y="199"/>
                  </a:lnTo>
                  <a:lnTo>
                    <a:pt x="215" y="200"/>
                  </a:lnTo>
                  <a:lnTo>
                    <a:pt x="215" y="202"/>
                  </a:lnTo>
                  <a:lnTo>
                    <a:pt x="215" y="203"/>
                  </a:lnTo>
                  <a:lnTo>
                    <a:pt x="215" y="206"/>
                  </a:lnTo>
                  <a:lnTo>
                    <a:pt x="215" y="207"/>
                  </a:lnTo>
                  <a:lnTo>
                    <a:pt x="215" y="210"/>
                  </a:lnTo>
                  <a:lnTo>
                    <a:pt x="215" y="211"/>
                  </a:lnTo>
                  <a:lnTo>
                    <a:pt x="215" y="212"/>
                  </a:lnTo>
                  <a:lnTo>
                    <a:pt x="215" y="214"/>
                  </a:lnTo>
                  <a:lnTo>
                    <a:pt x="215" y="216"/>
                  </a:lnTo>
                  <a:lnTo>
                    <a:pt x="215" y="217"/>
                  </a:lnTo>
                  <a:lnTo>
                    <a:pt x="215" y="219"/>
                  </a:lnTo>
                  <a:lnTo>
                    <a:pt x="214" y="219"/>
                  </a:lnTo>
                  <a:lnTo>
                    <a:pt x="212" y="219"/>
                  </a:lnTo>
                  <a:lnTo>
                    <a:pt x="211" y="219"/>
                  </a:lnTo>
                  <a:lnTo>
                    <a:pt x="209" y="219"/>
                  </a:lnTo>
                  <a:lnTo>
                    <a:pt x="206" y="219"/>
                  </a:lnTo>
                  <a:lnTo>
                    <a:pt x="205" y="219"/>
                  </a:lnTo>
                  <a:lnTo>
                    <a:pt x="203" y="219"/>
                  </a:lnTo>
                  <a:lnTo>
                    <a:pt x="202" y="219"/>
                  </a:lnTo>
                  <a:lnTo>
                    <a:pt x="198" y="219"/>
                  </a:lnTo>
                  <a:lnTo>
                    <a:pt x="197" y="219"/>
                  </a:lnTo>
                  <a:lnTo>
                    <a:pt x="195" y="219"/>
                  </a:lnTo>
                  <a:lnTo>
                    <a:pt x="194" y="219"/>
                  </a:lnTo>
                  <a:lnTo>
                    <a:pt x="191" y="219"/>
                  </a:lnTo>
                  <a:lnTo>
                    <a:pt x="189" y="219"/>
                  </a:lnTo>
                  <a:lnTo>
                    <a:pt x="186" y="219"/>
                  </a:lnTo>
                  <a:lnTo>
                    <a:pt x="182" y="219"/>
                  </a:lnTo>
                  <a:lnTo>
                    <a:pt x="178" y="219"/>
                  </a:lnTo>
                  <a:lnTo>
                    <a:pt x="177" y="219"/>
                  </a:lnTo>
                  <a:lnTo>
                    <a:pt x="176" y="219"/>
                  </a:lnTo>
                  <a:lnTo>
                    <a:pt x="173" y="219"/>
                  </a:lnTo>
                  <a:lnTo>
                    <a:pt x="172" y="219"/>
                  </a:lnTo>
                  <a:lnTo>
                    <a:pt x="169" y="219"/>
                  </a:lnTo>
                  <a:lnTo>
                    <a:pt x="168" y="219"/>
                  </a:lnTo>
                  <a:lnTo>
                    <a:pt x="160" y="219"/>
                  </a:lnTo>
                  <a:lnTo>
                    <a:pt x="159" y="219"/>
                  </a:lnTo>
                  <a:lnTo>
                    <a:pt x="157" y="219"/>
                  </a:lnTo>
                  <a:lnTo>
                    <a:pt x="155" y="219"/>
                  </a:lnTo>
                  <a:lnTo>
                    <a:pt x="152" y="219"/>
                  </a:lnTo>
                  <a:lnTo>
                    <a:pt x="151" y="219"/>
                  </a:lnTo>
                  <a:lnTo>
                    <a:pt x="150" y="219"/>
                  </a:lnTo>
                  <a:lnTo>
                    <a:pt x="147" y="219"/>
                  </a:lnTo>
                  <a:lnTo>
                    <a:pt x="146" y="219"/>
                  </a:lnTo>
                  <a:lnTo>
                    <a:pt x="142" y="219"/>
                  </a:lnTo>
                  <a:lnTo>
                    <a:pt x="140" y="219"/>
                  </a:lnTo>
                  <a:lnTo>
                    <a:pt x="131" y="219"/>
                  </a:lnTo>
                  <a:lnTo>
                    <a:pt x="129" y="219"/>
                  </a:lnTo>
                  <a:lnTo>
                    <a:pt x="127" y="219"/>
                  </a:lnTo>
                  <a:lnTo>
                    <a:pt x="126" y="219"/>
                  </a:lnTo>
                  <a:lnTo>
                    <a:pt x="123" y="219"/>
                  </a:lnTo>
                  <a:lnTo>
                    <a:pt x="119" y="219"/>
                  </a:lnTo>
                  <a:lnTo>
                    <a:pt x="117" y="219"/>
                  </a:lnTo>
                  <a:lnTo>
                    <a:pt x="114" y="219"/>
                  </a:lnTo>
                  <a:lnTo>
                    <a:pt x="113" y="219"/>
                  </a:lnTo>
                  <a:lnTo>
                    <a:pt x="110" y="219"/>
                  </a:lnTo>
                  <a:lnTo>
                    <a:pt x="108" y="219"/>
                  </a:lnTo>
                  <a:lnTo>
                    <a:pt x="105" y="219"/>
                  </a:lnTo>
                  <a:lnTo>
                    <a:pt x="102" y="219"/>
                  </a:lnTo>
                  <a:lnTo>
                    <a:pt x="100" y="219"/>
                  </a:lnTo>
                  <a:lnTo>
                    <a:pt x="97" y="219"/>
                  </a:lnTo>
                  <a:lnTo>
                    <a:pt x="95" y="219"/>
                  </a:lnTo>
                  <a:lnTo>
                    <a:pt x="92" y="219"/>
                  </a:lnTo>
                  <a:lnTo>
                    <a:pt x="89" y="219"/>
                  </a:lnTo>
                  <a:lnTo>
                    <a:pt x="87" y="219"/>
                  </a:lnTo>
                  <a:lnTo>
                    <a:pt x="84" y="219"/>
                  </a:lnTo>
                  <a:lnTo>
                    <a:pt x="84" y="220"/>
                  </a:lnTo>
                  <a:lnTo>
                    <a:pt x="84" y="223"/>
                  </a:lnTo>
                  <a:lnTo>
                    <a:pt x="84" y="225"/>
                  </a:lnTo>
                  <a:lnTo>
                    <a:pt x="84" y="228"/>
                  </a:lnTo>
                  <a:lnTo>
                    <a:pt x="84" y="229"/>
                  </a:lnTo>
                  <a:lnTo>
                    <a:pt x="84" y="231"/>
                  </a:lnTo>
                  <a:lnTo>
                    <a:pt x="84" y="232"/>
                  </a:lnTo>
                  <a:lnTo>
                    <a:pt x="84" y="236"/>
                  </a:lnTo>
                  <a:lnTo>
                    <a:pt x="84" y="238"/>
                  </a:lnTo>
                  <a:lnTo>
                    <a:pt x="84" y="241"/>
                  </a:lnTo>
                  <a:lnTo>
                    <a:pt x="84" y="244"/>
                  </a:lnTo>
                  <a:lnTo>
                    <a:pt x="84" y="246"/>
                  </a:lnTo>
                  <a:lnTo>
                    <a:pt x="80" y="246"/>
                  </a:lnTo>
                  <a:lnTo>
                    <a:pt x="76" y="246"/>
                  </a:lnTo>
                  <a:lnTo>
                    <a:pt x="75" y="246"/>
                  </a:lnTo>
                  <a:lnTo>
                    <a:pt x="72" y="246"/>
                  </a:lnTo>
                  <a:lnTo>
                    <a:pt x="71" y="246"/>
                  </a:lnTo>
                  <a:lnTo>
                    <a:pt x="66" y="246"/>
                  </a:lnTo>
                  <a:lnTo>
                    <a:pt x="65" y="246"/>
                  </a:lnTo>
                  <a:lnTo>
                    <a:pt x="63" y="246"/>
                  </a:lnTo>
                  <a:lnTo>
                    <a:pt x="59" y="246"/>
                  </a:lnTo>
                  <a:lnTo>
                    <a:pt x="57" y="246"/>
                  </a:lnTo>
                  <a:lnTo>
                    <a:pt x="54" y="246"/>
                  </a:lnTo>
                  <a:lnTo>
                    <a:pt x="53" y="246"/>
                  </a:lnTo>
                  <a:lnTo>
                    <a:pt x="50" y="246"/>
                  </a:lnTo>
                  <a:lnTo>
                    <a:pt x="48" y="246"/>
                  </a:lnTo>
                  <a:lnTo>
                    <a:pt x="46" y="246"/>
                  </a:lnTo>
                  <a:lnTo>
                    <a:pt x="45" y="246"/>
                  </a:lnTo>
                  <a:lnTo>
                    <a:pt x="42" y="246"/>
                  </a:lnTo>
                  <a:lnTo>
                    <a:pt x="41" y="246"/>
                  </a:lnTo>
                  <a:lnTo>
                    <a:pt x="38" y="246"/>
                  </a:lnTo>
                  <a:lnTo>
                    <a:pt x="37" y="246"/>
                  </a:lnTo>
                  <a:lnTo>
                    <a:pt x="36" y="246"/>
                  </a:lnTo>
                  <a:lnTo>
                    <a:pt x="34" y="246"/>
                  </a:lnTo>
                  <a:lnTo>
                    <a:pt x="33" y="246"/>
                  </a:lnTo>
                  <a:lnTo>
                    <a:pt x="32" y="246"/>
                  </a:lnTo>
                  <a:lnTo>
                    <a:pt x="30" y="246"/>
                  </a:lnTo>
                  <a:lnTo>
                    <a:pt x="29" y="246"/>
                  </a:lnTo>
                  <a:lnTo>
                    <a:pt x="28" y="246"/>
                  </a:lnTo>
                  <a:lnTo>
                    <a:pt x="27" y="246"/>
                  </a:lnTo>
                  <a:lnTo>
                    <a:pt x="25" y="246"/>
                  </a:lnTo>
                  <a:lnTo>
                    <a:pt x="21" y="246"/>
                  </a:lnTo>
                  <a:lnTo>
                    <a:pt x="20" y="246"/>
                  </a:lnTo>
                  <a:lnTo>
                    <a:pt x="15" y="246"/>
                  </a:lnTo>
                  <a:lnTo>
                    <a:pt x="12" y="246"/>
                  </a:lnTo>
                  <a:lnTo>
                    <a:pt x="11" y="246"/>
                  </a:lnTo>
                  <a:lnTo>
                    <a:pt x="11" y="245"/>
                  </a:lnTo>
                  <a:lnTo>
                    <a:pt x="11" y="244"/>
                  </a:lnTo>
                  <a:lnTo>
                    <a:pt x="11" y="238"/>
                  </a:lnTo>
                  <a:lnTo>
                    <a:pt x="11" y="237"/>
                  </a:lnTo>
                  <a:lnTo>
                    <a:pt x="11" y="233"/>
                  </a:lnTo>
                  <a:lnTo>
                    <a:pt x="10" y="228"/>
                  </a:lnTo>
                  <a:lnTo>
                    <a:pt x="10" y="220"/>
                  </a:lnTo>
                  <a:lnTo>
                    <a:pt x="11" y="219"/>
                  </a:lnTo>
                  <a:lnTo>
                    <a:pt x="11" y="217"/>
                  </a:lnTo>
                  <a:lnTo>
                    <a:pt x="11" y="214"/>
                  </a:lnTo>
                  <a:lnTo>
                    <a:pt x="10" y="208"/>
                  </a:lnTo>
                  <a:lnTo>
                    <a:pt x="10" y="207"/>
                  </a:lnTo>
                  <a:lnTo>
                    <a:pt x="10" y="206"/>
                  </a:lnTo>
                  <a:lnTo>
                    <a:pt x="11" y="204"/>
                  </a:lnTo>
                  <a:lnTo>
                    <a:pt x="11" y="202"/>
                  </a:lnTo>
                  <a:lnTo>
                    <a:pt x="11" y="199"/>
                  </a:lnTo>
                  <a:lnTo>
                    <a:pt x="11" y="198"/>
                  </a:lnTo>
                  <a:lnTo>
                    <a:pt x="11" y="197"/>
                  </a:lnTo>
                  <a:lnTo>
                    <a:pt x="11" y="194"/>
                  </a:lnTo>
                  <a:lnTo>
                    <a:pt x="11" y="193"/>
                  </a:lnTo>
                  <a:lnTo>
                    <a:pt x="11" y="190"/>
                  </a:lnTo>
                  <a:lnTo>
                    <a:pt x="11" y="187"/>
                  </a:lnTo>
                  <a:lnTo>
                    <a:pt x="11" y="186"/>
                  </a:lnTo>
                  <a:lnTo>
                    <a:pt x="11" y="181"/>
                  </a:lnTo>
                  <a:lnTo>
                    <a:pt x="11" y="178"/>
                  </a:lnTo>
                  <a:lnTo>
                    <a:pt x="11" y="177"/>
                  </a:lnTo>
                  <a:lnTo>
                    <a:pt x="11" y="176"/>
                  </a:lnTo>
                  <a:lnTo>
                    <a:pt x="11" y="173"/>
                  </a:lnTo>
                  <a:lnTo>
                    <a:pt x="11" y="172"/>
                  </a:lnTo>
                  <a:lnTo>
                    <a:pt x="11" y="168"/>
                  </a:lnTo>
                  <a:lnTo>
                    <a:pt x="11" y="165"/>
                  </a:lnTo>
                  <a:lnTo>
                    <a:pt x="11" y="161"/>
                  </a:lnTo>
                  <a:lnTo>
                    <a:pt x="8" y="161"/>
                  </a:lnTo>
                  <a:lnTo>
                    <a:pt x="6" y="161"/>
                  </a:lnTo>
                  <a:lnTo>
                    <a:pt x="2" y="161"/>
                  </a:lnTo>
                  <a:lnTo>
                    <a:pt x="0" y="156"/>
                  </a:lnTo>
                  <a:lnTo>
                    <a:pt x="0" y="152"/>
                  </a:lnTo>
                  <a:lnTo>
                    <a:pt x="2" y="151"/>
                  </a:lnTo>
                  <a:lnTo>
                    <a:pt x="2" y="148"/>
                  </a:lnTo>
                  <a:lnTo>
                    <a:pt x="2" y="145"/>
                  </a:lnTo>
                  <a:lnTo>
                    <a:pt x="2" y="143"/>
                  </a:lnTo>
                  <a:lnTo>
                    <a:pt x="2" y="142"/>
                  </a:lnTo>
                  <a:lnTo>
                    <a:pt x="2" y="139"/>
                  </a:lnTo>
                  <a:lnTo>
                    <a:pt x="2" y="136"/>
                  </a:lnTo>
                  <a:lnTo>
                    <a:pt x="2" y="134"/>
                  </a:lnTo>
                  <a:lnTo>
                    <a:pt x="2" y="126"/>
                  </a:lnTo>
                  <a:lnTo>
                    <a:pt x="2" y="125"/>
                  </a:lnTo>
                  <a:lnTo>
                    <a:pt x="2" y="123"/>
                  </a:lnTo>
                  <a:lnTo>
                    <a:pt x="2" y="118"/>
                  </a:lnTo>
                  <a:lnTo>
                    <a:pt x="2" y="117"/>
                  </a:lnTo>
                  <a:lnTo>
                    <a:pt x="2" y="115"/>
                  </a:lnTo>
                  <a:lnTo>
                    <a:pt x="2" y="114"/>
                  </a:lnTo>
                  <a:lnTo>
                    <a:pt x="2" y="113"/>
                  </a:lnTo>
                  <a:lnTo>
                    <a:pt x="2" y="109"/>
                  </a:lnTo>
                  <a:lnTo>
                    <a:pt x="2" y="105"/>
                  </a:lnTo>
                  <a:lnTo>
                    <a:pt x="2" y="104"/>
                  </a:lnTo>
                  <a:lnTo>
                    <a:pt x="2" y="96"/>
                  </a:lnTo>
                  <a:lnTo>
                    <a:pt x="2" y="94"/>
                  </a:lnTo>
                  <a:lnTo>
                    <a:pt x="2" y="90"/>
                  </a:lnTo>
                  <a:lnTo>
                    <a:pt x="2" y="89"/>
                  </a:lnTo>
                  <a:lnTo>
                    <a:pt x="2" y="88"/>
                  </a:lnTo>
                  <a:lnTo>
                    <a:pt x="2" y="87"/>
                  </a:lnTo>
                  <a:lnTo>
                    <a:pt x="2" y="85"/>
                  </a:lnTo>
                  <a:lnTo>
                    <a:pt x="2" y="83"/>
                  </a:lnTo>
                  <a:lnTo>
                    <a:pt x="2" y="79"/>
                  </a:lnTo>
                  <a:lnTo>
                    <a:pt x="2" y="77"/>
                  </a:lnTo>
                  <a:lnTo>
                    <a:pt x="2" y="76"/>
                  </a:lnTo>
                  <a:lnTo>
                    <a:pt x="2" y="73"/>
                  </a:lnTo>
                  <a:lnTo>
                    <a:pt x="2" y="72"/>
                  </a:lnTo>
                  <a:lnTo>
                    <a:pt x="2" y="68"/>
                  </a:lnTo>
                  <a:lnTo>
                    <a:pt x="2" y="66"/>
                  </a:lnTo>
                  <a:lnTo>
                    <a:pt x="2" y="64"/>
                  </a:lnTo>
                  <a:lnTo>
                    <a:pt x="2" y="62"/>
                  </a:lnTo>
                  <a:lnTo>
                    <a:pt x="2" y="60"/>
                  </a:lnTo>
                  <a:lnTo>
                    <a:pt x="2" y="59"/>
                  </a:lnTo>
                  <a:lnTo>
                    <a:pt x="2" y="55"/>
                  </a:lnTo>
                  <a:lnTo>
                    <a:pt x="2" y="51"/>
                  </a:lnTo>
                  <a:lnTo>
                    <a:pt x="2" y="49"/>
                  </a:lnTo>
                  <a:lnTo>
                    <a:pt x="2" y="45"/>
                  </a:lnTo>
                  <a:lnTo>
                    <a:pt x="2" y="41"/>
                  </a:lnTo>
                  <a:lnTo>
                    <a:pt x="2" y="39"/>
                  </a:lnTo>
                  <a:lnTo>
                    <a:pt x="2" y="38"/>
                  </a:lnTo>
                  <a:lnTo>
                    <a:pt x="2" y="37"/>
                  </a:lnTo>
                  <a:lnTo>
                    <a:pt x="2" y="34"/>
                  </a:lnTo>
                  <a:lnTo>
                    <a:pt x="2" y="32"/>
                  </a:lnTo>
                  <a:lnTo>
                    <a:pt x="2" y="30"/>
                  </a:lnTo>
                  <a:lnTo>
                    <a:pt x="2" y="29"/>
                  </a:lnTo>
                  <a:lnTo>
                    <a:pt x="2" y="28"/>
                  </a:lnTo>
                  <a:lnTo>
                    <a:pt x="2" y="26"/>
                  </a:lnTo>
                  <a:lnTo>
                    <a:pt x="2" y="25"/>
                  </a:lnTo>
                  <a:lnTo>
                    <a:pt x="2" y="24"/>
                  </a:lnTo>
                  <a:lnTo>
                    <a:pt x="2" y="22"/>
                  </a:lnTo>
                  <a:lnTo>
                    <a:pt x="2" y="21"/>
                  </a:lnTo>
                  <a:lnTo>
                    <a:pt x="2" y="20"/>
                  </a:lnTo>
                  <a:lnTo>
                    <a:pt x="2" y="18"/>
                  </a:lnTo>
                  <a:lnTo>
                    <a:pt x="2" y="17"/>
                  </a:lnTo>
                  <a:lnTo>
                    <a:pt x="2" y="11"/>
                  </a:lnTo>
                  <a:lnTo>
                    <a:pt x="2" y="8"/>
                  </a:lnTo>
                  <a:lnTo>
                    <a:pt x="7" y="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74">
              <a:extLst>
                <a:ext uri="{FF2B5EF4-FFF2-40B4-BE49-F238E27FC236}">
                  <a16:creationId xmlns:a16="http://schemas.microsoft.com/office/drawing/2014/main" id="{6CAF1329-5313-4B25-9B5A-484D2C24D5EB}"/>
                </a:ext>
              </a:extLst>
            </p:cNvPr>
            <p:cNvSpPr>
              <a:spLocks/>
            </p:cNvSpPr>
            <p:nvPr/>
          </p:nvSpPr>
          <p:spPr bwMode="auto">
            <a:xfrm>
              <a:off x="5896" y="3144"/>
              <a:ext cx="157" cy="278"/>
            </a:xfrm>
            <a:custGeom>
              <a:avLst/>
              <a:gdLst>
                <a:gd name="T0" fmla="*/ 80 w 157"/>
                <a:gd name="T1" fmla="*/ 5 h 278"/>
                <a:gd name="T2" fmla="*/ 95 w 157"/>
                <a:gd name="T3" fmla="*/ 4 h 278"/>
                <a:gd name="T4" fmla="*/ 129 w 157"/>
                <a:gd name="T5" fmla="*/ 1 h 278"/>
                <a:gd name="T6" fmla="*/ 148 w 157"/>
                <a:gd name="T7" fmla="*/ 10 h 278"/>
                <a:gd name="T8" fmla="*/ 148 w 157"/>
                <a:gd name="T9" fmla="*/ 18 h 278"/>
                <a:gd name="T10" fmla="*/ 148 w 157"/>
                <a:gd name="T11" fmla="*/ 29 h 278"/>
                <a:gd name="T12" fmla="*/ 148 w 157"/>
                <a:gd name="T13" fmla="*/ 43 h 278"/>
                <a:gd name="T14" fmla="*/ 148 w 157"/>
                <a:gd name="T15" fmla="*/ 58 h 278"/>
                <a:gd name="T16" fmla="*/ 148 w 157"/>
                <a:gd name="T17" fmla="*/ 71 h 278"/>
                <a:gd name="T18" fmla="*/ 148 w 157"/>
                <a:gd name="T19" fmla="*/ 82 h 278"/>
                <a:gd name="T20" fmla="*/ 148 w 157"/>
                <a:gd name="T21" fmla="*/ 105 h 278"/>
                <a:gd name="T22" fmla="*/ 148 w 157"/>
                <a:gd name="T23" fmla="*/ 117 h 278"/>
                <a:gd name="T24" fmla="*/ 148 w 157"/>
                <a:gd name="T25" fmla="*/ 135 h 278"/>
                <a:gd name="T26" fmla="*/ 148 w 157"/>
                <a:gd name="T27" fmla="*/ 153 h 278"/>
                <a:gd name="T28" fmla="*/ 157 w 157"/>
                <a:gd name="T29" fmla="*/ 164 h 278"/>
                <a:gd name="T30" fmla="*/ 157 w 157"/>
                <a:gd name="T31" fmla="*/ 178 h 278"/>
                <a:gd name="T32" fmla="*/ 157 w 157"/>
                <a:gd name="T33" fmla="*/ 190 h 278"/>
                <a:gd name="T34" fmla="*/ 156 w 157"/>
                <a:gd name="T35" fmla="*/ 200 h 278"/>
                <a:gd name="T36" fmla="*/ 157 w 157"/>
                <a:gd name="T37" fmla="*/ 225 h 278"/>
                <a:gd name="T38" fmla="*/ 153 w 157"/>
                <a:gd name="T39" fmla="*/ 238 h 278"/>
                <a:gd name="T40" fmla="*/ 153 w 157"/>
                <a:gd name="T41" fmla="*/ 236 h 278"/>
                <a:gd name="T42" fmla="*/ 149 w 157"/>
                <a:gd name="T43" fmla="*/ 237 h 278"/>
                <a:gd name="T44" fmla="*/ 136 w 157"/>
                <a:gd name="T45" fmla="*/ 236 h 278"/>
                <a:gd name="T46" fmla="*/ 122 w 157"/>
                <a:gd name="T47" fmla="*/ 236 h 278"/>
                <a:gd name="T48" fmla="*/ 114 w 157"/>
                <a:gd name="T49" fmla="*/ 236 h 278"/>
                <a:gd name="T50" fmla="*/ 111 w 157"/>
                <a:gd name="T51" fmla="*/ 247 h 278"/>
                <a:gd name="T52" fmla="*/ 111 w 157"/>
                <a:gd name="T53" fmla="*/ 258 h 278"/>
                <a:gd name="T54" fmla="*/ 111 w 157"/>
                <a:gd name="T55" fmla="*/ 268 h 278"/>
                <a:gd name="T56" fmla="*/ 104 w 157"/>
                <a:gd name="T57" fmla="*/ 275 h 278"/>
                <a:gd name="T58" fmla="*/ 89 w 157"/>
                <a:gd name="T59" fmla="*/ 278 h 278"/>
                <a:gd name="T60" fmla="*/ 84 w 157"/>
                <a:gd name="T61" fmla="*/ 272 h 278"/>
                <a:gd name="T62" fmla="*/ 74 w 157"/>
                <a:gd name="T63" fmla="*/ 266 h 278"/>
                <a:gd name="T64" fmla="*/ 64 w 157"/>
                <a:gd name="T65" fmla="*/ 263 h 278"/>
                <a:gd name="T66" fmla="*/ 47 w 157"/>
                <a:gd name="T67" fmla="*/ 263 h 278"/>
                <a:gd name="T68" fmla="*/ 29 w 157"/>
                <a:gd name="T69" fmla="*/ 263 h 278"/>
                <a:gd name="T70" fmla="*/ 15 w 157"/>
                <a:gd name="T71" fmla="*/ 263 h 278"/>
                <a:gd name="T72" fmla="*/ 6 w 157"/>
                <a:gd name="T73" fmla="*/ 263 h 278"/>
                <a:gd name="T74" fmla="*/ 0 w 157"/>
                <a:gd name="T75" fmla="*/ 254 h 278"/>
                <a:gd name="T76" fmla="*/ 0 w 157"/>
                <a:gd name="T77" fmla="*/ 242 h 278"/>
                <a:gd name="T78" fmla="*/ 0 w 157"/>
                <a:gd name="T79" fmla="*/ 225 h 278"/>
                <a:gd name="T80" fmla="*/ 0 w 157"/>
                <a:gd name="T81" fmla="*/ 204 h 278"/>
                <a:gd name="T82" fmla="*/ 0 w 157"/>
                <a:gd name="T83" fmla="*/ 189 h 278"/>
                <a:gd name="T84" fmla="*/ 0 w 157"/>
                <a:gd name="T85" fmla="*/ 168 h 278"/>
                <a:gd name="T86" fmla="*/ 0 w 157"/>
                <a:gd name="T87" fmla="*/ 151 h 278"/>
                <a:gd name="T88" fmla="*/ 0 w 157"/>
                <a:gd name="T89" fmla="*/ 134 h 278"/>
                <a:gd name="T90" fmla="*/ 0 w 157"/>
                <a:gd name="T91" fmla="*/ 115 h 278"/>
                <a:gd name="T92" fmla="*/ 0 w 157"/>
                <a:gd name="T93" fmla="*/ 98 h 278"/>
                <a:gd name="T94" fmla="*/ 0 w 157"/>
                <a:gd name="T95" fmla="*/ 86 h 278"/>
                <a:gd name="T96" fmla="*/ 0 w 157"/>
                <a:gd name="T97" fmla="*/ 68 h 278"/>
                <a:gd name="T98" fmla="*/ 0 w 157"/>
                <a:gd name="T99" fmla="*/ 48 h 278"/>
                <a:gd name="T100" fmla="*/ 0 w 157"/>
                <a:gd name="T101" fmla="*/ 28 h 278"/>
                <a:gd name="T102" fmla="*/ 5 w 157"/>
                <a:gd name="T103" fmla="*/ 25 h 278"/>
                <a:gd name="T104" fmla="*/ 10 w 157"/>
                <a:gd name="T105" fmla="*/ 25 h 278"/>
                <a:gd name="T106" fmla="*/ 17 w 157"/>
                <a:gd name="T107" fmla="*/ 22 h 278"/>
                <a:gd name="T108" fmla="*/ 22 w 157"/>
                <a:gd name="T109" fmla="*/ 22 h 278"/>
                <a:gd name="T110" fmla="*/ 29 w 157"/>
                <a:gd name="T111" fmla="*/ 21 h 278"/>
                <a:gd name="T112" fmla="*/ 34 w 157"/>
                <a:gd name="T113" fmla="*/ 18 h 278"/>
                <a:gd name="T114" fmla="*/ 38 w 157"/>
                <a:gd name="T115" fmla="*/ 14 h 278"/>
                <a:gd name="T116" fmla="*/ 43 w 157"/>
                <a:gd name="T117" fmla="*/ 12 h 278"/>
                <a:gd name="T118" fmla="*/ 50 w 157"/>
                <a:gd name="T119" fmla="*/ 9 h 278"/>
                <a:gd name="T120" fmla="*/ 56 w 157"/>
                <a:gd name="T121" fmla="*/ 8 h 278"/>
                <a:gd name="T122" fmla="*/ 61 w 157"/>
                <a:gd name="T123" fmla="*/ 5 h 278"/>
                <a:gd name="T124" fmla="*/ 65 w 157"/>
                <a:gd name="T125" fmla="*/ 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 h="278">
                  <a:moveTo>
                    <a:pt x="67" y="5"/>
                  </a:moveTo>
                  <a:lnTo>
                    <a:pt x="68" y="5"/>
                  </a:lnTo>
                  <a:lnTo>
                    <a:pt x="70" y="5"/>
                  </a:lnTo>
                  <a:lnTo>
                    <a:pt x="74" y="5"/>
                  </a:lnTo>
                  <a:lnTo>
                    <a:pt x="77" y="5"/>
                  </a:lnTo>
                  <a:lnTo>
                    <a:pt x="80" y="5"/>
                  </a:lnTo>
                  <a:lnTo>
                    <a:pt x="84" y="5"/>
                  </a:lnTo>
                  <a:lnTo>
                    <a:pt x="86" y="4"/>
                  </a:lnTo>
                  <a:lnTo>
                    <a:pt x="89" y="4"/>
                  </a:lnTo>
                  <a:lnTo>
                    <a:pt x="91" y="4"/>
                  </a:lnTo>
                  <a:lnTo>
                    <a:pt x="93" y="4"/>
                  </a:lnTo>
                  <a:lnTo>
                    <a:pt x="95" y="4"/>
                  </a:lnTo>
                  <a:lnTo>
                    <a:pt x="98" y="4"/>
                  </a:lnTo>
                  <a:lnTo>
                    <a:pt x="103" y="4"/>
                  </a:lnTo>
                  <a:lnTo>
                    <a:pt x="111" y="3"/>
                  </a:lnTo>
                  <a:lnTo>
                    <a:pt x="116" y="3"/>
                  </a:lnTo>
                  <a:lnTo>
                    <a:pt x="123" y="3"/>
                  </a:lnTo>
                  <a:lnTo>
                    <a:pt x="129" y="1"/>
                  </a:lnTo>
                  <a:lnTo>
                    <a:pt x="136" y="1"/>
                  </a:lnTo>
                  <a:lnTo>
                    <a:pt x="145" y="0"/>
                  </a:lnTo>
                  <a:lnTo>
                    <a:pt x="148" y="0"/>
                  </a:lnTo>
                  <a:lnTo>
                    <a:pt x="148" y="3"/>
                  </a:lnTo>
                  <a:lnTo>
                    <a:pt x="148" y="9"/>
                  </a:lnTo>
                  <a:lnTo>
                    <a:pt x="148" y="10"/>
                  </a:lnTo>
                  <a:lnTo>
                    <a:pt x="148" y="12"/>
                  </a:lnTo>
                  <a:lnTo>
                    <a:pt x="148" y="13"/>
                  </a:lnTo>
                  <a:lnTo>
                    <a:pt x="148" y="14"/>
                  </a:lnTo>
                  <a:lnTo>
                    <a:pt x="148" y="16"/>
                  </a:lnTo>
                  <a:lnTo>
                    <a:pt x="148" y="17"/>
                  </a:lnTo>
                  <a:lnTo>
                    <a:pt x="148" y="18"/>
                  </a:lnTo>
                  <a:lnTo>
                    <a:pt x="148" y="20"/>
                  </a:lnTo>
                  <a:lnTo>
                    <a:pt x="148" y="21"/>
                  </a:lnTo>
                  <a:lnTo>
                    <a:pt x="148" y="22"/>
                  </a:lnTo>
                  <a:lnTo>
                    <a:pt x="148" y="24"/>
                  </a:lnTo>
                  <a:lnTo>
                    <a:pt x="148" y="26"/>
                  </a:lnTo>
                  <a:lnTo>
                    <a:pt x="148" y="29"/>
                  </a:lnTo>
                  <a:lnTo>
                    <a:pt x="148" y="30"/>
                  </a:lnTo>
                  <a:lnTo>
                    <a:pt x="148" y="31"/>
                  </a:lnTo>
                  <a:lnTo>
                    <a:pt x="148" y="33"/>
                  </a:lnTo>
                  <a:lnTo>
                    <a:pt x="148" y="37"/>
                  </a:lnTo>
                  <a:lnTo>
                    <a:pt x="148" y="41"/>
                  </a:lnTo>
                  <a:lnTo>
                    <a:pt x="148" y="43"/>
                  </a:lnTo>
                  <a:lnTo>
                    <a:pt x="148" y="47"/>
                  </a:lnTo>
                  <a:lnTo>
                    <a:pt x="148" y="51"/>
                  </a:lnTo>
                  <a:lnTo>
                    <a:pt x="148" y="52"/>
                  </a:lnTo>
                  <a:lnTo>
                    <a:pt x="148" y="54"/>
                  </a:lnTo>
                  <a:lnTo>
                    <a:pt x="148" y="56"/>
                  </a:lnTo>
                  <a:lnTo>
                    <a:pt x="148" y="58"/>
                  </a:lnTo>
                  <a:lnTo>
                    <a:pt x="148" y="60"/>
                  </a:lnTo>
                  <a:lnTo>
                    <a:pt x="148" y="64"/>
                  </a:lnTo>
                  <a:lnTo>
                    <a:pt x="148" y="65"/>
                  </a:lnTo>
                  <a:lnTo>
                    <a:pt x="148" y="68"/>
                  </a:lnTo>
                  <a:lnTo>
                    <a:pt x="148" y="69"/>
                  </a:lnTo>
                  <a:lnTo>
                    <a:pt x="148" y="71"/>
                  </a:lnTo>
                  <a:lnTo>
                    <a:pt x="148" y="75"/>
                  </a:lnTo>
                  <a:lnTo>
                    <a:pt x="148" y="77"/>
                  </a:lnTo>
                  <a:lnTo>
                    <a:pt x="148" y="79"/>
                  </a:lnTo>
                  <a:lnTo>
                    <a:pt x="148" y="80"/>
                  </a:lnTo>
                  <a:lnTo>
                    <a:pt x="148" y="81"/>
                  </a:lnTo>
                  <a:lnTo>
                    <a:pt x="148" y="82"/>
                  </a:lnTo>
                  <a:lnTo>
                    <a:pt x="148" y="86"/>
                  </a:lnTo>
                  <a:lnTo>
                    <a:pt x="148" y="88"/>
                  </a:lnTo>
                  <a:lnTo>
                    <a:pt x="148" y="96"/>
                  </a:lnTo>
                  <a:lnTo>
                    <a:pt x="148" y="97"/>
                  </a:lnTo>
                  <a:lnTo>
                    <a:pt x="148" y="101"/>
                  </a:lnTo>
                  <a:lnTo>
                    <a:pt x="148" y="105"/>
                  </a:lnTo>
                  <a:lnTo>
                    <a:pt x="148" y="106"/>
                  </a:lnTo>
                  <a:lnTo>
                    <a:pt x="148" y="107"/>
                  </a:lnTo>
                  <a:lnTo>
                    <a:pt x="148" y="109"/>
                  </a:lnTo>
                  <a:lnTo>
                    <a:pt x="148" y="110"/>
                  </a:lnTo>
                  <a:lnTo>
                    <a:pt x="148" y="115"/>
                  </a:lnTo>
                  <a:lnTo>
                    <a:pt x="148" y="117"/>
                  </a:lnTo>
                  <a:lnTo>
                    <a:pt x="148" y="118"/>
                  </a:lnTo>
                  <a:lnTo>
                    <a:pt x="148" y="126"/>
                  </a:lnTo>
                  <a:lnTo>
                    <a:pt x="148" y="128"/>
                  </a:lnTo>
                  <a:lnTo>
                    <a:pt x="148" y="131"/>
                  </a:lnTo>
                  <a:lnTo>
                    <a:pt x="148" y="134"/>
                  </a:lnTo>
                  <a:lnTo>
                    <a:pt x="148" y="135"/>
                  </a:lnTo>
                  <a:lnTo>
                    <a:pt x="148" y="137"/>
                  </a:lnTo>
                  <a:lnTo>
                    <a:pt x="148" y="140"/>
                  </a:lnTo>
                  <a:lnTo>
                    <a:pt x="148" y="143"/>
                  </a:lnTo>
                  <a:lnTo>
                    <a:pt x="146" y="144"/>
                  </a:lnTo>
                  <a:lnTo>
                    <a:pt x="146" y="148"/>
                  </a:lnTo>
                  <a:lnTo>
                    <a:pt x="148" y="153"/>
                  </a:lnTo>
                  <a:lnTo>
                    <a:pt x="152" y="153"/>
                  </a:lnTo>
                  <a:lnTo>
                    <a:pt x="154" y="153"/>
                  </a:lnTo>
                  <a:lnTo>
                    <a:pt x="157" y="153"/>
                  </a:lnTo>
                  <a:lnTo>
                    <a:pt x="157" y="157"/>
                  </a:lnTo>
                  <a:lnTo>
                    <a:pt x="157" y="160"/>
                  </a:lnTo>
                  <a:lnTo>
                    <a:pt x="157" y="164"/>
                  </a:lnTo>
                  <a:lnTo>
                    <a:pt x="157" y="165"/>
                  </a:lnTo>
                  <a:lnTo>
                    <a:pt x="157" y="168"/>
                  </a:lnTo>
                  <a:lnTo>
                    <a:pt x="157" y="169"/>
                  </a:lnTo>
                  <a:lnTo>
                    <a:pt x="157" y="170"/>
                  </a:lnTo>
                  <a:lnTo>
                    <a:pt x="157" y="173"/>
                  </a:lnTo>
                  <a:lnTo>
                    <a:pt x="157" y="178"/>
                  </a:lnTo>
                  <a:lnTo>
                    <a:pt x="157" y="179"/>
                  </a:lnTo>
                  <a:lnTo>
                    <a:pt x="157" y="182"/>
                  </a:lnTo>
                  <a:lnTo>
                    <a:pt x="157" y="185"/>
                  </a:lnTo>
                  <a:lnTo>
                    <a:pt x="157" y="186"/>
                  </a:lnTo>
                  <a:lnTo>
                    <a:pt x="157" y="189"/>
                  </a:lnTo>
                  <a:lnTo>
                    <a:pt x="157" y="190"/>
                  </a:lnTo>
                  <a:lnTo>
                    <a:pt x="157" y="191"/>
                  </a:lnTo>
                  <a:lnTo>
                    <a:pt x="157" y="194"/>
                  </a:lnTo>
                  <a:lnTo>
                    <a:pt x="157" y="196"/>
                  </a:lnTo>
                  <a:lnTo>
                    <a:pt x="156" y="198"/>
                  </a:lnTo>
                  <a:lnTo>
                    <a:pt x="156" y="199"/>
                  </a:lnTo>
                  <a:lnTo>
                    <a:pt x="156" y="200"/>
                  </a:lnTo>
                  <a:lnTo>
                    <a:pt x="157" y="206"/>
                  </a:lnTo>
                  <a:lnTo>
                    <a:pt x="157" y="209"/>
                  </a:lnTo>
                  <a:lnTo>
                    <a:pt x="157" y="211"/>
                  </a:lnTo>
                  <a:lnTo>
                    <a:pt x="156" y="212"/>
                  </a:lnTo>
                  <a:lnTo>
                    <a:pt x="156" y="220"/>
                  </a:lnTo>
                  <a:lnTo>
                    <a:pt x="157" y="225"/>
                  </a:lnTo>
                  <a:lnTo>
                    <a:pt x="157" y="229"/>
                  </a:lnTo>
                  <a:lnTo>
                    <a:pt x="157" y="230"/>
                  </a:lnTo>
                  <a:lnTo>
                    <a:pt x="157" y="236"/>
                  </a:lnTo>
                  <a:lnTo>
                    <a:pt x="157" y="237"/>
                  </a:lnTo>
                  <a:lnTo>
                    <a:pt x="157" y="238"/>
                  </a:lnTo>
                  <a:lnTo>
                    <a:pt x="153" y="238"/>
                  </a:lnTo>
                  <a:lnTo>
                    <a:pt x="152" y="238"/>
                  </a:lnTo>
                  <a:lnTo>
                    <a:pt x="153" y="238"/>
                  </a:lnTo>
                  <a:lnTo>
                    <a:pt x="153" y="237"/>
                  </a:lnTo>
                  <a:lnTo>
                    <a:pt x="154" y="237"/>
                  </a:lnTo>
                  <a:lnTo>
                    <a:pt x="154" y="236"/>
                  </a:lnTo>
                  <a:lnTo>
                    <a:pt x="153" y="236"/>
                  </a:lnTo>
                  <a:lnTo>
                    <a:pt x="153" y="234"/>
                  </a:lnTo>
                  <a:lnTo>
                    <a:pt x="152" y="234"/>
                  </a:lnTo>
                  <a:lnTo>
                    <a:pt x="152" y="236"/>
                  </a:lnTo>
                  <a:lnTo>
                    <a:pt x="150" y="236"/>
                  </a:lnTo>
                  <a:lnTo>
                    <a:pt x="150" y="237"/>
                  </a:lnTo>
                  <a:lnTo>
                    <a:pt x="149" y="237"/>
                  </a:lnTo>
                  <a:lnTo>
                    <a:pt x="148" y="237"/>
                  </a:lnTo>
                  <a:lnTo>
                    <a:pt x="148" y="236"/>
                  </a:lnTo>
                  <a:lnTo>
                    <a:pt x="146" y="236"/>
                  </a:lnTo>
                  <a:lnTo>
                    <a:pt x="144" y="236"/>
                  </a:lnTo>
                  <a:lnTo>
                    <a:pt x="140" y="236"/>
                  </a:lnTo>
                  <a:lnTo>
                    <a:pt x="136" y="236"/>
                  </a:lnTo>
                  <a:lnTo>
                    <a:pt x="135" y="236"/>
                  </a:lnTo>
                  <a:lnTo>
                    <a:pt x="133" y="236"/>
                  </a:lnTo>
                  <a:lnTo>
                    <a:pt x="131" y="236"/>
                  </a:lnTo>
                  <a:lnTo>
                    <a:pt x="128" y="236"/>
                  </a:lnTo>
                  <a:lnTo>
                    <a:pt x="124" y="236"/>
                  </a:lnTo>
                  <a:lnTo>
                    <a:pt x="122" y="236"/>
                  </a:lnTo>
                  <a:lnTo>
                    <a:pt x="120" y="236"/>
                  </a:lnTo>
                  <a:lnTo>
                    <a:pt x="119" y="236"/>
                  </a:lnTo>
                  <a:lnTo>
                    <a:pt x="118" y="236"/>
                  </a:lnTo>
                  <a:lnTo>
                    <a:pt x="116" y="236"/>
                  </a:lnTo>
                  <a:lnTo>
                    <a:pt x="115" y="236"/>
                  </a:lnTo>
                  <a:lnTo>
                    <a:pt x="114" y="236"/>
                  </a:lnTo>
                  <a:lnTo>
                    <a:pt x="112" y="236"/>
                  </a:lnTo>
                  <a:lnTo>
                    <a:pt x="111" y="236"/>
                  </a:lnTo>
                  <a:lnTo>
                    <a:pt x="111" y="242"/>
                  </a:lnTo>
                  <a:lnTo>
                    <a:pt x="111" y="245"/>
                  </a:lnTo>
                  <a:lnTo>
                    <a:pt x="111" y="246"/>
                  </a:lnTo>
                  <a:lnTo>
                    <a:pt x="111" y="247"/>
                  </a:lnTo>
                  <a:lnTo>
                    <a:pt x="111" y="249"/>
                  </a:lnTo>
                  <a:lnTo>
                    <a:pt x="111" y="251"/>
                  </a:lnTo>
                  <a:lnTo>
                    <a:pt x="111" y="253"/>
                  </a:lnTo>
                  <a:lnTo>
                    <a:pt x="111" y="254"/>
                  </a:lnTo>
                  <a:lnTo>
                    <a:pt x="111" y="255"/>
                  </a:lnTo>
                  <a:lnTo>
                    <a:pt x="111" y="258"/>
                  </a:lnTo>
                  <a:lnTo>
                    <a:pt x="111" y="261"/>
                  </a:lnTo>
                  <a:lnTo>
                    <a:pt x="111" y="263"/>
                  </a:lnTo>
                  <a:lnTo>
                    <a:pt x="111" y="264"/>
                  </a:lnTo>
                  <a:lnTo>
                    <a:pt x="111" y="266"/>
                  </a:lnTo>
                  <a:lnTo>
                    <a:pt x="111" y="267"/>
                  </a:lnTo>
                  <a:lnTo>
                    <a:pt x="111" y="268"/>
                  </a:lnTo>
                  <a:lnTo>
                    <a:pt x="111" y="270"/>
                  </a:lnTo>
                  <a:lnTo>
                    <a:pt x="111" y="272"/>
                  </a:lnTo>
                  <a:lnTo>
                    <a:pt x="110" y="272"/>
                  </a:lnTo>
                  <a:lnTo>
                    <a:pt x="107" y="272"/>
                  </a:lnTo>
                  <a:lnTo>
                    <a:pt x="107" y="275"/>
                  </a:lnTo>
                  <a:lnTo>
                    <a:pt x="104" y="275"/>
                  </a:lnTo>
                  <a:lnTo>
                    <a:pt x="104" y="278"/>
                  </a:lnTo>
                  <a:lnTo>
                    <a:pt x="99" y="278"/>
                  </a:lnTo>
                  <a:lnTo>
                    <a:pt x="97" y="278"/>
                  </a:lnTo>
                  <a:lnTo>
                    <a:pt x="95" y="278"/>
                  </a:lnTo>
                  <a:lnTo>
                    <a:pt x="93" y="278"/>
                  </a:lnTo>
                  <a:lnTo>
                    <a:pt x="89" y="278"/>
                  </a:lnTo>
                  <a:lnTo>
                    <a:pt x="89" y="275"/>
                  </a:lnTo>
                  <a:lnTo>
                    <a:pt x="89" y="274"/>
                  </a:lnTo>
                  <a:lnTo>
                    <a:pt x="89" y="272"/>
                  </a:lnTo>
                  <a:lnTo>
                    <a:pt x="87" y="272"/>
                  </a:lnTo>
                  <a:lnTo>
                    <a:pt x="85" y="272"/>
                  </a:lnTo>
                  <a:lnTo>
                    <a:pt x="84" y="272"/>
                  </a:lnTo>
                  <a:lnTo>
                    <a:pt x="84" y="270"/>
                  </a:lnTo>
                  <a:lnTo>
                    <a:pt x="84" y="268"/>
                  </a:lnTo>
                  <a:lnTo>
                    <a:pt x="80" y="268"/>
                  </a:lnTo>
                  <a:lnTo>
                    <a:pt x="78" y="268"/>
                  </a:lnTo>
                  <a:lnTo>
                    <a:pt x="74" y="268"/>
                  </a:lnTo>
                  <a:lnTo>
                    <a:pt x="74" y="266"/>
                  </a:lnTo>
                  <a:lnTo>
                    <a:pt x="74" y="263"/>
                  </a:lnTo>
                  <a:lnTo>
                    <a:pt x="69" y="263"/>
                  </a:lnTo>
                  <a:lnTo>
                    <a:pt x="68" y="263"/>
                  </a:lnTo>
                  <a:lnTo>
                    <a:pt x="67" y="263"/>
                  </a:lnTo>
                  <a:lnTo>
                    <a:pt x="65" y="263"/>
                  </a:lnTo>
                  <a:lnTo>
                    <a:pt x="64" y="263"/>
                  </a:lnTo>
                  <a:lnTo>
                    <a:pt x="63" y="263"/>
                  </a:lnTo>
                  <a:lnTo>
                    <a:pt x="60" y="263"/>
                  </a:lnTo>
                  <a:lnTo>
                    <a:pt x="56" y="263"/>
                  </a:lnTo>
                  <a:lnTo>
                    <a:pt x="52" y="263"/>
                  </a:lnTo>
                  <a:lnTo>
                    <a:pt x="50" y="263"/>
                  </a:lnTo>
                  <a:lnTo>
                    <a:pt x="47" y="263"/>
                  </a:lnTo>
                  <a:lnTo>
                    <a:pt x="46" y="263"/>
                  </a:lnTo>
                  <a:lnTo>
                    <a:pt x="40" y="263"/>
                  </a:lnTo>
                  <a:lnTo>
                    <a:pt x="36" y="263"/>
                  </a:lnTo>
                  <a:lnTo>
                    <a:pt x="32" y="263"/>
                  </a:lnTo>
                  <a:lnTo>
                    <a:pt x="30" y="263"/>
                  </a:lnTo>
                  <a:lnTo>
                    <a:pt x="29" y="263"/>
                  </a:lnTo>
                  <a:lnTo>
                    <a:pt x="27" y="263"/>
                  </a:lnTo>
                  <a:lnTo>
                    <a:pt x="23" y="263"/>
                  </a:lnTo>
                  <a:lnTo>
                    <a:pt x="21" y="263"/>
                  </a:lnTo>
                  <a:lnTo>
                    <a:pt x="19" y="263"/>
                  </a:lnTo>
                  <a:lnTo>
                    <a:pt x="18" y="263"/>
                  </a:lnTo>
                  <a:lnTo>
                    <a:pt x="15" y="263"/>
                  </a:lnTo>
                  <a:lnTo>
                    <a:pt x="13" y="263"/>
                  </a:lnTo>
                  <a:lnTo>
                    <a:pt x="12" y="263"/>
                  </a:lnTo>
                  <a:lnTo>
                    <a:pt x="10" y="263"/>
                  </a:lnTo>
                  <a:lnTo>
                    <a:pt x="9" y="263"/>
                  </a:lnTo>
                  <a:lnTo>
                    <a:pt x="8" y="263"/>
                  </a:lnTo>
                  <a:lnTo>
                    <a:pt x="6" y="263"/>
                  </a:lnTo>
                  <a:lnTo>
                    <a:pt x="0" y="263"/>
                  </a:lnTo>
                  <a:lnTo>
                    <a:pt x="0" y="262"/>
                  </a:lnTo>
                  <a:lnTo>
                    <a:pt x="0" y="259"/>
                  </a:lnTo>
                  <a:lnTo>
                    <a:pt x="0" y="257"/>
                  </a:lnTo>
                  <a:lnTo>
                    <a:pt x="0" y="255"/>
                  </a:lnTo>
                  <a:lnTo>
                    <a:pt x="0" y="254"/>
                  </a:lnTo>
                  <a:lnTo>
                    <a:pt x="0" y="251"/>
                  </a:lnTo>
                  <a:lnTo>
                    <a:pt x="0" y="249"/>
                  </a:lnTo>
                  <a:lnTo>
                    <a:pt x="0" y="247"/>
                  </a:lnTo>
                  <a:lnTo>
                    <a:pt x="0" y="246"/>
                  </a:lnTo>
                  <a:lnTo>
                    <a:pt x="0" y="245"/>
                  </a:lnTo>
                  <a:lnTo>
                    <a:pt x="0" y="242"/>
                  </a:lnTo>
                  <a:lnTo>
                    <a:pt x="0" y="238"/>
                  </a:lnTo>
                  <a:lnTo>
                    <a:pt x="0" y="237"/>
                  </a:lnTo>
                  <a:lnTo>
                    <a:pt x="0" y="236"/>
                  </a:lnTo>
                  <a:lnTo>
                    <a:pt x="0" y="228"/>
                  </a:lnTo>
                  <a:lnTo>
                    <a:pt x="0" y="226"/>
                  </a:lnTo>
                  <a:lnTo>
                    <a:pt x="0" y="225"/>
                  </a:lnTo>
                  <a:lnTo>
                    <a:pt x="0" y="220"/>
                  </a:lnTo>
                  <a:lnTo>
                    <a:pt x="0" y="216"/>
                  </a:lnTo>
                  <a:lnTo>
                    <a:pt x="0" y="211"/>
                  </a:lnTo>
                  <a:lnTo>
                    <a:pt x="0" y="208"/>
                  </a:lnTo>
                  <a:lnTo>
                    <a:pt x="0" y="206"/>
                  </a:lnTo>
                  <a:lnTo>
                    <a:pt x="0" y="204"/>
                  </a:lnTo>
                  <a:lnTo>
                    <a:pt x="0" y="203"/>
                  </a:lnTo>
                  <a:lnTo>
                    <a:pt x="0" y="202"/>
                  </a:lnTo>
                  <a:lnTo>
                    <a:pt x="0" y="198"/>
                  </a:lnTo>
                  <a:lnTo>
                    <a:pt x="0" y="195"/>
                  </a:lnTo>
                  <a:lnTo>
                    <a:pt x="0" y="191"/>
                  </a:lnTo>
                  <a:lnTo>
                    <a:pt x="0" y="189"/>
                  </a:lnTo>
                  <a:lnTo>
                    <a:pt x="0" y="186"/>
                  </a:lnTo>
                  <a:lnTo>
                    <a:pt x="0" y="183"/>
                  </a:lnTo>
                  <a:lnTo>
                    <a:pt x="0" y="179"/>
                  </a:lnTo>
                  <a:lnTo>
                    <a:pt x="0" y="173"/>
                  </a:lnTo>
                  <a:lnTo>
                    <a:pt x="0" y="170"/>
                  </a:lnTo>
                  <a:lnTo>
                    <a:pt x="0" y="168"/>
                  </a:lnTo>
                  <a:lnTo>
                    <a:pt x="0" y="164"/>
                  </a:lnTo>
                  <a:lnTo>
                    <a:pt x="0" y="161"/>
                  </a:lnTo>
                  <a:lnTo>
                    <a:pt x="0" y="157"/>
                  </a:lnTo>
                  <a:lnTo>
                    <a:pt x="0" y="156"/>
                  </a:lnTo>
                  <a:lnTo>
                    <a:pt x="0" y="153"/>
                  </a:lnTo>
                  <a:lnTo>
                    <a:pt x="0" y="151"/>
                  </a:lnTo>
                  <a:lnTo>
                    <a:pt x="0" y="147"/>
                  </a:lnTo>
                  <a:lnTo>
                    <a:pt x="0" y="144"/>
                  </a:lnTo>
                  <a:lnTo>
                    <a:pt x="0" y="139"/>
                  </a:lnTo>
                  <a:lnTo>
                    <a:pt x="0" y="137"/>
                  </a:lnTo>
                  <a:lnTo>
                    <a:pt x="0" y="135"/>
                  </a:lnTo>
                  <a:lnTo>
                    <a:pt x="0" y="134"/>
                  </a:lnTo>
                  <a:lnTo>
                    <a:pt x="0" y="132"/>
                  </a:lnTo>
                  <a:lnTo>
                    <a:pt x="0" y="127"/>
                  </a:lnTo>
                  <a:lnTo>
                    <a:pt x="0" y="124"/>
                  </a:lnTo>
                  <a:lnTo>
                    <a:pt x="0" y="123"/>
                  </a:lnTo>
                  <a:lnTo>
                    <a:pt x="0" y="119"/>
                  </a:lnTo>
                  <a:lnTo>
                    <a:pt x="0" y="115"/>
                  </a:lnTo>
                  <a:lnTo>
                    <a:pt x="0" y="114"/>
                  </a:lnTo>
                  <a:lnTo>
                    <a:pt x="0" y="113"/>
                  </a:lnTo>
                  <a:lnTo>
                    <a:pt x="0" y="106"/>
                  </a:lnTo>
                  <a:lnTo>
                    <a:pt x="0" y="103"/>
                  </a:lnTo>
                  <a:lnTo>
                    <a:pt x="0" y="100"/>
                  </a:lnTo>
                  <a:lnTo>
                    <a:pt x="0" y="98"/>
                  </a:lnTo>
                  <a:lnTo>
                    <a:pt x="0" y="97"/>
                  </a:lnTo>
                  <a:lnTo>
                    <a:pt x="0" y="96"/>
                  </a:lnTo>
                  <a:lnTo>
                    <a:pt x="0" y="94"/>
                  </a:lnTo>
                  <a:lnTo>
                    <a:pt x="0" y="89"/>
                  </a:lnTo>
                  <a:lnTo>
                    <a:pt x="0" y="88"/>
                  </a:lnTo>
                  <a:lnTo>
                    <a:pt x="0" y="86"/>
                  </a:lnTo>
                  <a:lnTo>
                    <a:pt x="0" y="81"/>
                  </a:lnTo>
                  <a:lnTo>
                    <a:pt x="0" y="77"/>
                  </a:lnTo>
                  <a:lnTo>
                    <a:pt x="0" y="76"/>
                  </a:lnTo>
                  <a:lnTo>
                    <a:pt x="0" y="75"/>
                  </a:lnTo>
                  <a:lnTo>
                    <a:pt x="0" y="71"/>
                  </a:lnTo>
                  <a:lnTo>
                    <a:pt x="0" y="68"/>
                  </a:lnTo>
                  <a:lnTo>
                    <a:pt x="0" y="67"/>
                  </a:lnTo>
                  <a:lnTo>
                    <a:pt x="0" y="65"/>
                  </a:lnTo>
                  <a:lnTo>
                    <a:pt x="0" y="58"/>
                  </a:lnTo>
                  <a:lnTo>
                    <a:pt x="0" y="56"/>
                  </a:lnTo>
                  <a:lnTo>
                    <a:pt x="0" y="52"/>
                  </a:lnTo>
                  <a:lnTo>
                    <a:pt x="0" y="48"/>
                  </a:lnTo>
                  <a:lnTo>
                    <a:pt x="0" y="47"/>
                  </a:lnTo>
                  <a:lnTo>
                    <a:pt x="0" y="46"/>
                  </a:lnTo>
                  <a:lnTo>
                    <a:pt x="0" y="39"/>
                  </a:lnTo>
                  <a:lnTo>
                    <a:pt x="0" y="38"/>
                  </a:lnTo>
                  <a:lnTo>
                    <a:pt x="0" y="34"/>
                  </a:lnTo>
                  <a:lnTo>
                    <a:pt x="0" y="28"/>
                  </a:lnTo>
                  <a:lnTo>
                    <a:pt x="1" y="28"/>
                  </a:lnTo>
                  <a:lnTo>
                    <a:pt x="2" y="28"/>
                  </a:lnTo>
                  <a:lnTo>
                    <a:pt x="2" y="26"/>
                  </a:lnTo>
                  <a:lnTo>
                    <a:pt x="4" y="26"/>
                  </a:lnTo>
                  <a:lnTo>
                    <a:pt x="5" y="26"/>
                  </a:lnTo>
                  <a:lnTo>
                    <a:pt x="5" y="25"/>
                  </a:lnTo>
                  <a:lnTo>
                    <a:pt x="6" y="25"/>
                  </a:lnTo>
                  <a:lnTo>
                    <a:pt x="8" y="25"/>
                  </a:lnTo>
                  <a:lnTo>
                    <a:pt x="8" y="24"/>
                  </a:lnTo>
                  <a:lnTo>
                    <a:pt x="9" y="24"/>
                  </a:lnTo>
                  <a:lnTo>
                    <a:pt x="10" y="24"/>
                  </a:lnTo>
                  <a:lnTo>
                    <a:pt x="10" y="25"/>
                  </a:lnTo>
                  <a:lnTo>
                    <a:pt x="12" y="25"/>
                  </a:lnTo>
                  <a:lnTo>
                    <a:pt x="13" y="24"/>
                  </a:lnTo>
                  <a:lnTo>
                    <a:pt x="14" y="24"/>
                  </a:lnTo>
                  <a:lnTo>
                    <a:pt x="15" y="24"/>
                  </a:lnTo>
                  <a:lnTo>
                    <a:pt x="17" y="24"/>
                  </a:lnTo>
                  <a:lnTo>
                    <a:pt x="17" y="22"/>
                  </a:lnTo>
                  <a:lnTo>
                    <a:pt x="18" y="22"/>
                  </a:lnTo>
                  <a:lnTo>
                    <a:pt x="19" y="22"/>
                  </a:lnTo>
                  <a:lnTo>
                    <a:pt x="19" y="24"/>
                  </a:lnTo>
                  <a:lnTo>
                    <a:pt x="21" y="24"/>
                  </a:lnTo>
                  <a:lnTo>
                    <a:pt x="22" y="24"/>
                  </a:lnTo>
                  <a:lnTo>
                    <a:pt x="22" y="22"/>
                  </a:lnTo>
                  <a:lnTo>
                    <a:pt x="23" y="22"/>
                  </a:lnTo>
                  <a:lnTo>
                    <a:pt x="25" y="22"/>
                  </a:lnTo>
                  <a:lnTo>
                    <a:pt x="26" y="22"/>
                  </a:lnTo>
                  <a:lnTo>
                    <a:pt x="27" y="22"/>
                  </a:lnTo>
                  <a:lnTo>
                    <a:pt x="27" y="21"/>
                  </a:lnTo>
                  <a:lnTo>
                    <a:pt x="29" y="21"/>
                  </a:lnTo>
                  <a:lnTo>
                    <a:pt x="29" y="20"/>
                  </a:lnTo>
                  <a:lnTo>
                    <a:pt x="30" y="20"/>
                  </a:lnTo>
                  <a:lnTo>
                    <a:pt x="31" y="20"/>
                  </a:lnTo>
                  <a:lnTo>
                    <a:pt x="32" y="20"/>
                  </a:lnTo>
                  <a:lnTo>
                    <a:pt x="34" y="20"/>
                  </a:lnTo>
                  <a:lnTo>
                    <a:pt x="34" y="18"/>
                  </a:lnTo>
                  <a:lnTo>
                    <a:pt x="35" y="18"/>
                  </a:lnTo>
                  <a:lnTo>
                    <a:pt x="35" y="17"/>
                  </a:lnTo>
                  <a:lnTo>
                    <a:pt x="36" y="17"/>
                  </a:lnTo>
                  <a:lnTo>
                    <a:pt x="36" y="16"/>
                  </a:lnTo>
                  <a:lnTo>
                    <a:pt x="38" y="16"/>
                  </a:lnTo>
                  <a:lnTo>
                    <a:pt x="38" y="14"/>
                  </a:lnTo>
                  <a:lnTo>
                    <a:pt x="39" y="14"/>
                  </a:lnTo>
                  <a:lnTo>
                    <a:pt x="40" y="14"/>
                  </a:lnTo>
                  <a:lnTo>
                    <a:pt x="42" y="14"/>
                  </a:lnTo>
                  <a:lnTo>
                    <a:pt x="42" y="13"/>
                  </a:lnTo>
                  <a:lnTo>
                    <a:pt x="43" y="13"/>
                  </a:lnTo>
                  <a:lnTo>
                    <a:pt x="43" y="12"/>
                  </a:lnTo>
                  <a:lnTo>
                    <a:pt x="44" y="12"/>
                  </a:lnTo>
                  <a:lnTo>
                    <a:pt x="44" y="10"/>
                  </a:lnTo>
                  <a:lnTo>
                    <a:pt x="46" y="10"/>
                  </a:lnTo>
                  <a:lnTo>
                    <a:pt x="47" y="10"/>
                  </a:lnTo>
                  <a:lnTo>
                    <a:pt x="48" y="10"/>
                  </a:lnTo>
                  <a:lnTo>
                    <a:pt x="50" y="9"/>
                  </a:lnTo>
                  <a:lnTo>
                    <a:pt x="51" y="9"/>
                  </a:lnTo>
                  <a:lnTo>
                    <a:pt x="52" y="9"/>
                  </a:lnTo>
                  <a:lnTo>
                    <a:pt x="53" y="9"/>
                  </a:lnTo>
                  <a:lnTo>
                    <a:pt x="55" y="9"/>
                  </a:lnTo>
                  <a:lnTo>
                    <a:pt x="56" y="9"/>
                  </a:lnTo>
                  <a:lnTo>
                    <a:pt x="56" y="8"/>
                  </a:lnTo>
                  <a:lnTo>
                    <a:pt x="57" y="8"/>
                  </a:lnTo>
                  <a:lnTo>
                    <a:pt x="57" y="7"/>
                  </a:lnTo>
                  <a:lnTo>
                    <a:pt x="59" y="7"/>
                  </a:lnTo>
                  <a:lnTo>
                    <a:pt x="59" y="5"/>
                  </a:lnTo>
                  <a:lnTo>
                    <a:pt x="60" y="5"/>
                  </a:lnTo>
                  <a:lnTo>
                    <a:pt x="61" y="5"/>
                  </a:lnTo>
                  <a:lnTo>
                    <a:pt x="61" y="4"/>
                  </a:lnTo>
                  <a:lnTo>
                    <a:pt x="63" y="4"/>
                  </a:lnTo>
                  <a:lnTo>
                    <a:pt x="64" y="4"/>
                  </a:lnTo>
                  <a:lnTo>
                    <a:pt x="64" y="5"/>
                  </a:lnTo>
                  <a:lnTo>
                    <a:pt x="65" y="5"/>
                  </a:lnTo>
                  <a:lnTo>
                    <a:pt x="65" y="7"/>
                  </a:lnTo>
                  <a:lnTo>
                    <a:pt x="67" y="7"/>
                  </a:lnTo>
                  <a:lnTo>
                    <a:pt x="67" y="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75">
              <a:extLst>
                <a:ext uri="{FF2B5EF4-FFF2-40B4-BE49-F238E27FC236}">
                  <a16:creationId xmlns:a16="http://schemas.microsoft.com/office/drawing/2014/main" id="{E163B275-2321-4E67-B384-C61E1FD1CA91}"/>
                </a:ext>
              </a:extLst>
            </p:cNvPr>
            <p:cNvSpPr>
              <a:spLocks/>
            </p:cNvSpPr>
            <p:nvPr/>
          </p:nvSpPr>
          <p:spPr bwMode="auto">
            <a:xfrm>
              <a:off x="5118" y="3145"/>
              <a:ext cx="279" cy="356"/>
            </a:xfrm>
            <a:custGeom>
              <a:avLst/>
              <a:gdLst>
                <a:gd name="T0" fmla="*/ 199 w 279"/>
                <a:gd name="T1" fmla="*/ 27 h 356"/>
                <a:gd name="T2" fmla="*/ 203 w 279"/>
                <a:gd name="T3" fmla="*/ 40 h 356"/>
                <a:gd name="T4" fmla="*/ 202 w 279"/>
                <a:gd name="T5" fmla="*/ 47 h 356"/>
                <a:gd name="T6" fmla="*/ 204 w 279"/>
                <a:gd name="T7" fmla="*/ 53 h 356"/>
                <a:gd name="T8" fmla="*/ 214 w 279"/>
                <a:gd name="T9" fmla="*/ 55 h 356"/>
                <a:gd name="T10" fmla="*/ 216 w 279"/>
                <a:gd name="T11" fmla="*/ 64 h 356"/>
                <a:gd name="T12" fmla="*/ 229 w 279"/>
                <a:gd name="T13" fmla="*/ 71 h 356"/>
                <a:gd name="T14" fmla="*/ 279 w 279"/>
                <a:gd name="T15" fmla="*/ 79 h 356"/>
                <a:gd name="T16" fmla="*/ 278 w 279"/>
                <a:gd name="T17" fmla="*/ 131 h 356"/>
                <a:gd name="T18" fmla="*/ 278 w 279"/>
                <a:gd name="T19" fmla="*/ 171 h 356"/>
                <a:gd name="T20" fmla="*/ 276 w 279"/>
                <a:gd name="T21" fmla="*/ 210 h 356"/>
                <a:gd name="T22" fmla="*/ 276 w 279"/>
                <a:gd name="T23" fmla="*/ 248 h 356"/>
                <a:gd name="T24" fmla="*/ 265 w 279"/>
                <a:gd name="T25" fmla="*/ 258 h 356"/>
                <a:gd name="T26" fmla="*/ 252 w 279"/>
                <a:gd name="T27" fmla="*/ 256 h 356"/>
                <a:gd name="T28" fmla="*/ 241 w 279"/>
                <a:gd name="T29" fmla="*/ 246 h 356"/>
                <a:gd name="T30" fmla="*/ 235 w 279"/>
                <a:gd name="T31" fmla="*/ 244 h 356"/>
                <a:gd name="T32" fmla="*/ 220 w 279"/>
                <a:gd name="T33" fmla="*/ 252 h 356"/>
                <a:gd name="T34" fmla="*/ 212 w 279"/>
                <a:gd name="T35" fmla="*/ 245 h 356"/>
                <a:gd name="T36" fmla="*/ 202 w 279"/>
                <a:gd name="T37" fmla="*/ 252 h 356"/>
                <a:gd name="T38" fmla="*/ 187 w 279"/>
                <a:gd name="T39" fmla="*/ 253 h 356"/>
                <a:gd name="T40" fmla="*/ 177 w 279"/>
                <a:gd name="T41" fmla="*/ 260 h 356"/>
                <a:gd name="T42" fmla="*/ 170 w 279"/>
                <a:gd name="T43" fmla="*/ 265 h 356"/>
                <a:gd name="T44" fmla="*/ 161 w 279"/>
                <a:gd name="T45" fmla="*/ 262 h 356"/>
                <a:gd name="T46" fmla="*/ 151 w 279"/>
                <a:gd name="T47" fmla="*/ 266 h 356"/>
                <a:gd name="T48" fmla="*/ 142 w 279"/>
                <a:gd name="T49" fmla="*/ 274 h 356"/>
                <a:gd name="T50" fmla="*/ 130 w 279"/>
                <a:gd name="T51" fmla="*/ 278 h 356"/>
                <a:gd name="T52" fmla="*/ 104 w 279"/>
                <a:gd name="T53" fmla="*/ 279 h 356"/>
                <a:gd name="T54" fmla="*/ 97 w 279"/>
                <a:gd name="T55" fmla="*/ 300 h 356"/>
                <a:gd name="T56" fmla="*/ 89 w 279"/>
                <a:gd name="T57" fmla="*/ 305 h 356"/>
                <a:gd name="T58" fmla="*/ 98 w 279"/>
                <a:gd name="T59" fmla="*/ 313 h 356"/>
                <a:gd name="T60" fmla="*/ 96 w 279"/>
                <a:gd name="T61" fmla="*/ 328 h 356"/>
                <a:gd name="T62" fmla="*/ 91 w 279"/>
                <a:gd name="T63" fmla="*/ 334 h 356"/>
                <a:gd name="T64" fmla="*/ 77 w 279"/>
                <a:gd name="T65" fmla="*/ 341 h 356"/>
                <a:gd name="T66" fmla="*/ 68 w 279"/>
                <a:gd name="T67" fmla="*/ 330 h 356"/>
                <a:gd name="T68" fmla="*/ 51 w 279"/>
                <a:gd name="T69" fmla="*/ 329 h 356"/>
                <a:gd name="T70" fmla="*/ 39 w 279"/>
                <a:gd name="T71" fmla="*/ 343 h 356"/>
                <a:gd name="T72" fmla="*/ 36 w 279"/>
                <a:gd name="T73" fmla="*/ 354 h 356"/>
                <a:gd name="T74" fmla="*/ 16 w 279"/>
                <a:gd name="T75" fmla="*/ 334 h 356"/>
                <a:gd name="T76" fmla="*/ 0 w 279"/>
                <a:gd name="T77" fmla="*/ 317 h 356"/>
                <a:gd name="T78" fmla="*/ 36 w 279"/>
                <a:gd name="T79" fmla="*/ 311 h 356"/>
                <a:gd name="T80" fmla="*/ 66 w 279"/>
                <a:gd name="T81" fmla="*/ 308 h 356"/>
                <a:gd name="T82" fmla="*/ 81 w 279"/>
                <a:gd name="T83" fmla="*/ 292 h 356"/>
                <a:gd name="T84" fmla="*/ 77 w 279"/>
                <a:gd name="T85" fmla="*/ 274 h 356"/>
                <a:gd name="T86" fmla="*/ 63 w 279"/>
                <a:gd name="T87" fmla="*/ 261 h 356"/>
                <a:gd name="T88" fmla="*/ 59 w 279"/>
                <a:gd name="T89" fmla="*/ 241 h 356"/>
                <a:gd name="T90" fmla="*/ 50 w 279"/>
                <a:gd name="T91" fmla="*/ 236 h 356"/>
                <a:gd name="T92" fmla="*/ 45 w 279"/>
                <a:gd name="T93" fmla="*/ 218 h 356"/>
                <a:gd name="T94" fmla="*/ 64 w 279"/>
                <a:gd name="T95" fmla="*/ 202 h 356"/>
                <a:gd name="T96" fmla="*/ 68 w 279"/>
                <a:gd name="T97" fmla="*/ 222 h 356"/>
                <a:gd name="T98" fmla="*/ 81 w 279"/>
                <a:gd name="T99" fmla="*/ 244 h 356"/>
                <a:gd name="T100" fmla="*/ 91 w 279"/>
                <a:gd name="T101" fmla="*/ 254 h 356"/>
                <a:gd name="T102" fmla="*/ 105 w 279"/>
                <a:gd name="T103" fmla="*/ 239 h 356"/>
                <a:gd name="T104" fmla="*/ 98 w 279"/>
                <a:gd name="T105" fmla="*/ 218 h 356"/>
                <a:gd name="T106" fmla="*/ 80 w 279"/>
                <a:gd name="T107" fmla="*/ 195 h 356"/>
                <a:gd name="T108" fmla="*/ 79 w 279"/>
                <a:gd name="T109" fmla="*/ 167 h 356"/>
                <a:gd name="T110" fmla="*/ 76 w 279"/>
                <a:gd name="T111" fmla="*/ 148 h 356"/>
                <a:gd name="T112" fmla="*/ 88 w 279"/>
                <a:gd name="T113" fmla="*/ 138 h 356"/>
                <a:gd name="T114" fmla="*/ 105 w 279"/>
                <a:gd name="T115" fmla="*/ 138 h 356"/>
                <a:gd name="T116" fmla="*/ 123 w 279"/>
                <a:gd name="T117" fmla="*/ 130 h 356"/>
                <a:gd name="T118" fmla="*/ 138 w 279"/>
                <a:gd name="T119" fmla="*/ 11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 h="356">
                  <a:moveTo>
                    <a:pt x="191" y="0"/>
                  </a:moveTo>
                  <a:lnTo>
                    <a:pt x="191" y="3"/>
                  </a:lnTo>
                  <a:lnTo>
                    <a:pt x="193" y="8"/>
                  </a:lnTo>
                  <a:lnTo>
                    <a:pt x="194" y="12"/>
                  </a:lnTo>
                  <a:lnTo>
                    <a:pt x="194" y="17"/>
                  </a:lnTo>
                  <a:lnTo>
                    <a:pt x="195" y="23"/>
                  </a:lnTo>
                  <a:lnTo>
                    <a:pt x="197" y="24"/>
                  </a:lnTo>
                  <a:lnTo>
                    <a:pt x="197" y="25"/>
                  </a:lnTo>
                  <a:lnTo>
                    <a:pt x="197" y="27"/>
                  </a:lnTo>
                  <a:lnTo>
                    <a:pt x="197" y="25"/>
                  </a:lnTo>
                  <a:lnTo>
                    <a:pt x="198" y="25"/>
                  </a:lnTo>
                  <a:lnTo>
                    <a:pt x="198" y="24"/>
                  </a:lnTo>
                  <a:lnTo>
                    <a:pt x="199" y="24"/>
                  </a:lnTo>
                  <a:lnTo>
                    <a:pt x="199" y="25"/>
                  </a:lnTo>
                  <a:lnTo>
                    <a:pt x="201" y="25"/>
                  </a:lnTo>
                  <a:lnTo>
                    <a:pt x="199" y="25"/>
                  </a:lnTo>
                  <a:lnTo>
                    <a:pt x="199" y="27"/>
                  </a:lnTo>
                  <a:lnTo>
                    <a:pt x="199" y="28"/>
                  </a:lnTo>
                  <a:lnTo>
                    <a:pt x="201" y="28"/>
                  </a:lnTo>
                  <a:lnTo>
                    <a:pt x="202" y="28"/>
                  </a:lnTo>
                  <a:lnTo>
                    <a:pt x="202" y="29"/>
                  </a:lnTo>
                  <a:lnTo>
                    <a:pt x="202" y="30"/>
                  </a:lnTo>
                  <a:lnTo>
                    <a:pt x="201" y="30"/>
                  </a:lnTo>
                  <a:lnTo>
                    <a:pt x="201" y="32"/>
                  </a:lnTo>
                  <a:lnTo>
                    <a:pt x="201" y="33"/>
                  </a:lnTo>
                  <a:lnTo>
                    <a:pt x="201" y="34"/>
                  </a:lnTo>
                  <a:lnTo>
                    <a:pt x="202" y="34"/>
                  </a:lnTo>
                  <a:lnTo>
                    <a:pt x="203" y="34"/>
                  </a:lnTo>
                  <a:lnTo>
                    <a:pt x="203" y="36"/>
                  </a:lnTo>
                  <a:lnTo>
                    <a:pt x="203" y="37"/>
                  </a:lnTo>
                  <a:lnTo>
                    <a:pt x="203" y="38"/>
                  </a:lnTo>
                  <a:lnTo>
                    <a:pt x="204" y="38"/>
                  </a:lnTo>
                  <a:lnTo>
                    <a:pt x="204" y="40"/>
                  </a:lnTo>
                  <a:lnTo>
                    <a:pt x="203" y="40"/>
                  </a:lnTo>
                  <a:lnTo>
                    <a:pt x="203" y="41"/>
                  </a:lnTo>
                  <a:lnTo>
                    <a:pt x="204" y="41"/>
                  </a:lnTo>
                  <a:lnTo>
                    <a:pt x="204" y="42"/>
                  </a:lnTo>
                  <a:lnTo>
                    <a:pt x="203" y="42"/>
                  </a:lnTo>
                  <a:lnTo>
                    <a:pt x="202" y="42"/>
                  </a:lnTo>
                  <a:lnTo>
                    <a:pt x="202" y="44"/>
                  </a:lnTo>
                  <a:lnTo>
                    <a:pt x="201" y="44"/>
                  </a:lnTo>
                  <a:lnTo>
                    <a:pt x="202" y="44"/>
                  </a:lnTo>
                  <a:lnTo>
                    <a:pt x="201" y="44"/>
                  </a:lnTo>
                  <a:lnTo>
                    <a:pt x="201" y="45"/>
                  </a:lnTo>
                  <a:lnTo>
                    <a:pt x="201" y="44"/>
                  </a:lnTo>
                  <a:lnTo>
                    <a:pt x="201" y="45"/>
                  </a:lnTo>
                  <a:lnTo>
                    <a:pt x="199" y="45"/>
                  </a:lnTo>
                  <a:lnTo>
                    <a:pt x="199" y="46"/>
                  </a:lnTo>
                  <a:lnTo>
                    <a:pt x="201" y="46"/>
                  </a:lnTo>
                  <a:lnTo>
                    <a:pt x="202" y="46"/>
                  </a:lnTo>
                  <a:lnTo>
                    <a:pt x="202" y="47"/>
                  </a:lnTo>
                  <a:lnTo>
                    <a:pt x="201" y="47"/>
                  </a:lnTo>
                  <a:lnTo>
                    <a:pt x="202" y="47"/>
                  </a:lnTo>
                  <a:lnTo>
                    <a:pt x="201" y="49"/>
                  </a:lnTo>
                  <a:lnTo>
                    <a:pt x="201" y="50"/>
                  </a:lnTo>
                  <a:lnTo>
                    <a:pt x="199" y="50"/>
                  </a:lnTo>
                  <a:lnTo>
                    <a:pt x="199" y="51"/>
                  </a:lnTo>
                  <a:lnTo>
                    <a:pt x="201" y="51"/>
                  </a:lnTo>
                  <a:lnTo>
                    <a:pt x="201" y="50"/>
                  </a:lnTo>
                  <a:lnTo>
                    <a:pt x="202" y="50"/>
                  </a:lnTo>
                  <a:lnTo>
                    <a:pt x="202" y="51"/>
                  </a:lnTo>
                  <a:lnTo>
                    <a:pt x="202" y="53"/>
                  </a:lnTo>
                  <a:lnTo>
                    <a:pt x="203" y="53"/>
                  </a:lnTo>
                  <a:lnTo>
                    <a:pt x="203" y="51"/>
                  </a:lnTo>
                  <a:lnTo>
                    <a:pt x="203" y="53"/>
                  </a:lnTo>
                  <a:lnTo>
                    <a:pt x="204" y="53"/>
                  </a:lnTo>
                  <a:lnTo>
                    <a:pt x="204" y="51"/>
                  </a:lnTo>
                  <a:lnTo>
                    <a:pt x="204" y="53"/>
                  </a:lnTo>
                  <a:lnTo>
                    <a:pt x="206" y="53"/>
                  </a:lnTo>
                  <a:lnTo>
                    <a:pt x="206" y="51"/>
                  </a:lnTo>
                  <a:lnTo>
                    <a:pt x="206" y="53"/>
                  </a:lnTo>
                  <a:lnTo>
                    <a:pt x="206" y="51"/>
                  </a:lnTo>
                  <a:lnTo>
                    <a:pt x="207" y="51"/>
                  </a:lnTo>
                  <a:lnTo>
                    <a:pt x="207" y="53"/>
                  </a:lnTo>
                  <a:lnTo>
                    <a:pt x="208" y="53"/>
                  </a:lnTo>
                  <a:lnTo>
                    <a:pt x="208" y="54"/>
                  </a:lnTo>
                  <a:lnTo>
                    <a:pt x="210" y="54"/>
                  </a:lnTo>
                  <a:lnTo>
                    <a:pt x="211" y="54"/>
                  </a:lnTo>
                  <a:lnTo>
                    <a:pt x="210" y="54"/>
                  </a:lnTo>
                  <a:lnTo>
                    <a:pt x="211" y="54"/>
                  </a:lnTo>
                  <a:lnTo>
                    <a:pt x="211" y="55"/>
                  </a:lnTo>
                  <a:lnTo>
                    <a:pt x="211" y="54"/>
                  </a:lnTo>
                  <a:lnTo>
                    <a:pt x="212" y="54"/>
                  </a:lnTo>
                  <a:lnTo>
                    <a:pt x="212" y="55"/>
                  </a:lnTo>
                  <a:lnTo>
                    <a:pt x="214" y="55"/>
                  </a:lnTo>
                  <a:lnTo>
                    <a:pt x="215" y="55"/>
                  </a:lnTo>
                  <a:lnTo>
                    <a:pt x="216" y="55"/>
                  </a:lnTo>
                  <a:lnTo>
                    <a:pt x="218" y="55"/>
                  </a:lnTo>
                  <a:lnTo>
                    <a:pt x="218" y="57"/>
                  </a:lnTo>
                  <a:lnTo>
                    <a:pt x="218" y="58"/>
                  </a:lnTo>
                  <a:lnTo>
                    <a:pt x="218" y="59"/>
                  </a:lnTo>
                  <a:lnTo>
                    <a:pt x="219" y="59"/>
                  </a:lnTo>
                  <a:lnTo>
                    <a:pt x="218" y="59"/>
                  </a:lnTo>
                  <a:lnTo>
                    <a:pt x="219" y="59"/>
                  </a:lnTo>
                  <a:lnTo>
                    <a:pt x="219" y="61"/>
                  </a:lnTo>
                  <a:lnTo>
                    <a:pt x="219" y="62"/>
                  </a:lnTo>
                  <a:lnTo>
                    <a:pt x="218" y="62"/>
                  </a:lnTo>
                  <a:lnTo>
                    <a:pt x="218" y="63"/>
                  </a:lnTo>
                  <a:lnTo>
                    <a:pt x="216" y="63"/>
                  </a:lnTo>
                  <a:lnTo>
                    <a:pt x="216" y="64"/>
                  </a:lnTo>
                  <a:lnTo>
                    <a:pt x="215" y="64"/>
                  </a:lnTo>
                  <a:lnTo>
                    <a:pt x="216" y="64"/>
                  </a:lnTo>
                  <a:lnTo>
                    <a:pt x="216" y="66"/>
                  </a:lnTo>
                  <a:lnTo>
                    <a:pt x="216" y="67"/>
                  </a:lnTo>
                  <a:lnTo>
                    <a:pt x="218" y="67"/>
                  </a:lnTo>
                  <a:lnTo>
                    <a:pt x="219" y="67"/>
                  </a:lnTo>
                  <a:lnTo>
                    <a:pt x="219" y="68"/>
                  </a:lnTo>
                  <a:lnTo>
                    <a:pt x="219" y="67"/>
                  </a:lnTo>
                  <a:lnTo>
                    <a:pt x="219" y="68"/>
                  </a:lnTo>
                  <a:lnTo>
                    <a:pt x="220" y="68"/>
                  </a:lnTo>
                  <a:lnTo>
                    <a:pt x="221" y="68"/>
                  </a:lnTo>
                  <a:lnTo>
                    <a:pt x="223" y="68"/>
                  </a:lnTo>
                  <a:lnTo>
                    <a:pt x="223" y="70"/>
                  </a:lnTo>
                  <a:lnTo>
                    <a:pt x="224" y="70"/>
                  </a:lnTo>
                  <a:lnTo>
                    <a:pt x="225" y="70"/>
                  </a:lnTo>
                  <a:lnTo>
                    <a:pt x="227" y="70"/>
                  </a:lnTo>
                  <a:lnTo>
                    <a:pt x="228" y="70"/>
                  </a:lnTo>
                  <a:lnTo>
                    <a:pt x="228" y="71"/>
                  </a:lnTo>
                  <a:lnTo>
                    <a:pt x="229" y="71"/>
                  </a:lnTo>
                  <a:lnTo>
                    <a:pt x="229" y="72"/>
                  </a:lnTo>
                  <a:lnTo>
                    <a:pt x="231" y="72"/>
                  </a:lnTo>
                  <a:lnTo>
                    <a:pt x="231" y="74"/>
                  </a:lnTo>
                  <a:lnTo>
                    <a:pt x="232" y="74"/>
                  </a:lnTo>
                  <a:lnTo>
                    <a:pt x="232" y="75"/>
                  </a:lnTo>
                  <a:lnTo>
                    <a:pt x="233" y="76"/>
                  </a:lnTo>
                  <a:lnTo>
                    <a:pt x="236" y="79"/>
                  </a:lnTo>
                  <a:lnTo>
                    <a:pt x="238" y="79"/>
                  </a:lnTo>
                  <a:lnTo>
                    <a:pt x="241" y="79"/>
                  </a:lnTo>
                  <a:lnTo>
                    <a:pt x="244" y="79"/>
                  </a:lnTo>
                  <a:lnTo>
                    <a:pt x="249" y="79"/>
                  </a:lnTo>
                  <a:lnTo>
                    <a:pt x="253" y="79"/>
                  </a:lnTo>
                  <a:lnTo>
                    <a:pt x="266" y="79"/>
                  </a:lnTo>
                  <a:lnTo>
                    <a:pt x="272" y="79"/>
                  </a:lnTo>
                  <a:lnTo>
                    <a:pt x="276" y="79"/>
                  </a:lnTo>
                  <a:lnTo>
                    <a:pt x="278" y="79"/>
                  </a:lnTo>
                  <a:lnTo>
                    <a:pt x="279" y="79"/>
                  </a:lnTo>
                  <a:lnTo>
                    <a:pt x="279" y="81"/>
                  </a:lnTo>
                  <a:lnTo>
                    <a:pt x="279" y="83"/>
                  </a:lnTo>
                  <a:lnTo>
                    <a:pt x="279" y="88"/>
                  </a:lnTo>
                  <a:lnTo>
                    <a:pt x="279" y="91"/>
                  </a:lnTo>
                  <a:lnTo>
                    <a:pt x="279" y="92"/>
                  </a:lnTo>
                  <a:lnTo>
                    <a:pt x="279" y="95"/>
                  </a:lnTo>
                  <a:lnTo>
                    <a:pt x="279" y="100"/>
                  </a:lnTo>
                  <a:lnTo>
                    <a:pt x="279" y="102"/>
                  </a:lnTo>
                  <a:lnTo>
                    <a:pt x="279" y="105"/>
                  </a:lnTo>
                  <a:lnTo>
                    <a:pt x="279" y="109"/>
                  </a:lnTo>
                  <a:lnTo>
                    <a:pt x="279" y="112"/>
                  </a:lnTo>
                  <a:lnTo>
                    <a:pt x="279" y="116"/>
                  </a:lnTo>
                  <a:lnTo>
                    <a:pt x="279" y="117"/>
                  </a:lnTo>
                  <a:lnTo>
                    <a:pt x="279" y="121"/>
                  </a:lnTo>
                  <a:lnTo>
                    <a:pt x="279" y="123"/>
                  </a:lnTo>
                  <a:lnTo>
                    <a:pt x="279" y="127"/>
                  </a:lnTo>
                  <a:lnTo>
                    <a:pt x="278" y="131"/>
                  </a:lnTo>
                  <a:lnTo>
                    <a:pt x="278" y="135"/>
                  </a:lnTo>
                  <a:lnTo>
                    <a:pt x="278" y="136"/>
                  </a:lnTo>
                  <a:lnTo>
                    <a:pt x="278" y="138"/>
                  </a:lnTo>
                  <a:lnTo>
                    <a:pt x="278" y="142"/>
                  </a:lnTo>
                  <a:lnTo>
                    <a:pt x="278" y="143"/>
                  </a:lnTo>
                  <a:lnTo>
                    <a:pt x="278" y="144"/>
                  </a:lnTo>
                  <a:lnTo>
                    <a:pt x="278" y="146"/>
                  </a:lnTo>
                  <a:lnTo>
                    <a:pt x="278" y="147"/>
                  </a:lnTo>
                  <a:lnTo>
                    <a:pt x="278" y="148"/>
                  </a:lnTo>
                  <a:lnTo>
                    <a:pt x="278" y="152"/>
                  </a:lnTo>
                  <a:lnTo>
                    <a:pt x="278" y="153"/>
                  </a:lnTo>
                  <a:lnTo>
                    <a:pt x="278" y="156"/>
                  </a:lnTo>
                  <a:lnTo>
                    <a:pt x="278" y="163"/>
                  </a:lnTo>
                  <a:lnTo>
                    <a:pt x="278" y="165"/>
                  </a:lnTo>
                  <a:lnTo>
                    <a:pt x="278" y="168"/>
                  </a:lnTo>
                  <a:lnTo>
                    <a:pt x="278" y="169"/>
                  </a:lnTo>
                  <a:lnTo>
                    <a:pt x="278" y="171"/>
                  </a:lnTo>
                  <a:lnTo>
                    <a:pt x="278" y="176"/>
                  </a:lnTo>
                  <a:lnTo>
                    <a:pt x="278" y="177"/>
                  </a:lnTo>
                  <a:lnTo>
                    <a:pt x="278" y="180"/>
                  </a:lnTo>
                  <a:lnTo>
                    <a:pt x="278" y="181"/>
                  </a:lnTo>
                  <a:lnTo>
                    <a:pt x="278" y="185"/>
                  </a:lnTo>
                  <a:lnTo>
                    <a:pt x="278" y="186"/>
                  </a:lnTo>
                  <a:lnTo>
                    <a:pt x="278" y="188"/>
                  </a:lnTo>
                  <a:lnTo>
                    <a:pt x="278" y="193"/>
                  </a:lnTo>
                  <a:lnTo>
                    <a:pt x="276" y="193"/>
                  </a:lnTo>
                  <a:lnTo>
                    <a:pt x="276" y="194"/>
                  </a:lnTo>
                  <a:lnTo>
                    <a:pt x="276" y="195"/>
                  </a:lnTo>
                  <a:lnTo>
                    <a:pt x="276" y="197"/>
                  </a:lnTo>
                  <a:lnTo>
                    <a:pt x="276" y="202"/>
                  </a:lnTo>
                  <a:lnTo>
                    <a:pt x="276" y="203"/>
                  </a:lnTo>
                  <a:lnTo>
                    <a:pt x="276" y="206"/>
                  </a:lnTo>
                  <a:lnTo>
                    <a:pt x="276" y="207"/>
                  </a:lnTo>
                  <a:lnTo>
                    <a:pt x="276" y="210"/>
                  </a:lnTo>
                  <a:lnTo>
                    <a:pt x="276" y="214"/>
                  </a:lnTo>
                  <a:lnTo>
                    <a:pt x="276" y="216"/>
                  </a:lnTo>
                  <a:lnTo>
                    <a:pt x="276" y="218"/>
                  </a:lnTo>
                  <a:lnTo>
                    <a:pt x="276" y="219"/>
                  </a:lnTo>
                  <a:lnTo>
                    <a:pt x="276" y="220"/>
                  </a:lnTo>
                  <a:lnTo>
                    <a:pt x="276" y="224"/>
                  </a:lnTo>
                  <a:lnTo>
                    <a:pt x="276" y="227"/>
                  </a:lnTo>
                  <a:lnTo>
                    <a:pt x="276" y="229"/>
                  </a:lnTo>
                  <a:lnTo>
                    <a:pt x="276" y="231"/>
                  </a:lnTo>
                  <a:lnTo>
                    <a:pt x="276" y="232"/>
                  </a:lnTo>
                  <a:lnTo>
                    <a:pt x="276" y="235"/>
                  </a:lnTo>
                  <a:lnTo>
                    <a:pt x="276" y="236"/>
                  </a:lnTo>
                  <a:lnTo>
                    <a:pt x="276" y="237"/>
                  </a:lnTo>
                  <a:lnTo>
                    <a:pt x="276" y="240"/>
                  </a:lnTo>
                  <a:lnTo>
                    <a:pt x="276" y="243"/>
                  </a:lnTo>
                  <a:lnTo>
                    <a:pt x="276" y="245"/>
                  </a:lnTo>
                  <a:lnTo>
                    <a:pt x="276" y="248"/>
                  </a:lnTo>
                  <a:lnTo>
                    <a:pt x="276" y="249"/>
                  </a:lnTo>
                  <a:lnTo>
                    <a:pt x="275" y="250"/>
                  </a:lnTo>
                  <a:lnTo>
                    <a:pt x="275" y="252"/>
                  </a:lnTo>
                  <a:lnTo>
                    <a:pt x="275" y="258"/>
                  </a:lnTo>
                  <a:lnTo>
                    <a:pt x="275" y="261"/>
                  </a:lnTo>
                  <a:lnTo>
                    <a:pt x="274" y="260"/>
                  </a:lnTo>
                  <a:lnTo>
                    <a:pt x="274" y="258"/>
                  </a:lnTo>
                  <a:lnTo>
                    <a:pt x="272" y="258"/>
                  </a:lnTo>
                  <a:lnTo>
                    <a:pt x="271" y="258"/>
                  </a:lnTo>
                  <a:lnTo>
                    <a:pt x="270" y="258"/>
                  </a:lnTo>
                  <a:lnTo>
                    <a:pt x="270" y="260"/>
                  </a:lnTo>
                  <a:lnTo>
                    <a:pt x="269" y="260"/>
                  </a:lnTo>
                  <a:lnTo>
                    <a:pt x="269" y="261"/>
                  </a:lnTo>
                  <a:lnTo>
                    <a:pt x="267" y="261"/>
                  </a:lnTo>
                  <a:lnTo>
                    <a:pt x="266" y="260"/>
                  </a:lnTo>
                  <a:lnTo>
                    <a:pt x="265" y="260"/>
                  </a:lnTo>
                  <a:lnTo>
                    <a:pt x="265" y="258"/>
                  </a:lnTo>
                  <a:lnTo>
                    <a:pt x="263" y="257"/>
                  </a:lnTo>
                  <a:lnTo>
                    <a:pt x="262" y="257"/>
                  </a:lnTo>
                  <a:lnTo>
                    <a:pt x="262" y="258"/>
                  </a:lnTo>
                  <a:lnTo>
                    <a:pt x="261" y="258"/>
                  </a:lnTo>
                  <a:lnTo>
                    <a:pt x="261" y="260"/>
                  </a:lnTo>
                  <a:lnTo>
                    <a:pt x="259" y="260"/>
                  </a:lnTo>
                  <a:lnTo>
                    <a:pt x="259" y="258"/>
                  </a:lnTo>
                  <a:lnTo>
                    <a:pt x="259" y="257"/>
                  </a:lnTo>
                  <a:lnTo>
                    <a:pt x="259" y="256"/>
                  </a:lnTo>
                  <a:lnTo>
                    <a:pt x="258" y="256"/>
                  </a:lnTo>
                  <a:lnTo>
                    <a:pt x="257" y="256"/>
                  </a:lnTo>
                  <a:lnTo>
                    <a:pt x="257" y="257"/>
                  </a:lnTo>
                  <a:lnTo>
                    <a:pt x="257" y="256"/>
                  </a:lnTo>
                  <a:lnTo>
                    <a:pt x="255" y="256"/>
                  </a:lnTo>
                  <a:lnTo>
                    <a:pt x="254" y="256"/>
                  </a:lnTo>
                  <a:lnTo>
                    <a:pt x="253" y="256"/>
                  </a:lnTo>
                  <a:lnTo>
                    <a:pt x="252" y="256"/>
                  </a:lnTo>
                  <a:lnTo>
                    <a:pt x="250" y="256"/>
                  </a:lnTo>
                  <a:lnTo>
                    <a:pt x="249" y="256"/>
                  </a:lnTo>
                  <a:lnTo>
                    <a:pt x="248" y="256"/>
                  </a:lnTo>
                  <a:lnTo>
                    <a:pt x="248" y="254"/>
                  </a:lnTo>
                  <a:lnTo>
                    <a:pt x="246" y="254"/>
                  </a:lnTo>
                  <a:lnTo>
                    <a:pt x="246" y="253"/>
                  </a:lnTo>
                  <a:lnTo>
                    <a:pt x="245" y="253"/>
                  </a:lnTo>
                  <a:lnTo>
                    <a:pt x="245" y="252"/>
                  </a:lnTo>
                  <a:lnTo>
                    <a:pt x="246" y="252"/>
                  </a:lnTo>
                  <a:lnTo>
                    <a:pt x="246" y="250"/>
                  </a:lnTo>
                  <a:lnTo>
                    <a:pt x="246" y="249"/>
                  </a:lnTo>
                  <a:lnTo>
                    <a:pt x="245" y="249"/>
                  </a:lnTo>
                  <a:lnTo>
                    <a:pt x="245" y="248"/>
                  </a:lnTo>
                  <a:lnTo>
                    <a:pt x="244" y="248"/>
                  </a:lnTo>
                  <a:lnTo>
                    <a:pt x="244" y="246"/>
                  </a:lnTo>
                  <a:lnTo>
                    <a:pt x="242" y="246"/>
                  </a:lnTo>
                  <a:lnTo>
                    <a:pt x="241" y="246"/>
                  </a:lnTo>
                  <a:lnTo>
                    <a:pt x="241" y="245"/>
                  </a:lnTo>
                  <a:lnTo>
                    <a:pt x="242" y="245"/>
                  </a:lnTo>
                  <a:lnTo>
                    <a:pt x="242" y="244"/>
                  </a:lnTo>
                  <a:lnTo>
                    <a:pt x="241" y="244"/>
                  </a:lnTo>
                  <a:lnTo>
                    <a:pt x="240" y="244"/>
                  </a:lnTo>
                  <a:lnTo>
                    <a:pt x="240" y="245"/>
                  </a:lnTo>
                  <a:lnTo>
                    <a:pt x="238" y="245"/>
                  </a:lnTo>
                  <a:lnTo>
                    <a:pt x="238" y="244"/>
                  </a:lnTo>
                  <a:lnTo>
                    <a:pt x="238" y="245"/>
                  </a:lnTo>
                  <a:lnTo>
                    <a:pt x="237" y="245"/>
                  </a:lnTo>
                  <a:lnTo>
                    <a:pt x="237" y="244"/>
                  </a:lnTo>
                  <a:lnTo>
                    <a:pt x="236" y="244"/>
                  </a:lnTo>
                  <a:lnTo>
                    <a:pt x="236" y="245"/>
                  </a:lnTo>
                  <a:lnTo>
                    <a:pt x="236" y="244"/>
                  </a:lnTo>
                  <a:lnTo>
                    <a:pt x="236" y="243"/>
                  </a:lnTo>
                  <a:lnTo>
                    <a:pt x="235" y="243"/>
                  </a:lnTo>
                  <a:lnTo>
                    <a:pt x="235" y="244"/>
                  </a:lnTo>
                  <a:lnTo>
                    <a:pt x="233" y="244"/>
                  </a:lnTo>
                  <a:lnTo>
                    <a:pt x="232" y="244"/>
                  </a:lnTo>
                  <a:lnTo>
                    <a:pt x="231" y="245"/>
                  </a:lnTo>
                  <a:lnTo>
                    <a:pt x="231" y="246"/>
                  </a:lnTo>
                  <a:lnTo>
                    <a:pt x="229" y="246"/>
                  </a:lnTo>
                  <a:lnTo>
                    <a:pt x="228" y="246"/>
                  </a:lnTo>
                  <a:lnTo>
                    <a:pt x="227" y="246"/>
                  </a:lnTo>
                  <a:lnTo>
                    <a:pt x="225" y="246"/>
                  </a:lnTo>
                  <a:lnTo>
                    <a:pt x="225" y="248"/>
                  </a:lnTo>
                  <a:lnTo>
                    <a:pt x="225" y="249"/>
                  </a:lnTo>
                  <a:lnTo>
                    <a:pt x="224" y="249"/>
                  </a:lnTo>
                  <a:lnTo>
                    <a:pt x="223" y="248"/>
                  </a:lnTo>
                  <a:lnTo>
                    <a:pt x="221" y="248"/>
                  </a:lnTo>
                  <a:lnTo>
                    <a:pt x="221" y="249"/>
                  </a:lnTo>
                  <a:lnTo>
                    <a:pt x="221" y="250"/>
                  </a:lnTo>
                  <a:lnTo>
                    <a:pt x="220" y="250"/>
                  </a:lnTo>
                  <a:lnTo>
                    <a:pt x="220" y="252"/>
                  </a:lnTo>
                  <a:lnTo>
                    <a:pt x="220" y="250"/>
                  </a:lnTo>
                  <a:lnTo>
                    <a:pt x="219" y="250"/>
                  </a:lnTo>
                  <a:lnTo>
                    <a:pt x="218" y="250"/>
                  </a:lnTo>
                  <a:lnTo>
                    <a:pt x="218" y="249"/>
                  </a:lnTo>
                  <a:lnTo>
                    <a:pt x="216" y="249"/>
                  </a:lnTo>
                  <a:lnTo>
                    <a:pt x="218" y="249"/>
                  </a:lnTo>
                  <a:lnTo>
                    <a:pt x="218" y="248"/>
                  </a:lnTo>
                  <a:lnTo>
                    <a:pt x="219" y="248"/>
                  </a:lnTo>
                  <a:lnTo>
                    <a:pt x="219" y="246"/>
                  </a:lnTo>
                  <a:lnTo>
                    <a:pt x="218" y="246"/>
                  </a:lnTo>
                  <a:lnTo>
                    <a:pt x="218" y="245"/>
                  </a:lnTo>
                  <a:lnTo>
                    <a:pt x="216" y="245"/>
                  </a:lnTo>
                  <a:lnTo>
                    <a:pt x="216" y="246"/>
                  </a:lnTo>
                  <a:lnTo>
                    <a:pt x="215" y="246"/>
                  </a:lnTo>
                  <a:lnTo>
                    <a:pt x="215" y="245"/>
                  </a:lnTo>
                  <a:lnTo>
                    <a:pt x="214" y="245"/>
                  </a:lnTo>
                  <a:lnTo>
                    <a:pt x="212" y="245"/>
                  </a:lnTo>
                  <a:lnTo>
                    <a:pt x="212" y="246"/>
                  </a:lnTo>
                  <a:lnTo>
                    <a:pt x="212" y="245"/>
                  </a:lnTo>
                  <a:lnTo>
                    <a:pt x="211" y="245"/>
                  </a:lnTo>
                  <a:lnTo>
                    <a:pt x="211" y="246"/>
                  </a:lnTo>
                  <a:lnTo>
                    <a:pt x="211" y="248"/>
                  </a:lnTo>
                  <a:lnTo>
                    <a:pt x="210" y="248"/>
                  </a:lnTo>
                  <a:lnTo>
                    <a:pt x="210" y="249"/>
                  </a:lnTo>
                  <a:lnTo>
                    <a:pt x="208" y="249"/>
                  </a:lnTo>
                  <a:lnTo>
                    <a:pt x="208" y="250"/>
                  </a:lnTo>
                  <a:lnTo>
                    <a:pt x="207" y="250"/>
                  </a:lnTo>
                  <a:lnTo>
                    <a:pt x="207" y="252"/>
                  </a:lnTo>
                  <a:lnTo>
                    <a:pt x="206" y="252"/>
                  </a:lnTo>
                  <a:lnTo>
                    <a:pt x="206" y="253"/>
                  </a:lnTo>
                  <a:lnTo>
                    <a:pt x="204" y="253"/>
                  </a:lnTo>
                  <a:lnTo>
                    <a:pt x="203" y="253"/>
                  </a:lnTo>
                  <a:lnTo>
                    <a:pt x="202" y="253"/>
                  </a:lnTo>
                  <a:lnTo>
                    <a:pt x="202" y="252"/>
                  </a:lnTo>
                  <a:lnTo>
                    <a:pt x="201" y="250"/>
                  </a:lnTo>
                  <a:lnTo>
                    <a:pt x="199" y="250"/>
                  </a:lnTo>
                  <a:lnTo>
                    <a:pt x="198" y="250"/>
                  </a:lnTo>
                  <a:lnTo>
                    <a:pt x="198" y="249"/>
                  </a:lnTo>
                  <a:lnTo>
                    <a:pt x="197" y="249"/>
                  </a:lnTo>
                  <a:lnTo>
                    <a:pt x="197" y="250"/>
                  </a:lnTo>
                  <a:lnTo>
                    <a:pt x="195" y="250"/>
                  </a:lnTo>
                  <a:lnTo>
                    <a:pt x="194" y="250"/>
                  </a:lnTo>
                  <a:lnTo>
                    <a:pt x="193" y="250"/>
                  </a:lnTo>
                  <a:lnTo>
                    <a:pt x="193" y="252"/>
                  </a:lnTo>
                  <a:lnTo>
                    <a:pt x="193" y="253"/>
                  </a:lnTo>
                  <a:lnTo>
                    <a:pt x="193" y="254"/>
                  </a:lnTo>
                  <a:lnTo>
                    <a:pt x="191" y="254"/>
                  </a:lnTo>
                  <a:lnTo>
                    <a:pt x="190" y="254"/>
                  </a:lnTo>
                  <a:lnTo>
                    <a:pt x="190" y="253"/>
                  </a:lnTo>
                  <a:lnTo>
                    <a:pt x="189" y="253"/>
                  </a:lnTo>
                  <a:lnTo>
                    <a:pt x="187" y="253"/>
                  </a:lnTo>
                  <a:lnTo>
                    <a:pt x="187" y="254"/>
                  </a:lnTo>
                  <a:lnTo>
                    <a:pt x="186" y="254"/>
                  </a:lnTo>
                  <a:lnTo>
                    <a:pt x="186" y="256"/>
                  </a:lnTo>
                  <a:lnTo>
                    <a:pt x="185" y="256"/>
                  </a:lnTo>
                  <a:lnTo>
                    <a:pt x="185" y="254"/>
                  </a:lnTo>
                  <a:lnTo>
                    <a:pt x="183" y="254"/>
                  </a:lnTo>
                  <a:lnTo>
                    <a:pt x="185" y="254"/>
                  </a:lnTo>
                  <a:lnTo>
                    <a:pt x="185" y="256"/>
                  </a:lnTo>
                  <a:lnTo>
                    <a:pt x="183" y="256"/>
                  </a:lnTo>
                  <a:lnTo>
                    <a:pt x="182" y="256"/>
                  </a:lnTo>
                  <a:lnTo>
                    <a:pt x="181" y="256"/>
                  </a:lnTo>
                  <a:lnTo>
                    <a:pt x="180" y="256"/>
                  </a:lnTo>
                  <a:lnTo>
                    <a:pt x="180" y="257"/>
                  </a:lnTo>
                  <a:lnTo>
                    <a:pt x="180" y="258"/>
                  </a:lnTo>
                  <a:lnTo>
                    <a:pt x="178" y="258"/>
                  </a:lnTo>
                  <a:lnTo>
                    <a:pt x="178" y="260"/>
                  </a:lnTo>
                  <a:lnTo>
                    <a:pt x="177" y="260"/>
                  </a:lnTo>
                  <a:lnTo>
                    <a:pt x="177" y="261"/>
                  </a:lnTo>
                  <a:lnTo>
                    <a:pt x="176" y="261"/>
                  </a:lnTo>
                  <a:lnTo>
                    <a:pt x="174" y="261"/>
                  </a:lnTo>
                  <a:lnTo>
                    <a:pt x="176" y="261"/>
                  </a:lnTo>
                  <a:lnTo>
                    <a:pt x="176" y="262"/>
                  </a:lnTo>
                  <a:lnTo>
                    <a:pt x="174" y="262"/>
                  </a:lnTo>
                  <a:lnTo>
                    <a:pt x="174" y="263"/>
                  </a:lnTo>
                  <a:lnTo>
                    <a:pt x="173" y="263"/>
                  </a:lnTo>
                  <a:lnTo>
                    <a:pt x="172" y="263"/>
                  </a:lnTo>
                  <a:lnTo>
                    <a:pt x="172" y="262"/>
                  </a:lnTo>
                  <a:lnTo>
                    <a:pt x="173" y="262"/>
                  </a:lnTo>
                  <a:lnTo>
                    <a:pt x="172" y="262"/>
                  </a:lnTo>
                  <a:lnTo>
                    <a:pt x="172" y="263"/>
                  </a:lnTo>
                  <a:lnTo>
                    <a:pt x="170" y="263"/>
                  </a:lnTo>
                  <a:lnTo>
                    <a:pt x="170" y="265"/>
                  </a:lnTo>
                  <a:lnTo>
                    <a:pt x="169" y="265"/>
                  </a:lnTo>
                  <a:lnTo>
                    <a:pt x="170" y="265"/>
                  </a:lnTo>
                  <a:lnTo>
                    <a:pt x="169" y="265"/>
                  </a:lnTo>
                  <a:lnTo>
                    <a:pt x="169" y="263"/>
                  </a:lnTo>
                  <a:lnTo>
                    <a:pt x="168" y="263"/>
                  </a:lnTo>
                  <a:lnTo>
                    <a:pt x="168" y="262"/>
                  </a:lnTo>
                  <a:lnTo>
                    <a:pt x="168" y="261"/>
                  </a:lnTo>
                  <a:lnTo>
                    <a:pt x="166" y="261"/>
                  </a:lnTo>
                  <a:lnTo>
                    <a:pt x="166" y="260"/>
                  </a:lnTo>
                  <a:lnTo>
                    <a:pt x="168" y="261"/>
                  </a:lnTo>
                  <a:lnTo>
                    <a:pt x="168" y="260"/>
                  </a:lnTo>
                  <a:lnTo>
                    <a:pt x="166" y="260"/>
                  </a:lnTo>
                  <a:lnTo>
                    <a:pt x="166" y="261"/>
                  </a:lnTo>
                  <a:lnTo>
                    <a:pt x="165" y="261"/>
                  </a:lnTo>
                  <a:lnTo>
                    <a:pt x="164" y="261"/>
                  </a:lnTo>
                  <a:lnTo>
                    <a:pt x="164" y="262"/>
                  </a:lnTo>
                  <a:lnTo>
                    <a:pt x="163" y="262"/>
                  </a:lnTo>
                  <a:lnTo>
                    <a:pt x="161" y="261"/>
                  </a:lnTo>
                  <a:lnTo>
                    <a:pt x="161" y="262"/>
                  </a:lnTo>
                  <a:lnTo>
                    <a:pt x="161" y="263"/>
                  </a:lnTo>
                  <a:lnTo>
                    <a:pt x="160" y="263"/>
                  </a:lnTo>
                  <a:lnTo>
                    <a:pt x="160" y="265"/>
                  </a:lnTo>
                  <a:lnTo>
                    <a:pt x="159" y="265"/>
                  </a:lnTo>
                  <a:lnTo>
                    <a:pt x="157" y="265"/>
                  </a:lnTo>
                  <a:lnTo>
                    <a:pt x="157" y="266"/>
                  </a:lnTo>
                  <a:lnTo>
                    <a:pt x="156" y="266"/>
                  </a:lnTo>
                  <a:lnTo>
                    <a:pt x="155" y="266"/>
                  </a:lnTo>
                  <a:lnTo>
                    <a:pt x="155" y="265"/>
                  </a:lnTo>
                  <a:lnTo>
                    <a:pt x="153" y="265"/>
                  </a:lnTo>
                  <a:lnTo>
                    <a:pt x="153" y="266"/>
                  </a:lnTo>
                  <a:lnTo>
                    <a:pt x="155" y="266"/>
                  </a:lnTo>
                  <a:lnTo>
                    <a:pt x="155" y="267"/>
                  </a:lnTo>
                  <a:lnTo>
                    <a:pt x="153" y="267"/>
                  </a:lnTo>
                  <a:lnTo>
                    <a:pt x="152" y="267"/>
                  </a:lnTo>
                  <a:lnTo>
                    <a:pt x="152" y="266"/>
                  </a:lnTo>
                  <a:lnTo>
                    <a:pt x="151" y="266"/>
                  </a:lnTo>
                  <a:lnTo>
                    <a:pt x="149" y="267"/>
                  </a:lnTo>
                  <a:lnTo>
                    <a:pt x="151" y="267"/>
                  </a:lnTo>
                  <a:lnTo>
                    <a:pt x="151" y="269"/>
                  </a:lnTo>
                  <a:lnTo>
                    <a:pt x="149" y="269"/>
                  </a:lnTo>
                  <a:lnTo>
                    <a:pt x="148" y="269"/>
                  </a:lnTo>
                  <a:lnTo>
                    <a:pt x="148" y="270"/>
                  </a:lnTo>
                  <a:lnTo>
                    <a:pt x="148" y="271"/>
                  </a:lnTo>
                  <a:lnTo>
                    <a:pt x="147" y="271"/>
                  </a:lnTo>
                  <a:lnTo>
                    <a:pt x="147" y="273"/>
                  </a:lnTo>
                  <a:lnTo>
                    <a:pt x="146" y="273"/>
                  </a:lnTo>
                  <a:lnTo>
                    <a:pt x="146" y="271"/>
                  </a:lnTo>
                  <a:lnTo>
                    <a:pt x="146" y="270"/>
                  </a:lnTo>
                  <a:lnTo>
                    <a:pt x="144" y="270"/>
                  </a:lnTo>
                  <a:lnTo>
                    <a:pt x="144" y="271"/>
                  </a:lnTo>
                  <a:lnTo>
                    <a:pt x="143" y="273"/>
                  </a:lnTo>
                  <a:lnTo>
                    <a:pt x="143" y="274"/>
                  </a:lnTo>
                  <a:lnTo>
                    <a:pt x="142" y="274"/>
                  </a:lnTo>
                  <a:lnTo>
                    <a:pt x="142" y="273"/>
                  </a:lnTo>
                  <a:lnTo>
                    <a:pt x="140" y="273"/>
                  </a:lnTo>
                  <a:lnTo>
                    <a:pt x="139" y="273"/>
                  </a:lnTo>
                  <a:lnTo>
                    <a:pt x="139" y="274"/>
                  </a:lnTo>
                  <a:lnTo>
                    <a:pt x="138" y="274"/>
                  </a:lnTo>
                  <a:lnTo>
                    <a:pt x="138" y="273"/>
                  </a:lnTo>
                  <a:lnTo>
                    <a:pt x="136" y="273"/>
                  </a:lnTo>
                  <a:lnTo>
                    <a:pt x="135" y="273"/>
                  </a:lnTo>
                  <a:lnTo>
                    <a:pt x="134" y="274"/>
                  </a:lnTo>
                  <a:lnTo>
                    <a:pt x="134" y="275"/>
                  </a:lnTo>
                  <a:lnTo>
                    <a:pt x="132" y="275"/>
                  </a:lnTo>
                  <a:lnTo>
                    <a:pt x="131" y="275"/>
                  </a:lnTo>
                  <a:lnTo>
                    <a:pt x="131" y="277"/>
                  </a:lnTo>
                  <a:lnTo>
                    <a:pt x="131" y="275"/>
                  </a:lnTo>
                  <a:lnTo>
                    <a:pt x="131" y="277"/>
                  </a:lnTo>
                  <a:lnTo>
                    <a:pt x="130" y="277"/>
                  </a:lnTo>
                  <a:lnTo>
                    <a:pt x="130" y="278"/>
                  </a:lnTo>
                  <a:lnTo>
                    <a:pt x="129" y="278"/>
                  </a:lnTo>
                  <a:lnTo>
                    <a:pt x="129" y="279"/>
                  </a:lnTo>
                  <a:lnTo>
                    <a:pt x="127" y="279"/>
                  </a:lnTo>
                  <a:lnTo>
                    <a:pt x="126" y="279"/>
                  </a:lnTo>
                  <a:lnTo>
                    <a:pt x="125" y="279"/>
                  </a:lnTo>
                  <a:lnTo>
                    <a:pt x="123" y="279"/>
                  </a:lnTo>
                  <a:lnTo>
                    <a:pt x="123" y="278"/>
                  </a:lnTo>
                  <a:lnTo>
                    <a:pt x="122" y="278"/>
                  </a:lnTo>
                  <a:lnTo>
                    <a:pt x="122" y="277"/>
                  </a:lnTo>
                  <a:lnTo>
                    <a:pt x="121" y="277"/>
                  </a:lnTo>
                  <a:lnTo>
                    <a:pt x="119" y="277"/>
                  </a:lnTo>
                  <a:lnTo>
                    <a:pt x="118" y="277"/>
                  </a:lnTo>
                  <a:lnTo>
                    <a:pt x="118" y="275"/>
                  </a:lnTo>
                  <a:lnTo>
                    <a:pt x="109" y="275"/>
                  </a:lnTo>
                  <a:lnTo>
                    <a:pt x="105" y="275"/>
                  </a:lnTo>
                  <a:lnTo>
                    <a:pt x="104" y="277"/>
                  </a:lnTo>
                  <a:lnTo>
                    <a:pt x="104" y="279"/>
                  </a:lnTo>
                  <a:lnTo>
                    <a:pt x="104" y="283"/>
                  </a:lnTo>
                  <a:lnTo>
                    <a:pt x="104" y="288"/>
                  </a:lnTo>
                  <a:lnTo>
                    <a:pt x="104" y="290"/>
                  </a:lnTo>
                  <a:lnTo>
                    <a:pt x="104" y="291"/>
                  </a:lnTo>
                  <a:lnTo>
                    <a:pt x="102" y="291"/>
                  </a:lnTo>
                  <a:lnTo>
                    <a:pt x="102" y="292"/>
                  </a:lnTo>
                  <a:lnTo>
                    <a:pt x="102" y="294"/>
                  </a:lnTo>
                  <a:lnTo>
                    <a:pt x="102" y="295"/>
                  </a:lnTo>
                  <a:lnTo>
                    <a:pt x="102" y="296"/>
                  </a:lnTo>
                  <a:lnTo>
                    <a:pt x="102" y="297"/>
                  </a:lnTo>
                  <a:lnTo>
                    <a:pt x="101" y="297"/>
                  </a:lnTo>
                  <a:lnTo>
                    <a:pt x="100" y="296"/>
                  </a:lnTo>
                  <a:lnTo>
                    <a:pt x="100" y="297"/>
                  </a:lnTo>
                  <a:lnTo>
                    <a:pt x="98" y="297"/>
                  </a:lnTo>
                  <a:lnTo>
                    <a:pt x="98" y="299"/>
                  </a:lnTo>
                  <a:lnTo>
                    <a:pt x="97" y="299"/>
                  </a:lnTo>
                  <a:lnTo>
                    <a:pt x="97" y="300"/>
                  </a:lnTo>
                  <a:lnTo>
                    <a:pt x="96" y="300"/>
                  </a:lnTo>
                  <a:lnTo>
                    <a:pt x="96" y="299"/>
                  </a:lnTo>
                  <a:lnTo>
                    <a:pt x="94" y="299"/>
                  </a:lnTo>
                  <a:lnTo>
                    <a:pt x="93" y="299"/>
                  </a:lnTo>
                  <a:lnTo>
                    <a:pt x="92" y="297"/>
                  </a:lnTo>
                  <a:lnTo>
                    <a:pt x="91" y="297"/>
                  </a:lnTo>
                  <a:lnTo>
                    <a:pt x="89" y="297"/>
                  </a:lnTo>
                  <a:lnTo>
                    <a:pt x="88" y="297"/>
                  </a:lnTo>
                  <a:lnTo>
                    <a:pt x="88" y="299"/>
                  </a:lnTo>
                  <a:lnTo>
                    <a:pt x="88" y="300"/>
                  </a:lnTo>
                  <a:lnTo>
                    <a:pt x="89" y="300"/>
                  </a:lnTo>
                  <a:lnTo>
                    <a:pt x="89" y="301"/>
                  </a:lnTo>
                  <a:lnTo>
                    <a:pt x="88" y="301"/>
                  </a:lnTo>
                  <a:lnTo>
                    <a:pt x="88" y="303"/>
                  </a:lnTo>
                  <a:lnTo>
                    <a:pt x="88" y="304"/>
                  </a:lnTo>
                  <a:lnTo>
                    <a:pt x="89" y="304"/>
                  </a:lnTo>
                  <a:lnTo>
                    <a:pt x="89" y="305"/>
                  </a:lnTo>
                  <a:lnTo>
                    <a:pt x="91" y="305"/>
                  </a:lnTo>
                  <a:lnTo>
                    <a:pt x="91" y="307"/>
                  </a:lnTo>
                  <a:lnTo>
                    <a:pt x="92" y="307"/>
                  </a:lnTo>
                  <a:lnTo>
                    <a:pt x="92" y="308"/>
                  </a:lnTo>
                  <a:lnTo>
                    <a:pt x="92" y="309"/>
                  </a:lnTo>
                  <a:lnTo>
                    <a:pt x="92" y="311"/>
                  </a:lnTo>
                  <a:lnTo>
                    <a:pt x="93" y="311"/>
                  </a:lnTo>
                  <a:lnTo>
                    <a:pt x="93" y="309"/>
                  </a:lnTo>
                  <a:lnTo>
                    <a:pt x="93" y="311"/>
                  </a:lnTo>
                  <a:lnTo>
                    <a:pt x="94" y="311"/>
                  </a:lnTo>
                  <a:lnTo>
                    <a:pt x="94" y="309"/>
                  </a:lnTo>
                  <a:lnTo>
                    <a:pt x="96" y="309"/>
                  </a:lnTo>
                  <a:lnTo>
                    <a:pt x="96" y="311"/>
                  </a:lnTo>
                  <a:lnTo>
                    <a:pt x="96" y="312"/>
                  </a:lnTo>
                  <a:lnTo>
                    <a:pt x="97" y="312"/>
                  </a:lnTo>
                  <a:lnTo>
                    <a:pt x="97" y="313"/>
                  </a:lnTo>
                  <a:lnTo>
                    <a:pt x="98" y="313"/>
                  </a:lnTo>
                  <a:lnTo>
                    <a:pt x="98" y="315"/>
                  </a:lnTo>
                  <a:lnTo>
                    <a:pt x="98" y="316"/>
                  </a:lnTo>
                  <a:lnTo>
                    <a:pt x="98" y="317"/>
                  </a:lnTo>
                  <a:lnTo>
                    <a:pt x="97" y="317"/>
                  </a:lnTo>
                  <a:lnTo>
                    <a:pt x="97" y="318"/>
                  </a:lnTo>
                  <a:lnTo>
                    <a:pt x="97" y="320"/>
                  </a:lnTo>
                  <a:lnTo>
                    <a:pt x="98" y="321"/>
                  </a:lnTo>
                  <a:lnTo>
                    <a:pt x="97" y="321"/>
                  </a:lnTo>
                  <a:lnTo>
                    <a:pt x="97" y="322"/>
                  </a:lnTo>
                  <a:lnTo>
                    <a:pt x="98" y="322"/>
                  </a:lnTo>
                  <a:lnTo>
                    <a:pt x="97" y="324"/>
                  </a:lnTo>
                  <a:lnTo>
                    <a:pt x="96" y="324"/>
                  </a:lnTo>
                  <a:lnTo>
                    <a:pt x="97" y="324"/>
                  </a:lnTo>
                  <a:lnTo>
                    <a:pt x="97" y="325"/>
                  </a:lnTo>
                  <a:lnTo>
                    <a:pt x="97" y="326"/>
                  </a:lnTo>
                  <a:lnTo>
                    <a:pt x="97" y="328"/>
                  </a:lnTo>
                  <a:lnTo>
                    <a:pt x="96" y="328"/>
                  </a:lnTo>
                  <a:lnTo>
                    <a:pt x="94" y="328"/>
                  </a:lnTo>
                  <a:lnTo>
                    <a:pt x="94" y="329"/>
                  </a:lnTo>
                  <a:lnTo>
                    <a:pt x="96" y="329"/>
                  </a:lnTo>
                  <a:lnTo>
                    <a:pt x="96" y="330"/>
                  </a:lnTo>
                  <a:lnTo>
                    <a:pt x="94" y="330"/>
                  </a:lnTo>
                  <a:lnTo>
                    <a:pt x="93" y="330"/>
                  </a:lnTo>
                  <a:lnTo>
                    <a:pt x="93" y="329"/>
                  </a:lnTo>
                  <a:lnTo>
                    <a:pt x="92" y="329"/>
                  </a:lnTo>
                  <a:lnTo>
                    <a:pt x="92" y="330"/>
                  </a:lnTo>
                  <a:lnTo>
                    <a:pt x="92" y="332"/>
                  </a:lnTo>
                  <a:lnTo>
                    <a:pt x="92" y="333"/>
                  </a:lnTo>
                  <a:lnTo>
                    <a:pt x="93" y="333"/>
                  </a:lnTo>
                  <a:lnTo>
                    <a:pt x="93" y="334"/>
                  </a:lnTo>
                  <a:lnTo>
                    <a:pt x="92" y="334"/>
                  </a:lnTo>
                  <a:lnTo>
                    <a:pt x="92" y="335"/>
                  </a:lnTo>
                  <a:lnTo>
                    <a:pt x="91" y="335"/>
                  </a:lnTo>
                  <a:lnTo>
                    <a:pt x="91" y="334"/>
                  </a:lnTo>
                  <a:lnTo>
                    <a:pt x="89" y="334"/>
                  </a:lnTo>
                  <a:lnTo>
                    <a:pt x="89" y="335"/>
                  </a:lnTo>
                  <a:lnTo>
                    <a:pt x="88" y="335"/>
                  </a:lnTo>
                  <a:lnTo>
                    <a:pt x="87" y="335"/>
                  </a:lnTo>
                  <a:lnTo>
                    <a:pt x="85" y="335"/>
                  </a:lnTo>
                  <a:lnTo>
                    <a:pt x="84" y="335"/>
                  </a:lnTo>
                  <a:lnTo>
                    <a:pt x="83" y="335"/>
                  </a:lnTo>
                  <a:lnTo>
                    <a:pt x="83" y="334"/>
                  </a:lnTo>
                  <a:lnTo>
                    <a:pt x="81" y="334"/>
                  </a:lnTo>
                  <a:lnTo>
                    <a:pt x="81" y="335"/>
                  </a:lnTo>
                  <a:lnTo>
                    <a:pt x="80" y="335"/>
                  </a:lnTo>
                  <a:lnTo>
                    <a:pt x="80" y="337"/>
                  </a:lnTo>
                  <a:lnTo>
                    <a:pt x="80" y="338"/>
                  </a:lnTo>
                  <a:lnTo>
                    <a:pt x="80" y="339"/>
                  </a:lnTo>
                  <a:lnTo>
                    <a:pt x="79" y="339"/>
                  </a:lnTo>
                  <a:lnTo>
                    <a:pt x="77" y="339"/>
                  </a:lnTo>
                  <a:lnTo>
                    <a:pt x="77" y="341"/>
                  </a:lnTo>
                  <a:lnTo>
                    <a:pt x="76" y="341"/>
                  </a:lnTo>
                  <a:lnTo>
                    <a:pt x="75" y="341"/>
                  </a:lnTo>
                  <a:lnTo>
                    <a:pt x="75" y="342"/>
                  </a:lnTo>
                  <a:lnTo>
                    <a:pt x="74" y="342"/>
                  </a:lnTo>
                  <a:lnTo>
                    <a:pt x="72" y="342"/>
                  </a:lnTo>
                  <a:lnTo>
                    <a:pt x="71" y="342"/>
                  </a:lnTo>
                  <a:lnTo>
                    <a:pt x="70" y="342"/>
                  </a:lnTo>
                  <a:lnTo>
                    <a:pt x="68" y="342"/>
                  </a:lnTo>
                  <a:lnTo>
                    <a:pt x="70" y="341"/>
                  </a:lnTo>
                  <a:lnTo>
                    <a:pt x="70" y="339"/>
                  </a:lnTo>
                  <a:lnTo>
                    <a:pt x="70" y="338"/>
                  </a:lnTo>
                  <a:lnTo>
                    <a:pt x="70" y="337"/>
                  </a:lnTo>
                  <a:lnTo>
                    <a:pt x="70" y="335"/>
                  </a:lnTo>
                  <a:lnTo>
                    <a:pt x="70" y="334"/>
                  </a:lnTo>
                  <a:lnTo>
                    <a:pt x="70" y="333"/>
                  </a:lnTo>
                  <a:lnTo>
                    <a:pt x="68" y="332"/>
                  </a:lnTo>
                  <a:lnTo>
                    <a:pt x="68" y="330"/>
                  </a:lnTo>
                  <a:lnTo>
                    <a:pt x="67" y="330"/>
                  </a:lnTo>
                  <a:lnTo>
                    <a:pt x="67" y="329"/>
                  </a:lnTo>
                  <a:lnTo>
                    <a:pt x="66" y="329"/>
                  </a:lnTo>
                  <a:lnTo>
                    <a:pt x="66" y="328"/>
                  </a:lnTo>
                  <a:lnTo>
                    <a:pt x="64" y="328"/>
                  </a:lnTo>
                  <a:lnTo>
                    <a:pt x="63" y="326"/>
                  </a:lnTo>
                  <a:lnTo>
                    <a:pt x="62" y="326"/>
                  </a:lnTo>
                  <a:lnTo>
                    <a:pt x="60" y="326"/>
                  </a:lnTo>
                  <a:lnTo>
                    <a:pt x="59" y="326"/>
                  </a:lnTo>
                  <a:lnTo>
                    <a:pt x="58" y="326"/>
                  </a:lnTo>
                  <a:lnTo>
                    <a:pt x="57" y="326"/>
                  </a:lnTo>
                  <a:lnTo>
                    <a:pt x="55" y="326"/>
                  </a:lnTo>
                  <a:lnTo>
                    <a:pt x="55" y="328"/>
                  </a:lnTo>
                  <a:lnTo>
                    <a:pt x="54" y="328"/>
                  </a:lnTo>
                  <a:lnTo>
                    <a:pt x="53" y="328"/>
                  </a:lnTo>
                  <a:lnTo>
                    <a:pt x="53" y="329"/>
                  </a:lnTo>
                  <a:lnTo>
                    <a:pt x="51" y="329"/>
                  </a:lnTo>
                  <a:lnTo>
                    <a:pt x="50" y="330"/>
                  </a:lnTo>
                  <a:lnTo>
                    <a:pt x="49" y="332"/>
                  </a:lnTo>
                  <a:lnTo>
                    <a:pt x="47" y="332"/>
                  </a:lnTo>
                  <a:lnTo>
                    <a:pt x="47" y="333"/>
                  </a:lnTo>
                  <a:lnTo>
                    <a:pt x="46" y="334"/>
                  </a:lnTo>
                  <a:lnTo>
                    <a:pt x="45" y="334"/>
                  </a:lnTo>
                  <a:lnTo>
                    <a:pt x="45" y="335"/>
                  </a:lnTo>
                  <a:lnTo>
                    <a:pt x="43" y="335"/>
                  </a:lnTo>
                  <a:lnTo>
                    <a:pt x="43" y="337"/>
                  </a:lnTo>
                  <a:lnTo>
                    <a:pt x="43" y="338"/>
                  </a:lnTo>
                  <a:lnTo>
                    <a:pt x="42" y="338"/>
                  </a:lnTo>
                  <a:lnTo>
                    <a:pt x="42" y="339"/>
                  </a:lnTo>
                  <a:lnTo>
                    <a:pt x="42" y="341"/>
                  </a:lnTo>
                  <a:lnTo>
                    <a:pt x="41" y="341"/>
                  </a:lnTo>
                  <a:lnTo>
                    <a:pt x="41" y="342"/>
                  </a:lnTo>
                  <a:lnTo>
                    <a:pt x="39" y="342"/>
                  </a:lnTo>
                  <a:lnTo>
                    <a:pt x="39" y="343"/>
                  </a:lnTo>
                  <a:lnTo>
                    <a:pt x="39" y="345"/>
                  </a:lnTo>
                  <a:lnTo>
                    <a:pt x="38" y="345"/>
                  </a:lnTo>
                  <a:lnTo>
                    <a:pt x="38" y="346"/>
                  </a:lnTo>
                  <a:lnTo>
                    <a:pt x="38" y="347"/>
                  </a:lnTo>
                  <a:lnTo>
                    <a:pt x="37" y="347"/>
                  </a:lnTo>
                  <a:lnTo>
                    <a:pt x="37" y="349"/>
                  </a:lnTo>
                  <a:lnTo>
                    <a:pt x="38" y="349"/>
                  </a:lnTo>
                  <a:lnTo>
                    <a:pt x="38" y="350"/>
                  </a:lnTo>
                  <a:lnTo>
                    <a:pt x="39" y="350"/>
                  </a:lnTo>
                  <a:lnTo>
                    <a:pt x="39" y="351"/>
                  </a:lnTo>
                  <a:lnTo>
                    <a:pt x="39" y="352"/>
                  </a:lnTo>
                  <a:lnTo>
                    <a:pt x="38" y="352"/>
                  </a:lnTo>
                  <a:lnTo>
                    <a:pt x="38" y="354"/>
                  </a:lnTo>
                  <a:lnTo>
                    <a:pt x="38" y="355"/>
                  </a:lnTo>
                  <a:lnTo>
                    <a:pt x="36" y="356"/>
                  </a:lnTo>
                  <a:lnTo>
                    <a:pt x="36" y="355"/>
                  </a:lnTo>
                  <a:lnTo>
                    <a:pt x="36" y="354"/>
                  </a:lnTo>
                  <a:lnTo>
                    <a:pt x="34" y="352"/>
                  </a:lnTo>
                  <a:lnTo>
                    <a:pt x="34" y="351"/>
                  </a:lnTo>
                  <a:lnTo>
                    <a:pt x="33" y="350"/>
                  </a:lnTo>
                  <a:lnTo>
                    <a:pt x="33" y="349"/>
                  </a:lnTo>
                  <a:lnTo>
                    <a:pt x="32" y="347"/>
                  </a:lnTo>
                  <a:lnTo>
                    <a:pt x="30" y="346"/>
                  </a:lnTo>
                  <a:lnTo>
                    <a:pt x="29" y="345"/>
                  </a:lnTo>
                  <a:lnTo>
                    <a:pt x="28" y="343"/>
                  </a:lnTo>
                  <a:lnTo>
                    <a:pt x="26" y="342"/>
                  </a:lnTo>
                  <a:lnTo>
                    <a:pt x="25" y="341"/>
                  </a:lnTo>
                  <a:lnTo>
                    <a:pt x="24" y="341"/>
                  </a:lnTo>
                  <a:lnTo>
                    <a:pt x="24" y="339"/>
                  </a:lnTo>
                  <a:lnTo>
                    <a:pt x="21" y="338"/>
                  </a:lnTo>
                  <a:lnTo>
                    <a:pt x="20" y="337"/>
                  </a:lnTo>
                  <a:lnTo>
                    <a:pt x="19" y="335"/>
                  </a:lnTo>
                  <a:lnTo>
                    <a:pt x="17" y="335"/>
                  </a:lnTo>
                  <a:lnTo>
                    <a:pt x="16" y="334"/>
                  </a:lnTo>
                  <a:lnTo>
                    <a:pt x="15" y="333"/>
                  </a:lnTo>
                  <a:lnTo>
                    <a:pt x="13" y="332"/>
                  </a:lnTo>
                  <a:lnTo>
                    <a:pt x="11" y="332"/>
                  </a:lnTo>
                  <a:lnTo>
                    <a:pt x="11" y="330"/>
                  </a:lnTo>
                  <a:lnTo>
                    <a:pt x="9" y="330"/>
                  </a:lnTo>
                  <a:lnTo>
                    <a:pt x="8" y="329"/>
                  </a:lnTo>
                  <a:lnTo>
                    <a:pt x="7" y="329"/>
                  </a:lnTo>
                  <a:lnTo>
                    <a:pt x="5" y="328"/>
                  </a:lnTo>
                  <a:lnTo>
                    <a:pt x="5" y="326"/>
                  </a:lnTo>
                  <a:lnTo>
                    <a:pt x="4" y="326"/>
                  </a:lnTo>
                  <a:lnTo>
                    <a:pt x="4" y="325"/>
                  </a:lnTo>
                  <a:lnTo>
                    <a:pt x="3" y="325"/>
                  </a:lnTo>
                  <a:lnTo>
                    <a:pt x="3" y="324"/>
                  </a:lnTo>
                  <a:lnTo>
                    <a:pt x="2" y="321"/>
                  </a:lnTo>
                  <a:lnTo>
                    <a:pt x="2" y="320"/>
                  </a:lnTo>
                  <a:lnTo>
                    <a:pt x="0" y="318"/>
                  </a:lnTo>
                  <a:lnTo>
                    <a:pt x="0" y="317"/>
                  </a:lnTo>
                  <a:lnTo>
                    <a:pt x="0" y="316"/>
                  </a:lnTo>
                  <a:lnTo>
                    <a:pt x="2" y="316"/>
                  </a:lnTo>
                  <a:lnTo>
                    <a:pt x="2" y="315"/>
                  </a:lnTo>
                  <a:lnTo>
                    <a:pt x="2" y="313"/>
                  </a:lnTo>
                  <a:lnTo>
                    <a:pt x="3" y="313"/>
                  </a:lnTo>
                  <a:lnTo>
                    <a:pt x="3" y="312"/>
                  </a:lnTo>
                  <a:lnTo>
                    <a:pt x="4" y="311"/>
                  </a:lnTo>
                  <a:lnTo>
                    <a:pt x="7" y="308"/>
                  </a:lnTo>
                  <a:lnTo>
                    <a:pt x="8" y="308"/>
                  </a:lnTo>
                  <a:lnTo>
                    <a:pt x="9" y="307"/>
                  </a:lnTo>
                  <a:lnTo>
                    <a:pt x="11" y="307"/>
                  </a:lnTo>
                  <a:lnTo>
                    <a:pt x="12" y="307"/>
                  </a:lnTo>
                  <a:lnTo>
                    <a:pt x="17" y="307"/>
                  </a:lnTo>
                  <a:lnTo>
                    <a:pt x="21" y="308"/>
                  </a:lnTo>
                  <a:lnTo>
                    <a:pt x="28" y="308"/>
                  </a:lnTo>
                  <a:lnTo>
                    <a:pt x="34" y="311"/>
                  </a:lnTo>
                  <a:lnTo>
                    <a:pt x="36" y="311"/>
                  </a:lnTo>
                  <a:lnTo>
                    <a:pt x="38" y="311"/>
                  </a:lnTo>
                  <a:lnTo>
                    <a:pt x="39" y="311"/>
                  </a:lnTo>
                  <a:lnTo>
                    <a:pt x="42" y="312"/>
                  </a:lnTo>
                  <a:lnTo>
                    <a:pt x="45" y="312"/>
                  </a:lnTo>
                  <a:lnTo>
                    <a:pt x="46" y="312"/>
                  </a:lnTo>
                  <a:lnTo>
                    <a:pt x="49" y="312"/>
                  </a:lnTo>
                  <a:lnTo>
                    <a:pt x="47" y="312"/>
                  </a:lnTo>
                  <a:lnTo>
                    <a:pt x="51" y="312"/>
                  </a:lnTo>
                  <a:lnTo>
                    <a:pt x="53" y="312"/>
                  </a:lnTo>
                  <a:lnTo>
                    <a:pt x="54" y="312"/>
                  </a:lnTo>
                  <a:lnTo>
                    <a:pt x="54" y="311"/>
                  </a:lnTo>
                  <a:lnTo>
                    <a:pt x="55" y="311"/>
                  </a:lnTo>
                  <a:lnTo>
                    <a:pt x="57" y="311"/>
                  </a:lnTo>
                  <a:lnTo>
                    <a:pt x="59" y="311"/>
                  </a:lnTo>
                  <a:lnTo>
                    <a:pt x="60" y="309"/>
                  </a:lnTo>
                  <a:lnTo>
                    <a:pt x="63" y="309"/>
                  </a:lnTo>
                  <a:lnTo>
                    <a:pt x="66" y="308"/>
                  </a:lnTo>
                  <a:lnTo>
                    <a:pt x="67" y="308"/>
                  </a:lnTo>
                  <a:lnTo>
                    <a:pt x="70" y="307"/>
                  </a:lnTo>
                  <a:lnTo>
                    <a:pt x="71" y="307"/>
                  </a:lnTo>
                  <a:lnTo>
                    <a:pt x="71" y="305"/>
                  </a:lnTo>
                  <a:lnTo>
                    <a:pt x="72" y="305"/>
                  </a:lnTo>
                  <a:lnTo>
                    <a:pt x="74" y="304"/>
                  </a:lnTo>
                  <a:lnTo>
                    <a:pt x="75" y="304"/>
                  </a:lnTo>
                  <a:lnTo>
                    <a:pt x="76" y="304"/>
                  </a:lnTo>
                  <a:lnTo>
                    <a:pt x="76" y="303"/>
                  </a:lnTo>
                  <a:lnTo>
                    <a:pt x="77" y="303"/>
                  </a:lnTo>
                  <a:lnTo>
                    <a:pt x="77" y="301"/>
                  </a:lnTo>
                  <a:lnTo>
                    <a:pt x="79" y="300"/>
                  </a:lnTo>
                  <a:lnTo>
                    <a:pt x="79" y="299"/>
                  </a:lnTo>
                  <a:lnTo>
                    <a:pt x="80" y="296"/>
                  </a:lnTo>
                  <a:lnTo>
                    <a:pt x="80" y="295"/>
                  </a:lnTo>
                  <a:lnTo>
                    <a:pt x="81" y="294"/>
                  </a:lnTo>
                  <a:lnTo>
                    <a:pt x="81" y="292"/>
                  </a:lnTo>
                  <a:lnTo>
                    <a:pt x="81" y="291"/>
                  </a:lnTo>
                  <a:lnTo>
                    <a:pt x="81" y="290"/>
                  </a:lnTo>
                  <a:lnTo>
                    <a:pt x="81" y="288"/>
                  </a:lnTo>
                  <a:lnTo>
                    <a:pt x="81" y="287"/>
                  </a:lnTo>
                  <a:lnTo>
                    <a:pt x="81" y="286"/>
                  </a:lnTo>
                  <a:lnTo>
                    <a:pt x="81" y="284"/>
                  </a:lnTo>
                  <a:lnTo>
                    <a:pt x="81" y="283"/>
                  </a:lnTo>
                  <a:lnTo>
                    <a:pt x="83" y="282"/>
                  </a:lnTo>
                  <a:lnTo>
                    <a:pt x="83" y="280"/>
                  </a:lnTo>
                  <a:lnTo>
                    <a:pt x="83" y="279"/>
                  </a:lnTo>
                  <a:lnTo>
                    <a:pt x="81" y="278"/>
                  </a:lnTo>
                  <a:lnTo>
                    <a:pt x="81" y="277"/>
                  </a:lnTo>
                  <a:lnTo>
                    <a:pt x="80" y="277"/>
                  </a:lnTo>
                  <a:lnTo>
                    <a:pt x="80" y="275"/>
                  </a:lnTo>
                  <a:lnTo>
                    <a:pt x="79" y="275"/>
                  </a:lnTo>
                  <a:lnTo>
                    <a:pt x="79" y="274"/>
                  </a:lnTo>
                  <a:lnTo>
                    <a:pt x="77" y="274"/>
                  </a:lnTo>
                  <a:lnTo>
                    <a:pt x="77" y="273"/>
                  </a:lnTo>
                  <a:lnTo>
                    <a:pt x="76" y="273"/>
                  </a:lnTo>
                  <a:lnTo>
                    <a:pt x="75" y="271"/>
                  </a:lnTo>
                  <a:lnTo>
                    <a:pt x="74" y="270"/>
                  </a:lnTo>
                  <a:lnTo>
                    <a:pt x="72" y="270"/>
                  </a:lnTo>
                  <a:lnTo>
                    <a:pt x="72" y="269"/>
                  </a:lnTo>
                  <a:lnTo>
                    <a:pt x="71" y="269"/>
                  </a:lnTo>
                  <a:lnTo>
                    <a:pt x="71" y="267"/>
                  </a:lnTo>
                  <a:lnTo>
                    <a:pt x="70" y="267"/>
                  </a:lnTo>
                  <a:lnTo>
                    <a:pt x="68" y="266"/>
                  </a:lnTo>
                  <a:lnTo>
                    <a:pt x="68" y="265"/>
                  </a:lnTo>
                  <a:lnTo>
                    <a:pt x="68" y="263"/>
                  </a:lnTo>
                  <a:lnTo>
                    <a:pt x="67" y="263"/>
                  </a:lnTo>
                  <a:lnTo>
                    <a:pt x="67" y="262"/>
                  </a:lnTo>
                  <a:lnTo>
                    <a:pt x="66" y="262"/>
                  </a:lnTo>
                  <a:lnTo>
                    <a:pt x="64" y="261"/>
                  </a:lnTo>
                  <a:lnTo>
                    <a:pt x="63" y="261"/>
                  </a:lnTo>
                  <a:lnTo>
                    <a:pt x="63" y="260"/>
                  </a:lnTo>
                  <a:lnTo>
                    <a:pt x="62" y="260"/>
                  </a:lnTo>
                  <a:lnTo>
                    <a:pt x="60" y="258"/>
                  </a:lnTo>
                  <a:lnTo>
                    <a:pt x="60" y="257"/>
                  </a:lnTo>
                  <a:lnTo>
                    <a:pt x="60" y="256"/>
                  </a:lnTo>
                  <a:lnTo>
                    <a:pt x="60" y="254"/>
                  </a:lnTo>
                  <a:lnTo>
                    <a:pt x="60" y="253"/>
                  </a:lnTo>
                  <a:lnTo>
                    <a:pt x="60" y="252"/>
                  </a:lnTo>
                  <a:lnTo>
                    <a:pt x="59" y="252"/>
                  </a:lnTo>
                  <a:lnTo>
                    <a:pt x="59" y="250"/>
                  </a:lnTo>
                  <a:lnTo>
                    <a:pt x="59" y="249"/>
                  </a:lnTo>
                  <a:lnTo>
                    <a:pt x="59" y="248"/>
                  </a:lnTo>
                  <a:lnTo>
                    <a:pt x="59" y="246"/>
                  </a:lnTo>
                  <a:lnTo>
                    <a:pt x="59" y="245"/>
                  </a:lnTo>
                  <a:lnTo>
                    <a:pt x="59" y="244"/>
                  </a:lnTo>
                  <a:lnTo>
                    <a:pt x="59" y="243"/>
                  </a:lnTo>
                  <a:lnTo>
                    <a:pt x="59" y="241"/>
                  </a:lnTo>
                  <a:lnTo>
                    <a:pt x="59" y="240"/>
                  </a:lnTo>
                  <a:lnTo>
                    <a:pt x="59" y="239"/>
                  </a:lnTo>
                  <a:lnTo>
                    <a:pt x="60" y="239"/>
                  </a:lnTo>
                  <a:lnTo>
                    <a:pt x="60" y="237"/>
                  </a:lnTo>
                  <a:lnTo>
                    <a:pt x="62" y="236"/>
                  </a:lnTo>
                  <a:lnTo>
                    <a:pt x="62" y="235"/>
                  </a:lnTo>
                  <a:lnTo>
                    <a:pt x="60" y="233"/>
                  </a:lnTo>
                  <a:lnTo>
                    <a:pt x="59" y="233"/>
                  </a:lnTo>
                  <a:lnTo>
                    <a:pt x="59" y="232"/>
                  </a:lnTo>
                  <a:lnTo>
                    <a:pt x="58" y="232"/>
                  </a:lnTo>
                  <a:lnTo>
                    <a:pt x="57" y="232"/>
                  </a:lnTo>
                  <a:lnTo>
                    <a:pt x="55" y="232"/>
                  </a:lnTo>
                  <a:lnTo>
                    <a:pt x="54" y="233"/>
                  </a:lnTo>
                  <a:lnTo>
                    <a:pt x="53" y="233"/>
                  </a:lnTo>
                  <a:lnTo>
                    <a:pt x="51" y="235"/>
                  </a:lnTo>
                  <a:lnTo>
                    <a:pt x="51" y="236"/>
                  </a:lnTo>
                  <a:lnTo>
                    <a:pt x="50" y="236"/>
                  </a:lnTo>
                  <a:lnTo>
                    <a:pt x="50" y="237"/>
                  </a:lnTo>
                  <a:lnTo>
                    <a:pt x="49" y="237"/>
                  </a:lnTo>
                  <a:lnTo>
                    <a:pt x="49" y="236"/>
                  </a:lnTo>
                  <a:lnTo>
                    <a:pt x="49" y="235"/>
                  </a:lnTo>
                  <a:lnTo>
                    <a:pt x="49" y="233"/>
                  </a:lnTo>
                  <a:lnTo>
                    <a:pt x="47" y="231"/>
                  </a:lnTo>
                  <a:lnTo>
                    <a:pt x="47" y="229"/>
                  </a:lnTo>
                  <a:lnTo>
                    <a:pt x="46" y="228"/>
                  </a:lnTo>
                  <a:lnTo>
                    <a:pt x="46" y="227"/>
                  </a:lnTo>
                  <a:lnTo>
                    <a:pt x="46" y="225"/>
                  </a:lnTo>
                  <a:lnTo>
                    <a:pt x="45" y="225"/>
                  </a:lnTo>
                  <a:lnTo>
                    <a:pt x="45" y="224"/>
                  </a:lnTo>
                  <a:lnTo>
                    <a:pt x="45" y="223"/>
                  </a:lnTo>
                  <a:lnTo>
                    <a:pt x="45" y="222"/>
                  </a:lnTo>
                  <a:lnTo>
                    <a:pt x="45" y="220"/>
                  </a:lnTo>
                  <a:lnTo>
                    <a:pt x="45" y="219"/>
                  </a:lnTo>
                  <a:lnTo>
                    <a:pt x="45" y="218"/>
                  </a:lnTo>
                  <a:lnTo>
                    <a:pt x="46" y="216"/>
                  </a:lnTo>
                  <a:lnTo>
                    <a:pt x="47" y="214"/>
                  </a:lnTo>
                  <a:lnTo>
                    <a:pt x="49" y="211"/>
                  </a:lnTo>
                  <a:lnTo>
                    <a:pt x="51" y="210"/>
                  </a:lnTo>
                  <a:lnTo>
                    <a:pt x="51" y="208"/>
                  </a:lnTo>
                  <a:lnTo>
                    <a:pt x="53" y="208"/>
                  </a:lnTo>
                  <a:lnTo>
                    <a:pt x="53" y="207"/>
                  </a:lnTo>
                  <a:lnTo>
                    <a:pt x="54" y="207"/>
                  </a:lnTo>
                  <a:lnTo>
                    <a:pt x="55" y="206"/>
                  </a:lnTo>
                  <a:lnTo>
                    <a:pt x="57" y="206"/>
                  </a:lnTo>
                  <a:lnTo>
                    <a:pt x="58" y="205"/>
                  </a:lnTo>
                  <a:lnTo>
                    <a:pt x="59" y="203"/>
                  </a:lnTo>
                  <a:lnTo>
                    <a:pt x="60" y="203"/>
                  </a:lnTo>
                  <a:lnTo>
                    <a:pt x="60" y="202"/>
                  </a:lnTo>
                  <a:lnTo>
                    <a:pt x="62" y="202"/>
                  </a:lnTo>
                  <a:lnTo>
                    <a:pt x="63" y="202"/>
                  </a:lnTo>
                  <a:lnTo>
                    <a:pt x="64" y="202"/>
                  </a:lnTo>
                  <a:lnTo>
                    <a:pt x="64" y="203"/>
                  </a:lnTo>
                  <a:lnTo>
                    <a:pt x="66" y="203"/>
                  </a:lnTo>
                  <a:lnTo>
                    <a:pt x="66" y="205"/>
                  </a:lnTo>
                  <a:lnTo>
                    <a:pt x="67" y="206"/>
                  </a:lnTo>
                  <a:lnTo>
                    <a:pt x="67" y="207"/>
                  </a:lnTo>
                  <a:lnTo>
                    <a:pt x="67" y="208"/>
                  </a:lnTo>
                  <a:lnTo>
                    <a:pt x="67" y="210"/>
                  </a:lnTo>
                  <a:lnTo>
                    <a:pt x="67" y="211"/>
                  </a:lnTo>
                  <a:lnTo>
                    <a:pt x="66" y="211"/>
                  </a:lnTo>
                  <a:lnTo>
                    <a:pt x="66" y="212"/>
                  </a:lnTo>
                  <a:lnTo>
                    <a:pt x="66" y="215"/>
                  </a:lnTo>
                  <a:lnTo>
                    <a:pt x="66" y="216"/>
                  </a:lnTo>
                  <a:lnTo>
                    <a:pt x="67" y="218"/>
                  </a:lnTo>
                  <a:lnTo>
                    <a:pt x="67" y="219"/>
                  </a:lnTo>
                  <a:lnTo>
                    <a:pt x="67" y="220"/>
                  </a:lnTo>
                  <a:lnTo>
                    <a:pt x="68" y="220"/>
                  </a:lnTo>
                  <a:lnTo>
                    <a:pt x="68" y="222"/>
                  </a:lnTo>
                  <a:lnTo>
                    <a:pt x="68" y="223"/>
                  </a:lnTo>
                  <a:lnTo>
                    <a:pt x="68" y="224"/>
                  </a:lnTo>
                  <a:lnTo>
                    <a:pt x="68" y="225"/>
                  </a:lnTo>
                  <a:lnTo>
                    <a:pt x="68" y="227"/>
                  </a:lnTo>
                  <a:lnTo>
                    <a:pt x="70" y="228"/>
                  </a:lnTo>
                  <a:lnTo>
                    <a:pt x="70" y="229"/>
                  </a:lnTo>
                  <a:lnTo>
                    <a:pt x="71" y="232"/>
                  </a:lnTo>
                  <a:lnTo>
                    <a:pt x="71" y="233"/>
                  </a:lnTo>
                  <a:lnTo>
                    <a:pt x="72" y="236"/>
                  </a:lnTo>
                  <a:lnTo>
                    <a:pt x="74" y="237"/>
                  </a:lnTo>
                  <a:lnTo>
                    <a:pt x="75" y="239"/>
                  </a:lnTo>
                  <a:lnTo>
                    <a:pt x="76" y="240"/>
                  </a:lnTo>
                  <a:lnTo>
                    <a:pt x="77" y="241"/>
                  </a:lnTo>
                  <a:lnTo>
                    <a:pt x="77" y="243"/>
                  </a:lnTo>
                  <a:lnTo>
                    <a:pt x="79" y="243"/>
                  </a:lnTo>
                  <a:lnTo>
                    <a:pt x="80" y="244"/>
                  </a:lnTo>
                  <a:lnTo>
                    <a:pt x="81" y="244"/>
                  </a:lnTo>
                  <a:lnTo>
                    <a:pt x="81" y="245"/>
                  </a:lnTo>
                  <a:lnTo>
                    <a:pt x="83" y="245"/>
                  </a:lnTo>
                  <a:lnTo>
                    <a:pt x="84" y="246"/>
                  </a:lnTo>
                  <a:lnTo>
                    <a:pt x="85" y="246"/>
                  </a:lnTo>
                  <a:lnTo>
                    <a:pt x="87" y="246"/>
                  </a:lnTo>
                  <a:lnTo>
                    <a:pt x="88" y="246"/>
                  </a:lnTo>
                  <a:lnTo>
                    <a:pt x="89" y="246"/>
                  </a:lnTo>
                  <a:lnTo>
                    <a:pt x="91" y="246"/>
                  </a:lnTo>
                  <a:lnTo>
                    <a:pt x="91" y="248"/>
                  </a:lnTo>
                  <a:lnTo>
                    <a:pt x="91" y="249"/>
                  </a:lnTo>
                  <a:lnTo>
                    <a:pt x="89" y="250"/>
                  </a:lnTo>
                  <a:lnTo>
                    <a:pt x="89" y="252"/>
                  </a:lnTo>
                  <a:lnTo>
                    <a:pt x="89" y="253"/>
                  </a:lnTo>
                  <a:lnTo>
                    <a:pt x="88" y="253"/>
                  </a:lnTo>
                  <a:lnTo>
                    <a:pt x="88" y="254"/>
                  </a:lnTo>
                  <a:lnTo>
                    <a:pt x="89" y="254"/>
                  </a:lnTo>
                  <a:lnTo>
                    <a:pt x="91" y="254"/>
                  </a:lnTo>
                  <a:lnTo>
                    <a:pt x="92" y="254"/>
                  </a:lnTo>
                  <a:lnTo>
                    <a:pt x="92" y="253"/>
                  </a:lnTo>
                  <a:lnTo>
                    <a:pt x="93" y="253"/>
                  </a:lnTo>
                  <a:lnTo>
                    <a:pt x="94" y="253"/>
                  </a:lnTo>
                  <a:lnTo>
                    <a:pt x="96" y="252"/>
                  </a:lnTo>
                  <a:lnTo>
                    <a:pt x="97" y="250"/>
                  </a:lnTo>
                  <a:lnTo>
                    <a:pt x="98" y="250"/>
                  </a:lnTo>
                  <a:lnTo>
                    <a:pt x="98" y="249"/>
                  </a:lnTo>
                  <a:lnTo>
                    <a:pt x="100" y="249"/>
                  </a:lnTo>
                  <a:lnTo>
                    <a:pt x="100" y="248"/>
                  </a:lnTo>
                  <a:lnTo>
                    <a:pt x="100" y="246"/>
                  </a:lnTo>
                  <a:lnTo>
                    <a:pt x="101" y="246"/>
                  </a:lnTo>
                  <a:lnTo>
                    <a:pt x="101" y="245"/>
                  </a:lnTo>
                  <a:lnTo>
                    <a:pt x="102" y="244"/>
                  </a:lnTo>
                  <a:lnTo>
                    <a:pt x="102" y="243"/>
                  </a:lnTo>
                  <a:lnTo>
                    <a:pt x="105" y="240"/>
                  </a:lnTo>
                  <a:lnTo>
                    <a:pt x="105" y="239"/>
                  </a:lnTo>
                  <a:lnTo>
                    <a:pt x="105" y="236"/>
                  </a:lnTo>
                  <a:lnTo>
                    <a:pt x="105" y="235"/>
                  </a:lnTo>
                  <a:lnTo>
                    <a:pt x="105" y="233"/>
                  </a:lnTo>
                  <a:lnTo>
                    <a:pt x="106" y="232"/>
                  </a:lnTo>
                  <a:lnTo>
                    <a:pt x="105" y="231"/>
                  </a:lnTo>
                  <a:lnTo>
                    <a:pt x="105" y="229"/>
                  </a:lnTo>
                  <a:lnTo>
                    <a:pt x="105" y="228"/>
                  </a:lnTo>
                  <a:lnTo>
                    <a:pt x="105" y="227"/>
                  </a:lnTo>
                  <a:lnTo>
                    <a:pt x="104" y="225"/>
                  </a:lnTo>
                  <a:lnTo>
                    <a:pt x="104" y="224"/>
                  </a:lnTo>
                  <a:lnTo>
                    <a:pt x="104" y="223"/>
                  </a:lnTo>
                  <a:lnTo>
                    <a:pt x="102" y="223"/>
                  </a:lnTo>
                  <a:lnTo>
                    <a:pt x="102" y="222"/>
                  </a:lnTo>
                  <a:lnTo>
                    <a:pt x="101" y="220"/>
                  </a:lnTo>
                  <a:lnTo>
                    <a:pt x="100" y="220"/>
                  </a:lnTo>
                  <a:lnTo>
                    <a:pt x="100" y="219"/>
                  </a:lnTo>
                  <a:lnTo>
                    <a:pt x="98" y="218"/>
                  </a:lnTo>
                  <a:lnTo>
                    <a:pt x="96" y="215"/>
                  </a:lnTo>
                  <a:lnTo>
                    <a:pt x="94" y="214"/>
                  </a:lnTo>
                  <a:lnTo>
                    <a:pt x="93" y="212"/>
                  </a:lnTo>
                  <a:lnTo>
                    <a:pt x="93" y="211"/>
                  </a:lnTo>
                  <a:lnTo>
                    <a:pt x="92" y="211"/>
                  </a:lnTo>
                  <a:lnTo>
                    <a:pt x="91" y="210"/>
                  </a:lnTo>
                  <a:lnTo>
                    <a:pt x="89" y="208"/>
                  </a:lnTo>
                  <a:lnTo>
                    <a:pt x="89" y="207"/>
                  </a:lnTo>
                  <a:lnTo>
                    <a:pt x="88" y="206"/>
                  </a:lnTo>
                  <a:lnTo>
                    <a:pt x="87" y="205"/>
                  </a:lnTo>
                  <a:lnTo>
                    <a:pt x="85" y="203"/>
                  </a:lnTo>
                  <a:lnTo>
                    <a:pt x="85" y="202"/>
                  </a:lnTo>
                  <a:lnTo>
                    <a:pt x="84" y="201"/>
                  </a:lnTo>
                  <a:lnTo>
                    <a:pt x="83" y="199"/>
                  </a:lnTo>
                  <a:lnTo>
                    <a:pt x="83" y="198"/>
                  </a:lnTo>
                  <a:lnTo>
                    <a:pt x="81" y="197"/>
                  </a:lnTo>
                  <a:lnTo>
                    <a:pt x="80" y="195"/>
                  </a:lnTo>
                  <a:lnTo>
                    <a:pt x="80" y="194"/>
                  </a:lnTo>
                  <a:lnTo>
                    <a:pt x="80" y="193"/>
                  </a:lnTo>
                  <a:lnTo>
                    <a:pt x="80" y="191"/>
                  </a:lnTo>
                  <a:lnTo>
                    <a:pt x="79" y="189"/>
                  </a:lnTo>
                  <a:lnTo>
                    <a:pt x="79" y="185"/>
                  </a:lnTo>
                  <a:lnTo>
                    <a:pt x="79" y="182"/>
                  </a:lnTo>
                  <a:lnTo>
                    <a:pt x="79" y="180"/>
                  </a:lnTo>
                  <a:lnTo>
                    <a:pt x="79" y="178"/>
                  </a:lnTo>
                  <a:lnTo>
                    <a:pt x="79" y="177"/>
                  </a:lnTo>
                  <a:lnTo>
                    <a:pt x="79" y="176"/>
                  </a:lnTo>
                  <a:lnTo>
                    <a:pt x="79" y="174"/>
                  </a:lnTo>
                  <a:lnTo>
                    <a:pt x="79" y="173"/>
                  </a:lnTo>
                  <a:lnTo>
                    <a:pt x="79" y="172"/>
                  </a:lnTo>
                  <a:lnTo>
                    <a:pt x="79" y="171"/>
                  </a:lnTo>
                  <a:lnTo>
                    <a:pt x="79" y="169"/>
                  </a:lnTo>
                  <a:lnTo>
                    <a:pt x="79" y="168"/>
                  </a:lnTo>
                  <a:lnTo>
                    <a:pt x="79" y="167"/>
                  </a:lnTo>
                  <a:lnTo>
                    <a:pt x="79" y="165"/>
                  </a:lnTo>
                  <a:lnTo>
                    <a:pt x="79" y="164"/>
                  </a:lnTo>
                  <a:lnTo>
                    <a:pt x="79" y="163"/>
                  </a:lnTo>
                  <a:lnTo>
                    <a:pt x="79" y="161"/>
                  </a:lnTo>
                  <a:lnTo>
                    <a:pt x="79" y="160"/>
                  </a:lnTo>
                  <a:lnTo>
                    <a:pt x="80" y="159"/>
                  </a:lnTo>
                  <a:lnTo>
                    <a:pt x="80" y="157"/>
                  </a:lnTo>
                  <a:lnTo>
                    <a:pt x="80" y="156"/>
                  </a:lnTo>
                  <a:lnTo>
                    <a:pt x="80" y="155"/>
                  </a:lnTo>
                  <a:lnTo>
                    <a:pt x="80" y="153"/>
                  </a:lnTo>
                  <a:lnTo>
                    <a:pt x="80" y="152"/>
                  </a:lnTo>
                  <a:lnTo>
                    <a:pt x="79" y="152"/>
                  </a:lnTo>
                  <a:lnTo>
                    <a:pt x="79" y="151"/>
                  </a:lnTo>
                  <a:lnTo>
                    <a:pt x="77" y="151"/>
                  </a:lnTo>
                  <a:lnTo>
                    <a:pt x="77" y="150"/>
                  </a:lnTo>
                  <a:lnTo>
                    <a:pt x="76" y="150"/>
                  </a:lnTo>
                  <a:lnTo>
                    <a:pt x="76" y="148"/>
                  </a:lnTo>
                  <a:lnTo>
                    <a:pt x="76" y="147"/>
                  </a:lnTo>
                  <a:lnTo>
                    <a:pt x="76" y="146"/>
                  </a:lnTo>
                  <a:lnTo>
                    <a:pt x="76" y="144"/>
                  </a:lnTo>
                  <a:lnTo>
                    <a:pt x="77" y="144"/>
                  </a:lnTo>
                  <a:lnTo>
                    <a:pt x="77" y="143"/>
                  </a:lnTo>
                  <a:lnTo>
                    <a:pt x="77" y="142"/>
                  </a:lnTo>
                  <a:lnTo>
                    <a:pt x="79" y="142"/>
                  </a:lnTo>
                  <a:lnTo>
                    <a:pt x="79" y="140"/>
                  </a:lnTo>
                  <a:lnTo>
                    <a:pt x="80" y="140"/>
                  </a:lnTo>
                  <a:lnTo>
                    <a:pt x="80" y="139"/>
                  </a:lnTo>
                  <a:lnTo>
                    <a:pt x="81" y="139"/>
                  </a:lnTo>
                  <a:lnTo>
                    <a:pt x="83" y="139"/>
                  </a:lnTo>
                  <a:lnTo>
                    <a:pt x="83" y="138"/>
                  </a:lnTo>
                  <a:lnTo>
                    <a:pt x="84" y="138"/>
                  </a:lnTo>
                  <a:lnTo>
                    <a:pt x="85" y="138"/>
                  </a:lnTo>
                  <a:lnTo>
                    <a:pt x="87" y="138"/>
                  </a:lnTo>
                  <a:lnTo>
                    <a:pt x="88" y="138"/>
                  </a:lnTo>
                  <a:lnTo>
                    <a:pt x="88" y="139"/>
                  </a:lnTo>
                  <a:lnTo>
                    <a:pt x="89" y="139"/>
                  </a:lnTo>
                  <a:lnTo>
                    <a:pt x="89" y="138"/>
                  </a:lnTo>
                  <a:lnTo>
                    <a:pt x="91" y="138"/>
                  </a:lnTo>
                  <a:lnTo>
                    <a:pt x="92" y="138"/>
                  </a:lnTo>
                  <a:lnTo>
                    <a:pt x="93" y="138"/>
                  </a:lnTo>
                  <a:lnTo>
                    <a:pt x="94" y="138"/>
                  </a:lnTo>
                  <a:lnTo>
                    <a:pt x="96" y="138"/>
                  </a:lnTo>
                  <a:lnTo>
                    <a:pt x="97" y="138"/>
                  </a:lnTo>
                  <a:lnTo>
                    <a:pt x="97" y="139"/>
                  </a:lnTo>
                  <a:lnTo>
                    <a:pt x="98" y="139"/>
                  </a:lnTo>
                  <a:lnTo>
                    <a:pt x="98" y="140"/>
                  </a:lnTo>
                  <a:lnTo>
                    <a:pt x="100" y="140"/>
                  </a:lnTo>
                  <a:lnTo>
                    <a:pt x="101" y="140"/>
                  </a:lnTo>
                  <a:lnTo>
                    <a:pt x="102" y="139"/>
                  </a:lnTo>
                  <a:lnTo>
                    <a:pt x="104" y="139"/>
                  </a:lnTo>
                  <a:lnTo>
                    <a:pt x="105" y="138"/>
                  </a:lnTo>
                  <a:lnTo>
                    <a:pt x="106" y="138"/>
                  </a:lnTo>
                  <a:lnTo>
                    <a:pt x="108" y="136"/>
                  </a:lnTo>
                  <a:lnTo>
                    <a:pt x="109" y="136"/>
                  </a:lnTo>
                  <a:lnTo>
                    <a:pt x="111" y="136"/>
                  </a:lnTo>
                  <a:lnTo>
                    <a:pt x="113" y="136"/>
                  </a:lnTo>
                  <a:lnTo>
                    <a:pt x="113" y="135"/>
                  </a:lnTo>
                  <a:lnTo>
                    <a:pt x="114" y="135"/>
                  </a:lnTo>
                  <a:lnTo>
                    <a:pt x="115" y="135"/>
                  </a:lnTo>
                  <a:lnTo>
                    <a:pt x="115" y="134"/>
                  </a:lnTo>
                  <a:lnTo>
                    <a:pt x="117" y="134"/>
                  </a:lnTo>
                  <a:lnTo>
                    <a:pt x="118" y="134"/>
                  </a:lnTo>
                  <a:lnTo>
                    <a:pt x="118" y="133"/>
                  </a:lnTo>
                  <a:lnTo>
                    <a:pt x="119" y="133"/>
                  </a:lnTo>
                  <a:lnTo>
                    <a:pt x="121" y="133"/>
                  </a:lnTo>
                  <a:lnTo>
                    <a:pt x="121" y="131"/>
                  </a:lnTo>
                  <a:lnTo>
                    <a:pt x="122" y="131"/>
                  </a:lnTo>
                  <a:lnTo>
                    <a:pt x="123" y="130"/>
                  </a:lnTo>
                  <a:lnTo>
                    <a:pt x="125" y="130"/>
                  </a:lnTo>
                  <a:lnTo>
                    <a:pt x="125" y="129"/>
                  </a:lnTo>
                  <a:lnTo>
                    <a:pt x="126" y="127"/>
                  </a:lnTo>
                  <a:lnTo>
                    <a:pt x="127" y="127"/>
                  </a:lnTo>
                  <a:lnTo>
                    <a:pt x="127" y="126"/>
                  </a:lnTo>
                  <a:lnTo>
                    <a:pt x="129" y="126"/>
                  </a:lnTo>
                  <a:lnTo>
                    <a:pt x="129" y="125"/>
                  </a:lnTo>
                  <a:lnTo>
                    <a:pt x="130" y="125"/>
                  </a:lnTo>
                  <a:lnTo>
                    <a:pt x="131" y="123"/>
                  </a:lnTo>
                  <a:lnTo>
                    <a:pt x="132" y="123"/>
                  </a:lnTo>
                  <a:lnTo>
                    <a:pt x="132" y="122"/>
                  </a:lnTo>
                  <a:lnTo>
                    <a:pt x="134" y="122"/>
                  </a:lnTo>
                  <a:lnTo>
                    <a:pt x="135" y="121"/>
                  </a:lnTo>
                  <a:lnTo>
                    <a:pt x="136" y="121"/>
                  </a:lnTo>
                  <a:lnTo>
                    <a:pt x="136" y="119"/>
                  </a:lnTo>
                  <a:lnTo>
                    <a:pt x="138" y="119"/>
                  </a:lnTo>
                  <a:lnTo>
                    <a:pt x="138" y="118"/>
                  </a:lnTo>
                  <a:lnTo>
                    <a:pt x="139" y="117"/>
                  </a:lnTo>
                  <a:lnTo>
                    <a:pt x="139" y="116"/>
                  </a:lnTo>
                  <a:lnTo>
                    <a:pt x="140" y="116"/>
                  </a:lnTo>
                  <a:lnTo>
                    <a:pt x="140" y="11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76">
              <a:extLst>
                <a:ext uri="{FF2B5EF4-FFF2-40B4-BE49-F238E27FC236}">
                  <a16:creationId xmlns:a16="http://schemas.microsoft.com/office/drawing/2014/main" id="{9448898B-85BD-45F6-A20E-6287D25D0652}"/>
                </a:ext>
              </a:extLst>
            </p:cNvPr>
            <p:cNvSpPr>
              <a:spLocks/>
            </p:cNvSpPr>
            <p:nvPr/>
          </p:nvSpPr>
          <p:spPr bwMode="auto">
            <a:xfrm>
              <a:off x="5198" y="3145"/>
              <a:ext cx="111" cy="114"/>
            </a:xfrm>
            <a:custGeom>
              <a:avLst/>
              <a:gdLst>
                <a:gd name="T0" fmla="*/ 62 w 111"/>
                <a:gd name="T1" fmla="*/ 112 h 114"/>
                <a:gd name="T2" fmla="*/ 62 w 111"/>
                <a:gd name="T3" fmla="*/ 106 h 114"/>
                <a:gd name="T4" fmla="*/ 60 w 111"/>
                <a:gd name="T5" fmla="*/ 101 h 114"/>
                <a:gd name="T6" fmla="*/ 56 w 111"/>
                <a:gd name="T7" fmla="*/ 99 h 114"/>
                <a:gd name="T8" fmla="*/ 51 w 111"/>
                <a:gd name="T9" fmla="*/ 99 h 114"/>
                <a:gd name="T10" fmla="*/ 46 w 111"/>
                <a:gd name="T11" fmla="*/ 99 h 114"/>
                <a:gd name="T12" fmla="*/ 41 w 111"/>
                <a:gd name="T13" fmla="*/ 100 h 114"/>
                <a:gd name="T14" fmla="*/ 37 w 111"/>
                <a:gd name="T15" fmla="*/ 102 h 114"/>
                <a:gd name="T16" fmla="*/ 31 w 111"/>
                <a:gd name="T17" fmla="*/ 104 h 114"/>
                <a:gd name="T18" fmla="*/ 26 w 111"/>
                <a:gd name="T19" fmla="*/ 105 h 114"/>
                <a:gd name="T20" fmla="*/ 21 w 111"/>
                <a:gd name="T21" fmla="*/ 105 h 114"/>
                <a:gd name="T22" fmla="*/ 16 w 111"/>
                <a:gd name="T23" fmla="*/ 104 h 114"/>
                <a:gd name="T24" fmla="*/ 13 w 111"/>
                <a:gd name="T25" fmla="*/ 101 h 114"/>
                <a:gd name="T26" fmla="*/ 8 w 111"/>
                <a:gd name="T27" fmla="*/ 99 h 114"/>
                <a:gd name="T28" fmla="*/ 4 w 111"/>
                <a:gd name="T29" fmla="*/ 92 h 114"/>
                <a:gd name="T30" fmla="*/ 1 w 111"/>
                <a:gd name="T31" fmla="*/ 88 h 114"/>
                <a:gd name="T32" fmla="*/ 0 w 111"/>
                <a:gd name="T33" fmla="*/ 84 h 114"/>
                <a:gd name="T34" fmla="*/ 0 w 111"/>
                <a:gd name="T35" fmla="*/ 79 h 114"/>
                <a:gd name="T36" fmla="*/ 1 w 111"/>
                <a:gd name="T37" fmla="*/ 75 h 114"/>
                <a:gd name="T38" fmla="*/ 4 w 111"/>
                <a:gd name="T39" fmla="*/ 72 h 114"/>
                <a:gd name="T40" fmla="*/ 8 w 111"/>
                <a:gd name="T41" fmla="*/ 68 h 114"/>
                <a:gd name="T42" fmla="*/ 13 w 111"/>
                <a:gd name="T43" fmla="*/ 67 h 114"/>
                <a:gd name="T44" fmla="*/ 16 w 111"/>
                <a:gd name="T45" fmla="*/ 70 h 114"/>
                <a:gd name="T46" fmla="*/ 18 w 111"/>
                <a:gd name="T47" fmla="*/ 75 h 114"/>
                <a:gd name="T48" fmla="*/ 22 w 111"/>
                <a:gd name="T49" fmla="*/ 78 h 114"/>
                <a:gd name="T50" fmla="*/ 25 w 111"/>
                <a:gd name="T51" fmla="*/ 80 h 114"/>
                <a:gd name="T52" fmla="*/ 29 w 111"/>
                <a:gd name="T53" fmla="*/ 81 h 114"/>
                <a:gd name="T54" fmla="*/ 33 w 111"/>
                <a:gd name="T55" fmla="*/ 84 h 114"/>
                <a:gd name="T56" fmla="*/ 38 w 111"/>
                <a:gd name="T57" fmla="*/ 85 h 114"/>
                <a:gd name="T58" fmla="*/ 43 w 111"/>
                <a:gd name="T59" fmla="*/ 87 h 114"/>
                <a:gd name="T60" fmla="*/ 47 w 111"/>
                <a:gd name="T61" fmla="*/ 88 h 114"/>
                <a:gd name="T62" fmla="*/ 52 w 111"/>
                <a:gd name="T63" fmla="*/ 89 h 114"/>
                <a:gd name="T64" fmla="*/ 56 w 111"/>
                <a:gd name="T65" fmla="*/ 87 h 114"/>
                <a:gd name="T66" fmla="*/ 60 w 111"/>
                <a:gd name="T67" fmla="*/ 85 h 114"/>
                <a:gd name="T68" fmla="*/ 63 w 111"/>
                <a:gd name="T69" fmla="*/ 83 h 114"/>
                <a:gd name="T70" fmla="*/ 66 w 111"/>
                <a:gd name="T71" fmla="*/ 79 h 114"/>
                <a:gd name="T72" fmla="*/ 67 w 111"/>
                <a:gd name="T73" fmla="*/ 72 h 114"/>
                <a:gd name="T74" fmla="*/ 67 w 111"/>
                <a:gd name="T75" fmla="*/ 67 h 114"/>
                <a:gd name="T76" fmla="*/ 66 w 111"/>
                <a:gd name="T77" fmla="*/ 57 h 114"/>
                <a:gd name="T78" fmla="*/ 66 w 111"/>
                <a:gd name="T79" fmla="*/ 50 h 114"/>
                <a:gd name="T80" fmla="*/ 66 w 111"/>
                <a:gd name="T81" fmla="*/ 45 h 114"/>
                <a:gd name="T82" fmla="*/ 66 w 111"/>
                <a:gd name="T83" fmla="*/ 40 h 114"/>
                <a:gd name="T84" fmla="*/ 66 w 111"/>
                <a:gd name="T85" fmla="*/ 33 h 114"/>
                <a:gd name="T86" fmla="*/ 67 w 111"/>
                <a:gd name="T87" fmla="*/ 25 h 114"/>
                <a:gd name="T88" fmla="*/ 69 w 111"/>
                <a:gd name="T89" fmla="*/ 23 h 114"/>
                <a:gd name="T90" fmla="*/ 72 w 111"/>
                <a:gd name="T91" fmla="*/ 19 h 114"/>
                <a:gd name="T92" fmla="*/ 75 w 111"/>
                <a:gd name="T93" fmla="*/ 13 h 114"/>
                <a:gd name="T94" fmla="*/ 79 w 111"/>
                <a:gd name="T95" fmla="*/ 8 h 114"/>
                <a:gd name="T96" fmla="*/ 83 w 111"/>
                <a:gd name="T97" fmla="*/ 3 h 114"/>
                <a:gd name="T98" fmla="*/ 88 w 111"/>
                <a:gd name="T99" fmla="*/ 2 h 114"/>
                <a:gd name="T100" fmla="*/ 93 w 111"/>
                <a:gd name="T101" fmla="*/ 0 h 114"/>
                <a:gd name="T102" fmla="*/ 102 w 111"/>
                <a:gd name="T103" fmla="*/ 0 h 114"/>
                <a:gd name="T104" fmla="*/ 107 w 111"/>
                <a:gd name="T10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 h="114">
                  <a:moveTo>
                    <a:pt x="60" y="114"/>
                  </a:moveTo>
                  <a:lnTo>
                    <a:pt x="60" y="113"/>
                  </a:lnTo>
                  <a:lnTo>
                    <a:pt x="60" y="112"/>
                  </a:lnTo>
                  <a:lnTo>
                    <a:pt x="62" y="112"/>
                  </a:lnTo>
                  <a:lnTo>
                    <a:pt x="62" y="110"/>
                  </a:lnTo>
                  <a:lnTo>
                    <a:pt x="62" y="109"/>
                  </a:lnTo>
                  <a:lnTo>
                    <a:pt x="62" y="108"/>
                  </a:lnTo>
                  <a:lnTo>
                    <a:pt x="62" y="106"/>
                  </a:lnTo>
                  <a:lnTo>
                    <a:pt x="62" y="105"/>
                  </a:lnTo>
                  <a:lnTo>
                    <a:pt x="62" y="104"/>
                  </a:lnTo>
                  <a:lnTo>
                    <a:pt x="62" y="102"/>
                  </a:lnTo>
                  <a:lnTo>
                    <a:pt x="60" y="101"/>
                  </a:lnTo>
                  <a:lnTo>
                    <a:pt x="59" y="100"/>
                  </a:lnTo>
                  <a:lnTo>
                    <a:pt x="58" y="100"/>
                  </a:lnTo>
                  <a:lnTo>
                    <a:pt x="58" y="99"/>
                  </a:lnTo>
                  <a:lnTo>
                    <a:pt x="56" y="99"/>
                  </a:lnTo>
                  <a:lnTo>
                    <a:pt x="55" y="99"/>
                  </a:lnTo>
                  <a:lnTo>
                    <a:pt x="54" y="99"/>
                  </a:lnTo>
                  <a:lnTo>
                    <a:pt x="52" y="99"/>
                  </a:lnTo>
                  <a:lnTo>
                    <a:pt x="51" y="99"/>
                  </a:lnTo>
                  <a:lnTo>
                    <a:pt x="50" y="99"/>
                  </a:lnTo>
                  <a:lnTo>
                    <a:pt x="49" y="99"/>
                  </a:lnTo>
                  <a:lnTo>
                    <a:pt x="47" y="99"/>
                  </a:lnTo>
                  <a:lnTo>
                    <a:pt x="46" y="99"/>
                  </a:lnTo>
                  <a:lnTo>
                    <a:pt x="45" y="99"/>
                  </a:lnTo>
                  <a:lnTo>
                    <a:pt x="43" y="100"/>
                  </a:lnTo>
                  <a:lnTo>
                    <a:pt x="42" y="100"/>
                  </a:lnTo>
                  <a:lnTo>
                    <a:pt x="41" y="100"/>
                  </a:lnTo>
                  <a:lnTo>
                    <a:pt x="41" y="101"/>
                  </a:lnTo>
                  <a:lnTo>
                    <a:pt x="39" y="101"/>
                  </a:lnTo>
                  <a:lnTo>
                    <a:pt x="38" y="101"/>
                  </a:lnTo>
                  <a:lnTo>
                    <a:pt x="37" y="102"/>
                  </a:lnTo>
                  <a:lnTo>
                    <a:pt x="35" y="102"/>
                  </a:lnTo>
                  <a:lnTo>
                    <a:pt x="34" y="104"/>
                  </a:lnTo>
                  <a:lnTo>
                    <a:pt x="33" y="104"/>
                  </a:lnTo>
                  <a:lnTo>
                    <a:pt x="31" y="104"/>
                  </a:lnTo>
                  <a:lnTo>
                    <a:pt x="30" y="104"/>
                  </a:lnTo>
                  <a:lnTo>
                    <a:pt x="29" y="105"/>
                  </a:lnTo>
                  <a:lnTo>
                    <a:pt x="28" y="105"/>
                  </a:lnTo>
                  <a:lnTo>
                    <a:pt x="26" y="105"/>
                  </a:lnTo>
                  <a:lnTo>
                    <a:pt x="25" y="105"/>
                  </a:lnTo>
                  <a:lnTo>
                    <a:pt x="24" y="105"/>
                  </a:lnTo>
                  <a:lnTo>
                    <a:pt x="22" y="105"/>
                  </a:lnTo>
                  <a:lnTo>
                    <a:pt x="21" y="105"/>
                  </a:lnTo>
                  <a:lnTo>
                    <a:pt x="20" y="105"/>
                  </a:lnTo>
                  <a:lnTo>
                    <a:pt x="18" y="105"/>
                  </a:lnTo>
                  <a:lnTo>
                    <a:pt x="17" y="104"/>
                  </a:lnTo>
                  <a:lnTo>
                    <a:pt x="16" y="104"/>
                  </a:lnTo>
                  <a:lnTo>
                    <a:pt x="14" y="104"/>
                  </a:lnTo>
                  <a:lnTo>
                    <a:pt x="14" y="102"/>
                  </a:lnTo>
                  <a:lnTo>
                    <a:pt x="13" y="102"/>
                  </a:lnTo>
                  <a:lnTo>
                    <a:pt x="13" y="101"/>
                  </a:lnTo>
                  <a:lnTo>
                    <a:pt x="12" y="101"/>
                  </a:lnTo>
                  <a:lnTo>
                    <a:pt x="11" y="101"/>
                  </a:lnTo>
                  <a:lnTo>
                    <a:pt x="9" y="100"/>
                  </a:lnTo>
                  <a:lnTo>
                    <a:pt x="8" y="99"/>
                  </a:lnTo>
                  <a:lnTo>
                    <a:pt x="8" y="97"/>
                  </a:lnTo>
                  <a:lnTo>
                    <a:pt x="7" y="96"/>
                  </a:lnTo>
                  <a:lnTo>
                    <a:pt x="4" y="93"/>
                  </a:lnTo>
                  <a:lnTo>
                    <a:pt x="4" y="92"/>
                  </a:lnTo>
                  <a:lnTo>
                    <a:pt x="3" y="92"/>
                  </a:lnTo>
                  <a:lnTo>
                    <a:pt x="3" y="91"/>
                  </a:lnTo>
                  <a:lnTo>
                    <a:pt x="1" y="89"/>
                  </a:lnTo>
                  <a:lnTo>
                    <a:pt x="1" y="88"/>
                  </a:lnTo>
                  <a:lnTo>
                    <a:pt x="0" y="88"/>
                  </a:lnTo>
                  <a:lnTo>
                    <a:pt x="0" y="87"/>
                  </a:lnTo>
                  <a:lnTo>
                    <a:pt x="0" y="85"/>
                  </a:lnTo>
                  <a:lnTo>
                    <a:pt x="0" y="84"/>
                  </a:lnTo>
                  <a:lnTo>
                    <a:pt x="0" y="83"/>
                  </a:lnTo>
                  <a:lnTo>
                    <a:pt x="0" y="81"/>
                  </a:lnTo>
                  <a:lnTo>
                    <a:pt x="0" y="80"/>
                  </a:lnTo>
                  <a:lnTo>
                    <a:pt x="0" y="79"/>
                  </a:lnTo>
                  <a:lnTo>
                    <a:pt x="0" y="78"/>
                  </a:lnTo>
                  <a:lnTo>
                    <a:pt x="1" y="78"/>
                  </a:lnTo>
                  <a:lnTo>
                    <a:pt x="1" y="76"/>
                  </a:lnTo>
                  <a:lnTo>
                    <a:pt x="1" y="75"/>
                  </a:lnTo>
                  <a:lnTo>
                    <a:pt x="3" y="75"/>
                  </a:lnTo>
                  <a:lnTo>
                    <a:pt x="3" y="74"/>
                  </a:lnTo>
                  <a:lnTo>
                    <a:pt x="3" y="72"/>
                  </a:lnTo>
                  <a:lnTo>
                    <a:pt x="4" y="72"/>
                  </a:lnTo>
                  <a:lnTo>
                    <a:pt x="5" y="71"/>
                  </a:lnTo>
                  <a:lnTo>
                    <a:pt x="7" y="70"/>
                  </a:lnTo>
                  <a:lnTo>
                    <a:pt x="8" y="70"/>
                  </a:lnTo>
                  <a:lnTo>
                    <a:pt x="8" y="68"/>
                  </a:lnTo>
                  <a:lnTo>
                    <a:pt x="9" y="67"/>
                  </a:lnTo>
                  <a:lnTo>
                    <a:pt x="11" y="67"/>
                  </a:lnTo>
                  <a:lnTo>
                    <a:pt x="12" y="66"/>
                  </a:lnTo>
                  <a:lnTo>
                    <a:pt x="13" y="67"/>
                  </a:lnTo>
                  <a:lnTo>
                    <a:pt x="14" y="67"/>
                  </a:lnTo>
                  <a:lnTo>
                    <a:pt x="14" y="68"/>
                  </a:lnTo>
                  <a:lnTo>
                    <a:pt x="16" y="68"/>
                  </a:lnTo>
                  <a:lnTo>
                    <a:pt x="16" y="70"/>
                  </a:lnTo>
                  <a:lnTo>
                    <a:pt x="17" y="71"/>
                  </a:lnTo>
                  <a:lnTo>
                    <a:pt x="17" y="72"/>
                  </a:lnTo>
                  <a:lnTo>
                    <a:pt x="18" y="74"/>
                  </a:lnTo>
                  <a:lnTo>
                    <a:pt x="18" y="75"/>
                  </a:lnTo>
                  <a:lnTo>
                    <a:pt x="20" y="75"/>
                  </a:lnTo>
                  <a:lnTo>
                    <a:pt x="20" y="76"/>
                  </a:lnTo>
                  <a:lnTo>
                    <a:pt x="21" y="76"/>
                  </a:lnTo>
                  <a:lnTo>
                    <a:pt x="22" y="78"/>
                  </a:lnTo>
                  <a:lnTo>
                    <a:pt x="22" y="79"/>
                  </a:lnTo>
                  <a:lnTo>
                    <a:pt x="24" y="79"/>
                  </a:lnTo>
                  <a:lnTo>
                    <a:pt x="24" y="80"/>
                  </a:lnTo>
                  <a:lnTo>
                    <a:pt x="25" y="80"/>
                  </a:lnTo>
                  <a:lnTo>
                    <a:pt x="26" y="80"/>
                  </a:lnTo>
                  <a:lnTo>
                    <a:pt x="26" y="81"/>
                  </a:lnTo>
                  <a:lnTo>
                    <a:pt x="28" y="81"/>
                  </a:lnTo>
                  <a:lnTo>
                    <a:pt x="29" y="81"/>
                  </a:lnTo>
                  <a:lnTo>
                    <a:pt x="29" y="83"/>
                  </a:lnTo>
                  <a:lnTo>
                    <a:pt x="30" y="83"/>
                  </a:lnTo>
                  <a:lnTo>
                    <a:pt x="31" y="83"/>
                  </a:lnTo>
                  <a:lnTo>
                    <a:pt x="33" y="84"/>
                  </a:lnTo>
                  <a:lnTo>
                    <a:pt x="34" y="84"/>
                  </a:lnTo>
                  <a:lnTo>
                    <a:pt x="35" y="84"/>
                  </a:lnTo>
                  <a:lnTo>
                    <a:pt x="37" y="85"/>
                  </a:lnTo>
                  <a:lnTo>
                    <a:pt x="38" y="85"/>
                  </a:lnTo>
                  <a:lnTo>
                    <a:pt x="39" y="85"/>
                  </a:lnTo>
                  <a:lnTo>
                    <a:pt x="41" y="87"/>
                  </a:lnTo>
                  <a:lnTo>
                    <a:pt x="42" y="87"/>
                  </a:lnTo>
                  <a:lnTo>
                    <a:pt x="43" y="87"/>
                  </a:lnTo>
                  <a:lnTo>
                    <a:pt x="43" y="88"/>
                  </a:lnTo>
                  <a:lnTo>
                    <a:pt x="45" y="88"/>
                  </a:lnTo>
                  <a:lnTo>
                    <a:pt x="46" y="88"/>
                  </a:lnTo>
                  <a:lnTo>
                    <a:pt x="47" y="88"/>
                  </a:lnTo>
                  <a:lnTo>
                    <a:pt x="49" y="89"/>
                  </a:lnTo>
                  <a:lnTo>
                    <a:pt x="50" y="89"/>
                  </a:lnTo>
                  <a:lnTo>
                    <a:pt x="51" y="89"/>
                  </a:lnTo>
                  <a:lnTo>
                    <a:pt x="52" y="89"/>
                  </a:lnTo>
                  <a:lnTo>
                    <a:pt x="52" y="88"/>
                  </a:lnTo>
                  <a:lnTo>
                    <a:pt x="54" y="88"/>
                  </a:lnTo>
                  <a:lnTo>
                    <a:pt x="55" y="88"/>
                  </a:lnTo>
                  <a:lnTo>
                    <a:pt x="56" y="87"/>
                  </a:lnTo>
                  <a:lnTo>
                    <a:pt x="58" y="87"/>
                  </a:lnTo>
                  <a:lnTo>
                    <a:pt x="58" y="85"/>
                  </a:lnTo>
                  <a:lnTo>
                    <a:pt x="59" y="85"/>
                  </a:lnTo>
                  <a:lnTo>
                    <a:pt x="60" y="85"/>
                  </a:lnTo>
                  <a:lnTo>
                    <a:pt x="60" y="84"/>
                  </a:lnTo>
                  <a:lnTo>
                    <a:pt x="62" y="84"/>
                  </a:lnTo>
                  <a:lnTo>
                    <a:pt x="63" y="84"/>
                  </a:lnTo>
                  <a:lnTo>
                    <a:pt x="63" y="83"/>
                  </a:lnTo>
                  <a:lnTo>
                    <a:pt x="64" y="83"/>
                  </a:lnTo>
                  <a:lnTo>
                    <a:pt x="64" y="81"/>
                  </a:lnTo>
                  <a:lnTo>
                    <a:pt x="66" y="80"/>
                  </a:lnTo>
                  <a:lnTo>
                    <a:pt x="66" y="79"/>
                  </a:lnTo>
                  <a:lnTo>
                    <a:pt x="66" y="78"/>
                  </a:lnTo>
                  <a:lnTo>
                    <a:pt x="66" y="76"/>
                  </a:lnTo>
                  <a:lnTo>
                    <a:pt x="66" y="75"/>
                  </a:lnTo>
                  <a:lnTo>
                    <a:pt x="67" y="72"/>
                  </a:lnTo>
                  <a:lnTo>
                    <a:pt x="67" y="71"/>
                  </a:lnTo>
                  <a:lnTo>
                    <a:pt x="67" y="70"/>
                  </a:lnTo>
                  <a:lnTo>
                    <a:pt x="67" y="68"/>
                  </a:lnTo>
                  <a:lnTo>
                    <a:pt x="67" y="67"/>
                  </a:lnTo>
                  <a:lnTo>
                    <a:pt x="67" y="66"/>
                  </a:lnTo>
                  <a:lnTo>
                    <a:pt x="67" y="63"/>
                  </a:lnTo>
                  <a:lnTo>
                    <a:pt x="67" y="61"/>
                  </a:lnTo>
                  <a:lnTo>
                    <a:pt x="66" y="57"/>
                  </a:lnTo>
                  <a:lnTo>
                    <a:pt x="66" y="55"/>
                  </a:lnTo>
                  <a:lnTo>
                    <a:pt x="66" y="54"/>
                  </a:lnTo>
                  <a:lnTo>
                    <a:pt x="66" y="51"/>
                  </a:lnTo>
                  <a:lnTo>
                    <a:pt x="66" y="50"/>
                  </a:lnTo>
                  <a:lnTo>
                    <a:pt x="66" y="49"/>
                  </a:lnTo>
                  <a:lnTo>
                    <a:pt x="66" y="47"/>
                  </a:lnTo>
                  <a:lnTo>
                    <a:pt x="66" y="46"/>
                  </a:lnTo>
                  <a:lnTo>
                    <a:pt x="66" y="45"/>
                  </a:lnTo>
                  <a:lnTo>
                    <a:pt x="66" y="44"/>
                  </a:lnTo>
                  <a:lnTo>
                    <a:pt x="66" y="42"/>
                  </a:lnTo>
                  <a:lnTo>
                    <a:pt x="66" y="41"/>
                  </a:lnTo>
                  <a:lnTo>
                    <a:pt x="66" y="40"/>
                  </a:lnTo>
                  <a:lnTo>
                    <a:pt x="66" y="38"/>
                  </a:lnTo>
                  <a:lnTo>
                    <a:pt x="66" y="37"/>
                  </a:lnTo>
                  <a:lnTo>
                    <a:pt x="66" y="36"/>
                  </a:lnTo>
                  <a:lnTo>
                    <a:pt x="66" y="33"/>
                  </a:lnTo>
                  <a:lnTo>
                    <a:pt x="66" y="32"/>
                  </a:lnTo>
                  <a:lnTo>
                    <a:pt x="66" y="30"/>
                  </a:lnTo>
                  <a:lnTo>
                    <a:pt x="67" y="27"/>
                  </a:lnTo>
                  <a:lnTo>
                    <a:pt x="67" y="25"/>
                  </a:lnTo>
                  <a:lnTo>
                    <a:pt x="67" y="24"/>
                  </a:lnTo>
                  <a:lnTo>
                    <a:pt x="68" y="24"/>
                  </a:lnTo>
                  <a:lnTo>
                    <a:pt x="68" y="23"/>
                  </a:lnTo>
                  <a:lnTo>
                    <a:pt x="69" y="23"/>
                  </a:lnTo>
                  <a:lnTo>
                    <a:pt x="69" y="21"/>
                  </a:lnTo>
                  <a:lnTo>
                    <a:pt x="71" y="20"/>
                  </a:lnTo>
                  <a:lnTo>
                    <a:pt x="71" y="19"/>
                  </a:lnTo>
                  <a:lnTo>
                    <a:pt x="72" y="19"/>
                  </a:lnTo>
                  <a:lnTo>
                    <a:pt x="72" y="17"/>
                  </a:lnTo>
                  <a:lnTo>
                    <a:pt x="73" y="16"/>
                  </a:lnTo>
                  <a:lnTo>
                    <a:pt x="75" y="15"/>
                  </a:lnTo>
                  <a:lnTo>
                    <a:pt x="75" y="13"/>
                  </a:lnTo>
                  <a:lnTo>
                    <a:pt x="76" y="11"/>
                  </a:lnTo>
                  <a:lnTo>
                    <a:pt x="77" y="9"/>
                  </a:lnTo>
                  <a:lnTo>
                    <a:pt x="77" y="8"/>
                  </a:lnTo>
                  <a:lnTo>
                    <a:pt x="79" y="8"/>
                  </a:lnTo>
                  <a:lnTo>
                    <a:pt x="80" y="7"/>
                  </a:lnTo>
                  <a:lnTo>
                    <a:pt x="80" y="6"/>
                  </a:lnTo>
                  <a:lnTo>
                    <a:pt x="81" y="4"/>
                  </a:lnTo>
                  <a:lnTo>
                    <a:pt x="83" y="3"/>
                  </a:lnTo>
                  <a:lnTo>
                    <a:pt x="84" y="2"/>
                  </a:lnTo>
                  <a:lnTo>
                    <a:pt x="85" y="2"/>
                  </a:lnTo>
                  <a:lnTo>
                    <a:pt x="86" y="2"/>
                  </a:lnTo>
                  <a:lnTo>
                    <a:pt x="88" y="2"/>
                  </a:lnTo>
                  <a:lnTo>
                    <a:pt x="89" y="2"/>
                  </a:lnTo>
                  <a:lnTo>
                    <a:pt x="90" y="0"/>
                  </a:lnTo>
                  <a:lnTo>
                    <a:pt x="92" y="0"/>
                  </a:lnTo>
                  <a:lnTo>
                    <a:pt x="93" y="0"/>
                  </a:lnTo>
                  <a:lnTo>
                    <a:pt x="97" y="0"/>
                  </a:lnTo>
                  <a:lnTo>
                    <a:pt x="100" y="0"/>
                  </a:lnTo>
                  <a:lnTo>
                    <a:pt x="101" y="0"/>
                  </a:lnTo>
                  <a:lnTo>
                    <a:pt x="102" y="0"/>
                  </a:lnTo>
                  <a:lnTo>
                    <a:pt x="103" y="0"/>
                  </a:lnTo>
                  <a:lnTo>
                    <a:pt x="105" y="0"/>
                  </a:lnTo>
                  <a:lnTo>
                    <a:pt x="106" y="0"/>
                  </a:lnTo>
                  <a:lnTo>
                    <a:pt x="107" y="0"/>
                  </a:lnTo>
                  <a:lnTo>
                    <a:pt x="109" y="0"/>
                  </a:lnTo>
                  <a:lnTo>
                    <a:pt x="110" y="0"/>
                  </a:lnTo>
                  <a:lnTo>
                    <a:pt x="11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77">
              <a:extLst>
                <a:ext uri="{FF2B5EF4-FFF2-40B4-BE49-F238E27FC236}">
                  <a16:creationId xmlns:a16="http://schemas.microsoft.com/office/drawing/2014/main" id="{A853628E-5541-48CD-B141-A729DAE96169}"/>
                </a:ext>
              </a:extLst>
            </p:cNvPr>
            <p:cNvSpPr>
              <a:spLocks/>
            </p:cNvSpPr>
            <p:nvPr/>
          </p:nvSpPr>
          <p:spPr bwMode="auto">
            <a:xfrm>
              <a:off x="5626" y="3172"/>
              <a:ext cx="270" cy="235"/>
            </a:xfrm>
            <a:custGeom>
              <a:avLst/>
              <a:gdLst>
                <a:gd name="T0" fmla="*/ 270 w 270"/>
                <a:gd name="T1" fmla="*/ 24 h 235"/>
                <a:gd name="T2" fmla="*/ 270 w 270"/>
                <a:gd name="T3" fmla="*/ 47 h 235"/>
                <a:gd name="T4" fmla="*/ 270 w 270"/>
                <a:gd name="T5" fmla="*/ 68 h 235"/>
                <a:gd name="T6" fmla="*/ 270 w 270"/>
                <a:gd name="T7" fmla="*/ 87 h 235"/>
                <a:gd name="T8" fmla="*/ 270 w 270"/>
                <a:gd name="T9" fmla="*/ 107 h 235"/>
                <a:gd name="T10" fmla="*/ 270 w 270"/>
                <a:gd name="T11" fmla="*/ 125 h 235"/>
                <a:gd name="T12" fmla="*/ 270 w 270"/>
                <a:gd name="T13" fmla="*/ 145 h 235"/>
                <a:gd name="T14" fmla="*/ 270 w 270"/>
                <a:gd name="T15" fmla="*/ 170 h 235"/>
                <a:gd name="T16" fmla="*/ 270 w 270"/>
                <a:gd name="T17" fmla="*/ 188 h 235"/>
                <a:gd name="T18" fmla="*/ 270 w 270"/>
                <a:gd name="T19" fmla="*/ 214 h 235"/>
                <a:gd name="T20" fmla="*/ 270 w 270"/>
                <a:gd name="T21" fmla="*/ 229 h 235"/>
                <a:gd name="T22" fmla="*/ 261 w 270"/>
                <a:gd name="T23" fmla="*/ 235 h 235"/>
                <a:gd name="T24" fmla="*/ 236 w 270"/>
                <a:gd name="T25" fmla="*/ 235 h 235"/>
                <a:gd name="T26" fmla="*/ 213 w 270"/>
                <a:gd name="T27" fmla="*/ 235 h 235"/>
                <a:gd name="T28" fmla="*/ 204 w 270"/>
                <a:gd name="T29" fmla="*/ 235 h 235"/>
                <a:gd name="T30" fmla="*/ 183 w 270"/>
                <a:gd name="T31" fmla="*/ 235 h 235"/>
                <a:gd name="T32" fmla="*/ 168 w 270"/>
                <a:gd name="T33" fmla="*/ 235 h 235"/>
                <a:gd name="T34" fmla="*/ 152 w 270"/>
                <a:gd name="T35" fmla="*/ 235 h 235"/>
                <a:gd name="T36" fmla="*/ 140 w 270"/>
                <a:gd name="T37" fmla="*/ 235 h 235"/>
                <a:gd name="T38" fmla="*/ 123 w 270"/>
                <a:gd name="T39" fmla="*/ 235 h 235"/>
                <a:gd name="T40" fmla="*/ 110 w 270"/>
                <a:gd name="T41" fmla="*/ 235 h 235"/>
                <a:gd name="T42" fmla="*/ 92 w 270"/>
                <a:gd name="T43" fmla="*/ 235 h 235"/>
                <a:gd name="T44" fmla="*/ 75 w 270"/>
                <a:gd name="T45" fmla="*/ 235 h 235"/>
                <a:gd name="T46" fmla="*/ 55 w 270"/>
                <a:gd name="T47" fmla="*/ 235 h 235"/>
                <a:gd name="T48" fmla="*/ 56 w 270"/>
                <a:gd name="T49" fmla="*/ 210 h 235"/>
                <a:gd name="T50" fmla="*/ 56 w 270"/>
                <a:gd name="T51" fmla="*/ 166 h 235"/>
                <a:gd name="T52" fmla="*/ 56 w 270"/>
                <a:gd name="T53" fmla="*/ 132 h 235"/>
                <a:gd name="T54" fmla="*/ 56 w 270"/>
                <a:gd name="T55" fmla="*/ 115 h 235"/>
                <a:gd name="T56" fmla="*/ 56 w 270"/>
                <a:gd name="T57" fmla="*/ 102 h 235"/>
                <a:gd name="T58" fmla="*/ 56 w 270"/>
                <a:gd name="T59" fmla="*/ 75 h 235"/>
                <a:gd name="T60" fmla="*/ 35 w 270"/>
                <a:gd name="T61" fmla="*/ 66 h 235"/>
                <a:gd name="T62" fmla="*/ 16 w 270"/>
                <a:gd name="T63" fmla="*/ 66 h 235"/>
                <a:gd name="T64" fmla="*/ 0 w 270"/>
                <a:gd name="T65" fmla="*/ 66 h 235"/>
                <a:gd name="T66" fmla="*/ 0 w 270"/>
                <a:gd name="T67" fmla="*/ 45 h 235"/>
                <a:gd name="T68" fmla="*/ 0 w 270"/>
                <a:gd name="T69" fmla="*/ 15 h 235"/>
                <a:gd name="T70" fmla="*/ 11 w 270"/>
                <a:gd name="T71" fmla="*/ 10 h 235"/>
                <a:gd name="T72" fmla="*/ 20 w 270"/>
                <a:gd name="T73" fmla="*/ 11 h 235"/>
                <a:gd name="T74" fmla="*/ 35 w 270"/>
                <a:gd name="T75" fmla="*/ 11 h 235"/>
                <a:gd name="T76" fmla="*/ 51 w 270"/>
                <a:gd name="T77" fmla="*/ 11 h 235"/>
                <a:gd name="T78" fmla="*/ 66 w 270"/>
                <a:gd name="T79" fmla="*/ 11 h 235"/>
                <a:gd name="T80" fmla="*/ 77 w 270"/>
                <a:gd name="T81" fmla="*/ 11 h 235"/>
                <a:gd name="T82" fmla="*/ 89 w 270"/>
                <a:gd name="T83" fmla="*/ 11 h 235"/>
                <a:gd name="T84" fmla="*/ 104 w 270"/>
                <a:gd name="T85" fmla="*/ 11 h 235"/>
                <a:gd name="T86" fmla="*/ 124 w 270"/>
                <a:gd name="T87" fmla="*/ 11 h 235"/>
                <a:gd name="T88" fmla="*/ 147 w 270"/>
                <a:gd name="T89" fmla="*/ 11 h 235"/>
                <a:gd name="T90" fmla="*/ 160 w 270"/>
                <a:gd name="T91" fmla="*/ 10 h 235"/>
                <a:gd name="T92" fmla="*/ 178 w 270"/>
                <a:gd name="T93" fmla="*/ 18 h 235"/>
                <a:gd name="T94" fmla="*/ 186 w 270"/>
                <a:gd name="T95" fmla="*/ 20 h 235"/>
                <a:gd name="T96" fmla="*/ 196 w 270"/>
                <a:gd name="T97" fmla="*/ 13 h 235"/>
                <a:gd name="T98" fmla="*/ 206 w 270"/>
                <a:gd name="T99" fmla="*/ 11 h 235"/>
                <a:gd name="T100" fmla="*/ 227 w 270"/>
                <a:gd name="T101" fmla="*/ 11 h 235"/>
                <a:gd name="T102" fmla="*/ 249 w 270"/>
                <a:gd name="T103" fmla="*/ 11 h 235"/>
                <a:gd name="T104" fmla="*/ 253 w 270"/>
                <a:gd name="T105" fmla="*/ 10 h 235"/>
                <a:gd name="T106" fmla="*/ 257 w 270"/>
                <a:gd name="T107" fmla="*/ 9 h 235"/>
                <a:gd name="T108" fmla="*/ 259 w 270"/>
                <a:gd name="T109" fmla="*/ 9 h 235"/>
                <a:gd name="T110" fmla="*/ 261 w 270"/>
                <a:gd name="T111" fmla="*/ 9 h 235"/>
                <a:gd name="T112" fmla="*/ 263 w 270"/>
                <a:gd name="T113" fmla="*/ 7 h 235"/>
                <a:gd name="T114" fmla="*/ 265 w 270"/>
                <a:gd name="T115" fmla="*/ 5 h 235"/>
                <a:gd name="T116" fmla="*/ 266 w 270"/>
                <a:gd name="T117" fmla="*/ 2 h 235"/>
                <a:gd name="T118" fmla="*/ 268 w 270"/>
                <a:gd name="T119" fmla="*/ 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0" h="235">
                  <a:moveTo>
                    <a:pt x="270" y="0"/>
                  </a:moveTo>
                  <a:lnTo>
                    <a:pt x="270" y="6"/>
                  </a:lnTo>
                  <a:lnTo>
                    <a:pt x="270" y="10"/>
                  </a:lnTo>
                  <a:lnTo>
                    <a:pt x="270" y="11"/>
                  </a:lnTo>
                  <a:lnTo>
                    <a:pt x="270" y="18"/>
                  </a:lnTo>
                  <a:lnTo>
                    <a:pt x="270" y="19"/>
                  </a:lnTo>
                  <a:lnTo>
                    <a:pt x="270" y="20"/>
                  </a:lnTo>
                  <a:lnTo>
                    <a:pt x="270" y="24"/>
                  </a:lnTo>
                  <a:lnTo>
                    <a:pt x="270" y="28"/>
                  </a:lnTo>
                  <a:lnTo>
                    <a:pt x="270" y="30"/>
                  </a:lnTo>
                  <a:lnTo>
                    <a:pt x="270" y="37"/>
                  </a:lnTo>
                  <a:lnTo>
                    <a:pt x="270" y="39"/>
                  </a:lnTo>
                  <a:lnTo>
                    <a:pt x="270" y="40"/>
                  </a:lnTo>
                  <a:lnTo>
                    <a:pt x="270" y="43"/>
                  </a:lnTo>
                  <a:lnTo>
                    <a:pt x="270" y="47"/>
                  </a:lnTo>
                  <a:lnTo>
                    <a:pt x="270" y="47"/>
                  </a:lnTo>
                  <a:lnTo>
                    <a:pt x="270" y="48"/>
                  </a:lnTo>
                  <a:lnTo>
                    <a:pt x="270" y="49"/>
                  </a:lnTo>
                  <a:lnTo>
                    <a:pt x="270" y="53"/>
                  </a:lnTo>
                  <a:lnTo>
                    <a:pt x="270" y="58"/>
                  </a:lnTo>
                  <a:lnTo>
                    <a:pt x="270" y="60"/>
                  </a:lnTo>
                  <a:lnTo>
                    <a:pt x="270" y="61"/>
                  </a:lnTo>
                  <a:lnTo>
                    <a:pt x="270" y="66"/>
                  </a:lnTo>
                  <a:lnTo>
                    <a:pt x="270" y="68"/>
                  </a:lnTo>
                  <a:lnTo>
                    <a:pt x="270" y="69"/>
                  </a:lnTo>
                  <a:lnTo>
                    <a:pt x="270" y="70"/>
                  </a:lnTo>
                  <a:lnTo>
                    <a:pt x="270" y="72"/>
                  </a:lnTo>
                  <a:lnTo>
                    <a:pt x="270" y="75"/>
                  </a:lnTo>
                  <a:lnTo>
                    <a:pt x="270" y="78"/>
                  </a:lnTo>
                  <a:lnTo>
                    <a:pt x="270" y="85"/>
                  </a:lnTo>
                  <a:lnTo>
                    <a:pt x="270" y="86"/>
                  </a:lnTo>
                  <a:lnTo>
                    <a:pt x="270" y="87"/>
                  </a:lnTo>
                  <a:lnTo>
                    <a:pt x="270" y="91"/>
                  </a:lnTo>
                  <a:lnTo>
                    <a:pt x="270" y="95"/>
                  </a:lnTo>
                  <a:lnTo>
                    <a:pt x="270" y="96"/>
                  </a:lnTo>
                  <a:lnTo>
                    <a:pt x="270" y="99"/>
                  </a:lnTo>
                  <a:lnTo>
                    <a:pt x="270" y="104"/>
                  </a:lnTo>
                  <a:lnTo>
                    <a:pt x="270" y="104"/>
                  </a:lnTo>
                  <a:lnTo>
                    <a:pt x="270" y="106"/>
                  </a:lnTo>
                  <a:lnTo>
                    <a:pt x="270" y="107"/>
                  </a:lnTo>
                  <a:lnTo>
                    <a:pt x="270" y="109"/>
                  </a:lnTo>
                  <a:lnTo>
                    <a:pt x="270" y="109"/>
                  </a:lnTo>
                  <a:lnTo>
                    <a:pt x="270" y="111"/>
                  </a:lnTo>
                  <a:lnTo>
                    <a:pt x="270" y="116"/>
                  </a:lnTo>
                  <a:lnTo>
                    <a:pt x="270" y="116"/>
                  </a:lnTo>
                  <a:lnTo>
                    <a:pt x="270" y="119"/>
                  </a:lnTo>
                  <a:lnTo>
                    <a:pt x="270" y="123"/>
                  </a:lnTo>
                  <a:lnTo>
                    <a:pt x="270" y="125"/>
                  </a:lnTo>
                  <a:lnTo>
                    <a:pt x="270" y="128"/>
                  </a:lnTo>
                  <a:lnTo>
                    <a:pt x="270" y="129"/>
                  </a:lnTo>
                  <a:lnTo>
                    <a:pt x="270" y="133"/>
                  </a:lnTo>
                  <a:lnTo>
                    <a:pt x="270" y="133"/>
                  </a:lnTo>
                  <a:lnTo>
                    <a:pt x="270" y="136"/>
                  </a:lnTo>
                  <a:lnTo>
                    <a:pt x="270" y="140"/>
                  </a:lnTo>
                  <a:lnTo>
                    <a:pt x="270" y="142"/>
                  </a:lnTo>
                  <a:lnTo>
                    <a:pt x="270" y="145"/>
                  </a:lnTo>
                  <a:lnTo>
                    <a:pt x="270" y="151"/>
                  </a:lnTo>
                  <a:lnTo>
                    <a:pt x="270" y="155"/>
                  </a:lnTo>
                  <a:lnTo>
                    <a:pt x="270" y="158"/>
                  </a:lnTo>
                  <a:lnTo>
                    <a:pt x="270" y="161"/>
                  </a:lnTo>
                  <a:lnTo>
                    <a:pt x="270" y="161"/>
                  </a:lnTo>
                  <a:lnTo>
                    <a:pt x="270" y="163"/>
                  </a:lnTo>
                  <a:lnTo>
                    <a:pt x="270" y="167"/>
                  </a:lnTo>
                  <a:lnTo>
                    <a:pt x="270" y="170"/>
                  </a:lnTo>
                  <a:lnTo>
                    <a:pt x="270" y="174"/>
                  </a:lnTo>
                  <a:lnTo>
                    <a:pt x="270" y="174"/>
                  </a:lnTo>
                  <a:lnTo>
                    <a:pt x="270" y="175"/>
                  </a:lnTo>
                  <a:lnTo>
                    <a:pt x="270" y="176"/>
                  </a:lnTo>
                  <a:lnTo>
                    <a:pt x="270" y="178"/>
                  </a:lnTo>
                  <a:lnTo>
                    <a:pt x="270" y="180"/>
                  </a:lnTo>
                  <a:lnTo>
                    <a:pt x="270" y="183"/>
                  </a:lnTo>
                  <a:lnTo>
                    <a:pt x="270" y="188"/>
                  </a:lnTo>
                  <a:lnTo>
                    <a:pt x="270" y="192"/>
                  </a:lnTo>
                  <a:lnTo>
                    <a:pt x="270" y="197"/>
                  </a:lnTo>
                  <a:lnTo>
                    <a:pt x="270" y="198"/>
                  </a:lnTo>
                  <a:lnTo>
                    <a:pt x="270" y="200"/>
                  </a:lnTo>
                  <a:lnTo>
                    <a:pt x="270" y="208"/>
                  </a:lnTo>
                  <a:lnTo>
                    <a:pt x="270" y="209"/>
                  </a:lnTo>
                  <a:lnTo>
                    <a:pt x="270" y="210"/>
                  </a:lnTo>
                  <a:lnTo>
                    <a:pt x="270" y="214"/>
                  </a:lnTo>
                  <a:lnTo>
                    <a:pt x="270" y="217"/>
                  </a:lnTo>
                  <a:lnTo>
                    <a:pt x="270" y="218"/>
                  </a:lnTo>
                  <a:lnTo>
                    <a:pt x="270" y="219"/>
                  </a:lnTo>
                  <a:lnTo>
                    <a:pt x="270" y="221"/>
                  </a:lnTo>
                  <a:lnTo>
                    <a:pt x="270" y="223"/>
                  </a:lnTo>
                  <a:lnTo>
                    <a:pt x="270" y="226"/>
                  </a:lnTo>
                  <a:lnTo>
                    <a:pt x="270" y="227"/>
                  </a:lnTo>
                  <a:lnTo>
                    <a:pt x="270" y="229"/>
                  </a:lnTo>
                  <a:lnTo>
                    <a:pt x="270" y="231"/>
                  </a:lnTo>
                  <a:lnTo>
                    <a:pt x="270" y="234"/>
                  </a:lnTo>
                  <a:lnTo>
                    <a:pt x="270" y="235"/>
                  </a:lnTo>
                  <a:lnTo>
                    <a:pt x="268" y="235"/>
                  </a:lnTo>
                  <a:lnTo>
                    <a:pt x="266" y="235"/>
                  </a:lnTo>
                  <a:lnTo>
                    <a:pt x="262" y="235"/>
                  </a:lnTo>
                  <a:lnTo>
                    <a:pt x="261" y="235"/>
                  </a:lnTo>
                  <a:lnTo>
                    <a:pt x="261" y="235"/>
                  </a:lnTo>
                  <a:lnTo>
                    <a:pt x="255" y="235"/>
                  </a:lnTo>
                  <a:lnTo>
                    <a:pt x="253" y="235"/>
                  </a:lnTo>
                  <a:lnTo>
                    <a:pt x="250" y="235"/>
                  </a:lnTo>
                  <a:lnTo>
                    <a:pt x="244" y="235"/>
                  </a:lnTo>
                  <a:lnTo>
                    <a:pt x="242" y="235"/>
                  </a:lnTo>
                  <a:lnTo>
                    <a:pt x="241" y="235"/>
                  </a:lnTo>
                  <a:lnTo>
                    <a:pt x="238" y="235"/>
                  </a:lnTo>
                  <a:lnTo>
                    <a:pt x="236" y="235"/>
                  </a:lnTo>
                  <a:lnTo>
                    <a:pt x="233" y="235"/>
                  </a:lnTo>
                  <a:lnTo>
                    <a:pt x="229" y="235"/>
                  </a:lnTo>
                  <a:lnTo>
                    <a:pt x="227" y="235"/>
                  </a:lnTo>
                  <a:lnTo>
                    <a:pt x="224" y="235"/>
                  </a:lnTo>
                  <a:lnTo>
                    <a:pt x="223" y="235"/>
                  </a:lnTo>
                  <a:lnTo>
                    <a:pt x="216" y="235"/>
                  </a:lnTo>
                  <a:lnTo>
                    <a:pt x="215" y="235"/>
                  </a:lnTo>
                  <a:lnTo>
                    <a:pt x="213" y="235"/>
                  </a:lnTo>
                  <a:lnTo>
                    <a:pt x="213" y="235"/>
                  </a:lnTo>
                  <a:lnTo>
                    <a:pt x="212" y="235"/>
                  </a:lnTo>
                  <a:lnTo>
                    <a:pt x="211" y="235"/>
                  </a:lnTo>
                  <a:lnTo>
                    <a:pt x="210" y="235"/>
                  </a:lnTo>
                  <a:lnTo>
                    <a:pt x="207" y="235"/>
                  </a:lnTo>
                  <a:lnTo>
                    <a:pt x="207" y="235"/>
                  </a:lnTo>
                  <a:lnTo>
                    <a:pt x="204" y="235"/>
                  </a:lnTo>
                  <a:lnTo>
                    <a:pt x="204" y="235"/>
                  </a:lnTo>
                  <a:lnTo>
                    <a:pt x="203" y="235"/>
                  </a:lnTo>
                  <a:lnTo>
                    <a:pt x="200" y="235"/>
                  </a:lnTo>
                  <a:lnTo>
                    <a:pt x="198" y="235"/>
                  </a:lnTo>
                  <a:lnTo>
                    <a:pt x="198" y="235"/>
                  </a:lnTo>
                  <a:lnTo>
                    <a:pt x="195" y="235"/>
                  </a:lnTo>
                  <a:lnTo>
                    <a:pt x="191" y="235"/>
                  </a:lnTo>
                  <a:lnTo>
                    <a:pt x="186" y="235"/>
                  </a:lnTo>
                  <a:lnTo>
                    <a:pt x="183" y="235"/>
                  </a:lnTo>
                  <a:lnTo>
                    <a:pt x="179" y="235"/>
                  </a:lnTo>
                  <a:lnTo>
                    <a:pt x="177" y="235"/>
                  </a:lnTo>
                  <a:lnTo>
                    <a:pt x="176" y="235"/>
                  </a:lnTo>
                  <a:lnTo>
                    <a:pt x="173" y="235"/>
                  </a:lnTo>
                  <a:lnTo>
                    <a:pt x="172" y="235"/>
                  </a:lnTo>
                  <a:lnTo>
                    <a:pt x="170" y="235"/>
                  </a:lnTo>
                  <a:lnTo>
                    <a:pt x="169" y="235"/>
                  </a:lnTo>
                  <a:lnTo>
                    <a:pt x="168" y="235"/>
                  </a:lnTo>
                  <a:lnTo>
                    <a:pt x="164" y="235"/>
                  </a:lnTo>
                  <a:lnTo>
                    <a:pt x="161" y="235"/>
                  </a:lnTo>
                  <a:lnTo>
                    <a:pt x="159" y="235"/>
                  </a:lnTo>
                  <a:lnTo>
                    <a:pt x="157" y="235"/>
                  </a:lnTo>
                  <a:lnTo>
                    <a:pt x="155" y="235"/>
                  </a:lnTo>
                  <a:lnTo>
                    <a:pt x="153" y="235"/>
                  </a:lnTo>
                  <a:lnTo>
                    <a:pt x="153" y="235"/>
                  </a:lnTo>
                  <a:lnTo>
                    <a:pt x="152" y="235"/>
                  </a:lnTo>
                  <a:lnTo>
                    <a:pt x="152" y="235"/>
                  </a:lnTo>
                  <a:lnTo>
                    <a:pt x="151" y="235"/>
                  </a:lnTo>
                  <a:lnTo>
                    <a:pt x="149" y="235"/>
                  </a:lnTo>
                  <a:lnTo>
                    <a:pt x="145" y="235"/>
                  </a:lnTo>
                  <a:lnTo>
                    <a:pt x="144" y="235"/>
                  </a:lnTo>
                  <a:lnTo>
                    <a:pt x="143" y="235"/>
                  </a:lnTo>
                  <a:lnTo>
                    <a:pt x="141" y="235"/>
                  </a:lnTo>
                  <a:lnTo>
                    <a:pt x="140" y="235"/>
                  </a:lnTo>
                  <a:lnTo>
                    <a:pt x="140" y="235"/>
                  </a:lnTo>
                  <a:lnTo>
                    <a:pt x="139" y="235"/>
                  </a:lnTo>
                  <a:lnTo>
                    <a:pt x="136" y="235"/>
                  </a:lnTo>
                  <a:lnTo>
                    <a:pt x="134" y="235"/>
                  </a:lnTo>
                  <a:lnTo>
                    <a:pt x="131" y="235"/>
                  </a:lnTo>
                  <a:lnTo>
                    <a:pt x="128" y="235"/>
                  </a:lnTo>
                  <a:lnTo>
                    <a:pt x="126" y="235"/>
                  </a:lnTo>
                  <a:lnTo>
                    <a:pt x="123" y="235"/>
                  </a:lnTo>
                  <a:lnTo>
                    <a:pt x="121" y="235"/>
                  </a:lnTo>
                  <a:lnTo>
                    <a:pt x="119" y="235"/>
                  </a:lnTo>
                  <a:lnTo>
                    <a:pt x="117" y="235"/>
                  </a:lnTo>
                  <a:lnTo>
                    <a:pt x="114" y="235"/>
                  </a:lnTo>
                  <a:lnTo>
                    <a:pt x="113" y="235"/>
                  </a:lnTo>
                  <a:lnTo>
                    <a:pt x="111" y="235"/>
                  </a:lnTo>
                  <a:lnTo>
                    <a:pt x="110" y="235"/>
                  </a:lnTo>
                  <a:lnTo>
                    <a:pt x="110" y="235"/>
                  </a:lnTo>
                  <a:lnTo>
                    <a:pt x="106" y="235"/>
                  </a:lnTo>
                  <a:lnTo>
                    <a:pt x="104" y="235"/>
                  </a:lnTo>
                  <a:lnTo>
                    <a:pt x="102" y="235"/>
                  </a:lnTo>
                  <a:lnTo>
                    <a:pt x="102" y="235"/>
                  </a:lnTo>
                  <a:lnTo>
                    <a:pt x="100" y="235"/>
                  </a:lnTo>
                  <a:lnTo>
                    <a:pt x="97" y="235"/>
                  </a:lnTo>
                  <a:lnTo>
                    <a:pt x="94" y="235"/>
                  </a:lnTo>
                  <a:lnTo>
                    <a:pt x="92" y="235"/>
                  </a:lnTo>
                  <a:lnTo>
                    <a:pt x="88" y="235"/>
                  </a:lnTo>
                  <a:lnTo>
                    <a:pt x="87" y="235"/>
                  </a:lnTo>
                  <a:lnTo>
                    <a:pt x="84" y="235"/>
                  </a:lnTo>
                  <a:lnTo>
                    <a:pt x="83" y="235"/>
                  </a:lnTo>
                  <a:lnTo>
                    <a:pt x="79" y="235"/>
                  </a:lnTo>
                  <a:lnTo>
                    <a:pt x="79" y="235"/>
                  </a:lnTo>
                  <a:lnTo>
                    <a:pt x="76" y="235"/>
                  </a:lnTo>
                  <a:lnTo>
                    <a:pt x="75" y="235"/>
                  </a:lnTo>
                  <a:lnTo>
                    <a:pt x="72" y="235"/>
                  </a:lnTo>
                  <a:lnTo>
                    <a:pt x="71" y="235"/>
                  </a:lnTo>
                  <a:lnTo>
                    <a:pt x="67" y="235"/>
                  </a:lnTo>
                  <a:lnTo>
                    <a:pt x="66" y="235"/>
                  </a:lnTo>
                  <a:lnTo>
                    <a:pt x="60" y="235"/>
                  </a:lnTo>
                  <a:lnTo>
                    <a:pt x="60" y="235"/>
                  </a:lnTo>
                  <a:lnTo>
                    <a:pt x="56" y="235"/>
                  </a:lnTo>
                  <a:lnTo>
                    <a:pt x="55" y="235"/>
                  </a:lnTo>
                  <a:lnTo>
                    <a:pt x="55" y="227"/>
                  </a:lnTo>
                  <a:lnTo>
                    <a:pt x="55" y="226"/>
                  </a:lnTo>
                  <a:lnTo>
                    <a:pt x="55" y="223"/>
                  </a:lnTo>
                  <a:lnTo>
                    <a:pt x="55" y="222"/>
                  </a:lnTo>
                  <a:lnTo>
                    <a:pt x="56" y="219"/>
                  </a:lnTo>
                  <a:lnTo>
                    <a:pt x="56" y="218"/>
                  </a:lnTo>
                  <a:lnTo>
                    <a:pt x="56" y="216"/>
                  </a:lnTo>
                  <a:lnTo>
                    <a:pt x="56" y="210"/>
                  </a:lnTo>
                  <a:lnTo>
                    <a:pt x="56" y="200"/>
                  </a:lnTo>
                  <a:lnTo>
                    <a:pt x="56" y="189"/>
                  </a:lnTo>
                  <a:lnTo>
                    <a:pt x="56" y="179"/>
                  </a:lnTo>
                  <a:lnTo>
                    <a:pt x="56" y="178"/>
                  </a:lnTo>
                  <a:lnTo>
                    <a:pt x="56" y="174"/>
                  </a:lnTo>
                  <a:lnTo>
                    <a:pt x="56" y="170"/>
                  </a:lnTo>
                  <a:lnTo>
                    <a:pt x="56" y="167"/>
                  </a:lnTo>
                  <a:lnTo>
                    <a:pt x="56" y="166"/>
                  </a:lnTo>
                  <a:lnTo>
                    <a:pt x="56" y="166"/>
                  </a:lnTo>
                  <a:lnTo>
                    <a:pt x="56" y="154"/>
                  </a:lnTo>
                  <a:lnTo>
                    <a:pt x="56" y="150"/>
                  </a:lnTo>
                  <a:lnTo>
                    <a:pt x="56" y="145"/>
                  </a:lnTo>
                  <a:lnTo>
                    <a:pt x="56" y="144"/>
                  </a:lnTo>
                  <a:lnTo>
                    <a:pt x="56" y="136"/>
                  </a:lnTo>
                  <a:lnTo>
                    <a:pt x="56" y="132"/>
                  </a:lnTo>
                  <a:lnTo>
                    <a:pt x="56" y="132"/>
                  </a:lnTo>
                  <a:lnTo>
                    <a:pt x="56" y="129"/>
                  </a:lnTo>
                  <a:lnTo>
                    <a:pt x="56" y="128"/>
                  </a:lnTo>
                  <a:lnTo>
                    <a:pt x="56" y="125"/>
                  </a:lnTo>
                  <a:lnTo>
                    <a:pt x="56" y="124"/>
                  </a:lnTo>
                  <a:lnTo>
                    <a:pt x="56" y="123"/>
                  </a:lnTo>
                  <a:lnTo>
                    <a:pt x="56" y="121"/>
                  </a:lnTo>
                  <a:lnTo>
                    <a:pt x="56" y="119"/>
                  </a:lnTo>
                  <a:lnTo>
                    <a:pt x="56" y="115"/>
                  </a:lnTo>
                  <a:lnTo>
                    <a:pt x="56" y="113"/>
                  </a:lnTo>
                  <a:lnTo>
                    <a:pt x="56" y="113"/>
                  </a:lnTo>
                  <a:lnTo>
                    <a:pt x="56" y="112"/>
                  </a:lnTo>
                  <a:lnTo>
                    <a:pt x="56" y="111"/>
                  </a:lnTo>
                  <a:lnTo>
                    <a:pt x="56" y="108"/>
                  </a:lnTo>
                  <a:lnTo>
                    <a:pt x="56" y="107"/>
                  </a:lnTo>
                  <a:lnTo>
                    <a:pt x="56" y="104"/>
                  </a:lnTo>
                  <a:lnTo>
                    <a:pt x="56" y="102"/>
                  </a:lnTo>
                  <a:lnTo>
                    <a:pt x="56" y="98"/>
                  </a:lnTo>
                  <a:lnTo>
                    <a:pt x="56" y="92"/>
                  </a:lnTo>
                  <a:lnTo>
                    <a:pt x="56" y="90"/>
                  </a:lnTo>
                  <a:lnTo>
                    <a:pt x="56" y="87"/>
                  </a:lnTo>
                  <a:lnTo>
                    <a:pt x="56" y="85"/>
                  </a:lnTo>
                  <a:lnTo>
                    <a:pt x="56" y="83"/>
                  </a:lnTo>
                  <a:lnTo>
                    <a:pt x="56" y="77"/>
                  </a:lnTo>
                  <a:lnTo>
                    <a:pt x="56" y="75"/>
                  </a:lnTo>
                  <a:lnTo>
                    <a:pt x="56" y="69"/>
                  </a:lnTo>
                  <a:lnTo>
                    <a:pt x="56" y="68"/>
                  </a:lnTo>
                  <a:lnTo>
                    <a:pt x="56" y="66"/>
                  </a:lnTo>
                  <a:lnTo>
                    <a:pt x="52" y="66"/>
                  </a:lnTo>
                  <a:lnTo>
                    <a:pt x="47" y="66"/>
                  </a:lnTo>
                  <a:lnTo>
                    <a:pt x="42" y="66"/>
                  </a:lnTo>
                  <a:lnTo>
                    <a:pt x="37" y="66"/>
                  </a:lnTo>
                  <a:lnTo>
                    <a:pt x="35" y="66"/>
                  </a:lnTo>
                  <a:lnTo>
                    <a:pt x="34" y="66"/>
                  </a:lnTo>
                  <a:lnTo>
                    <a:pt x="33" y="66"/>
                  </a:lnTo>
                  <a:lnTo>
                    <a:pt x="30" y="66"/>
                  </a:lnTo>
                  <a:lnTo>
                    <a:pt x="28" y="66"/>
                  </a:lnTo>
                  <a:lnTo>
                    <a:pt x="26" y="66"/>
                  </a:lnTo>
                  <a:lnTo>
                    <a:pt x="20" y="66"/>
                  </a:lnTo>
                  <a:lnTo>
                    <a:pt x="17" y="66"/>
                  </a:lnTo>
                  <a:lnTo>
                    <a:pt x="16" y="66"/>
                  </a:lnTo>
                  <a:lnTo>
                    <a:pt x="15" y="66"/>
                  </a:lnTo>
                  <a:lnTo>
                    <a:pt x="11" y="66"/>
                  </a:lnTo>
                  <a:lnTo>
                    <a:pt x="8" y="66"/>
                  </a:lnTo>
                  <a:lnTo>
                    <a:pt x="5" y="66"/>
                  </a:lnTo>
                  <a:lnTo>
                    <a:pt x="5" y="66"/>
                  </a:lnTo>
                  <a:lnTo>
                    <a:pt x="4" y="66"/>
                  </a:lnTo>
                  <a:lnTo>
                    <a:pt x="3" y="66"/>
                  </a:lnTo>
                  <a:lnTo>
                    <a:pt x="0" y="66"/>
                  </a:lnTo>
                  <a:lnTo>
                    <a:pt x="0" y="66"/>
                  </a:lnTo>
                  <a:lnTo>
                    <a:pt x="0" y="65"/>
                  </a:lnTo>
                  <a:lnTo>
                    <a:pt x="0" y="62"/>
                  </a:lnTo>
                  <a:lnTo>
                    <a:pt x="0" y="54"/>
                  </a:lnTo>
                  <a:lnTo>
                    <a:pt x="0" y="49"/>
                  </a:lnTo>
                  <a:lnTo>
                    <a:pt x="0" y="49"/>
                  </a:lnTo>
                  <a:lnTo>
                    <a:pt x="0" y="47"/>
                  </a:lnTo>
                  <a:lnTo>
                    <a:pt x="0" y="45"/>
                  </a:lnTo>
                  <a:lnTo>
                    <a:pt x="0" y="41"/>
                  </a:lnTo>
                  <a:lnTo>
                    <a:pt x="0" y="40"/>
                  </a:lnTo>
                  <a:lnTo>
                    <a:pt x="0" y="35"/>
                  </a:lnTo>
                  <a:lnTo>
                    <a:pt x="0" y="34"/>
                  </a:lnTo>
                  <a:lnTo>
                    <a:pt x="0" y="31"/>
                  </a:lnTo>
                  <a:lnTo>
                    <a:pt x="0" y="26"/>
                  </a:lnTo>
                  <a:lnTo>
                    <a:pt x="0" y="19"/>
                  </a:lnTo>
                  <a:lnTo>
                    <a:pt x="0" y="15"/>
                  </a:lnTo>
                  <a:lnTo>
                    <a:pt x="0" y="10"/>
                  </a:lnTo>
                  <a:lnTo>
                    <a:pt x="4" y="10"/>
                  </a:lnTo>
                  <a:lnTo>
                    <a:pt x="5" y="10"/>
                  </a:lnTo>
                  <a:lnTo>
                    <a:pt x="8" y="10"/>
                  </a:lnTo>
                  <a:lnTo>
                    <a:pt x="8" y="10"/>
                  </a:lnTo>
                  <a:lnTo>
                    <a:pt x="9" y="10"/>
                  </a:lnTo>
                  <a:lnTo>
                    <a:pt x="9" y="10"/>
                  </a:lnTo>
                  <a:lnTo>
                    <a:pt x="11" y="10"/>
                  </a:lnTo>
                  <a:lnTo>
                    <a:pt x="11" y="10"/>
                  </a:lnTo>
                  <a:lnTo>
                    <a:pt x="12" y="10"/>
                  </a:lnTo>
                  <a:lnTo>
                    <a:pt x="13" y="11"/>
                  </a:lnTo>
                  <a:lnTo>
                    <a:pt x="15" y="11"/>
                  </a:lnTo>
                  <a:lnTo>
                    <a:pt x="16" y="11"/>
                  </a:lnTo>
                  <a:lnTo>
                    <a:pt x="17" y="11"/>
                  </a:lnTo>
                  <a:lnTo>
                    <a:pt x="18" y="11"/>
                  </a:lnTo>
                  <a:lnTo>
                    <a:pt x="20" y="11"/>
                  </a:lnTo>
                  <a:lnTo>
                    <a:pt x="21" y="11"/>
                  </a:lnTo>
                  <a:lnTo>
                    <a:pt x="24" y="11"/>
                  </a:lnTo>
                  <a:lnTo>
                    <a:pt x="26" y="11"/>
                  </a:lnTo>
                  <a:lnTo>
                    <a:pt x="28" y="11"/>
                  </a:lnTo>
                  <a:lnTo>
                    <a:pt x="29" y="11"/>
                  </a:lnTo>
                  <a:lnTo>
                    <a:pt x="30" y="11"/>
                  </a:lnTo>
                  <a:lnTo>
                    <a:pt x="33" y="11"/>
                  </a:lnTo>
                  <a:lnTo>
                    <a:pt x="35" y="11"/>
                  </a:lnTo>
                  <a:lnTo>
                    <a:pt x="38" y="11"/>
                  </a:lnTo>
                  <a:lnTo>
                    <a:pt x="42" y="11"/>
                  </a:lnTo>
                  <a:lnTo>
                    <a:pt x="43" y="11"/>
                  </a:lnTo>
                  <a:lnTo>
                    <a:pt x="45" y="11"/>
                  </a:lnTo>
                  <a:lnTo>
                    <a:pt x="46" y="11"/>
                  </a:lnTo>
                  <a:lnTo>
                    <a:pt x="49" y="11"/>
                  </a:lnTo>
                  <a:lnTo>
                    <a:pt x="50" y="11"/>
                  </a:lnTo>
                  <a:lnTo>
                    <a:pt x="51" y="11"/>
                  </a:lnTo>
                  <a:lnTo>
                    <a:pt x="52" y="11"/>
                  </a:lnTo>
                  <a:lnTo>
                    <a:pt x="55" y="11"/>
                  </a:lnTo>
                  <a:lnTo>
                    <a:pt x="56" y="11"/>
                  </a:lnTo>
                  <a:lnTo>
                    <a:pt x="58" y="11"/>
                  </a:lnTo>
                  <a:lnTo>
                    <a:pt x="59" y="11"/>
                  </a:lnTo>
                  <a:lnTo>
                    <a:pt x="63" y="11"/>
                  </a:lnTo>
                  <a:lnTo>
                    <a:pt x="64" y="11"/>
                  </a:lnTo>
                  <a:lnTo>
                    <a:pt x="66" y="11"/>
                  </a:lnTo>
                  <a:lnTo>
                    <a:pt x="67" y="11"/>
                  </a:lnTo>
                  <a:lnTo>
                    <a:pt x="67" y="11"/>
                  </a:lnTo>
                  <a:lnTo>
                    <a:pt x="68" y="11"/>
                  </a:lnTo>
                  <a:lnTo>
                    <a:pt x="71" y="11"/>
                  </a:lnTo>
                  <a:lnTo>
                    <a:pt x="75" y="11"/>
                  </a:lnTo>
                  <a:lnTo>
                    <a:pt x="75" y="11"/>
                  </a:lnTo>
                  <a:lnTo>
                    <a:pt x="76" y="11"/>
                  </a:lnTo>
                  <a:lnTo>
                    <a:pt x="77" y="11"/>
                  </a:lnTo>
                  <a:lnTo>
                    <a:pt x="79" y="11"/>
                  </a:lnTo>
                  <a:lnTo>
                    <a:pt x="80" y="11"/>
                  </a:lnTo>
                  <a:lnTo>
                    <a:pt x="85" y="11"/>
                  </a:lnTo>
                  <a:lnTo>
                    <a:pt x="85" y="11"/>
                  </a:lnTo>
                  <a:lnTo>
                    <a:pt x="85" y="11"/>
                  </a:lnTo>
                  <a:lnTo>
                    <a:pt x="87" y="11"/>
                  </a:lnTo>
                  <a:lnTo>
                    <a:pt x="87" y="11"/>
                  </a:lnTo>
                  <a:lnTo>
                    <a:pt x="89" y="11"/>
                  </a:lnTo>
                  <a:lnTo>
                    <a:pt x="92" y="11"/>
                  </a:lnTo>
                  <a:lnTo>
                    <a:pt x="94" y="11"/>
                  </a:lnTo>
                  <a:lnTo>
                    <a:pt x="96" y="11"/>
                  </a:lnTo>
                  <a:lnTo>
                    <a:pt x="96" y="11"/>
                  </a:lnTo>
                  <a:lnTo>
                    <a:pt x="97" y="11"/>
                  </a:lnTo>
                  <a:lnTo>
                    <a:pt x="101" y="11"/>
                  </a:lnTo>
                  <a:lnTo>
                    <a:pt x="104" y="11"/>
                  </a:lnTo>
                  <a:lnTo>
                    <a:pt x="104" y="11"/>
                  </a:lnTo>
                  <a:lnTo>
                    <a:pt x="107" y="11"/>
                  </a:lnTo>
                  <a:lnTo>
                    <a:pt x="110" y="11"/>
                  </a:lnTo>
                  <a:lnTo>
                    <a:pt x="113" y="11"/>
                  </a:lnTo>
                  <a:lnTo>
                    <a:pt x="114" y="11"/>
                  </a:lnTo>
                  <a:lnTo>
                    <a:pt x="117" y="11"/>
                  </a:lnTo>
                  <a:lnTo>
                    <a:pt x="121" y="11"/>
                  </a:lnTo>
                  <a:lnTo>
                    <a:pt x="122" y="11"/>
                  </a:lnTo>
                  <a:lnTo>
                    <a:pt x="124" y="11"/>
                  </a:lnTo>
                  <a:lnTo>
                    <a:pt x="126" y="11"/>
                  </a:lnTo>
                  <a:lnTo>
                    <a:pt x="128" y="11"/>
                  </a:lnTo>
                  <a:lnTo>
                    <a:pt x="132" y="11"/>
                  </a:lnTo>
                  <a:lnTo>
                    <a:pt x="135" y="11"/>
                  </a:lnTo>
                  <a:lnTo>
                    <a:pt x="138" y="11"/>
                  </a:lnTo>
                  <a:lnTo>
                    <a:pt x="140" y="11"/>
                  </a:lnTo>
                  <a:lnTo>
                    <a:pt x="141" y="11"/>
                  </a:lnTo>
                  <a:lnTo>
                    <a:pt x="147" y="11"/>
                  </a:lnTo>
                  <a:lnTo>
                    <a:pt x="149" y="11"/>
                  </a:lnTo>
                  <a:lnTo>
                    <a:pt x="151" y="11"/>
                  </a:lnTo>
                  <a:lnTo>
                    <a:pt x="156" y="11"/>
                  </a:lnTo>
                  <a:lnTo>
                    <a:pt x="157" y="11"/>
                  </a:lnTo>
                  <a:lnTo>
                    <a:pt x="157" y="11"/>
                  </a:lnTo>
                  <a:lnTo>
                    <a:pt x="157" y="11"/>
                  </a:lnTo>
                  <a:lnTo>
                    <a:pt x="160" y="11"/>
                  </a:lnTo>
                  <a:lnTo>
                    <a:pt x="160" y="10"/>
                  </a:lnTo>
                  <a:lnTo>
                    <a:pt x="165" y="10"/>
                  </a:lnTo>
                  <a:lnTo>
                    <a:pt x="168" y="10"/>
                  </a:lnTo>
                  <a:lnTo>
                    <a:pt x="174" y="10"/>
                  </a:lnTo>
                  <a:lnTo>
                    <a:pt x="176" y="10"/>
                  </a:lnTo>
                  <a:lnTo>
                    <a:pt x="177" y="10"/>
                  </a:lnTo>
                  <a:lnTo>
                    <a:pt x="177" y="13"/>
                  </a:lnTo>
                  <a:lnTo>
                    <a:pt x="177" y="15"/>
                  </a:lnTo>
                  <a:lnTo>
                    <a:pt x="178" y="18"/>
                  </a:lnTo>
                  <a:lnTo>
                    <a:pt x="178" y="20"/>
                  </a:lnTo>
                  <a:lnTo>
                    <a:pt x="178" y="20"/>
                  </a:lnTo>
                  <a:lnTo>
                    <a:pt x="181" y="20"/>
                  </a:lnTo>
                  <a:lnTo>
                    <a:pt x="182" y="20"/>
                  </a:lnTo>
                  <a:lnTo>
                    <a:pt x="183" y="20"/>
                  </a:lnTo>
                  <a:lnTo>
                    <a:pt x="183" y="20"/>
                  </a:lnTo>
                  <a:lnTo>
                    <a:pt x="185" y="20"/>
                  </a:lnTo>
                  <a:lnTo>
                    <a:pt x="186" y="20"/>
                  </a:lnTo>
                  <a:lnTo>
                    <a:pt x="186" y="20"/>
                  </a:lnTo>
                  <a:lnTo>
                    <a:pt x="187" y="20"/>
                  </a:lnTo>
                  <a:lnTo>
                    <a:pt x="193" y="20"/>
                  </a:lnTo>
                  <a:lnTo>
                    <a:pt x="195" y="20"/>
                  </a:lnTo>
                  <a:lnTo>
                    <a:pt x="196" y="20"/>
                  </a:lnTo>
                  <a:lnTo>
                    <a:pt x="196" y="19"/>
                  </a:lnTo>
                  <a:lnTo>
                    <a:pt x="196" y="15"/>
                  </a:lnTo>
                  <a:lnTo>
                    <a:pt x="196" y="13"/>
                  </a:lnTo>
                  <a:lnTo>
                    <a:pt x="196" y="11"/>
                  </a:lnTo>
                  <a:lnTo>
                    <a:pt x="196" y="11"/>
                  </a:lnTo>
                  <a:lnTo>
                    <a:pt x="196" y="11"/>
                  </a:lnTo>
                  <a:lnTo>
                    <a:pt x="198" y="11"/>
                  </a:lnTo>
                  <a:lnTo>
                    <a:pt x="198" y="11"/>
                  </a:lnTo>
                  <a:lnTo>
                    <a:pt x="199" y="11"/>
                  </a:lnTo>
                  <a:lnTo>
                    <a:pt x="202" y="11"/>
                  </a:lnTo>
                  <a:lnTo>
                    <a:pt x="206" y="11"/>
                  </a:lnTo>
                  <a:lnTo>
                    <a:pt x="207" y="11"/>
                  </a:lnTo>
                  <a:lnTo>
                    <a:pt x="208" y="11"/>
                  </a:lnTo>
                  <a:lnTo>
                    <a:pt x="210" y="11"/>
                  </a:lnTo>
                  <a:lnTo>
                    <a:pt x="215" y="11"/>
                  </a:lnTo>
                  <a:lnTo>
                    <a:pt x="221" y="11"/>
                  </a:lnTo>
                  <a:lnTo>
                    <a:pt x="224" y="11"/>
                  </a:lnTo>
                  <a:lnTo>
                    <a:pt x="224" y="11"/>
                  </a:lnTo>
                  <a:lnTo>
                    <a:pt x="227" y="11"/>
                  </a:lnTo>
                  <a:lnTo>
                    <a:pt x="233" y="11"/>
                  </a:lnTo>
                  <a:lnTo>
                    <a:pt x="234" y="11"/>
                  </a:lnTo>
                  <a:lnTo>
                    <a:pt x="237" y="11"/>
                  </a:lnTo>
                  <a:lnTo>
                    <a:pt x="240" y="11"/>
                  </a:lnTo>
                  <a:lnTo>
                    <a:pt x="242" y="11"/>
                  </a:lnTo>
                  <a:lnTo>
                    <a:pt x="242" y="11"/>
                  </a:lnTo>
                  <a:lnTo>
                    <a:pt x="244" y="11"/>
                  </a:lnTo>
                  <a:lnTo>
                    <a:pt x="249" y="11"/>
                  </a:lnTo>
                  <a:lnTo>
                    <a:pt x="250" y="11"/>
                  </a:lnTo>
                  <a:lnTo>
                    <a:pt x="250" y="11"/>
                  </a:lnTo>
                  <a:lnTo>
                    <a:pt x="251" y="11"/>
                  </a:lnTo>
                  <a:lnTo>
                    <a:pt x="251" y="11"/>
                  </a:lnTo>
                  <a:lnTo>
                    <a:pt x="251" y="11"/>
                  </a:lnTo>
                  <a:lnTo>
                    <a:pt x="253" y="10"/>
                  </a:lnTo>
                  <a:lnTo>
                    <a:pt x="253" y="10"/>
                  </a:lnTo>
                  <a:lnTo>
                    <a:pt x="253" y="10"/>
                  </a:lnTo>
                  <a:lnTo>
                    <a:pt x="254" y="10"/>
                  </a:lnTo>
                  <a:lnTo>
                    <a:pt x="254" y="9"/>
                  </a:lnTo>
                  <a:lnTo>
                    <a:pt x="255" y="9"/>
                  </a:lnTo>
                  <a:lnTo>
                    <a:pt x="255" y="9"/>
                  </a:lnTo>
                  <a:lnTo>
                    <a:pt x="255" y="9"/>
                  </a:lnTo>
                  <a:lnTo>
                    <a:pt x="255" y="9"/>
                  </a:lnTo>
                  <a:lnTo>
                    <a:pt x="257" y="9"/>
                  </a:lnTo>
                  <a:lnTo>
                    <a:pt x="257" y="9"/>
                  </a:lnTo>
                  <a:lnTo>
                    <a:pt x="257" y="9"/>
                  </a:lnTo>
                  <a:lnTo>
                    <a:pt x="258" y="9"/>
                  </a:lnTo>
                  <a:lnTo>
                    <a:pt x="258" y="9"/>
                  </a:lnTo>
                  <a:lnTo>
                    <a:pt x="258" y="9"/>
                  </a:lnTo>
                  <a:lnTo>
                    <a:pt x="259" y="9"/>
                  </a:lnTo>
                  <a:lnTo>
                    <a:pt x="259" y="9"/>
                  </a:lnTo>
                  <a:lnTo>
                    <a:pt x="259" y="9"/>
                  </a:lnTo>
                  <a:lnTo>
                    <a:pt x="259" y="9"/>
                  </a:lnTo>
                  <a:lnTo>
                    <a:pt x="259" y="9"/>
                  </a:lnTo>
                  <a:lnTo>
                    <a:pt x="259" y="9"/>
                  </a:lnTo>
                  <a:lnTo>
                    <a:pt x="261" y="9"/>
                  </a:lnTo>
                  <a:lnTo>
                    <a:pt x="261" y="9"/>
                  </a:lnTo>
                  <a:lnTo>
                    <a:pt x="261" y="9"/>
                  </a:lnTo>
                  <a:lnTo>
                    <a:pt x="261" y="9"/>
                  </a:lnTo>
                  <a:lnTo>
                    <a:pt x="261" y="9"/>
                  </a:lnTo>
                  <a:lnTo>
                    <a:pt x="261" y="9"/>
                  </a:lnTo>
                  <a:lnTo>
                    <a:pt x="262" y="9"/>
                  </a:lnTo>
                  <a:lnTo>
                    <a:pt x="262" y="9"/>
                  </a:lnTo>
                  <a:lnTo>
                    <a:pt x="262" y="9"/>
                  </a:lnTo>
                  <a:lnTo>
                    <a:pt x="262" y="9"/>
                  </a:lnTo>
                  <a:lnTo>
                    <a:pt x="262" y="9"/>
                  </a:lnTo>
                  <a:lnTo>
                    <a:pt x="262" y="9"/>
                  </a:lnTo>
                  <a:lnTo>
                    <a:pt x="262" y="9"/>
                  </a:lnTo>
                  <a:lnTo>
                    <a:pt x="263" y="7"/>
                  </a:lnTo>
                  <a:lnTo>
                    <a:pt x="263" y="7"/>
                  </a:lnTo>
                  <a:lnTo>
                    <a:pt x="263" y="7"/>
                  </a:lnTo>
                  <a:lnTo>
                    <a:pt x="263" y="7"/>
                  </a:lnTo>
                  <a:lnTo>
                    <a:pt x="263" y="6"/>
                  </a:lnTo>
                  <a:lnTo>
                    <a:pt x="263" y="6"/>
                  </a:lnTo>
                  <a:lnTo>
                    <a:pt x="265" y="6"/>
                  </a:lnTo>
                  <a:lnTo>
                    <a:pt x="265" y="5"/>
                  </a:lnTo>
                  <a:lnTo>
                    <a:pt x="265" y="5"/>
                  </a:lnTo>
                  <a:lnTo>
                    <a:pt x="265" y="5"/>
                  </a:lnTo>
                  <a:lnTo>
                    <a:pt x="265" y="5"/>
                  </a:lnTo>
                  <a:lnTo>
                    <a:pt x="265" y="5"/>
                  </a:lnTo>
                  <a:lnTo>
                    <a:pt x="266" y="3"/>
                  </a:lnTo>
                  <a:lnTo>
                    <a:pt x="266" y="3"/>
                  </a:lnTo>
                  <a:lnTo>
                    <a:pt x="266" y="3"/>
                  </a:lnTo>
                  <a:lnTo>
                    <a:pt x="266" y="3"/>
                  </a:lnTo>
                  <a:lnTo>
                    <a:pt x="266" y="2"/>
                  </a:lnTo>
                  <a:lnTo>
                    <a:pt x="267" y="2"/>
                  </a:lnTo>
                  <a:lnTo>
                    <a:pt x="267" y="2"/>
                  </a:lnTo>
                  <a:lnTo>
                    <a:pt x="267" y="2"/>
                  </a:lnTo>
                  <a:lnTo>
                    <a:pt x="267" y="2"/>
                  </a:lnTo>
                  <a:lnTo>
                    <a:pt x="267" y="2"/>
                  </a:lnTo>
                  <a:lnTo>
                    <a:pt x="268" y="2"/>
                  </a:lnTo>
                  <a:lnTo>
                    <a:pt x="268" y="1"/>
                  </a:lnTo>
                  <a:lnTo>
                    <a:pt x="268" y="1"/>
                  </a:lnTo>
                  <a:lnTo>
                    <a:pt x="268" y="1"/>
                  </a:lnTo>
                  <a:lnTo>
                    <a:pt x="268" y="1"/>
                  </a:lnTo>
                  <a:lnTo>
                    <a:pt x="270" y="1"/>
                  </a:lnTo>
                  <a:lnTo>
                    <a:pt x="270" y="1"/>
                  </a:lnTo>
                  <a:lnTo>
                    <a:pt x="270" y="0"/>
                  </a:lnTo>
                  <a:lnTo>
                    <a:pt x="270" y="0"/>
                  </a:lnTo>
                  <a:lnTo>
                    <a:pt x="27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78">
              <a:extLst>
                <a:ext uri="{FF2B5EF4-FFF2-40B4-BE49-F238E27FC236}">
                  <a16:creationId xmlns:a16="http://schemas.microsoft.com/office/drawing/2014/main" id="{3E81C660-48FD-4654-AF32-5787E5EEACBE}"/>
                </a:ext>
              </a:extLst>
            </p:cNvPr>
            <p:cNvSpPr>
              <a:spLocks/>
            </p:cNvSpPr>
            <p:nvPr/>
          </p:nvSpPr>
          <p:spPr bwMode="auto">
            <a:xfrm>
              <a:off x="5393" y="3237"/>
              <a:ext cx="289" cy="186"/>
            </a:xfrm>
            <a:custGeom>
              <a:avLst/>
              <a:gdLst>
                <a:gd name="T0" fmla="*/ 89 w 289"/>
                <a:gd name="T1" fmla="*/ 0 h 186"/>
                <a:gd name="T2" fmla="*/ 105 w 289"/>
                <a:gd name="T3" fmla="*/ 1 h 186"/>
                <a:gd name="T4" fmla="*/ 131 w 289"/>
                <a:gd name="T5" fmla="*/ 1 h 186"/>
                <a:gd name="T6" fmla="*/ 148 w 289"/>
                <a:gd name="T7" fmla="*/ 1 h 186"/>
                <a:gd name="T8" fmla="*/ 164 w 289"/>
                <a:gd name="T9" fmla="*/ 1 h 186"/>
                <a:gd name="T10" fmla="*/ 186 w 289"/>
                <a:gd name="T11" fmla="*/ 1 h 186"/>
                <a:gd name="T12" fmla="*/ 206 w 289"/>
                <a:gd name="T13" fmla="*/ 1 h 186"/>
                <a:gd name="T14" fmla="*/ 225 w 289"/>
                <a:gd name="T15" fmla="*/ 1 h 186"/>
                <a:gd name="T16" fmla="*/ 241 w 289"/>
                <a:gd name="T17" fmla="*/ 1 h 186"/>
                <a:gd name="T18" fmla="*/ 261 w 289"/>
                <a:gd name="T19" fmla="*/ 1 h 186"/>
                <a:gd name="T20" fmla="*/ 280 w 289"/>
                <a:gd name="T21" fmla="*/ 1 h 186"/>
                <a:gd name="T22" fmla="*/ 289 w 289"/>
                <a:gd name="T23" fmla="*/ 18 h 186"/>
                <a:gd name="T24" fmla="*/ 289 w 289"/>
                <a:gd name="T25" fmla="*/ 39 h 186"/>
                <a:gd name="T26" fmla="*/ 289 w 289"/>
                <a:gd name="T27" fmla="*/ 54 h 186"/>
                <a:gd name="T28" fmla="*/ 289 w 289"/>
                <a:gd name="T29" fmla="*/ 67 h 186"/>
                <a:gd name="T30" fmla="*/ 289 w 289"/>
                <a:gd name="T31" fmla="*/ 102 h 186"/>
                <a:gd name="T32" fmla="*/ 289 w 289"/>
                <a:gd name="T33" fmla="*/ 145 h 186"/>
                <a:gd name="T34" fmla="*/ 288 w 289"/>
                <a:gd name="T35" fmla="*/ 162 h 186"/>
                <a:gd name="T36" fmla="*/ 272 w 289"/>
                <a:gd name="T37" fmla="*/ 170 h 186"/>
                <a:gd name="T38" fmla="*/ 255 w 289"/>
                <a:gd name="T39" fmla="*/ 169 h 186"/>
                <a:gd name="T40" fmla="*/ 232 w 289"/>
                <a:gd name="T41" fmla="*/ 169 h 186"/>
                <a:gd name="T42" fmla="*/ 215 w 289"/>
                <a:gd name="T43" fmla="*/ 169 h 186"/>
                <a:gd name="T44" fmla="*/ 187 w 289"/>
                <a:gd name="T45" fmla="*/ 169 h 186"/>
                <a:gd name="T46" fmla="*/ 164 w 289"/>
                <a:gd name="T47" fmla="*/ 169 h 186"/>
                <a:gd name="T48" fmla="*/ 145 w 289"/>
                <a:gd name="T49" fmla="*/ 169 h 186"/>
                <a:gd name="T50" fmla="*/ 126 w 289"/>
                <a:gd name="T51" fmla="*/ 169 h 186"/>
                <a:gd name="T52" fmla="*/ 110 w 289"/>
                <a:gd name="T53" fmla="*/ 168 h 186"/>
                <a:gd name="T54" fmla="*/ 93 w 289"/>
                <a:gd name="T55" fmla="*/ 171 h 186"/>
                <a:gd name="T56" fmla="*/ 92 w 289"/>
                <a:gd name="T57" fmla="*/ 175 h 186"/>
                <a:gd name="T58" fmla="*/ 84 w 289"/>
                <a:gd name="T59" fmla="*/ 174 h 186"/>
                <a:gd name="T60" fmla="*/ 80 w 289"/>
                <a:gd name="T61" fmla="*/ 169 h 186"/>
                <a:gd name="T62" fmla="*/ 75 w 289"/>
                <a:gd name="T63" fmla="*/ 173 h 186"/>
                <a:gd name="T64" fmla="*/ 69 w 289"/>
                <a:gd name="T65" fmla="*/ 177 h 186"/>
                <a:gd name="T66" fmla="*/ 63 w 289"/>
                <a:gd name="T67" fmla="*/ 177 h 186"/>
                <a:gd name="T68" fmla="*/ 56 w 289"/>
                <a:gd name="T69" fmla="*/ 179 h 186"/>
                <a:gd name="T70" fmla="*/ 50 w 289"/>
                <a:gd name="T71" fmla="*/ 174 h 186"/>
                <a:gd name="T72" fmla="*/ 49 w 289"/>
                <a:gd name="T73" fmla="*/ 181 h 186"/>
                <a:gd name="T74" fmla="*/ 43 w 289"/>
                <a:gd name="T75" fmla="*/ 182 h 186"/>
                <a:gd name="T76" fmla="*/ 37 w 289"/>
                <a:gd name="T77" fmla="*/ 183 h 186"/>
                <a:gd name="T78" fmla="*/ 30 w 289"/>
                <a:gd name="T79" fmla="*/ 182 h 186"/>
                <a:gd name="T80" fmla="*/ 24 w 289"/>
                <a:gd name="T81" fmla="*/ 186 h 186"/>
                <a:gd name="T82" fmla="*/ 18 w 289"/>
                <a:gd name="T83" fmla="*/ 182 h 186"/>
                <a:gd name="T84" fmla="*/ 13 w 289"/>
                <a:gd name="T85" fmla="*/ 178 h 186"/>
                <a:gd name="T86" fmla="*/ 11 w 289"/>
                <a:gd name="T87" fmla="*/ 174 h 186"/>
                <a:gd name="T88" fmla="*/ 8 w 289"/>
                <a:gd name="T89" fmla="*/ 170 h 186"/>
                <a:gd name="T90" fmla="*/ 4 w 289"/>
                <a:gd name="T91" fmla="*/ 168 h 186"/>
                <a:gd name="T92" fmla="*/ 0 w 289"/>
                <a:gd name="T93" fmla="*/ 166 h 186"/>
                <a:gd name="T94" fmla="*/ 1 w 289"/>
                <a:gd name="T95" fmla="*/ 148 h 186"/>
                <a:gd name="T96" fmla="*/ 1 w 289"/>
                <a:gd name="T97" fmla="*/ 135 h 186"/>
                <a:gd name="T98" fmla="*/ 1 w 289"/>
                <a:gd name="T99" fmla="*/ 118 h 186"/>
                <a:gd name="T100" fmla="*/ 1 w 289"/>
                <a:gd name="T101" fmla="*/ 102 h 186"/>
                <a:gd name="T102" fmla="*/ 3 w 289"/>
                <a:gd name="T103" fmla="*/ 88 h 186"/>
                <a:gd name="T104" fmla="*/ 3 w 289"/>
                <a:gd name="T105" fmla="*/ 71 h 186"/>
                <a:gd name="T106" fmla="*/ 3 w 289"/>
                <a:gd name="T107" fmla="*/ 52 h 186"/>
                <a:gd name="T108" fmla="*/ 4 w 289"/>
                <a:gd name="T109" fmla="*/ 35 h 186"/>
                <a:gd name="T110" fmla="*/ 4 w 289"/>
                <a:gd name="T111" fmla="*/ 13 h 186"/>
                <a:gd name="T112" fmla="*/ 11 w 289"/>
                <a:gd name="T113" fmla="*/ 0 h 186"/>
                <a:gd name="T114" fmla="*/ 29 w 289"/>
                <a:gd name="T115" fmla="*/ 0 h 186"/>
                <a:gd name="T116" fmla="*/ 58 w 289"/>
                <a:gd name="T11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9" h="186">
                  <a:moveTo>
                    <a:pt x="76" y="0"/>
                  </a:moveTo>
                  <a:lnTo>
                    <a:pt x="80" y="0"/>
                  </a:lnTo>
                  <a:lnTo>
                    <a:pt x="81" y="0"/>
                  </a:lnTo>
                  <a:lnTo>
                    <a:pt x="83" y="0"/>
                  </a:lnTo>
                  <a:lnTo>
                    <a:pt x="84" y="0"/>
                  </a:lnTo>
                  <a:lnTo>
                    <a:pt x="85" y="0"/>
                  </a:lnTo>
                  <a:lnTo>
                    <a:pt x="89" y="0"/>
                  </a:lnTo>
                  <a:lnTo>
                    <a:pt x="93" y="0"/>
                  </a:lnTo>
                  <a:lnTo>
                    <a:pt x="94" y="0"/>
                  </a:lnTo>
                  <a:lnTo>
                    <a:pt x="96" y="0"/>
                  </a:lnTo>
                  <a:lnTo>
                    <a:pt x="98" y="0"/>
                  </a:lnTo>
                  <a:lnTo>
                    <a:pt x="102" y="1"/>
                  </a:lnTo>
                  <a:lnTo>
                    <a:pt x="104" y="1"/>
                  </a:lnTo>
                  <a:lnTo>
                    <a:pt x="105" y="1"/>
                  </a:lnTo>
                  <a:lnTo>
                    <a:pt x="111" y="1"/>
                  </a:lnTo>
                  <a:lnTo>
                    <a:pt x="114" y="1"/>
                  </a:lnTo>
                  <a:lnTo>
                    <a:pt x="119" y="1"/>
                  </a:lnTo>
                  <a:lnTo>
                    <a:pt x="122" y="1"/>
                  </a:lnTo>
                  <a:lnTo>
                    <a:pt x="124" y="1"/>
                  </a:lnTo>
                  <a:lnTo>
                    <a:pt x="127" y="1"/>
                  </a:lnTo>
                  <a:lnTo>
                    <a:pt x="131" y="1"/>
                  </a:lnTo>
                  <a:lnTo>
                    <a:pt x="136" y="1"/>
                  </a:lnTo>
                  <a:lnTo>
                    <a:pt x="138" y="1"/>
                  </a:lnTo>
                  <a:lnTo>
                    <a:pt x="140" y="1"/>
                  </a:lnTo>
                  <a:lnTo>
                    <a:pt x="141" y="1"/>
                  </a:lnTo>
                  <a:lnTo>
                    <a:pt x="144" y="1"/>
                  </a:lnTo>
                  <a:lnTo>
                    <a:pt x="145" y="1"/>
                  </a:lnTo>
                  <a:lnTo>
                    <a:pt x="148" y="1"/>
                  </a:lnTo>
                  <a:lnTo>
                    <a:pt x="149" y="1"/>
                  </a:lnTo>
                  <a:lnTo>
                    <a:pt x="153" y="1"/>
                  </a:lnTo>
                  <a:lnTo>
                    <a:pt x="156" y="1"/>
                  </a:lnTo>
                  <a:lnTo>
                    <a:pt x="157" y="1"/>
                  </a:lnTo>
                  <a:lnTo>
                    <a:pt x="159" y="1"/>
                  </a:lnTo>
                  <a:lnTo>
                    <a:pt x="162" y="1"/>
                  </a:lnTo>
                  <a:lnTo>
                    <a:pt x="164" y="1"/>
                  </a:lnTo>
                  <a:lnTo>
                    <a:pt x="165" y="1"/>
                  </a:lnTo>
                  <a:lnTo>
                    <a:pt x="168" y="1"/>
                  </a:lnTo>
                  <a:lnTo>
                    <a:pt x="174" y="1"/>
                  </a:lnTo>
                  <a:lnTo>
                    <a:pt x="176" y="1"/>
                  </a:lnTo>
                  <a:lnTo>
                    <a:pt x="177" y="1"/>
                  </a:lnTo>
                  <a:lnTo>
                    <a:pt x="183" y="1"/>
                  </a:lnTo>
                  <a:lnTo>
                    <a:pt x="186" y="1"/>
                  </a:lnTo>
                  <a:lnTo>
                    <a:pt x="190" y="1"/>
                  </a:lnTo>
                  <a:lnTo>
                    <a:pt x="194" y="1"/>
                  </a:lnTo>
                  <a:lnTo>
                    <a:pt x="195" y="1"/>
                  </a:lnTo>
                  <a:lnTo>
                    <a:pt x="196" y="1"/>
                  </a:lnTo>
                  <a:lnTo>
                    <a:pt x="202" y="1"/>
                  </a:lnTo>
                  <a:lnTo>
                    <a:pt x="204" y="1"/>
                  </a:lnTo>
                  <a:lnTo>
                    <a:pt x="206" y="1"/>
                  </a:lnTo>
                  <a:lnTo>
                    <a:pt x="208" y="1"/>
                  </a:lnTo>
                  <a:lnTo>
                    <a:pt x="210" y="1"/>
                  </a:lnTo>
                  <a:lnTo>
                    <a:pt x="215" y="1"/>
                  </a:lnTo>
                  <a:lnTo>
                    <a:pt x="217" y="1"/>
                  </a:lnTo>
                  <a:lnTo>
                    <a:pt x="220" y="1"/>
                  </a:lnTo>
                  <a:lnTo>
                    <a:pt x="224" y="1"/>
                  </a:lnTo>
                  <a:lnTo>
                    <a:pt x="225" y="1"/>
                  </a:lnTo>
                  <a:lnTo>
                    <a:pt x="227" y="1"/>
                  </a:lnTo>
                  <a:lnTo>
                    <a:pt x="232" y="1"/>
                  </a:lnTo>
                  <a:lnTo>
                    <a:pt x="233" y="1"/>
                  </a:lnTo>
                  <a:lnTo>
                    <a:pt x="236" y="1"/>
                  </a:lnTo>
                  <a:lnTo>
                    <a:pt x="237" y="1"/>
                  </a:lnTo>
                  <a:lnTo>
                    <a:pt x="238" y="1"/>
                  </a:lnTo>
                  <a:lnTo>
                    <a:pt x="241" y="1"/>
                  </a:lnTo>
                  <a:lnTo>
                    <a:pt x="244" y="1"/>
                  </a:lnTo>
                  <a:lnTo>
                    <a:pt x="248" y="1"/>
                  </a:lnTo>
                  <a:lnTo>
                    <a:pt x="249" y="1"/>
                  </a:lnTo>
                  <a:lnTo>
                    <a:pt x="250" y="1"/>
                  </a:lnTo>
                  <a:lnTo>
                    <a:pt x="253" y="1"/>
                  </a:lnTo>
                  <a:lnTo>
                    <a:pt x="259" y="1"/>
                  </a:lnTo>
                  <a:lnTo>
                    <a:pt x="261" y="1"/>
                  </a:lnTo>
                  <a:lnTo>
                    <a:pt x="263" y="1"/>
                  </a:lnTo>
                  <a:lnTo>
                    <a:pt x="266" y="1"/>
                  </a:lnTo>
                  <a:lnTo>
                    <a:pt x="267" y="1"/>
                  </a:lnTo>
                  <a:lnTo>
                    <a:pt x="268" y="1"/>
                  </a:lnTo>
                  <a:lnTo>
                    <a:pt x="270" y="1"/>
                  </a:lnTo>
                  <a:lnTo>
                    <a:pt x="275" y="1"/>
                  </a:lnTo>
                  <a:lnTo>
                    <a:pt x="280" y="1"/>
                  </a:lnTo>
                  <a:lnTo>
                    <a:pt x="285" y="1"/>
                  </a:lnTo>
                  <a:lnTo>
                    <a:pt x="289" y="1"/>
                  </a:lnTo>
                  <a:lnTo>
                    <a:pt x="289" y="3"/>
                  </a:lnTo>
                  <a:lnTo>
                    <a:pt x="289" y="4"/>
                  </a:lnTo>
                  <a:lnTo>
                    <a:pt x="289" y="10"/>
                  </a:lnTo>
                  <a:lnTo>
                    <a:pt x="289" y="12"/>
                  </a:lnTo>
                  <a:lnTo>
                    <a:pt x="289" y="18"/>
                  </a:lnTo>
                  <a:lnTo>
                    <a:pt x="289" y="20"/>
                  </a:lnTo>
                  <a:lnTo>
                    <a:pt x="289" y="22"/>
                  </a:lnTo>
                  <a:lnTo>
                    <a:pt x="289" y="25"/>
                  </a:lnTo>
                  <a:lnTo>
                    <a:pt x="289" y="27"/>
                  </a:lnTo>
                  <a:lnTo>
                    <a:pt x="289" y="33"/>
                  </a:lnTo>
                  <a:lnTo>
                    <a:pt x="289" y="37"/>
                  </a:lnTo>
                  <a:lnTo>
                    <a:pt x="289" y="39"/>
                  </a:lnTo>
                  <a:lnTo>
                    <a:pt x="289" y="42"/>
                  </a:lnTo>
                  <a:lnTo>
                    <a:pt x="289" y="43"/>
                  </a:lnTo>
                  <a:lnTo>
                    <a:pt x="289" y="46"/>
                  </a:lnTo>
                  <a:lnTo>
                    <a:pt x="289" y="47"/>
                  </a:lnTo>
                  <a:lnTo>
                    <a:pt x="289" y="48"/>
                  </a:lnTo>
                  <a:lnTo>
                    <a:pt x="289" y="50"/>
                  </a:lnTo>
                  <a:lnTo>
                    <a:pt x="289" y="54"/>
                  </a:lnTo>
                  <a:lnTo>
                    <a:pt x="289" y="56"/>
                  </a:lnTo>
                  <a:lnTo>
                    <a:pt x="289" y="58"/>
                  </a:lnTo>
                  <a:lnTo>
                    <a:pt x="289" y="59"/>
                  </a:lnTo>
                  <a:lnTo>
                    <a:pt x="289" y="60"/>
                  </a:lnTo>
                  <a:lnTo>
                    <a:pt x="289" y="63"/>
                  </a:lnTo>
                  <a:lnTo>
                    <a:pt x="289" y="64"/>
                  </a:lnTo>
                  <a:lnTo>
                    <a:pt x="289" y="67"/>
                  </a:lnTo>
                  <a:lnTo>
                    <a:pt x="289" y="71"/>
                  </a:lnTo>
                  <a:lnTo>
                    <a:pt x="289" y="79"/>
                  </a:lnTo>
                  <a:lnTo>
                    <a:pt x="289" y="80"/>
                  </a:lnTo>
                  <a:lnTo>
                    <a:pt x="289" y="85"/>
                  </a:lnTo>
                  <a:lnTo>
                    <a:pt x="289" y="89"/>
                  </a:lnTo>
                  <a:lnTo>
                    <a:pt x="289" y="101"/>
                  </a:lnTo>
                  <a:lnTo>
                    <a:pt x="289" y="102"/>
                  </a:lnTo>
                  <a:lnTo>
                    <a:pt x="289" y="105"/>
                  </a:lnTo>
                  <a:lnTo>
                    <a:pt x="289" y="109"/>
                  </a:lnTo>
                  <a:lnTo>
                    <a:pt x="289" y="113"/>
                  </a:lnTo>
                  <a:lnTo>
                    <a:pt x="289" y="114"/>
                  </a:lnTo>
                  <a:lnTo>
                    <a:pt x="289" y="124"/>
                  </a:lnTo>
                  <a:lnTo>
                    <a:pt x="289" y="135"/>
                  </a:lnTo>
                  <a:lnTo>
                    <a:pt x="289" y="145"/>
                  </a:lnTo>
                  <a:lnTo>
                    <a:pt x="289" y="151"/>
                  </a:lnTo>
                  <a:lnTo>
                    <a:pt x="289" y="153"/>
                  </a:lnTo>
                  <a:lnTo>
                    <a:pt x="289" y="154"/>
                  </a:lnTo>
                  <a:lnTo>
                    <a:pt x="288" y="157"/>
                  </a:lnTo>
                  <a:lnTo>
                    <a:pt x="288" y="158"/>
                  </a:lnTo>
                  <a:lnTo>
                    <a:pt x="288" y="161"/>
                  </a:lnTo>
                  <a:lnTo>
                    <a:pt x="288" y="162"/>
                  </a:lnTo>
                  <a:lnTo>
                    <a:pt x="288" y="170"/>
                  </a:lnTo>
                  <a:lnTo>
                    <a:pt x="287" y="170"/>
                  </a:lnTo>
                  <a:lnTo>
                    <a:pt x="284" y="170"/>
                  </a:lnTo>
                  <a:lnTo>
                    <a:pt x="279" y="170"/>
                  </a:lnTo>
                  <a:lnTo>
                    <a:pt x="276" y="170"/>
                  </a:lnTo>
                  <a:lnTo>
                    <a:pt x="274" y="170"/>
                  </a:lnTo>
                  <a:lnTo>
                    <a:pt x="272" y="170"/>
                  </a:lnTo>
                  <a:lnTo>
                    <a:pt x="270" y="170"/>
                  </a:lnTo>
                  <a:lnTo>
                    <a:pt x="266" y="169"/>
                  </a:lnTo>
                  <a:lnTo>
                    <a:pt x="265" y="169"/>
                  </a:lnTo>
                  <a:lnTo>
                    <a:pt x="263" y="169"/>
                  </a:lnTo>
                  <a:lnTo>
                    <a:pt x="262" y="169"/>
                  </a:lnTo>
                  <a:lnTo>
                    <a:pt x="261" y="169"/>
                  </a:lnTo>
                  <a:lnTo>
                    <a:pt x="255" y="169"/>
                  </a:lnTo>
                  <a:lnTo>
                    <a:pt x="251" y="169"/>
                  </a:lnTo>
                  <a:lnTo>
                    <a:pt x="248" y="169"/>
                  </a:lnTo>
                  <a:lnTo>
                    <a:pt x="245" y="169"/>
                  </a:lnTo>
                  <a:lnTo>
                    <a:pt x="241" y="169"/>
                  </a:lnTo>
                  <a:lnTo>
                    <a:pt x="240" y="169"/>
                  </a:lnTo>
                  <a:lnTo>
                    <a:pt x="237" y="169"/>
                  </a:lnTo>
                  <a:lnTo>
                    <a:pt x="232" y="169"/>
                  </a:lnTo>
                  <a:lnTo>
                    <a:pt x="231" y="169"/>
                  </a:lnTo>
                  <a:lnTo>
                    <a:pt x="228" y="169"/>
                  </a:lnTo>
                  <a:lnTo>
                    <a:pt x="224" y="169"/>
                  </a:lnTo>
                  <a:lnTo>
                    <a:pt x="223" y="169"/>
                  </a:lnTo>
                  <a:lnTo>
                    <a:pt x="220" y="169"/>
                  </a:lnTo>
                  <a:lnTo>
                    <a:pt x="217" y="169"/>
                  </a:lnTo>
                  <a:lnTo>
                    <a:pt x="215" y="169"/>
                  </a:lnTo>
                  <a:lnTo>
                    <a:pt x="213" y="169"/>
                  </a:lnTo>
                  <a:lnTo>
                    <a:pt x="207" y="169"/>
                  </a:lnTo>
                  <a:lnTo>
                    <a:pt x="204" y="169"/>
                  </a:lnTo>
                  <a:lnTo>
                    <a:pt x="203" y="169"/>
                  </a:lnTo>
                  <a:lnTo>
                    <a:pt x="202" y="169"/>
                  </a:lnTo>
                  <a:lnTo>
                    <a:pt x="195" y="169"/>
                  </a:lnTo>
                  <a:lnTo>
                    <a:pt x="187" y="169"/>
                  </a:lnTo>
                  <a:lnTo>
                    <a:pt x="186" y="169"/>
                  </a:lnTo>
                  <a:lnTo>
                    <a:pt x="182" y="169"/>
                  </a:lnTo>
                  <a:lnTo>
                    <a:pt x="177" y="169"/>
                  </a:lnTo>
                  <a:lnTo>
                    <a:pt x="176" y="169"/>
                  </a:lnTo>
                  <a:lnTo>
                    <a:pt x="169" y="169"/>
                  </a:lnTo>
                  <a:lnTo>
                    <a:pt x="168" y="169"/>
                  </a:lnTo>
                  <a:lnTo>
                    <a:pt x="164" y="169"/>
                  </a:lnTo>
                  <a:lnTo>
                    <a:pt x="160" y="169"/>
                  </a:lnTo>
                  <a:lnTo>
                    <a:pt x="157" y="169"/>
                  </a:lnTo>
                  <a:lnTo>
                    <a:pt x="156" y="169"/>
                  </a:lnTo>
                  <a:lnTo>
                    <a:pt x="155" y="169"/>
                  </a:lnTo>
                  <a:lnTo>
                    <a:pt x="153" y="169"/>
                  </a:lnTo>
                  <a:lnTo>
                    <a:pt x="149" y="169"/>
                  </a:lnTo>
                  <a:lnTo>
                    <a:pt x="145" y="169"/>
                  </a:lnTo>
                  <a:lnTo>
                    <a:pt x="144" y="169"/>
                  </a:lnTo>
                  <a:lnTo>
                    <a:pt x="139" y="169"/>
                  </a:lnTo>
                  <a:lnTo>
                    <a:pt x="135" y="169"/>
                  </a:lnTo>
                  <a:lnTo>
                    <a:pt x="132" y="169"/>
                  </a:lnTo>
                  <a:lnTo>
                    <a:pt x="130" y="169"/>
                  </a:lnTo>
                  <a:lnTo>
                    <a:pt x="127" y="169"/>
                  </a:lnTo>
                  <a:lnTo>
                    <a:pt x="126" y="169"/>
                  </a:lnTo>
                  <a:lnTo>
                    <a:pt x="122" y="169"/>
                  </a:lnTo>
                  <a:lnTo>
                    <a:pt x="121" y="169"/>
                  </a:lnTo>
                  <a:lnTo>
                    <a:pt x="119" y="169"/>
                  </a:lnTo>
                  <a:lnTo>
                    <a:pt x="118" y="169"/>
                  </a:lnTo>
                  <a:lnTo>
                    <a:pt x="115" y="168"/>
                  </a:lnTo>
                  <a:lnTo>
                    <a:pt x="114" y="168"/>
                  </a:lnTo>
                  <a:lnTo>
                    <a:pt x="110" y="168"/>
                  </a:lnTo>
                  <a:lnTo>
                    <a:pt x="100" y="168"/>
                  </a:lnTo>
                  <a:lnTo>
                    <a:pt x="97" y="168"/>
                  </a:lnTo>
                  <a:lnTo>
                    <a:pt x="96" y="169"/>
                  </a:lnTo>
                  <a:lnTo>
                    <a:pt x="94" y="169"/>
                  </a:lnTo>
                  <a:lnTo>
                    <a:pt x="94" y="170"/>
                  </a:lnTo>
                  <a:lnTo>
                    <a:pt x="94" y="171"/>
                  </a:lnTo>
                  <a:lnTo>
                    <a:pt x="93" y="171"/>
                  </a:lnTo>
                  <a:lnTo>
                    <a:pt x="94" y="173"/>
                  </a:lnTo>
                  <a:lnTo>
                    <a:pt x="94" y="174"/>
                  </a:lnTo>
                  <a:lnTo>
                    <a:pt x="94" y="175"/>
                  </a:lnTo>
                  <a:lnTo>
                    <a:pt x="93" y="175"/>
                  </a:lnTo>
                  <a:lnTo>
                    <a:pt x="93" y="177"/>
                  </a:lnTo>
                  <a:lnTo>
                    <a:pt x="92" y="177"/>
                  </a:lnTo>
                  <a:lnTo>
                    <a:pt x="92" y="175"/>
                  </a:lnTo>
                  <a:lnTo>
                    <a:pt x="90" y="175"/>
                  </a:lnTo>
                  <a:lnTo>
                    <a:pt x="89" y="175"/>
                  </a:lnTo>
                  <a:lnTo>
                    <a:pt x="88" y="175"/>
                  </a:lnTo>
                  <a:lnTo>
                    <a:pt x="87" y="175"/>
                  </a:lnTo>
                  <a:lnTo>
                    <a:pt x="85" y="175"/>
                  </a:lnTo>
                  <a:lnTo>
                    <a:pt x="85" y="174"/>
                  </a:lnTo>
                  <a:lnTo>
                    <a:pt x="84" y="174"/>
                  </a:lnTo>
                  <a:lnTo>
                    <a:pt x="84" y="173"/>
                  </a:lnTo>
                  <a:lnTo>
                    <a:pt x="84" y="171"/>
                  </a:lnTo>
                  <a:lnTo>
                    <a:pt x="84" y="170"/>
                  </a:lnTo>
                  <a:lnTo>
                    <a:pt x="83" y="170"/>
                  </a:lnTo>
                  <a:lnTo>
                    <a:pt x="83" y="169"/>
                  </a:lnTo>
                  <a:lnTo>
                    <a:pt x="81" y="169"/>
                  </a:lnTo>
                  <a:lnTo>
                    <a:pt x="80" y="169"/>
                  </a:lnTo>
                  <a:lnTo>
                    <a:pt x="79" y="169"/>
                  </a:lnTo>
                  <a:lnTo>
                    <a:pt x="77" y="169"/>
                  </a:lnTo>
                  <a:lnTo>
                    <a:pt x="76" y="169"/>
                  </a:lnTo>
                  <a:lnTo>
                    <a:pt x="76" y="170"/>
                  </a:lnTo>
                  <a:lnTo>
                    <a:pt x="75" y="170"/>
                  </a:lnTo>
                  <a:lnTo>
                    <a:pt x="75" y="171"/>
                  </a:lnTo>
                  <a:lnTo>
                    <a:pt x="75" y="173"/>
                  </a:lnTo>
                  <a:lnTo>
                    <a:pt x="73" y="173"/>
                  </a:lnTo>
                  <a:lnTo>
                    <a:pt x="73" y="174"/>
                  </a:lnTo>
                  <a:lnTo>
                    <a:pt x="73" y="175"/>
                  </a:lnTo>
                  <a:lnTo>
                    <a:pt x="72" y="175"/>
                  </a:lnTo>
                  <a:lnTo>
                    <a:pt x="72" y="177"/>
                  </a:lnTo>
                  <a:lnTo>
                    <a:pt x="71" y="177"/>
                  </a:lnTo>
                  <a:lnTo>
                    <a:pt x="69" y="177"/>
                  </a:lnTo>
                  <a:lnTo>
                    <a:pt x="68" y="177"/>
                  </a:lnTo>
                  <a:lnTo>
                    <a:pt x="67" y="177"/>
                  </a:lnTo>
                  <a:lnTo>
                    <a:pt x="67" y="175"/>
                  </a:lnTo>
                  <a:lnTo>
                    <a:pt x="66" y="175"/>
                  </a:lnTo>
                  <a:lnTo>
                    <a:pt x="64" y="175"/>
                  </a:lnTo>
                  <a:lnTo>
                    <a:pt x="63" y="175"/>
                  </a:lnTo>
                  <a:lnTo>
                    <a:pt x="63" y="177"/>
                  </a:lnTo>
                  <a:lnTo>
                    <a:pt x="62" y="177"/>
                  </a:lnTo>
                  <a:lnTo>
                    <a:pt x="62" y="178"/>
                  </a:lnTo>
                  <a:lnTo>
                    <a:pt x="60" y="178"/>
                  </a:lnTo>
                  <a:lnTo>
                    <a:pt x="60" y="179"/>
                  </a:lnTo>
                  <a:lnTo>
                    <a:pt x="59" y="179"/>
                  </a:lnTo>
                  <a:lnTo>
                    <a:pt x="58" y="179"/>
                  </a:lnTo>
                  <a:lnTo>
                    <a:pt x="56" y="179"/>
                  </a:lnTo>
                  <a:lnTo>
                    <a:pt x="55" y="179"/>
                  </a:lnTo>
                  <a:lnTo>
                    <a:pt x="54" y="178"/>
                  </a:lnTo>
                  <a:lnTo>
                    <a:pt x="52" y="177"/>
                  </a:lnTo>
                  <a:lnTo>
                    <a:pt x="52" y="175"/>
                  </a:lnTo>
                  <a:lnTo>
                    <a:pt x="52" y="174"/>
                  </a:lnTo>
                  <a:lnTo>
                    <a:pt x="51" y="174"/>
                  </a:lnTo>
                  <a:lnTo>
                    <a:pt x="50" y="174"/>
                  </a:lnTo>
                  <a:lnTo>
                    <a:pt x="50" y="175"/>
                  </a:lnTo>
                  <a:lnTo>
                    <a:pt x="49" y="177"/>
                  </a:lnTo>
                  <a:lnTo>
                    <a:pt x="50" y="177"/>
                  </a:lnTo>
                  <a:lnTo>
                    <a:pt x="50" y="178"/>
                  </a:lnTo>
                  <a:lnTo>
                    <a:pt x="50" y="179"/>
                  </a:lnTo>
                  <a:lnTo>
                    <a:pt x="49" y="179"/>
                  </a:lnTo>
                  <a:lnTo>
                    <a:pt x="49" y="181"/>
                  </a:lnTo>
                  <a:lnTo>
                    <a:pt x="47" y="181"/>
                  </a:lnTo>
                  <a:lnTo>
                    <a:pt x="47" y="179"/>
                  </a:lnTo>
                  <a:lnTo>
                    <a:pt x="46" y="179"/>
                  </a:lnTo>
                  <a:lnTo>
                    <a:pt x="45" y="179"/>
                  </a:lnTo>
                  <a:lnTo>
                    <a:pt x="45" y="181"/>
                  </a:lnTo>
                  <a:lnTo>
                    <a:pt x="45" y="182"/>
                  </a:lnTo>
                  <a:lnTo>
                    <a:pt x="43" y="182"/>
                  </a:lnTo>
                  <a:lnTo>
                    <a:pt x="43" y="183"/>
                  </a:lnTo>
                  <a:lnTo>
                    <a:pt x="42" y="183"/>
                  </a:lnTo>
                  <a:lnTo>
                    <a:pt x="41" y="182"/>
                  </a:lnTo>
                  <a:lnTo>
                    <a:pt x="39" y="182"/>
                  </a:lnTo>
                  <a:lnTo>
                    <a:pt x="38" y="182"/>
                  </a:lnTo>
                  <a:lnTo>
                    <a:pt x="38" y="183"/>
                  </a:lnTo>
                  <a:lnTo>
                    <a:pt x="37" y="183"/>
                  </a:lnTo>
                  <a:lnTo>
                    <a:pt x="35" y="185"/>
                  </a:lnTo>
                  <a:lnTo>
                    <a:pt x="34" y="185"/>
                  </a:lnTo>
                  <a:lnTo>
                    <a:pt x="33" y="185"/>
                  </a:lnTo>
                  <a:lnTo>
                    <a:pt x="33" y="183"/>
                  </a:lnTo>
                  <a:lnTo>
                    <a:pt x="32" y="183"/>
                  </a:lnTo>
                  <a:lnTo>
                    <a:pt x="32" y="182"/>
                  </a:lnTo>
                  <a:lnTo>
                    <a:pt x="30" y="182"/>
                  </a:lnTo>
                  <a:lnTo>
                    <a:pt x="29" y="182"/>
                  </a:lnTo>
                  <a:lnTo>
                    <a:pt x="28" y="182"/>
                  </a:lnTo>
                  <a:lnTo>
                    <a:pt x="28" y="183"/>
                  </a:lnTo>
                  <a:lnTo>
                    <a:pt x="28" y="185"/>
                  </a:lnTo>
                  <a:lnTo>
                    <a:pt x="26" y="185"/>
                  </a:lnTo>
                  <a:lnTo>
                    <a:pt x="25" y="186"/>
                  </a:lnTo>
                  <a:lnTo>
                    <a:pt x="24" y="186"/>
                  </a:lnTo>
                  <a:lnTo>
                    <a:pt x="22" y="186"/>
                  </a:lnTo>
                  <a:lnTo>
                    <a:pt x="21" y="186"/>
                  </a:lnTo>
                  <a:lnTo>
                    <a:pt x="21" y="185"/>
                  </a:lnTo>
                  <a:lnTo>
                    <a:pt x="21" y="183"/>
                  </a:lnTo>
                  <a:lnTo>
                    <a:pt x="21" y="182"/>
                  </a:lnTo>
                  <a:lnTo>
                    <a:pt x="20" y="182"/>
                  </a:lnTo>
                  <a:lnTo>
                    <a:pt x="18" y="182"/>
                  </a:lnTo>
                  <a:lnTo>
                    <a:pt x="17" y="182"/>
                  </a:lnTo>
                  <a:lnTo>
                    <a:pt x="17" y="181"/>
                  </a:lnTo>
                  <a:lnTo>
                    <a:pt x="17" y="179"/>
                  </a:lnTo>
                  <a:lnTo>
                    <a:pt x="16" y="179"/>
                  </a:lnTo>
                  <a:lnTo>
                    <a:pt x="16" y="178"/>
                  </a:lnTo>
                  <a:lnTo>
                    <a:pt x="15" y="178"/>
                  </a:lnTo>
                  <a:lnTo>
                    <a:pt x="13" y="178"/>
                  </a:lnTo>
                  <a:lnTo>
                    <a:pt x="12" y="178"/>
                  </a:lnTo>
                  <a:lnTo>
                    <a:pt x="13" y="178"/>
                  </a:lnTo>
                  <a:lnTo>
                    <a:pt x="13" y="177"/>
                  </a:lnTo>
                  <a:lnTo>
                    <a:pt x="12" y="177"/>
                  </a:lnTo>
                  <a:lnTo>
                    <a:pt x="11" y="177"/>
                  </a:lnTo>
                  <a:lnTo>
                    <a:pt x="11" y="175"/>
                  </a:lnTo>
                  <a:lnTo>
                    <a:pt x="11" y="174"/>
                  </a:lnTo>
                  <a:lnTo>
                    <a:pt x="11" y="175"/>
                  </a:lnTo>
                  <a:lnTo>
                    <a:pt x="9" y="175"/>
                  </a:lnTo>
                  <a:lnTo>
                    <a:pt x="9" y="174"/>
                  </a:lnTo>
                  <a:lnTo>
                    <a:pt x="8" y="173"/>
                  </a:lnTo>
                  <a:lnTo>
                    <a:pt x="9" y="171"/>
                  </a:lnTo>
                  <a:lnTo>
                    <a:pt x="9" y="170"/>
                  </a:lnTo>
                  <a:lnTo>
                    <a:pt x="8" y="170"/>
                  </a:lnTo>
                  <a:lnTo>
                    <a:pt x="7" y="171"/>
                  </a:lnTo>
                  <a:lnTo>
                    <a:pt x="7" y="170"/>
                  </a:lnTo>
                  <a:lnTo>
                    <a:pt x="7" y="169"/>
                  </a:lnTo>
                  <a:lnTo>
                    <a:pt x="7" y="168"/>
                  </a:lnTo>
                  <a:lnTo>
                    <a:pt x="5" y="169"/>
                  </a:lnTo>
                  <a:lnTo>
                    <a:pt x="4" y="169"/>
                  </a:lnTo>
                  <a:lnTo>
                    <a:pt x="4" y="168"/>
                  </a:lnTo>
                  <a:lnTo>
                    <a:pt x="3" y="168"/>
                  </a:lnTo>
                  <a:lnTo>
                    <a:pt x="3" y="169"/>
                  </a:lnTo>
                  <a:lnTo>
                    <a:pt x="3" y="170"/>
                  </a:lnTo>
                  <a:lnTo>
                    <a:pt x="1" y="170"/>
                  </a:lnTo>
                  <a:lnTo>
                    <a:pt x="1" y="169"/>
                  </a:lnTo>
                  <a:lnTo>
                    <a:pt x="0" y="169"/>
                  </a:lnTo>
                  <a:lnTo>
                    <a:pt x="0" y="166"/>
                  </a:lnTo>
                  <a:lnTo>
                    <a:pt x="0" y="160"/>
                  </a:lnTo>
                  <a:lnTo>
                    <a:pt x="0" y="158"/>
                  </a:lnTo>
                  <a:lnTo>
                    <a:pt x="1" y="157"/>
                  </a:lnTo>
                  <a:lnTo>
                    <a:pt x="1" y="156"/>
                  </a:lnTo>
                  <a:lnTo>
                    <a:pt x="1" y="153"/>
                  </a:lnTo>
                  <a:lnTo>
                    <a:pt x="1" y="151"/>
                  </a:lnTo>
                  <a:lnTo>
                    <a:pt x="1" y="148"/>
                  </a:lnTo>
                  <a:lnTo>
                    <a:pt x="1" y="145"/>
                  </a:lnTo>
                  <a:lnTo>
                    <a:pt x="1" y="144"/>
                  </a:lnTo>
                  <a:lnTo>
                    <a:pt x="1" y="143"/>
                  </a:lnTo>
                  <a:lnTo>
                    <a:pt x="1" y="140"/>
                  </a:lnTo>
                  <a:lnTo>
                    <a:pt x="1" y="139"/>
                  </a:lnTo>
                  <a:lnTo>
                    <a:pt x="1" y="137"/>
                  </a:lnTo>
                  <a:lnTo>
                    <a:pt x="1" y="135"/>
                  </a:lnTo>
                  <a:lnTo>
                    <a:pt x="1" y="132"/>
                  </a:lnTo>
                  <a:lnTo>
                    <a:pt x="1" y="128"/>
                  </a:lnTo>
                  <a:lnTo>
                    <a:pt x="1" y="127"/>
                  </a:lnTo>
                  <a:lnTo>
                    <a:pt x="1" y="126"/>
                  </a:lnTo>
                  <a:lnTo>
                    <a:pt x="1" y="124"/>
                  </a:lnTo>
                  <a:lnTo>
                    <a:pt x="1" y="122"/>
                  </a:lnTo>
                  <a:lnTo>
                    <a:pt x="1" y="118"/>
                  </a:lnTo>
                  <a:lnTo>
                    <a:pt x="1" y="115"/>
                  </a:lnTo>
                  <a:lnTo>
                    <a:pt x="1" y="114"/>
                  </a:lnTo>
                  <a:lnTo>
                    <a:pt x="1" y="111"/>
                  </a:lnTo>
                  <a:lnTo>
                    <a:pt x="1" y="110"/>
                  </a:lnTo>
                  <a:lnTo>
                    <a:pt x="1" y="105"/>
                  </a:lnTo>
                  <a:lnTo>
                    <a:pt x="1" y="103"/>
                  </a:lnTo>
                  <a:lnTo>
                    <a:pt x="1" y="102"/>
                  </a:lnTo>
                  <a:lnTo>
                    <a:pt x="1" y="101"/>
                  </a:lnTo>
                  <a:lnTo>
                    <a:pt x="3" y="101"/>
                  </a:lnTo>
                  <a:lnTo>
                    <a:pt x="3" y="96"/>
                  </a:lnTo>
                  <a:lnTo>
                    <a:pt x="3" y="94"/>
                  </a:lnTo>
                  <a:lnTo>
                    <a:pt x="3" y="93"/>
                  </a:lnTo>
                  <a:lnTo>
                    <a:pt x="3" y="89"/>
                  </a:lnTo>
                  <a:lnTo>
                    <a:pt x="3" y="88"/>
                  </a:lnTo>
                  <a:lnTo>
                    <a:pt x="3" y="85"/>
                  </a:lnTo>
                  <a:lnTo>
                    <a:pt x="3" y="84"/>
                  </a:lnTo>
                  <a:lnTo>
                    <a:pt x="3" y="79"/>
                  </a:lnTo>
                  <a:lnTo>
                    <a:pt x="3" y="77"/>
                  </a:lnTo>
                  <a:lnTo>
                    <a:pt x="3" y="76"/>
                  </a:lnTo>
                  <a:lnTo>
                    <a:pt x="3" y="73"/>
                  </a:lnTo>
                  <a:lnTo>
                    <a:pt x="3" y="71"/>
                  </a:lnTo>
                  <a:lnTo>
                    <a:pt x="3" y="64"/>
                  </a:lnTo>
                  <a:lnTo>
                    <a:pt x="3" y="61"/>
                  </a:lnTo>
                  <a:lnTo>
                    <a:pt x="3" y="60"/>
                  </a:lnTo>
                  <a:lnTo>
                    <a:pt x="3" y="56"/>
                  </a:lnTo>
                  <a:lnTo>
                    <a:pt x="3" y="55"/>
                  </a:lnTo>
                  <a:lnTo>
                    <a:pt x="3" y="54"/>
                  </a:lnTo>
                  <a:lnTo>
                    <a:pt x="3" y="52"/>
                  </a:lnTo>
                  <a:lnTo>
                    <a:pt x="3" y="51"/>
                  </a:lnTo>
                  <a:lnTo>
                    <a:pt x="3" y="50"/>
                  </a:lnTo>
                  <a:lnTo>
                    <a:pt x="3" y="46"/>
                  </a:lnTo>
                  <a:lnTo>
                    <a:pt x="3" y="44"/>
                  </a:lnTo>
                  <a:lnTo>
                    <a:pt x="3" y="43"/>
                  </a:lnTo>
                  <a:lnTo>
                    <a:pt x="3" y="39"/>
                  </a:lnTo>
                  <a:lnTo>
                    <a:pt x="4" y="35"/>
                  </a:lnTo>
                  <a:lnTo>
                    <a:pt x="4" y="31"/>
                  </a:lnTo>
                  <a:lnTo>
                    <a:pt x="4" y="29"/>
                  </a:lnTo>
                  <a:lnTo>
                    <a:pt x="4" y="25"/>
                  </a:lnTo>
                  <a:lnTo>
                    <a:pt x="4" y="24"/>
                  </a:lnTo>
                  <a:lnTo>
                    <a:pt x="4" y="20"/>
                  </a:lnTo>
                  <a:lnTo>
                    <a:pt x="4" y="17"/>
                  </a:lnTo>
                  <a:lnTo>
                    <a:pt x="4" y="13"/>
                  </a:lnTo>
                  <a:lnTo>
                    <a:pt x="4" y="10"/>
                  </a:lnTo>
                  <a:lnTo>
                    <a:pt x="4" y="8"/>
                  </a:lnTo>
                  <a:lnTo>
                    <a:pt x="4" y="3"/>
                  </a:lnTo>
                  <a:lnTo>
                    <a:pt x="4" y="0"/>
                  </a:lnTo>
                  <a:lnTo>
                    <a:pt x="5" y="0"/>
                  </a:lnTo>
                  <a:lnTo>
                    <a:pt x="8" y="0"/>
                  </a:lnTo>
                  <a:lnTo>
                    <a:pt x="11" y="0"/>
                  </a:lnTo>
                  <a:lnTo>
                    <a:pt x="15" y="0"/>
                  </a:lnTo>
                  <a:lnTo>
                    <a:pt x="16" y="0"/>
                  </a:lnTo>
                  <a:lnTo>
                    <a:pt x="18" y="0"/>
                  </a:lnTo>
                  <a:lnTo>
                    <a:pt x="20" y="0"/>
                  </a:lnTo>
                  <a:lnTo>
                    <a:pt x="22" y="0"/>
                  </a:lnTo>
                  <a:lnTo>
                    <a:pt x="28" y="0"/>
                  </a:lnTo>
                  <a:lnTo>
                    <a:pt x="29" y="0"/>
                  </a:lnTo>
                  <a:lnTo>
                    <a:pt x="30" y="0"/>
                  </a:lnTo>
                  <a:lnTo>
                    <a:pt x="34" y="0"/>
                  </a:lnTo>
                  <a:lnTo>
                    <a:pt x="45" y="0"/>
                  </a:lnTo>
                  <a:lnTo>
                    <a:pt x="47" y="0"/>
                  </a:lnTo>
                  <a:lnTo>
                    <a:pt x="52" y="0"/>
                  </a:lnTo>
                  <a:lnTo>
                    <a:pt x="56" y="0"/>
                  </a:lnTo>
                  <a:lnTo>
                    <a:pt x="58" y="0"/>
                  </a:lnTo>
                  <a:lnTo>
                    <a:pt x="60" y="0"/>
                  </a:lnTo>
                  <a:lnTo>
                    <a:pt x="62" y="0"/>
                  </a:lnTo>
                  <a:lnTo>
                    <a:pt x="64" y="0"/>
                  </a:lnTo>
                  <a:lnTo>
                    <a:pt x="66" y="0"/>
                  </a:lnTo>
                  <a:lnTo>
                    <a:pt x="75" y="0"/>
                  </a:lnTo>
                  <a:lnTo>
                    <a:pt x="76"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79">
              <a:extLst>
                <a:ext uri="{FF2B5EF4-FFF2-40B4-BE49-F238E27FC236}">
                  <a16:creationId xmlns:a16="http://schemas.microsoft.com/office/drawing/2014/main" id="{8AF84149-5981-4824-AF0F-3E4DF3DE659A}"/>
                </a:ext>
              </a:extLst>
            </p:cNvPr>
            <p:cNvSpPr>
              <a:spLocks/>
            </p:cNvSpPr>
            <p:nvPr/>
          </p:nvSpPr>
          <p:spPr bwMode="auto">
            <a:xfrm>
              <a:off x="6665" y="3350"/>
              <a:ext cx="233" cy="282"/>
            </a:xfrm>
            <a:custGeom>
              <a:avLst/>
              <a:gdLst>
                <a:gd name="T0" fmla="*/ 19 w 233"/>
                <a:gd name="T1" fmla="*/ 2 h 282"/>
                <a:gd name="T2" fmla="*/ 33 w 233"/>
                <a:gd name="T3" fmla="*/ 2 h 282"/>
                <a:gd name="T4" fmla="*/ 45 w 233"/>
                <a:gd name="T5" fmla="*/ 2 h 282"/>
                <a:gd name="T6" fmla="*/ 58 w 233"/>
                <a:gd name="T7" fmla="*/ 2 h 282"/>
                <a:gd name="T8" fmla="*/ 75 w 233"/>
                <a:gd name="T9" fmla="*/ 1 h 282"/>
                <a:gd name="T10" fmla="*/ 93 w 233"/>
                <a:gd name="T11" fmla="*/ 1 h 282"/>
                <a:gd name="T12" fmla="*/ 113 w 233"/>
                <a:gd name="T13" fmla="*/ 1 h 282"/>
                <a:gd name="T14" fmla="*/ 130 w 233"/>
                <a:gd name="T15" fmla="*/ 1 h 282"/>
                <a:gd name="T16" fmla="*/ 150 w 233"/>
                <a:gd name="T17" fmla="*/ 1 h 282"/>
                <a:gd name="T18" fmla="*/ 164 w 233"/>
                <a:gd name="T19" fmla="*/ 1 h 282"/>
                <a:gd name="T20" fmla="*/ 172 w 233"/>
                <a:gd name="T21" fmla="*/ 0 h 282"/>
                <a:gd name="T22" fmla="*/ 197 w 233"/>
                <a:gd name="T23" fmla="*/ 0 h 282"/>
                <a:gd name="T24" fmla="*/ 203 w 233"/>
                <a:gd name="T25" fmla="*/ 0 h 282"/>
                <a:gd name="T26" fmla="*/ 213 w 233"/>
                <a:gd name="T27" fmla="*/ 0 h 282"/>
                <a:gd name="T28" fmla="*/ 218 w 233"/>
                <a:gd name="T29" fmla="*/ 14 h 282"/>
                <a:gd name="T30" fmla="*/ 219 w 233"/>
                <a:gd name="T31" fmla="*/ 38 h 282"/>
                <a:gd name="T32" fmla="*/ 220 w 233"/>
                <a:gd name="T33" fmla="*/ 61 h 282"/>
                <a:gd name="T34" fmla="*/ 222 w 233"/>
                <a:gd name="T35" fmla="*/ 83 h 282"/>
                <a:gd name="T36" fmla="*/ 223 w 233"/>
                <a:gd name="T37" fmla="*/ 102 h 282"/>
                <a:gd name="T38" fmla="*/ 223 w 233"/>
                <a:gd name="T39" fmla="*/ 117 h 282"/>
                <a:gd name="T40" fmla="*/ 224 w 233"/>
                <a:gd name="T41" fmla="*/ 132 h 282"/>
                <a:gd name="T42" fmla="*/ 226 w 233"/>
                <a:gd name="T43" fmla="*/ 150 h 282"/>
                <a:gd name="T44" fmla="*/ 227 w 233"/>
                <a:gd name="T45" fmla="*/ 174 h 282"/>
                <a:gd name="T46" fmla="*/ 227 w 233"/>
                <a:gd name="T47" fmla="*/ 185 h 282"/>
                <a:gd name="T48" fmla="*/ 228 w 233"/>
                <a:gd name="T49" fmla="*/ 199 h 282"/>
                <a:gd name="T50" fmla="*/ 230 w 233"/>
                <a:gd name="T51" fmla="*/ 218 h 282"/>
                <a:gd name="T52" fmla="*/ 230 w 233"/>
                <a:gd name="T53" fmla="*/ 233 h 282"/>
                <a:gd name="T54" fmla="*/ 231 w 233"/>
                <a:gd name="T55" fmla="*/ 247 h 282"/>
                <a:gd name="T56" fmla="*/ 232 w 233"/>
                <a:gd name="T57" fmla="*/ 267 h 282"/>
                <a:gd name="T58" fmla="*/ 233 w 233"/>
                <a:gd name="T59" fmla="*/ 280 h 282"/>
                <a:gd name="T60" fmla="*/ 215 w 233"/>
                <a:gd name="T61" fmla="*/ 280 h 282"/>
                <a:gd name="T62" fmla="*/ 197 w 233"/>
                <a:gd name="T63" fmla="*/ 280 h 282"/>
                <a:gd name="T64" fmla="*/ 185 w 233"/>
                <a:gd name="T65" fmla="*/ 280 h 282"/>
                <a:gd name="T66" fmla="*/ 167 w 233"/>
                <a:gd name="T67" fmla="*/ 280 h 282"/>
                <a:gd name="T68" fmla="*/ 122 w 233"/>
                <a:gd name="T69" fmla="*/ 281 h 282"/>
                <a:gd name="T70" fmla="*/ 91 w 233"/>
                <a:gd name="T71" fmla="*/ 281 h 282"/>
                <a:gd name="T72" fmla="*/ 72 w 233"/>
                <a:gd name="T73" fmla="*/ 281 h 282"/>
                <a:gd name="T74" fmla="*/ 52 w 233"/>
                <a:gd name="T75" fmla="*/ 281 h 282"/>
                <a:gd name="T76" fmla="*/ 36 w 233"/>
                <a:gd name="T77" fmla="*/ 282 h 282"/>
                <a:gd name="T78" fmla="*/ 23 w 233"/>
                <a:gd name="T79" fmla="*/ 282 h 282"/>
                <a:gd name="T80" fmla="*/ 14 w 233"/>
                <a:gd name="T81" fmla="*/ 282 h 282"/>
                <a:gd name="T82" fmla="*/ 3 w 233"/>
                <a:gd name="T83" fmla="*/ 281 h 282"/>
                <a:gd name="T84" fmla="*/ 3 w 233"/>
                <a:gd name="T85" fmla="*/ 260 h 282"/>
                <a:gd name="T86" fmla="*/ 3 w 233"/>
                <a:gd name="T87" fmla="*/ 246 h 282"/>
                <a:gd name="T88" fmla="*/ 3 w 233"/>
                <a:gd name="T89" fmla="*/ 227 h 282"/>
                <a:gd name="T90" fmla="*/ 3 w 233"/>
                <a:gd name="T91" fmla="*/ 219 h 282"/>
                <a:gd name="T92" fmla="*/ 3 w 233"/>
                <a:gd name="T93" fmla="*/ 202 h 282"/>
                <a:gd name="T94" fmla="*/ 3 w 233"/>
                <a:gd name="T95" fmla="*/ 192 h 282"/>
                <a:gd name="T96" fmla="*/ 3 w 233"/>
                <a:gd name="T97" fmla="*/ 182 h 282"/>
                <a:gd name="T98" fmla="*/ 3 w 233"/>
                <a:gd name="T99" fmla="*/ 170 h 282"/>
                <a:gd name="T100" fmla="*/ 3 w 233"/>
                <a:gd name="T101" fmla="*/ 157 h 282"/>
                <a:gd name="T102" fmla="*/ 2 w 233"/>
                <a:gd name="T103" fmla="*/ 142 h 282"/>
                <a:gd name="T104" fmla="*/ 2 w 233"/>
                <a:gd name="T105" fmla="*/ 132 h 282"/>
                <a:gd name="T106" fmla="*/ 2 w 233"/>
                <a:gd name="T107" fmla="*/ 119 h 282"/>
                <a:gd name="T108" fmla="*/ 2 w 233"/>
                <a:gd name="T109" fmla="*/ 111 h 282"/>
                <a:gd name="T110" fmla="*/ 2 w 233"/>
                <a:gd name="T111" fmla="*/ 100 h 282"/>
                <a:gd name="T112" fmla="*/ 2 w 233"/>
                <a:gd name="T113" fmla="*/ 90 h 282"/>
                <a:gd name="T114" fmla="*/ 2 w 233"/>
                <a:gd name="T115" fmla="*/ 79 h 282"/>
                <a:gd name="T116" fmla="*/ 2 w 233"/>
                <a:gd name="T117" fmla="*/ 72 h 282"/>
                <a:gd name="T118" fmla="*/ 2 w 233"/>
                <a:gd name="T119" fmla="*/ 62 h 282"/>
                <a:gd name="T120" fmla="*/ 2 w 233"/>
                <a:gd name="T121" fmla="*/ 41 h 282"/>
                <a:gd name="T122" fmla="*/ 2 w 233"/>
                <a:gd name="T123" fmla="*/ 31 h 282"/>
                <a:gd name="T124" fmla="*/ 0 w 233"/>
                <a:gd name="T125" fmla="*/ 1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 h="282">
                  <a:moveTo>
                    <a:pt x="0" y="2"/>
                  </a:moveTo>
                  <a:lnTo>
                    <a:pt x="2" y="2"/>
                  </a:lnTo>
                  <a:lnTo>
                    <a:pt x="6" y="2"/>
                  </a:lnTo>
                  <a:lnTo>
                    <a:pt x="8" y="2"/>
                  </a:lnTo>
                  <a:lnTo>
                    <a:pt x="11" y="2"/>
                  </a:lnTo>
                  <a:lnTo>
                    <a:pt x="19" y="2"/>
                  </a:lnTo>
                  <a:lnTo>
                    <a:pt x="19" y="2"/>
                  </a:lnTo>
                  <a:lnTo>
                    <a:pt x="20" y="2"/>
                  </a:lnTo>
                  <a:lnTo>
                    <a:pt x="24" y="2"/>
                  </a:lnTo>
                  <a:lnTo>
                    <a:pt x="25" y="2"/>
                  </a:lnTo>
                  <a:lnTo>
                    <a:pt x="28" y="2"/>
                  </a:lnTo>
                  <a:lnTo>
                    <a:pt x="31" y="2"/>
                  </a:lnTo>
                  <a:lnTo>
                    <a:pt x="32" y="2"/>
                  </a:lnTo>
                  <a:lnTo>
                    <a:pt x="33" y="2"/>
                  </a:lnTo>
                  <a:lnTo>
                    <a:pt x="36" y="2"/>
                  </a:lnTo>
                  <a:lnTo>
                    <a:pt x="38" y="2"/>
                  </a:lnTo>
                  <a:lnTo>
                    <a:pt x="40" y="2"/>
                  </a:lnTo>
                  <a:lnTo>
                    <a:pt x="41" y="2"/>
                  </a:lnTo>
                  <a:lnTo>
                    <a:pt x="42" y="2"/>
                  </a:lnTo>
                  <a:lnTo>
                    <a:pt x="45" y="2"/>
                  </a:lnTo>
                  <a:lnTo>
                    <a:pt x="45" y="2"/>
                  </a:lnTo>
                  <a:lnTo>
                    <a:pt x="48" y="2"/>
                  </a:lnTo>
                  <a:lnTo>
                    <a:pt x="49" y="2"/>
                  </a:lnTo>
                  <a:lnTo>
                    <a:pt x="52" y="2"/>
                  </a:lnTo>
                  <a:lnTo>
                    <a:pt x="53" y="2"/>
                  </a:lnTo>
                  <a:lnTo>
                    <a:pt x="55" y="2"/>
                  </a:lnTo>
                  <a:lnTo>
                    <a:pt x="57" y="2"/>
                  </a:lnTo>
                  <a:lnTo>
                    <a:pt x="58" y="2"/>
                  </a:lnTo>
                  <a:lnTo>
                    <a:pt x="59" y="2"/>
                  </a:lnTo>
                  <a:lnTo>
                    <a:pt x="63" y="2"/>
                  </a:lnTo>
                  <a:lnTo>
                    <a:pt x="66" y="2"/>
                  </a:lnTo>
                  <a:lnTo>
                    <a:pt x="69" y="2"/>
                  </a:lnTo>
                  <a:lnTo>
                    <a:pt x="71" y="2"/>
                  </a:lnTo>
                  <a:lnTo>
                    <a:pt x="75" y="2"/>
                  </a:lnTo>
                  <a:lnTo>
                    <a:pt x="75" y="1"/>
                  </a:lnTo>
                  <a:lnTo>
                    <a:pt x="80" y="1"/>
                  </a:lnTo>
                  <a:lnTo>
                    <a:pt x="83" y="2"/>
                  </a:lnTo>
                  <a:lnTo>
                    <a:pt x="83" y="1"/>
                  </a:lnTo>
                  <a:lnTo>
                    <a:pt x="86" y="1"/>
                  </a:lnTo>
                  <a:lnTo>
                    <a:pt x="88" y="1"/>
                  </a:lnTo>
                  <a:lnTo>
                    <a:pt x="92" y="1"/>
                  </a:lnTo>
                  <a:lnTo>
                    <a:pt x="93" y="1"/>
                  </a:lnTo>
                  <a:lnTo>
                    <a:pt x="96" y="1"/>
                  </a:lnTo>
                  <a:lnTo>
                    <a:pt x="101" y="1"/>
                  </a:lnTo>
                  <a:lnTo>
                    <a:pt x="104" y="1"/>
                  </a:lnTo>
                  <a:lnTo>
                    <a:pt x="108" y="1"/>
                  </a:lnTo>
                  <a:lnTo>
                    <a:pt x="110" y="1"/>
                  </a:lnTo>
                  <a:lnTo>
                    <a:pt x="112" y="1"/>
                  </a:lnTo>
                  <a:lnTo>
                    <a:pt x="113" y="1"/>
                  </a:lnTo>
                  <a:lnTo>
                    <a:pt x="113" y="1"/>
                  </a:lnTo>
                  <a:lnTo>
                    <a:pt x="116" y="1"/>
                  </a:lnTo>
                  <a:lnTo>
                    <a:pt x="118" y="1"/>
                  </a:lnTo>
                  <a:lnTo>
                    <a:pt x="121" y="1"/>
                  </a:lnTo>
                  <a:lnTo>
                    <a:pt x="125" y="1"/>
                  </a:lnTo>
                  <a:lnTo>
                    <a:pt x="129" y="1"/>
                  </a:lnTo>
                  <a:lnTo>
                    <a:pt x="130" y="1"/>
                  </a:lnTo>
                  <a:lnTo>
                    <a:pt x="131" y="1"/>
                  </a:lnTo>
                  <a:lnTo>
                    <a:pt x="135" y="1"/>
                  </a:lnTo>
                  <a:lnTo>
                    <a:pt x="141" y="1"/>
                  </a:lnTo>
                  <a:lnTo>
                    <a:pt x="142" y="1"/>
                  </a:lnTo>
                  <a:lnTo>
                    <a:pt x="150" y="1"/>
                  </a:lnTo>
                  <a:lnTo>
                    <a:pt x="150" y="1"/>
                  </a:lnTo>
                  <a:lnTo>
                    <a:pt x="150" y="1"/>
                  </a:lnTo>
                  <a:lnTo>
                    <a:pt x="156" y="1"/>
                  </a:lnTo>
                  <a:lnTo>
                    <a:pt x="156" y="1"/>
                  </a:lnTo>
                  <a:lnTo>
                    <a:pt x="158" y="1"/>
                  </a:lnTo>
                  <a:lnTo>
                    <a:pt x="159" y="1"/>
                  </a:lnTo>
                  <a:lnTo>
                    <a:pt x="159" y="1"/>
                  </a:lnTo>
                  <a:lnTo>
                    <a:pt x="161" y="1"/>
                  </a:lnTo>
                  <a:lnTo>
                    <a:pt x="164" y="1"/>
                  </a:lnTo>
                  <a:lnTo>
                    <a:pt x="165" y="1"/>
                  </a:lnTo>
                  <a:lnTo>
                    <a:pt x="167" y="1"/>
                  </a:lnTo>
                  <a:lnTo>
                    <a:pt x="165" y="0"/>
                  </a:lnTo>
                  <a:lnTo>
                    <a:pt x="167" y="0"/>
                  </a:lnTo>
                  <a:lnTo>
                    <a:pt x="168" y="0"/>
                  </a:lnTo>
                  <a:lnTo>
                    <a:pt x="169" y="0"/>
                  </a:lnTo>
                  <a:lnTo>
                    <a:pt x="172" y="0"/>
                  </a:lnTo>
                  <a:lnTo>
                    <a:pt x="175" y="0"/>
                  </a:lnTo>
                  <a:lnTo>
                    <a:pt x="177" y="0"/>
                  </a:lnTo>
                  <a:lnTo>
                    <a:pt x="178" y="0"/>
                  </a:lnTo>
                  <a:lnTo>
                    <a:pt x="182" y="0"/>
                  </a:lnTo>
                  <a:lnTo>
                    <a:pt x="190" y="0"/>
                  </a:lnTo>
                  <a:lnTo>
                    <a:pt x="193" y="0"/>
                  </a:lnTo>
                  <a:lnTo>
                    <a:pt x="197" y="0"/>
                  </a:lnTo>
                  <a:lnTo>
                    <a:pt x="198" y="0"/>
                  </a:lnTo>
                  <a:lnTo>
                    <a:pt x="199" y="0"/>
                  </a:lnTo>
                  <a:lnTo>
                    <a:pt x="201" y="0"/>
                  </a:lnTo>
                  <a:lnTo>
                    <a:pt x="202" y="0"/>
                  </a:lnTo>
                  <a:lnTo>
                    <a:pt x="202" y="0"/>
                  </a:lnTo>
                  <a:lnTo>
                    <a:pt x="203" y="0"/>
                  </a:lnTo>
                  <a:lnTo>
                    <a:pt x="203" y="0"/>
                  </a:lnTo>
                  <a:lnTo>
                    <a:pt x="203" y="0"/>
                  </a:lnTo>
                  <a:lnTo>
                    <a:pt x="205" y="0"/>
                  </a:lnTo>
                  <a:lnTo>
                    <a:pt x="207" y="0"/>
                  </a:lnTo>
                  <a:lnTo>
                    <a:pt x="209" y="0"/>
                  </a:lnTo>
                  <a:lnTo>
                    <a:pt x="209" y="0"/>
                  </a:lnTo>
                  <a:lnTo>
                    <a:pt x="211" y="0"/>
                  </a:lnTo>
                  <a:lnTo>
                    <a:pt x="213" y="0"/>
                  </a:lnTo>
                  <a:lnTo>
                    <a:pt x="215" y="0"/>
                  </a:lnTo>
                  <a:lnTo>
                    <a:pt x="216" y="0"/>
                  </a:lnTo>
                  <a:lnTo>
                    <a:pt x="216" y="2"/>
                  </a:lnTo>
                  <a:lnTo>
                    <a:pt x="216" y="5"/>
                  </a:lnTo>
                  <a:lnTo>
                    <a:pt x="216" y="9"/>
                  </a:lnTo>
                  <a:lnTo>
                    <a:pt x="216" y="10"/>
                  </a:lnTo>
                  <a:lnTo>
                    <a:pt x="218" y="14"/>
                  </a:lnTo>
                  <a:lnTo>
                    <a:pt x="218" y="18"/>
                  </a:lnTo>
                  <a:lnTo>
                    <a:pt x="218" y="20"/>
                  </a:lnTo>
                  <a:lnTo>
                    <a:pt x="218" y="20"/>
                  </a:lnTo>
                  <a:lnTo>
                    <a:pt x="218" y="23"/>
                  </a:lnTo>
                  <a:lnTo>
                    <a:pt x="218" y="26"/>
                  </a:lnTo>
                  <a:lnTo>
                    <a:pt x="218" y="27"/>
                  </a:lnTo>
                  <a:lnTo>
                    <a:pt x="219" y="38"/>
                  </a:lnTo>
                  <a:lnTo>
                    <a:pt x="219" y="40"/>
                  </a:lnTo>
                  <a:lnTo>
                    <a:pt x="219" y="45"/>
                  </a:lnTo>
                  <a:lnTo>
                    <a:pt x="219" y="52"/>
                  </a:lnTo>
                  <a:lnTo>
                    <a:pt x="219" y="53"/>
                  </a:lnTo>
                  <a:lnTo>
                    <a:pt x="219" y="55"/>
                  </a:lnTo>
                  <a:lnTo>
                    <a:pt x="220" y="60"/>
                  </a:lnTo>
                  <a:lnTo>
                    <a:pt x="220" y="61"/>
                  </a:lnTo>
                  <a:lnTo>
                    <a:pt x="220" y="64"/>
                  </a:lnTo>
                  <a:lnTo>
                    <a:pt x="220" y="65"/>
                  </a:lnTo>
                  <a:lnTo>
                    <a:pt x="220" y="66"/>
                  </a:lnTo>
                  <a:lnTo>
                    <a:pt x="220" y="68"/>
                  </a:lnTo>
                  <a:lnTo>
                    <a:pt x="220" y="74"/>
                  </a:lnTo>
                  <a:lnTo>
                    <a:pt x="220" y="77"/>
                  </a:lnTo>
                  <a:lnTo>
                    <a:pt x="222" y="83"/>
                  </a:lnTo>
                  <a:lnTo>
                    <a:pt x="222" y="87"/>
                  </a:lnTo>
                  <a:lnTo>
                    <a:pt x="222" y="90"/>
                  </a:lnTo>
                  <a:lnTo>
                    <a:pt x="222" y="92"/>
                  </a:lnTo>
                  <a:lnTo>
                    <a:pt x="222" y="94"/>
                  </a:lnTo>
                  <a:lnTo>
                    <a:pt x="222" y="99"/>
                  </a:lnTo>
                  <a:lnTo>
                    <a:pt x="223" y="99"/>
                  </a:lnTo>
                  <a:lnTo>
                    <a:pt x="223" y="102"/>
                  </a:lnTo>
                  <a:lnTo>
                    <a:pt x="223" y="107"/>
                  </a:lnTo>
                  <a:lnTo>
                    <a:pt x="223" y="110"/>
                  </a:lnTo>
                  <a:lnTo>
                    <a:pt x="223" y="111"/>
                  </a:lnTo>
                  <a:lnTo>
                    <a:pt x="223" y="112"/>
                  </a:lnTo>
                  <a:lnTo>
                    <a:pt x="223" y="113"/>
                  </a:lnTo>
                  <a:lnTo>
                    <a:pt x="223" y="116"/>
                  </a:lnTo>
                  <a:lnTo>
                    <a:pt x="223" y="117"/>
                  </a:lnTo>
                  <a:lnTo>
                    <a:pt x="224" y="121"/>
                  </a:lnTo>
                  <a:lnTo>
                    <a:pt x="224" y="125"/>
                  </a:lnTo>
                  <a:lnTo>
                    <a:pt x="224" y="128"/>
                  </a:lnTo>
                  <a:lnTo>
                    <a:pt x="224" y="129"/>
                  </a:lnTo>
                  <a:lnTo>
                    <a:pt x="224" y="130"/>
                  </a:lnTo>
                  <a:lnTo>
                    <a:pt x="224" y="130"/>
                  </a:lnTo>
                  <a:lnTo>
                    <a:pt x="224" y="132"/>
                  </a:lnTo>
                  <a:lnTo>
                    <a:pt x="224" y="133"/>
                  </a:lnTo>
                  <a:lnTo>
                    <a:pt x="224" y="137"/>
                  </a:lnTo>
                  <a:lnTo>
                    <a:pt x="224" y="140"/>
                  </a:lnTo>
                  <a:lnTo>
                    <a:pt x="224" y="145"/>
                  </a:lnTo>
                  <a:lnTo>
                    <a:pt x="226" y="147"/>
                  </a:lnTo>
                  <a:lnTo>
                    <a:pt x="226" y="149"/>
                  </a:lnTo>
                  <a:lnTo>
                    <a:pt x="226" y="150"/>
                  </a:lnTo>
                  <a:lnTo>
                    <a:pt x="226" y="153"/>
                  </a:lnTo>
                  <a:lnTo>
                    <a:pt x="226" y="159"/>
                  </a:lnTo>
                  <a:lnTo>
                    <a:pt x="226" y="163"/>
                  </a:lnTo>
                  <a:lnTo>
                    <a:pt x="226" y="166"/>
                  </a:lnTo>
                  <a:lnTo>
                    <a:pt x="227" y="167"/>
                  </a:lnTo>
                  <a:lnTo>
                    <a:pt x="227" y="172"/>
                  </a:lnTo>
                  <a:lnTo>
                    <a:pt x="227" y="174"/>
                  </a:lnTo>
                  <a:lnTo>
                    <a:pt x="227" y="175"/>
                  </a:lnTo>
                  <a:lnTo>
                    <a:pt x="227" y="176"/>
                  </a:lnTo>
                  <a:lnTo>
                    <a:pt x="227" y="176"/>
                  </a:lnTo>
                  <a:lnTo>
                    <a:pt x="227" y="178"/>
                  </a:lnTo>
                  <a:lnTo>
                    <a:pt x="227" y="179"/>
                  </a:lnTo>
                  <a:lnTo>
                    <a:pt x="227" y="184"/>
                  </a:lnTo>
                  <a:lnTo>
                    <a:pt x="227" y="185"/>
                  </a:lnTo>
                  <a:lnTo>
                    <a:pt x="227" y="187"/>
                  </a:lnTo>
                  <a:lnTo>
                    <a:pt x="228" y="191"/>
                  </a:lnTo>
                  <a:lnTo>
                    <a:pt x="228" y="193"/>
                  </a:lnTo>
                  <a:lnTo>
                    <a:pt x="228" y="196"/>
                  </a:lnTo>
                  <a:lnTo>
                    <a:pt x="228" y="196"/>
                  </a:lnTo>
                  <a:lnTo>
                    <a:pt x="228" y="199"/>
                  </a:lnTo>
                  <a:lnTo>
                    <a:pt x="228" y="199"/>
                  </a:lnTo>
                  <a:lnTo>
                    <a:pt x="228" y="199"/>
                  </a:lnTo>
                  <a:lnTo>
                    <a:pt x="228" y="201"/>
                  </a:lnTo>
                  <a:lnTo>
                    <a:pt x="228" y="204"/>
                  </a:lnTo>
                  <a:lnTo>
                    <a:pt x="228" y="206"/>
                  </a:lnTo>
                  <a:lnTo>
                    <a:pt x="228" y="210"/>
                  </a:lnTo>
                  <a:lnTo>
                    <a:pt x="230" y="214"/>
                  </a:lnTo>
                  <a:lnTo>
                    <a:pt x="230" y="218"/>
                  </a:lnTo>
                  <a:lnTo>
                    <a:pt x="230" y="221"/>
                  </a:lnTo>
                  <a:lnTo>
                    <a:pt x="230" y="221"/>
                  </a:lnTo>
                  <a:lnTo>
                    <a:pt x="230" y="223"/>
                  </a:lnTo>
                  <a:lnTo>
                    <a:pt x="230" y="226"/>
                  </a:lnTo>
                  <a:lnTo>
                    <a:pt x="230" y="227"/>
                  </a:lnTo>
                  <a:lnTo>
                    <a:pt x="230" y="229"/>
                  </a:lnTo>
                  <a:lnTo>
                    <a:pt x="230" y="233"/>
                  </a:lnTo>
                  <a:lnTo>
                    <a:pt x="230" y="235"/>
                  </a:lnTo>
                  <a:lnTo>
                    <a:pt x="231" y="239"/>
                  </a:lnTo>
                  <a:lnTo>
                    <a:pt x="231" y="240"/>
                  </a:lnTo>
                  <a:lnTo>
                    <a:pt x="231" y="242"/>
                  </a:lnTo>
                  <a:lnTo>
                    <a:pt x="231" y="243"/>
                  </a:lnTo>
                  <a:lnTo>
                    <a:pt x="231" y="246"/>
                  </a:lnTo>
                  <a:lnTo>
                    <a:pt x="231" y="247"/>
                  </a:lnTo>
                  <a:lnTo>
                    <a:pt x="231" y="251"/>
                  </a:lnTo>
                  <a:lnTo>
                    <a:pt x="231" y="252"/>
                  </a:lnTo>
                  <a:lnTo>
                    <a:pt x="231" y="255"/>
                  </a:lnTo>
                  <a:lnTo>
                    <a:pt x="232" y="257"/>
                  </a:lnTo>
                  <a:lnTo>
                    <a:pt x="232" y="261"/>
                  </a:lnTo>
                  <a:lnTo>
                    <a:pt x="232" y="264"/>
                  </a:lnTo>
                  <a:lnTo>
                    <a:pt x="232" y="267"/>
                  </a:lnTo>
                  <a:lnTo>
                    <a:pt x="232" y="268"/>
                  </a:lnTo>
                  <a:lnTo>
                    <a:pt x="232" y="269"/>
                  </a:lnTo>
                  <a:lnTo>
                    <a:pt x="232" y="269"/>
                  </a:lnTo>
                  <a:lnTo>
                    <a:pt x="232" y="271"/>
                  </a:lnTo>
                  <a:lnTo>
                    <a:pt x="232" y="277"/>
                  </a:lnTo>
                  <a:lnTo>
                    <a:pt x="233" y="278"/>
                  </a:lnTo>
                  <a:lnTo>
                    <a:pt x="233" y="280"/>
                  </a:lnTo>
                  <a:lnTo>
                    <a:pt x="230" y="280"/>
                  </a:lnTo>
                  <a:lnTo>
                    <a:pt x="227" y="280"/>
                  </a:lnTo>
                  <a:lnTo>
                    <a:pt x="224" y="280"/>
                  </a:lnTo>
                  <a:lnTo>
                    <a:pt x="222" y="280"/>
                  </a:lnTo>
                  <a:lnTo>
                    <a:pt x="220" y="280"/>
                  </a:lnTo>
                  <a:lnTo>
                    <a:pt x="218" y="280"/>
                  </a:lnTo>
                  <a:lnTo>
                    <a:pt x="215" y="280"/>
                  </a:lnTo>
                  <a:lnTo>
                    <a:pt x="211" y="280"/>
                  </a:lnTo>
                  <a:lnTo>
                    <a:pt x="209" y="280"/>
                  </a:lnTo>
                  <a:lnTo>
                    <a:pt x="206" y="280"/>
                  </a:lnTo>
                  <a:lnTo>
                    <a:pt x="205" y="280"/>
                  </a:lnTo>
                  <a:lnTo>
                    <a:pt x="203" y="280"/>
                  </a:lnTo>
                  <a:lnTo>
                    <a:pt x="202" y="280"/>
                  </a:lnTo>
                  <a:lnTo>
                    <a:pt x="197" y="280"/>
                  </a:lnTo>
                  <a:lnTo>
                    <a:pt x="194" y="280"/>
                  </a:lnTo>
                  <a:lnTo>
                    <a:pt x="193" y="280"/>
                  </a:lnTo>
                  <a:lnTo>
                    <a:pt x="192" y="280"/>
                  </a:lnTo>
                  <a:lnTo>
                    <a:pt x="190" y="280"/>
                  </a:lnTo>
                  <a:lnTo>
                    <a:pt x="189" y="280"/>
                  </a:lnTo>
                  <a:lnTo>
                    <a:pt x="186" y="280"/>
                  </a:lnTo>
                  <a:lnTo>
                    <a:pt x="185" y="280"/>
                  </a:lnTo>
                  <a:lnTo>
                    <a:pt x="182" y="280"/>
                  </a:lnTo>
                  <a:lnTo>
                    <a:pt x="178" y="280"/>
                  </a:lnTo>
                  <a:lnTo>
                    <a:pt x="177" y="280"/>
                  </a:lnTo>
                  <a:lnTo>
                    <a:pt x="175" y="280"/>
                  </a:lnTo>
                  <a:lnTo>
                    <a:pt x="172" y="280"/>
                  </a:lnTo>
                  <a:lnTo>
                    <a:pt x="171" y="280"/>
                  </a:lnTo>
                  <a:lnTo>
                    <a:pt x="167" y="280"/>
                  </a:lnTo>
                  <a:lnTo>
                    <a:pt x="160" y="280"/>
                  </a:lnTo>
                  <a:lnTo>
                    <a:pt x="154" y="280"/>
                  </a:lnTo>
                  <a:lnTo>
                    <a:pt x="148" y="280"/>
                  </a:lnTo>
                  <a:lnTo>
                    <a:pt x="141" y="280"/>
                  </a:lnTo>
                  <a:lnTo>
                    <a:pt x="135" y="280"/>
                  </a:lnTo>
                  <a:lnTo>
                    <a:pt x="130" y="281"/>
                  </a:lnTo>
                  <a:lnTo>
                    <a:pt x="122" y="281"/>
                  </a:lnTo>
                  <a:lnTo>
                    <a:pt x="116" y="281"/>
                  </a:lnTo>
                  <a:lnTo>
                    <a:pt x="110" y="281"/>
                  </a:lnTo>
                  <a:lnTo>
                    <a:pt x="105" y="281"/>
                  </a:lnTo>
                  <a:lnTo>
                    <a:pt x="97" y="281"/>
                  </a:lnTo>
                  <a:lnTo>
                    <a:pt x="96" y="281"/>
                  </a:lnTo>
                  <a:lnTo>
                    <a:pt x="92" y="281"/>
                  </a:lnTo>
                  <a:lnTo>
                    <a:pt x="91" y="281"/>
                  </a:lnTo>
                  <a:lnTo>
                    <a:pt x="89" y="281"/>
                  </a:lnTo>
                  <a:lnTo>
                    <a:pt x="88" y="281"/>
                  </a:lnTo>
                  <a:lnTo>
                    <a:pt x="86" y="281"/>
                  </a:lnTo>
                  <a:lnTo>
                    <a:pt x="83" y="281"/>
                  </a:lnTo>
                  <a:lnTo>
                    <a:pt x="79" y="281"/>
                  </a:lnTo>
                  <a:lnTo>
                    <a:pt x="78" y="281"/>
                  </a:lnTo>
                  <a:lnTo>
                    <a:pt x="72" y="281"/>
                  </a:lnTo>
                  <a:lnTo>
                    <a:pt x="70" y="281"/>
                  </a:lnTo>
                  <a:lnTo>
                    <a:pt x="67" y="281"/>
                  </a:lnTo>
                  <a:lnTo>
                    <a:pt x="63" y="281"/>
                  </a:lnTo>
                  <a:lnTo>
                    <a:pt x="58" y="281"/>
                  </a:lnTo>
                  <a:lnTo>
                    <a:pt x="57" y="281"/>
                  </a:lnTo>
                  <a:lnTo>
                    <a:pt x="54" y="281"/>
                  </a:lnTo>
                  <a:lnTo>
                    <a:pt x="52" y="281"/>
                  </a:lnTo>
                  <a:lnTo>
                    <a:pt x="49" y="281"/>
                  </a:lnTo>
                  <a:lnTo>
                    <a:pt x="48" y="281"/>
                  </a:lnTo>
                  <a:lnTo>
                    <a:pt x="42" y="281"/>
                  </a:lnTo>
                  <a:lnTo>
                    <a:pt x="41" y="282"/>
                  </a:lnTo>
                  <a:lnTo>
                    <a:pt x="38" y="282"/>
                  </a:lnTo>
                  <a:lnTo>
                    <a:pt x="36" y="282"/>
                  </a:lnTo>
                  <a:lnTo>
                    <a:pt x="36" y="282"/>
                  </a:lnTo>
                  <a:lnTo>
                    <a:pt x="34" y="282"/>
                  </a:lnTo>
                  <a:lnTo>
                    <a:pt x="34" y="282"/>
                  </a:lnTo>
                  <a:lnTo>
                    <a:pt x="32" y="282"/>
                  </a:lnTo>
                  <a:lnTo>
                    <a:pt x="29" y="282"/>
                  </a:lnTo>
                  <a:lnTo>
                    <a:pt x="27" y="282"/>
                  </a:lnTo>
                  <a:lnTo>
                    <a:pt x="25" y="282"/>
                  </a:lnTo>
                  <a:lnTo>
                    <a:pt x="23" y="282"/>
                  </a:lnTo>
                  <a:lnTo>
                    <a:pt x="21" y="282"/>
                  </a:lnTo>
                  <a:lnTo>
                    <a:pt x="20" y="282"/>
                  </a:lnTo>
                  <a:lnTo>
                    <a:pt x="19" y="282"/>
                  </a:lnTo>
                  <a:lnTo>
                    <a:pt x="17" y="282"/>
                  </a:lnTo>
                  <a:lnTo>
                    <a:pt x="16" y="282"/>
                  </a:lnTo>
                  <a:lnTo>
                    <a:pt x="16" y="282"/>
                  </a:lnTo>
                  <a:lnTo>
                    <a:pt x="14" y="282"/>
                  </a:lnTo>
                  <a:lnTo>
                    <a:pt x="12" y="282"/>
                  </a:lnTo>
                  <a:lnTo>
                    <a:pt x="8" y="281"/>
                  </a:lnTo>
                  <a:lnTo>
                    <a:pt x="7" y="281"/>
                  </a:lnTo>
                  <a:lnTo>
                    <a:pt x="6" y="281"/>
                  </a:lnTo>
                  <a:lnTo>
                    <a:pt x="4" y="281"/>
                  </a:lnTo>
                  <a:lnTo>
                    <a:pt x="3" y="281"/>
                  </a:lnTo>
                  <a:lnTo>
                    <a:pt x="3" y="281"/>
                  </a:lnTo>
                  <a:lnTo>
                    <a:pt x="3" y="280"/>
                  </a:lnTo>
                  <a:lnTo>
                    <a:pt x="3" y="277"/>
                  </a:lnTo>
                  <a:lnTo>
                    <a:pt x="3" y="273"/>
                  </a:lnTo>
                  <a:lnTo>
                    <a:pt x="3" y="267"/>
                  </a:lnTo>
                  <a:lnTo>
                    <a:pt x="3" y="264"/>
                  </a:lnTo>
                  <a:lnTo>
                    <a:pt x="3" y="261"/>
                  </a:lnTo>
                  <a:lnTo>
                    <a:pt x="3" y="260"/>
                  </a:lnTo>
                  <a:lnTo>
                    <a:pt x="3" y="257"/>
                  </a:lnTo>
                  <a:lnTo>
                    <a:pt x="3" y="254"/>
                  </a:lnTo>
                  <a:lnTo>
                    <a:pt x="3" y="254"/>
                  </a:lnTo>
                  <a:lnTo>
                    <a:pt x="3" y="251"/>
                  </a:lnTo>
                  <a:lnTo>
                    <a:pt x="3" y="250"/>
                  </a:lnTo>
                  <a:lnTo>
                    <a:pt x="3" y="250"/>
                  </a:lnTo>
                  <a:lnTo>
                    <a:pt x="3" y="246"/>
                  </a:lnTo>
                  <a:lnTo>
                    <a:pt x="3" y="244"/>
                  </a:lnTo>
                  <a:lnTo>
                    <a:pt x="3" y="238"/>
                  </a:lnTo>
                  <a:lnTo>
                    <a:pt x="3" y="236"/>
                  </a:lnTo>
                  <a:lnTo>
                    <a:pt x="3" y="235"/>
                  </a:lnTo>
                  <a:lnTo>
                    <a:pt x="3" y="233"/>
                  </a:lnTo>
                  <a:lnTo>
                    <a:pt x="3" y="231"/>
                  </a:lnTo>
                  <a:lnTo>
                    <a:pt x="3" y="227"/>
                  </a:lnTo>
                  <a:lnTo>
                    <a:pt x="3" y="226"/>
                  </a:lnTo>
                  <a:lnTo>
                    <a:pt x="3" y="225"/>
                  </a:lnTo>
                  <a:lnTo>
                    <a:pt x="3" y="223"/>
                  </a:lnTo>
                  <a:lnTo>
                    <a:pt x="3" y="221"/>
                  </a:lnTo>
                  <a:lnTo>
                    <a:pt x="3" y="222"/>
                  </a:lnTo>
                  <a:lnTo>
                    <a:pt x="3" y="219"/>
                  </a:lnTo>
                  <a:lnTo>
                    <a:pt x="3" y="219"/>
                  </a:lnTo>
                  <a:lnTo>
                    <a:pt x="3" y="217"/>
                  </a:lnTo>
                  <a:lnTo>
                    <a:pt x="3" y="217"/>
                  </a:lnTo>
                  <a:lnTo>
                    <a:pt x="3" y="214"/>
                  </a:lnTo>
                  <a:lnTo>
                    <a:pt x="3" y="212"/>
                  </a:lnTo>
                  <a:lnTo>
                    <a:pt x="3" y="208"/>
                  </a:lnTo>
                  <a:lnTo>
                    <a:pt x="3" y="206"/>
                  </a:lnTo>
                  <a:lnTo>
                    <a:pt x="3" y="202"/>
                  </a:lnTo>
                  <a:lnTo>
                    <a:pt x="3" y="201"/>
                  </a:lnTo>
                  <a:lnTo>
                    <a:pt x="3" y="200"/>
                  </a:lnTo>
                  <a:lnTo>
                    <a:pt x="3" y="199"/>
                  </a:lnTo>
                  <a:lnTo>
                    <a:pt x="3" y="196"/>
                  </a:lnTo>
                  <a:lnTo>
                    <a:pt x="3" y="195"/>
                  </a:lnTo>
                  <a:lnTo>
                    <a:pt x="3" y="192"/>
                  </a:lnTo>
                  <a:lnTo>
                    <a:pt x="3" y="192"/>
                  </a:lnTo>
                  <a:lnTo>
                    <a:pt x="3" y="189"/>
                  </a:lnTo>
                  <a:lnTo>
                    <a:pt x="3" y="189"/>
                  </a:lnTo>
                  <a:lnTo>
                    <a:pt x="3" y="188"/>
                  </a:lnTo>
                  <a:lnTo>
                    <a:pt x="3" y="185"/>
                  </a:lnTo>
                  <a:lnTo>
                    <a:pt x="3" y="185"/>
                  </a:lnTo>
                  <a:lnTo>
                    <a:pt x="3" y="183"/>
                  </a:lnTo>
                  <a:lnTo>
                    <a:pt x="3" y="182"/>
                  </a:lnTo>
                  <a:lnTo>
                    <a:pt x="3" y="179"/>
                  </a:lnTo>
                  <a:lnTo>
                    <a:pt x="3" y="174"/>
                  </a:lnTo>
                  <a:lnTo>
                    <a:pt x="3" y="174"/>
                  </a:lnTo>
                  <a:lnTo>
                    <a:pt x="3" y="172"/>
                  </a:lnTo>
                  <a:lnTo>
                    <a:pt x="3" y="172"/>
                  </a:lnTo>
                  <a:lnTo>
                    <a:pt x="3" y="171"/>
                  </a:lnTo>
                  <a:lnTo>
                    <a:pt x="3" y="170"/>
                  </a:lnTo>
                  <a:lnTo>
                    <a:pt x="3" y="168"/>
                  </a:lnTo>
                  <a:lnTo>
                    <a:pt x="3" y="167"/>
                  </a:lnTo>
                  <a:lnTo>
                    <a:pt x="3" y="164"/>
                  </a:lnTo>
                  <a:lnTo>
                    <a:pt x="3" y="162"/>
                  </a:lnTo>
                  <a:lnTo>
                    <a:pt x="3" y="159"/>
                  </a:lnTo>
                  <a:lnTo>
                    <a:pt x="3" y="159"/>
                  </a:lnTo>
                  <a:lnTo>
                    <a:pt x="3" y="157"/>
                  </a:lnTo>
                  <a:lnTo>
                    <a:pt x="3" y="157"/>
                  </a:lnTo>
                  <a:lnTo>
                    <a:pt x="3" y="157"/>
                  </a:lnTo>
                  <a:lnTo>
                    <a:pt x="3" y="154"/>
                  </a:lnTo>
                  <a:lnTo>
                    <a:pt x="3" y="151"/>
                  </a:lnTo>
                  <a:lnTo>
                    <a:pt x="3" y="149"/>
                  </a:lnTo>
                  <a:lnTo>
                    <a:pt x="2" y="147"/>
                  </a:lnTo>
                  <a:lnTo>
                    <a:pt x="2" y="142"/>
                  </a:lnTo>
                  <a:lnTo>
                    <a:pt x="2" y="140"/>
                  </a:lnTo>
                  <a:lnTo>
                    <a:pt x="2" y="138"/>
                  </a:lnTo>
                  <a:lnTo>
                    <a:pt x="2" y="136"/>
                  </a:lnTo>
                  <a:lnTo>
                    <a:pt x="2" y="134"/>
                  </a:lnTo>
                  <a:lnTo>
                    <a:pt x="2" y="133"/>
                  </a:lnTo>
                  <a:lnTo>
                    <a:pt x="2" y="132"/>
                  </a:lnTo>
                  <a:lnTo>
                    <a:pt x="2" y="132"/>
                  </a:lnTo>
                  <a:lnTo>
                    <a:pt x="2" y="128"/>
                  </a:lnTo>
                  <a:lnTo>
                    <a:pt x="2" y="124"/>
                  </a:lnTo>
                  <a:lnTo>
                    <a:pt x="2" y="124"/>
                  </a:lnTo>
                  <a:lnTo>
                    <a:pt x="2" y="121"/>
                  </a:lnTo>
                  <a:lnTo>
                    <a:pt x="2" y="120"/>
                  </a:lnTo>
                  <a:lnTo>
                    <a:pt x="2" y="119"/>
                  </a:lnTo>
                  <a:lnTo>
                    <a:pt x="2" y="119"/>
                  </a:lnTo>
                  <a:lnTo>
                    <a:pt x="2" y="116"/>
                  </a:lnTo>
                  <a:lnTo>
                    <a:pt x="2" y="115"/>
                  </a:lnTo>
                  <a:lnTo>
                    <a:pt x="2" y="113"/>
                  </a:lnTo>
                  <a:lnTo>
                    <a:pt x="2" y="113"/>
                  </a:lnTo>
                  <a:lnTo>
                    <a:pt x="2" y="113"/>
                  </a:lnTo>
                  <a:lnTo>
                    <a:pt x="2" y="112"/>
                  </a:lnTo>
                  <a:lnTo>
                    <a:pt x="2" y="111"/>
                  </a:lnTo>
                  <a:lnTo>
                    <a:pt x="2" y="110"/>
                  </a:lnTo>
                  <a:lnTo>
                    <a:pt x="2" y="108"/>
                  </a:lnTo>
                  <a:lnTo>
                    <a:pt x="2" y="108"/>
                  </a:lnTo>
                  <a:lnTo>
                    <a:pt x="2" y="106"/>
                  </a:lnTo>
                  <a:lnTo>
                    <a:pt x="2" y="103"/>
                  </a:lnTo>
                  <a:lnTo>
                    <a:pt x="2" y="102"/>
                  </a:lnTo>
                  <a:lnTo>
                    <a:pt x="2" y="100"/>
                  </a:lnTo>
                  <a:lnTo>
                    <a:pt x="2" y="98"/>
                  </a:lnTo>
                  <a:lnTo>
                    <a:pt x="2" y="96"/>
                  </a:lnTo>
                  <a:lnTo>
                    <a:pt x="2" y="95"/>
                  </a:lnTo>
                  <a:lnTo>
                    <a:pt x="2" y="94"/>
                  </a:lnTo>
                  <a:lnTo>
                    <a:pt x="2" y="92"/>
                  </a:lnTo>
                  <a:lnTo>
                    <a:pt x="2" y="90"/>
                  </a:lnTo>
                  <a:lnTo>
                    <a:pt x="2" y="90"/>
                  </a:lnTo>
                  <a:lnTo>
                    <a:pt x="2" y="90"/>
                  </a:lnTo>
                  <a:lnTo>
                    <a:pt x="2" y="89"/>
                  </a:lnTo>
                  <a:lnTo>
                    <a:pt x="2" y="87"/>
                  </a:lnTo>
                  <a:lnTo>
                    <a:pt x="2" y="86"/>
                  </a:lnTo>
                  <a:lnTo>
                    <a:pt x="2" y="85"/>
                  </a:lnTo>
                  <a:lnTo>
                    <a:pt x="2" y="83"/>
                  </a:lnTo>
                  <a:lnTo>
                    <a:pt x="2" y="79"/>
                  </a:lnTo>
                  <a:lnTo>
                    <a:pt x="2" y="78"/>
                  </a:lnTo>
                  <a:lnTo>
                    <a:pt x="2" y="78"/>
                  </a:lnTo>
                  <a:lnTo>
                    <a:pt x="2" y="77"/>
                  </a:lnTo>
                  <a:lnTo>
                    <a:pt x="2" y="77"/>
                  </a:lnTo>
                  <a:lnTo>
                    <a:pt x="2" y="75"/>
                  </a:lnTo>
                  <a:lnTo>
                    <a:pt x="2" y="74"/>
                  </a:lnTo>
                  <a:lnTo>
                    <a:pt x="2" y="72"/>
                  </a:lnTo>
                  <a:lnTo>
                    <a:pt x="2" y="72"/>
                  </a:lnTo>
                  <a:lnTo>
                    <a:pt x="2" y="70"/>
                  </a:lnTo>
                  <a:lnTo>
                    <a:pt x="2" y="69"/>
                  </a:lnTo>
                  <a:lnTo>
                    <a:pt x="2" y="68"/>
                  </a:lnTo>
                  <a:lnTo>
                    <a:pt x="2" y="65"/>
                  </a:lnTo>
                  <a:lnTo>
                    <a:pt x="2" y="64"/>
                  </a:lnTo>
                  <a:lnTo>
                    <a:pt x="2" y="62"/>
                  </a:lnTo>
                  <a:lnTo>
                    <a:pt x="2" y="58"/>
                  </a:lnTo>
                  <a:lnTo>
                    <a:pt x="2" y="56"/>
                  </a:lnTo>
                  <a:lnTo>
                    <a:pt x="2" y="53"/>
                  </a:lnTo>
                  <a:lnTo>
                    <a:pt x="2" y="49"/>
                  </a:lnTo>
                  <a:lnTo>
                    <a:pt x="2" y="45"/>
                  </a:lnTo>
                  <a:lnTo>
                    <a:pt x="2" y="44"/>
                  </a:lnTo>
                  <a:lnTo>
                    <a:pt x="2" y="41"/>
                  </a:lnTo>
                  <a:lnTo>
                    <a:pt x="2" y="41"/>
                  </a:lnTo>
                  <a:lnTo>
                    <a:pt x="2" y="40"/>
                  </a:lnTo>
                  <a:lnTo>
                    <a:pt x="2" y="39"/>
                  </a:lnTo>
                  <a:lnTo>
                    <a:pt x="2" y="39"/>
                  </a:lnTo>
                  <a:lnTo>
                    <a:pt x="2" y="38"/>
                  </a:lnTo>
                  <a:lnTo>
                    <a:pt x="2" y="35"/>
                  </a:lnTo>
                  <a:lnTo>
                    <a:pt x="2" y="31"/>
                  </a:lnTo>
                  <a:lnTo>
                    <a:pt x="2" y="28"/>
                  </a:lnTo>
                  <a:lnTo>
                    <a:pt x="2" y="26"/>
                  </a:lnTo>
                  <a:lnTo>
                    <a:pt x="2" y="23"/>
                  </a:lnTo>
                  <a:lnTo>
                    <a:pt x="2" y="22"/>
                  </a:lnTo>
                  <a:lnTo>
                    <a:pt x="2" y="20"/>
                  </a:lnTo>
                  <a:lnTo>
                    <a:pt x="0" y="14"/>
                  </a:lnTo>
                  <a:lnTo>
                    <a:pt x="0" y="11"/>
                  </a:lnTo>
                  <a:lnTo>
                    <a:pt x="0" y="9"/>
                  </a:lnTo>
                  <a:lnTo>
                    <a:pt x="0" y="7"/>
                  </a:lnTo>
                  <a:lnTo>
                    <a:pt x="0" y="6"/>
                  </a:lnTo>
                  <a:lnTo>
                    <a:pt x="0" y="3"/>
                  </a:lnTo>
                  <a:lnTo>
                    <a:pt x="0" y="2"/>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80">
              <a:extLst>
                <a:ext uri="{FF2B5EF4-FFF2-40B4-BE49-F238E27FC236}">
                  <a16:creationId xmlns:a16="http://schemas.microsoft.com/office/drawing/2014/main" id="{DD9D3FA0-B49B-4864-AFF3-A1F701DE2B43}"/>
                </a:ext>
              </a:extLst>
            </p:cNvPr>
            <p:cNvSpPr>
              <a:spLocks/>
            </p:cNvSpPr>
            <p:nvPr/>
          </p:nvSpPr>
          <p:spPr bwMode="auto">
            <a:xfrm>
              <a:off x="6499" y="3352"/>
              <a:ext cx="174" cy="337"/>
            </a:xfrm>
            <a:custGeom>
              <a:avLst/>
              <a:gdLst>
                <a:gd name="T0" fmla="*/ 121 w 174"/>
                <a:gd name="T1" fmla="*/ 1 h 337"/>
                <a:gd name="T2" fmla="*/ 151 w 174"/>
                <a:gd name="T3" fmla="*/ 0 h 337"/>
                <a:gd name="T4" fmla="*/ 166 w 174"/>
                <a:gd name="T5" fmla="*/ 4 h 337"/>
                <a:gd name="T6" fmla="*/ 168 w 174"/>
                <a:gd name="T7" fmla="*/ 24 h 337"/>
                <a:gd name="T8" fmla="*/ 168 w 174"/>
                <a:gd name="T9" fmla="*/ 39 h 337"/>
                <a:gd name="T10" fmla="*/ 168 w 174"/>
                <a:gd name="T11" fmla="*/ 60 h 337"/>
                <a:gd name="T12" fmla="*/ 168 w 174"/>
                <a:gd name="T13" fmla="*/ 72 h 337"/>
                <a:gd name="T14" fmla="*/ 168 w 174"/>
                <a:gd name="T15" fmla="*/ 83 h 337"/>
                <a:gd name="T16" fmla="*/ 168 w 174"/>
                <a:gd name="T17" fmla="*/ 92 h 337"/>
                <a:gd name="T18" fmla="*/ 168 w 174"/>
                <a:gd name="T19" fmla="*/ 106 h 337"/>
                <a:gd name="T20" fmla="*/ 168 w 174"/>
                <a:gd name="T21" fmla="*/ 113 h 337"/>
                <a:gd name="T22" fmla="*/ 168 w 174"/>
                <a:gd name="T23" fmla="*/ 126 h 337"/>
                <a:gd name="T24" fmla="*/ 168 w 174"/>
                <a:gd name="T25" fmla="*/ 140 h 337"/>
                <a:gd name="T26" fmla="*/ 169 w 174"/>
                <a:gd name="T27" fmla="*/ 157 h 337"/>
                <a:gd name="T28" fmla="*/ 169 w 174"/>
                <a:gd name="T29" fmla="*/ 170 h 337"/>
                <a:gd name="T30" fmla="*/ 169 w 174"/>
                <a:gd name="T31" fmla="*/ 183 h 337"/>
                <a:gd name="T32" fmla="*/ 169 w 174"/>
                <a:gd name="T33" fmla="*/ 197 h 337"/>
                <a:gd name="T34" fmla="*/ 169 w 174"/>
                <a:gd name="T35" fmla="*/ 215 h 337"/>
                <a:gd name="T36" fmla="*/ 169 w 174"/>
                <a:gd name="T37" fmla="*/ 224 h 337"/>
                <a:gd name="T38" fmla="*/ 169 w 174"/>
                <a:gd name="T39" fmla="*/ 244 h 337"/>
                <a:gd name="T40" fmla="*/ 169 w 174"/>
                <a:gd name="T41" fmla="*/ 259 h 337"/>
                <a:gd name="T42" fmla="*/ 170 w 174"/>
                <a:gd name="T43" fmla="*/ 279 h 337"/>
                <a:gd name="T44" fmla="*/ 173 w 174"/>
                <a:gd name="T45" fmla="*/ 300 h 337"/>
                <a:gd name="T46" fmla="*/ 173 w 174"/>
                <a:gd name="T47" fmla="*/ 316 h 337"/>
                <a:gd name="T48" fmla="*/ 173 w 174"/>
                <a:gd name="T49" fmla="*/ 326 h 337"/>
                <a:gd name="T50" fmla="*/ 169 w 174"/>
                <a:gd name="T51" fmla="*/ 335 h 337"/>
                <a:gd name="T52" fmla="*/ 148 w 174"/>
                <a:gd name="T53" fmla="*/ 337 h 337"/>
                <a:gd name="T54" fmla="*/ 134 w 174"/>
                <a:gd name="T55" fmla="*/ 337 h 337"/>
                <a:gd name="T56" fmla="*/ 115 w 174"/>
                <a:gd name="T57" fmla="*/ 337 h 337"/>
                <a:gd name="T58" fmla="*/ 94 w 174"/>
                <a:gd name="T59" fmla="*/ 337 h 337"/>
                <a:gd name="T60" fmla="*/ 71 w 174"/>
                <a:gd name="T61" fmla="*/ 337 h 337"/>
                <a:gd name="T62" fmla="*/ 55 w 174"/>
                <a:gd name="T63" fmla="*/ 337 h 337"/>
                <a:gd name="T64" fmla="*/ 34 w 174"/>
                <a:gd name="T65" fmla="*/ 337 h 337"/>
                <a:gd name="T66" fmla="*/ 13 w 174"/>
                <a:gd name="T67" fmla="*/ 337 h 337"/>
                <a:gd name="T68" fmla="*/ 5 w 174"/>
                <a:gd name="T69" fmla="*/ 326 h 337"/>
                <a:gd name="T70" fmla="*/ 5 w 174"/>
                <a:gd name="T71" fmla="*/ 305 h 337"/>
                <a:gd name="T72" fmla="*/ 5 w 174"/>
                <a:gd name="T73" fmla="*/ 280 h 337"/>
                <a:gd name="T74" fmla="*/ 2 w 174"/>
                <a:gd name="T75" fmla="*/ 250 h 337"/>
                <a:gd name="T76" fmla="*/ 2 w 174"/>
                <a:gd name="T77" fmla="*/ 227 h 337"/>
                <a:gd name="T78" fmla="*/ 2 w 174"/>
                <a:gd name="T79" fmla="*/ 208 h 337"/>
                <a:gd name="T80" fmla="*/ 2 w 174"/>
                <a:gd name="T81" fmla="*/ 189 h 337"/>
                <a:gd name="T82" fmla="*/ 2 w 174"/>
                <a:gd name="T83" fmla="*/ 162 h 337"/>
                <a:gd name="T84" fmla="*/ 2 w 174"/>
                <a:gd name="T85" fmla="*/ 145 h 337"/>
                <a:gd name="T86" fmla="*/ 0 w 174"/>
                <a:gd name="T87" fmla="*/ 125 h 337"/>
                <a:gd name="T88" fmla="*/ 0 w 174"/>
                <a:gd name="T89" fmla="*/ 102 h 337"/>
                <a:gd name="T90" fmla="*/ 0 w 174"/>
                <a:gd name="T91" fmla="*/ 75 h 337"/>
                <a:gd name="T92" fmla="*/ 0 w 174"/>
                <a:gd name="T93" fmla="*/ 50 h 337"/>
                <a:gd name="T94" fmla="*/ 0 w 174"/>
                <a:gd name="T95" fmla="*/ 37 h 337"/>
                <a:gd name="T96" fmla="*/ 0 w 174"/>
                <a:gd name="T97" fmla="*/ 15 h 337"/>
                <a:gd name="T98" fmla="*/ 4 w 174"/>
                <a:gd name="T99" fmla="*/ 1 h 337"/>
                <a:gd name="T100" fmla="*/ 15 w 174"/>
                <a:gd name="T101" fmla="*/ 1 h 337"/>
                <a:gd name="T102" fmla="*/ 33 w 174"/>
                <a:gd name="T103" fmla="*/ 1 h 337"/>
                <a:gd name="T104" fmla="*/ 49 w 174"/>
                <a:gd name="T105" fmla="*/ 1 h 337"/>
                <a:gd name="T106" fmla="*/ 68 w 174"/>
                <a:gd name="T107" fmla="*/ 1 h 337"/>
                <a:gd name="T108" fmla="*/ 85 w 174"/>
                <a:gd name="T109" fmla="*/ 1 h 337"/>
                <a:gd name="T110" fmla="*/ 101 w 174"/>
                <a:gd name="T111" fmla="*/ 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4" h="337">
                  <a:moveTo>
                    <a:pt x="111" y="1"/>
                  </a:moveTo>
                  <a:lnTo>
                    <a:pt x="111" y="1"/>
                  </a:lnTo>
                  <a:lnTo>
                    <a:pt x="111" y="1"/>
                  </a:lnTo>
                  <a:lnTo>
                    <a:pt x="113" y="1"/>
                  </a:lnTo>
                  <a:lnTo>
                    <a:pt x="114" y="1"/>
                  </a:lnTo>
                  <a:lnTo>
                    <a:pt x="118" y="1"/>
                  </a:lnTo>
                  <a:lnTo>
                    <a:pt x="119" y="1"/>
                  </a:lnTo>
                  <a:lnTo>
                    <a:pt x="121" y="1"/>
                  </a:lnTo>
                  <a:lnTo>
                    <a:pt x="127" y="1"/>
                  </a:lnTo>
                  <a:lnTo>
                    <a:pt x="134" y="1"/>
                  </a:lnTo>
                  <a:lnTo>
                    <a:pt x="136" y="1"/>
                  </a:lnTo>
                  <a:lnTo>
                    <a:pt x="139" y="1"/>
                  </a:lnTo>
                  <a:lnTo>
                    <a:pt x="146" y="0"/>
                  </a:lnTo>
                  <a:lnTo>
                    <a:pt x="147" y="0"/>
                  </a:lnTo>
                  <a:lnTo>
                    <a:pt x="149" y="0"/>
                  </a:lnTo>
                  <a:lnTo>
                    <a:pt x="151" y="0"/>
                  </a:lnTo>
                  <a:lnTo>
                    <a:pt x="153" y="0"/>
                  </a:lnTo>
                  <a:lnTo>
                    <a:pt x="157" y="0"/>
                  </a:lnTo>
                  <a:lnTo>
                    <a:pt x="160" y="0"/>
                  </a:lnTo>
                  <a:lnTo>
                    <a:pt x="164" y="0"/>
                  </a:lnTo>
                  <a:lnTo>
                    <a:pt x="165" y="0"/>
                  </a:lnTo>
                  <a:lnTo>
                    <a:pt x="166" y="0"/>
                  </a:lnTo>
                  <a:lnTo>
                    <a:pt x="166" y="1"/>
                  </a:lnTo>
                  <a:lnTo>
                    <a:pt x="166" y="4"/>
                  </a:lnTo>
                  <a:lnTo>
                    <a:pt x="166" y="5"/>
                  </a:lnTo>
                  <a:lnTo>
                    <a:pt x="166" y="7"/>
                  </a:lnTo>
                  <a:lnTo>
                    <a:pt x="166" y="9"/>
                  </a:lnTo>
                  <a:lnTo>
                    <a:pt x="166" y="12"/>
                  </a:lnTo>
                  <a:lnTo>
                    <a:pt x="168" y="18"/>
                  </a:lnTo>
                  <a:lnTo>
                    <a:pt x="168" y="20"/>
                  </a:lnTo>
                  <a:lnTo>
                    <a:pt x="168" y="21"/>
                  </a:lnTo>
                  <a:lnTo>
                    <a:pt x="168" y="24"/>
                  </a:lnTo>
                  <a:lnTo>
                    <a:pt x="168" y="26"/>
                  </a:lnTo>
                  <a:lnTo>
                    <a:pt x="168" y="29"/>
                  </a:lnTo>
                  <a:lnTo>
                    <a:pt x="168" y="33"/>
                  </a:lnTo>
                  <a:lnTo>
                    <a:pt x="168" y="36"/>
                  </a:lnTo>
                  <a:lnTo>
                    <a:pt x="168" y="37"/>
                  </a:lnTo>
                  <a:lnTo>
                    <a:pt x="168" y="37"/>
                  </a:lnTo>
                  <a:lnTo>
                    <a:pt x="168" y="38"/>
                  </a:lnTo>
                  <a:lnTo>
                    <a:pt x="168" y="39"/>
                  </a:lnTo>
                  <a:lnTo>
                    <a:pt x="168" y="39"/>
                  </a:lnTo>
                  <a:lnTo>
                    <a:pt x="168" y="42"/>
                  </a:lnTo>
                  <a:lnTo>
                    <a:pt x="168" y="43"/>
                  </a:lnTo>
                  <a:lnTo>
                    <a:pt x="168" y="47"/>
                  </a:lnTo>
                  <a:lnTo>
                    <a:pt x="168" y="51"/>
                  </a:lnTo>
                  <a:lnTo>
                    <a:pt x="168" y="54"/>
                  </a:lnTo>
                  <a:lnTo>
                    <a:pt x="168" y="56"/>
                  </a:lnTo>
                  <a:lnTo>
                    <a:pt x="168" y="60"/>
                  </a:lnTo>
                  <a:lnTo>
                    <a:pt x="168" y="62"/>
                  </a:lnTo>
                  <a:lnTo>
                    <a:pt x="168" y="63"/>
                  </a:lnTo>
                  <a:lnTo>
                    <a:pt x="168" y="66"/>
                  </a:lnTo>
                  <a:lnTo>
                    <a:pt x="168" y="67"/>
                  </a:lnTo>
                  <a:lnTo>
                    <a:pt x="168" y="68"/>
                  </a:lnTo>
                  <a:lnTo>
                    <a:pt x="168" y="70"/>
                  </a:lnTo>
                  <a:lnTo>
                    <a:pt x="168" y="70"/>
                  </a:lnTo>
                  <a:lnTo>
                    <a:pt x="168" y="72"/>
                  </a:lnTo>
                  <a:lnTo>
                    <a:pt x="168" y="73"/>
                  </a:lnTo>
                  <a:lnTo>
                    <a:pt x="168" y="75"/>
                  </a:lnTo>
                  <a:lnTo>
                    <a:pt x="168" y="75"/>
                  </a:lnTo>
                  <a:lnTo>
                    <a:pt x="168" y="76"/>
                  </a:lnTo>
                  <a:lnTo>
                    <a:pt x="168" y="76"/>
                  </a:lnTo>
                  <a:lnTo>
                    <a:pt x="168" y="77"/>
                  </a:lnTo>
                  <a:lnTo>
                    <a:pt x="168" y="81"/>
                  </a:lnTo>
                  <a:lnTo>
                    <a:pt x="168" y="83"/>
                  </a:lnTo>
                  <a:lnTo>
                    <a:pt x="168" y="84"/>
                  </a:lnTo>
                  <a:lnTo>
                    <a:pt x="168" y="85"/>
                  </a:lnTo>
                  <a:lnTo>
                    <a:pt x="168" y="87"/>
                  </a:lnTo>
                  <a:lnTo>
                    <a:pt x="168" y="88"/>
                  </a:lnTo>
                  <a:lnTo>
                    <a:pt x="168" y="88"/>
                  </a:lnTo>
                  <a:lnTo>
                    <a:pt x="168" y="88"/>
                  </a:lnTo>
                  <a:lnTo>
                    <a:pt x="168" y="90"/>
                  </a:lnTo>
                  <a:lnTo>
                    <a:pt x="168" y="92"/>
                  </a:lnTo>
                  <a:lnTo>
                    <a:pt x="168" y="93"/>
                  </a:lnTo>
                  <a:lnTo>
                    <a:pt x="168" y="94"/>
                  </a:lnTo>
                  <a:lnTo>
                    <a:pt x="168" y="96"/>
                  </a:lnTo>
                  <a:lnTo>
                    <a:pt x="168" y="98"/>
                  </a:lnTo>
                  <a:lnTo>
                    <a:pt x="168" y="100"/>
                  </a:lnTo>
                  <a:lnTo>
                    <a:pt x="168" y="101"/>
                  </a:lnTo>
                  <a:lnTo>
                    <a:pt x="168" y="104"/>
                  </a:lnTo>
                  <a:lnTo>
                    <a:pt x="168" y="106"/>
                  </a:lnTo>
                  <a:lnTo>
                    <a:pt x="168" y="106"/>
                  </a:lnTo>
                  <a:lnTo>
                    <a:pt x="168" y="108"/>
                  </a:lnTo>
                  <a:lnTo>
                    <a:pt x="168" y="109"/>
                  </a:lnTo>
                  <a:lnTo>
                    <a:pt x="168" y="110"/>
                  </a:lnTo>
                  <a:lnTo>
                    <a:pt x="168" y="111"/>
                  </a:lnTo>
                  <a:lnTo>
                    <a:pt x="168" y="111"/>
                  </a:lnTo>
                  <a:lnTo>
                    <a:pt x="168" y="111"/>
                  </a:lnTo>
                  <a:lnTo>
                    <a:pt x="168" y="113"/>
                  </a:lnTo>
                  <a:lnTo>
                    <a:pt x="168" y="114"/>
                  </a:lnTo>
                  <a:lnTo>
                    <a:pt x="168" y="117"/>
                  </a:lnTo>
                  <a:lnTo>
                    <a:pt x="168" y="117"/>
                  </a:lnTo>
                  <a:lnTo>
                    <a:pt x="168" y="118"/>
                  </a:lnTo>
                  <a:lnTo>
                    <a:pt x="168" y="119"/>
                  </a:lnTo>
                  <a:lnTo>
                    <a:pt x="168" y="122"/>
                  </a:lnTo>
                  <a:lnTo>
                    <a:pt x="168" y="122"/>
                  </a:lnTo>
                  <a:lnTo>
                    <a:pt x="168" y="126"/>
                  </a:lnTo>
                  <a:lnTo>
                    <a:pt x="168" y="130"/>
                  </a:lnTo>
                  <a:lnTo>
                    <a:pt x="168" y="130"/>
                  </a:lnTo>
                  <a:lnTo>
                    <a:pt x="168" y="131"/>
                  </a:lnTo>
                  <a:lnTo>
                    <a:pt x="168" y="132"/>
                  </a:lnTo>
                  <a:lnTo>
                    <a:pt x="168" y="134"/>
                  </a:lnTo>
                  <a:lnTo>
                    <a:pt x="168" y="136"/>
                  </a:lnTo>
                  <a:lnTo>
                    <a:pt x="168" y="138"/>
                  </a:lnTo>
                  <a:lnTo>
                    <a:pt x="168" y="140"/>
                  </a:lnTo>
                  <a:lnTo>
                    <a:pt x="168" y="145"/>
                  </a:lnTo>
                  <a:lnTo>
                    <a:pt x="169" y="147"/>
                  </a:lnTo>
                  <a:lnTo>
                    <a:pt x="169" y="149"/>
                  </a:lnTo>
                  <a:lnTo>
                    <a:pt x="169" y="152"/>
                  </a:lnTo>
                  <a:lnTo>
                    <a:pt x="169" y="155"/>
                  </a:lnTo>
                  <a:lnTo>
                    <a:pt x="169" y="155"/>
                  </a:lnTo>
                  <a:lnTo>
                    <a:pt x="169" y="155"/>
                  </a:lnTo>
                  <a:lnTo>
                    <a:pt x="169" y="157"/>
                  </a:lnTo>
                  <a:lnTo>
                    <a:pt x="169" y="157"/>
                  </a:lnTo>
                  <a:lnTo>
                    <a:pt x="169" y="160"/>
                  </a:lnTo>
                  <a:lnTo>
                    <a:pt x="169" y="162"/>
                  </a:lnTo>
                  <a:lnTo>
                    <a:pt x="169" y="165"/>
                  </a:lnTo>
                  <a:lnTo>
                    <a:pt x="169" y="166"/>
                  </a:lnTo>
                  <a:lnTo>
                    <a:pt x="169" y="168"/>
                  </a:lnTo>
                  <a:lnTo>
                    <a:pt x="169" y="169"/>
                  </a:lnTo>
                  <a:lnTo>
                    <a:pt x="169" y="170"/>
                  </a:lnTo>
                  <a:lnTo>
                    <a:pt x="169" y="170"/>
                  </a:lnTo>
                  <a:lnTo>
                    <a:pt x="169" y="172"/>
                  </a:lnTo>
                  <a:lnTo>
                    <a:pt x="169" y="172"/>
                  </a:lnTo>
                  <a:lnTo>
                    <a:pt x="169" y="177"/>
                  </a:lnTo>
                  <a:lnTo>
                    <a:pt x="169" y="180"/>
                  </a:lnTo>
                  <a:lnTo>
                    <a:pt x="169" y="181"/>
                  </a:lnTo>
                  <a:lnTo>
                    <a:pt x="169" y="183"/>
                  </a:lnTo>
                  <a:lnTo>
                    <a:pt x="169" y="183"/>
                  </a:lnTo>
                  <a:lnTo>
                    <a:pt x="169" y="186"/>
                  </a:lnTo>
                  <a:lnTo>
                    <a:pt x="169" y="187"/>
                  </a:lnTo>
                  <a:lnTo>
                    <a:pt x="169" y="187"/>
                  </a:lnTo>
                  <a:lnTo>
                    <a:pt x="169" y="190"/>
                  </a:lnTo>
                  <a:lnTo>
                    <a:pt x="169" y="190"/>
                  </a:lnTo>
                  <a:lnTo>
                    <a:pt x="169" y="193"/>
                  </a:lnTo>
                  <a:lnTo>
                    <a:pt x="169" y="194"/>
                  </a:lnTo>
                  <a:lnTo>
                    <a:pt x="169" y="197"/>
                  </a:lnTo>
                  <a:lnTo>
                    <a:pt x="169" y="198"/>
                  </a:lnTo>
                  <a:lnTo>
                    <a:pt x="169" y="199"/>
                  </a:lnTo>
                  <a:lnTo>
                    <a:pt x="169" y="200"/>
                  </a:lnTo>
                  <a:lnTo>
                    <a:pt x="169" y="204"/>
                  </a:lnTo>
                  <a:lnTo>
                    <a:pt x="169" y="206"/>
                  </a:lnTo>
                  <a:lnTo>
                    <a:pt x="169" y="210"/>
                  </a:lnTo>
                  <a:lnTo>
                    <a:pt x="169" y="212"/>
                  </a:lnTo>
                  <a:lnTo>
                    <a:pt x="169" y="215"/>
                  </a:lnTo>
                  <a:lnTo>
                    <a:pt x="169" y="215"/>
                  </a:lnTo>
                  <a:lnTo>
                    <a:pt x="169" y="217"/>
                  </a:lnTo>
                  <a:lnTo>
                    <a:pt x="169" y="217"/>
                  </a:lnTo>
                  <a:lnTo>
                    <a:pt x="169" y="220"/>
                  </a:lnTo>
                  <a:lnTo>
                    <a:pt x="169" y="219"/>
                  </a:lnTo>
                  <a:lnTo>
                    <a:pt x="169" y="221"/>
                  </a:lnTo>
                  <a:lnTo>
                    <a:pt x="169" y="223"/>
                  </a:lnTo>
                  <a:lnTo>
                    <a:pt x="169" y="224"/>
                  </a:lnTo>
                  <a:lnTo>
                    <a:pt x="169" y="225"/>
                  </a:lnTo>
                  <a:lnTo>
                    <a:pt x="169" y="229"/>
                  </a:lnTo>
                  <a:lnTo>
                    <a:pt x="169" y="231"/>
                  </a:lnTo>
                  <a:lnTo>
                    <a:pt x="169" y="233"/>
                  </a:lnTo>
                  <a:lnTo>
                    <a:pt x="169" y="234"/>
                  </a:lnTo>
                  <a:lnTo>
                    <a:pt x="169" y="236"/>
                  </a:lnTo>
                  <a:lnTo>
                    <a:pt x="169" y="242"/>
                  </a:lnTo>
                  <a:lnTo>
                    <a:pt x="169" y="244"/>
                  </a:lnTo>
                  <a:lnTo>
                    <a:pt x="169" y="248"/>
                  </a:lnTo>
                  <a:lnTo>
                    <a:pt x="169" y="248"/>
                  </a:lnTo>
                  <a:lnTo>
                    <a:pt x="169" y="249"/>
                  </a:lnTo>
                  <a:lnTo>
                    <a:pt x="169" y="252"/>
                  </a:lnTo>
                  <a:lnTo>
                    <a:pt x="169" y="252"/>
                  </a:lnTo>
                  <a:lnTo>
                    <a:pt x="169" y="255"/>
                  </a:lnTo>
                  <a:lnTo>
                    <a:pt x="169" y="258"/>
                  </a:lnTo>
                  <a:lnTo>
                    <a:pt x="169" y="259"/>
                  </a:lnTo>
                  <a:lnTo>
                    <a:pt x="169" y="262"/>
                  </a:lnTo>
                  <a:lnTo>
                    <a:pt x="169" y="265"/>
                  </a:lnTo>
                  <a:lnTo>
                    <a:pt x="169" y="271"/>
                  </a:lnTo>
                  <a:lnTo>
                    <a:pt x="169" y="275"/>
                  </a:lnTo>
                  <a:lnTo>
                    <a:pt x="169" y="278"/>
                  </a:lnTo>
                  <a:lnTo>
                    <a:pt x="169" y="279"/>
                  </a:lnTo>
                  <a:lnTo>
                    <a:pt x="169" y="279"/>
                  </a:lnTo>
                  <a:lnTo>
                    <a:pt x="170" y="279"/>
                  </a:lnTo>
                  <a:lnTo>
                    <a:pt x="172" y="279"/>
                  </a:lnTo>
                  <a:lnTo>
                    <a:pt x="173" y="279"/>
                  </a:lnTo>
                  <a:lnTo>
                    <a:pt x="173" y="280"/>
                  </a:lnTo>
                  <a:lnTo>
                    <a:pt x="173" y="287"/>
                  </a:lnTo>
                  <a:lnTo>
                    <a:pt x="173" y="289"/>
                  </a:lnTo>
                  <a:lnTo>
                    <a:pt x="173" y="295"/>
                  </a:lnTo>
                  <a:lnTo>
                    <a:pt x="173" y="299"/>
                  </a:lnTo>
                  <a:lnTo>
                    <a:pt x="173" y="300"/>
                  </a:lnTo>
                  <a:lnTo>
                    <a:pt x="173" y="304"/>
                  </a:lnTo>
                  <a:lnTo>
                    <a:pt x="173" y="305"/>
                  </a:lnTo>
                  <a:lnTo>
                    <a:pt x="173" y="308"/>
                  </a:lnTo>
                  <a:lnTo>
                    <a:pt x="173" y="310"/>
                  </a:lnTo>
                  <a:lnTo>
                    <a:pt x="173" y="312"/>
                  </a:lnTo>
                  <a:lnTo>
                    <a:pt x="173" y="313"/>
                  </a:lnTo>
                  <a:lnTo>
                    <a:pt x="173" y="314"/>
                  </a:lnTo>
                  <a:lnTo>
                    <a:pt x="173" y="316"/>
                  </a:lnTo>
                  <a:lnTo>
                    <a:pt x="173" y="316"/>
                  </a:lnTo>
                  <a:lnTo>
                    <a:pt x="173" y="317"/>
                  </a:lnTo>
                  <a:lnTo>
                    <a:pt x="173" y="320"/>
                  </a:lnTo>
                  <a:lnTo>
                    <a:pt x="173" y="321"/>
                  </a:lnTo>
                  <a:lnTo>
                    <a:pt x="173" y="323"/>
                  </a:lnTo>
                  <a:lnTo>
                    <a:pt x="173" y="325"/>
                  </a:lnTo>
                  <a:lnTo>
                    <a:pt x="173" y="326"/>
                  </a:lnTo>
                  <a:lnTo>
                    <a:pt x="173" y="326"/>
                  </a:lnTo>
                  <a:lnTo>
                    <a:pt x="173" y="329"/>
                  </a:lnTo>
                  <a:lnTo>
                    <a:pt x="173" y="330"/>
                  </a:lnTo>
                  <a:lnTo>
                    <a:pt x="174" y="333"/>
                  </a:lnTo>
                  <a:lnTo>
                    <a:pt x="174" y="334"/>
                  </a:lnTo>
                  <a:lnTo>
                    <a:pt x="174" y="334"/>
                  </a:lnTo>
                  <a:lnTo>
                    <a:pt x="174" y="335"/>
                  </a:lnTo>
                  <a:lnTo>
                    <a:pt x="174" y="335"/>
                  </a:lnTo>
                  <a:lnTo>
                    <a:pt x="169" y="335"/>
                  </a:lnTo>
                  <a:lnTo>
                    <a:pt x="165" y="335"/>
                  </a:lnTo>
                  <a:lnTo>
                    <a:pt x="159" y="335"/>
                  </a:lnTo>
                  <a:lnTo>
                    <a:pt x="157" y="335"/>
                  </a:lnTo>
                  <a:lnTo>
                    <a:pt x="155" y="335"/>
                  </a:lnTo>
                  <a:lnTo>
                    <a:pt x="153" y="337"/>
                  </a:lnTo>
                  <a:lnTo>
                    <a:pt x="152" y="337"/>
                  </a:lnTo>
                  <a:lnTo>
                    <a:pt x="151" y="337"/>
                  </a:lnTo>
                  <a:lnTo>
                    <a:pt x="148" y="337"/>
                  </a:lnTo>
                  <a:lnTo>
                    <a:pt x="147" y="337"/>
                  </a:lnTo>
                  <a:lnTo>
                    <a:pt x="146" y="337"/>
                  </a:lnTo>
                  <a:lnTo>
                    <a:pt x="143" y="337"/>
                  </a:lnTo>
                  <a:lnTo>
                    <a:pt x="140" y="337"/>
                  </a:lnTo>
                  <a:lnTo>
                    <a:pt x="138" y="337"/>
                  </a:lnTo>
                  <a:lnTo>
                    <a:pt x="138" y="337"/>
                  </a:lnTo>
                  <a:lnTo>
                    <a:pt x="136" y="337"/>
                  </a:lnTo>
                  <a:lnTo>
                    <a:pt x="134" y="337"/>
                  </a:lnTo>
                  <a:lnTo>
                    <a:pt x="131" y="337"/>
                  </a:lnTo>
                  <a:lnTo>
                    <a:pt x="130" y="337"/>
                  </a:lnTo>
                  <a:lnTo>
                    <a:pt x="129" y="337"/>
                  </a:lnTo>
                  <a:lnTo>
                    <a:pt x="127" y="337"/>
                  </a:lnTo>
                  <a:lnTo>
                    <a:pt x="125" y="337"/>
                  </a:lnTo>
                  <a:lnTo>
                    <a:pt x="122" y="337"/>
                  </a:lnTo>
                  <a:lnTo>
                    <a:pt x="118" y="337"/>
                  </a:lnTo>
                  <a:lnTo>
                    <a:pt x="115" y="337"/>
                  </a:lnTo>
                  <a:lnTo>
                    <a:pt x="111" y="337"/>
                  </a:lnTo>
                  <a:lnTo>
                    <a:pt x="110" y="337"/>
                  </a:lnTo>
                  <a:lnTo>
                    <a:pt x="109" y="337"/>
                  </a:lnTo>
                  <a:lnTo>
                    <a:pt x="106" y="337"/>
                  </a:lnTo>
                  <a:lnTo>
                    <a:pt x="104" y="337"/>
                  </a:lnTo>
                  <a:lnTo>
                    <a:pt x="100" y="337"/>
                  </a:lnTo>
                  <a:lnTo>
                    <a:pt x="98" y="337"/>
                  </a:lnTo>
                  <a:lnTo>
                    <a:pt x="94" y="337"/>
                  </a:lnTo>
                  <a:lnTo>
                    <a:pt x="89" y="337"/>
                  </a:lnTo>
                  <a:lnTo>
                    <a:pt x="87" y="337"/>
                  </a:lnTo>
                  <a:lnTo>
                    <a:pt x="83" y="337"/>
                  </a:lnTo>
                  <a:lnTo>
                    <a:pt x="81" y="337"/>
                  </a:lnTo>
                  <a:lnTo>
                    <a:pt x="77" y="337"/>
                  </a:lnTo>
                  <a:lnTo>
                    <a:pt x="76" y="337"/>
                  </a:lnTo>
                  <a:lnTo>
                    <a:pt x="74" y="337"/>
                  </a:lnTo>
                  <a:lnTo>
                    <a:pt x="71" y="337"/>
                  </a:lnTo>
                  <a:lnTo>
                    <a:pt x="70" y="337"/>
                  </a:lnTo>
                  <a:lnTo>
                    <a:pt x="68" y="337"/>
                  </a:lnTo>
                  <a:lnTo>
                    <a:pt x="66" y="337"/>
                  </a:lnTo>
                  <a:lnTo>
                    <a:pt x="63" y="337"/>
                  </a:lnTo>
                  <a:lnTo>
                    <a:pt x="62" y="337"/>
                  </a:lnTo>
                  <a:lnTo>
                    <a:pt x="60" y="337"/>
                  </a:lnTo>
                  <a:lnTo>
                    <a:pt x="58" y="337"/>
                  </a:lnTo>
                  <a:lnTo>
                    <a:pt x="55" y="337"/>
                  </a:lnTo>
                  <a:lnTo>
                    <a:pt x="53" y="337"/>
                  </a:lnTo>
                  <a:lnTo>
                    <a:pt x="49" y="337"/>
                  </a:lnTo>
                  <a:lnTo>
                    <a:pt x="47" y="337"/>
                  </a:lnTo>
                  <a:lnTo>
                    <a:pt x="43" y="337"/>
                  </a:lnTo>
                  <a:lnTo>
                    <a:pt x="42" y="337"/>
                  </a:lnTo>
                  <a:lnTo>
                    <a:pt x="36" y="337"/>
                  </a:lnTo>
                  <a:lnTo>
                    <a:pt x="34" y="337"/>
                  </a:lnTo>
                  <a:lnTo>
                    <a:pt x="34" y="337"/>
                  </a:lnTo>
                  <a:lnTo>
                    <a:pt x="32" y="337"/>
                  </a:lnTo>
                  <a:lnTo>
                    <a:pt x="26" y="337"/>
                  </a:lnTo>
                  <a:lnTo>
                    <a:pt x="25" y="337"/>
                  </a:lnTo>
                  <a:lnTo>
                    <a:pt x="22" y="337"/>
                  </a:lnTo>
                  <a:lnTo>
                    <a:pt x="21" y="337"/>
                  </a:lnTo>
                  <a:lnTo>
                    <a:pt x="20" y="337"/>
                  </a:lnTo>
                  <a:lnTo>
                    <a:pt x="16" y="337"/>
                  </a:lnTo>
                  <a:lnTo>
                    <a:pt x="13" y="337"/>
                  </a:lnTo>
                  <a:lnTo>
                    <a:pt x="13" y="337"/>
                  </a:lnTo>
                  <a:lnTo>
                    <a:pt x="9" y="337"/>
                  </a:lnTo>
                  <a:lnTo>
                    <a:pt x="7" y="337"/>
                  </a:lnTo>
                  <a:lnTo>
                    <a:pt x="5" y="337"/>
                  </a:lnTo>
                  <a:lnTo>
                    <a:pt x="5" y="334"/>
                  </a:lnTo>
                  <a:lnTo>
                    <a:pt x="5" y="331"/>
                  </a:lnTo>
                  <a:lnTo>
                    <a:pt x="5" y="327"/>
                  </a:lnTo>
                  <a:lnTo>
                    <a:pt x="5" y="326"/>
                  </a:lnTo>
                  <a:lnTo>
                    <a:pt x="5" y="323"/>
                  </a:lnTo>
                  <a:lnTo>
                    <a:pt x="5" y="321"/>
                  </a:lnTo>
                  <a:lnTo>
                    <a:pt x="5" y="318"/>
                  </a:lnTo>
                  <a:lnTo>
                    <a:pt x="5" y="317"/>
                  </a:lnTo>
                  <a:lnTo>
                    <a:pt x="5" y="316"/>
                  </a:lnTo>
                  <a:lnTo>
                    <a:pt x="5" y="310"/>
                  </a:lnTo>
                  <a:lnTo>
                    <a:pt x="5" y="309"/>
                  </a:lnTo>
                  <a:lnTo>
                    <a:pt x="5" y="305"/>
                  </a:lnTo>
                  <a:lnTo>
                    <a:pt x="5" y="300"/>
                  </a:lnTo>
                  <a:lnTo>
                    <a:pt x="5" y="296"/>
                  </a:lnTo>
                  <a:lnTo>
                    <a:pt x="5" y="293"/>
                  </a:lnTo>
                  <a:lnTo>
                    <a:pt x="5" y="291"/>
                  </a:lnTo>
                  <a:lnTo>
                    <a:pt x="5" y="289"/>
                  </a:lnTo>
                  <a:lnTo>
                    <a:pt x="5" y="287"/>
                  </a:lnTo>
                  <a:lnTo>
                    <a:pt x="5" y="283"/>
                  </a:lnTo>
                  <a:lnTo>
                    <a:pt x="5" y="280"/>
                  </a:lnTo>
                  <a:lnTo>
                    <a:pt x="5" y="279"/>
                  </a:lnTo>
                  <a:lnTo>
                    <a:pt x="2" y="279"/>
                  </a:lnTo>
                  <a:lnTo>
                    <a:pt x="2" y="276"/>
                  </a:lnTo>
                  <a:lnTo>
                    <a:pt x="2" y="272"/>
                  </a:lnTo>
                  <a:lnTo>
                    <a:pt x="2" y="266"/>
                  </a:lnTo>
                  <a:lnTo>
                    <a:pt x="2" y="262"/>
                  </a:lnTo>
                  <a:lnTo>
                    <a:pt x="2" y="254"/>
                  </a:lnTo>
                  <a:lnTo>
                    <a:pt x="2" y="250"/>
                  </a:lnTo>
                  <a:lnTo>
                    <a:pt x="2" y="246"/>
                  </a:lnTo>
                  <a:lnTo>
                    <a:pt x="2" y="245"/>
                  </a:lnTo>
                  <a:lnTo>
                    <a:pt x="2" y="244"/>
                  </a:lnTo>
                  <a:lnTo>
                    <a:pt x="2" y="240"/>
                  </a:lnTo>
                  <a:lnTo>
                    <a:pt x="2" y="237"/>
                  </a:lnTo>
                  <a:lnTo>
                    <a:pt x="2" y="234"/>
                  </a:lnTo>
                  <a:lnTo>
                    <a:pt x="2" y="231"/>
                  </a:lnTo>
                  <a:lnTo>
                    <a:pt x="2" y="227"/>
                  </a:lnTo>
                  <a:lnTo>
                    <a:pt x="2" y="224"/>
                  </a:lnTo>
                  <a:lnTo>
                    <a:pt x="2" y="223"/>
                  </a:lnTo>
                  <a:lnTo>
                    <a:pt x="2" y="223"/>
                  </a:lnTo>
                  <a:lnTo>
                    <a:pt x="2" y="219"/>
                  </a:lnTo>
                  <a:lnTo>
                    <a:pt x="2" y="216"/>
                  </a:lnTo>
                  <a:lnTo>
                    <a:pt x="2" y="212"/>
                  </a:lnTo>
                  <a:lnTo>
                    <a:pt x="2" y="210"/>
                  </a:lnTo>
                  <a:lnTo>
                    <a:pt x="2" y="208"/>
                  </a:lnTo>
                  <a:lnTo>
                    <a:pt x="2" y="207"/>
                  </a:lnTo>
                  <a:lnTo>
                    <a:pt x="2" y="200"/>
                  </a:lnTo>
                  <a:lnTo>
                    <a:pt x="2" y="200"/>
                  </a:lnTo>
                  <a:lnTo>
                    <a:pt x="2" y="200"/>
                  </a:lnTo>
                  <a:lnTo>
                    <a:pt x="2" y="199"/>
                  </a:lnTo>
                  <a:lnTo>
                    <a:pt x="2" y="197"/>
                  </a:lnTo>
                  <a:lnTo>
                    <a:pt x="2" y="193"/>
                  </a:lnTo>
                  <a:lnTo>
                    <a:pt x="2" y="189"/>
                  </a:lnTo>
                  <a:lnTo>
                    <a:pt x="2" y="186"/>
                  </a:lnTo>
                  <a:lnTo>
                    <a:pt x="2" y="185"/>
                  </a:lnTo>
                  <a:lnTo>
                    <a:pt x="2" y="180"/>
                  </a:lnTo>
                  <a:lnTo>
                    <a:pt x="2" y="174"/>
                  </a:lnTo>
                  <a:lnTo>
                    <a:pt x="2" y="169"/>
                  </a:lnTo>
                  <a:lnTo>
                    <a:pt x="2" y="164"/>
                  </a:lnTo>
                  <a:lnTo>
                    <a:pt x="2" y="164"/>
                  </a:lnTo>
                  <a:lnTo>
                    <a:pt x="2" y="162"/>
                  </a:lnTo>
                  <a:lnTo>
                    <a:pt x="2" y="161"/>
                  </a:lnTo>
                  <a:lnTo>
                    <a:pt x="2" y="161"/>
                  </a:lnTo>
                  <a:lnTo>
                    <a:pt x="2" y="159"/>
                  </a:lnTo>
                  <a:lnTo>
                    <a:pt x="2" y="157"/>
                  </a:lnTo>
                  <a:lnTo>
                    <a:pt x="2" y="153"/>
                  </a:lnTo>
                  <a:lnTo>
                    <a:pt x="2" y="152"/>
                  </a:lnTo>
                  <a:lnTo>
                    <a:pt x="2" y="151"/>
                  </a:lnTo>
                  <a:lnTo>
                    <a:pt x="2" y="145"/>
                  </a:lnTo>
                  <a:lnTo>
                    <a:pt x="2" y="142"/>
                  </a:lnTo>
                  <a:lnTo>
                    <a:pt x="0" y="136"/>
                  </a:lnTo>
                  <a:lnTo>
                    <a:pt x="0" y="136"/>
                  </a:lnTo>
                  <a:lnTo>
                    <a:pt x="0" y="135"/>
                  </a:lnTo>
                  <a:lnTo>
                    <a:pt x="0" y="134"/>
                  </a:lnTo>
                  <a:lnTo>
                    <a:pt x="0" y="132"/>
                  </a:lnTo>
                  <a:lnTo>
                    <a:pt x="0" y="131"/>
                  </a:lnTo>
                  <a:lnTo>
                    <a:pt x="0" y="125"/>
                  </a:lnTo>
                  <a:lnTo>
                    <a:pt x="0" y="122"/>
                  </a:lnTo>
                  <a:lnTo>
                    <a:pt x="0" y="118"/>
                  </a:lnTo>
                  <a:lnTo>
                    <a:pt x="0" y="118"/>
                  </a:lnTo>
                  <a:lnTo>
                    <a:pt x="0" y="114"/>
                  </a:lnTo>
                  <a:lnTo>
                    <a:pt x="0" y="113"/>
                  </a:lnTo>
                  <a:lnTo>
                    <a:pt x="0" y="110"/>
                  </a:lnTo>
                  <a:lnTo>
                    <a:pt x="0" y="109"/>
                  </a:lnTo>
                  <a:lnTo>
                    <a:pt x="0" y="102"/>
                  </a:lnTo>
                  <a:lnTo>
                    <a:pt x="0" y="96"/>
                  </a:lnTo>
                  <a:lnTo>
                    <a:pt x="0" y="94"/>
                  </a:lnTo>
                  <a:lnTo>
                    <a:pt x="0" y="89"/>
                  </a:lnTo>
                  <a:lnTo>
                    <a:pt x="0" y="87"/>
                  </a:lnTo>
                  <a:lnTo>
                    <a:pt x="0" y="85"/>
                  </a:lnTo>
                  <a:lnTo>
                    <a:pt x="0" y="83"/>
                  </a:lnTo>
                  <a:lnTo>
                    <a:pt x="0" y="77"/>
                  </a:lnTo>
                  <a:lnTo>
                    <a:pt x="0" y="75"/>
                  </a:lnTo>
                  <a:lnTo>
                    <a:pt x="0" y="71"/>
                  </a:lnTo>
                  <a:lnTo>
                    <a:pt x="0" y="67"/>
                  </a:lnTo>
                  <a:lnTo>
                    <a:pt x="0" y="66"/>
                  </a:lnTo>
                  <a:lnTo>
                    <a:pt x="0" y="59"/>
                  </a:lnTo>
                  <a:lnTo>
                    <a:pt x="0" y="56"/>
                  </a:lnTo>
                  <a:lnTo>
                    <a:pt x="0" y="54"/>
                  </a:lnTo>
                  <a:lnTo>
                    <a:pt x="0" y="50"/>
                  </a:lnTo>
                  <a:lnTo>
                    <a:pt x="0" y="50"/>
                  </a:lnTo>
                  <a:lnTo>
                    <a:pt x="0" y="47"/>
                  </a:lnTo>
                  <a:lnTo>
                    <a:pt x="0" y="47"/>
                  </a:lnTo>
                  <a:lnTo>
                    <a:pt x="0" y="45"/>
                  </a:lnTo>
                  <a:lnTo>
                    <a:pt x="0" y="46"/>
                  </a:lnTo>
                  <a:lnTo>
                    <a:pt x="0" y="45"/>
                  </a:lnTo>
                  <a:lnTo>
                    <a:pt x="0" y="39"/>
                  </a:lnTo>
                  <a:lnTo>
                    <a:pt x="0" y="39"/>
                  </a:lnTo>
                  <a:lnTo>
                    <a:pt x="0" y="37"/>
                  </a:lnTo>
                  <a:lnTo>
                    <a:pt x="0" y="32"/>
                  </a:lnTo>
                  <a:lnTo>
                    <a:pt x="0" y="29"/>
                  </a:lnTo>
                  <a:lnTo>
                    <a:pt x="0" y="26"/>
                  </a:lnTo>
                  <a:lnTo>
                    <a:pt x="0" y="25"/>
                  </a:lnTo>
                  <a:lnTo>
                    <a:pt x="0" y="20"/>
                  </a:lnTo>
                  <a:lnTo>
                    <a:pt x="0" y="20"/>
                  </a:lnTo>
                  <a:lnTo>
                    <a:pt x="0" y="17"/>
                  </a:lnTo>
                  <a:lnTo>
                    <a:pt x="0" y="15"/>
                  </a:lnTo>
                  <a:lnTo>
                    <a:pt x="0" y="11"/>
                  </a:lnTo>
                  <a:lnTo>
                    <a:pt x="0" y="7"/>
                  </a:lnTo>
                  <a:lnTo>
                    <a:pt x="0" y="3"/>
                  </a:lnTo>
                  <a:lnTo>
                    <a:pt x="0" y="3"/>
                  </a:lnTo>
                  <a:lnTo>
                    <a:pt x="0" y="1"/>
                  </a:lnTo>
                  <a:lnTo>
                    <a:pt x="0" y="1"/>
                  </a:lnTo>
                  <a:lnTo>
                    <a:pt x="2" y="1"/>
                  </a:lnTo>
                  <a:lnTo>
                    <a:pt x="4" y="1"/>
                  </a:lnTo>
                  <a:lnTo>
                    <a:pt x="7" y="1"/>
                  </a:lnTo>
                  <a:lnTo>
                    <a:pt x="8" y="1"/>
                  </a:lnTo>
                  <a:lnTo>
                    <a:pt x="8" y="1"/>
                  </a:lnTo>
                  <a:lnTo>
                    <a:pt x="9" y="1"/>
                  </a:lnTo>
                  <a:lnTo>
                    <a:pt x="12" y="1"/>
                  </a:lnTo>
                  <a:lnTo>
                    <a:pt x="13" y="1"/>
                  </a:lnTo>
                  <a:lnTo>
                    <a:pt x="15" y="1"/>
                  </a:lnTo>
                  <a:lnTo>
                    <a:pt x="15" y="1"/>
                  </a:lnTo>
                  <a:lnTo>
                    <a:pt x="17" y="1"/>
                  </a:lnTo>
                  <a:lnTo>
                    <a:pt x="20" y="1"/>
                  </a:lnTo>
                  <a:lnTo>
                    <a:pt x="22" y="1"/>
                  </a:lnTo>
                  <a:lnTo>
                    <a:pt x="24" y="1"/>
                  </a:lnTo>
                  <a:lnTo>
                    <a:pt x="25" y="1"/>
                  </a:lnTo>
                  <a:lnTo>
                    <a:pt x="28" y="1"/>
                  </a:lnTo>
                  <a:lnTo>
                    <a:pt x="30" y="1"/>
                  </a:lnTo>
                  <a:lnTo>
                    <a:pt x="33" y="1"/>
                  </a:lnTo>
                  <a:lnTo>
                    <a:pt x="36" y="1"/>
                  </a:lnTo>
                  <a:lnTo>
                    <a:pt x="36" y="1"/>
                  </a:lnTo>
                  <a:lnTo>
                    <a:pt x="37" y="1"/>
                  </a:lnTo>
                  <a:lnTo>
                    <a:pt x="39" y="1"/>
                  </a:lnTo>
                  <a:lnTo>
                    <a:pt x="41" y="1"/>
                  </a:lnTo>
                  <a:lnTo>
                    <a:pt x="43" y="1"/>
                  </a:lnTo>
                  <a:lnTo>
                    <a:pt x="45" y="1"/>
                  </a:lnTo>
                  <a:lnTo>
                    <a:pt x="49" y="1"/>
                  </a:lnTo>
                  <a:lnTo>
                    <a:pt x="50" y="1"/>
                  </a:lnTo>
                  <a:lnTo>
                    <a:pt x="51" y="1"/>
                  </a:lnTo>
                  <a:lnTo>
                    <a:pt x="57" y="1"/>
                  </a:lnTo>
                  <a:lnTo>
                    <a:pt x="64" y="1"/>
                  </a:lnTo>
                  <a:lnTo>
                    <a:pt x="64" y="1"/>
                  </a:lnTo>
                  <a:lnTo>
                    <a:pt x="66" y="1"/>
                  </a:lnTo>
                  <a:lnTo>
                    <a:pt x="67" y="1"/>
                  </a:lnTo>
                  <a:lnTo>
                    <a:pt x="68" y="1"/>
                  </a:lnTo>
                  <a:lnTo>
                    <a:pt x="72" y="1"/>
                  </a:lnTo>
                  <a:lnTo>
                    <a:pt x="76" y="1"/>
                  </a:lnTo>
                  <a:lnTo>
                    <a:pt x="79" y="1"/>
                  </a:lnTo>
                  <a:lnTo>
                    <a:pt x="80" y="1"/>
                  </a:lnTo>
                  <a:lnTo>
                    <a:pt x="84" y="1"/>
                  </a:lnTo>
                  <a:lnTo>
                    <a:pt x="84" y="1"/>
                  </a:lnTo>
                  <a:lnTo>
                    <a:pt x="85" y="1"/>
                  </a:lnTo>
                  <a:lnTo>
                    <a:pt x="85" y="1"/>
                  </a:lnTo>
                  <a:lnTo>
                    <a:pt x="88" y="1"/>
                  </a:lnTo>
                  <a:lnTo>
                    <a:pt x="88" y="1"/>
                  </a:lnTo>
                  <a:lnTo>
                    <a:pt x="91" y="1"/>
                  </a:lnTo>
                  <a:lnTo>
                    <a:pt x="92" y="1"/>
                  </a:lnTo>
                  <a:lnTo>
                    <a:pt x="96" y="1"/>
                  </a:lnTo>
                  <a:lnTo>
                    <a:pt x="98" y="1"/>
                  </a:lnTo>
                  <a:lnTo>
                    <a:pt x="100" y="1"/>
                  </a:lnTo>
                  <a:lnTo>
                    <a:pt x="101" y="1"/>
                  </a:lnTo>
                  <a:lnTo>
                    <a:pt x="102" y="1"/>
                  </a:lnTo>
                  <a:lnTo>
                    <a:pt x="111" y="1"/>
                  </a:lnTo>
                  <a:lnTo>
                    <a:pt x="111" y="1"/>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1">
              <a:extLst>
                <a:ext uri="{FF2B5EF4-FFF2-40B4-BE49-F238E27FC236}">
                  <a16:creationId xmlns:a16="http://schemas.microsoft.com/office/drawing/2014/main" id="{79C39688-40C4-409B-9F33-2F4F5ED31F3E}"/>
                </a:ext>
              </a:extLst>
            </p:cNvPr>
            <p:cNvSpPr>
              <a:spLocks/>
            </p:cNvSpPr>
            <p:nvPr/>
          </p:nvSpPr>
          <p:spPr bwMode="auto">
            <a:xfrm>
              <a:off x="6330" y="3353"/>
              <a:ext cx="174" cy="337"/>
            </a:xfrm>
            <a:custGeom>
              <a:avLst/>
              <a:gdLst>
                <a:gd name="T0" fmla="*/ 169 w 174"/>
                <a:gd name="T1" fmla="*/ 16 h 337"/>
                <a:gd name="T2" fmla="*/ 169 w 174"/>
                <a:gd name="T3" fmla="*/ 36 h 337"/>
                <a:gd name="T4" fmla="*/ 169 w 174"/>
                <a:gd name="T5" fmla="*/ 46 h 337"/>
                <a:gd name="T6" fmla="*/ 169 w 174"/>
                <a:gd name="T7" fmla="*/ 66 h 337"/>
                <a:gd name="T8" fmla="*/ 169 w 174"/>
                <a:gd name="T9" fmla="*/ 88 h 337"/>
                <a:gd name="T10" fmla="*/ 169 w 174"/>
                <a:gd name="T11" fmla="*/ 113 h 337"/>
                <a:gd name="T12" fmla="*/ 169 w 174"/>
                <a:gd name="T13" fmla="*/ 133 h 337"/>
                <a:gd name="T14" fmla="*/ 171 w 174"/>
                <a:gd name="T15" fmla="*/ 151 h 337"/>
                <a:gd name="T16" fmla="*/ 171 w 174"/>
                <a:gd name="T17" fmla="*/ 163 h 337"/>
                <a:gd name="T18" fmla="*/ 171 w 174"/>
                <a:gd name="T19" fmla="*/ 188 h 337"/>
                <a:gd name="T20" fmla="*/ 171 w 174"/>
                <a:gd name="T21" fmla="*/ 206 h 337"/>
                <a:gd name="T22" fmla="*/ 171 w 174"/>
                <a:gd name="T23" fmla="*/ 222 h 337"/>
                <a:gd name="T24" fmla="*/ 171 w 174"/>
                <a:gd name="T25" fmla="*/ 243 h 337"/>
                <a:gd name="T26" fmla="*/ 171 w 174"/>
                <a:gd name="T27" fmla="*/ 271 h 337"/>
                <a:gd name="T28" fmla="*/ 174 w 174"/>
                <a:gd name="T29" fmla="*/ 288 h 337"/>
                <a:gd name="T30" fmla="*/ 174 w 174"/>
                <a:gd name="T31" fmla="*/ 309 h 337"/>
                <a:gd name="T32" fmla="*/ 174 w 174"/>
                <a:gd name="T33" fmla="*/ 326 h 337"/>
                <a:gd name="T34" fmla="*/ 163 w 174"/>
                <a:gd name="T35" fmla="*/ 337 h 337"/>
                <a:gd name="T36" fmla="*/ 147 w 174"/>
                <a:gd name="T37" fmla="*/ 337 h 337"/>
                <a:gd name="T38" fmla="*/ 139 w 174"/>
                <a:gd name="T39" fmla="*/ 337 h 337"/>
                <a:gd name="T40" fmla="*/ 129 w 174"/>
                <a:gd name="T41" fmla="*/ 337 h 337"/>
                <a:gd name="T42" fmla="*/ 113 w 174"/>
                <a:gd name="T43" fmla="*/ 337 h 337"/>
                <a:gd name="T44" fmla="*/ 91 w 174"/>
                <a:gd name="T45" fmla="*/ 337 h 337"/>
                <a:gd name="T46" fmla="*/ 72 w 174"/>
                <a:gd name="T47" fmla="*/ 337 h 337"/>
                <a:gd name="T48" fmla="*/ 63 w 174"/>
                <a:gd name="T49" fmla="*/ 328 h 337"/>
                <a:gd name="T50" fmla="*/ 63 w 174"/>
                <a:gd name="T51" fmla="*/ 308 h 337"/>
                <a:gd name="T52" fmla="*/ 63 w 174"/>
                <a:gd name="T53" fmla="*/ 295 h 337"/>
                <a:gd name="T54" fmla="*/ 63 w 174"/>
                <a:gd name="T55" fmla="*/ 282 h 337"/>
                <a:gd name="T56" fmla="*/ 58 w 174"/>
                <a:gd name="T57" fmla="*/ 278 h 337"/>
                <a:gd name="T58" fmla="*/ 58 w 174"/>
                <a:gd name="T59" fmla="*/ 264 h 337"/>
                <a:gd name="T60" fmla="*/ 58 w 174"/>
                <a:gd name="T61" fmla="*/ 257 h 337"/>
                <a:gd name="T62" fmla="*/ 58 w 174"/>
                <a:gd name="T63" fmla="*/ 244 h 337"/>
                <a:gd name="T64" fmla="*/ 58 w 174"/>
                <a:gd name="T65" fmla="*/ 230 h 337"/>
                <a:gd name="T66" fmla="*/ 58 w 174"/>
                <a:gd name="T67" fmla="*/ 213 h 337"/>
                <a:gd name="T68" fmla="*/ 58 w 174"/>
                <a:gd name="T69" fmla="*/ 198 h 337"/>
                <a:gd name="T70" fmla="*/ 58 w 174"/>
                <a:gd name="T71" fmla="*/ 188 h 337"/>
                <a:gd name="T72" fmla="*/ 58 w 174"/>
                <a:gd name="T73" fmla="*/ 168 h 337"/>
                <a:gd name="T74" fmla="*/ 58 w 174"/>
                <a:gd name="T75" fmla="*/ 150 h 337"/>
                <a:gd name="T76" fmla="*/ 58 w 174"/>
                <a:gd name="T77" fmla="*/ 130 h 337"/>
                <a:gd name="T78" fmla="*/ 58 w 174"/>
                <a:gd name="T79" fmla="*/ 118 h 337"/>
                <a:gd name="T80" fmla="*/ 58 w 174"/>
                <a:gd name="T81" fmla="*/ 104 h 337"/>
                <a:gd name="T82" fmla="*/ 58 w 174"/>
                <a:gd name="T83" fmla="*/ 95 h 337"/>
                <a:gd name="T84" fmla="*/ 58 w 174"/>
                <a:gd name="T85" fmla="*/ 86 h 337"/>
                <a:gd name="T86" fmla="*/ 58 w 174"/>
                <a:gd name="T87" fmla="*/ 76 h 337"/>
                <a:gd name="T88" fmla="*/ 58 w 174"/>
                <a:gd name="T89" fmla="*/ 58 h 337"/>
                <a:gd name="T90" fmla="*/ 44 w 174"/>
                <a:gd name="T91" fmla="*/ 57 h 337"/>
                <a:gd name="T92" fmla="*/ 30 w 174"/>
                <a:gd name="T93" fmla="*/ 57 h 337"/>
                <a:gd name="T94" fmla="*/ 6 w 174"/>
                <a:gd name="T95" fmla="*/ 57 h 337"/>
                <a:gd name="T96" fmla="*/ 2 w 174"/>
                <a:gd name="T97" fmla="*/ 44 h 337"/>
                <a:gd name="T98" fmla="*/ 2 w 174"/>
                <a:gd name="T99" fmla="*/ 27 h 337"/>
                <a:gd name="T100" fmla="*/ 2 w 174"/>
                <a:gd name="T101" fmla="*/ 14 h 337"/>
                <a:gd name="T102" fmla="*/ 0 w 174"/>
                <a:gd name="T103" fmla="*/ 2 h 337"/>
                <a:gd name="T104" fmla="*/ 15 w 174"/>
                <a:gd name="T105" fmla="*/ 0 h 337"/>
                <a:gd name="T106" fmla="*/ 32 w 174"/>
                <a:gd name="T107" fmla="*/ 0 h 337"/>
                <a:gd name="T108" fmla="*/ 47 w 174"/>
                <a:gd name="T109" fmla="*/ 0 h 337"/>
                <a:gd name="T110" fmla="*/ 67 w 174"/>
                <a:gd name="T111" fmla="*/ 0 h 337"/>
                <a:gd name="T112" fmla="*/ 82 w 174"/>
                <a:gd name="T113" fmla="*/ 0 h 337"/>
                <a:gd name="T114" fmla="*/ 91 w 174"/>
                <a:gd name="T115" fmla="*/ 0 h 337"/>
                <a:gd name="T116" fmla="*/ 110 w 174"/>
                <a:gd name="T117" fmla="*/ 0 h 337"/>
                <a:gd name="T118" fmla="*/ 129 w 174"/>
                <a:gd name="T119" fmla="*/ 0 h 337"/>
                <a:gd name="T120" fmla="*/ 143 w 174"/>
                <a:gd name="T121" fmla="*/ 0 h 337"/>
                <a:gd name="T122" fmla="*/ 159 w 174"/>
                <a:gd name="T123"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37">
                  <a:moveTo>
                    <a:pt x="169" y="0"/>
                  </a:moveTo>
                  <a:lnTo>
                    <a:pt x="169" y="2"/>
                  </a:lnTo>
                  <a:lnTo>
                    <a:pt x="169" y="2"/>
                  </a:lnTo>
                  <a:lnTo>
                    <a:pt x="169" y="6"/>
                  </a:lnTo>
                  <a:lnTo>
                    <a:pt x="169" y="10"/>
                  </a:lnTo>
                  <a:lnTo>
                    <a:pt x="169" y="14"/>
                  </a:lnTo>
                  <a:lnTo>
                    <a:pt x="169" y="16"/>
                  </a:lnTo>
                  <a:lnTo>
                    <a:pt x="169" y="19"/>
                  </a:lnTo>
                  <a:lnTo>
                    <a:pt x="169" y="19"/>
                  </a:lnTo>
                  <a:lnTo>
                    <a:pt x="169" y="24"/>
                  </a:lnTo>
                  <a:lnTo>
                    <a:pt x="169" y="25"/>
                  </a:lnTo>
                  <a:lnTo>
                    <a:pt x="169" y="28"/>
                  </a:lnTo>
                  <a:lnTo>
                    <a:pt x="169" y="31"/>
                  </a:lnTo>
                  <a:lnTo>
                    <a:pt x="169" y="36"/>
                  </a:lnTo>
                  <a:lnTo>
                    <a:pt x="169" y="38"/>
                  </a:lnTo>
                  <a:lnTo>
                    <a:pt x="169" y="38"/>
                  </a:lnTo>
                  <a:lnTo>
                    <a:pt x="169" y="44"/>
                  </a:lnTo>
                  <a:lnTo>
                    <a:pt x="169" y="45"/>
                  </a:lnTo>
                  <a:lnTo>
                    <a:pt x="169" y="44"/>
                  </a:lnTo>
                  <a:lnTo>
                    <a:pt x="169" y="46"/>
                  </a:lnTo>
                  <a:lnTo>
                    <a:pt x="169" y="46"/>
                  </a:lnTo>
                  <a:lnTo>
                    <a:pt x="169" y="49"/>
                  </a:lnTo>
                  <a:lnTo>
                    <a:pt x="169" y="49"/>
                  </a:lnTo>
                  <a:lnTo>
                    <a:pt x="169" y="53"/>
                  </a:lnTo>
                  <a:lnTo>
                    <a:pt x="169" y="55"/>
                  </a:lnTo>
                  <a:lnTo>
                    <a:pt x="169" y="58"/>
                  </a:lnTo>
                  <a:lnTo>
                    <a:pt x="169" y="65"/>
                  </a:lnTo>
                  <a:lnTo>
                    <a:pt x="169" y="66"/>
                  </a:lnTo>
                  <a:lnTo>
                    <a:pt x="169" y="70"/>
                  </a:lnTo>
                  <a:lnTo>
                    <a:pt x="169" y="74"/>
                  </a:lnTo>
                  <a:lnTo>
                    <a:pt x="169" y="76"/>
                  </a:lnTo>
                  <a:lnTo>
                    <a:pt x="169" y="82"/>
                  </a:lnTo>
                  <a:lnTo>
                    <a:pt x="169" y="84"/>
                  </a:lnTo>
                  <a:lnTo>
                    <a:pt x="169" y="86"/>
                  </a:lnTo>
                  <a:lnTo>
                    <a:pt x="169" y="88"/>
                  </a:lnTo>
                  <a:lnTo>
                    <a:pt x="169" y="93"/>
                  </a:lnTo>
                  <a:lnTo>
                    <a:pt x="169" y="95"/>
                  </a:lnTo>
                  <a:lnTo>
                    <a:pt x="169" y="101"/>
                  </a:lnTo>
                  <a:lnTo>
                    <a:pt x="169" y="108"/>
                  </a:lnTo>
                  <a:lnTo>
                    <a:pt x="169" y="109"/>
                  </a:lnTo>
                  <a:lnTo>
                    <a:pt x="169" y="112"/>
                  </a:lnTo>
                  <a:lnTo>
                    <a:pt x="169" y="113"/>
                  </a:lnTo>
                  <a:lnTo>
                    <a:pt x="169" y="117"/>
                  </a:lnTo>
                  <a:lnTo>
                    <a:pt x="169" y="117"/>
                  </a:lnTo>
                  <a:lnTo>
                    <a:pt x="169" y="121"/>
                  </a:lnTo>
                  <a:lnTo>
                    <a:pt x="169" y="124"/>
                  </a:lnTo>
                  <a:lnTo>
                    <a:pt x="169" y="130"/>
                  </a:lnTo>
                  <a:lnTo>
                    <a:pt x="169" y="131"/>
                  </a:lnTo>
                  <a:lnTo>
                    <a:pt x="169" y="133"/>
                  </a:lnTo>
                  <a:lnTo>
                    <a:pt x="169" y="134"/>
                  </a:lnTo>
                  <a:lnTo>
                    <a:pt x="169" y="135"/>
                  </a:lnTo>
                  <a:lnTo>
                    <a:pt x="169" y="135"/>
                  </a:lnTo>
                  <a:lnTo>
                    <a:pt x="171" y="141"/>
                  </a:lnTo>
                  <a:lnTo>
                    <a:pt x="171" y="144"/>
                  </a:lnTo>
                  <a:lnTo>
                    <a:pt x="171" y="150"/>
                  </a:lnTo>
                  <a:lnTo>
                    <a:pt x="171" y="151"/>
                  </a:lnTo>
                  <a:lnTo>
                    <a:pt x="171" y="152"/>
                  </a:lnTo>
                  <a:lnTo>
                    <a:pt x="171" y="156"/>
                  </a:lnTo>
                  <a:lnTo>
                    <a:pt x="171" y="158"/>
                  </a:lnTo>
                  <a:lnTo>
                    <a:pt x="171" y="160"/>
                  </a:lnTo>
                  <a:lnTo>
                    <a:pt x="171" y="160"/>
                  </a:lnTo>
                  <a:lnTo>
                    <a:pt x="171" y="161"/>
                  </a:lnTo>
                  <a:lnTo>
                    <a:pt x="171" y="163"/>
                  </a:lnTo>
                  <a:lnTo>
                    <a:pt x="171" y="163"/>
                  </a:lnTo>
                  <a:lnTo>
                    <a:pt x="171" y="168"/>
                  </a:lnTo>
                  <a:lnTo>
                    <a:pt x="171" y="173"/>
                  </a:lnTo>
                  <a:lnTo>
                    <a:pt x="171" y="179"/>
                  </a:lnTo>
                  <a:lnTo>
                    <a:pt x="171" y="184"/>
                  </a:lnTo>
                  <a:lnTo>
                    <a:pt x="171" y="185"/>
                  </a:lnTo>
                  <a:lnTo>
                    <a:pt x="171" y="188"/>
                  </a:lnTo>
                  <a:lnTo>
                    <a:pt x="171" y="192"/>
                  </a:lnTo>
                  <a:lnTo>
                    <a:pt x="171" y="196"/>
                  </a:lnTo>
                  <a:lnTo>
                    <a:pt x="171" y="198"/>
                  </a:lnTo>
                  <a:lnTo>
                    <a:pt x="171" y="199"/>
                  </a:lnTo>
                  <a:lnTo>
                    <a:pt x="171" y="199"/>
                  </a:lnTo>
                  <a:lnTo>
                    <a:pt x="171" y="199"/>
                  </a:lnTo>
                  <a:lnTo>
                    <a:pt x="171" y="206"/>
                  </a:lnTo>
                  <a:lnTo>
                    <a:pt x="171" y="207"/>
                  </a:lnTo>
                  <a:lnTo>
                    <a:pt x="171" y="209"/>
                  </a:lnTo>
                  <a:lnTo>
                    <a:pt x="171" y="211"/>
                  </a:lnTo>
                  <a:lnTo>
                    <a:pt x="171" y="215"/>
                  </a:lnTo>
                  <a:lnTo>
                    <a:pt x="171" y="218"/>
                  </a:lnTo>
                  <a:lnTo>
                    <a:pt x="171" y="222"/>
                  </a:lnTo>
                  <a:lnTo>
                    <a:pt x="171" y="222"/>
                  </a:lnTo>
                  <a:lnTo>
                    <a:pt x="171" y="223"/>
                  </a:lnTo>
                  <a:lnTo>
                    <a:pt x="171" y="226"/>
                  </a:lnTo>
                  <a:lnTo>
                    <a:pt x="171" y="230"/>
                  </a:lnTo>
                  <a:lnTo>
                    <a:pt x="171" y="233"/>
                  </a:lnTo>
                  <a:lnTo>
                    <a:pt x="171" y="236"/>
                  </a:lnTo>
                  <a:lnTo>
                    <a:pt x="171" y="239"/>
                  </a:lnTo>
                  <a:lnTo>
                    <a:pt x="171" y="243"/>
                  </a:lnTo>
                  <a:lnTo>
                    <a:pt x="171" y="244"/>
                  </a:lnTo>
                  <a:lnTo>
                    <a:pt x="171" y="245"/>
                  </a:lnTo>
                  <a:lnTo>
                    <a:pt x="171" y="249"/>
                  </a:lnTo>
                  <a:lnTo>
                    <a:pt x="171" y="253"/>
                  </a:lnTo>
                  <a:lnTo>
                    <a:pt x="171" y="261"/>
                  </a:lnTo>
                  <a:lnTo>
                    <a:pt x="171" y="265"/>
                  </a:lnTo>
                  <a:lnTo>
                    <a:pt x="171" y="271"/>
                  </a:lnTo>
                  <a:lnTo>
                    <a:pt x="171" y="275"/>
                  </a:lnTo>
                  <a:lnTo>
                    <a:pt x="171" y="278"/>
                  </a:lnTo>
                  <a:lnTo>
                    <a:pt x="174" y="278"/>
                  </a:lnTo>
                  <a:lnTo>
                    <a:pt x="174" y="279"/>
                  </a:lnTo>
                  <a:lnTo>
                    <a:pt x="174" y="282"/>
                  </a:lnTo>
                  <a:lnTo>
                    <a:pt x="174" y="286"/>
                  </a:lnTo>
                  <a:lnTo>
                    <a:pt x="174" y="288"/>
                  </a:lnTo>
                  <a:lnTo>
                    <a:pt x="174" y="290"/>
                  </a:lnTo>
                  <a:lnTo>
                    <a:pt x="174" y="292"/>
                  </a:lnTo>
                  <a:lnTo>
                    <a:pt x="174" y="295"/>
                  </a:lnTo>
                  <a:lnTo>
                    <a:pt x="174" y="299"/>
                  </a:lnTo>
                  <a:lnTo>
                    <a:pt x="174" y="304"/>
                  </a:lnTo>
                  <a:lnTo>
                    <a:pt x="174" y="308"/>
                  </a:lnTo>
                  <a:lnTo>
                    <a:pt x="174" y="309"/>
                  </a:lnTo>
                  <a:lnTo>
                    <a:pt x="174" y="315"/>
                  </a:lnTo>
                  <a:lnTo>
                    <a:pt x="174" y="316"/>
                  </a:lnTo>
                  <a:lnTo>
                    <a:pt x="174" y="317"/>
                  </a:lnTo>
                  <a:lnTo>
                    <a:pt x="174" y="320"/>
                  </a:lnTo>
                  <a:lnTo>
                    <a:pt x="174" y="322"/>
                  </a:lnTo>
                  <a:lnTo>
                    <a:pt x="174" y="325"/>
                  </a:lnTo>
                  <a:lnTo>
                    <a:pt x="174" y="326"/>
                  </a:lnTo>
                  <a:lnTo>
                    <a:pt x="174" y="330"/>
                  </a:lnTo>
                  <a:lnTo>
                    <a:pt x="174" y="333"/>
                  </a:lnTo>
                  <a:lnTo>
                    <a:pt x="174" y="336"/>
                  </a:lnTo>
                  <a:lnTo>
                    <a:pt x="169" y="337"/>
                  </a:lnTo>
                  <a:lnTo>
                    <a:pt x="167" y="337"/>
                  </a:lnTo>
                  <a:lnTo>
                    <a:pt x="165" y="337"/>
                  </a:lnTo>
                  <a:lnTo>
                    <a:pt x="163" y="337"/>
                  </a:lnTo>
                  <a:lnTo>
                    <a:pt x="161" y="337"/>
                  </a:lnTo>
                  <a:lnTo>
                    <a:pt x="157" y="337"/>
                  </a:lnTo>
                  <a:lnTo>
                    <a:pt x="156" y="337"/>
                  </a:lnTo>
                  <a:lnTo>
                    <a:pt x="154" y="337"/>
                  </a:lnTo>
                  <a:lnTo>
                    <a:pt x="152" y="337"/>
                  </a:lnTo>
                  <a:lnTo>
                    <a:pt x="151" y="337"/>
                  </a:lnTo>
                  <a:lnTo>
                    <a:pt x="147" y="337"/>
                  </a:lnTo>
                  <a:lnTo>
                    <a:pt x="147" y="337"/>
                  </a:lnTo>
                  <a:lnTo>
                    <a:pt x="147" y="337"/>
                  </a:lnTo>
                  <a:lnTo>
                    <a:pt x="146" y="337"/>
                  </a:lnTo>
                  <a:lnTo>
                    <a:pt x="143" y="337"/>
                  </a:lnTo>
                  <a:lnTo>
                    <a:pt x="142" y="337"/>
                  </a:lnTo>
                  <a:lnTo>
                    <a:pt x="140" y="337"/>
                  </a:lnTo>
                  <a:lnTo>
                    <a:pt x="139" y="337"/>
                  </a:lnTo>
                  <a:lnTo>
                    <a:pt x="138" y="337"/>
                  </a:lnTo>
                  <a:lnTo>
                    <a:pt x="135" y="337"/>
                  </a:lnTo>
                  <a:lnTo>
                    <a:pt x="135" y="337"/>
                  </a:lnTo>
                  <a:lnTo>
                    <a:pt x="134" y="337"/>
                  </a:lnTo>
                  <a:lnTo>
                    <a:pt x="131" y="337"/>
                  </a:lnTo>
                  <a:lnTo>
                    <a:pt x="130" y="337"/>
                  </a:lnTo>
                  <a:lnTo>
                    <a:pt x="129" y="337"/>
                  </a:lnTo>
                  <a:lnTo>
                    <a:pt x="125" y="337"/>
                  </a:lnTo>
                  <a:lnTo>
                    <a:pt x="123" y="337"/>
                  </a:lnTo>
                  <a:lnTo>
                    <a:pt x="122" y="337"/>
                  </a:lnTo>
                  <a:lnTo>
                    <a:pt x="119" y="337"/>
                  </a:lnTo>
                  <a:lnTo>
                    <a:pt x="117" y="337"/>
                  </a:lnTo>
                  <a:lnTo>
                    <a:pt x="116" y="337"/>
                  </a:lnTo>
                  <a:lnTo>
                    <a:pt x="113" y="337"/>
                  </a:lnTo>
                  <a:lnTo>
                    <a:pt x="109" y="337"/>
                  </a:lnTo>
                  <a:lnTo>
                    <a:pt x="104" y="337"/>
                  </a:lnTo>
                  <a:lnTo>
                    <a:pt x="102" y="337"/>
                  </a:lnTo>
                  <a:lnTo>
                    <a:pt x="100" y="337"/>
                  </a:lnTo>
                  <a:lnTo>
                    <a:pt x="96" y="337"/>
                  </a:lnTo>
                  <a:lnTo>
                    <a:pt x="93" y="337"/>
                  </a:lnTo>
                  <a:lnTo>
                    <a:pt x="91" y="337"/>
                  </a:lnTo>
                  <a:lnTo>
                    <a:pt x="89" y="337"/>
                  </a:lnTo>
                  <a:lnTo>
                    <a:pt x="84" y="337"/>
                  </a:lnTo>
                  <a:lnTo>
                    <a:pt x="84" y="337"/>
                  </a:lnTo>
                  <a:lnTo>
                    <a:pt x="83" y="337"/>
                  </a:lnTo>
                  <a:lnTo>
                    <a:pt x="79" y="337"/>
                  </a:lnTo>
                  <a:lnTo>
                    <a:pt x="76" y="337"/>
                  </a:lnTo>
                  <a:lnTo>
                    <a:pt x="72" y="337"/>
                  </a:lnTo>
                  <a:lnTo>
                    <a:pt x="68" y="337"/>
                  </a:lnTo>
                  <a:lnTo>
                    <a:pt x="67" y="337"/>
                  </a:lnTo>
                  <a:lnTo>
                    <a:pt x="65" y="337"/>
                  </a:lnTo>
                  <a:lnTo>
                    <a:pt x="63" y="337"/>
                  </a:lnTo>
                  <a:lnTo>
                    <a:pt x="63" y="336"/>
                  </a:lnTo>
                  <a:lnTo>
                    <a:pt x="63" y="330"/>
                  </a:lnTo>
                  <a:lnTo>
                    <a:pt x="63" y="328"/>
                  </a:lnTo>
                  <a:lnTo>
                    <a:pt x="63" y="325"/>
                  </a:lnTo>
                  <a:lnTo>
                    <a:pt x="63" y="320"/>
                  </a:lnTo>
                  <a:lnTo>
                    <a:pt x="63" y="319"/>
                  </a:lnTo>
                  <a:lnTo>
                    <a:pt x="63" y="316"/>
                  </a:lnTo>
                  <a:lnTo>
                    <a:pt x="63" y="309"/>
                  </a:lnTo>
                  <a:lnTo>
                    <a:pt x="63" y="308"/>
                  </a:lnTo>
                  <a:lnTo>
                    <a:pt x="63" y="308"/>
                  </a:lnTo>
                  <a:lnTo>
                    <a:pt x="63" y="305"/>
                  </a:lnTo>
                  <a:lnTo>
                    <a:pt x="63" y="304"/>
                  </a:lnTo>
                  <a:lnTo>
                    <a:pt x="63" y="302"/>
                  </a:lnTo>
                  <a:lnTo>
                    <a:pt x="63" y="302"/>
                  </a:lnTo>
                  <a:lnTo>
                    <a:pt x="63" y="299"/>
                  </a:lnTo>
                  <a:lnTo>
                    <a:pt x="63" y="296"/>
                  </a:lnTo>
                  <a:lnTo>
                    <a:pt x="63" y="295"/>
                  </a:lnTo>
                  <a:lnTo>
                    <a:pt x="63" y="292"/>
                  </a:lnTo>
                  <a:lnTo>
                    <a:pt x="63" y="290"/>
                  </a:lnTo>
                  <a:lnTo>
                    <a:pt x="63" y="290"/>
                  </a:lnTo>
                  <a:lnTo>
                    <a:pt x="63" y="288"/>
                  </a:lnTo>
                  <a:lnTo>
                    <a:pt x="63" y="285"/>
                  </a:lnTo>
                  <a:lnTo>
                    <a:pt x="63" y="285"/>
                  </a:lnTo>
                  <a:lnTo>
                    <a:pt x="63" y="282"/>
                  </a:lnTo>
                  <a:lnTo>
                    <a:pt x="63" y="281"/>
                  </a:lnTo>
                  <a:lnTo>
                    <a:pt x="63" y="279"/>
                  </a:lnTo>
                  <a:lnTo>
                    <a:pt x="63" y="278"/>
                  </a:lnTo>
                  <a:lnTo>
                    <a:pt x="63" y="278"/>
                  </a:lnTo>
                  <a:lnTo>
                    <a:pt x="62" y="278"/>
                  </a:lnTo>
                  <a:lnTo>
                    <a:pt x="59" y="278"/>
                  </a:lnTo>
                  <a:lnTo>
                    <a:pt x="58" y="278"/>
                  </a:lnTo>
                  <a:lnTo>
                    <a:pt x="58" y="278"/>
                  </a:lnTo>
                  <a:lnTo>
                    <a:pt x="58" y="275"/>
                  </a:lnTo>
                  <a:lnTo>
                    <a:pt x="58" y="273"/>
                  </a:lnTo>
                  <a:lnTo>
                    <a:pt x="58" y="268"/>
                  </a:lnTo>
                  <a:lnTo>
                    <a:pt x="58" y="268"/>
                  </a:lnTo>
                  <a:lnTo>
                    <a:pt x="58" y="266"/>
                  </a:lnTo>
                  <a:lnTo>
                    <a:pt x="58" y="264"/>
                  </a:lnTo>
                  <a:lnTo>
                    <a:pt x="58" y="264"/>
                  </a:lnTo>
                  <a:lnTo>
                    <a:pt x="58" y="262"/>
                  </a:lnTo>
                  <a:lnTo>
                    <a:pt x="58" y="260"/>
                  </a:lnTo>
                  <a:lnTo>
                    <a:pt x="58" y="260"/>
                  </a:lnTo>
                  <a:lnTo>
                    <a:pt x="58" y="260"/>
                  </a:lnTo>
                  <a:lnTo>
                    <a:pt x="58" y="258"/>
                  </a:lnTo>
                  <a:lnTo>
                    <a:pt x="58" y="257"/>
                  </a:lnTo>
                  <a:lnTo>
                    <a:pt x="58" y="254"/>
                  </a:lnTo>
                  <a:lnTo>
                    <a:pt x="58" y="252"/>
                  </a:lnTo>
                  <a:lnTo>
                    <a:pt x="58" y="251"/>
                  </a:lnTo>
                  <a:lnTo>
                    <a:pt x="58" y="251"/>
                  </a:lnTo>
                  <a:lnTo>
                    <a:pt x="58" y="249"/>
                  </a:lnTo>
                  <a:lnTo>
                    <a:pt x="58" y="248"/>
                  </a:lnTo>
                  <a:lnTo>
                    <a:pt x="58" y="244"/>
                  </a:lnTo>
                  <a:lnTo>
                    <a:pt x="58" y="244"/>
                  </a:lnTo>
                  <a:lnTo>
                    <a:pt x="58" y="244"/>
                  </a:lnTo>
                  <a:lnTo>
                    <a:pt x="58" y="243"/>
                  </a:lnTo>
                  <a:lnTo>
                    <a:pt x="58" y="239"/>
                  </a:lnTo>
                  <a:lnTo>
                    <a:pt x="58" y="235"/>
                  </a:lnTo>
                  <a:lnTo>
                    <a:pt x="58" y="230"/>
                  </a:lnTo>
                  <a:lnTo>
                    <a:pt x="58" y="230"/>
                  </a:lnTo>
                  <a:lnTo>
                    <a:pt x="58" y="228"/>
                  </a:lnTo>
                  <a:lnTo>
                    <a:pt x="58" y="226"/>
                  </a:lnTo>
                  <a:lnTo>
                    <a:pt x="58" y="226"/>
                  </a:lnTo>
                  <a:lnTo>
                    <a:pt x="58" y="220"/>
                  </a:lnTo>
                  <a:lnTo>
                    <a:pt x="58" y="216"/>
                  </a:lnTo>
                  <a:lnTo>
                    <a:pt x="58" y="215"/>
                  </a:lnTo>
                  <a:lnTo>
                    <a:pt x="58" y="213"/>
                  </a:lnTo>
                  <a:lnTo>
                    <a:pt x="58" y="209"/>
                  </a:lnTo>
                  <a:lnTo>
                    <a:pt x="58" y="207"/>
                  </a:lnTo>
                  <a:lnTo>
                    <a:pt x="58" y="206"/>
                  </a:lnTo>
                  <a:lnTo>
                    <a:pt x="58" y="205"/>
                  </a:lnTo>
                  <a:lnTo>
                    <a:pt x="58" y="202"/>
                  </a:lnTo>
                  <a:lnTo>
                    <a:pt x="58" y="199"/>
                  </a:lnTo>
                  <a:lnTo>
                    <a:pt x="58" y="198"/>
                  </a:lnTo>
                  <a:lnTo>
                    <a:pt x="58" y="198"/>
                  </a:lnTo>
                  <a:lnTo>
                    <a:pt x="58" y="198"/>
                  </a:lnTo>
                  <a:lnTo>
                    <a:pt x="58" y="196"/>
                  </a:lnTo>
                  <a:lnTo>
                    <a:pt x="58" y="194"/>
                  </a:lnTo>
                  <a:lnTo>
                    <a:pt x="58" y="192"/>
                  </a:lnTo>
                  <a:lnTo>
                    <a:pt x="58" y="192"/>
                  </a:lnTo>
                  <a:lnTo>
                    <a:pt x="58" y="188"/>
                  </a:lnTo>
                  <a:lnTo>
                    <a:pt x="58" y="184"/>
                  </a:lnTo>
                  <a:lnTo>
                    <a:pt x="58" y="179"/>
                  </a:lnTo>
                  <a:lnTo>
                    <a:pt x="58" y="173"/>
                  </a:lnTo>
                  <a:lnTo>
                    <a:pt x="58" y="171"/>
                  </a:lnTo>
                  <a:lnTo>
                    <a:pt x="58" y="169"/>
                  </a:lnTo>
                  <a:lnTo>
                    <a:pt x="58" y="169"/>
                  </a:lnTo>
                  <a:lnTo>
                    <a:pt x="58" y="168"/>
                  </a:lnTo>
                  <a:lnTo>
                    <a:pt x="58" y="167"/>
                  </a:lnTo>
                  <a:lnTo>
                    <a:pt x="58" y="165"/>
                  </a:lnTo>
                  <a:lnTo>
                    <a:pt x="58" y="160"/>
                  </a:lnTo>
                  <a:lnTo>
                    <a:pt x="58" y="159"/>
                  </a:lnTo>
                  <a:lnTo>
                    <a:pt x="58" y="155"/>
                  </a:lnTo>
                  <a:lnTo>
                    <a:pt x="58" y="152"/>
                  </a:lnTo>
                  <a:lnTo>
                    <a:pt x="58" y="150"/>
                  </a:lnTo>
                  <a:lnTo>
                    <a:pt x="58" y="148"/>
                  </a:lnTo>
                  <a:lnTo>
                    <a:pt x="58" y="143"/>
                  </a:lnTo>
                  <a:lnTo>
                    <a:pt x="58" y="142"/>
                  </a:lnTo>
                  <a:lnTo>
                    <a:pt x="58" y="141"/>
                  </a:lnTo>
                  <a:lnTo>
                    <a:pt x="58" y="135"/>
                  </a:lnTo>
                  <a:lnTo>
                    <a:pt x="58" y="134"/>
                  </a:lnTo>
                  <a:lnTo>
                    <a:pt x="58" y="130"/>
                  </a:lnTo>
                  <a:lnTo>
                    <a:pt x="58" y="126"/>
                  </a:lnTo>
                  <a:lnTo>
                    <a:pt x="58" y="126"/>
                  </a:lnTo>
                  <a:lnTo>
                    <a:pt x="58" y="125"/>
                  </a:lnTo>
                  <a:lnTo>
                    <a:pt x="58" y="122"/>
                  </a:lnTo>
                  <a:lnTo>
                    <a:pt x="58" y="121"/>
                  </a:lnTo>
                  <a:lnTo>
                    <a:pt x="58" y="120"/>
                  </a:lnTo>
                  <a:lnTo>
                    <a:pt x="58" y="118"/>
                  </a:lnTo>
                  <a:lnTo>
                    <a:pt x="58" y="117"/>
                  </a:lnTo>
                  <a:lnTo>
                    <a:pt x="58" y="113"/>
                  </a:lnTo>
                  <a:lnTo>
                    <a:pt x="58" y="109"/>
                  </a:lnTo>
                  <a:lnTo>
                    <a:pt x="58" y="108"/>
                  </a:lnTo>
                  <a:lnTo>
                    <a:pt x="58" y="107"/>
                  </a:lnTo>
                  <a:lnTo>
                    <a:pt x="58" y="105"/>
                  </a:lnTo>
                  <a:lnTo>
                    <a:pt x="58" y="104"/>
                  </a:lnTo>
                  <a:lnTo>
                    <a:pt x="58" y="104"/>
                  </a:lnTo>
                  <a:lnTo>
                    <a:pt x="58" y="104"/>
                  </a:lnTo>
                  <a:lnTo>
                    <a:pt x="58" y="103"/>
                  </a:lnTo>
                  <a:lnTo>
                    <a:pt x="58" y="101"/>
                  </a:lnTo>
                  <a:lnTo>
                    <a:pt x="58" y="99"/>
                  </a:lnTo>
                  <a:lnTo>
                    <a:pt x="58" y="97"/>
                  </a:lnTo>
                  <a:lnTo>
                    <a:pt x="58" y="95"/>
                  </a:lnTo>
                  <a:lnTo>
                    <a:pt x="58" y="95"/>
                  </a:lnTo>
                  <a:lnTo>
                    <a:pt x="58" y="95"/>
                  </a:lnTo>
                  <a:lnTo>
                    <a:pt x="58" y="93"/>
                  </a:lnTo>
                  <a:lnTo>
                    <a:pt x="58" y="92"/>
                  </a:lnTo>
                  <a:lnTo>
                    <a:pt x="58" y="91"/>
                  </a:lnTo>
                  <a:lnTo>
                    <a:pt x="58" y="87"/>
                  </a:lnTo>
                  <a:lnTo>
                    <a:pt x="58" y="86"/>
                  </a:lnTo>
                  <a:lnTo>
                    <a:pt x="58" y="84"/>
                  </a:lnTo>
                  <a:lnTo>
                    <a:pt x="58" y="84"/>
                  </a:lnTo>
                  <a:lnTo>
                    <a:pt x="58" y="84"/>
                  </a:lnTo>
                  <a:lnTo>
                    <a:pt x="58" y="82"/>
                  </a:lnTo>
                  <a:lnTo>
                    <a:pt x="58" y="78"/>
                  </a:lnTo>
                  <a:lnTo>
                    <a:pt x="58" y="76"/>
                  </a:lnTo>
                  <a:lnTo>
                    <a:pt x="58" y="76"/>
                  </a:lnTo>
                  <a:lnTo>
                    <a:pt x="58" y="75"/>
                  </a:lnTo>
                  <a:lnTo>
                    <a:pt x="58" y="74"/>
                  </a:lnTo>
                  <a:lnTo>
                    <a:pt x="58" y="72"/>
                  </a:lnTo>
                  <a:lnTo>
                    <a:pt x="58" y="67"/>
                  </a:lnTo>
                  <a:lnTo>
                    <a:pt x="58" y="66"/>
                  </a:lnTo>
                  <a:lnTo>
                    <a:pt x="58" y="63"/>
                  </a:lnTo>
                  <a:lnTo>
                    <a:pt x="58" y="58"/>
                  </a:lnTo>
                  <a:lnTo>
                    <a:pt x="58" y="57"/>
                  </a:lnTo>
                  <a:lnTo>
                    <a:pt x="55" y="57"/>
                  </a:lnTo>
                  <a:lnTo>
                    <a:pt x="54" y="57"/>
                  </a:lnTo>
                  <a:lnTo>
                    <a:pt x="53" y="57"/>
                  </a:lnTo>
                  <a:lnTo>
                    <a:pt x="51" y="57"/>
                  </a:lnTo>
                  <a:lnTo>
                    <a:pt x="49" y="57"/>
                  </a:lnTo>
                  <a:lnTo>
                    <a:pt x="44" y="57"/>
                  </a:lnTo>
                  <a:lnTo>
                    <a:pt x="44" y="57"/>
                  </a:lnTo>
                  <a:lnTo>
                    <a:pt x="44" y="57"/>
                  </a:lnTo>
                  <a:lnTo>
                    <a:pt x="42" y="57"/>
                  </a:lnTo>
                  <a:lnTo>
                    <a:pt x="40" y="57"/>
                  </a:lnTo>
                  <a:lnTo>
                    <a:pt x="40" y="57"/>
                  </a:lnTo>
                  <a:lnTo>
                    <a:pt x="37" y="57"/>
                  </a:lnTo>
                  <a:lnTo>
                    <a:pt x="30" y="57"/>
                  </a:lnTo>
                  <a:lnTo>
                    <a:pt x="29" y="57"/>
                  </a:lnTo>
                  <a:lnTo>
                    <a:pt x="21" y="57"/>
                  </a:lnTo>
                  <a:lnTo>
                    <a:pt x="19" y="57"/>
                  </a:lnTo>
                  <a:lnTo>
                    <a:pt x="17" y="57"/>
                  </a:lnTo>
                  <a:lnTo>
                    <a:pt x="13" y="57"/>
                  </a:lnTo>
                  <a:lnTo>
                    <a:pt x="11" y="57"/>
                  </a:lnTo>
                  <a:lnTo>
                    <a:pt x="6" y="57"/>
                  </a:lnTo>
                  <a:lnTo>
                    <a:pt x="2" y="57"/>
                  </a:lnTo>
                  <a:lnTo>
                    <a:pt x="2" y="57"/>
                  </a:lnTo>
                  <a:lnTo>
                    <a:pt x="2" y="55"/>
                  </a:lnTo>
                  <a:lnTo>
                    <a:pt x="2" y="54"/>
                  </a:lnTo>
                  <a:lnTo>
                    <a:pt x="2" y="50"/>
                  </a:lnTo>
                  <a:lnTo>
                    <a:pt x="2" y="49"/>
                  </a:lnTo>
                  <a:lnTo>
                    <a:pt x="2" y="44"/>
                  </a:lnTo>
                  <a:lnTo>
                    <a:pt x="2" y="41"/>
                  </a:lnTo>
                  <a:lnTo>
                    <a:pt x="2" y="38"/>
                  </a:lnTo>
                  <a:lnTo>
                    <a:pt x="2" y="37"/>
                  </a:lnTo>
                  <a:lnTo>
                    <a:pt x="2" y="36"/>
                  </a:lnTo>
                  <a:lnTo>
                    <a:pt x="2" y="35"/>
                  </a:lnTo>
                  <a:lnTo>
                    <a:pt x="2" y="31"/>
                  </a:lnTo>
                  <a:lnTo>
                    <a:pt x="2" y="27"/>
                  </a:lnTo>
                  <a:lnTo>
                    <a:pt x="2" y="23"/>
                  </a:lnTo>
                  <a:lnTo>
                    <a:pt x="2" y="21"/>
                  </a:lnTo>
                  <a:lnTo>
                    <a:pt x="2" y="20"/>
                  </a:lnTo>
                  <a:lnTo>
                    <a:pt x="2" y="17"/>
                  </a:lnTo>
                  <a:lnTo>
                    <a:pt x="2" y="16"/>
                  </a:lnTo>
                  <a:lnTo>
                    <a:pt x="2" y="15"/>
                  </a:lnTo>
                  <a:lnTo>
                    <a:pt x="2" y="14"/>
                  </a:lnTo>
                  <a:lnTo>
                    <a:pt x="2" y="11"/>
                  </a:lnTo>
                  <a:lnTo>
                    <a:pt x="2" y="11"/>
                  </a:lnTo>
                  <a:lnTo>
                    <a:pt x="2" y="10"/>
                  </a:lnTo>
                  <a:lnTo>
                    <a:pt x="2" y="7"/>
                  </a:lnTo>
                  <a:lnTo>
                    <a:pt x="0" y="4"/>
                  </a:lnTo>
                  <a:lnTo>
                    <a:pt x="0" y="2"/>
                  </a:lnTo>
                  <a:lnTo>
                    <a:pt x="0" y="2"/>
                  </a:lnTo>
                  <a:lnTo>
                    <a:pt x="4" y="0"/>
                  </a:lnTo>
                  <a:lnTo>
                    <a:pt x="4" y="0"/>
                  </a:lnTo>
                  <a:lnTo>
                    <a:pt x="8" y="0"/>
                  </a:lnTo>
                  <a:lnTo>
                    <a:pt x="11" y="0"/>
                  </a:lnTo>
                  <a:lnTo>
                    <a:pt x="12" y="0"/>
                  </a:lnTo>
                  <a:lnTo>
                    <a:pt x="12" y="0"/>
                  </a:lnTo>
                  <a:lnTo>
                    <a:pt x="15" y="0"/>
                  </a:lnTo>
                  <a:lnTo>
                    <a:pt x="17" y="0"/>
                  </a:lnTo>
                  <a:lnTo>
                    <a:pt x="19" y="0"/>
                  </a:lnTo>
                  <a:lnTo>
                    <a:pt x="20" y="0"/>
                  </a:lnTo>
                  <a:lnTo>
                    <a:pt x="27" y="0"/>
                  </a:lnTo>
                  <a:lnTo>
                    <a:pt x="29" y="0"/>
                  </a:lnTo>
                  <a:lnTo>
                    <a:pt x="32" y="0"/>
                  </a:lnTo>
                  <a:lnTo>
                    <a:pt x="32" y="0"/>
                  </a:lnTo>
                  <a:lnTo>
                    <a:pt x="33" y="0"/>
                  </a:lnTo>
                  <a:lnTo>
                    <a:pt x="37" y="0"/>
                  </a:lnTo>
                  <a:lnTo>
                    <a:pt x="40" y="0"/>
                  </a:lnTo>
                  <a:lnTo>
                    <a:pt x="42" y="0"/>
                  </a:lnTo>
                  <a:lnTo>
                    <a:pt x="44" y="0"/>
                  </a:lnTo>
                  <a:lnTo>
                    <a:pt x="45" y="0"/>
                  </a:lnTo>
                  <a:lnTo>
                    <a:pt x="47" y="0"/>
                  </a:lnTo>
                  <a:lnTo>
                    <a:pt x="51" y="0"/>
                  </a:lnTo>
                  <a:lnTo>
                    <a:pt x="54" y="0"/>
                  </a:lnTo>
                  <a:lnTo>
                    <a:pt x="61" y="0"/>
                  </a:lnTo>
                  <a:lnTo>
                    <a:pt x="63" y="0"/>
                  </a:lnTo>
                  <a:lnTo>
                    <a:pt x="65" y="0"/>
                  </a:lnTo>
                  <a:lnTo>
                    <a:pt x="66" y="0"/>
                  </a:lnTo>
                  <a:lnTo>
                    <a:pt x="67" y="0"/>
                  </a:lnTo>
                  <a:lnTo>
                    <a:pt x="68" y="0"/>
                  </a:lnTo>
                  <a:lnTo>
                    <a:pt x="74" y="0"/>
                  </a:lnTo>
                  <a:lnTo>
                    <a:pt x="75" y="0"/>
                  </a:lnTo>
                  <a:lnTo>
                    <a:pt x="76" y="0"/>
                  </a:lnTo>
                  <a:lnTo>
                    <a:pt x="79" y="0"/>
                  </a:lnTo>
                  <a:lnTo>
                    <a:pt x="80" y="0"/>
                  </a:lnTo>
                  <a:lnTo>
                    <a:pt x="82" y="0"/>
                  </a:lnTo>
                  <a:lnTo>
                    <a:pt x="83" y="0"/>
                  </a:lnTo>
                  <a:lnTo>
                    <a:pt x="83" y="0"/>
                  </a:lnTo>
                  <a:lnTo>
                    <a:pt x="84" y="0"/>
                  </a:lnTo>
                  <a:lnTo>
                    <a:pt x="85" y="0"/>
                  </a:lnTo>
                  <a:lnTo>
                    <a:pt x="87" y="0"/>
                  </a:lnTo>
                  <a:lnTo>
                    <a:pt x="88" y="0"/>
                  </a:lnTo>
                  <a:lnTo>
                    <a:pt x="91" y="0"/>
                  </a:lnTo>
                  <a:lnTo>
                    <a:pt x="93" y="0"/>
                  </a:lnTo>
                  <a:lnTo>
                    <a:pt x="95" y="0"/>
                  </a:lnTo>
                  <a:lnTo>
                    <a:pt x="100" y="0"/>
                  </a:lnTo>
                  <a:lnTo>
                    <a:pt x="101" y="0"/>
                  </a:lnTo>
                  <a:lnTo>
                    <a:pt x="104" y="0"/>
                  </a:lnTo>
                  <a:lnTo>
                    <a:pt x="108" y="0"/>
                  </a:lnTo>
                  <a:lnTo>
                    <a:pt x="110" y="0"/>
                  </a:lnTo>
                  <a:lnTo>
                    <a:pt x="113" y="0"/>
                  </a:lnTo>
                  <a:lnTo>
                    <a:pt x="116" y="0"/>
                  </a:lnTo>
                  <a:lnTo>
                    <a:pt x="118" y="0"/>
                  </a:lnTo>
                  <a:lnTo>
                    <a:pt x="122" y="0"/>
                  </a:lnTo>
                  <a:lnTo>
                    <a:pt x="123" y="0"/>
                  </a:lnTo>
                  <a:lnTo>
                    <a:pt x="125" y="0"/>
                  </a:lnTo>
                  <a:lnTo>
                    <a:pt x="129" y="0"/>
                  </a:lnTo>
                  <a:lnTo>
                    <a:pt x="130" y="0"/>
                  </a:lnTo>
                  <a:lnTo>
                    <a:pt x="131" y="0"/>
                  </a:lnTo>
                  <a:lnTo>
                    <a:pt x="134" y="0"/>
                  </a:lnTo>
                  <a:lnTo>
                    <a:pt x="138" y="0"/>
                  </a:lnTo>
                  <a:lnTo>
                    <a:pt x="139" y="0"/>
                  </a:lnTo>
                  <a:lnTo>
                    <a:pt x="140" y="0"/>
                  </a:lnTo>
                  <a:lnTo>
                    <a:pt x="143" y="0"/>
                  </a:lnTo>
                  <a:lnTo>
                    <a:pt x="144" y="0"/>
                  </a:lnTo>
                  <a:lnTo>
                    <a:pt x="150" y="0"/>
                  </a:lnTo>
                  <a:lnTo>
                    <a:pt x="151" y="0"/>
                  </a:lnTo>
                  <a:lnTo>
                    <a:pt x="154" y="0"/>
                  </a:lnTo>
                  <a:lnTo>
                    <a:pt x="155" y="0"/>
                  </a:lnTo>
                  <a:lnTo>
                    <a:pt x="157" y="0"/>
                  </a:lnTo>
                  <a:lnTo>
                    <a:pt x="159" y="0"/>
                  </a:lnTo>
                  <a:lnTo>
                    <a:pt x="160" y="0"/>
                  </a:lnTo>
                  <a:lnTo>
                    <a:pt x="161" y="0"/>
                  </a:lnTo>
                  <a:lnTo>
                    <a:pt x="163" y="0"/>
                  </a:lnTo>
                  <a:lnTo>
                    <a:pt x="168" y="0"/>
                  </a:lnTo>
                  <a:lnTo>
                    <a:pt x="169"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82">
              <a:extLst>
                <a:ext uri="{FF2B5EF4-FFF2-40B4-BE49-F238E27FC236}">
                  <a16:creationId xmlns:a16="http://schemas.microsoft.com/office/drawing/2014/main" id="{2281630E-A655-4C8C-A751-42307DC1A346}"/>
                </a:ext>
              </a:extLst>
            </p:cNvPr>
            <p:cNvSpPr>
              <a:spLocks/>
            </p:cNvSpPr>
            <p:nvPr/>
          </p:nvSpPr>
          <p:spPr bwMode="auto">
            <a:xfrm>
              <a:off x="6219" y="3355"/>
              <a:ext cx="169" cy="288"/>
            </a:xfrm>
            <a:custGeom>
              <a:avLst/>
              <a:gdLst>
                <a:gd name="T0" fmla="*/ 113 w 169"/>
                <a:gd name="T1" fmla="*/ 12 h 288"/>
                <a:gd name="T2" fmla="*/ 113 w 169"/>
                <a:gd name="T3" fmla="*/ 29 h 288"/>
                <a:gd name="T4" fmla="*/ 113 w 169"/>
                <a:gd name="T5" fmla="*/ 48 h 288"/>
                <a:gd name="T6" fmla="*/ 128 w 169"/>
                <a:gd name="T7" fmla="*/ 55 h 288"/>
                <a:gd name="T8" fmla="*/ 153 w 169"/>
                <a:gd name="T9" fmla="*/ 55 h 288"/>
                <a:gd name="T10" fmla="*/ 166 w 169"/>
                <a:gd name="T11" fmla="*/ 55 h 288"/>
                <a:gd name="T12" fmla="*/ 169 w 169"/>
                <a:gd name="T13" fmla="*/ 73 h 288"/>
                <a:gd name="T14" fmla="*/ 169 w 169"/>
                <a:gd name="T15" fmla="*/ 84 h 288"/>
                <a:gd name="T16" fmla="*/ 169 w 169"/>
                <a:gd name="T17" fmla="*/ 95 h 288"/>
                <a:gd name="T18" fmla="*/ 169 w 169"/>
                <a:gd name="T19" fmla="*/ 105 h 288"/>
                <a:gd name="T20" fmla="*/ 169 w 169"/>
                <a:gd name="T21" fmla="*/ 120 h 288"/>
                <a:gd name="T22" fmla="*/ 169 w 169"/>
                <a:gd name="T23" fmla="*/ 140 h 288"/>
                <a:gd name="T24" fmla="*/ 169 w 169"/>
                <a:gd name="T25" fmla="*/ 163 h 288"/>
                <a:gd name="T26" fmla="*/ 169 w 169"/>
                <a:gd name="T27" fmla="*/ 182 h 288"/>
                <a:gd name="T28" fmla="*/ 169 w 169"/>
                <a:gd name="T29" fmla="*/ 196 h 288"/>
                <a:gd name="T30" fmla="*/ 169 w 169"/>
                <a:gd name="T31" fmla="*/ 213 h 288"/>
                <a:gd name="T32" fmla="*/ 169 w 169"/>
                <a:gd name="T33" fmla="*/ 233 h 288"/>
                <a:gd name="T34" fmla="*/ 169 w 169"/>
                <a:gd name="T35" fmla="*/ 249 h 288"/>
                <a:gd name="T36" fmla="*/ 169 w 169"/>
                <a:gd name="T37" fmla="*/ 258 h 288"/>
                <a:gd name="T38" fmla="*/ 168 w 169"/>
                <a:gd name="T39" fmla="*/ 271 h 288"/>
                <a:gd name="T40" fmla="*/ 153 w 169"/>
                <a:gd name="T41" fmla="*/ 271 h 288"/>
                <a:gd name="T42" fmla="*/ 138 w 169"/>
                <a:gd name="T43" fmla="*/ 271 h 288"/>
                <a:gd name="T44" fmla="*/ 127 w 169"/>
                <a:gd name="T45" fmla="*/ 272 h 288"/>
                <a:gd name="T46" fmla="*/ 127 w 169"/>
                <a:gd name="T47" fmla="*/ 285 h 288"/>
                <a:gd name="T48" fmla="*/ 118 w 169"/>
                <a:gd name="T49" fmla="*/ 288 h 288"/>
                <a:gd name="T50" fmla="*/ 107 w 169"/>
                <a:gd name="T51" fmla="*/ 288 h 288"/>
                <a:gd name="T52" fmla="*/ 100 w 169"/>
                <a:gd name="T53" fmla="*/ 283 h 288"/>
                <a:gd name="T54" fmla="*/ 88 w 169"/>
                <a:gd name="T55" fmla="*/ 276 h 288"/>
                <a:gd name="T56" fmla="*/ 81 w 169"/>
                <a:gd name="T57" fmla="*/ 268 h 288"/>
                <a:gd name="T58" fmla="*/ 63 w 169"/>
                <a:gd name="T59" fmla="*/ 268 h 288"/>
                <a:gd name="T60" fmla="*/ 47 w 169"/>
                <a:gd name="T61" fmla="*/ 276 h 288"/>
                <a:gd name="T62" fmla="*/ 29 w 169"/>
                <a:gd name="T63" fmla="*/ 276 h 288"/>
                <a:gd name="T64" fmla="*/ 18 w 169"/>
                <a:gd name="T65" fmla="*/ 276 h 288"/>
                <a:gd name="T66" fmla="*/ 5 w 169"/>
                <a:gd name="T67" fmla="*/ 276 h 288"/>
                <a:gd name="T68" fmla="*/ 1 w 169"/>
                <a:gd name="T69" fmla="*/ 260 h 288"/>
                <a:gd name="T70" fmla="*/ 1 w 169"/>
                <a:gd name="T71" fmla="*/ 242 h 288"/>
                <a:gd name="T72" fmla="*/ 1 w 169"/>
                <a:gd name="T73" fmla="*/ 231 h 288"/>
                <a:gd name="T74" fmla="*/ 1 w 169"/>
                <a:gd name="T75" fmla="*/ 214 h 288"/>
                <a:gd name="T76" fmla="*/ 1 w 169"/>
                <a:gd name="T77" fmla="*/ 196 h 288"/>
                <a:gd name="T78" fmla="*/ 1 w 169"/>
                <a:gd name="T79" fmla="*/ 188 h 288"/>
                <a:gd name="T80" fmla="*/ 1 w 169"/>
                <a:gd name="T81" fmla="*/ 161 h 288"/>
                <a:gd name="T82" fmla="*/ 1 w 169"/>
                <a:gd name="T83" fmla="*/ 135 h 288"/>
                <a:gd name="T84" fmla="*/ 1 w 169"/>
                <a:gd name="T85" fmla="*/ 118 h 288"/>
                <a:gd name="T86" fmla="*/ 1 w 169"/>
                <a:gd name="T87" fmla="*/ 102 h 288"/>
                <a:gd name="T88" fmla="*/ 1 w 169"/>
                <a:gd name="T89" fmla="*/ 84 h 288"/>
                <a:gd name="T90" fmla="*/ 1 w 169"/>
                <a:gd name="T91" fmla="*/ 68 h 288"/>
                <a:gd name="T92" fmla="*/ 1 w 169"/>
                <a:gd name="T93" fmla="*/ 51 h 288"/>
                <a:gd name="T94" fmla="*/ 1 w 169"/>
                <a:gd name="T95" fmla="*/ 36 h 288"/>
                <a:gd name="T96" fmla="*/ 0 w 169"/>
                <a:gd name="T97" fmla="*/ 14 h 288"/>
                <a:gd name="T98" fmla="*/ 5 w 169"/>
                <a:gd name="T99" fmla="*/ 0 h 288"/>
                <a:gd name="T100" fmla="*/ 20 w 169"/>
                <a:gd name="T101" fmla="*/ 0 h 288"/>
                <a:gd name="T102" fmla="*/ 34 w 169"/>
                <a:gd name="T103" fmla="*/ 0 h 288"/>
                <a:gd name="T104" fmla="*/ 52 w 169"/>
                <a:gd name="T105" fmla="*/ 0 h 288"/>
                <a:gd name="T106" fmla="*/ 63 w 169"/>
                <a:gd name="T107" fmla="*/ 0 h 288"/>
                <a:gd name="T108" fmla="*/ 84 w 169"/>
                <a:gd name="T109" fmla="*/ 0 h 288"/>
                <a:gd name="T110" fmla="*/ 97 w 169"/>
                <a:gd name="T11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 h="288">
                  <a:moveTo>
                    <a:pt x="111" y="0"/>
                  </a:moveTo>
                  <a:lnTo>
                    <a:pt x="111" y="0"/>
                  </a:lnTo>
                  <a:lnTo>
                    <a:pt x="111" y="2"/>
                  </a:lnTo>
                  <a:lnTo>
                    <a:pt x="113" y="5"/>
                  </a:lnTo>
                  <a:lnTo>
                    <a:pt x="113" y="8"/>
                  </a:lnTo>
                  <a:lnTo>
                    <a:pt x="113" y="9"/>
                  </a:lnTo>
                  <a:lnTo>
                    <a:pt x="113" y="9"/>
                  </a:lnTo>
                  <a:lnTo>
                    <a:pt x="113" y="12"/>
                  </a:lnTo>
                  <a:lnTo>
                    <a:pt x="113" y="13"/>
                  </a:lnTo>
                  <a:lnTo>
                    <a:pt x="113" y="14"/>
                  </a:lnTo>
                  <a:lnTo>
                    <a:pt x="113" y="15"/>
                  </a:lnTo>
                  <a:lnTo>
                    <a:pt x="113" y="18"/>
                  </a:lnTo>
                  <a:lnTo>
                    <a:pt x="113" y="19"/>
                  </a:lnTo>
                  <a:lnTo>
                    <a:pt x="113" y="21"/>
                  </a:lnTo>
                  <a:lnTo>
                    <a:pt x="113" y="25"/>
                  </a:lnTo>
                  <a:lnTo>
                    <a:pt x="113" y="29"/>
                  </a:lnTo>
                  <a:lnTo>
                    <a:pt x="113" y="33"/>
                  </a:lnTo>
                  <a:lnTo>
                    <a:pt x="113" y="34"/>
                  </a:lnTo>
                  <a:lnTo>
                    <a:pt x="113" y="35"/>
                  </a:lnTo>
                  <a:lnTo>
                    <a:pt x="113" y="36"/>
                  </a:lnTo>
                  <a:lnTo>
                    <a:pt x="113" y="39"/>
                  </a:lnTo>
                  <a:lnTo>
                    <a:pt x="113" y="42"/>
                  </a:lnTo>
                  <a:lnTo>
                    <a:pt x="113" y="47"/>
                  </a:lnTo>
                  <a:lnTo>
                    <a:pt x="113" y="48"/>
                  </a:lnTo>
                  <a:lnTo>
                    <a:pt x="113" y="52"/>
                  </a:lnTo>
                  <a:lnTo>
                    <a:pt x="113" y="53"/>
                  </a:lnTo>
                  <a:lnTo>
                    <a:pt x="113" y="55"/>
                  </a:lnTo>
                  <a:lnTo>
                    <a:pt x="113" y="55"/>
                  </a:lnTo>
                  <a:lnTo>
                    <a:pt x="117" y="55"/>
                  </a:lnTo>
                  <a:lnTo>
                    <a:pt x="122" y="55"/>
                  </a:lnTo>
                  <a:lnTo>
                    <a:pt x="124" y="55"/>
                  </a:lnTo>
                  <a:lnTo>
                    <a:pt x="128" y="55"/>
                  </a:lnTo>
                  <a:lnTo>
                    <a:pt x="130" y="55"/>
                  </a:lnTo>
                  <a:lnTo>
                    <a:pt x="132" y="55"/>
                  </a:lnTo>
                  <a:lnTo>
                    <a:pt x="140" y="55"/>
                  </a:lnTo>
                  <a:lnTo>
                    <a:pt x="141" y="55"/>
                  </a:lnTo>
                  <a:lnTo>
                    <a:pt x="148" y="55"/>
                  </a:lnTo>
                  <a:lnTo>
                    <a:pt x="151" y="55"/>
                  </a:lnTo>
                  <a:lnTo>
                    <a:pt x="151" y="55"/>
                  </a:lnTo>
                  <a:lnTo>
                    <a:pt x="153" y="55"/>
                  </a:lnTo>
                  <a:lnTo>
                    <a:pt x="155" y="55"/>
                  </a:lnTo>
                  <a:lnTo>
                    <a:pt x="155" y="55"/>
                  </a:lnTo>
                  <a:lnTo>
                    <a:pt x="155" y="55"/>
                  </a:lnTo>
                  <a:lnTo>
                    <a:pt x="160" y="55"/>
                  </a:lnTo>
                  <a:lnTo>
                    <a:pt x="162" y="55"/>
                  </a:lnTo>
                  <a:lnTo>
                    <a:pt x="164" y="55"/>
                  </a:lnTo>
                  <a:lnTo>
                    <a:pt x="165" y="55"/>
                  </a:lnTo>
                  <a:lnTo>
                    <a:pt x="166" y="55"/>
                  </a:lnTo>
                  <a:lnTo>
                    <a:pt x="169" y="55"/>
                  </a:lnTo>
                  <a:lnTo>
                    <a:pt x="169" y="56"/>
                  </a:lnTo>
                  <a:lnTo>
                    <a:pt x="169" y="61"/>
                  </a:lnTo>
                  <a:lnTo>
                    <a:pt x="169" y="64"/>
                  </a:lnTo>
                  <a:lnTo>
                    <a:pt x="169" y="65"/>
                  </a:lnTo>
                  <a:lnTo>
                    <a:pt x="169" y="70"/>
                  </a:lnTo>
                  <a:lnTo>
                    <a:pt x="169" y="72"/>
                  </a:lnTo>
                  <a:lnTo>
                    <a:pt x="169" y="73"/>
                  </a:lnTo>
                  <a:lnTo>
                    <a:pt x="169" y="74"/>
                  </a:lnTo>
                  <a:lnTo>
                    <a:pt x="169" y="74"/>
                  </a:lnTo>
                  <a:lnTo>
                    <a:pt x="169" y="76"/>
                  </a:lnTo>
                  <a:lnTo>
                    <a:pt x="169" y="80"/>
                  </a:lnTo>
                  <a:lnTo>
                    <a:pt x="169" y="82"/>
                  </a:lnTo>
                  <a:lnTo>
                    <a:pt x="169" y="82"/>
                  </a:lnTo>
                  <a:lnTo>
                    <a:pt x="169" y="82"/>
                  </a:lnTo>
                  <a:lnTo>
                    <a:pt x="169" y="84"/>
                  </a:lnTo>
                  <a:lnTo>
                    <a:pt x="169" y="85"/>
                  </a:lnTo>
                  <a:lnTo>
                    <a:pt x="169" y="89"/>
                  </a:lnTo>
                  <a:lnTo>
                    <a:pt x="169" y="90"/>
                  </a:lnTo>
                  <a:lnTo>
                    <a:pt x="169" y="91"/>
                  </a:lnTo>
                  <a:lnTo>
                    <a:pt x="169" y="93"/>
                  </a:lnTo>
                  <a:lnTo>
                    <a:pt x="169" y="93"/>
                  </a:lnTo>
                  <a:lnTo>
                    <a:pt x="169" y="93"/>
                  </a:lnTo>
                  <a:lnTo>
                    <a:pt x="169" y="95"/>
                  </a:lnTo>
                  <a:lnTo>
                    <a:pt x="169" y="97"/>
                  </a:lnTo>
                  <a:lnTo>
                    <a:pt x="169" y="99"/>
                  </a:lnTo>
                  <a:lnTo>
                    <a:pt x="169" y="101"/>
                  </a:lnTo>
                  <a:lnTo>
                    <a:pt x="169" y="102"/>
                  </a:lnTo>
                  <a:lnTo>
                    <a:pt x="169" y="102"/>
                  </a:lnTo>
                  <a:lnTo>
                    <a:pt x="169" y="102"/>
                  </a:lnTo>
                  <a:lnTo>
                    <a:pt x="169" y="103"/>
                  </a:lnTo>
                  <a:lnTo>
                    <a:pt x="169" y="105"/>
                  </a:lnTo>
                  <a:lnTo>
                    <a:pt x="169" y="106"/>
                  </a:lnTo>
                  <a:lnTo>
                    <a:pt x="169" y="107"/>
                  </a:lnTo>
                  <a:lnTo>
                    <a:pt x="169" y="111"/>
                  </a:lnTo>
                  <a:lnTo>
                    <a:pt x="169" y="115"/>
                  </a:lnTo>
                  <a:lnTo>
                    <a:pt x="169" y="116"/>
                  </a:lnTo>
                  <a:lnTo>
                    <a:pt x="169" y="118"/>
                  </a:lnTo>
                  <a:lnTo>
                    <a:pt x="169" y="119"/>
                  </a:lnTo>
                  <a:lnTo>
                    <a:pt x="169" y="120"/>
                  </a:lnTo>
                  <a:lnTo>
                    <a:pt x="169" y="123"/>
                  </a:lnTo>
                  <a:lnTo>
                    <a:pt x="169" y="124"/>
                  </a:lnTo>
                  <a:lnTo>
                    <a:pt x="169" y="124"/>
                  </a:lnTo>
                  <a:lnTo>
                    <a:pt x="169" y="128"/>
                  </a:lnTo>
                  <a:lnTo>
                    <a:pt x="169" y="132"/>
                  </a:lnTo>
                  <a:lnTo>
                    <a:pt x="169" y="133"/>
                  </a:lnTo>
                  <a:lnTo>
                    <a:pt x="169" y="139"/>
                  </a:lnTo>
                  <a:lnTo>
                    <a:pt x="169" y="140"/>
                  </a:lnTo>
                  <a:lnTo>
                    <a:pt x="169" y="141"/>
                  </a:lnTo>
                  <a:lnTo>
                    <a:pt x="169" y="146"/>
                  </a:lnTo>
                  <a:lnTo>
                    <a:pt x="169" y="148"/>
                  </a:lnTo>
                  <a:lnTo>
                    <a:pt x="169" y="150"/>
                  </a:lnTo>
                  <a:lnTo>
                    <a:pt x="169" y="153"/>
                  </a:lnTo>
                  <a:lnTo>
                    <a:pt x="169" y="157"/>
                  </a:lnTo>
                  <a:lnTo>
                    <a:pt x="169" y="158"/>
                  </a:lnTo>
                  <a:lnTo>
                    <a:pt x="169" y="163"/>
                  </a:lnTo>
                  <a:lnTo>
                    <a:pt x="169" y="165"/>
                  </a:lnTo>
                  <a:lnTo>
                    <a:pt x="169" y="166"/>
                  </a:lnTo>
                  <a:lnTo>
                    <a:pt x="169" y="167"/>
                  </a:lnTo>
                  <a:lnTo>
                    <a:pt x="169" y="167"/>
                  </a:lnTo>
                  <a:lnTo>
                    <a:pt x="169" y="169"/>
                  </a:lnTo>
                  <a:lnTo>
                    <a:pt x="169" y="171"/>
                  </a:lnTo>
                  <a:lnTo>
                    <a:pt x="169" y="177"/>
                  </a:lnTo>
                  <a:lnTo>
                    <a:pt x="169" y="182"/>
                  </a:lnTo>
                  <a:lnTo>
                    <a:pt x="169" y="186"/>
                  </a:lnTo>
                  <a:lnTo>
                    <a:pt x="169" y="190"/>
                  </a:lnTo>
                  <a:lnTo>
                    <a:pt x="169" y="190"/>
                  </a:lnTo>
                  <a:lnTo>
                    <a:pt x="169" y="192"/>
                  </a:lnTo>
                  <a:lnTo>
                    <a:pt x="169" y="194"/>
                  </a:lnTo>
                  <a:lnTo>
                    <a:pt x="169" y="196"/>
                  </a:lnTo>
                  <a:lnTo>
                    <a:pt x="169" y="196"/>
                  </a:lnTo>
                  <a:lnTo>
                    <a:pt x="169" y="196"/>
                  </a:lnTo>
                  <a:lnTo>
                    <a:pt x="169" y="197"/>
                  </a:lnTo>
                  <a:lnTo>
                    <a:pt x="169" y="200"/>
                  </a:lnTo>
                  <a:lnTo>
                    <a:pt x="169" y="203"/>
                  </a:lnTo>
                  <a:lnTo>
                    <a:pt x="169" y="204"/>
                  </a:lnTo>
                  <a:lnTo>
                    <a:pt x="169" y="205"/>
                  </a:lnTo>
                  <a:lnTo>
                    <a:pt x="169" y="207"/>
                  </a:lnTo>
                  <a:lnTo>
                    <a:pt x="169" y="211"/>
                  </a:lnTo>
                  <a:lnTo>
                    <a:pt x="169" y="213"/>
                  </a:lnTo>
                  <a:lnTo>
                    <a:pt x="169" y="214"/>
                  </a:lnTo>
                  <a:lnTo>
                    <a:pt x="169" y="218"/>
                  </a:lnTo>
                  <a:lnTo>
                    <a:pt x="169" y="224"/>
                  </a:lnTo>
                  <a:lnTo>
                    <a:pt x="169" y="224"/>
                  </a:lnTo>
                  <a:lnTo>
                    <a:pt x="169" y="226"/>
                  </a:lnTo>
                  <a:lnTo>
                    <a:pt x="169" y="228"/>
                  </a:lnTo>
                  <a:lnTo>
                    <a:pt x="169" y="228"/>
                  </a:lnTo>
                  <a:lnTo>
                    <a:pt x="169" y="233"/>
                  </a:lnTo>
                  <a:lnTo>
                    <a:pt x="169" y="237"/>
                  </a:lnTo>
                  <a:lnTo>
                    <a:pt x="169" y="241"/>
                  </a:lnTo>
                  <a:lnTo>
                    <a:pt x="169" y="242"/>
                  </a:lnTo>
                  <a:lnTo>
                    <a:pt x="169" y="242"/>
                  </a:lnTo>
                  <a:lnTo>
                    <a:pt x="169" y="242"/>
                  </a:lnTo>
                  <a:lnTo>
                    <a:pt x="169" y="246"/>
                  </a:lnTo>
                  <a:lnTo>
                    <a:pt x="169" y="247"/>
                  </a:lnTo>
                  <a:lnTo>
                    <a:pt x="169" y="249"/>
                  </a:lnTo>
                  <a:lnTo>
                    <a:pt x="169" y="249"/>
                  </a:lnTo>
                  <a:lnTo>
                    <a:pt x="169" y="250"/>
                  </a:lnTo>
                  <a:lnTo>
                    <a:pt x="169" y="252"/>
                  </a:lnTo>
                  <a:lnTo>
                    <a:pt x="169" y="255"/>
                  </a:lnTo>
                  <a:lnTo>
                    <a:pt x="169" y="256"/>
                  </a:lnTo>
                  <a:lnTo>
                    <a:pt x="169" y="258"/>
                  </a:lnTo>
                  <a:lnTo>
                    <a:pt x="169" y="258"/>
                  </a:lnTo>
                  <a:lnTo>
                    <a:pt x="169" y="258"/>
                  </a:lnTo>
                  <a:lnTo>
                    <a:pt x="169" y="260"/>
                  </a:lnTo>
                  <a:lnTo>
                    <a:pt x="169" y="262"/>
                  </a:lnTo>
                  <a:lnTo>
                    <a:pt x="169" y="262"/>
                  </a:lnTo>
                  <a:lnTo>
                    <a:pt x="169" y="264"/>
                  </a:lnTo>
                  <a:lnTo>
                    <a:pt x="169" y="266"/>
                  </a:lnTo>
                  <a:lnTo>
                    <a:pt x="169" y="266"/>
                  </a:lnTo>
                  <a:lnTo>
                    <a:pt x="169" y="271"/>
                  </a:lnTo>
                  <a:lnTo>
                    <a:pt x="168" y="271"/>
                  </a:lnTo>
                  <a:lnTo>
                    <a:pt x="165" y="271"/>
                  </a:lnTo>
                  <a:lnTo>
                    <a:pt x="164" y="271"/>
                  </a:lnTo>
                  <a:lnTo>
                    <a:pt x="160" y="271"/>
                  </a:lnTo>
                  <a:lnTo>
                    <a:pt x="160" y="271"/>
                  </a:lnTo>
                  <a:lnTo>
                    <a:pt x="158" y="271"/>
                  </a:lnTo>
                  <a:lnTo>
                    <a:pt x="157" y="271"/>
                  </a:lnTo>
                  <a:lnTo>
                    <a:pt x="155" y="271"/>
                  </a:lnTo>
                  <a:lnTo>
                    <a:pt x="153" y="271"/>
                  </a:lnTo>
                  <a:lnTo>
                    <a:pt x="152" y="271"/>
                  </a:lnTo>
                  <a:lnTo>
                    <a:pt x="151" y="271"/>
                  </a:lnTo>
                  <a:lnTo>
                    <a:pt x="147" y="271"/>
                  </a:lnTo>
                  <a:lnTo>
                    <a:pt x="144" y="271"/>
                  </a:lnTo>
                  <a:lnTo>
                    <a:pt x="143" y="271"/>
                  </a:lnTo>
                  <a:lnTo>
                    <a:pt x="141" y="271"/>
                  </a:lnTo>
                  <a:lnTo>
                    <a:pt x="139" y="271"/>
                  </a:lnTo>
                  <a:lnTo>
                    <a:pt x="138" y="271"/>
                  </a:lnTo>
                  <a:lnTo>
                    <a:pt x="135" y="271"/>
                  </a:lnTo>
                  <a:lnTo>
                    <a:pt x="134" y="271"/>
                  </a:lnTo>
                  <a:lnTo>
                    <a:pt x="132" y="271"/>
                  </a:lnTo>
                  <a:lnTo>
                    <a:pt x="130" y="271"/>
                  </a:lnTo>
                  <a:lnTo>
                    <a:pt x="128" y="271"/>
                  </a:lnTo>
                  <a:lnTo>
                    <a:pt x="128" y="271"/>
                  </a:lnTo>
                  <a:lnTo>
                    <a:pt x="127" y="271"/>
                  </a:lnTo>
                  <a:lnTo>
                    <a:pt x="127" y="272"/>
                  </a:lnTo>
                  <a:lnTo>
                    <a:pt x="127" y="275"/>
                  </a:lnTo>
                  <a:lnTo>
                    <a:pt x="127" y="276"/>
                  </a:lnTo>
                  <a:lnTo>
                    <a:pt x="127" y="276"/>
                  </a:lnTo>
                  <a:lnTo>
                    <a:pt x="127" y="277"/>
                  </a:lnTo>
                  <a:lnTo>
                    <a:pt x="127" y="279"/>
                  </a:lnTo>
                  <a:lnTo>
                    <a:pt x="127" y="281"/>
                  </a:lnTo>
                  <a:lnTo>
                    <a:pt x="127" y="283"/>
                  </a:lnTo>
                  <a:lnTo>
                    <a:pt x="127" y="285"/>
                  </a:lnTo>
                  <a:lnTo>
                    <a:pt x="127" y="288"/>
                  </a:lnTo>
                  <a:lnTo>
                    <a:pt x="127" y="288"/>
                  </a:lnTo>
                  <a:lnTo>
                    <a:pt x="126" y="288"/>
                  </a:lnTo>
                  <a:lnTo>
                    <a:pt x="123" y="288"/>
                  </a:lnTo>
                  <a:lnTo>
                    <a:pt x="122" y="288"/>
                  </a:lnTo>
                  <a:lnTo>
                    <a:pt x="119" y="288"/>
                  </a:lnTo>
                  <a:lnTo>
                    <a:pt x="118" y="288"/>
                  </a:lnTo>
                  <a:lnTo>
                    <a:pt x="118" y="288"/>
                  </a:lnTo>
                  <a:lnTo>
                    <a:pt x="117" y="288"/>
                  </a:lnTo>
                  <a:lnTo>
                    <a:pt x="115" y="288"/>
                  </a:lnTo>
                  <a:lnTo>
                    <a:pt x="114" y="288"/>
                  </a:lnTo>
                  <a:lnTo>
                    <a:pt x="111" y="288"/>
                  </a:lnTo>
                  <a:lnTo>
                    <a:pt x="110" y="288"/>
                  </a:lnTo>
                  <a:lnTo>
                    <a:pt x="109" y="288"/>
                  </a:lnTo>
                  <a:lnTo>
                    <a:pt x="109" y="288"/>
                  </a:lnTo>
                  <a:lnTo>
                    <a:pt x="107" y="288"/>
                  </a:lnTo>
                  <a:lnTo>
                    <a:pt x="105" y="288"/>
                  </a:lnTo>
                  <a:lnTo>
                    <a:pt x="105" y="288"/>
                  </a:lnTo>
                  <a:lnTo>
                    <a:pt x="105" y="288"/>
                  </a:lnTo>
                  <a:lnTo>
                    <a:pt x="104" y="288"/>
                  </a:lnTo>
                  <a:lnTo>
                    <a:pt x="102" y="288"/>
                  </a:lnTo>
                  <a:lnTo>
                    <a:pt x="100" y="288"/>
                  </a:lnTo>
                  <a:lnTo>
                    <a:pt x="100" y="285"/>
                  </a:lnTo>
                  <a:lnTo>
                    <a:pt x="100" y="283"/>
                  </a:lnTo>
                  <a:lnTo>
                    <a:pt x="100" y="281"/>
                  </a:lnTo>
                  <a:lnTo>
                    <a:pt x="100" y="279"/>
                  </a:lnTo>
                  <a:lnTo>
                    <a:pt x="100" y="277"/>
                  </a:lnTo>
                  <a:lnTo>
                    <a:pt x="100" y="276"/>
                  </a:lnTo>
                  <a:lnTo>
                    <a:pt x="94" y="276"/>
                  </a:lnTo>
                  <a:lnTo>
                    <a:pt x="92" y="276"/>
                  </a:lnTo>
                  <a:lnTo>
                    <a:pt x="90" y="276"/>
                  </a:lnTo>
                  <a:lnTo>
                    <a:pt x="88" y="276"/>
                  </a:lnTo>
                  <a:lnTo>
                    <a:pt x="86" y="276"/>
                  </a:lnTo>
                  <a:lnTo>
                    <a:pt x="86" y="276"/>
                  </a:lnTo>
                  <a:lnTo>
                    <a:pt x="85" y="276"/>
                  </a:lnTo>
                  <a:lnTo>
                    <a:pt x="85" y="275"/>
                  </a:lnTo>
                  <a:lnTo>
                    <a:pt x="85" y="272"/>
                  </a:lnTo>
                  <a:lnTo>
                    <a:pt x="85" y="268"/>
                  </a:lnTo>
                  <a:lnTo>
                    <a:pt x="83" y="268"/>
                  </a:lnTo>
                  <a:lnTo>
                    <a:pt x="81" y="268"/>
                  </a:lnTo>
                  <a:lnTo>
                    <a:pt x="79" y="268"/>
                  </a:lnTo>
                  <a:lnTo>
                    <a:pt x="76" y="268"/>
                  </a:lnTo>
                  <a:lnTo>
                    <a:pt x="73" y="268"/>
                  </a:lnTo>
                  <a:lnTo>
                    <a:pt x="71" y="268"/>
                  </a:lnTo>
                  <a:lnTo>
                    <a:pt x="69" y="268"/>
                  </a:lnTo>
                  <a:lnTo>
                    <a:pt x="67" y="268"/>
                  </a:lnTo>
                  <a:lnTo>
                    <a:pt x="64" y="268"/>
                  </a:lnTo>
                  <a:lnTo>
                    <a:pt x="63" y="268"/>
                  </a:lnTo>
                  <a:lnTo>
                    <a:pt x="60" y="268"/>
                  </a:lnTo>
                  <a:lnTo>
                    <a:pt x="58" y="268"/>
                  </a:lnTo>
                  <a:lnTo>
                    <a:pt x="58" y="273"/>
                  </a:lnTo>
                  <a:lnTo>
                    <a:pt x="58" y="276"/>
                  </a:lnTo>
                  <a:lnTo>
                    <a:pt x="56" y="276"/>
                  </a:lnTo>
                  <a:lnTo>
                    <a:pt x="52" y="276"/>
                  </a:lnTo>
                  <a:lnTo>
                    <a:pt x="49" y="276"/>
                  </a:lnTo>
                  <a:lnTo>
                    <a:pt x="47" y="276"/>
                  </a:lnTo>
                  <a:lnTo>
                    <a:pt x="45" y="276"/>
                  </a:lnTo>
                  <a:lnTo>
                    <a:pt x="42" y="276"/>
                  </a:lnTo>
                  <a:lnTo>
                    <a:pt x="39" y="276"/>
                  </a:lnTo>
                  <a:lnTo>
                    <a:pt x="38" y="276"/>
                  </a:lnTo>
                  <a:lnTo>
                    <a:pt x="34" y="276"/>
                  </a:lnTo>
                  <a:lnTo>
                    <a:pt x="32" y="276"/>
                  </a:lnTo>
                  <a:lnTo>
                    <a:pt x="30" y="276"/>
                  </a:lnTo>
                  <a:lnTo>
                    <a:pt x="29" y="276"/>
                  </a:lnTo>
                  <a:lnTo>
                    <a:pt x="25" y="276"/>
                  </a:lnTo>
                  <a:lnTo>
                    <a:pt x="25" y="276"/>
                  </a:lnTo>
                  <a:lnTo>
                    <a:pt x="22" y="276"/>
                  </a:lnTo>
                  <a:lnTo>
                    <a:pt x="21" y="276"/>
                  </a:lnTo>
                  <a:lnTo>
                    <a:pt x="20" y="276"/>
                  </a:lnTo>
                  <a:lnTo>
                    <a:pt x="20" y="276"/>
                  </a:lnTo>
                  <a:lnTo>
                    <a:pt x="18" y="276"/>
                  </a:lnTo>
                  <a:lnTo>
                    <a:pt x="18" y="276"/>
                  </a:lnTo>
                  <a:lnTo>
                    <a:pt x="17" y="276"/>
                  </a:lnTo>
                  <a:lnTo>
                    <a:pt x="16" y="276"/>
                  </a:lnTo>
                  <a:lnTo>
                    <a:pt x="16" y="276"/>
                  </a:lnTo>
                  <a:lnTo>
                    <a:pt x="16" y="276"/>
                  </a:lnTo>
                  <a:lnTo>
                    <a:pt x="12" y="276"/>
                  </a:lnTo>
                  <a:lnTo>
                    <a:pt x="11" y="276"/>
                  </a:lnTo>
                  <a:lnTo>
                    <a:pt x="7" y="276"/>
                  </a:lnTo>
                  <a:lnTo>
                    <a:pt x="5" y="276"/>
                  </a:lnTo>
                  <a:lnTo>
                    <a:pt x="1" y="276"/>
                  </a:lnTo>
                  <a:lnTo>
                    <a:pt x="1" y="272"/>
                  </a:lnTo>
                  <a:lnTo>
                    <a:pt x="1" y="269"/>
                  </a:lnTo>
                  <a:lnTo>
                    <a:pt x="1" y="266"/>
                  </a:lnTo>
                  <a:lnTo>
                    <a:pt x="1" y="264"/>
                  </a:lnTo>
                  <a:lnTo>
                    <a:pt x="1" y="263"/>
                  </a:lnTo>
                  <a:lnTo>
                    <a:pt x="1" y="262"/>
                  </a:lnTo>
                  <a:lnTo>
                    <a:pt x="1" y="260"/>
                  </a:lnTo>
                  <a:lnTo>
                    <a:pt x="1" y="259"/>
                  </a:lnTo>
                  <a:lnTo>
                    <a:pt x="1" y="258"/>
                  </a:lnTo>
                  <a:lnTo>
                    <a:pt x="1" y="255"/>
                  </a:lnTo>
                  <a:lnTo>
                    <a:pt x="1" y="254"/>
                  </a:lnTo>
                  <a:lnTo>
                    <a:pt x="1" y="251"/>
                  </a:lnTo>
                  <a:lnTo>
                    <a:pt x="1" y="250"/>
                  </a:lnTo>
                  <a:lnTo>
                    <a:pt x="1" y="243"/>
                  </a:lnTo>
                  <a:lnTo>
                    <a:pt x="1" y="242"/>
                  </a:lnTo>
                  <a:lnTo>
                    <a:pt x="1" y="242"/>
                  </a:lnTo>
                  <a:lnTo>
                    <a:pt x="1" y="241"/>
                  </a:lnTo>
                  <a:lnTo>
                    <a:pt x="1" y="238"/>
                  </a:lnTo>
                  <a:lnTo>
                    <a:pt x="1" y="237"/>
                  </a:lnTo>
                  <a:lnTo>
                    <a:pt x="1" y="235"/>
                  </a:lnTo>
                  <a:lnTo>
                    <a:pt x="1" y="234"/>
                  </a:lnTo>
                  <a:lnTo>
                    <a:pt x="1" y="233"/>
                  </a:lnTo>
                  <a:lnTo>
                    <a:pt x="1" y="231"/>
                  </a:lnTo>
                  <a:lnTo>
                    <a:pt x="1" y="230"/>
                  </a:lnTo>
                  <a:lnTo>
                    <a:pt x="1" y="228"/>
                  </a:lnTo>
                  <a:lnTo>
                    <a:pt x="1" y="225"/>
                  </a:lnTo>
                  <a:lnTo>
                    <a:pt x="1" y="224"/>
                  </a:lnTo>
                  <a:lnTo>
                    <a:pt x="1" y="224"/>
                  </a:lnTo>
                  <a:lnTo>
                    <a:pt x="1" y="221"/>
                  </a:lnTo>
                  <a:lnTo>
                    <a:pt x="1" y="217"/>
                  </a:lnTo>
                  <a:lnTo>
                    <a:pt x="1" y="214"/>
                  </a:lnTo>
                  <a:lnTo>
                    <a:pt x="1" y="212"/>
                  </a:lnTo>
                  <a:lnTo>
                    <a:pt x="1" y="208"/>
                  </a:lnTo>
                  <a:lnTo>
                    <a:pt x="1" y="205"/>
                  </a:lnTo>
                  <a:lnTo>
                    <a:pt x="1" y="204"/>
                  </a:lnTo>
                  <a:lnTo>
                    <a:pt x="1" y="199"/>
                  </a:lnTo>
                  <a:lnTo>
                    <a:pt x="1" y="197"/>
                  </a:lnTo>
                  <a:lnTo>
                    <a:pt x="1" y="197"/>
                  </a:lnTo>
                  <a:lnTo>
                    <a:pt x="1" y="196"/>
                  </a:lnTo>
                  <a:lnTo>
                    <a:pt x="1" y="196"/>
                  </a:lnTo>
                  <a:lnTo>
                    <a:pt x="1" y="196"/>
                  </a:lnTo>
                  <a:lnTo>
                    <a:pt x="1" y="196"/>
                  </a:lnTo>
                  <a:lnTo>
                    <a:pt x="1" y="194"/>
                  </a:lnTo>
                  <a:lnTo>
                    <a:pt x="1" y="191"/>
                  </a:lnTo>
                  <a:lnTo>
                    <a:pt x="1" y="191"/>
                  </a:lnTo>
                  <a:lnTo>
                    <a:pt x="1" y="190"/>
                  </a:lnTo>
                  <a:lnTo>
                    <a:pt x="1" y="188"/>
                  </a:lnTo>
                  <a:lnTo>
                    <a:pt x="1" y="186"/>
                  </a:lnTo>
                  <a:lnTo>
                    <a:pt x="1" y="183"/>
                  </a:lnTo>
                  <a:lnTo>
                    <a:pt x="1" y="179"/>
                  </a:lnTo>
                  <a:lnTo>
                    <a:pt x="1" y="178"/>
                  </a:lnTo>
                  <a:lnTo>
                    <a:pt x="1" y="173"/>
                  </a:lnTo>
                  <a:lnTo>
                    <a:pt x="1" y="167"/>
                  </a:lnTo>
                  <a:lnTo>
                    <a:pt x="1" y="167"/>
                  </a:lnTo>
                  <a:lnTo>
                    <a:pt x="1" y="161"/>
                  </a:lnTo>
                  <a:lnTo>
                    <a:pt x="1" y="158"/>
                  </a:lnTo>
                  <a:lnTo>
                    <a:pt x="1" y="153"/>
                  </a:lnTo>
                  <a:lnTo>
                    <a:pt x="1" y="149"/>
                  </a:lnTo>
                  <a:lnTo>
                    <a:pt x="1" y="145"/>
                  </a:lnTo>
                  <a:lnTo>
                    <a:pt x="1" y="142"/>
                  </a:lnTo>
                  <a:lnTo>
                    <a:pt x="1" y="140"/>
                  </a:lnTo>
                  <a:lnTo>
                    <a:pt x="1" y="137"/>
                  </a:lnTo>
                  <a:lnTo>
                    <a:pt x="1" y="135"/>
                  </a:lnTo>
                  <a:lnTo>
                    <a:pt x="1" y="133"/>
                  </a:lnTo>
                  <a:lnTo>
                    <a:pt x="1" y="132"/>
                  </a:lnTo>
                  <a:lnTo>
                    <a:pt x="1" y="129"/>
                  </a:lnTo>
                  <a:lnTo>
                    <a:pt x="1" y="127"/>
                  </a:lnTo>
                  <a:lnTo>
                    <a:pt x="1" y="120"/>
                  </a:lnTo>
                  <a:lnTo>
                    <a:pt x="1" y="120"/>
                  </a:lnTo>
                  <a:lnTo>
                    <a:pt x="1" y="119"/>
                  </a:lnTo>
                  <a:lnTo>
                    <a:pt x="1" y="118"/>
                  </a:lnTo>
                  <a:lnTo>
                    <a:pt x="1" y="118"/>
                  </a:lnTo>
                  <a:lnTo>
                    <a:pt x="1" y="115"/>
                  </a:lnTo>
                  <a:lnTo>
                    <a:pt x="1" y="114"/>
                  </a:lnTo>
                  <a:lnTo>
                    <a:pt x="1" y="108"/>
                  </a:lnTo>
                  <a:lnTo>
                    <a:pt x="1" y="107"/>
                  </a:lnTo>
                  <a:lnTo>
                    <a:pt x="1" y="106"/>
                  </a:lnTo>
                  <a:lnTo>
                    <a:pt x="1" y="105"/>
                  </a:lnTo>
                  <a:lnTo>
                    <a:pt x="1" y="102"/>
                  </a:lnTo>
                  <a:lnTo>
                    <a:pt x="1" y="101"/>
                  </a:lnTo>
                  <a:lnTo>
                    <a:pt x="1" y="97"/>
                  </a:lnTo>
                  <a:lnTo>
                    <a:pt x="1" y="93"/>
                  </a:lnTo>
                  <a:lnTo>
                    <a:pt x="1" y="90"/>
                  </a:lnTo>
                  <a:lnTo>
                    <a:pt x="1" y="89"/>
                  </a:lnTo>
                  <a:lnTo>
                    <a:pt x="1" y="86"/>
                  </a:lnTo>
                  <a:lnTo>
                    <a:pt x="1" y="84"/>
                  </a:lnTo>
                  <a:lnTo>
                    <a:pt x="1" y="84"/>
                  </a:lnTo>
                  <a:lnTo>
                    <a:pt x="1" y="80"/>
                  </a:lnTo>
                  <a:lnTo>
                    <a:pt x="1" y="80"/>
                  </a:lnTo>
                  <a:lnTo>
                    <a:pt x="1" y="78"/>
                  </a:lnTo>
                  <a:lnTo>
                    <a:pt x="1" y="77"/>
                  </a:lnTo>
                  <a:lnTo>
                    <a:pt x="1" y="76"/>
                  </a:lnTo>
                  <a:lnTo>
                    <a:pt x="1" y="74"/>
                  </a:lnTo>
                  <a:lnTo>
                    <a:pt x="1" y="70"/>
                  </a:lnTo>
                  <a:lnTo>
                    <a:pt x="1" y="68"/>
                  </a:lnTo>
                  <a:lnTo>
                    <a:pt x="0" y="67"/>
                  </a:lnTo>
                  <a:lnTo>
                    <a:pt x="0" y="65"/>
                  </a:lnTo>
                  <a:lnTo>
                    <a:pt x="0" y="61"/>
                  </a:lnTo>
                  <a:lnTo>
                    <a:pt x="0" y="61"/>
                  </a:lnTo>
                  <a:lnTo>
                    <a:pt x="0" y="59"/>
                  </a:lnTo>
                  <a:lnTo>
                    <a:pt x="1" y="56"/>
                  </a:lnTo>
                  <a:lnTo>
                    <a:pt x="0" y="52"/>
                  </a:lnTo>
                  <a:lnTo>
                    <a:pt x="1" y="51"/>
                  </a:lnTo>
                  <a:lnTo>
                    <a:pt x="1" y="50"/>
                  </a:lnTo>
                  <a:lnTo>
                    <a:pt x="1" y="48"/>
                  </a:lnTo>
                  <a:lnTo>
                    <a:pt x="1" y="46"/>
                  </a:lnTo>
                  <a:lnTo>
                    <a:pt x="1" y="46"/>
                  </a:lnTo>
                  <a:lnTo>
                    <a:pt x="1" y="43"/>
                  </a:lnTo>
                  <a:lnTo>
                    <a:pt x="0" y="40"/>
                  </a:lnTo>
                  <a:lnTo>
                    <a:pt x="1" y="36"/>
                  </a:lnTo>
                  <a:lnTo>
                    <a:pt x="1" y="36"/>
                  </a:lnTo>
                  <a:lnTo>
                    <a:pt x="1" y="34"/>
                  </a:lnTo>
                  <a:lnTo>
                    <a:pt x="1" y="33"/>
                  </a:lnTo>
                  <a:lnTo>
                    <a:pt x="0" y="31"/>
                  </a:lnTo>
                  <a:lnTo>
                    <a:pt x="0" y="29"/>
                  </a:lnTo>
                  <a:lnTo>
                    <a:pt x="0" y="29"/>
                  </a:lnTo>
                  <a:lnTo>
                    <a:pt x="0" y="22"/>
                  </a:lnTo>
                  <a:lnTo>
                    <a:pt x="0" y="15"/>
                  </a:lnTo>
                  <a:lnTo>
                    <a:pt x="0" y="14"/>
                  </a:lnTo>
                  <a:lnTo>
                    <a:pt x="0" y="12"/>
                  </a:lnTo>
                  <a:lnTo>
                    <a:pt x="0" y="10"/>
                  </a:lnTo>
                  <a:lnTo>
                    <a:pt x="0" y="9"/>
                  </a:lnTo>
                  <a:lnTo>
                    <a:pt x="0" y="6"/>
                  </a:lnTo>
                  <a:lnTo>
                    <a:pt x="0" y="1"/>
                  </a:lnTo>
                  <a:lnTo>
                    <a:pt x="0" y="0"/>
                  </a:lnTo>
                  <a:lnTo>
                    <a:pt x="1" y="0"/>
                  </a:lnTo>
                  <a:lnTo>
                    <a:pt x="5" y="0"/>
                  </a:lnTo>
                  <a:lnTo>
                    <a:pt x="9" y="0"/>
                  </a:lnTo>
                  <a:lnTo>
                    <a:pt x="9" y="0"/>
                  </a:lnTo>
                  <a:lnTo>
                    <a:pt x="12" y="0"/>
                  </a:lnTo>
                  <a:lnTo>
                    <a:pt x="14" y="0"/>
                  </a:lnTo>
                  <a:lnTo>
                    <a:pt x="17" y="0"/>
                  </a:lnTo>
                  <a:lnTo>
                    <a:pt x="17" y="0"/>
                  </a:lnTo>
                  <a:lnTo>
                    <a:pt x="18" y="0"/>
                  </a:lnTo>
                  <a:lnTo>
                    <a:pt x="20" y="0"/>
                  </a:lnTo>
                  <a:lnTo>
                    <a:pt x="21" y="0"/>
                  </a:lnTo>
                  <a:lnTo>
                    <a:pt x="25" y="0"/>
                  </a:lnTo>
                  <a:lnTo>
                    <a:pt x="26" y="0"/>
                  </a:lnTo>
                  <a:lnTo>
                    <a:pt x="28" y="0"/>
                  </a:lnTo>
                  <a:lnTo>
                    <a:pt x="29" y="0"/>
                  </a:lnTo>
                  <a:lnTo>
                    <a:pt x="29" y="0"/>
                  </a:lnTo>
                  <a:lnTo>
                    <a:pt x="32" y="0"/>
                  </a:lnTo>
                  <a:lnTo>
                    <a:pt x="34" y="0"/>
                  </a:lnTo>
                  <a:lnTo>
                    <a:pt x="35" y="0"/>
                  </a:lnTo>
                  <a:lnTo>
                    <a:pt x="37" y="0"/>
                  </a:lnTo>
                  <a:lnTo>
                    <a:pt x="38" y="0"/>
                  </a:lnTo>
                  <a:lnTo>
                    <a:pt x="41" y="0"/>
                  </a:lnTo>
                  <a:lnTo>
                    <a:pt x="42" y="0"/>
                  </a:lnTo>
                  <a:lnTo>
                    <a:pt x="45" y="0"/>
                  </a:lnTo>
                  <a:lnTo>
                    <a:pt x="47" y="0"/>
                  </a:lnTo>
                  <a:lnTo>
                    <a:pt x="52" y="0"/>
                  </a:lnTo>
                  <a:lnTo>
                    <a:pt x="54" y="0"/>
                  </a:lnTo>
                  <a:lnTo>
                    <a:pt x="56" y="0"/>
                  </a:lnTo>
                  <a:lnTo>
                    <a:pt x="56" y="0"/>
                  </a:lnTo>
                  <a:lnTo>
                    <a:pt x="56" y="0"/>
                  </a:lnTo>
                  <a:lnTo>
                    <a:pt x="58" y="0"/>
                  </a:lnTo>
                  <a:lnTo>
                    <a:pt x="60" y="0"/>
                  </a:lnTo>
                  <a:lnTo>
                    <a:pt x="62" y="0"/>
                  </a:lnTo>
                  <a:lnTo>
                    <a:pt x="63" y="0"/>
                  </a:lnTo>
                  <a:lnTo>
                    <a:pt x="66" y="0"/>
                  </a:lnTo>
                  <a:lnTo>
                    <a:pt x="67" y="0"/>
                  </a:lnTo>
                  <a:lnTo>
                    <a:pt x="69" y="0"/>
                  </a:lnTo>
                  <a:lnTo>
                    <a:pt x="75" y="0"/>
                  </a:lnTo>
                  <a:lnTo>
                    <a:pt x="76" y="0"/>
                  </a:lnTo>
                  <a:lnTo>
                    <a:pt x="77" y="0"/>
                  </a:lnTo>
                  <a:lnTo>
                    <a:pt x="81" y="0"/>
                  </a:lnTo>
                  <a:lnTo>
                    <a:pt x="84" y="0"/>
                  </a:lnTo>
                  <a:lnTo>
                    <a:pt x="85" y="0"/>
                  </a:lnTo>
                  <a:lnTo>
                    <a:pt x="85" y="0"/>
                  </a:lnTo>
                  <a:lnTo>
                    <a:pt x="86" y="0"/>
                  </a:lnTo>
                  <a:lnTo>
                    <a:pt x="88" y="0"/>
                  </a:lnTo>
                  <a:lnTo>
                    <a:pt x="92" y="0"/>
                  </a:lnTo>
                  <a:lnTo>
                    <a:pt x="93" y="0"/>
                  </a:lnTo>
                  <a:lnTo>
                    <a:pt x="94" y="0"/>
                  </a:lnTo>
                  <a:lnTo>
                    <a:pt x="97" y="0"/>
                  </a:lnTo>
                  <a:lnTo>
                    <a:pt x="102" y="0"/>
                  </a:lnTo>
                  <a:lnTo>
                    <a:pt x="104" y="0"/>
                  </a:lnTo>
                  <a:lnTo>
                    <a:pt x="110" y="0"/>
                  </a:lnTo>
                  <a:lnTo>
                    <a:pt x="11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83">
              <a:extLst>
                <a:ext uri="{FF2B5EF4-FFF2-40B4-BE49-F238E27FC236}">
                  <a16:creationId xmlns:a16="http://schemas.microsoft.com/office/drawing/2014/main" id="{EAF40456-EB7B-4E04-AC84-3DC260A504A0}"/>
                </a:ext>
              </a:extLst>
            </p:cNvPr>
            <p:cNvSpPr>
              <a:spLocks/>
            </p:cNvSpPr>
            <p:nvPr/>
          </p:nvSpPr>
          <p:spPr bwMode="auto">
            <a:xfrm>
              <a:off x="6007" y="3355"/>
              <a:ext cx="213" cy="279"/>
            </a:xfrm>
            <a:custGeom>
              <a:avLst/>
              <a:gdLst>
                <a:gd name="T0" fmla="*/ 212 w 213"/>
                <a:gd name="T1" fmla="*/ 14 h 279"/>
                <a:gd name="T2" fmla="*/ 213 w 213"/>
                <a:gd name="T3" fmla="*/ 36 h 279"/>
                <a:gd name="T4" fmla="*/ 212 w 213"/>
                <a:gd name="T5" fmla="*/ 52 h 279"/>
                <a:gd name="T6" fmla="*/ 213 w 213"/>
                <a:gd name="T7" fmla="*/ 70 h 279"/>
                <a:gd name="T8" fmla="*/ 213 w 213"/>
                <a:gd name="T9" fmla="*/ 86 h 279"/>
                <a:gd name="T10" fmla="*/ 213 w 213"/>
                <a:gd name="T11" fmla="*/ 105 h 279"/>
                <a:gd name="T12" fmla="*/ 213 w 213"/>
                <a:gd name="T13" fmla="*/ 119 h 279"/>
                <a:gd name="T14" fmla="*/ 213 w 213"/>
                <a:gd name="T15" fmla="*/ 137 h 279"/>
                <a:gd name="T16" fmla="*/ 213 w 213"/>
                <a:gd name="T17" fmla="*/ 161 h 279"/>
                <a:gd name="T18" fmla="*/ 213 w 213"/>
                <a:gd name="T19" fmla="*/ 188 h 279"/>
                <a:gd name="T20" fmla="*/ 213 w 213"/>
                <a:gd name="T21" fmla="*/ 204 h 279"/>
                <a:gd name="T22" fmla="*/ 213 w 213"/>
                <a:gd name="T23" fmla="*/ 224 h 279"/>
                <a:gd name="T24" fmla="*/ 213 w 213"/>
                <a:gd name="T25" fmla="*/ 235 h 279"/>
                <a:gd name="T26" fmla="*/ 213 w 213"/>
                <a:gd name="T27" fmla="*/ 251 h 279"/>
                <a:gd name="T28" fmla="*/ 213 w 213"/>
                <a:gd name="T29" fmla="*/ 263 h 279"/>
                <a:gd name="T30" fmla="*/ 208 w 213"/>
                <a:gd name="T31" fmla="*/ 276 h 279"/>
                <a:gd name="T32" fmla="*/ 196 w 213"/>
                <a:gd name="T33" fmla="*/ 276 h 279"/>
                <a:gd name="T34" fmla="*/ 182 w 213"/>
                <a:gd name="T35" fmla="*/ 276 h 279"/>
                <a:gd name="T36" fmla="*/ 173 w 213"/>
                <a:gd name="T37" fmla="*/ 276 h 279"/>
                <a:gd name="T38" fmla="*/ 166 w 213"/>
                <a:gd name="T39" fmla="*/ 276 h 279"/>
                <a:gd name="T40" fmla="*/ 160 w 213"/>
                <a:gd name="T41" fmla="*/ 279 h 279"/>
                <a:gd name="T42" fmla="*/ 140 w 213"/>
                <a:gd name="T43" fmla="*/ 276 h 279"/>
                <a:gd name="T44" fmla="*/ 113 w 213"/>
                <a:gd name="T45" fmla="*/ 276 h 279"/>
                <a:gd name="T46" fmla="*/ 113 w 213"/>
                <a:gd name="T47" fmla="*/ 256 h 279"/>
                <a:gd name="T48" fmla="*/ 113 w 213"/>
                <a:gd name="T49" fmla="*/ 238 h 279"/>
                <a:gd name="T50" fmla="*/ 94 w 213"/>
                <a:gd name="T51" fmla="*/ 229 h 279"/>
                <a:gd name="T52" fmla="*/ 80 w 213"/>
                <a:gd name="T53" fmla="*/ 229 h 279"/>
                <a:gd name="T54" fmla="*/ 65 w 213"/>
                <a:gd name="T55" fmla="*/ 229 h 279"/>
                <a:gd name="T56" fmla="*/ 62 w 213"/>
                <a:gd name="T57" fmla="*/ 218 h 279"/>
                <a:gd name="T58" fmla="*/ 60 w 213"/>
                <a:gd name="T59" fmla="*/ 207 h 279"/>
                <a:gd name="T60" fmla="*/ 56 w 213"/>
                <a:gd name="T61" fmla="*/ 196 h 279"/>
                <a:gd name="T62" fmla="*/ 43 w 213"/>
                <a:gd name="T63" fmla="*/ 192 h 279"/>
                <a:gd name="T64" fmla="*/ 29 w 213"/>
                <a:gd name="T65" fmla="*/ 192 h 279"/>
                <a:gd name="T66" fmla="*/ 18 w 213"/>
                <a:gd name="T67" fmla="*/ 192 h 279"/>
                <a:gd name="T68" fmla="*/ 18 w 213"/>
                <a:gd name="T69" fmla="*/ 182 h 279"/>
                <a:gd name="T70" fmla="*/ 18 w 213"/>
                <a:gd name="T71" fmla="*/ 165 h 279"/>
                <a:gd name="T72" fmla="*/ 5 w 213"/>
                <a:gd name="T73" fmla="*/ 163 h 279"/>
                <a:gd name="T74" fmla="*/ 5 w 213"/>
                <a:gd name="T75" fmla="*/ 141 h 279"/>
                <a:gd name="T76" fmla="*/ 0 w 213"/>
                <a:gd name="T77" fmla="*/ 120 h 279"/>
                <a:gd name="T78" fmla="*/ 0 w 213"/>
                <a:gd name="T79" fmla="*/ 107 h 279"/>
                <a:gd name="T80" fmla="*/ 0 w 213"/>
                <a:gd name="T81" fmla="*/ 91 h 279"/>
                <a:gd name="T82" fmla="*/ 0 w 213"/>
                <a:gd name="T83" fmla="*/ 77 h 279"/>
                <a:gd name="T84" fmla="*/ 0 w 213"/>
                <a:gd name="T85" fmla="*/ 61 h 279"/>
                <a:gd name="T86" fmla="*/ 0 w 213"/>
                <a:gd name="T87" fmla="*/ 50 h 279"/>
                <a:gd name="T88" fmla="*/ 0 w 213"/>
                <a:gd name="T89" fmla="*/ 36 h 279"/>
                <a:gd name="T90" fmla="*/ 4 w 213"/>
                <a:gd name="T91" fmla="*/ 25 h 279"/>
                <a:gd name="T92" fmla="*/ 17 w 213"/>
                <a:gd name="T93" fmla="*/ 25 h 279"/>
                <a:gd name="T94" fmla="*/ 35 w 213"/>
                <a:gd name="T95" fmla="*/ 25 h 279"/>
                <a:gd name="T96" fmla="*/ 41 w 213"/>
                <a:gd name="T97" fmla="*/ 23 h 279"/>
                <a:gd name="T98" fmla="*/ 41 w 213"/>
                <a:gd name="T99" fmla="*/ 27 h 279"/>
                <a:gd name="T100" fmla="*/ 60 w 213"/>
                <a:gd name="T101" fmla="*/ 27 h 279"/>
                <a:gd name="T102" fmla="*/ 69 w 213"/>
                <a:gd name="T103" fmla="*/ 27 h 279"/>
                <a:gd name="T104" fmla="*/ 81 w 213"/>
                <a:gd name="T105" fmla="*/ 27 h 279"/>
                <a:gd name="T106" fmla="*/ 98 w 213"/>
                <a:gd name="T107" fmla="*/ 27 h 279"/>
                <a:gd name="T108" fmla="*/ 115 w 213"/>
                <a:gd name="T109" fmla="*/ 27 h 279"/>
                <a:gd name="T110" fmla="*/ 119 w 213"/>
                <a:gd name="T111" fmla="*/ 12 h 279"/>
                <a:gd name="T112" fmla="*/ 122 w 213"/>
                <a:gd name="T113" fmla="*/ 0 h 279"/>
                <a:gd name="T114" fmla="*/ 140 w 213"/>
                <a:gd name="T115" fmla="*/ 0 h 279"/>
                <a:gd name="T116" fmla="*/ 158 w 213"/>
                <a:gd name="T117" fmla="*/ 0 h 279"/>
                <a:gd name="T118" fmla="*/ 181 w 213"/>
                <a:gd name="T119" fmla="*/ 0 h 279"/>
                <a:gd name="T120" fmla="*/ 194 w 213"/>
                <a:gd name="T121" fmla="*/ 0 h 279"/>
                <a:gd name="T122" fmla="*/ 212 w 213"/>
                <a:gd name="T123"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 h="279">
                  <a:moveTo>
                    <a:pt x="212" y="0"/>
                  </a:moveTo>
                  <a:lnTo>
                    <a:pt x="212" y="1"/>
                  </a:lnTo>
                  <a:lnTo>
                    <a:pt x="212" y="6"/>
                  </a:lnTo>
                  <a:lnTo>
                    <a:pt x="212" y="9"/>
                  </a:lnTo>
                  <a:lnTo>
                    <a:pt x="212" y="10"/>
                  </a:lnTo>
                  <a:lnTo>
                    <a:pt x="212" y="12"/>
                  </a:lnTo>
                  <a:lnTo>
                    <a:pt x="212" y="14"/>
                  </a:lnTo>
                  <a:lnTo>
                    <a:pt x="212" y="15"/>
                  </a:lnTo>
                  <a:lnTo>
                    <a:pt x="212" y="22"/>
                  </a:lnTo>
                  <a:lnTo>
                    <a:pt x="212" y="29"/>
                  </a:lnTo>
                  <a:lnTo>
                    <a:pt x="212" y="31"/>
                  </a:lnTo>
                  <a:lnTo>
                    <a:pt x="213" y="33"/>
                  </a:lnTo>
                  <a:lnTo>
                    <a:pt x="213" y="34"/>
                  </a:lnTo>
                  <a:lnTo>
                    <a:pt x="213" y="36"/>
                  </a:lnTo>
                  <a:lnTo>
                    <a:pt x="212" y="40"/>
                  </a:lnTo>
                  <a:lnTo>
                    <a:pt x="213" y="43"/>
                  </a:lnTo>
                  <a:lnTo>
                    <a:pt x="213" y="46"/>
                  </a:lnTo>
                  <a:lnTo>
                    <a:pt x="213" y="48"/>
                  </a:lnTo>
                  <a:lnTo>
                    <a:pt x="213" y="50"/>
                  </a:lnTo>
                  <a:lnTo>
                    <a:pt x="213" y="51"/>
                  </a:lnTo>
                  <a:lnTo>
                    <a:pt x="212" y="52"/>
                  </a:lnTo>
                  <a:lnTo>
                    <a:pt x="213" y="56"/>
                  </a:lnTo>
                  <a:lnTo>
                    <a:pt x="212" y="59"/>
                  </a:lnTo>
                  <a:lnTo>
                    <a:pt x="212" y="61"/>
                  </a:lnTo>
                  <a:lnTo>
                    <a:pt x="212" y="65"/>
                  </a:lnTo>
                  <a:lnTo>
                    <a:pt x="212" y="67"/>
                  </a:lnTo>
                  <a:lnTo>
                    <a:pt x="213" y="68"/>
                  </a:lnTo>
                  <a:lnTo>
                    <a:pt x="213" y="70"/>
                  </a:lnTo>
                  <a:lnTo>
                    <a:pt x="213" y="74"/>
                  </a:lnTo>
                  <a:lnTo>
                    <a:pt x="213" y="76"/>
                  </a:lnTo>
                  <a:lnTo>
                    <a:pt x="213" y="77"/>
                  </a:lnTo>
                  <a:lnTo>
                    <a:pt x="213" y="78"/>
                  </a:lnTo>
                  <a:lnTo>
                    <a:pt x="213" y="80"/>
                  </a:lnTo>
                  <a:lnTo>
                    <a:pt x="213" y="84"/>
                  </a:lnTo>
                  <a:lnTo>
                    <a:pt x="213" y="86"/>
                  </a:lnTo>
                  <a:lnTo>
                    <a:pt x="213" y="89"/>
                  </a:lnTo>
                  <a:lnTo>
                    <a:pt x="213" y="90"/>
                  </a:lnTo>
                  <a:lnTo>
                    <a:pt x="213" y="93"/>
                  </a:lnTo>
                  <a:lnTo>
                    <a:pt x="213" y="97"/>
                  </a:lnTo>
                  <a:lnTo>
                    <a:pt x="213" y="101"/>
                  </a:lnTo>
                  <a:lnTo>
                    <a:pt x="213" y="102"/>
                  </a:lnTo>
                  <a:lnTo>
                    <a:pt x="213" y="105"/>
                  </a:lnTo>
                  <a:lnTo>
                    <a:pt x="213" y="106"/>
                  </a:lnTo>
                  <a:lnTo>
                    <a:pt x="213" y="107"/>
                  </a:lnTo>
                  <a:lnTo>
                    <a:pt x="213" y="108"/>
                  </a:lnTo>
                  <a:lnTo>
                    <a:pt x="213" y="114"/>
                  </a:lnTo>
                  <a:lnTo>
                    <a:pt x="213" y="115"/>
                  </a:lnTo>
                  <a:lnTo>
                    <a:pt x="213" y="118"/>
                  </a:lnTo>
                  <a:lnTo>
                    <a:pt x="213" y="119"/>
                  </a:lnTo>
                  <a:lnTo>
                    <a:pt x="213" y="120"/>
                  </a:lnTo>
                  <a:lnTo>
                    <a:pt x="213" y="127"/>
                  </a:lnTo>
                  <a:lnTo>
                    <a:pt x="213" y="129"/>
                  </a:lnTo>
                  <a:lnTo>
                    <a:pt x="213" y="132"/>
                  </a:lnTo>
                  <a:lnTo>
                    <a:pt x="213" y="133"/>
                  </a:lnTo>
                  <a:lnTo>
                    <a:pt x="213" y="135"/>
                  </a:lnTo>
                  <a:lnTo>
                    <a:pt x="213" y="137"/>
                  </a:lnTo>
                  <a:lnTo>
                    <a:pt x="213" y="140"/>
                  </a:lnTo>
                  <a:lnTo>
                    <a:pt x="213" y="142"/>
                  </a:lnTo>
                  <a:lnTo>
                    <a:pt x="213" y="145"/>
                  </a:lnTo>
                  <a:lnTo>
                    <a:pt x="213" y="149"/>
                  </a:lnTo>
                  <a:lnTo>
                    <a:pt x="213" y="153"/>
                  </a:lnTo>
                  <a:lnTo>
                    <a:pt x="213" y="158"/>
                  </a:lnTo>
                  <a:lnTo>
                    <a:pt x="213" y="161"/>
                  </a:lnTo>
                  <a:lnTo>
                    <a:pt x="213" y="167"/>
                  </a:lnTo>
                  <a:lnTo>
                    <a:pt x="213" y="173"/>
                  </a:lnTo>
                  <a:lnTo>
                    <a:pt x="213" y="178"/>
                  </a:lnTo>
                  <a:lnTo>
                    <a:pt x="213" y="179"/>
                  </a:lnTo>
                  <a:lnTo>
                    <a:pt x="213" y="183"/>
                  </a:lnTo>
                  <a:lnTo>
                    <a:pt x="213" y="186"/>
                  </a:lnTo>
                  <a:lnTo>
                    <a:pt x="213" y="188"/>
                  </a:lnTo>
                  <a:lnTo>
                    <a:pt x="213" y="190"/>
                  </a:lnTo>
                  <a:lnTo>
                    <a:pt x="213" y="191"/>
                  </a:lnTo>
                  <a:lnTo>
                    <a:pt x="213" y="194"/>
                  </a:lnTo>
                  <a:lnTo>
                    <a:pt x="213" y="196"/>
                  </a:lnTo>
                  <a:lnTo>
                    <a:pt x="213" y="197"/>
                  </a:lnTo>
                  <a:lnTo>
                    <a:pt x="213" y="199"/>
                  </a:lnTo>
                  <a:lnTo>
                    <a:pt x="213" y="204"/>
                  </a:lnTo>
                  <a:lnTo>
                    <a:pt x="213" y="205"/>
                  </a:lnTo>
                  <a:lnTo>
                    <a:pt x="213" y="208"/>
                  </a:lnTo>
                  <a:lnTo>
                    <a:pt x="213" y="212"/>
                  </a:lnTo>
                  <a:lnTo>
                    <a:pt x="213" y="214"/>
                  </a:lnTo>
                  <a:lnTo>
                    <a:pt x="213" y="217"/>
                  </a:lnTo>
                  <a:lnTo>
                    <a:pt x="213" y="221"/>
                  </a:lnTo>
                  <a:lnTo>
                    <a:pt x="213" y="224"/>
                  </a:lnTo>
                  <a:lnTo>
                    <a:pt x="213" y="225"/>
                  </a:lnTo>
                  <a:lnTo>
                    <a:pt x="213" y="228"/>
                  </a:lnTo>
                  <a:lnTo>
                    <a:pt x="213" y="230"/>
                  </a:lnTo>
                  <a:lnTo>
                    <a:pt x="213" y="231"/>
                  </a:lnTo>
                  <a:lnTo>
                    <a:pt x="213" y="233"/>
                  </a:lnTo>
                  <a:lnTo>
                    <a:pt x="213" y="234"/>
                  </a:lnTo>
                  <a:lnTo>
                    <a:pt x="213" y="235"/>
                  </a:lnTo>
                  <a:lnTo>
                    <a:pt x="213" y="237"/>
                  </a:lnTo>
                  <a:lnTo>
                    <a:pt x="213" y="238"/>
                  </a:lnTo>
                  <a:lnTo>
                    <a:pt x="213" y="241"/>
                  </a:lnTo>
                  <a:lnTo>
                    <a:pt x="213" y="242"/>
                  </a:lnTo>
                  <a:lnTo>
                    <a:pt x="213" y="243"/>
                  </a:lnTo>
                  <a:lnTo>
                    <a:pt x="213" y="250"/>
                  </a:lnTo>
                  <a:lnTo>
                    <a:pt x="213" y="251"/>
                  </a:lnTo>
                  <a:lnTo>
                    <a:pt x="213" y="254"/>
                  </a:lnTo>
                  <a:lnTo>
                    <a:pt x="213" y="255"/>
                  </a:lnTo>
                  <a:lnTo>
                    <a:pt x="213" y="258"/>
                  </a:lnTo>
                  <a:lnTo>
                    <a:pt x="213" y="259"/>
                  </a:lnTo>
                  <a:lnTo>
                    <a:pt x="213" y="260"/>
                  </a:lnTo>
                  <a:lnTo>
                    <a:pt x="213" y="262"/>
                  </a:lnTo>
                  <a:lnTo>
                    <a:pt x="213" y="263"/>
                  </a:lnTo>
                  <a:lnTo>
                    <a:pt x="213" y="264"/>
                  </a:lnTo>
                  <a:lnTo>
                    <a:pt x="213" y="266"/>
                  </a:lnTo>
                  <a:lnTo>
                    <a:pt x="213" y="269"/>
                  </a:lnTo>
                  <a:lnTo>
                    <a:pt x="213" y="272"/>
                  </a:lnTo>
                  <a:lnTo>
                    <a:pt x="213" y="276"/>
                  </a:lnTo>
                  <a:lnTo>
                    <a:pt x="211" y="276"/>
                  </a:lnTo>
                  <a:lnTo>
                    <a:pt x="208" y="276"/>
                  </a:lnTo>
                  <a:lnTo>
                    <a:pt x="207" y="276"/>
                  </a:lnTo>
                  <a:lnTo>
                    <a:pt x="206" y="276"/>
                  </a:lnTo>
                  <a:lnTo>
                    <a:pt x="203" y="276"/>
                  </a:lnTo>
                  <a:lnTo>
                    <a:pt x="202" y="276"/>
                  </a:lnTo>
                  <a:lnTo>
                    <a:pt x="199" y="276"/>
                  </a:lnTo>
                  <a:lnTo>
                    <a:pt x="198" y="276"/>
                  </a:lnTo>
                  <a:lnTo>
                    <a:pt x="196" y="276"/>
                  </a:lnTo>
                  <a:lnTo>
                    <a:pt x="195" y="276"/>
                  </a:lnTo>
                  <a:lnTo>
                    <a:pt x="194" y="276"/>
                  </a:lnTo>
                  <a:lnTo>
                    <a:pt x="192" y="276"/>
                  </a:lnTo>
                  <a:lnTo>
                    <a:pt x="190" y="276"/>
                  </a:lnTo>
                  <a:lnTo>
                    <a:pt x="189" y="276"/>
                  </a:lnTo>
                  <a:lnTo>
                    <a:pt x="185" y="276"/>
                  </a:lnTo>
                  <a:lnTo>
                    <a:pt x="182" y="276"/>
                  </a:lnTo>
                  <a:lnTo>
                    <a:pt x="181" y="276"/>
                  </a:lnTo>
                  <a:lnTo>
                    <a:pt x="179" y="276"/>
                  </a:lnTo>
                  <a:lnTo>
                    <a:pt x="178" y="276"/>
                  </a:lnTo>
                  <a:lnTo>
                    <a:pt x="177" y="276"/>
                  </a:lnTo>
                  <a:lnTo>
                    <a:pt x="175" y="276"/>
                  </a:lnTo>
                  <a:lnTo>
                    <a:pt x="174" y="276"/>
                  </a:lnTo>
                  <a:lnTo>
                    <a:pt x="173" y="276"/>
                  </a:lnTo>
                  <a:lnTo>
                    <a:pt x="172" y="276"/>
                  </a:lnTo>
                  <a:lnTo>
                    <a:pt x="172" y="275"/>
                  </a:lnTo>
                  <a:lnTo>
                    <a:pt x="170" y="275"/>
                  </a:lnTo>
                  <a:lnTo>
                    <a:pt x="169" y="275"/>
                  </a:lnTo>
                  <a:lnTo>
                    <a:pt x="168" y="275"/>
                  </a:lnTo>
                  <a:lnTo>
                    <a:pt x="168" y="276"/>
                  </a:lnTo>
                  <a:lnTo>
                    <a:pt x="166" y="276"/>
                  </a:lnTo>
                  <a:lnTo>
                    <a:pt x="166" y="275"/>
                  </a:lnTo>
                  <a:lnTo>
                    <a:pt x="165" y="275"/>
                  </a:lnTo>
                  <a:lnTo>
                    <a:pt x="164" y="276"/>
                  </a:lnTo>
                  <a:lnTo>
                    <a:pt x="162" y="276"/>
                  </a:lnTo>
                  <a:lnTo>
                    <a:pt x="162" y="277"/>
                  </a:lnTo>
                  <a:lnTo>
                    <a:pt x="161" y="277"/>
                  </a:lnTo>
                  <a:lnTo>
                    <a:pt x="160" y="279"/>
                  </a:lnTo>
                  <a:lnTo>
                    <a:pt x="160" y="277"/>
                  </a:lnTo>
                  <a:lnTo>
                    <a:pt x="158" y="277"/>
                  </a:lnTo>
                  <a:lnTo>
                    <a:pt x="158" y="276"/>
                  </a:lnTo>
                  <a:lnTo>
                    <a:pt x="156" y="276"/>
                  </a:lnTo>
                  <a:lnTo>
                    <a:pt x="153" y="276"/>
                  </a:lnTo>
                  <a:lnTo>
                    <a:pt x="151" y="276"/>
                  </a:lnTo>
                  <a:lnTo>
                    <a:pt x="140" y="276"/>
                  </a:lnTo>
                  <a:lnTo>
                    <a:pt x="134" y="276"/>
                  </a:lnTo>
                  <a:lnTo>
                    <a:pt x="132" y="276"/>
                  </a:lnTo>
                  <a:lnTo>
                    <a:pt x="127" y="276"/>
                  </a:lnTo>
                  <a:lnTo>
                    <a:pt x="124" y="276"/>
                  </a:lnTo>
                  <a:lnTo>
                    <a:pt x="123" y="276"/>
                  </a:lnTo>
                  <a:lnTo>
                    <a:pt x="118" y="276"/>
                  </a:lnTo>
                  <a:lnTo>
                    <a:pt x="113" y="276"/>
                  </a:lnTo>
                  <a:lnTo>
                    <a:pt x="113" y="273"/>
                  </a:lnTo>
                  <a:lnTo>
                    <a:pt x="113" y="271"/>
                  </a:lnTo>
                  <a:lnTo>
                    <a:pt x="113" y="267"/>
                  </a:lnTo>
                  <a:lnTo>
                    <a:pt x="113" y="264"/>
                  </a:lnTo>
                  <a:lnTo>
                    <a:pt x="113" y="260"/>
                  </a:lnTo>
                  <a:lnTo>
                    <a:pt x="113" y="258"/>
                  </a:lnTo>
                  <a:lnTo>
                    <a:pt x="113" y="256"/>
                  </a:lnTo>
                  <a:lnTo>
                    <a:pt x="113" y="254"/>
                  </a:lnTo>
                  <a:lnTo>
                    <a:pt x="113" y="251"/>
                  </a:lnTo>
                  <a:lnTo>
                    <a:pt x="113" y="249"/>
                  </a:lnTo>
                  <a:lnTo>
                    <a:pt x="113" y="247"/>
                  </a:lnTo>
                  <a:lnTo>
                    <a:pt x="113" y="246"/>
                  </a:lnTo>
                  <a:lnTo>
                    <a:pt x="113" y="243"/>
                  </a:lnTo>
                  <a:lnTo>
                    <a:pt x="113" y="238"/>
                  </a:lnTo>
                  <a:lnTo>
                    <a:pt x="113" y="231"/>
                  </a:lnTo>
                  <a:lnTo>
                    <a:pt x="113" y="229"/>
                  </a:lnTo>
                  <a:lnTo>
                    <a:pt x="110" y="229"/>
                  </a:lnTo>
                  <a:lnTo>
                    <a:pt x="105" y="229"/>
                  </a:lnTo>
                  <a:lnTo>
                    <a:pt x="101" y="229"/>
                  </a:lnTo>
                  <a:lnTo>
                    <a:pt x="98" y="229"/>
                  </a:lnTo>
                  <a:lnTo>
                    <a:pt x="94" y="229"/>
                  </a:lnTo>
                  <a:lnTo>
                    <a:pt x="93" y="229"/>
                  </a:lnTo>
                  <a:lnTo>
                    <a:pt x="92" y="229"/>
                  </a:lnTo>
                  <a:lnTo>
                    <a:pt x="89" y="229"/>
                  </a:lnTo>
                  <a:lnTo>
                    <a:pt x="86" y="229"/>
                  </a:lnTo>
                  <a:lnTo>
                    <a:pt x="85" y="229"/>
                  </a:lnTo>
                  <a:lnTo>
                    <a:pt x="84" y="229"/>
                  </a:lnTo>
                  <a:lnTo>
                    <a:pt x="80" y="229"/>
                  </a:lnTo>
                  <a:lnTo>
                    <a:pt x="77" y="229"/>
                  </a:lnTo>
                  <a:lnTo>
                    <a:pt x="76" y="229"/>
                  </a:lnTo>
                  <a:lnTo>
                    <a:pt x="75" y="229"/>
                  </a:lnTo>
                  <a:lnTo>
                    <a:pt x="73" y="229"/>
                  </a:lnTo>
                  <a:lnTo>
                    <a:pt x="71" y="229"/>
                  </a:lnTo>
                  <a:lnTo>
                    <a:pt x="68" y="229"/>
                  </a:lnTo>
                  <a:lnTo>
                    <a:pt x="65" y="229"/>
                  </a:lnTo>
                  <a:lnTo>
                    <a:pt x="65" y="226"/>
                  </a:lnTo>
                  <a:lnTo>
                    <a:pt x="65" y="225"/>
                  </a:lnTo>
                  <a:lnTo>
                    <a:pt x="65" y="224"/>
                  </a:lnTo>
                  <a:lnTo>
                    <a:pt x="65" y="220"/>
                  </a:lnTo>
                  <a:lnTo>
                    <a:pt x="63" y="220"/>
                  </a:lnTo>
                  <a:lnTo>
                    <a:pt x="62" y="220"/>
                  </a:lnTo>
                  <a:lnTo>
                    <a:pt x="62" y="218"/>
                  </a:lnTo>
                  <a:lnTo>
                    <a:pt x="62" y="216"/>
                  </a:lnTo>
                  <a:lnTo>
                    <a:pt x="62" y="213"/>
                  </a:lnTo>
                  <a:lnTo>
                    <a:pt x="62" y="212"/>
                  </a:lnTo>
                  <a:lnTo>
                    <a:pt x="62" y="211"/>
                  </a:lnTo>
                  <a:lnTo>
                    <a:pt x="62" y="208"/>
                  </a:lnTo>
                  <a:lnTo>
                    <a:pt x="62" y="207"/>
                  </a:lnTo>
                  <a:lnTo>
                    <a:pt x="60" y="207"/>
                  </a:lnTo>
                  <a:lnTo>
                    <a:pt x="58" y="207"/>
                  </a:lnTo>
                  <a:lnTo>
                    <a:pt x="56" y="207"/>
                  </a:lnTo>
                  <a:lnTo>
                    <a:pt x="56" y="204"/>
                  </a:lnTo>
                  <a:lnTo>
                    <a:pt x="56" y="203"/>
                  </a:lnTo>
                  <a:lnTo>
                    <a:pt x="56" y="201"/>
                  </a:lnTo>
                  <a:lnTo>
                    <a:pt x="56" y="200"/>
                  </a:lnTo>
                  <a:lnTo>
                    <a:pt x="56" y="196"/>
                  </a:lnTo>
                  <a:lnTo>
                    <a:pt x="56" y="194"/>
                  </a:lnTo>
                  <a:lnTo>
                    <a:pt x="56" y="192"/>
                  </a:lnTo>
                  <a:lnTo>
                    <a:pt x="55" y="192"/>
                  </a:lnTo>
                  <a:lnTo>
                    <a:pt x="52" y="192"/>
                  </a:lnTo>
                  <a:lnTo>
                    <a:pt x="47" y="192"/>
                  </a:lnTo>
                  <a:lnTo>
                    <a:pt x="45" y="192"/>
                  </a:lnTo>
                  <a:lnTo>
                    <a:pt x="43" y="192"/>
                  </a:lnTo>
                  <a:lnTo>
                    <a:pt x="41" y="192"/>
                  </a:lnTo>
                  <a:lnTo>
                    <a:pt x="38" y="192"/>
                  </a:lnTo>
                  <a:lnTo>
                    <a:pt x="37" y="192"/>
                  </a:lnTo>
                  <a:lnTo>
                    <a:pt x="35" y="192"/>
                  </a:lnTo>
                  <a:lnTo>
                    <a:pt x="33" y="192"/>
                  </a:lnTo>
                  <a:lnTo>
                    <a:pt x="30" y="192"/>
                  </a:lnTo>
                  <a:lnTo>
                    <a:pt x="29" y="192"/>
                  </a:lnTo>
                  <a:lnTo>
                    <a:pt x="28" y="192"/>
                  </a:lnTo>
                  <a:lnTo>
                    <a:pt x="26" y="192"/>
                  </a:lnTo>
                  <a:lnTo>
                    <a:pt x="24" y="192"/>
                  </a:lnTo>
                  <a:lnTo>
                    <a:pt x="22" y="192"/>
                  </a:lnTo>
                  <a:lnTo>
                    <a:pt x="21" y="192"/>
                  </a:lnTo>
                  <a:lnTo>
                    <a:pt x="20" y="192"/>
                  </a:lnTo>
                  <a:lnTo>
                    <a:pt x="18" y="192"/>
                  </a:lnTo>
                  <a:lnTo>
                    <a:pt x="18" y="191"/>
                  </a:lnTo>
                  <a:lnTo>
                    <a:pt x="18" y="190"/>
                  </a:lnTo>
                  <a:lnTo>
                    <a:pt x="18" y="188"/>
                  </a:lnTo>
                  <a:lnTo>
                    <a:pt x="18" y="187"/>
                  </a:lnTo>
                  <a:lnTo>
                    <a:pt x="18" y="184"/>
                  </a:lnTo>
                  <a:lnTo>
                    <a:pt x="18" y="183"/>
                  </a:lnTo>
                  <a:lnTo>
                    <a:pt x="18" y="182"/>
                  </a:lnTo>
                  <a:lnTo>
                    <a:pt x="18" y="180"/>
                  </a:lnTo>
                  <a:lnTo>
                    <a:pt x="18" y="177"/>
                  </a:lnTo>
                  <a:lnTo>
                    <a:pt x="18" y="174"/>
                  </a:lnTo>
                  <a:lnTo>
                    <a:pt x="18" y="170"/>
                  </a:lnTo>
                  <a:lnTo>
                    <a:pt x="18" y="169"/>
                  </a:lnTo>
                  <a:lnTo>
                    <a:pt x="18" y="167"/>
                  </a:lnTo>
                  <a:lnTo>
                    <a:pt x="18" y="165"/>
                  </a:lnTo>
                  <a:lnTo>
                    <a:pt x="16" y="165"/>
                  </a:lnTo>
                  <a:lnTo>
                    <a:pt x="14" y="165"/>
                  </a:lnTo>
                  <a:lnTo>
                    <a:pt x="13" y="165"/>
                  </a:lnTo>
                  <a:lnTo>
                    <a:pt x="11" y="165"/>
                  </a:lnTo>
                  <a:lnTo>
                    <a:pt x="8" y="165"/>
                  </a:lnTo>
                  <a:lnTo>
                    <a:pt x="5" y="165"/>
                  </a:lnTo>
                  <a:lnTo>
                    <a:pt x="5" y="163"/>
                  </a:lnTo>
                  <a:lnTo>
                    <a:pt x="5" y="161"/>
                  </a:lnTo>
                  <a:lnTo>
                    <a:pt x="5" y="158"/>
                  </a:lnTo>
                  <a:lnTo>
                    <a:pt x="5" y="156"/>
                  </a:lnTo>
                  <a:lnTo>
                    <a:pt x="5" y="152"/>
                  </a:lnTo>
                  <a:lnTo>
                    <a:pt x="5" y="148"/>
                  </a:lnTo>
                  <a:lnTo>
                    <a:pt x="5" y="144"/>
                  </a:lnTo>
                  <a:lnTo>
                    <a:pt x="5" y="141"/>
                  </a:lnTo>
                  <a:lnTo>
                    <a:pt x="5" y="136"/>
                  </a:lnTo>
                  <a:lnTo>
                    <a:pt x="5" y="132"/>
                  </a:lnTo>
                  <a:lnTo>
                    <a:pt x="5" y="131"/>
                  </a:lnTo>
                  <a:lnTo>
                    <a:pt x="5" y="127"/>
                  </a:lnTo>
                  <a:lnTo>
                    <a:pt x="0" y="127"/>
                  </a:lnTo>
                  <a:lnTo>
                    <a:pt x="0" y="123"/>
                  </a:lnTo>
                  <a:lnTo>
                    <a:pt x="0" y="120"/>
                  </a:lnTo>
                  <a:lnTo>
                    <a:pt x="0" y="119"/>
                  </a:lnTo>
                  <a:lnTo>
                    <a:pt x="0" y="118"/>
                  </a:lnTo>
                  <a:lnTo>
                    <a:pt x="0" y="116"/>
                  </a:lnTo>
                  <a:lnTo>
                    <a:pt x="0" y="114"/>
                  </a:lnTo>
                  <a:lnTo>
                    <a:pt x="0" y="112"/>
                  </a:lnTo>
                  <a:lnTo>
                    <a:pt x="0" y="108"/>
                  </a:lnTo>
                  <a:lnTo>
                    <a:pt x="0" y="107"/>
                  </a:lnTo>
                  <a:lnTo>
                    <a:pt x="0" y="106"/>
                  </a:lnTo>
                  <a:lnTo>
                    <a:pt x="0" y="103"/>
                  </a:lnTo>
                  <a:lnTo>
                    <a:pt x="0" y="101"/>
                  </a:lnTo>
                  <a:lnTo>
                    <a:pt x="0" y="99"/>
                  </a:lnTo>
                  <a:lnTo>
                    <a:pt x="0" y="97"/>
                  </a:lnTo>
                  <a:lnTo>
                    <a:pt x="0" y="94"/>
                  </a:lnTo>
                  <a:lnTo>
                    <a:pt x="0" y="91"/>
                  </a:lnTo>
                  <a:lnTo>
                    <a:pt x="0" y="90"/>
                  </a:lnTo>
                  <a:lnTo>
                    <a:pt x="0" y="89"/>
                  </a:lnTo>
                  <a:lnTo>
                    <a:pt x="0" y="85"/>
                  </a:lnTo>
                  <a:lnTo>
                    <a:pt x="0" y="82"/>
                  </a:lnTo>
                  <a:lnTo>
                    <a:pt x="0" y="81"/>
                  </a:lnTo>
                  <a:lnTo>
                    <a:pt x="0" y="78"/>
                  </a:lnTo>
                  <a:lnTo>
                    <a:pt x="0" y="77"/>
                  </a:lnTo>
                  <a:lnTo>
                    <a:pt x="0" y="74"/>
                  </a:lnTo>
                  <a:lnTo>
                    <a:pt x="0" y="73"/>
                  </a:lnTo>
                  <a:lnTo>
                    <a:pt x="0" y="72"/>
                  </a:lnTo>
                  <a:lnTo>
                    <a:pt x="0" y="70"/>
                  </a:lnTo>
                  <a:lnTo>
                    <a:pt x="0" y="68"/>
                  </a:lnTo>
                  <a:lnTo>
                    <a:pt x="0" y="64"/>
                  </a:lnTo>
                  <a:lnTo>
                    <a:pt x="0" y="61"/>
                  </a:lnTo>
                  <a:lnTo>
                    <a:pt x="0" y="59"/>
                  </a:lnTo>
                  <a:lnTo>
                    <a:pt x="0" y="57"/>
                  </a:lnTo>
                  <a:lnTo>
                    <a:pt x="0" y="56"/>
                  </a:lnTo>
                  <a:lnTo>
                    <a:pt x="0" y="55"/>
                  </a:lnTo>
                  <a:lnTo>
                    <a:pt x="0" y="53"/>
                  </a:lnTo>
                  <a:lnTo>
                    <a:pt x="0" y="52"/>
                  </a:lnTo>
                  <a:lnTo>
                    <a:pt x="0" y="50"/>
                  </a:lnTo>
                  <a:lnTo>
                    <a:pt x="0" y="47"/>
                  </a:lnTo>
                  <a:lnTo>
                    <a:pt x="0" y="44"/>
                  </a:lnTo>
                  <a:lnTo>
                    <a:pt x="0" y="43"/>
                  </a:lnTo>
                  <a:lnTo>
                    <a:pt x="0" y="42"/>
                  </a:lnTo>
                  <a:lnTo>
                    <a:pt x="0" y="40"/>
                  </a:lnTo>
                  <a:lnTo>
                    <a:pt x="0" y="38"/>
                  </a:lnTo>
                  <a:lnTo>
                    <a:pt x="0" y="36"/>
                  </a:lnTo>
                  <a:lnTo>
                    <a:pt x="0" y="35"/>
                  </a:lnTo>
                  <a:lnTo>
                    <a:pt x="0" y="34"/>
                  </a:lnTo>
                  <a:lnTo>
                    <a:pt x="0" y="31"/>
                  </a:lnTo>
                  <a:lnTo>
                    <a:pt x="0" y="25"/>
                  </a:lnTo>
                  <a:lnTo>
                    <a:pt x="1" y="25"/>
                  </a:lnTo>
                  <a:lnTo>
                    <a:pt x="3" y="25"/>
                  </a:lnTo>
                  <a:lnTo>
                    <a:pt x="4" y="25"/>
                  </a:lnTo>
                  <a:lnTo>
                    <a:pt x="5" y="25"/>
                  </a:lnTo>
                  <a:lnTo>
                    <a:pt x="7" y="25"/>
                  </a:lnTo>
                  <a:lnTo>
                    <a:pt x="8" y="25"/>
                  </a:lnTo>
                  <a:lnTo>
                    <a:pt x="9" y="25"/>
                  </a:lnTo>
                  <a:lnTo>
                    <a:pt x="11" y="25"/>
                  </a:lnTo>
                  <a:lnTo>
                    <a:pt x="13" y="25"/>
                  </a:lnTo>
                  <a:lnTo>
                    <a:pt x="17" y="25"/>
                  </a:lnTo>
                  <a:lnTo>
                    <a:pt x="20" y="25"/>
                  </a:lnTo>
                  <a:lnTo>
                    <a:pt x="22" y="25"/>
                  </a:lnTo>
                  <a:lnTo>
                    <a:pt x="24" y="25"/>
                  </a:lnTo>
                  <a:lnTo>
                    <a:pt x="25" y="25"/>
                  </a:lnTo>
                  <a:lnTo>
                    <a:pt x="29" y="25"/>
                  </a:lnTo>
                  <a:lnTo>
                    <a:pt x="33" y="25"/>
                  </a:lnTo>
                  <a:lnTo>
                    <a:pt x="35" y="25"/>
                  </a:lnTo>
                  <a:lnTo>
                    <a:pt x="37" y="25"/>
                  </a:lnTo>
                  <a:lnTo>
                    <a:pt x="37" y="26"/>
                  </a:lnTo>
                  <a:lnTo>
                    <a:pt x="38" y="26"/>
                  </a:lnTo>
                  <a:lnTo>
                    <a:pt x="39" y="26"/>
                  </a:lnTo>
                  <a:lnTo>
                    <a:pt x="39" y="25"/>
                  </a:lnTo>
                  <a:lnTo>
                    <a:pt x="41" y="25"/>
                  </a:lnTo>
                  <a:lnTo>
                    <a:pt x="41" y="23"/>
                  </a:lnTo>
                  <a:lnTo>
                    <a:pt x="42" y="23"/>
                  </a:lnTo>
                  <a:lnTo>
                    <a:pt x="42" y="25"/>
                  </a:lnTo>
                  <a:lnTo>
                    <a:pt x="43" y="25"/>
                  </a:lnTo>
                  <a:lnTo>
                    <a:pt x="43" y="26"/>
                  </a:lnTo>
                  <a:lnTo>
                    <a:pt x="42" y="26"/>
                  </a:lnTo>
                  <a:lnTo>
                    <a:pt x="42" y="27"/>
                  </a:lnTo>
                  <a:lnTo>
                    <a:pt x="41" y="27"/>
                  </a:lnTo>
                  <a:lnTo>
                    <a:pt x="42" y="27"/>
                  </a:lnTo>
                  <a:lnTo>
                    <a:pt x="46" y="27"/>
                  </a:lnTo>
                  <a:lnTo>
                    <a:pt x="47" y="27"/>
                  </a:lnTo>
                  <a:lnTo>
                    <a:pt x="50" y="27"/>
                  </a:lnTo>
                  <a:lnTo>
                    <a:pt x="55" y="27"/>
                  </a:lnTo>
                  <a:lnTo>
                    <a:pt x="56" y="27"/>
                  </a:lnTo>
                  <a:lnTo>
                    <a:pt x="60" y="27"/>
                  </a:lnTo>
                  <a:lnTo>
                    <a:pt x="62" y="27"/>
                  </a:lnTo>
                  <a:lnTo>
                    <a:pt x="63" y="27"/>
                  </a:lnTo>
                  <a:lnTo>
                    <a:pt x="64" y="27"/>
                  </a:lnTo>
                  <a:lnTo>
                    <a:pt x="65" y="27"/>
                  </a:lnTo>
                  <a:lnTo>
                    <a:pt x="67" y="27"/>
                  </a:lnTo>
                  <a:lnTo>
                    <a:pt x="68" y="27"/>
                  </a:lnTo>
                  <a:lnTo>
                    <a:pt x="69" y="27"/>
                  </a:lnTo>
                  <a:lnTo>
                    <a:pt x="71" y="27"/>
                  </a:lnTo>
                  <a:lnTo>
                    <a:pt x="72" y="27"/>
                  </a:lnTo>
                  <a:lnTo>
                    <a:pt x="73" y="27"/>
                  </a:lnTo>
                  <a:lnTo>
                    <a:pt x="76" y="27"/>
                  </a:lnTo>
                  <a:lnTo>
                    <a:pt x="77" y="27"/>
                  </a:lnTo>
                  <a:lnTo>
                    <a:pt x="80" y="27"/>
                  </a:lnTo>
                  <a:lnTo>
                    <a:pt x="81" y="27"/>
                  </a:lnTo>
                  <a:lnTo>
                    <a:pt x="83" y="27"/>
                  </a:lnTo>
                  <a:lnTo>
                    <a:pt x="85" y="27"/>
                  </a:lnTo>
                  <a:lnTo>
                    <a:pt x="88" y="27"/>
                  </a:lnTo>
                  <a:lnTo>
                    <a:pt x="89" y="27"/>
                  </a:lnTo>
                  <a:lnTo>
                    <a:pt x="92" y="27"/>
                  </a:lnTo>
                  <a:lnTo>
                    <a:pt x="94" y="27"/>
                  </a:lnTo>
                  <a:lnTo>
                    <a:pt x="98" y="27"/>
                  </a:lnTo>
                  <a:lnTo>
                    <a:pt x="100" y="27"/>
                  </a:lnTo>
                  <a:lnTo>
                    <a:pt x="101" y="27"/>
                  </a:lnTo>
                  <a:lnTo>
                    <a:pt x="106" y="27"/>
                  </a:lnTo>
                  <a:lnTo>
                    <a:pt x="107" y="27"/>
                  </a:lnTo>
                  <a:lnTo>
                    <a:pt x="110" y="27"/>
                  </a:lnTo>
                  <a:lnTo>
                    <a:pt x="111" y="27"/>
                  </a:lnTo>
                  <a:lnTo>
                    <a:pt x="115" y="27"/>
                  </a:lnTo>
                  <a:lnTo>
                    <a:pt x="119" y="27"/>
                  </a:lnTo>
                  <a:lnTo>
                    <a:pt x="119" y="25"/>
                  </a:lnTo>
                  <a:lnTo>
                    <a:pt x="119" y="22"/>
                  </a:lnTo>
                  <a:lnTo>
                    <a:pt x="119" y="19"/>
                  </a:lnTo>
                  <a:lnTo>
                    <a:pt x="119" y="17"/>
                  </a:lnTo>
                  <a:lnTo>
                    <a:pt x="119" y="13"/>
                  </a:lnTo>
                  <a:lnTo>
                    <a:pt x="119" y="12"/>
                  </a:lnTo>
                  <a:lnTo>
                    <a:pt x="119" y="10"/>
                  </a:lnTo>
                  <a:lnTo>
                    <a:pt x="119" y="9"/>
                  </a:lnTo>
                  <a:lnTo>
                    <a:pt x="119" y="6"/>
                  </a:lnTo>
                  <a:lnTo>
                    <a:pt x="119" y="4"/>
                  </a:lnTo>
                  <a:lnTo>
                    <a:pt x="119" y="1"/>
                  </a:lnTo>
                  <a:lnTo>
                    <a:pt x="119" y="0"/>
                  </a:lnTo>
                  <a:lnTo>
                    <a:pt x="122" y="0"/>
                  </a:lnTo>
                  <a:lnTo>
                    <a:pt x="124" y="0"/>
                  </a:lnTo>
                  <a:lnTo>
                    <a:pt x="127" y="0"/>
                  </a:lnTo>
                  <a:lnTo>
                    <a:pt x="130" y="0"/>
                  </a:lnTo>
                  <a:lnTo>
                    <a:pt x="132" y="0"/>
                  </a:lnTo>
                  <a:lnTo>
                    <a:pt x="135" y="0"/>
                  </a:lnTo>
                  <a:lnTo>
                    <a:pt x="137" y="0"/>
                  </a:lnTo>
                  <a:lnTo>
                    <a:pt x="140" y="0"/>
                  </a:lnTo>
                  <a:lnTo>
                    <a:pt x="143" y="0"/>
                  </a:lnTo>
                  <a:lnTo>
                    <a:pt x="145" y="0"/>
                  </a:lnTo>
                  <a:lnTo>
                    <a:pt x="148" y="0"/>
                  </a:lnTo>
                  <a:lnTo>
                    <a:pt x="149" y="0"/>
                  </a:lnTo>
                  <a:lnTo>
                    <a:pt x="152" y="0"/>
                  </a:lnTo>
                  <a:lnTo>
                    <a:pt x="154" y="0"/>
                  </a:lnTo>
                  <a:lnTo>
                    <a:pt x="158" y="0"/>
                  </a:lnTo>
                  <a:lnTo>
                    <a:pt x="161" y="0"/>
                  </a:lnTo>
                  <a:lnTo>
                    <a:pt x="162" y="0"/>
                  </a:lnTo>
                  <a:lnTo>
                    <a:pt x="164" y="0"/>
                  </a:lnTo>
                  <a:lnTo>
                    <a:pt x="166" y="0"/>
                  </a:lnTo>
                  <a:lnTo>
                    <a:pt x="175" y="0"/>
                  </a:lnTo>
                  <a:lnTo>
                    <a:pt x="177" y="0"/>
                  </a:lnTo>
                  <a:lnTo>
                    <a:pt x="181" y="0"/>
                  </a:lnTo>
                  <a:lnTo>
                    <a:pt x="182" y="0"/>
                  </a:lnTo>
                  <a:lnTo>
                    <a:pt x="185" y="0"/>
                  </a:lnTo>
                  <a:lnTo>
                    <a:pt x="186" y="0"/>
                  </a:lnTo>
                  <a:lnTo>
                    <a:pt x="187" y="0"/>
                  </a:lnTo>
                  <a:lnTo>
                    <a:pt x="190" y="0"/>
                  </a:lnTo>
                  <a:lnTo>
                    <a:pt x="192" y="0"/>
                  </a:lnTo>
                  <a:lnTo>
                    <a:pt x="194" y="0"/>
                  </a:lnTo>
                  <a:lnTo>
                    <a:pt x="195" y="0"/>
                  </a:lnTo>
                  <a:lnTo>
                    <a:pt x="203" y="0"/>
                  </a:lnTo>
                  <a:lnTo>
                    <a:pt x="204" y="0"/>
                  </a:lnTo>
                  <a:lnTo>
                    <a:pt x="207" y="0"/>
                  </a:lnTo>
                  <a:lnTo>
                    <a:pt x="208" y="0"/>
                  </a:lnTo>
                  <a:lnTo>
                    <a:pt x="211" y="0"/>
                  </a:lnTo>
                  <a:lnTo>
                    <a:pt x="212"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84">
              <a:extLst>
                <a:ext uri="{FF2B5EF4-FFF2-40B4-BE49-F238E27FC236}">
                  <a16:creationId xmlns:a16="http://schemas.microsoft.com/office/drawing/2014/main" id="{A242D04D-66DD-419A-AC39-1DA4AA0918EA}"/>
                </a:ext>
              </a:extLst>
            </p:cNvPr>
            <p:cNvSpPr>
              <a:spLocks/>
            </p:cNvSpPr>
            <p:nvPr/>
          </p:nvSpPr>
          <p:spPr bwMode="auto">
            <a:xfrm>
              <a:off x="5125" y="3388"/>
              <a:ext cx="322" cy="240"/>
            </a:xfrm>
            <a:custGeom>
              <a:avLst/>
              <a:gdLst>
                <a:gd name="T0" fmla="*/ 242 w 322"/>
                <a:gd name="T1" fmla="*/ 13 h 240"/>
                <a:gd name="T2" fmla="*/ 252 w 322"/>
                <a:gd name="T3" fmla="*/ 17 h 240"/>
                <a:gd name="T4" fmla="*/ 263 w 322"/>
                <a:gd name="T5" fmla="*/ 15 h 240"/>
                <a:gd name="T6" fmla="*/ 273 w 322"/>
                <a:gd name="T7" fmla="*/ 18 h 240"/>
                <a:gd name="T8" fmla="*/ 279 w 322"/>
                <a:gd name="T9" fmla="*/ 24 h 240"/>
                <a:gd name="T10" fmla="*/ 286 w 322"/>
                <a:gd name="T11" fmla="*/ 31 h 240"/>
                <a:gd name="T12" fmla="*/ 297 w 322"/>
                <a:gd name="T13" fmla="*/ 31 h 240"/>
                <a:gd name="T14" fmla="*/ 307 w 322"/>
                <a:gd name="T15" fmla="*/ 37 h 240"/>
                <a:gd name="T16" fmla="*/ 309 w 322"/>
                <a:gd name="T17" fmla="*/ 45 h 240"/>
                <a:gd name="T18" fmla="*/ 310 w 322"/>
                <a:gd name="T19" fmla="*/ 51 h 240"/>
                <a:gd name="T20" fmla="*/ 318 w 322"/>
                <a:gd name="T21" fmla="*/ 60 h 240"/>
                <a:gd name="T22" fmla="*/ 322 w 322"/>
                <a:gd name="T23" fmla="*/ 82 h 240"/>
                <a:gd name="T24" fmla="*/ 320 w 322"/>
                <a:gd name="T25" fmla="*/ 126 h 240"/>
                <a:gd name="T26" fmla="*/ 320 w 322"/>
                <a:gd name="T27" fmla="*/ 184 h 240"/>
                <a:gd name="T28" fmla="*/ 320 w 322"/>
                <a:gd name="T29" fmla="*/ 213 h 240"/>
                <a:gd name="T30" fmla="*/ 310 w 322"/>
                <a:gd name="T31" fmla="*/ 240 h 240"/>
                <a:gd name="T32" fmla="*/ 268 w 322"/>
                <a:gd name="T33" fmla="*/ 240 h 240"/>
                <a:gd name="T34" fmla="*/ 218 w 322"/>
                <a:gd name="T35" fmla="*/ 239 h 240"/>
                <a:gd name="T36" fmla="*/ 190 w 322"/>
                <a:gd name="T37" fmla="*/ 239 h 240"/>
                <a:gd name="T38" fmla="*/ 150 w 322"/>
                <a:gd name="T39" fmla="*/ 239 h 240"/>
                <a:gd name="T40" fmla="*/ 114 w 322"/>
                <a:gd name="T41" fmla="*/ 238 h 240"/>
                <a:gd name="T42" fmla="*/ 86 w 322"/>
                <a:gd name="T43" fmla="*/ 238 h 240"/>
                <a:gd name="T44" fmla="*/ 65 w 322"/>
                <a:gd name="T45" fmla="*/ 238 h 240"/>
                <a:gd name="T46" fmla="*/ 38 w 322"/>
                <a:gd name="T47" fmla="*/ 236 h 240"/>
                <a:gd name="T48" fmla="*/ 4 w 322"/>
                <a:gd name="T49" fmla="*/ 236 h 240"/>
                <a:gd name="T50" fmla="*/ 22 w 322"/>
                <a:gd name="T51" fmla="*/ 227 h 240"/>
                <a:gd name="T52" fmla="*/ 43 w 322"/>
                <a:gd name="T53" fmla="*/ 209 h 240"/>
                <a:gd name="T54" fmla="*/ 42 w 322"/>
                <a:gd name="T55" fmla="*/ 193 h 240"/>
                <a:gd name="T56" fmla="*/ 25 w 322"/>
                <a:gd name="T57" fmla="*/ 176 h 240"/>
                <a:gd name="T58" fmla="*/ 9 w 322"/>
                <a:gd name="T59" fmla="*/ 162 h 240"/>
                <a:gd name="T60" fmla="*/ 15 w 322"/>
                <a:gd name="T61" fmla="*/ 144 h 240"/>
                <a:gd name="T62" fmla="*/ 29 w 322"/>
                <a:gd name="T63" fmla="*/ 124 h 240"/>
                <a:gd name="T64" fmla="*/ 32 w 322"/>
                <a:gd name="T65" fmla="*/ 107 h 240"/>
                <a:gd name="T66" fmla="*/ 35 w 322"/>
                <a:gd name="T67" fmla="*/ 98 h 240"/>
                <a:gd name="T68" fmla="*/ 44 w 322"/>
                <a:gd name="T69" fmla="*/ 86 h 240"/>
                <a:gd name="T70" fmla="*/ 59 w 322"/>
                <a:gd name="T71" fmla="*/ 85 h 240"/>
                <a:gd name="T72" fmla="*/ 61 w 322"/>
                <a:gd name="T73" fmla="*/ 99 h 240"/>
                <a:gd name="T74" fmla="*/ 73 w 322"/>
                <a:gd name="T75" fmla="*/ 94 h 240"/>
                <a:gd name="T76" fmla="*/ 84 w 322"/>
                <a:gd name="T77" fmla="*/ 92 h 240"/>
                <a:gd name="T78" fmla="*/ 89 w 322"/>
                <a:gd name="T79" fmla="*/ 86 h 240"/>
                <a:gd name="T80" fmla="*/ 91 w 322"/>
                <a:gd name="T81" fmla="*/ 78 h 240"/>
                <a:gd name="T82" fmla="*/ 87 w 322"/>
                <a:gd name="T83" fmla="*/ 66 h 240"/>
                <a:gd name="T84" fmla="*/ 81 w 322"/>
                <a:gd name="T85" fmla="*/ 61 h 240"/>
                <a:gd name="T86" fmla="*/ 89 w 322"/>
                <a:gd name="T87" fmla="*/ 56 h 240"/>
                <a:gd name="T88" fmla="*/ 95 w 322"/>
                <a:gd name="T89" fmla="*/ 49 h 240"/>
                <a:gd name="T90" fmla="*/ 114 w 322"/>
                <a:gd name="T91" fmla="*/ 34 h 240"/>
                <a:gd name="T92" fmla="*/ 124 w 322"/>
                <a:gd name="T93" fmla="*/ 32 h 240"/>
                <a:gd name="T94" fmla="*/ 135 w 322"/>
                <a:gd name="T95" fmla="*/ 30 h 240"/>
                <a:gd name="T96" fmla="*/ 141 w 322"/>
                <a:gd name="T97" fmla="*/ 26 h 240"/>
                <a:gd name="T98" fmla="*/ 148 w 322"/>
                <a:gd name="T99" fmla="*/ 22 h 240"/>
                <a:gd name="T100" fmla="*/ 157 w 322"/>
                <a:gd name="T101" fmla="*/ 18 h 240"/>
                <a:gd name="T102" fmla="*/ 163 w 322"/>
                <a:gd name="T103" fmla="*/ 22 h 240"/>
                <a:gd name="T104" fmla="*/ 169 w 322"/>
                <a:gd name="T105" fmla="*/ 18 h 240"/>
                <a:gd name="T106" fmla="*/ 178 w 322"/>
                <a:gd name="T107" fmla="*/ 13 h 240"/>
                <a:gd name="T108" fmla="*/ 186 w 322"/>
                <a:gd name="T109" fmla="*/ 11 h 240"/>
                <a:gd name="T110" fmla="*/ 195 w 322"/>
                <a:gd name="T111" fmla="*/ 10 h 240"/>
                <a:gd name="T112" fmla="*/ 204 w 322"/>
                <a:gd name="T113" fmla="*/ 2 h 240"/>
                <a:gd name="T114" fmla="*/ 211 w 322"/>
                <a:gd name="T115" fmla="*/ 5 h 240"/>
                <a:gd name="T116" fmla="*/ 217 w 322"/>
                <a:gd name="T117" fmla="*/ 6 h 240"/>
                <a:gd name="T118" fmla="*/ 229 w 322"/>
                <a:gd name="T119" fmla="*/ 0 h 240"/>
                <a:gd name="T120" fmla="*/ 235 w 322"/>
                <a:gd name="T121" fmla="*/ 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2" h="240">
                  <a:moveTo>
                    <a:pt x="237" y="5"/>
                  </a:moveTo>
                  <a:lnTo>
                    <a:pt x="238" y="5"/>
                  </a:lnTo>
                  <a:lnTo>
                    <a:pt x="238" y="6"/>
                  </a:lnTo>
                  <a:lnTo>
                    <a:pt x="239" y="6"/>
                  </a:lnTo>
                  <a:lnTo>
                    <a:pt x="239" y="7"/>
                  </a:lnTo>
                  <a:lnTo>
                    <a:pt x="239" y="9"/>
                  </a:lnTo>
                  <a:lnTo>
                    <a:pt x="238" y="9"/>
                  </a:lnTo>
                  <a:lnTo>
                    <a:pt x="238" y="10"/>
                  </a:lnTo>
                  <a:lnTo>
                    <a:pt x="239" y="10"/>
                  </a:lnTo>
                  <a:lnTo>
                    <a:pt x="239" y="11"/>
                  </a:lnTo>
                  <a:lnTo>
                    <a:pt x="241" y="11"/>
                  </a:lnTo>
                  <a:lnTo>
                    <a:pt x="241" y="13"/>
                  </a:lnTo>
                  <a:lnTo>
                    <a:pt x="242" y="13"/>
                  </a:lnTo>
                  <a:lnTo>
                    <a:pt x="243" y="13"/>
                  </a:lnTo>
                  <a:lnTo>
                    <a:pt x="245" y="13"/>
                  </a:lnTo>
                  <a:lnTo>
                    <a:pt x="246" y="13"/>
                  </a:lnTo>
                  <a:lnTo>
                    <a:pt x="247" y="13"/>
                  </a:lnTo>
                  <a:lnTo>
                    <a:pt x="248" y="13"/>
                  </a:lnTo>
                  <a:lnTo>
                    <a:pt x="250" y="13"/>
                  </a:lnTo>
                  <a:lnTo>
                    <a:pt x="250" y="14"/>
                  </a:lnTo>
                  <a:lnTo>
                    <a:pt x="250" y="13"/>
                  </a:lnTo>
                  <a:lnTo>
                    <a:pt x="251" y="13"/>
                  </a:lnTo>
                  <a:lnTo>
                    <a:pt x="252" y="13"/>
                  </a:lnTo>
                  <a:lnTo>
                    <a:pt x="252" y="14"/>
                  </a:lnTo>
                  <a:lnTo>
                    <a:pt x="252" y="15"/>
                  </a:lnTo>
                  <a:lnTo>
                    <a:pt x="252" y="17"/>
                  </a:lnTo>
                  <a:lnTo>
                    <a:pt x="254" y="17"/>
                  </a:lnTo>
                  <a:lnTo>
                    <a:pt x="254" y="15"/>
                  </a:lnTo>
                  <a:lnTo>
                    <a:pt x="255" y="15"/>
                  </a:lnTo>
                  <a:lnTo>
                    <a:pt x="255" y="14"/>
                  </a:lnTo>
                  <a:lnTo>
                    <a:pt x="256" y="14"/>
                  </a:lnTo>
                  <a:lnTo>
                    <a:pt x="258" y="15"/>
                  </a:lnTo>
                  <a:lnTo>
                    <a:pt x="258" y="17"/>
                  </a:lnTo>
                  <a:lnTo>
                    <a:pt x="259" y="17"/>
                  </a:lnTo>
                  <a:lnTo>
                    <a:pt x="260" y="18"/>
                  </a:lnTo>
                  <a:lnTo>
                    <a:pt x="262" y="18"/>
                  </a:lnTo>
                  <a:lnTo>
                    <a:pt x="262" y="17"/>
                  </a:lnTo>
                  <a:lnTo>
                    <a:pt x="263" y="17"/>
                  </a:lnTo>
                  <a:lnTo>
                    <a:pt x="263" y="15"/>
                  </a:lnTo>
                  <a:lnTo>
                    <a:pt x="264" y="15"/>
                  </a:lnTo>
                  <a:lnTo>
                    <a:pt x="265" y="15"/>
                  </a:lnTo>
                  <a:lnTo>
                    <a:pt x="267" y="15"/>
                  </a:lnTo>
                  <a:lnTo>
                    <a:pt x="267" y="17"/>
                  </a:lnTo>
                  <a:lnTo>
                    <a:pt x="268" y="18"/>
                  </a:lnTo>
                  <a:lnTo>
                    <a:pt x="269" y="18"/>
                  </a:lnTo>
                  <a:lnTo>
                    <a:pt x="269" y="19"/>
                  </a:lnTo>
                  <a:lnTo>
                    <a:pt x="271" y="19"/>
                  </a:lnTo>
                  <a:lnTo>
                    <a:pt x="271" y="18"/>
                  </a:lnTo>
                  <a:lnTo>
                    <a:pt x="271" y="17"/>
                  </a:lnTo>
                  <a:lnTo>
                    <a:pt x="272" y="17"/>
                  </a:lnTo>
                  <a:lnTo>
                    <a:pt x="272" y="18"/>
                  </a:lnTo>
                  <a:lnTo>
                    <a:pt x="273" y="18"/>
                  </a:lnTo>
                  <a:lnTo>
                    <a:pt x="275" y="17"/>
                  </a:lnTo>
                  <a:lnTo>
                    <a:pt x="275" y="18"/>
                  </a:lnTo>
                  <a:lnTo>
                    <a:pt x="275" y="19"/>
                  </a:lnTo>
                  <a:lnTo>
                    <a:pt x="275" y="20"/>
                  </a:lnTo>
                  <a:lnTo>
                    <a:pt x="276" y="19"/>
                  </a:lnTo>
                  <a:lnTo>
                    <a:pt x="277" y="19"/>
                  </a:lnTo>
                  <a:lnTo>
                    <a:pt x="277" y="20"/>
                  </a:lnTo>
                  <a:lnTo>
                    <a:pt x="276" y="22"/>
                  </a:lnTo>
                  <a:lnTo>
                    <a:pt x="277" y="23"/>
                  </a:lnTo>
                  <a:lnTo>
                    <a:pt x="277" y="24"/>
                  </a:lnTo>
                  <a:lnTo>
                    <a:pt x="279" y="24"/>
                  </a:lnTo>
                  <a:lnTo>
                    <a:pt x="279" y="23"/>
                  </a:lnTo>
                  <a:lnTo>
                    <a:pt x="279" y="24"/>
                  </a:lnTo>
                  <a:lnTo>
                    <a:pt x="279" y="26"/>
                  </a:lnTo>
                  <a:lnTo>
                    <a:pt x="280" y="26"/>
                  </a:lnTo>
                  <a:lnTo>
                    <a:pt x="281" y="26"/>
                  </a:lnTo>
                  <a:lnTo>
                    <a:pt x="281" y="27"/>
                  </a:lnTo>
                  <a:lnTo>
                    <a:pt x="280" y="27"/>
                  </a:lnTo>
                  <a:lnTo>
                    <a:pt x="281" y="27"/>
                  </a:lnTo>
                  <a:lnTo>
                    <a:pt x="283" y="27"/>
                  </a:lnTo>
                  <a:lnTo>
                    <a:pt x="284" y="27"/>
                  </a:lnTo>
                  <a:lnTo>
                    <a:pt x="284" y="28"/>
                  </a:lnTo>
                  <a:lnTo>
                    <a:pt x="285" y="28"/>
                  </a:lnTo>
                  <a:lnTo>
                    <a:pt x="285" y="30"/>
                  </a:lnTo>
                  <a:lnTo>
                    <a:pt x="285" y="31"/>
                  </a:lnTo>
                  <a:lnTo>
                    <a:pt x="286" y="31"/>
                  </a:lnTo>
                  <a:lnTo>
                    <a:pt x="288" y="31"/>
                  </a:lnTo>
                  <a:lnTo>
                    <a:pt x="289" y="31"/>
                  </a:lnTo>
                  <a:lnTo>
                    <a:pt x="289" y="32"/>
                  </a:lnTo>
                  <a:lnTo>
                    <a:pt x="289" y="34"/>
                  </a:lnTo>
                  <a:lnTo>
                    <a:pt x="289" y="35"/>
                  </a:lnTo>
                  <a:lnTo>
                    <a:pt x="290" y="35"/>
                  </a:lnTo>
                  <a:lnTo>
                    <a:pt x="292" y="35"/>
                  </a:lnTo>
                  <a:lnTo>
                    <a:pt x="293" y="35"/>
                  </a:lnTo>
                  <a:lnTo>
                    <a:pt x="294" y="34"/>
                  </a:lnTo>
                  <a:lnTo>
                    <a:pt x="296" y="34"/>
                  </a:lnTo>
                  <a:lnTo>
                    <a:pt x="296" y="32"/>
                  </a:lnTo>
                  <a:lnTo>
                    <a:pt x="296" y="31"/>
                  </a:lnTo>
                  <a:lnTo>
                    <a:pt x="297" y="31"/>
                  </a:lnTo>
                  <a:lnTo>
                    <a:pt x="298" y="31"/>
                  </a:lnTo>
                  <a:lnTo>
                    <a:pt x="300" y="31"/>
                  </a:lnTo>
                  <a:lnTo>
                    <a:pt x="300" y="32"/>
                  </a:lnTo>
                  <a:lnTo>
                    <a:pt x="301" y="32"/>
                  </a:lnTo>
                  <a:lnTo>
                    <a:pt x="301" y="34"/>
                  </a:lnTo>
                  <a:lnTo>
                    <a:pt x="302" y="34"/>
                  </a:lnTo>
                  <a:lnTo>
                    <a:pt x="302" y="35"/>
                  </a:lnTo>
                  <a:lnTo>
                    <a:pt x="303" y="35"/>
                  </a:lnTo>
                  <a:lnTo>
                    <a:pt x="303" y="36"/>
                  </a:lnTo>
                  <a:lnTo>
                    <a:pt x="305" y="36"/>
                  </a:lnTo>
                  <a:lnTo>
                    <a:pt x="306" y="36"/>
                  </a:lnTo>
                  <a:lnTo>
                    <a:pt x="306" y="37"/>
                  </a:lnTo>
                  <a:lnTo>
                    <a:pt x="307" y="37"/>
                  </a:lnTo>
                  <a:lnTo>
                    <a:pt x="307" y="39"/>
                  </a:lnTo>
                  <a:lnTo>
                    <a:pt x="307" y="40"/>
                  </a:lnTo>
                  <a:lnTo>
                    <a:pt x="306" y="40"/>
                  </a:lnTo>
                  <a:lnTo>
                    <a:pt x="307" y="40"/>
                  </a:lnTo>
                  <a:lnTo>
                    <a:pt x="307" y="41"/>
                  </a:lnTo>
                  <a:lnTo>
                    <a:pt x="307" y="43"/>
                  </a:lnTo>
                  <a:lnTo>
                    <a:pt x="309" y="43"/>
                  </a:lnTo>
                  <a:lnTo>
                    <a:pt x="307" y="43"/>
                  </a:lnTo>
                  <a:lnTo>
                    <a:pt x="307" y="44"/>
                  </a:lnTo>
                  <a:lnTo>
                    <a:pt x="309" y="44"/>
                  </a:lnTo>
                  <a:lnTo>
                    <a:pt x="309" y="45"/>
                  </a:lnTo>
                  <a:lnTo>
                    <a:pt x="307" y="45"/>
                  </a:lnTo>
                  <a:lnTo>
                    <a:pt x="309" y="45"/>
                  </a:lnTo>
                  <a:lnTo>
                    <a:pt x="307" y="45"/>
                  </a:lnTo>
                  <a:lnTo>
                    <a:pt x="309" y="45"/>
                  </a:lnTo>
                  <a:lnTo>
                    <a:pt x="307" y="45"/>
                  </a:lnTo>
                  <a:lnTo>
                    <a:pt x="307" y="47"/>
                  </a:lnTo>
                  <a:lnTo>
                    <a:pt x="309" y="47"/>
                  </a:lnTo>
                  <a:lnTo>
                    <a:pt x="307" y="47"/>
                  </a:lnTo>
                  <a:lnTo>
                    <a:pt x="307" y="48"/>
                  </a:lnTo>
                  <a:lnTo>
                    <a:pt x="309" y="48"/>
                  </a:lnTo>
                  <a:lnTo>
                    <a:pt x="309" y="49"/>
                  </a:lnTo>
                  <a:lnTo>
                    <a:pt x="310" y="49"/>
                  </a:lnTo>
                  <a:lnTo>
                    <a:pt x="310" y="51"/>
                  </a:lnTo>
                  <a:lnTo>
                    <a:pt x="311" y="51"/>
                  </a:lnTo>
                  <a:lnTo>
                    <a:pt x="310" y="51"/>
                  </a:lnTo>
                  <a:lnTo>
                    <a:pt x="310" y="52"/>
                  </a:lnTo>
                  <a:lnTo>
                    <a:pt x="310" y="53"/>
                  </a:lnTo>
                  <a:lnTo>
                    <a:pt x="310" y="54"/>
                  </a:lnTo>
                  <a:lnTo>
                    <a:pt x="311" y="54"/>
                  </a:lnTo>
                  <a:lnTo>
                    <a:pt x="311" y="56"/>
                  </a:lnTo>
                  <a:lnTo>
                    <a:pt x="313" y="56"/>
                  </a:lnTo>
                  <a:lnTo>
                    <a:pt x="314" y="56"/>
                  </a:lnTo>
                  <a:lnTo>
                    <a:pt x="315" y="56"/>
                  </a:lnTo>
                  <a:lnTo>
                    <a:pt x="315" y="57"/>
                  </a:lnTo>
                  <a:lnTo>
                    <a:pt x="315" y="58"/>
                  </a:lnTo>
                  <a:lnTo>
                    <a:pt x="317" y="58"/>
                  </a:lnTo>
                  <a:lnTo>
                    <a:pt x="318" y="58"/>
                  </a:lnTo>
                  <a:lnTo>
                    <a:pt x="318" y="60"/>
                  </a:lnTo>
                  <a:lnTo>
                    <a:pt x="319" y="60"/>
                  </a:lnTo>
                  <a:lnTo>
                    <a:pt x="320" y="60"/>
                  </a:lnTo>
                  <a:lnTo>
                    <a:pt x="320" y="58"/>
                  </a:lnTo>
                  <a:lnTo>
                    <a:pt x="320" y="60"/>
                  </a:lnTo>
                  <a:lnTo>
                    <a:pt x="322" y="60"/>
                  </a:lnTo>
                  <a:lnTo>
                    <a:pt x="322" y="68"/>
                  </a:lnTo>
                  <a:lnTo>
                    <a:pt x="322" y="69"/>
                  </a:lnTo>
                  <a:lnTo>
                    <a:pt x="322" y="70"/>
                  </a:lnTo>
                  <a:lnTo>
                    <a:pt x="322" y="73"/>
                  </a:lnTo>
                  <a:lnTo>
                    <a:pt x="322" y="74"/>
                  </a:lnTo>
                  <a:lnTo>
                    <a:pt x="322" y="75"/>
                  </a:lnTo>
                  <a:lnTo>
                    <a:pt x="322" y="79"/>
                  </a:lnTo>
                  <a:lnTo>
                    <a:pt x="322" y="82"/>
                  </a:lnTo>
                  <a:lnTo>
                    <a:pt x="322" y="83"/>
                  </a:lnTo>
                  <a:lnTo>
                    <a:pt x="322" y="89"/>
                  </a:lnTo>
                  <a:lnTo>
                    <a:pt x="322" y="95"/>
                  </a:lnTo>
                  <a:lnTo>
                    <a:pt x="322" y="98"/>
                  </a:lnTo>
                  <a:lnTo>
                    <a:pt x="322" y="102"/>
                  </a:lnTo>
                  <a:lnTo>
                    <a:pt x="320" y="106"/>
                  </a:lnTo>
                  <a:lnTo>
                    <a:pt x="320" y="109"/>
                  </a:lnTo>
                  <a:lnTo>
                    <a:pt x="320" y="112"/>
                  </a:lnTo>
                  <a:lnTo>
                    <a:pt x="320" y="117"/>
                  </a:lnTo>
                  <a:lnTo>
                    <a:pt x="320" y="119"/>
                  </a:lnTo>
                  <a:lnTo>
                    <a:pt x="320" y="123"/>
                  </a:lnTo>
                  <a:lnTo>
                    <a:pt x="320" y="124"/>
                  </a:lnTo>
                  <a:lnTo>
                    <a:pt x="320" y="126"/>
                  </a:lnTo>
                  <a:lnTo>
                    <a:pt x="320" y="128"/>
                  </a:lnTo>
                  <a:lnTo>
                    <a:pt x="320" y="136"/>
                  </a:lnTo>
                  <a:lnTo>
                    <a:pt x="320" y="141"/>
                  </a:lnTo>
                  <a:lnTo>
                    <a:pt x="320" y="147"/>
                  </a:lnTo>
                  <a:lnTo>
                    <a:pt x="320" y="157"/>
                  </a:lnTo>
                  <a:lnTo>
                    <a:pt x="320" y="161"/>
                  </a:lnTo>
                  <a:lnTo>
                    <a:pt x="320" y="162"/>
                  </a:lnTo>
                  <a:lnTo>
                    <a:pt x="320" y="166"/>
                  </a:lnTo>
                  <a:lnTo>
                    <a:pt x="320" y="171"/>
                  </a:lnTo>
                  <a:lnTo>
                    <a:pt x="320" y="176"/>
                  </a:lnTo>
                  <a:lnTo>
                    <a:pt x="320" y="178"/>
                  </a:lnTo>
                  <a:lnTo>
                    <a:pt x="320" y="181"/>
                  </a:lnTo>
                  <a:lnTo>
                    <a:pt x="320" y="184"/>
                  </a:lnTo>
                  <a:lnTo>
                    <a:pt x="320" y="185"/>
                  </a:lnTo>
                  <a:lnTo>
                    <a:pt x="320" y="188"/>
                  </a:lnTo>
                  <a:lnTo>
                    <a:pt x="320" y="192"/>
                  </a:lnTo>
                  <a:lnTo>
                    <a:pt x="320" y="195"/>
                  </a:lnTo>
                  <a:lnTo>
                    <a:pt x="320" y="197"/>
                  </a:lnTo>
                  <a:lnTo>
                    <a:pt x="320" y="198"/>
                  </a:lnTo>
                  <a:lnTo>
                    <a:pt x="320" y="201"/>
                  </a:lnTo>
                  <a:lnTo>
                    <a:pt x="320" y="202"/>
                  </a:lnTo>
                  <a:lnTo>
                    <a:pt x="320" y="204"/>
                  </a:lnTo>
                  <a:lnTo>
                    <a:pt x="320" y="206"/>
                  </a:lnTo>
                  <a:lnTo>
                    <a:pt x="320" y="208"/>
                  </a:lnTo>
                  <a:lnTo>
                    <a:pt x="320" y="209"/>
                  </a:lnTo>
                  <a:lnTo>
                    <a:pt x="320" y="213"/>
                  </a:lnTo>
                  <a:lnTo>
                    <a:pt x="319" y="219"/>
                  </a:lnTo>
                  <a:lnTo>
                    <a:pt x="319" y="222"/>
                  </a:lnTo>
                  <a:lnTo>
                    <a:pt x="319" y="223"/>
                  </a:lnTo>
                  <a:lnTo>
                    <a:pt x="319" y="229"/>
                  </a:lnTo>
                  <a:lnTo>
                    <a:pt x="319" y="231"/>
                  </a:lnTo>
                  <a:lnTo>
                    <a:pt x="319" y="233"/>
                  </a:lnTo>
                  <a:lnTo>
                    <a:pt x="319" y="235"/>
                  </a:lnTo>
                  <a:lnTo>
                    <a:pt x="319" y="238"/>
                  </a:lnTo>
                  <a:lnTo>
                    <a:pt x="319" y="240"/>
                  </a:lnTo>
                  <a:lnTo>
                    <a:pt x="318" y="240"/>
                  </a:lnTo>
                  <a:lnTo>
                    <a:pt x="315" y="240"/>
                  </a:lnTo>
                  <a:lnTo>
                    <a:pt x="311" y="240"/>
                  </a:lnTo>
                  <a:lnTo>
                    <a:pt x="310" y="240"/>
                  </a:lnTo>
                  <a:lnTo>
                    <a:pt x="307" y="240"/>
                  </a:lnTo>
                  <a:lnTo>
                    <a:pt x="306" y="240"/>
                  </a:lnTo>
                  <a:lnTo>
                    <a:pt x="302" y="240"/>
                  </a:lnTo>
                  <a:lnTo>
                    <a:pt x="300" y="240"/>
                  </a:lnTo>
                  <a:lnTo>
                    <a:pt x="296" y="240"/>
                  </a:lnTo>
                  <a:lnTo>
                    <a:pt x="292" y="240"/>
                  </a:lnTo>
                  <a:lnTo>
                    <a:pt x="286" y="240"/>
                  </a:lnTo>
                  <a:lnTo>
                    <a:pt x="284" y="240"/>
                  </a:lnTo>
                  <a:lnTo>
                    <a:pt x="283" y="240"/>
                  </a:lnTo>
                  <a:lnTo>
                    <a:pt x="279" y="240"/>
                  </a:lnTo>
                  <a:lnTo>
                    <a:pt x="276" y="240"/>
                  </a:lnTo>
                  <a:lnTo>
                    <a:pt x="273" y="240"/>
                  </a:lnTo>
                  <a:lnTo>
                    <a:pt x="268" y="240"/>
                  </a:lnTo>
                  <a:lnTo>
                    <a:pt x="264" y="240"/>
                  </a:lnTo>
                  <a:lnTo>
                    <a:pt x="255" y="240"/>
                  </a:lnTo>
                  <a:lnTo>
                    <a:pt x="246" y="240"/>
                  </a:lnTo>
                  <a:lnTo>
                    <a:pt x="245" y="240"/>
                  </a:lnTo>
                  <a:lnTo>
                    <a:pt x="242" y="240"/>
                  </a:lnTo>
                  <a:lnTo>
                    <a:pt x="241" y="240"/>
                  </a:lnTo>
                  <a:lnTo>
                    <a:pt x="237" y="240"/>
                  </a:lnTo>
                  <a:lnTo>
                    <a:pt x="233" y="239"/>
                  </a:lnTo>
                  <a:lnTo>
                    <a:pt x="228" y="239"/>
                  </a:lnTo>
                  <a:lnTo>
                    <a:pt x="226" y="239"/>
                  </a:lnTo>
                  <a:lnTo>
                    <a:pt x="225" y="239"/>
                  </a:lnTo>
                  <a:lnTo>
                    <a:pt x="221" y="239"/>
                  </a:lnTo>
                  <a:lnTo>
                    <a:pt x="218" y="239"/>
                  </a:lnTo>
                  <a:lnTo>
                    <a:pt x="216" y="239"/>
                  </a:lnTo>
                  <a:lnTo>
                    <a:pt x="214" y="239"/>
                  </a:lnTo>
                  <a:lnTo>
                    <a:pt x="212" y="239"/>
                  </a:lnTo>
                  <a:lnTo>
                    <a:pt x="209" y="239"/>
                  </a:lnTo>
                  <a:lnTo>
                    <a:pt x="208" y="239"/>
                  </a:lnTo>
                  <a:lnTo>
                    <a:pt x="207" y="239"/>
                  </a:lnTo>
                  <a:lnTo>
                    <a:pt x="204" y="239"/>
                  </a:lnTo>
                  <a:lnTo>
                    <a:pt x="201" y="239"/>
                  </a:lnTo>
                  <a:lnTo>
                    <a:pt x="200" y="239"/>
                  </a:lnTo>
                  <a:lnTo>
                    <a:pt x="199" y="239"/>
                  </a:lnTo>
                  <a:lnTo>
                    <a:pt x="196" y="239"/>
                  </a:lnTo>
                  <a:lnTo>
                    <a:pt x="192" y="239"/>
                  </a:lnTo>
                  <a:lnTo>
                    <a:pt x="190" y="239"/>
                  </a:lnTo>
                  <a:lnTo>
                    <a:pt x="184" y="239"/>
                  </a:lnTo>
                  <a:lnTo>
                    <a:pt x="180" y="239"/>
                  </a:lnTo>
                  <a:lnTo>
                    <a:pt x="179" y="239"/>
                  </a:lnTo>
                  <a:lnTo>
                    <a:pt x="176" y="239"/>
                  </a:lnTo>
                  <a:lnTo>
                    <a:pt x="173" y="239"/>
                  </a:lnTo>
                  <a:lnTo>
                    <a:pt x="170" y="239"/>
                  </a:lnTo>
                  <a:lnTo>
                    <a:pt x="166" y="239"/>
                  </a:lnTo>
                  <a:lnTo>
                    <a:pt x="163" y="239"/>
                  </a:lnTo>
                  <a:lnTo>
                    <a:pt x="159" y="239"/>
                  </a:lnTo>
                  <a:lnTo>
                    <a:pt x="157" y="239"/>
                  </a:lnTo>
                  <a:lnTo>
                    <a:pt x="156" y="239"/>
                  </a:lnTo>
                  <a:lnTo>
                    <a:pt x="153" y="239"/>
                  </a:lnTo>
                  <a:lnTo>
                    <a:pt x="150" y="239"/>
                  </a:lnTo>
                  <a:lnTo>
                    <a:pt x="146" y="239"/>
                  </a:lnTo>
                  <a:lnTo>
                    <a:pt x="145" y="239"/>
                  </a:lnTo>
                  <a:lnTo>
                    <a:pt x="144" y="238"/>
                  </a:lnTo>
                  <a:lnTo>
                    <a:pt x="137" y="238"/>
                  </a:lnTo>
                  <a:lnTo>
                    <a:pt x="133" y="238"/>
                  </a:lnTo>
                  <a:lnTo>
                    <a:pt x="132" y="238"/>
                  </a:lnTo>
                  <a:lnTo>
                    <a:pt x="127" y="238"/>
                  </a:lnTo>
                  <a:lnTo>
                    <a:pt x="125" y="238"/>
                  </a:lnTo>
                  <a:lnTo>
                    <a:pt x="123" y="238"/>
                  </a:lnTo>
                  <a:lnTo>
                    <a:pt x="122" y="238"/>
                  </a:lnTo>
                  <a:lnTo>
                    <a:pt x="120" y="238"/>
                  </a:lnTo>
                  <a:lnTo>
                    <a:pt x="118" y="238"/>
                  </a:lnTo>
                  <a:lnTo>
                    <a:pt x="114" y="238"/>
                  </a:lnTo>
                  <a:lnTo>
                    <a:pt x="111" y="238"/>
                  </a:lnTo>
                  <a:lnTo>
                    <a:pt x="110" y="238"/>
                  </a:lnTo>
                  <a:lnTo>
                    <a:pt x="106" y="238"/>
                  </a:lnTo>
                  <a:lnTo>
                    <a:pt x="104" y="238"/>
                  </a:lnTo>
                  <a:lnTo>
                    <a:pt x="102" y="238"/>
                  </a:lnTo>
                  <a:lnTo>
                    <a:pt x="99" y="238"/>
                  </a:lnTo>
                  <a:lnTo>
                    <a:pt x="98" y="238"/>
                  </a:lnTo>
                  <a:lnTo>
                    <a:pt x="97" y="238"/>
                  </a:lnTo>
                  <a:lnTo>
                    <a:pt x="94" y="238"/>
                  </a:lnTo>
                  <a:lnTo>
                    <a:pt x="93" y="238"/>
                  </a:lnTo>
                  <a:lnTo>
                    <a:pt x="91" y="238"/>
                  </a:lnTo>
                  <a:lnTo>
                    <a:pt x="89" y="238"/>
                  </a:lnTo>
                  <a:lnTo>
                    <a:pt x="86" y="238"/>
                  </a:lnTo>
                  <a:lnTo>
                    <a:pt x="85" y="238"/>
                  </a:lnTo>
                  <a:lnTo>
                    <a:pt x="84" y="238"/>
                  </a:lnTo>
                  <a:lnTo>
                    <a:pt x="81" y="238"/>
                  </a:lnTo>
                  <a:lnTo>
                    <a:pt x="80" y="238"/>
                  </a:lnTo>
                  <a:lnTo>
                    <a:pt x="78" y="238"/>
                  </a:lnTo>
                  <a:lnTo>
                    <a:pt x="77" y="238"/>
                  </a:lnTo>
                  <a:lnTo>
                    <a:pt x="76" y="238"/>
                  </a:lnTo>
                  <a:lnTo>
                    <a:pt x="74" y="238"/>
                  </a:lnTo>
                  <a:lnTo>
                    <a:pt x="73" y="238"/>
                  </a:lnTo>
                  <a:lnTo>
                    <a:pt x="69" y="238"/>
                  </a:lnTo>
                  <a:lnTo>
                    <a:pt x="68" y="238"/>
                  </a:lnTo>
                  <a:lnTo>
                    <a:pt x="67" y="238"/>
                  </a:lnTo>
                  <a:lnTo>
                    <a:pt x="65" y="238"/>
                  </a:lnTo>
                  <a:lnTo>
                    <a:pt x="63" y="238"/>
                  </a:lnTo>
                  <a:lnTo>
                    <a:pt x="59" y="236"/>
                  </a:lnTo>
                  <a:lnTo>
                    <a:pt x="57" y="236"/>
                  </a:lnTo>
                  <a:lnTo>
                    <a:pt x="53" y="236"/>
                  </a:lnTo>
                  <a:lnTo>
                    <a:pt x="52" y="236"/>
                  </a:lnTo>
                  <a:lnTo>
                    <a:pt x="51" y="236"/>
                  </a:lnTo>
                  <a:lnTo>
                    <a:pt x="50" y="236"/>
                  </a:lnTo>
                  <a:lnTo>
                    <a:pt x="47" y="236"/>
                  </a:lnTo>
                  <a:lnTo>
                    <a:pt x="43" y="236"/>
                  </a:lnTo>
                  <a:lnTo>
                    <a:pt x="42" y="236"/>
                  </a:lnTo>
                  <a:lnTo>
                    <a:pt x="40" y="236"/>
                  </a:lnTo>
                  <a:lnTo>
                    <a:pt x="39" y="236"/>
                  </a:lnTo>
                  <a:lnTo>
                    <a:pt x="38" y="236"/>
                  </a:lnTo>
                  <a:lnTo>
                    <a:pt x="36" y="236"/>
                  </a:lnTo>
                  <a:lnTo>
                    <a:pt x="32" y="236"/>
                  </a:lnTo>
                  <a:lnTo>
                    <a:pt x="30" y="236"/>
                  </a:lnTo>
                  <a:lnTo>
                    <a:pt x="29" y="236"/>
                  </a:lnTo>
                  <a:lnTo>
                    <a:pt x="26" y="236"/>
                  </a:lnTo>
                  <a:lnTo>
                    <a:pt x="25" y="236"/>
                  </a:lnTo>
                  <a:lnTo>
                    <a:pt x="21" y="236"/>
                  </a:lnTo>
                  <a:lnTo>
                    <a:pt x="17" y="236"/>
                  </a:lnTo>
                  <a:lnTo>
                    <a:pt x="12" y="236"/>
                  </a:lnTo>
                  <a:lnTo>
                    <a:pt x="8" y="236"/>
                  </a:lnTo>
                  <a:lnTo>
                    <a:pt x="6" y="236"/>
                  </a:lnTo>
                  <a:lnTo>
                    <a:pt x="5" y="236"/>
                  </a:lnTo>
                  <a:lnTo>
                    <a:pt x="4" y="236"/>
                  </a:lnTo>
                  <a:lnTo>
                    <a:pt x="2" y="236"/>
                  </a:lnTo>
                  <a:lnTo>
                    <a:pt x="0" y="236"/>
                  </a:lnTo>
                  <a:lnTo>
                    <a:pt x="1" y="235"/>
                  </a:lnTo>
                  <a:lnTo>
                    <a:pt x="2" y="235"/>
                  </a:lnTo>
                  <a:lnTo>
                    <a:pt x="4" y="234"/>
                  </a:lnTo>
                  <a:lnTo>
                    <a:pt x="6" y="233"/>
                  </a:lnTo>
                  <a:lnTo>
                    <a:pt x="8" y="233"/>
                  </a:lnTo>
                  <a:lnTo>
                    <a:pt x="9" y="231"/>
                  </a:lnTo>
                  <a:lnTo>
                    <a:pt x="10" y="231"/>
                  </a:lnTo>
                  <a:lnTo>
                    <a:pt x="14" y="230"/>
                  </a:lnTo>
                  <a:lnTo>
                    <a:pt x="18" y="229"/>
                  </a:lnTo>
                  <a:lnTo>
                    <a:pt x="19" y="229"/>
                  </a:lnTo>
                  <a:lnTo>
                    <a:pt x="22" y="227"/>
                  </a:lnTo>
                  <a:lnTo>
                    <a:pt x="23" y="226"/>
                  </a:lnTo>
                  <a:lnTo>
                    <a:pt x="26" y="225"/>
                  </a:lnTo>
                  <a:lnTo>
                    <a:pt x="29" y="223"/>
                  </a:lnTo>
                  <a:lnTo>
                    <a:pt x="31" y="222"/>
                  </a:lnTo>
                  <a:lnTo>
                    <a:pt x="34" y="221"/>
                  </a:lnTo>
                  <a:lnTo>
                    <a:pt x="34" y="219"/>
                  </a:lnTo>
                  <a:lnTo>
                    <a:pt x="35" y="219"/>
                  </a:lnTo>
                  <a:lnTo>
                    <a:pt x="38" y="217"/>
                  </a:lnTo>
                  <a:lnTo>
                    <a:pt x="39" y="216"/>
                  </a:lnTo>
                  <a:lnTo>
                    <a:pt x="40" y="213"/>
                  </a:lnTo>
                  <a:lnTo>
                    <a:pt x="42" y="212"/>
                  </a:lnTo>
                  <a:lnTo>
                    <a:pt x="42" y="210"/>
                  </a:lnTo>
                  <a:lnTo>
                    <a:pt x="43" y="209"/>
                  </a:lnTo>
                  <a:lnTo>
                    <a:pt x="43" y="208"/>
                  </a:lnTo>
                  <a:lnTo>
                    <a:pt x="43" y="206"/>
                  </a:lnTo>
                  <a:lnTo>
                    <a:pt x="43" y="205"/>
                  </a:lnTo>
                  <a:lnTo>
                    <a:pt x="43" y="204"/>
                  </a:lnTo>
                  <a:lnTo>
                    <a:pt x="44" y="202"/>
                  </a:lnTo>
                  <a:lnTo>
                    <a:pt x="44" y="201"/>
                  </a:lnTo>
                  <a:lnTo>
                    <a:pt x="43" y="200"/>
                  </a:lnTo>
                  <a:lnTo>
                    <a:pt x="43" y="198"/>
                  </a:lnTo>
                  <a:lnTo>
                    <a:pt x="43" y="197"/>
                  </a:lnTo>
                  <a:lnTo>
                    <a:pt x="43" y="196"/>
                  </a:lnTo>
                  <a:lnTo>
                    <a:pt x="43" y="195"/>
                  </a:lnTo>
                  <a:lnTo>
                    <a:pt x="42" y="195"/>
                  </a:lnTo>
                  <a:lnTo>
                    <a:pt x="42" y="193"/>
                  </a:lnTo>
                  <a:lnTo>
                    <a:pt x="40" y="192"/>
                  </a:lnTo>
                  <a:lnTo>
                    <a:pt x="39" y="191"/>
                  </a:lnTo>
                  <a:lnTo>
                    <a:pt x="38" y="189"/>
                  </a:lnTo>
                  <a:lnTo>
                    <a:pt x="36" y="188"/>
                  </a:lnTo>
                  <a:lnTo>
                    <a:pt x="35" y="187"/>
                  </a:lnTo>
                  <a:lnTo>
                    <a:pt x="34" y="185"/>
                  </a:lnTo>
                  <a:lnTo>
                    <a:pt x="32" y="184"/>
                  </a:lnTo>
                  <a:lnTo>
                    <a:pt x="30" y="183"/>
                  </a:lnTo>
                  <a:lnTo>
                    <a:pt x="30" y="181"/>
                  </a:lnTo>
                  <a:lnTo>
                    <a:pt x="29" y="180"/>
                  </a:lnTo>
                  <a:lnTo>
                    <a:pt x="27" y="179"/>
                  </a:lnTo>
                  <a:lnTo>
                    <a:pt x="26" y="178"/>
                  </a:lnTo>
                  <a:lnTo>
                    <a:pt x="25" y="176"/>
                  </a:lnTo>
                  <a:lnTo>
                    <a:pt x="23" y="175"/>
                  </a:lnTo>
                  <a:lnTo>
                    <a:pt x="22" y="175"/>
                  </a:lnTo>
                  <a:lnTo>
                    <a:pt x="19" y="174"/>
                  </a:lnTo>
                  <a:lnTo>
                    <a:pt x="18" y="172"/>
                  </a:lnTo>
                  <a:lnTo>
                    <a:pt x="17" y="171"/>
                  </a:lnTo>
                  <a:lnTo>
                    <a:pt x="15" y="170"/>
                  </a:lnTo>
                  <a:lnTo>
                    <a:pt x="14" y="168"/>
                  </a:lnTo>
                  <a:lnTo>
                    <a:pt x="13" y="168"/>
                  </a:lnTo>
                  <a:lnTo>
                    <a:pt x="13" y="167"/>
                  </a:lnTo>
                  <a:lnTo>
                    <a:pt x="12" y="166"/>
                  </a:lnTo>
                  <a:lnTo>
                    <a:pt x="10" y="164"/>
                  </a:lnTo>
                  <a:lnTo>
                    <a:pt x="10" y="163"/>
                  </a:lnTo>
                  <a:lnTo>
                    <a:pt x="9" y="162"/>
                  </a:lnTo>
                  <a:lnTo>
                    <a:pt x="9" y="161"/>
                  </a:lnTo>
                  <a:lnTo>
                    <a:pt x="8" y="161"/>
                  </a:lnTo>
                  <a:lnTo>
                    <a:pt x="8" y="159"/>
                  </a:lnTo>
                  <a:lnTo>
                    <a:pt x="8" y="158"/>
                  </a:lnTo>
                  <a:lnTo>
                    <a:pt x="8" y="155"/>
                  </a:lnTo>
                  <a:lnTo>
                    <a:pt x="9" y="153"/>
                  </a:lnTo>
                  <a:lnTo>
                    <a:pt x="9" y="151"/>
                  </a:lnTo>
                  <a:lnTo>
                    <a:pt x="9" y="150"/>
                  </a:lnTo>
                  <a:lnTo>
                    <a:pt x="10" y="149"/>
                  </a:lnTo>
                  <a:lnTo>
                    <a:pt x="12" y="147"/>
                  </a:lnTo>
                  <a:lnTo>
                    <a:pt x="13" y="146"/>
                  </a:lnTo>
                  <a:lnTo>
                    <a:pt x="13" y="145"/>
                  </a:lnTo>
                  <a:lnTo>
                    <a:pt x="15" y="144"/>
                  </a:lnTo>
                  <a:lnTo>
                    <a:pt x="15" y="142"/>
                  </a:lnTo>
                  <a:lnTo>
                    <a:pt x="17" y="141"/>
                  </a:lnTo>
                  <a:lnTo>
                    <a:pt x="18" y="141"/>
                  </a:lnTo>
                  <a:lnTo>
                    <a:pt x="19" y="138"/>
                  </a:lnTo>
                  <a:lnTo>
                    <a:pt x="21" y="137"/>
                  </a:lnTo>
                  <a:lnTo>
                    <a:pt x="22" y="136"/>
                  </a:lnTo>
                  <a:lnTo>
                    <a:pt x="23" y="134"/>
                  </a:lnTo>
                  <a:lnTo>
                    <a:pt x="25" y="132"/>
                  </a:lnTo>
                  <a:lnTo>
                    <a:pt x="26" y="129"/>
                  </a:lnTo>
                  <a:lnTo>
                    <a:pt x="26" y="128"/>
                  </a:lnTo>
                  <a:lnTo>
                    <a:pt x="27" y="126"/>
                  </a:lnTo>
                  <a:lnTo>
                    <a:pt x="27" y="125"/>
                  </a:lnTo>
                  <a:lnTo>
                    <a:pt x="29" y="124"/>
                  </a:lnTo>
                  <a:lnTo>
                    <a:pt x="29" y="123"/>
                  </a:lnTo>
                  <a:lnTo>
                    <a:pt x="29" y="121"/>
                  </a:lnTo>
                  <a:lnTo>
                    <a:pt x="30" y="119"/>
                  </a:lnTo>
                  <a:lnTo>
                    <a:pt x="30" y="116"/>
                  </a:lnTo>
                  <a:lnTo>
                    <a:pt x="30" y="115"/>
                  </a:lnTo>
                  <a:lnTo>
                    <a:pt x="30" y="113"/>
                  </a:lnTo>
                  <a:lnTo>
                    <a:pt x="29" y="113"/>
                  </a:lnTo>
                  <a:lnTo>
                    <a:pt x="31" y="112"/>
                  </a:lnTo>
                  <a:lnTo>
                    <a:pt x="31" y="111"/>
                  </a:lnTo>
                  <a:lnTo>
                    <a:pt x="31" y="109"/>
                  </a:lnTo>
                  <a:lnTo>
                    <a:pt x="32" y="109"/>
                  </a:lnTo>
                  <a:lnTo>
                    <a:pt x="32" y="108"/>
                  </a:lnTo>
                  <a:lnTo>
                    <a:pt x="32" y="107"/>
                  </a:lnTo>
                  <a:lnTo>
                    <a:pt x="31" y="107"/>
                  </a:lnTo>
                  <a:lnTo>
                    <a:pt x="31" y="106"/>
                  </a:lnTo>
                  <a:lnTo>
                    <a:pt x="30" y="106"/>
                  </a:lnTo>
                  <a:lnTo>
                    <a:pt x="30" y="104"/>
                  </a:lnTo>
                  <a:lnTo>
                    <a:pt x="31" y="104"/>
                  </a:lnTo>
                  <a:lnTo>
                    <a:pt x="31" y="103"/>
                  </a:lnTo>
                  <a:lnTo>
                    <a:pt x="31" y="102"/>
                  </a:lnTo>
                  <a:lnTo>
                    <a:pt x="32" y="102"/>
                  </a:lnTo>
                  <a:lnTo>
                    <a:pt x="32" y="100"/>
                  </a:lnTo>
                  <a:lnTo>
                    <a:pt x="32" y="99"/>
                  </a:lnTo>
                  <a:lnTo>
                    <a:pt x="34" y="99"/>
                  </a:lnTo>
                  <a:lnTo>
                    <a:pt x="34" y="98"/>
                  </a:lnTo>
                  <a:lnTo>
                    <a:pt x="35" y="98"/>
                  </a:lnTo>
                  <a:lnTo>
                    <a:pt x="35" y="96"/>
                  </a:lnTo>
                  <a:lnTo>
                    <a:pt x="35" y="95"/>
                  </a:lnTo>
                  <a:lnTo>
                    <a:pt x="36" y="95"/>
                  </a:lnTo>
                  <a:lnTo>
                    <a:pt x="36" y="94"/>
                  </a:lnTo>
                  <a:lnTo>
                    <a:pt x="36" y="92"/>
                  </a:lnTo>
                  <a:lnTo>
                    <a:pt x="38" y="92"/>
                  </a:lnTo>
                  <a:lnTo>
                    <a:pt x="38" y="91"/>
                  </a:lnTo>
                  <a:lnTo>
                    <a:pt x="39" y="91"/>
                  </a:lnTo>
                  <a:lnTo>
                    <a:pt x="40" y="90"/>
                  </a:lnTo>
                  <a:lnTo>
                    <a:pt x="40" y="89"/>
                  </a:lnTo>
                  <a:lnTo>
                    <a:pt x="42" y="89"/>
                  </a:lnTo>
                  <a:lnTo>
                    <a:pt x="43" y="87"/>
                  </a:lnTo>
                  <a:lnTo>
                    <a:pt x="44" y="86"/>
                  </a:lnTo>
                  <a:lnTo>
                    <a:pt x="46" y="86"/>
                  </a:lnTo>
                  <a:lnTo>
                    <a:pt x="46" y="85"/>
                  </a:lnTo>
                  <a:lnTo>
                    <a:pt x="47" y="85"/>
                  </a:lnTo>
                  <a:lnTo>
                    <a:pt x="48" y="85"/>
                  </a:lnTo>
                  <a:lnTo>
                    <a:pt x="48" y="83"/>
                  </a:lnTo>
                  <a:lnTo>
                    <a:pt x="50" y="83"/>
                  </a:lnTo>
                  <a:lnTo>
                    <a:pt x="51" y="83"/>
                  </a:lnTo>
                  <a:lnTo>
                    <a:pt x="52" y="83"/>
                  </a:lnTo>
                  <a:lnTo>
                    <a:pt x="53" y="83"/>
                  </a:lnTo>
                  <a:lnTo>
                    <a:pt x="55" y="83"/>
                  </a:lnTo>
                  <a:lnTo>
                    <a:pt x="56" y="83"/>
                  </a:lnTo>
                  <a:lnTo>
                    <a:pt x="57" y="85"/>
                  </a:lnTo>
                  <a:lnTo>
                    <a:pt x="59" y="85"/>
                  </a:lnTo>
                  <a:lnTo>
                    <a:pt x="59" y="86"/>
                  </a:lnTo>
                  <a:lnTo>
                    <a:pt x="60" y="86"/>
                  </a:lnTo>
                  <a:lnTo>
                    <a:pt x="60" y="87"/>
                  </a:lnTo>
                  <a:lnTo>
                    <a:pt x="61" y="87"/>
                  </a:lnTo>
                  <a:lnTo>
                    <a:pt x="61" y="89"/>
                  </a:lnTo>
                  <a:lnTo>
                    <a:pt x="63" y="90"/>
                  </a:lnTo>
                  <a:lnTo>
                    <a:pt x="63" y="91"/>
                  </a:lnTo>
                  <a:lnTo>
                    <a:pt x="63" y="92"/>
                  </a:lnTo>
                  <a:lnTo>
                    <a:pt x="63" y="94"/>
                  </a:lnTo>
                  <a:lnTo>
                    <a:pt x="63" y="95"/>
                  </a:lnTo>
                  <a:lnTo>
                    <a:pt x="63" y="96"/>
                  </a:lnTo>
                  <a:lnTo>
                    <a:pt x="63" y="98"/>
                  </a:lnTo>
                  <a:lnTo>
                    <a:pt x="61" y="99"/>
                  </a:lnTo>
                  <a:lnTo>
                    <a:pt x="63" y="99"/>
                  </a:lnTo>
                  <a:lnTo>
                    <a:pt x="64" y="99"/>
                  </a:lnTo>
                  <a:lnTo>
                    <a:pt x="65" y="99"/>
                  </a:lnTo>
                  <a:lnTo>
                    <a:pt x="67" y="99"/>
                  </a:lnTo>
                  <a:lnTo>
                    <a:pt x="68" y="99"/>
                  </a:lnTo>
                  <a:lnTo>
                    <a:pt x="68" y="98"/>
                  </a:lnTo>
                  <a:lnTo>
                    <a:pt x="69" y="98"/>
                  </a:lnTo>
                  <a:lnTo>
                    <a:pt x="70" y="98"/>
                  </a:lnTo>
                  <a:lnTo>
                    <a:pt x="70" y="96"/>
                  </a:lnTo>
                  <a:lnTo>
                    <a:pt x="72" y="96"/>
                  </a:lnTo>
                  <a:lnTo>
                    <a:pt x="73" y="96"/>
                  </a:lnTo>
                  <a:lnTo>
                    <a:pt x="73" y="95"/>
                  </a:lnTo>
                  <a:lnTo>
                    <a:pt x="73" y="94"/>
                  </a:lnTo>
                  <a:lnTo>
                    <a:pt x="73" y="92"/>
                  </a:lnTo>
                  <a:lnTo>
                    <a:pt x="74" y="92"/>
                  </a:lnTo>
                  <a:lnTo>
                    <a:pt x="74" y="91"/>
                  </a:lnTo>
                  <a:lnTo>
                    <a:pt x="76" y="91"/>
                  </a:lnTo>
                  <a:lnTo>
                    <a:pt x="76" y="92"/>
                  </a:lnTo>
                  <a:lnTo>
                    <a:pt x="77" y="92"/>
                  </a:lnTo>
                  <a:lnTo>
                    <a:pt x="78" y="92"/>
                  </a:lnTo>
                  <a:lnTo>
                    <a:pt x="80" y="92"/>
                  </a:lnTo>
                  <a:lnTo>
                    <a:pt x="81" y="92"/>
                  </a:lnTo>
                  <a:lnTo>
                    <a:pt x="82" y="92"/>
                  </a:lnTo>
                  <a:lnTo>
                    <a:pt x="82" y="91"/>
                  </a:lnTo>
                  <a:lnTo>
                    <a:pt x="84" y="91"/>
                  </a:lnTo>
                  <a:lnTo>
                    <a:pt x="84" y="92"/>
                  </a:lnTo>
                  <a:lnTo>
                    <a:pt x="85" y="92"/>
                  </a:lnTo>
                  <a:lnTo>
                    <a:pt x="85" y="91"/>
                  </a:lnTo>
                  <a:lnTo>
                    <a:pt x="86" y="91"/>
                  </a:lnTo>
                  <a:lnTo>
                    <a:pt x="86" y="90"/>
                  </a:lnTo>
                  <a:lnTo>
                    <a:pt x="85" y="90"/>
                  </a:lnTo>
                  <a:lnTo>
                    <a:pt x="85" y="89"/>
                  </a:lnTo>
                  <a:lnTo>
                    <a:pt x="85" y="87"/>
                  </a:lnTo>
                  <a:lnTo>
                    <a:pt x="85" y="86"/>
                  </a:lnTo>
                  <a:lnTo>
                    <a:pt x="86" y="86"/>
                  </a:lnTo>
                  <a:lnTo>
                    <a:pt x="86" y="87"/>
                  </a:lnTo>
                  <a:lnTo>
                    <a:pt x="87" y="87"/>
                  </a:lnTo>
                  <a:lnTo>
                    <a:pt x="89" y="87"/>
                  </a:lnTo>
                  <a:lnTo>
                    <a:pt x="89" y="86"/>
                  </a:lnTo>
                  <a:lnTo>
                    <a:pt x="87" y="86"/>
                  </a:lnTo>
                  <a:lnTo>
                    <a:pt x="87" y="85"/>
                  </a:lnTo>
                  <a:lnTo>
                    <a:pt x="89" y="85"/>
                  </a:lnTo>
                  <a:lnTo>
                    <a:pt x="90" y="85"/>
                  </a:lnTo>
                  <a:lnTo>
                    <a:pt x="90" y="83"/>
                  </a:lnTo>
                  <a:lnTo>
                    <a:pt x="90" y="82"/>
                  </a:lnTo>
                  <a:lnTo>
                    <a:pt x="90" y="81"/>
                  </a:lnTo>
                  <a:lnTo>
                    <a:pt x="89" y="81"/>
                  </a:lnTo>
                  <a:lnTo>
                    <a:pt x="90" y="81"/>
                  </a:lnTo>
                  <a:lnTo>
                    <a:pt x="91" y="79"/>
                  </a:lnTo>
                  <a:lnTo>
                    <a:pt x="90" y="79"/>
                  </a:lnTo>
                  <a:lnTo>
                    <a:pt x="90" y="78"/>
                  </a:lnTo>
                  <a:lnTo>
                    <a:pt x="91" y="78"/>
                  </a:lnTo>
                  <a:lnTo>
                    <a:pt x="90" y="77"/>
                  </a:lnTo>
                  <a:lnTo>
                    <a:pt x="90" y="75"/>
                  </a:lnTo>
                  <a:lnTo>
                    <a:pt x="90" y="74"/>
                  </a:lnTo>
                  <a:lnTo>
                    <a:pt x="91" y="74"/>
                  </a:lnTo>
                  <a:lnTo>
                    <a:pt x="91" y="73"/>
                  </a:lnTo>
                  <a:lnTo>
                    <a:pt x="91" y="72"/>
                  </a:lnTo>
                  <a:lnTo>
                    <a:pt x="91" y="70"/>
                  </a:lnTo>
                  <a:lnTo>
                    <a:pt x="90" y="70"/>
                  </a:lnTo>
                  <a:lnTo>
                    <a:pt x="90" y="69"/>
                  </a:lnTo>
                  <a:lnTo>
                    <a:pt x="89" y="69"/>
                  </a:lnTo>
                  <a:lnTo>
                    <a:pt x="89" y="68"/>
                  </a:lnTo>
                  <a:lnTo>
                    <a:pt x="89" y="66"/>
                  </a:lnTo>
                  <a:lnTo>
                    <a:pt x="87" y="66"/>
                  </a:lnTo>
                  <a:lnTo>
                    <a:pt x="87" y="68"/>
                  </a:lnTo>
                  <a:lnTo>
                    <a:pt x="86" y="68"/>
                  </a:lnTo>
                  <a:lnTo>
                    <a:pt x="86" y="66"/>
                  </a:lnTo>
                  <a:lnTo>
                    <a:pt x="86" y="68"/>
                  </a:lnTo>
                  <a:lnTo>
                    <a:pt x="85" y="68"/>
                  </a:lnTo>
                  <a:lnTo>
                    <a:pt x="85" y="66"/>
                  </a:lnTo>
                  <a:lnTo>
                    <a:pt x="85" y="65"/>
                  </a:lnTo>
                  <a:lnTo>
                    <a:pt x="85" y="64"/>
                  </a:lnTo>
                  <a:lnTo>
                    <a:pt x="84" y="64"/>
                  </a:lnTo>
                  <a:lnTo>
                    <a:pt x="84" y="62"/>
                  </a:lnTo>
                  <a:lnTo>
                    <a:pt x="82" y="62"/>
                  </a:lnTo>
                  <a:lnTo>
                    <a:pt x="82" y="61"/>
                  </a:lnTo>
                  <a:lnTo>
                    <a:pt x="81" y="61"/>
                  </a:lnTo>
                  <a:lnTo>
                    <a:pt x="81" y="60"/>
                  </a:lnTo>
                  <a:lnTo>
                    <a:pt x="81" y="58"/>
                  </a:lnTo>
                  <a:lnTo>
                    <a:pt x="82" y="58"/>
                  </a:lnTo>
                  <a:lnTo>
                    <a:pt x="82" y="57"/>
                  </a:lnTo>
                  <a:lnTo>
                    <a:pt x="81" y="57"/>
                  </a:lnTo>
                  <a:lnTo>
                    <a:pt x="81" y="56"/>
                  </a:lnTo>
                  <a:lnTo>
                    <a:pt x="81" y="54"/>
                  </a:lnTo>
                  <a:lnTo>
                    <a:pt x="82" y="54"/>
                  </a:lnTo>
                  <a:lnTo>
                    <a:pt x="84" y="54"/>
                  </a:lnTo>
                  <a:lnTo>
                    <a:pt x="85" y="54"/>
                  </a:lnTo>
                  <a:lnTo>
                    <a:pt x="86" y="56"/>
                  </a:lnTo>
                  <a:lnTo>
                    <a:pt x="87" y="56"/>
                  </a:lnTo>
                  <a:lnTo>
                    <a:pt x="89" y="56"/>
                  </a:lnTo>
                  <a:lnTo>
                    <a:pt x="89" y="57"/>
                  </a:lnTo>
                  <a:lnTo>
                    <a:pt x="90" y="57"/>
                  </a:lnTo>
                  <a:lnTo>
                    <a:pt x="90" y="56"/>
                  </a:lnTo>
                  <a:lnTo>
                    <a:pt x="91" y="56"/>
                  </a:lnTo>
                  <a:lnTo>
                    <a:pt x="91" y="54"/>
                  </a:lnTo>
                  <a:lnTo>
                    <a:pt x="93" y="54"/>
                  </a:lnTo>
                  <a:lnTo>
                    <a:pt x="93" y="53"/>
                  </a:lnTo>
                  <a:lnTo>
                    <a:pt x="94" y="54"/>
                  </a:lnTo>
                  <a:lnTo>
                    <a:pt x="95" y="54"/>
                  </a:lnTo>
                  <a:lnTo>
                    <a:pt x="95" y="53"/>
                  </a:lnTo>
                  <a:lnTo>
                    <a:pt x="95" y="52"/>
                  </a:lnTo>
                  <a:lnTo>
                    <a:pt x="95" y="51"/>
                  </a:lnTo>
                  <a:lnTo>
                    <a:pt x="95" y="49"/>
                  </a:lnTo>
                  <a:lnTo>
                    <a:pt x="95" y="48"/>
                  </a:lnTo>
                  <a:lnTo>
                    <a:pt x="97" y="48"/>
                  </a:lnTo>
                  <a:lnTo>
                    <a:pt x="97" y="47"/>
                  </a:lnTo>
                  <a:lnTo>
                    <a:pt x="97" y="45"/>
                  </a:lnTo>
                  <a:lnTo>
                    <a:pt x="97" y="40"/>
                  </a:lnTo>
                  <a:lnTo>
                    <a:pt x="97" y="36"/>
                  </a:lnTo>
                  <a:lnTo>
                    <a:pt x="97" y="34"/>
                  </a:lnTo>
                  <a:lnTo>
                    <a:pt x="98" y="32"/>
                  </a:lnTo>
                  <a:lnTo>
                    <a:pt x="102" y="32"/>
                  </a:lnTo>
                  <a:lnTo>
                    <a:pt x="111" y="32"/>
                  </a:lnTo>
                  <a:lnTo>
                    <a:pt x="111" y="34"/>
                  </a:lnTo>
                  <a:lnTo>
                    <a:pt x="112" y="34"/>
                  </a:lnTo>
                  <a:lnTo>
                    <a:pt x="114" y="34"/>
                  </a:lnTo>
                  <a:lnTo>
                    <a:pt x="115" y="34"/>
                  </a:lnTo>
                  <a:lnTo>
                    <a:pt x="115" y="35"/>
                  </a:lnTo>
                  <a:lnTo>
                    <a:pt x="116" y="35"/>
                  </a:lnTo>
                  <a:lnTo>
                    <a:pt x="116" y="36"/>
                  </a:lnTo>
                  <a:lnTo>
                    <a:pt x="118" y="36"/>
                  </a:lnTo>
                  <a:lnTo>
                    <a:pt x="119" y="36"/>
                  </a:lnTo>
                  <a:lnTo>
                    <a:pt x="120" y="36"/>
                  </a:lnTo>
                  <a:lnTo>
                    <a:pt x="122" y="36"/>
                  </a:lnTo>
                  <a:lnTo>
                    <a:pt x="122" y="35"/>
                  </a:lnTo>
                  <a:lnTo>
                    <a:pt x="123" y="35"/>
                  </a:lnTo>
                  <a:lnTo>
                    <a:pt x="123" y="34"/>
                  </a:lnTo>
                  <a:lnTo>
                    <a:pt x="124" y="34"/>
                  </a:lnTo>
                  <a:lnTo>
                    <a:pt x="124" y="32"/>
                  </a:lnTo>
                  <a:lnTo>
                    <a:pt x="124" y="34"/>
                  </a:lnTo>
                  <a:lnTo>
                    <a:pt x="124" y="32"/>
                  </a:lnTo>
                  <a:lnTo>
                    <a:pt x="125" y="32"/>
                  </a:lnTo>
                  <a:lnTo>
                    <a:pt x="127" y="32"/>
                  </a:lnTo>
                  <a:lnTo>
                    <a:pt x="127" y="31"/>
                  </a:lnTo>
                  <a:lnTo>
                    <a:pt x="128" y="30"/>
                  </a:lnTo>
                  <a:lnTo>
                    <a:pt x="129" y="30"/>
                  </a:lnTo>
                  <a:lnTo>
                    <a:pt x="131" y="30"/>
                  </a:lnTo>
                  <a:lnTo>
                    <a:pt x="131" y="31"/>
                  </a:lnTo>
                  <a:lnTo>
                    <a:pt x="132" y="31"/>
                  </a:lnTo>
                  <a:lnTo>
                    <a:pt x="132" y="30"/>
                  </a:lnTo>
                  <a:lnTo>
                    <a:pt x="133" y="30"/>
                  </a:lnTo>
                  <a:lnTo>
                    <a:pt x="135" y="30"/>
                  </a:lnTo>
                  <a:lnTo>
                    <a:pt x="135" y="31"/>
                  </a:lnTo>
                  <a:lnTo>
                    <a:pt x="136" y="31"/>
                  </a:lnTo>
                  <a:lnTo>
                    <a:pt x="136" y="30"/>
                  </a:lnTo>
                  <a:lnTo>
                    <a:pt x="137" y="28"/>
                  </a:lnTo>
                  <a:lnTo>
                    <a:pt x="137" y="27"/>
                  </a:lnTo>
                  <a:lnTo>
                    <a:pt x="139" y="27"/>
                  </a:lnTo>
                  <a:lnTo>
                    <a:pt x="139" y="28"/>
                  </a:lnTo>
                  <a:lnTo>
                    <a:pt x="139" y="30"/>
                  </a:lnTo>
                  <a:lnTo>
                    <a:pt x="140" y="30"/>
                  </a:lnTo>
                  <a:lnTo>
                    <a:pt x="140" y="28"/>
                  </a:lnTo>
                  <a:lnTo>
                    <a:pt x="141" y="28"/>
                  </a:lnTo>
                  <a:lnTo>
                    <a:pt x="141" y="27"/>
                  </a:lnTo>
                  <a:lnTo>
                    <a:pt x="141" y="26"/>
                  </a:lnTo>
                  <a:lnTo>
                    <a:pt x="142" y="26"/>
                  </a:lnTo>
                  <a:lnTo>
                    <a:pt x="144" y="26"/>
                  </a:lnTo>
                  <a:lnTo>
                    <a:pt x="144" y="24"/>
                  </a:lnTo>
                  <a:lnTo>
                    <a:pt x="142" y="24"/>
                  </a:lnTo>
                  <a:lnTo>
                    <a:pt x="144" y="23"/>
                  </a:lnTo>
                  <a:lnTo>
                    <a:pt x="145" y="23"/>
                  </a:lnTo>
                  <a:lnTo>
                    <a:pt x="145" y="24"/>
                  </a:lnTo>
                  <a:lnTo>
                    <a:pt x="146" y="24"/>
                  </a:lnTo>
                  <a:lnTo>
                    <a:pt x="148" y="24"/>
                  </a:lnTo>
                  <a:lnTo>
                    <a:pt x="148" y="23"/>
                  </a:lnTo>
                  <a:lnTo>
                    <a:pt x="146" y="23"/>
                  </a:lnTo>
                  <a:lnTo>
                    <a:pt x="146" y="22"/>
                  </a:lnTo>
                  <a:lnTo>
                    <a:pt x="148" y="22"/>
                  </a:lnTo>
                  <a:lnTo>
                    <a:pt x="148" y="23"/>
                  </a:lnTo>
                  <a:lnTo>
                    <a:pt x="149" y="23"/>
                  </a:lnTo>
                  <a:lnTo>
                    <a:pt x="150" y="23"/>
                  </a:lnTo>
                  <a:lnTo>
                    <a:pt x="150" y="22"/>
                  </a:lnTo>
                  <a:lnTo>
                    <a:pt x="152" y="22"/>
                  </a:lnTo>
                  <a:lnTo>
                    <a:pt x="153" y="22"/>
                  </a:lnTo>
                  <a:lnTo>
                    <a:pt x="153" y="20"/>
                  </a:lnTo>
                  <a:lnTo>
                    <a:pt x="154" y="20"/>
                  </a:lnTo>
                  <a:lnTo>
                    <a:pt x="154" y="19"/>
                  </a:lnTo>
                  <a:lnTo>
                    <a:pt x="154" y="18"/>
                  </a:lnTo>
                  <a:lnTo>
                    <a:pt x="156" y="19"/>
                  </a:lnTo>
                  <a:lnTo>
                    <a:pt x="157" y="19"/>
                  </a:lnTo>
                  <a:lnTo>
                    <a:pt x="157" y="18"/>
                  </a:lnTo>
                  <a:lnTo>
                    <a:pt x="158" y="18"/>
                  </a:lnTo>
                  <a:lnTo>
                    <a:pt x="159" y="18"/>
                  </a:lnTo>
                  <a:lnTo>
                    <a:pt x="159" y="17"/>
                  </a:lnTo>
                  <a:lnTo>
                    <a:pt x="161" y="17"/>
                  </a:lnTo>
                  <a:lnTo>
                    <a:pt x="161" y="18"/>
                  </a:lnTo>
                  <a:lnTo>
                    <a:pt x="159" y="17"/>
                  </a:lnTo>
                  <a:lnTo>
                    <a:pt x="159" y="18"/>
                  </a:lnTo>
                  <a:lnTo>
                    <a:pt x="161" y="18"/>
                  </a:lnTo>
                  <a:lnTo>
                    <a:pt x="161" y="19"/>
                  </a:lnTo>
                  <a:lnTo>
                    <a:pt x="161" y="20"/>
                  </a:lnTo>
                  <a:lnTo>
                    <a:pt x="162" y="20"/>
                  </a:lnTo>
                  <a:lnTo>
                    <a:pt x="162" y="22"/>
                  </a:lnTo>
                  <a:lnTo>
                    <a:pt x="163" y="22"/>
                  </a:lnTo>
                  <a:lnTo>
                    <a:pt x="162" y="22"/>
                  </a:lnTo>
                  <a:lnTo>
                    <a:pt x="163" y="22"/>
                  </a:lnTo>
                  <a:lnTo>
                    <a:pt x="163" y="20"/>
                  </a:lnTo>
                  <a:lnTo>
                    <a:pt x="165" y="20"/>
                  </a:lnTo>
                  <a:lnTo>
                    <a:pt x="165" y="19"/>
                  </a:lnTo>
                  <a:lnTo>
                    <a:pt x="166" y="19"/>
                  </a:lnTo>
                  <a:lnTo>
                    <a:pt x="165" y="19"/>
                  </a:lnTo>
                  <a:lnTo>
                    <a:pt x="165" y="20"/>
                  </a:lnTo>
                  <a:lnTo>
                    <a:pt x="166" y="20"/>
                  </a:lnTo>
                  <a:lnTo>
                    <a:pt x="167" y="20"/>
                  </a:lnTo>
                  <a:lnTo>
                    <a:pt x="167" y="19"/>
                  </a:lnTo>
                  <a:lnTo>
                    <a:pt x="169" y="19"/>
                  </a:lnTo>
                  <a:lnTo>
                    <a:pt x="169" y="18"/>
                  </a:lnTo>
                  <a:lnTo>
                    <a:pt x="167" y="18"/>
                  </a:lnTo>
                  <a:lnTo>
                    <a:pt x="169" y="18"/>
                  </a:lnTo>
                  <a:lnTo>
                    <a:pt x="170" y="18"/>
                  </a:lnTo>
                  <a:lnTo>
                    <a:pt x="170" y="17"/>
                  </a:lnTo>
                  <a:lnTo>
                    <a:pt x="171" y="17"/>
                  </a:lnTo>
                  <a:lnTo>
                    <a:pt x="171" y="15"/>
                  </a:lnTo>
                  <a:lnTo>
                    <a:pt x="173" y="15"/>
                  </a:lnTo>
                  <a:lnTo>
                    <a:pt x="173" y="14"/>
                  </a:lnTo>
                  <a:lnTo>
                    <a:pt x="173" y="13"/>
                  </a:lnTo>
                  <a:lnTo>
                    <a:pt x="174" y="13"/>
                  </a:lnTo>
                  <a:lnTo>
                    <a:pt x="175" y="13"/>
                  </a:lnTo>
                  <a:lnTo>
                    <a:pt x="176" y="13"/>
                  </a:lnTo>
                  <a:lnTo>
                    <a:pt x="178" y="13"/>
                  </a:lnTo>
                  <a:lnTo>
                    <a:pt x="178" y="11"/>
                  </a:lnTo>
                  <a:lnTo>
                    <a:pt x="176" y="11"/>
                  </a:lnTo>
                  <a:lnTo>
                    <a:pt x="178" y="11"/>
                  </a:lnTo>
                  <a:lnTo>
                    <a:pt x="178" y="13"/>
                  </a:lnTo>
                  <a:lnTo>
                    <a:pt x="179" y="13"/>
                  </a:lnTo>
                  <a:lnTo>
                    <a:pt x="179" y="11"/>
                  </a:lnTo>
                  <a:lnTo>
                    <a:pt x="180" y="11"/>
                  </a:lnTo>
                  <a:lnTo>
                    <a:pt x="180" y="10"/>
                  </a:lnTo>
                  <a:lnTo>
                    <a:pt x="182" y="10"/>
                  </a:lnTo>
                  <a:lnTo>
                    <a:pt x="183" y="10"/>
                  </a:lnTo>
                  <a:lnTo>
                    <a:pt x="183" y="11"/>
                  </a:lnTo>
                  <a:lnTo>
                    <a:pt x="184" y="11"/>
                  </a:lnTo>
                  <a:lnTo>
                    <a:pt x="186" y="11"/>
                  </a:lnTo>
                  <a:lnTo>
                    <a:pt x="186" y="10"/>
                  </a:lnTo>
                  <a:lnTo>
                    <a:pt x="186" y="9"/>
                  </a:lnTo>
                  <a:lnTo>
                    <a:pt x="186" y="7"/>
                  </a:lnTo>
                  <a:lnTo>
                    <a:pt x="187" y="7"/>
                  </a:lnTo>
                  <a:lnTo>
                    <a:pt x="188" y="7"/>
                  </a:lnTo>
                  <a:lnTo>
                    <a:pt x="190" y="7"/>
                  </a:lnTo>
                  <a:lnTo>
                    <a:pt x="190" y="6"/>
                  </a:lnTo>
                  <a:lnTo>
                    <a:pt x="191" y="6"/>
                  </a:lnTo>
                  <a:lnTo>
                    <a:pt x="191" y="7"/>
                  </a:lnTo>
                  <a:lnTo>
                    <a:pt x="192" y="7"/>
                  </a:lnTo>
                  <a:lnTo>
                    <a:pt x="194" y="7"/>
                  </a:lnTo>
                  <a:lnTo>
                    <a:pt x="195" y="9"/>
                  </a:lnTo>
                  <a:lnTo>
                    <a:pt x="195" y="10"/>
                  </a:lnTo>
                  <a:lnTo>
                    <a:pt x="196" y="10"/>
                  </a:lnTo>
                  <a:lnTo>
                    <a:pt x="197" y="10"/>
                  </a:lnTo>
                  <a:lnTo>
                    <a:pt x="199" y="10"/>
                  </a:lnTo>
                  <a:lnTo>
                    <a:pt x="199" y="9"/>
                  </a:lnTo>
                  <a:lnTo>
                    <a:pt x="200" y="9"/>
                  </a:lnTo>
                  <a:lnTo>
                    <a:pt x="200" y="7"/>
                  </a:lnTo>
                  <a:lnTo>
                    <a:pt x="201" y="7"/>
                  </a:lnTo>
                  <a:lnTo>
                    <a:pt x="201" y="6"/>
                  </a:lnTo>
                  <a:lnTo>
                    <a:pt x="203" y="6"/>
                  </a:lnTo>
                  <a:lnTo>
                    <a:pt x="203" y="5"/>
                  </a:lnTo>
                  <a:lnTo>
                    <a:pt x="204" y="5"/>
                  </a:lnTo>
                  <a:lnTo>
                    <a:pt x="204" y="3"/>
                  </a:lnTo>
                  <a:lnTo>
                    <a:pt x="204" y="2"/>
                  </a:lnTo>
                  <a:lnTo>
                    <a:pt x="205" y="2"/>
                  </a:lnTo>
                  <a:lnTo>
                    <a:pt x="205" y="3"/>
                  </a:lnTo>
                  <a:lnTo>
                    <a:pt x="205" y="2"/>
                  </a:lnTo>
                  <a:lnTo>
                    <a:pt x="207" y="2"/>
                  </a:lnTo>
                  <a:lnTo>
                    <a:pt x="208" y="2"/>
                  </a:lnTo>
                  <a:lnTo>
                    <a:pt x="208" y="3"/>
                  </a:lnTo>
                  <a:lnTo>
                    <a:pt x="209" y="3"/>
                  </a:lnTo>
                  <a:lnTo>
                    <a:pt x="209" y="2"/>
                  </a:lnTo>
                  <a:lnTo>
                    <a:pt x="211" y="2"/>
                  </a:lnTo>
                  <a:lnTo>
                    <a:pt x="211" y="3"/>
                  </a:lnTo>
                  <a:lnTo>
                    <a:pt x="212" y="3"/>
                  </a:lnTo>
                  <a:lnTo>
                    <a:pt x="212" y="5"/>
                  </a:lnTo>
                  <a:lnTo>
                    <a:pt x="211" y="5"/>
                  </a:lnTo>
                  <a:lnTo>
                    <a:pt x="211" y="6"/>
                  </a:lnTo>
                  <a:lnTo>
                    <a:pt x="209" y="6"/>
                  </a:lnTo>
                  <a:lnTo>
                    <a:pt x="211" y="6"/>
                  </a:lnTo>
                  <a:lnTo>
                    <a:pt x="211" y="7"/>
                  </a:lnTo>
                  <a:lnTo>
                    <a:pt x="212" y="7"/>
                  </a:lnTo>
                  <a:lnTo>
                    <a:pt x="213" y="7"/>
                  </a:lnTo>
                  <a:lnTo>
                    <a:pt x="213" y="9"/>
                  </a:lnTo>
                  <a:lnTo>
                    <a:pt x="213" y="7"/>
                  </a:lnTo>
                  <a:lnTo>
                    <a:pt x="214" y="7"/>
                  </a:lnTo>
                  <a:lnTo>
                    <a:pt x="214" y="6"/>
                  </a:lnTo>
                  <a:lnTo>
                    <a:pt x="214" y="5"/>
                  </a:lnTo>
                  <a:lnTo>
                    <a:pt x="216" y="5"/>
                  </a:lnTo>
                  <a:lnTo>
                    <a:pt x="217" y="6"/>
                  </a:lnTo>
                  <a:lnTo>
                    <a:pt x="218" y="6"/>
                  </a:lnTo>
                  <a:lnTo>
                    <a:pt x="218" y="5"/>
                  </a:lnTo>
                  <a:lnTo>
                    <a:pt x="218" y="3"/>
                  </a:lnTo>
                  <a:lnTo>
                    <a:pt x="220" y="3"/>
                  </a:lnTo>
                  <a:lnTo>
                    <a:pt x="221" y="3"/>
                  </a:lnTo>
                  <a:lnTo>
                    <a:pt x="222" y="3"/>
                  </a:lnTo>
                  <a:lnTo>
                    <a:pt x="224" y="3"/>
                  </a:lnTo>
                  <a:lnTo>
                    <a:pt x="224" y="2"/>
                  </a:lnTo>
                  <a:lnTo>
                    <a:pt x="225" y="1"/>
                  </a:lnTo>
                  <a:lnTo>
                    <a:pt x="226" y="1"/>
                  </a:lnTo>
                  <a:lnTo>
                    <a:pt x="228" y="1"/>
                  </a:lnTo>
                  <a:lnTo>
                    <a:pt x="228" y="0"/>
                  </a:lnTo>
                  <a:lnTo>
                    <a:pt x="229" y="0"/>
                  </a:lnTo>
                  <a:lnTo>
                    <a:pt x="229" y="1"/>
                  </a:lnTo>
                  <a:lnTo>
                    <a:pt x="229" y="2"/>
                  </a:lnTo>
                  <a:lnTo>
                    <a:pt x="229" y="1"/>
                  </a:lnTo>
                  <a:lnTo>
                    <a:pt x="230" y="1"/>
                  </a:lnTo>
                  <a:lnTo>
                    <a:pt x="230" y="2"/>
                  </a:lnTo>
                  <a:lnTo>
                    <a:pt x="231" y="2"/>
                  </a:lnTo>
                  <a:lnTo>
                    <a:pt x="231" y="1"/>
                  </a:lnTo>
                  <a:lnTo>
                    <a:pt x="231" y="2"/>
                  </a:lnTo>
                  <a:lnTo>
                    <a:pt x="233" y="2"/>
                  </a:lnTo>
                  <a:lnTo>
                    <a:pt x="233" y="1"/>
                  </a:lnTo>
                  <a:lnTo>
                    <a:pt x="234" y="1"/>
                  </a:lnTo>
                  <a:lnTo>
                    <a:pt x="235" y="1"/>
                  </a:lnTo>
                  <a:lnTo>
                    <a:pt x="235" y="2"/>
                  </a:lnTo>
                  <a:lnTo>
                    <a:pt x="234" y="2"/>
                  </a:lnTo>
                  <a:lnTo>
                    <a:pt x="234" y="3"/>
                  </a:lnTo>
                  <a:lnTo>
                    <a:pt x="235" y="3"/>
                  </a:lnTo>
                  <a:lnTo>
                    <a:pt x="237" y="3"/>
                  </a:lnTo>
                  <a:lnTo>
                    <a:pt x="237" y="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85">
              <a:extLst>
                <a:ext uri="{FF2B5EF4-FFF2-40B4-BE49-F238E27FC236}">
                  <a16:creationId xmlns:a16="http://schemas.microsoft.com/office/drawing/2014/main" id="{9EE53C52-091C-4D8F-A00B-DE0B4C923CA3}"/>
                </a:ext>
              </a:extLst>
            </p:cNvPr>
            <p:cNvSpPr>
              <a:spLocks/>
            </p:cNvSpPr>
            <p:nvPr/>
          </p:nvSpPr>
          <p:spPr bwMode="auto">
            <a:xfrm>
              <a:off x="5427" y="3405"/>
              <a:ext cx="301" cy="226"/>
            </a:xfrm>
            <a:custGeom>
              <a:avLst/>
              <a:gdLst>
                <a:gd name="T0" fmla="*/ 271 w 301"/>
                <a:gd name="T1" fmla="*/ 2 h 226"/>
                <a:gd name="T2" fmla="*/ 287 w 301"/>
                <a:gd name="T3" fmla="*/ 2 h 226"/>
                <a:gd name="T4" fmla="*/ 301 w 301"/>
                <a:gd name="T5" fmla="*/ 9 h 226"/>
                <a:gd name="T6" fmla="*/ 301 w 301"/>
                <a:gd name="T7" fmla="*/ 27 h 226"/>
                <a:gd name="T8" fmla="*/ 301 w 301"/>
                <a:gd name="T9" fmla="*/ 47 h 226"/>
                <a:gd name="T10" fmla="*/ 301 w 301"/>
                <a:gd name="T11" fmla="*/ 62 h 226"/>
                <a:gd name="T12" fmla="*/ 301 w 301"/>
                <a:gd name="T13" fmla="*/ 85 h 226"/>
                <a:gd name="T14" fmla="*/ 300 w 301"/>
                <a:gd name="T15" fmla="*/ 112 h 226"/>
                <a:gd name="T16" fmla="*/ 300 w 301"/>
                <a:gd name="T17" fmla="*/ 142 h 226"/>
                <a:gd name="T18" fmla="*/ 300 w 301"/>
                <a:gd name="T19" fmla="*/ 164 h 226"/>
                <a:gd name="T20" fmla="*/ 300 w 301"/>
                <a:gd name="T21" fmla="*/ 180 h 226"/>
                <a:gd name="T22" fmla="*/ 300 w 301"/>
                <a:gd name="T23" fmla="*/ 202 h 226"/>
                <a:gd name="T24" fmla="*/ 300 w 301"/>
                <a:gd name="T25" fmla="*/ 222 h 226"/>
                <a:gd name="T26" fmla="*/ 293 w 301"/>
                <a:gd name="T27" fmla="*/ 226 h 226"/>
                <a:gd name="T28" fmla="*/ 278 w 301"/>
                <a:gd name="T29" fmla="*/ 226 h 226"/>
                <a:gd name="T30" fmla="*/ 254 w 301"/>
                <a:gd name="T31" fmla="*/ 226 h 226"/>
                <a:gd name="T32" fmla="*/ 236 w 301"/>
                <a:gd name="T33" fmla="*/ 226 h 226"/>
                <a:gd name="T34" fmla="*/ 216 w 301"/>
                <a:gd name="T35" fmla="*/ 226 h 226"/>
                <a:gd name="T36" fmla="*/ 195 w 301"/>
                <a:gd name="T37" fmla="*/ 226 h 226"/>
                <a:gd name="T38" fmla="*/ 177 w 301"/>
                <a:gd name="T39" fmla="*/ 225 h 226"/>
                <a:gd name="T40" fmla="*/ 151 w 301"/>
                <a:gd name="T41" fmla="*/ 225 h 226"/>
                <a:gd name="T42" fmla="*/ 128 w 301"/>
                <a:gd name="T43" fmla="*/ 225 h 226"/>
                <a:gd name="T44" fmla="*/ 111 w 301"/>
                <a:gd name="T45" fmla="*/ 225 h 226"/>
                <a:gd name="T46" fmla="*/ 90 w 301"/>
                <a:gd name="T47" fmla="*/ 225 h 226"/>
                <a:gd name="T48" fmla="*/ 73 w 301"/>
                <a:gd name="T49" fmla="*/ 225 h 226"/>
                <a:gd name="T50" fmla="*/ 47 w 301"/>
                <a:gd name="T51" fmla="*/ 225 h 226"/>
                <a:gd name="T52" fmla="*/ 17 w 301"/>
                <a:gd name="T53" fmla="*/ 223 h 226"/>
                <a:gd name="T54" fmla="*/ 17 w 301"/>
                <a:gd name="T55" fmla="*/ 205 h 226"/>
                <a:gd name="T56" fmla="*/ 18 w 301"/>
                <a:gd name="T57" fmla="*/ 185 h 226"/>
                <a:gd name="T58" fmla="*/ 18 w 301"/>
                <a:gd name="T59" fmla="*/ 168 h 226"/>
                <a:gd name="T60" fmla="*/ 18 w 301"/>
                <a:gd name="T61" fmla="*/ 145 h 226"/>
                <a:gd name="T62" fmla="*/ 18 w 301"/>
                <a:gd name="T63" fmla="*/ 109 h 226"/>
                <a:gd name="T64" fmla="*/ 18 w 301"/>
                <a:gd name="T65" fmla="*/ 89 h 226"/>
                <a:gd name="T66" fmla="*/ 20 w 301"/>
                <a:gd name="T67" fmla="*/ 62 h 226"/>
                <a:gd name="T68" fmla="*/ 20 w 301"/>
                <a:gd name="T69" fmla="*/ 43 h 226"/>
                <a:gd name="T70" fmla="*/ 15 w 301"/>
                <a:gd name="T71" fmla="*/ 41 h 226"/>
                <a:gd name="T72" fmla="*/ 9 w 301"/>
                <a:gd name="T73" fmla="*/ 37 h 226"/>
                <a:gd name="T74" fmla="*/ 8 w 301"/>
                <a:gd name="T75" fmla="*/ 32 h 226"/>
                <a:gd name="T76" fmla="*/ 5 w 301"/>
                <a:gd name="T77" fmla="*/ 28 h 226"/>
                <a:gd name="T78" fmla="*/ 5 w 301"/>
                <a:gd name="T79" fmla="*/ 27 h 226"/>
                <a:gd name="T80" fmla="*/ 5 w 301"/>
                <a:gd name="T81" fmla="*/ 23 h 226"/>
                <a:gd name="T82" fmla="*/ 1 w 301"/>
                <a:gd name="T83" fmla="*/ 18 h 226"/>
                <a:gd name="T84" fmla="*/ 5 w 301"/>
                <a:gd name="T85" fmla="*/ 14 h 226"/>
                <a:gd name="T86" fmla="*/ 11 w 301"/>
                <a:gd name="T87" fmla="*/ 11 h 226"/>
                <a:gd name="T88" fmla="*/ 16 w 301"/>
                <a:gd name="T89" fmla="*/ 10 h 226"/>
                <a:gd name="T90" fmla="*/ 18 w 301"/>
                <a:gd name="T91" fmla="*/ 7 h 226"/>
                <a:gd name="T92" fmla="*/ 26 w 301"/>
                <a:gd name="T93" fmla="*/ 11 h 226"/>
                <a:gd name="T94" fmla="*/ 32 w 301"/>
                <a:gd name="T95" fmla="*/ 7 h 226"/>
                <a:gd name="T96" fmla="*/ 38 w 301"/>
                <a:gd name="T97" fmla="*/ 7 h 226"/>
                <a:gd name="T98" fmla="*/ 42 w 301"/>
                <a:gd name="T99" fmla="*/ 2 h 226"/>
                <a:gd name="T100" fmla="*/ 49 w 301"/>
                <a:gd name="T101" fmla="*/ 2 h 226"/>
                <a:gd name="T102" fmla="*/ 53 w 301"/>
                <a:gd name="T103" fmla="*/ 7 h 226"/>
                <a:gd name="T104" fmla="*/ 59 w 301"/>
                <a:gd name="T105" fmla="*/ 7 h 226"/>
                <a:gd name="T106" fmla="*/ 60 w 301"/>
                <a:gd name="T107" fmla="*/ 1 h 226"/>
                <a:gd name="T108" fmla="*/ 84 w 301"/>
                <a:gd name="T109" fmla="*/ 1 h 226"/>
                <a:gd name="T110" fmla="*/ 98 w 301"/>
                <a:gd name="T111" fmla="*/ 1 h 226"/>
                <a:gd name="T112" fmla="*/ 121 w 301"/>
                <a:gd name="T113" fmla="*/ 1 h 226"/>
                <a:gd name="T114" fmla="*/ 142 w 301"/>
                <a:gd name="T115" fmla="*/ 1 h 226"/>
                <a:gd name="T116" fmla="*/ 169 w 301"/>
                <a:gd name="T117" fmla="*/ 1 h 226"/>
                <a:gd name="T118" fmla="*/ 189 w 301"/>
                <a:gd name="T119" fmla="*/ 1 h 226"/>
                <a:gd name="T120" fmla="*/ 207 w 301"/>
                <a:gd name="T121" fmla="*/ 1 h 226"/>
                <a:gd name="T122" fmla="*/ 229 w 301"/>
                <a:gd name="T123" fmla="*/ 1 h 226"/>
                <a:gd name="T124" fmla="*/ 245 w 301"/>
                <a:gd name="T125" fmla="*/ 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1" h="226">
                  <a:moveTo>
                    <a:pt x="254" y="2"/>
                  </a:moveTo>
                  <a:lnTo>
                    <a:pt x="255" y="2"/>
                  </a:lnTo>
                  <a:lnTo>
                    <a:pt x="259" y="2"/>
                  </a:lnTo>
                  <a:lnTo>
                    <a:pt x="265" y="2"/>
                  </a:lnTo>
                  <a:lnTo>
                    <a:pt x="266" y="2"/>
                  </a:lnTo>
                  <a:lnTo>
                    <a:pt x="270" y="2"/>
                  </a:lnTo>
                  <a:lnTo>
                    <a:pt x="271" y="2"/>
                  </a:lnTo>
                  <a:lnTo>
                    <a:pt x="274" y="2"/>
                  </a:lnTo>
                  <a:lnTo>
                    <a:pt x="275" y="2"/>
                  </a:lnTo>
                  <a:lnTo>
                    <a:pt x="278" y="2"/>
                  </a:lnTo>
                  <a:lnTo>
                    <a:pt x="282" y="2"/>
                  </a:lnTo>
                  <a:lnTo>
                    <a:pt x="283" y="2"/>
                  </a:lnTo>
                  <a:lnTo>
                    <a:pt x="286" y="2"/>
                  </a:lnTo>
                  <a:lnTo>
                    <a:pt x="287" y="2"/>
                  </a:lnTo>
                  <a:lnTo>
                    <a:pt x="291" y="2"/>
                  </a:lnTo>
                  <a:lnTo>
                    <a:pt x="293" y="2"/>
                  </a:lnTo>
                  <a:lnTo>
                    <a:pt x="296" y="2"/>
                  </a:lnTo>
                  <a:lnTo>
                    <a:pt x="299" y="2"/>
                  </a:lnTo>
                  <a:lnTo>
                    <a:pt x="301" y="2"/>
                  </a:lnTo>
                  <a:lnTo>
                    <a:pt x="301" y="3"/>
                  </a:lnTo>
                  <a:lnTo>
                    <a:pt x="301" y="9"/>
                  </a:lnTo>
                  <a:lnTo>
                    <a:pt x="301" y="11"/>
                  </a:lnTo>
                  <a:lnTo>
                    <a:pt x="301" y="15"/>
                  </a:lnTo>
                  <a:lnTo>
                    <a:pt x="301" y="17"/>
                  </a:lnTo>
                  <a:lnTo>
                    <a:pt x="301" y="19"/>
                  </a:lnTo>
                  <a:lnTo>
                    <a:pt x="301" y="20"/>
                  </a:lnTo>
                  <a:lnTo>
                    <a:pt x="301" y="23"/>
                  </a:lnTo>
                  <a:lnTo>
                    <a:pt x="301" y="27"/>
                  </a:lnTo>
                  <a:lnTo>
                    <a:pt x="301" y="28"/>
                  </a:lnTo>
                  <a:lnTo>
                    <a:pt x="301" y="30"/>
                  </a:lnTo>
                  <a:lnTo>
                    <a:pt x="301" y="31"/>
                  </a:lnTo>
                  <a:lnTo>
                    <a:pt x="301" y="35"/>
                  </a:lnTo>
                  <a:lnTo>
                    <a:pt x="301" y="39"/>
                  </a:lnTo>
                  <a:lnTo>
                    <a:pt x="301" y="40"/>
                  </a:lnTo>
                  <a:lnTo>
                    <a:pt x="301" y="47"/>
                  </a:lnTo>
                  <a:lnTo>
                    <a:pt x="301" y="48"/>
                  </a:lnTo>
                  <a:lnTo>
                    <a:pt x="301" y="49"/>
                  </a:lnTo>
                  <a:lnTo>
                    <a:pt x="301" y="51"/>
                  </a:lnTo>
                  <a:lnTo>
                    <a:pt x="301" y="52"/>
                  </a:lnTo>
                  <a:lnTo>
                    <a:pt x="301" y="57"/>
                  </a:lnTo>
                  <a:lnTo>
                    <a:pt x="301" y="61"/>
                  </a:lnTo>
                  <a:lnTo>
                    <a:pt x="301" y="62"/>
                  </a:lnTo>
                  <a:lnTo>
                    <a:pt x="301" y="65"/>
                  </a:lnTo>
                  <a:lnTo>
                    <a:pt x="301" y="69"/>
                  </a:lnTo>
                  <a:lnTo>
                    <a:pt x="301" y="72"/>
                  </a:lnTo>
                  <a:lnTo>
                    <a:pt x="301" y="77"/>
                  </a:lnTo>
                  <a:lnTo>
                    <a:pt x="301" y="81"/>
                  </a:lnTo>
                  <a:lnTo>
                    <a:pt x="301" y="82"/>
                  </a:lnTo>
                  <a:lnTo>
                    <a:pt x="301" y="85"/>
                  </a:lnTo>
                  <a:lnTo>
                    <a:pt x="301" y="90"/>
                  </a:lnTo>
                  <a:lnTo>
                    <a:pt x="301" y="92"/>
                  </a:lnTo>
                  <a:lnTo>
                    <a:pt x="301" y="94"/>
                  </a:lnTo>
                  <a:lnTo>
                    <a:pt x="301" y="98"/>
                  </a:lnTo>
                  <a:lnTo>
                    <a:pt x="300" y="104"/>
                  </a:lnTo>
                  <a:lnTo>
                    <a:pt x="300" y="107"/>
                  </a:lnTo>
                  <a:lnTo>
                    <a:pt x="300" y="112"/>
                  </a:lnTo>
                  <a:lnTo>
                    <a:pt x="300" y="113"/>
                  </a:lnTo>
                  <a:lnTo>
                    <a:pt x="300" y="117"/>
                  </a:lnTo>
                  <a:lnTo>
                    <a:pt x="300" y="123"/>
                  </a:lnTo>
                  <a:lnTo>
                    <a:pt x="300" y="129"/>
                  </a:lnTo>
                  <a:lnTo>
                    <a:pt x="300" y="133"/>
                  </a:lnTo>
                  <a:lnTo>
                    <a:pt x="300" y="140"/>
                  </a:lnTo>
                  <a:lnTo>
                    <a:pt x="300" y="142"/>
                  </a:lnTo>
                  <a:lnTo>
                    <a:pt x="300" y="145"/>
                  </a:lnTo>
                  <a:lnTo>
                    <a:pt x="300" y="147"/>
                  </a:lnTo>
                  <a:lnTo>
                    <a:pt x="300" y="151"/>
                  </a:lnTo>
                  <a:lnTo>
                    <a:pt x="300" y="155"/>
                  </a:lnTo>
                  <a:lnTo>
                    <a:pt x="300" y="159"/>
                  </a:lnTo>
                  <a:lnTo>
                    <a:pt x="300" y="161"/>
                  </a:lnTo>
                  <a:lnTo>
                    <a:pt x="300" y="164"/>
                  </a:lnTo>
                  <a:lnTo>
                    <a:pt x="300" y="166"/>
                  </a:lnTo>
                  <a:lnTo>
                    <a:pt x="300" y="171"/>
                  </a:lnTo>
                  <a:lnTo>
                    <a:pt x="300" y="174"/>
                  </a:lnTo>
                  <a:lnTo>
                    <a:pt x="300" y="175"/>
                  </a:lnTo>
                  <a:lnTo>
                    <a:pt x="300" y="176"/>
                  </a:lnTo>
                  <a:lnTo>
                    <a:pt x="300" y="179"/>
                  </a:lnTo>
                  <a:lnTo>
                    <a:pt x="300" y="180"/>
                  </a:lnTo>
                  <a:lnTo>
                    <a:pt x="300" y="183"/>
                  </a:lnTo>
                  <a:lnTo>
                    <a:pt x="300" y="185"/>
                  </a:lnTo>
                  <a:lnTo>
                    <a:pt x="300" y="189"/>
                  </a:lnTo>
                  <a:lnTo>
                    <a:pt x="300" y="192"/>
                  </a:lnTo>
                  <a:lnTo>
                    <a:pt x="300" y="195"/>
                  </a:lnTo>
                  <a:lnTo>
                    <a:pt x="300" y="197"/>
                  </a:lnTo>
                  <a:lnTo>
                    <a:pt x="300" y="202"/>
                  </a:lnTo>
                  <a:lnTo>
                    <a:pt x="300" y="208"/>
                  </a:lnTo>
                  <a:lnTo>
                    <a:pt x="300" y="213"/>
                  </a:lnTo>
                  <a:lnTo>
                    <a:pt x="300" y="217"/>
                  </a:lnTo>
                  <a:lnTo>
                    <a:pt x="300" y="218"/>
                  </a:lnTo>
                  <a:lnTo>
                    <a:pt x="300" y="219"/>
                  </a:lnTo>
                  <a:lnTo>
                    <a:pt x="300" y="221"/>
                  </a:lnTo>
                  <a:lnTo>
                    <a:pt x="300" y="222"/>
                  </a:lnTo>
                  <a:lnTo>
                    <a:pt x="300" y="223"/>
                  </a:lnTo>
                  <a:lnTo>
                    <a:pt x="300" y="226"/>
                  </a:lnTo>
                  <a:lnTo>
                    <a:pt x="299" y="226"/>
                  </a:lnTo>
                  <a:lnTo>
                    <a:pt x="297" y="226"/>
                  </a:lnTo>
                  <a:lnTo>
                    <a:pt x="296" y="226"/>
                  </a:lnTo>
                  <a:lnTo>
                    <a:pt x="295" y="226"/>
                  </a:lnTo>
                  <a:lnTo>
                    <a:pt x="293" y="226"/>
                  </a:lnTo>
                  <a:lnTo>
                    <a:pt x="291" y="226"/>
                  </a:lnTo>
                  <a:lnTo>
                    <a:pt x="289" y="226"/>
                  </a:lnTo>
                  <a:lnTo>
                    <a:pt x="283" y="226"/>
                  </a:lnTo>
                  <a:lnTo>
                    <a:pt x="282" y="226"/>
                  </a:lnTo>
                  <a:lnTo>
                    <a:pt x="280" y="226"/>
                  </a:lnTo>
                  <a:lnTo>
                    <a:pt x="279" y="226"/>
                  </a:lnTo>
                  <a:lnTo>
                    <a:pt x="278" y="226"/>
                  </a:lnTo>
                  <a:lnTo>
                    <a:pt x="274" y="226"/>
                  </a:lnTo>
                  <a:lnTo>
                    <a:pt x="272" y="226"/>
                  </a:lnTo>
                  <a:lnTo>
                    <a:pt x="266" y="226"/>
                  </a:lnTo>
                  <a:lnTo>
                    <a:pt x="262" y="226"/>
                  </a:lnTo>
                  <a:lnTo>
                    <a:pt x="258" y="226"/>
                  </a:lnTo>
                  <a:lnTo>
                    <a:pt x="257" y="226"/>
                  </a:lnTo>
                  <a:lnTo>
                    <a:pt x="254" y="226"/>
                  </a:lnTo>
                  <a:lnTo>
                    <a:pt x="250" y="226"/>
                  </a:lnTo>
                  <a:lnTo>
                    <a:pt x="248" y="226"/>
                  </a:lnTo>
                  <a:lnTo>
                    <a:pt x="245" y="226"/>
                  </a:lnTo>
                  <a:lnTo>
                    <a:pt x="244" y="226"/>
                  </a:lnTo>
                  <a:lnTo>
                    <a:pt x="242" y="226"/>
                  </a:lnTo>
                  <a:lnTo>
                    <a:pt x="237" y="226"/>
                  </a:lnTo>
                  <a:lnTo>
                    <a:pt x="236" y="226"/>
                  </a:lnTo>
                  <a:lnTo>
                    <a:pt x="234" y="226"/>
                  </a:lnTo>
                  <a:lnTo>
                    <a:pt x="233" y="226"/>
                  </a:lnTo>
                  <a:lnTo>
                    <a:pt x="231" y="226"/>
                  </a:lnTo>
                  <a:lnTo>
                    <a:pt x="225" y="226"/>
                  </a:lnTo>
                  <a:lnTo>
                    <a:pt x="220" y="226"/>
                  </a:lnTo>
                  <a:lnTo>
                    <a:pt x="219" y="226"/>
                  </a:lnTo>
                  <a:lnTo>
                    <a:pt x="216" y="226"/>
                  </a:lnTo>
                  <a:lnTo>
                    <a:pt x="212" y="226"/>
                  </a:lnTo>
                  <a:lnTo>
                    <a:pt x="210" y="226"/>
                  </a:lnTo>
                  <a:lnTo>
                    <a:pt x="207" y="226"/>
                  </a:lnTo>
                  <a:lnTo>
                    <a:pt x="206" y="226"/>
                  </a:lnTo>
                  <a:lnTo>
                    <a:pt x="198" y="226"/>
                  </a:lnTo>
                  <a:lnTo>
                    <a:pt x="197" y="226"/>
                  </a:lnTo>
                  <a:lnTo>
                    <a:pt x="195" y="226"/>
                  </a:lnTo>
                  <a:lnTo>
                    <a:pt x="189" y="226"/>
                  </a:lnTo>
                  <a:lnTo>
                    <a:pt x="187" y="226"/>
                  </a:lnTo>
                  <a:lnTo>
                    <a:pt x="186" y="226"/>
                  </a:lnTo>
                  <a:lnTo>
                    <a:pt x="183" y="225"/>
                  </a:lnTo>
                  <a:lnTo>
                    <a:pt x="179" y="225"/>
                  </a:lnTo>
                  <a:lnTo>
                    <a:pt x="178" y="225"/>
                  </a:lnTo>
                  <a:lnTo>
                    <a:pt x="177" y="225"/>
                  </a:lnTo>
                  <a:lnTo>
                    <a:pt x="176" y="225"/>
                  </a:lnTo>
                  <a:lnTo>
                    <a:pt x="174" y="225"/>
                  </a:lnTo>
                  <a:lnTo>
                    <a:pt x="172" y="225"/>
                  </a:lnTo>
                  <a:lnTo>
                    <a:pt x="169" y="225"/>
                  </a:lnTo>
                  <a:lnTo>
                    <a:pt x="166" y="225"/>
                  </a:lnTo>
                  <a:lnTo>
                    <a:pt x="160" y="225"/>
                  </a:lnTo>
                  <a:lnTo>
                    <a:pt x="151" y="225"/>
                  </a:lnTo>
                  <a:lnTo>
                    <a:pt x="149" y="225"/>
                  </a:lnTo>
                  <a:lnTo>
                    <a:pt x="147" y="225"/>
                  </a:lnTo>
                  <a:lnTo>
                    <a:pt x="144" y="225"/>
                  </a:lnTo>
                  <a:lnTo>
                    <a:pt x="142" y="225"/>
                  </a:lnTo>
                  <a:lnTo>
                    <a:pt x="136" y="225"/>
                  </a:lnTo>
                  <a:lnTo>
                    <a:pt x="132" y="225"/>
                  </a:lnTo>
                  <a:lnTo>
                    <a:pt x="128" y="225"/>
                  </a:lnTo>
                  <a:lnTo>
                    <a:pt x="122" y="225"/>
                  </a:lnTo>
                  <a:lnTo>
                    <a:pt x="119" y="225"/>
                  </a:lnTo>
                  <a:lnTo>
                    <a:pt x="118" y="225"/>
                  </a:lnTo>
                  <a:lnTo>
                    <a:pt x="115" y="225"/>
                  </a:lnTo>
                  <a:lnTo>
                    <a:pt x="114" y="225"/>
                  </a:lnTo>
                  <a:lnTo>
                    <a:pt x="113" y="225"/>
                  </a:lnTo>
                  <a:lnTo>
                    <a:pt x="111" y="225"/>
                  </a:lnTo>
                  <a:lnTo>
                    <a:pt x="109" y="225"/>
                  </a:lnTo>
                  <a:lnTo>
                    <a:pt x="107" y="225"/>
                  </a:lnTo>
                  <a:lnTo>
                    <a:pt x="102" y="225"/>
                  </a:lnTo>
                  <a:lnTo>
                    <a:pt x="100" y="225"/>
                  </a:lnTo>
                  <a:lnTo>
                    <a:pt x="93" y="225"/>
                  </a:lnTo>
                  <a:lnTo>
                    <a:pt x="92" y="225"/>
                  </a:lnTo>
                  <a:lnTo>
                    <a:pt x="90" y="225"/>
                  </a:lnTo>
                  <a:lnTo>
                    <a:pt x="89" y="225"/>
                  </a:lnTo>
                  <a:lnTo>
                    <a:pt x="85" y="225"/>
                  </a:lnTo>
                  <a:lnTo>
                    <a:pt x="84" y="225"/>
                  </a:lnTo>
                  <a:lnTo>
                    <a:pt x="81" y="225"/>
                  </a:lnTo>
                  <a:lnTo>
                    <a:pt x="77" y="225"/>
                  </a:lnTo>
                  <a:lnTo>
                    <a:pt x="75" y="225"/>
                  </a:lnTo>
                  <a:lnTo>
                    <a:pt x="73" y="225"/>
                  </a:lnTo>
                  <a:lnTo>
                    <a:pt x="67" y="225"/>
                  </a:lnTo>
                  <a:lnTo>
                    <a:pt x="66" y="225"/>
                  </a:lnTo>
                  <a:lnTo>
                    <a:pt x="62" y="225"/>
                  </a:lnTo>
                  <a:lnTo>
                    <a:pt x="55" y="225"/>
                  </a:lnTo>
                  <a:lnTo>
                    <a:pt x="51" y="225"/>
                  </a:lnTo>
                  <a:lnTo>
                    <a:pt x="50" y="225"/>
                  </a:lnTo>
                  <a:lnTo>
                    <a:pt x="47" y="225"/>
                  </a:lnTo>
                  <a:lnTo>
                    <a:pt x="46" y="225"/>
                  </a:lnTo>
                  <a:lnTo>
                    <a:pt x="39" y="225"/>
                  </a:lnTo>
                  <a:lnTo>
                    <a:pt x="37" y="223"/>
                  </a:lnTo>
                  <a:lnTo>
                    <a:pt x="28" y="223"/>
                  </a:lnTo>
                  <a:lnTo>
                    <a:pt x="24" y="223"/>
                  </a:lnTo>
                  <a:lnTo>
                    <a:pt x="20" y="223"/>
                  </a:lnTo>
                  <a:lnTo>
                    <a:pt x="17" y="223"/>
                  </a:lnTo>
                  <a:lnTo>
                    <a:pt x="17" y="221"/>
                  </a:lnTo>
                  <a:lnTo>
                    <a:pt x="17" y="218"/>
                  </a:lnTo>
                  <a:lnTo>
                    <a:pt x="17" y="216"/>
                  </a:lnTo>
                  <a:lnTo>
                    <a:pt x="17" y="214"/>
                  </a:lnTo>
                  <a:lnTo>
                    <a:pt x="17" y="212"/>
                  </a:lnTo>
                  <a:lnTo>
                    <a:pt x="17" y="206"/>
                  </a:lnTo>
                  <a:lnTo>
                    <a:pt x="17" y="205"/>
                  </a:lnTo>
                  <a:lnTo>
                    <a:pt x="17" y="202"/>
                  </a:lnTo>
                  <a:lnTo>
                    <a:pt x="18" y="196"/>
                  </a:lnTo>
                  <a:lnTo>
                    <a:pt x="18" y="192"/>
                  </a:lnTo>
                  <a:lnTo>
                    <a:pt x="18" y="191"/>
                  </a:lnTo>
                  <a:lnTo>
                    <a:pt x="18" y="189"/>
                  </a:lnTo>
                  <a:lnTo>
                    <a:pt x="18" y="187"/>
                  </a:lnTo>
                  <a:lnTo>
                    <a:pt x="18" y="185"/>
                  </a:lnTo>
                  <a:lnTo>
                    <a:pt x="18" y="184"/>
                  </a:lnTo>
                  <a:lnTo>
                    <a:pt x="18" y="181"/>
                  </a:lnTo>
                  <a:lnTo>
                    <a:pt x="18" y="180"/>
                  </a:lnTo>
                  <a:lnTo>
                    <a:pt x="18" y="178"/>
                  </a:lnTo>
                  <a:lnTo>
                    <a:pt x="18" y="175"/>
                  </a:lnTo>
                  <a:lnTo>
                    <a:pt x="18" y="171"/>
                  </a:lnTo>
                  <a:lnTo>
                    <a:pt x="18" y="168"/>
                  </a:lnTo>
                  <a:lnTo>
                    <a:pt x="18" y="167"/>
                  </a:lnTo>
                  <a:lnTo>
                    <a:pt x="18" y="164"/>
                  </a:lnTo>
                  <a:lnTo>
                    <a:pt x="18" y="161"/>
                  </a:lnTo>
                  <a:lnTo>
                    <a:pt x="18" y="159"/>
                  </a:lnTo>
                  <a:lnTo>
                    <a:pt x="18" y="154"/>
                  </a:lnTo>
                  <a:lnTo>
                    <a:pt x="18" y="149"/>
                  </a:lnTo>
                  <a:lnTo>
                    <a:pt x="18" y="145"/>
                  </a:lnTo>
                  <a:lnTo>
                    <a:pt x="18" y="144"/>
                  </a:lnTo>
                  <a:lnTo>
                    <a:pt x="18" y="140"/>
                  </a:lnTo>
                  <a:lnTo>
                    <a:pt x="18" y="130"/>
                  </a:lnTo>
                  <a:lnTo>
                    <a:pt x="18" y="124"/>
                  </a:lnTo>
                  <a:lnTo>
                    <a:pt x="18" y="119"/>
                  </a:lnTo>
                  <a:lnTo>
                    <a:pt x="18" y="111"/>
                  </a:lnTo>
                  <a:lnTo>
                    <a:pt x="18" y="109"/>
                  </a:lnTo>
                  <a:lnTo>
                    <a:pt x="18" y="107"/>
                  </a:lnTo>
                  <a:lnTo>
                    <a:pt x="18" y="106"/>
                  </a:lnTo>
                  <a:lnTo>
                    <a:pt x="18" y="102"/>
                  </a:lnTo>
                  <a:lnTo>
                    <a:pt x="18" y="100"/>
                  </a:lnTo>
                  <a:lnTo>
                    <a:pt x="18" y="95"/>
                  </a:lnTo>
                  <a:lnTo>
                    <a:pt x="18" y="92"/>
                  </a:lnTo>
                  <a:lnTo>
                    <a:pt x="18" y="89"/>
                  </a:lnTo>
                  <a:lnTo>
                    <a:pt x="20" y="85"/>
                  </a:lnTo>
                  <a:lnTo>
                    <a:pt x="20" y="81"/>
                  </a:lnTo>
                  <a:lnTo>
                    <a:pt x="20" y="78"/>
                  </a:lnTo>
                  <a:lnTo>
                    <a:pt x="20" y="72"/>
                  </a:lnTo>
                  <a:lnTo>
                    <a:pt x="20" y="66"/>
                  </a:lnTo>
                  <a:lnTo>
                    <a:pt x="20" y="65"/>
                  </a:lnTo>
                  <a:lnTo>
                    <a:pt x="20" y="62"/>
                  </a:lnTo>
                  <a:lnTo>
                    <a:pt x="20" y="58"/>
                  </a:lnTo>
                  <a:lnTo>
                    <a:pt x="20" y="57"/>
                  </a:lnTo>
                  <a:lnTo>
                    <a:pt x="20" y="56"/>
                  </a:lnTo>
                  <a:lnTo>
                    <a:pt x="20" y="53"/>
                  </a:lnTo>
                  <a:lnTo>
                    <a:pt x="20" y="52"/>
                  </a:lnTo>
                  <a:lnTo>
                    <a:pt x="20" y="51"/>
                  </a:lnTo>
                  <a:lnTo>
                    <a:pt x="20" y="43"/>
                  </a:lnTo>
                  <a:lnTo>
                    <a:pt x="18" y="43"/>
                  </a:lnTo>
                  <a:lnTo>
                    <a:pt x="18" y="41"/>
                  </a:lnTo>
                  <a:lnTo>
                    <a:pt x="18" y="43"/>
                  </a:lnTo>
                  <a:lnTo>
                    <a:pt x="17" y="43"/>
                  </a:lnTo>
                  <a:lnTo>
                    <a:pt x="16" y="43"/>
                  </a:lnTo>
                  <a:lnTo>
                    <a:pt x="16" y="41"/>
                  </a:lnTo>
                  <a:lnTo>
                    <a:pt x="15" y="41"/>
                  </a:lnTo>
                  <a:lnTo>
                    <a:pt x="13" y="41"/>
                  </a:lnTo>
                  <a:lnTo>
                    <a:pt x="13" y="40"/>
                  </a:lnTo>
                  <a:lnTo>
                    <a:pt x="13" y="39"/>
                  </a:lnTo>
                  <a:lnTo>
                    <a:pt x="12" y="39"/>
                  </a:lnTo>
                  <a:lnTo>
                    <a:pt x="11" y="39"/>
                  </a:lnTo>
                  <a:lnTo>
                    <a:pt x="9" y="39"/>
                  </a:lnTo>
                  <a:lnTo>
                    <a:pt x="9" y="37"/>
                  </a:lnTo>
                  <a:lnTo>
                    <a:pt x="8" y="37"/>
                  </a:lnTo>
                  <a:lnTo>
                    <a:pt x="8" y="36"/>
                  </a:lnTo>
                  <a:lnTo>
                    <a:pt x="8" y="35"/>
                  </a:lnTo>
                  <a:lnTo>
                    <a:pt x="8" y="34"/>
                  </a:lnTo>
                  <a:lnTo>
                    <a:pt x="9" y="34"/>
                  </a:lnTo>
                  <a:lnTo>
                    <a:pt x="8" y="34"/>
                  </a:lnTo>
                  <a:lnTo>
                    <a:pt x="8" y="32"/>
                  </a:lnTo>
                  <a:lnTo>
                    <a:pt x="7" y="32"/>
                  </a:lnTo>
                  <a:lnTo>
                    <a:pt x="7" y="31"/>
                  </a:lnTo>
                  <a:lnTo>
                    <a:pt x="5" y="31"/>
                  </a:lnTo>
                  <a:lnTo>
                    <a:pt x="5" y="30"/>
                  </a:lnTo>
                  <a:lnTo>
                    <a:pt x="7" y="30"/>
                  </a:lnTo>
                  <a:lnTo>
                    <a:pt x="5" y="30"/>
                  </a:lnTo>
                  <a:lnTo>
                    <a:pt x="5" y="28"/>
                  </a:lnTo>
                  <a:lnTo>
                    <a:pt x="7" y="28"/>
                  </a:lnTo>
                  <a:lnTo>
                    <a:pt x="5" y="28"/>
                  </a:lnTo>
                  <a:lnTo>
                    <a:pt x="7" y="28"/>
                  </a:lnTo>
                  <a:lnTo>
                    <a:pt x="5" y="28"/>
                  </a:lnTo>
                  <a:lnTo>
                    <a:pt x="7" y="28"/>
                  </a:lnTo>
                  <a:lnTo>
                    <a:pt x="7" y="27"/>
                  </a:lnTo>
                  <a:lnTo>
                    <a:pt x="5" y="27"/>
                  </a:lnTo>
                  <a:lnTo>
                    <a:pt x="5" y="26"/>
                  </a:lnTo>
                  <a:lnTo>
                    <a:pt x="7" y="26"/>
                  </a:lnTo>
                  <a:lnTo>
                    <a:pt x="5" y="26"/>
                  </a:lnTo>
                  <a:lnTo>
                    <a:pt x="5" y="24"/>
                  </a:lnTo>
                  <a:lnTo>
                    <a:pt x="5" y="23"/>
                  </a:lnTo>
                  <a:lnTo>
                    <a:pt x="4" y="23"/>
                  </a:lnTo>
                  <a:lnTo>
                    <a:pt x="5" y="23"/>
                  </a:lnTo>
                  <a:lnTo>
                    <a:pt x="5" y="22"/>
                  </a:lnTo>
                  <a:lnTo>
                    <a:pt x="5" y="20"/>
                  </a:lnTo>
                  <a:lnTo>
                    <a:pt x="4" y="20"/>
                  </a:lnTo>
                  <a:lnTo>
                    <a:pt x="4" y="19"/>
                  </a:lnTo>
                  <a:lnTo>
                    <a:pt x="3" y="19"/>
                  </a:lnTo>
                  <a:lnTo>
                    <a:pt x="1" y="19"/>
                  </a:lnTo>
                  <a:lnTo>
                    <a:pt x="1" y="18"/>
                  </a:lnTo>
                  <a:lnTo>
                    <a:pt x="0" y="18"/>
                  </a:lnTo>
                  <a:lnTo>
                    <a:pt x="0" y="17"/>
                  </a:lnTo>
                  <a:lnTo>
                    <a:pt x="1" y="17"/>
                  </a:lnTo>
                  <a:lnTo>
                    <a:pt x="3" y="15"/>
                  </a:lnTo>
                  <a:lnTo>
                    <a:pt x="4" y="15"/>
                  </a:lnTo>
                  <a:lnTo>
                    <a:pt x="4" y="14"/>
                  </a:lnTo>
                  <a:lnTo>
                    <a:pt x="5" y="14"/>
                  </a:lnTo>
                  <a:lnTo>
                    <a:pt x="7" y="14"/>
                  </a:lnTo>
                  <a:lnTo>
                    <a:pt x="8" y="15"/>
                  </a:lnTo>
                  <a:lnTo>
                    <a:pt x="9" y="15"/>
                  </a:lnTo>
                  <a:lnTo>
                    <a:pt x="9" y="14"/>
                  </a:lnTo>
                  <a:lnTo>
                    <a:pt x="11" y="14"/>
                  </a:lnTo>
                  <a:lnTo>
                    <a:pt x="11" y="13"/>
                  </a:lnTo>
                  <a:lnTo>
                    <a:pt x="11" y="11"/>
                  </a:lnTo>
                  <a:lnTo>
                    <a:pt x="12" y="11"/>
                  </a:lnTo>
                  <a:lnTo>
                    <a:pt x="13" y="11"/>
                  </a:lnTo>
                  <a:lnTo>
                    <a:pt x="13" y="13"/>
                  </a:lnTo>
                  <a:lnTo>
                    <a:pt x="15" y="13"/>
                  </a:lnTo>
                  <a:lnTo>
                    <a:pt x="15" y="11"/>
                  </a:lnTo>
                  <a:lnTo>
                    <a:pt x="16" y="11"/>
                  </a:lnTo>
                  <a:lnTo>
                    <a:pt x="16" y="10"/>
                  </a:lnTo>
                  <a:lnTo>
                    <a:pt x="16" y="9"/>
                  </a:lnTo>
                  <a:lnTo>
                    <a:pt x="15" y="9"/>
                  </a:lnTo>
                  <a:lnTo>
                    <a:pt x="16" y="7"/>
                  </a:lnTo>
                  <a:lnTo>
                    <a:pt x="16" y="6"/>
                  </a:lnTo>
                  <a:lnTo>
                    <a:pt x="17" y="6"/>
                  </a:lnTo>
                  <a:lnTo>
                    <a:pt x="18" y="6"/>
                  </a:lnTo>
                  <a:lnTo>
                    <a:pt x="18" y="7"/>
                  </a:lnTo>
                  <a:lnTo>
                    <a:pt x="18" y="9"/>
                  </a:lnTo>
                  <a:lnTo>
                    <a:pt x="20" y="10"/>
                  </a:lnTo>
                  <a:lnTo>
                    <a:pt x="21" y="11"/>
                  </a:lnTo>
                  <a:lnTo>
                    <a:pt x="22" y="11"/>
                  </a:lnTo>
                  <a:lnTo>
                    <a:pt x="24" y="11"/>
                  </a:lnTo>
                  <a:lnTo>
                    <a:pt x="25" y="11"/>
                  </a:lnTo>
                  <a:lnTo>
                    <a:pt x="26" y="11"/>
                  </a:lnTo>
                  <a:lnTo>
                    <a:pt x="26" y="10"/>
                  </a:lnTo>
                  <a:lnTo>
                    <a:pt x="28" y="10"/>
                  </a:lnTo>
                  <a:lnTo>
                    <a:pt x="28" y="9"/>
                  </a:lnTo>
                  <a:lnTo>
                    <a:pt x="29" y="9"/>
                  </a:lnTo>
                  <a:lnTo>
                    <a:pt x="29" y="7"/>
                  </a:lnTo>
                  <a:lnTo>
                    <a:pt x="30" y="7"/>
                  </a:lnTo>
                  <a:lnTo>
                    <a:pt x="32" y="7"/>
                  </a:lnTo>
                  <a:lnTo>
                    <a:pt x="33" y="7"/>
                  </a:lnTo>
                  <a:lnTo>
                    <a:pt x="33" y="9"/>
                  </a:lnTo>
                  <a:lnTo>
                    <a:pt x="34" y="9"/>
                  </a:lnTo>
                  <a:lnTo>
                    <a:pt x="35" y="9"/>
                  </a:lnTo>
                  <a:lnTo>
                    <a:pt x="37" y="9"/>
                  </a:lnTo>
                  <a:lnTo>
                    <a:pt x="38" y="9"/>
                  </a:lnTo>
                  <a:lnTo>
                    <a:pt x="38" y="7"/>
                  </a:lnTo>
                  <a:lnTo>
                    <a:pt x="39" y="7"/>
                  </a:lnTo>
                  <a:lnTo>
                    <a:pt x="39" y="6"/>
                  </a:lnTo>
                  <a:lnTo>
                    <a:pt x="39" y="5"/>
                  </a:lnTo>
                  <a:lnTo>
                    <a:pt x="41" y="5"/>
                  </a:lnTo>
                  <a:lnTo>
                    <a:pt x="41" y="3"/>
                  </a:lnTo>
                  <a:lnTo>
                    <a:pt x="41" y="2"/>
                  </a:lnTo>
                  <a:lnTo>
                    <a:pt x="42" y="2"/>
                  </a:lnTo>
                  <a:lnTo>
                    <a:pt x="42" y="1"/>
                  </a:lnTo>
                  <a:lnTo>
                    <a:pt x="43" y="1"/>
                  </a:lnTo>
                  <a:lnTo>
                    <a:pt x="45" y="1"/>
                  </a:lnTo>
                  <a:lnTo>
                    <a:pt x="46" y="1"/>
                  </a:lnTo>
                  <a:lnTo>
                    <a:pt x="47" y="1"/>
                  </a:lnTo>
                  <a:lnTo>
                    <a:pt x="49" y="1"/>
                  </a:lnTo>
                  <a:lnTo>
                    <a:pt x="49" y="2"/>
                  </a:lnTo>
                  <a:lnTo>
                    <a:pt x="50" y="2"/>
                  </a:lnTo>
                  <a:lnTo>
                    <a:pt x="50" y="3"/>
                  </a:lnTo>
                  <a:lnTo>
                    <a:pt x="50" y="5"/>
                  </a:lnTo>
                  <a:lnTo>
                    <a:pt x="50" y="6"/>
                  </a:lnTo>
                  <a:lnTo>
                    <a:pt x="51" y="6"/>
                  </a:lnTo>
                  <a:lnTo>
                    <a:pt x="51" y="7"/>
                  </a:lnTo>
                  <a:lnTo>
                    <a:pt x="53" y="7"/>
                  </a:lnTo>
                  <a:lnTo>
                    <a:pt x="54" y="7"/>
                  </a:lnTo>
                  <a:lnTo>
                    <a:pt x="55" y="7"/>
                  </a:lnTo>
                  <a:lnTo>
                    <a:pt x="56" y="7"/>
                  </a:lnTo>
                  <a:lnTo>
                    <a:pt x="58" y="7"/>
                  </a:lnTo>
                  <a:lnTo>
                    <a:pt x="58" y="9"/>
                  </a:lnTo>
                  <a:lnTo>
                    <a:pt x="59" y="9"/>
                  </a:lnTo>
                  <a:lnTo>
                    <a:pt x="59" y="7"/>
                  </a:lnTo>
                  <a:lnTo>
                    <a:pt x="60" y="7"/>
                  </a:lnTo>
                  <a:lnTo>
                    <a:pt x="60" y="6"/>
                  </a:lnTo>
                  <a:lnTo>
                    <a:pt x="60" y="5"/>
                  </a:lnTo>
                  <a:lnTo>
                    <a:pt x="59" y="3"/>
                  </a:lnTo>
                  <a:lnTo>
                    <a:pt x="60" y="3"/>
                  </a:lnTo>
                  <a:lnTo>
                    <a:pt x="60" y="2"/>
                  </a:lnTo>
                  <a:lnTo>
                    <a:pt x="60" y="1"/>
                  </a:lnTo>
                  <a:lnTo>
                    <a:pt x="62" y="1"/>
                  </a:lnTo>
                  <a:lnTo>
                    <a:pt x="63" y="0"/>
                  </a:lnTo>
                  <a:lnTo>
                    <a:pt x="66" y="0"/>
                  </a:lnTo>
                  <a:lnTo>
                    <a:pt x="76" y="0"/>
                  </a:lnTo>
                  <a:lnTo>
                    <a:pt x="80" y="0"/>
                  </a:lnTo>
                  <a:lnTo>
                    <a:pt x="81" y="0"/>
                  </a:lnTo>
                  <a:lnTo>
                    <a:pt x="84" y="1"/>
                  </a:lnTo>
                  <a:lnTo>
                    <a:pt x="85" y="1"/>
                  </a:lnTo>
                  <a:lnTo>
                    <a:pt x="87" y="1"/>
                  </a:lnTo>
                  <a:lnTo>
                    <a:pt x="88" y="1"/>
                  </a:lnTo>
                  <a:lnTo>
                    <a:pt x="92" y="1"/>
                  </a:lnTo>
                  <a:lnTo>
                    <a:pt x="93" y="1"/>
                  </a:lnTo>
                  <a:lnTo>
                    <a:pt x="96" y="1"/>
                  </a:lnTo>
                  <a:lnTo>
                    <a:pt x="98" y="1"/>
                  </a:lnTo>
                  <a:lnTo>
                    <a:pt x="101" y="1"/>
                  </a:lnTo>
                  <a:lnTo>
                    <a:pt x="105" y="1"/>
                  </a:lnTo>
                  <a:lnTo>
                    <a:pt x="110" y="1"/>
                  </a:lnTo>
                  <a:lnTo>
                    <a:pt x="111" y="1"/>
                  </a:lnTo>
                  <a:lnTo>
                    <a:pt x="115" y="1"/>
                  </a:lnTo>
                  <a:lnTo>
                    <a:pt x="119" y="1"/>
                  </a:lnTo>
                  <a:lnTo>
                    <a:pt x="121" y="1"/>
                  </a:lnTo>
                  <a:lnTo>
                    <a:pt x="122" y="1"/>
                  </a:lnTo>
                  <a:lnTo>
                    <a:pt x="123" y="1"/>
                  </a:lnTo>
                  <a:lnTo>
                    <a:pt x="126" y="1"/>
                  </a:lnTo>
                  <a:lnTo>
                    <a:pt x="130" y="1"/>
                  </a:lnTo>
                  <a:lnTo>
                    <a:pt x="134" y="1"/>
                  </a:lnTo>
                  <a:lnTo>
                    <a:pt x="135" y="1"/>
                  </a:lnTo>
                  <a:lnTo>
                    <a:pt x="142" y="1"/>
                  </a:lnTo>
                  <a:lnTo>
                    <a:pt x="143" y="1"/>
                  </a:lnTo>
                  <a:lnTo>
                    <a:pt x="148" y="1"/>
                  </a:lnTo>
                  <a:lnTo>
                    <a:pt x="152" y="1"/>
                  </a:lnTo>
                  <a:lnTo>
                    <a:pt x="153" y="1"/>
                  </a:lnTo>
                  <a:lnTo>
                    <a:pt x="161" y="1"/>
                  </a:lnTo>
                  <a:lnTo>
                    <a:pt x="168" y="1"/>
                  </a:lnTo>
                  <a:lnTo>
                    <a:pt x="169" y="1"/>
                  </a:lnTo>
                  <a:lnTo>
                    <a:pt x="170" y="1"/>
                  </a:lnTo>
                  <a:lnTo>
                    <a:pt x="173" y="1"/>
                  </a:lnTo>
                  <a:lnTo>
                    <a:pt x="179" y="1"/>
                  </a:lnTo>
                  <a:lnTo>
                    <a:pt x="181" y="1"/>
                  </a:lnTo>
                  <a:lnTo>
                    <a:pt x="183" y="1"/>
                  </a:lnTo>
                  <a:lnTo>
                    <a:pt x="186" y="1"/>
                  </a:lnTo>
                  <a:lnTo>
                    <a:pt x="189" y="1"/>
                  </a:lnTo>
                  <a:lnTo>
                    <a:pt x="190" y="1"/>
                  </a:lnTo>
                  <a:lnTo>
                    <a:pt x="194" y="1"/>
                  </a:lnTo>
                  <a:lnTo>
                    <a:pt x="197" y="1"/>
                  </a:lnTo>
                  <a:lnTo>
                    <a:pt x="198" y="1"/>
                  </a:lnTo>
                  <a:lnTo>
                    <a:pt x="203" y="1"/>
                  </a:lnTo>
                  <a:lnTo>
                    <a:pt x="206" y="1"/>
                  </a:lnTo>
                  <a:lnTo>
                    <a:pt x="207" y="1"/>
                  </a:lnTo>
                  <a:lnTo>
                    <a:pt x="211" y="1"/>
                  </a:lnTo>
                  <a:lnTo>
                    <a:pt x="214" y="1"/>
                  </a:lnTo>
                  <a:lnTo>
                    <a:pt x="217" y="1"/>
                  </a:lnTo>
                  <a:lnTo>
                    <a:pt x="221" y="1"/>
                  </a:lnTo>
                  <a:lnTo>
                    <a:pt x="227" y="1"/>
                  </a:lnTo>
                  <a:lnTo>
                    <a:pt x="228" y="1"/>
                  </a:lnTo>
                  <a:lnTo>
                    <a:pt x="229" y="1"/>
                  </a:lnTo>
                  <a:lnTo>
                    <a:pt x="231" y="1"/>
                  </a:lnTo>
                  <a:lnTo>
                    <a:pt x="232" y="1"/>
                  </a:lnTo>
                  <a:lnTo>
                    <a:pt x="236" y="2"/>
                  </a:lnTo>
                  <a:lnTo>
                    <a:pt x="238" y="2"/>
                  </a:lnTo>
                  <a:lnTo>
                    <a:pt x="240" y="2"/>
                  </a:lnTo>
                  <a:lnTo>
                    <a:pt x="242" y="2"/>
                  </a:lnTo>
                  <a:lnTo>
                    <a:pt x="245" y="2"/>
                  </a:lnTo>
                  <a:lnTo>
                    <a:pt x="250" y="2"/>
                  </a:lnTo>
                  <a:lnTo>
                    <a:pt x="253" y="2"/>
                  </a:lnTo>
                  <a:lnTo>
                    <a:pt x="254" y="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86">
              <a:extLst>
                <a:ext uri="{FF2B5EF4-FFF2-40B4-BE49-F238E27FC236}">
                  <a16:creationId xmlns:a16="http://schemas.microsoft.com/office/drawing/2014/main" id="{5D975A20-E0F1-44C9-83C5-BCD12C123C87}"/>
                </a:ext>
              </a:extLst>
            </p:cNvPr>
            <p:cNvSpPr>
              <a:spLocks/>
            </p:cNvSpPr>
            <p:nvPr/>
          </p:nvSpPr>
          <p:spPr bwMode="auto">
            <a:xfrm>
              <a:off x="5727" y="3407"/>
              <a:ext cx="160" cy="224"/>
            </a:xfrm>
            <a:custGeom>
              <a:avLst/>
              <a:gdLst>
                <a:gd name="T0" fmla="*/ 9 w 160"/>
                <a:gd name="T1" fmla="*/ 0 h 224"/>
                <a:gd name="T2" fmla="*/ 18 w 160"/>
                <a:gd name="T3" fmla="*/ 0 h 224"/>
                <a:gd name="T4" fmla="*/ 30 w 160"/>
                <a:gd name="T5" fmla="*/ 0 h 224"/>
                <a:gd name="T6" fmla="*/ 39 w 160"/>
                <a:gd name="T7" fmla="*/ 0 h 224"/>
                <a:gd name="T8" fmla="*/ 48 w 160"/>
                <a:gd name="T9" fmla="*/ 0 h 224"/>
                <a:gd name="T10" fmla="*/ 52 w 160"/>
                <a:gd name="T11" fmla="*/ 0 h 224"/>
                <a:gd name="T12" fmla="*/ 63 w 160"/>
                <a:gd name="T13" fmla="*/ 0 h 224"/>
                <a:gd name="T14" fmla="*/ 72 w 160"/>
                <a:gd name="T15" fmla="*/ 0 h 224"/>
                <a:gd name="T16" fmla="*/ 85 w 160"/>
                <a:gd name="T17" fmla="*/ 0 h 224"/>
                <a:gd name="T18" fmla="*/ 99 w 160"/>
                <a:gd name="T19" fmla="*/ 0 h 224"/>
                <a:gd name="T20" fmla="*/ 106 w 160"/>
                <a:gd name="T21" fmla="*/ 0 h 224"/>
                <a:gd name="T22" fmla="*/ 112 w 160"/>
                <a:gd name="T23" fmla="*/ 0 h 224"/>
                <a:gd name="T24" fmla="*/ 126 w 160"/>
                <a:gd name="T25" fmla="*/ 0 h 224"/>
                <a:gd name="T26" fmla="*/ 140 w 160"/>
                <a:gd name="T27" fmla="*/ 0 h 224"/>
                <a:gd name="T28" fmla="*/ 154 w 160"/>
                <a:gd name="T29" fmla="*/ 0 h 224"/>
                <a:gd name="T30" fmla="*/ 160 w 160"/>
                <a:gd name="T31" fmla="*/ 8 h 224"/>
                <a:gd name="T32" fmla="*/ 160 w 160"/>
                <a:gd name="T33" fmla="*/ 18 h 224"/>
                <a:gd name="T34" fmla="*/ 160 w 160"/>
                <a:gd name="T35" fmla="*/ 29 h 224"/>
                <a:gd name="T36" fmla="*/ 160 w 160"/>
                <a:gd name="T37" fmla="*/ 42 h 224"/>
                <a:gd name="T38" fmla="*/ 160 w 160"/>
                <a:gd name="T39" fmla="*/ 54 h 224"/>
                <a:gd name="T40" fmla="*/ 160 w 160"/>
                <a:gd name="T41" fmla="*/ 62 h 224"/>
                <a:gd name="T42" fmla="*/ 160 w 160"/>
                <a:gd name="T43" fmla="*/ 64 h 224"/>
                <a:gd name="T44" fmla="*/ 160 w 160"/>
                <a:gd name="T45" fmla="*/ 73 h 224"/>
                <a:gd name="T46" fmla="*/ 160 w 160"/>
                <a:gd name="T47" fmla="*/ 81 h 224"/>
                <a:gd name="T48" fmla="*/ 160 w 160"/>
                <a:gd name="T49" fmla="*/ 97 h 224"/>
                <a:gd name="T50" fmla="*/ 160 w 160"/>
                <a:gd name="T51" fmla="*/ 110 h 224"/>
                <a:gd name="T52" fmla="*/ 160 w 160"/>
                <a:gd name="T53" fmla="*/ 118 h 224"/>
                <a:gd name="T54" fmla="*/ 158 w 160"/>
                <a:gd name="T55" fmla="*/ 128 h 224"/>
                <a:gd name="T56" fmla="*/ 158 w 160"/>
                <a:gd name="T57" fmla="*/ 139 h 224"/>
                <a:gd name="T58" fmla="*/ 158 w 160"/>
                <a:gd name="T59" fmla="*/ 151 h 224"/>
                <a:gd name="T60" fmla="*/ 158 w 160"/>
                <a:gd name="T61" fmla="*/ 159 h 224"/>
                <a:gd name="T62" fmla="*/ 158 w 160"/>
                <a:gd name="T63" fmla="*/ 168 h 224"/>
                <a:gd name="T64" fmla="*/ 158 w 160"/>
                <a:gd name="T65" fmla="*/ 183 h 224"/>
                <a:gd name="T66" fmla="*/ 158 w 160"/>
                <a:gd name="T67" fmla="*/ 198 h 224"/>
                <a:gd name="T68" fmla="*/ 158 w 160"/>
                <a:gd name="T69" fmla="*/ 215 h 224"/>
                <a:gd name="T70" fmla="*/ 149 w 160"/>
                <a:gd name="T71" fmla="*/ 224 h 224"/>
                <a:gd name="T72" fmla="*/ 103 w 160"/>
                <a:gd name="T73" fmla="*/ 224 h 224"/>
                <a:gd name="T74" fmla="*/ 56 w 160"/>
                <a:gd name="T75" fmla="*/ 224 h 224"/>
                <a:gd name="T76" fmla="*/ 9 w 160"/>
                <a:gd name="T77" fmla="*/ 224 h 224"/>
                <a:gd name="T78" fmla="*/ 0 w 160"/>
                <a:gd name="T79" fmla="*/ 217 h 224"/>
                <a:gd name="T80" fmla="*/ 0 w 160"/>
                <a:gd name="T81" fmla="*/ 206 h 224"/>
                <a:gd name="T82" fmla="*/ 0 w 160"/>
                <a:gd name="T83" fmla="*/ 190 h 224"/>
                <a:gd name="T84" fmla="*/ 0 w 160"/>
                <a:gd name="T85" fmla="*/ 177 h 224"/>
                <a:gd name="T86" fmla="*/ 0 w 160"/>
                <a:gd name="T87" fmla="*/ 173 h 224"/>
                <a:gd name="T88" fmla="*/ 0 w 160"/>
                <a:gd name="T89" fmla="*/ 162 h 224"/>
                <a:gd name="T90" fmla="*/ 0 w 160"/>
                <a:gd name="T91" fmla="*/ 149 h 224"/>
                <a:gd name="T92" fmla="*/ 0 w 160"/>
                <a:gd name="T93" fmla="*/ 131 h 224"/>
                <a:gd name="T94" fmla="*/ 0 w 160"/>
                <a:gd name="T95" fmla="*/ 110 h 224"/>
                <a:gd name="T96" fmla="*/ 1 w 160"/>
                <a:gd name="T97" fmla="*/ 92 h 224"/>
                <a:gd name="T98" fmla="*/ 1 w 160"/>
                <a:gd name="T99" fmla="*/ 80 h 224"/>
                <a:gd name="T100" fmla="*/ 1 w 160"/>
                <a:gd name="T101" fmla="*/ 67 h 224"/>
                <a:gd name="T102" fmla="*/ 1 w 160"/>
                <a:gd name="T103" fmla="*/ 55 h 224"/>
                <a:gd name="T104" fmla="*/ 1 w 160"/>
                <a:gd name="T105" fmla="*/ 45 h 224"/>
                <a:gd name="T106" fmla="*/ 1 w 160"/>
                <a:gd name="T107" fmla="*/ 28 h 224"/>
                <a:gd name="T108" fmla="*/ 1 w 160"/>
                <a:gd name="T109" fmla="*/ 18 h 224"/>
                <a:gd name="T110" fmla="*/ 1 w 160"/>
                <a:gd name="T111" fmla="*/ 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 h="224">
                  <a:moveTo>
                    <a:pt x="1" y="0"/>
                  </a:moveTo>
                  <a:lnTo>
                    <a:pt x="3" y="0"/>
                  </a:lnTo>
                  <a:lnTo>
                    <a:pt x="5" y="0"/>
                  </a:lnTo>
                  <a:lnTo>
                    <a:pt x="9" y="0"/>
                  </a:lnTo>
                  <a:lnTo>
                    <a:pt x="9" y="0"/>
                  </a:lnTo>
                  <a:lnTo>
                    <a:pt x="10" y="0"/>
                  </a:lnTo>
                  <a:lnTo>
                    <a:pt x="12" y="0"/>
                  </a:lnTo>
                  <a:lnTo>
                    <a:pt x="13" y="0"/>
                  </a:lnTo>
                  <a:lnTo>
                    <a:pt x="16" y="0"/>
                  </a:lnTo>
                  <a:lnTo>
                    <a:pt x="18" y="0"/>
                  </a:lnTo>
                  <a:lnTo>
                    <a:pt x="20" y="0"/>
                  </a:lnTo>
                  <a:lnTo>
                    <a:pt x="22" y="0"/>
                  </a:lnTo>
                  <a:lnTo>
                    <a:pt x="25" y="0"/>
                  </a:lnTo>
                  <a:lnTo>
                    <a:pt x="27" y="0"/>
                  </a:lnTo>
                  <a:lnTo>
                    <a:pt x="30" y="0"/>
                  </a:lnTo>
                  <a:lnTo>
                    <a:pt x="33" y="0"/>
                  </a:lnTo>
                  <a:lnTo>
                    <a:pt x="35" y="0"/>
                  </a:lnTo>
                  <a:lnTo>
                    <a:pt x="38" y="0"/>
                  </a:lnTo>
                  <a:lnTo>
                    <a:pt x="39" y="0"/>
                  </a:lnTo>
                  <a:lnTo>
                    <a:pt x="39" y="0"/>
                  </a:lnTo>
                  <a:lnTo>
                    <a:pt x="40" y="0"/>
                  </a:lnTo>
                  <a:lnTo>
                    <a:pt x="42" y="0"/>
                  </a:lnTo>
                  <a:lnTo>
                    <a:pt x="43" y="0"/>
                  </a:lnTo>
                  <a:lnTo>
                    <a:pt x="44" y="0"/>
                  </a:lnTo>
                  <a:lnTo>
                    <a:pt x="48" y="0"/>
                  </a:lnTo>
                  <a:lnTo>
                    <a:pt x="50" y="0"/>
                  </a:lnTo>
                  <a:lnTo>
                    <a:pt x="51" y="0"/>
                  </a:lnTo>
                  <a:lnTo>
                    <a:pt x="51" y="0"/>
                  </a:lnTo>
                  <a:lnTo>
                    <a:pt x="52" y="0"/>
                  </a:lnTo>
                  <a:lnTo>
                    <a:pt x="52" y="0"/>
                  </a:lnTo>
                  <a:lnTo>
                    <a:pt x="54" y="0"/>
                  </a:lnTo>
                  <a:lnTo>
                    <a:pt x="56" y="0"/>
                  </a:lnTo>
                  <a:lnTo>
                    <a:pt x="58" y="0"/>
                  </a:lnTo>
                  <a:lnTo>
                    <a:pt x="60" y="0"/>
                  </a:lnTo>
                  <a:lnTo>
                    <a:pt x="63" y="0"/>
                  </a:lnTo>
                  <a:lnTo>
                    <a:pt x="67" y="0"/>
                  </a:lnTo>
                  <a:lnTo>
                    <a:pt x="68" y="0"/>
                  </a:lnTo>
                  <a:lnTo>
                    <a:pt x="69" y="0"/>
                  </a:lnTo>
                  <a:lnTo>
                    <a:pt x="71" y="0"/>
                  </a:lnTo>
                  <a:lnTo>
                    <a:pt x="72" y="0"/>
                  </a:lnTo>
                  <a:lnTo>
                    <a:pt x="75" y="0"/>
                  </a:lnTo>
                  <a:lnTo>
                    <a:pt x="76" y="0"/>
                  </a:lnTo>
                  <a:lnTo>
                    <a:pt x="78" y="0"/>
                  </a:lnTo>
                  <a:lnTo>
                    <a:pt x="82" y="0"/>
                  </a:lnTo>
                  <a:lnTo>
                    <a:pt x="85" y="0"/>
                  </a:lnTo>
                  <a:lnTo>
                    <a:pt x="90" y="0"/>
                  </a:lnTo>
                  <a:lnTo>
                    <a:pt x="94" y="0"/>
                  </a:lnTo>
                  <a:lnTo>
                    <a:pt x="97" y="0"/>
                  </a:lnTo>
                  <a:lnTo>
                    <a:pt x="97" y="0"/>
                  </a:lnTo>
                  <a:lnTo>
                    <a:pt x="99" y="0"/>
                  </a:lnTo>
                  <a:lnTo>
                    <a:pt x="102" y="0"/>
                  </a:lnTo>
                  <a:lnTo>
                    <a:pt x="103" y="0"/>
                  </a:lnTo>
                  <a:lnTo>
                    <a:pt x="103" y="0"/>
                  </a:lnTo>
                  <a:lnTo>
                    <a:pt x="106" y="0"/>
                  </a:lnTo>
                  <a:lnTo>
                    <a:pt x="106" y="0"/>
                  </a:lnTo>
                  <a:lnTo>
                    <a:pt x="109" y="0"/>
                  </a:lnTo>
                  <a:lnTo>
                    <a:pt x="110" y="0"/>
                  </a:lnTo>
                  <a:lnTo>
                    <a:pt x="111" y="0"/>
                  </a:lnTo>
                  <a:lnTo>
                    <a:pt x="112" y="0"/>
                  </a:lnTo>
                  <a:lnTo>
                    <a:pt x="112" y="0"/>
                  </a:lnTo>
                  <a:lnTo>
                    <a:pt x="114" y="0"/>
                  </a:lnTo>
                  <a:lnTo>
                    <a:pt x="115" y="0"/>
                  </a:lnTo>
                  <a:lnTo>
                    <a:pt x="122" y="0"/>
                  </a:lnTo>
                  <a:lnTo>
                    <a:pt x="123" y="0"/>
                  </a:lnTo>
                  <a:lnTo>
                    <a:pt x="126" y="0"/>
                  </a:lnTo>
                  <a:lnTo>
                    <a:pt x="128" y="0"/>
                  </a:lnTo>
                  <a:lnTo>
                    <a:pt x="132" y="0"/>
                  </a:lnTo>
                  <a:lnTo>
                    <a:pt x="135" y="0"/>
                  </a:lnTo>
                  <a:lnTo>
                    <a:pt x="137" y="0"/>
                  </a:lnTo>
                  <a:lnTo>
                    <a:pt x="140" y="0"/>
                  </a:lnTo>
                  <a:lnTo>
                    <a:pt x="141" y="0"/>
                  </a:lnTo>
                  <a:lnTo>
                    <a:pt x="143" y="0"/>
                  </a:lnTo>
                  <a:lnTo>
                    <a:pt x="149" y="0"/>
                  </a:lnTo>
                  <a:lnTo>
                    <a:pt x="152" y="0"/>
                  </a:lnTo>
                  <a:lnTo>
                    <a:pt x="154" y="0"/>
                  </a:lnTo>
                  <a:lnTo>
                    <a:pt x="160" y="0"/>
                  </a:lnTo>
                  <a:lnTo>
                    <a:pt x="160" y="0"/>
                  </a:lnTo>
                  <a:lnTo>
                    <a:pt x="160" y="3"/>
                  </a:lnTo>
                  <a:lnTo>
                    <a:pt x="160" y="5"/>
                  </a:lnTo>
                  <a:lnTo>
                    <a:pt x="160" y="8"/>
                  </a:lnTo>
                  <a:lnTo>
                    <a:pt x="160" y="9"/>
                  </a:lnTo>
                  <a:lnTo>
                    <a:pt x="160" y="11"/>
                  </a:lnTo>
                  <a:lnTo>
                    <a:pt x="160" y="15"/>
                  </a:lnTo>
                  <a:lnTo>
                    <a:pt x="160" y="16"/>
                  </a:lnTo>
                  <a:lnTo>
                    <a:pt x="160" y="18"/>
                  </a:lnTo>
                  <a:lnTo>
                    <a:pt x="160" y="18"/>
                  </a:lnTo>
                  <a:lnTo>
                    <a:pt x="160" y="21"/>
                  </a:lnTo>
                  <a:lnTo>
                    <a:pt x="160" y="22"/>
                  </a:lnTo>
                  <a:lnTo>
                    <a:pt x="160" y="24"/>
                  </a:lnTo>
                  <a:lnTo>
                    <a:pt x="160" y="29"/>
                  </a:lnTo>
                  <a:lnTo>
                    <a:pt x="160" y="30"/>
                  </a:lnTo>
                  <a:lnTo>
                    <a:pt x="160" y="35"/>
                  </a:lnTo>
                  <a:lnTo>
                    <a:pt x="160" y="35"/>
                  </a:lnTo>
                  <a:lnTo>
                    <a:pt x="160" y="38"/>
                  </a:lnTo>
                  <a:lnTo>
                    <a:pt x="160" y="42"/>
                  </a:lnTo>
                  <a:lnTo>
                    <a:pt x="160" y="45"/>
                  </a:lnTo>
                  <a:lnTo>
                    <a:pt x="160" y="47"/>
                  </a:lnTo>
                  <a:lnTo>
                    <a:pt x="160" y="49"/>
                  </a:lnTo>
                  <a:lnTo>
                    <a:pt x="160" y="51"/>
                  </a:lnTo>
                  <a:lnTo>
                    <a:pt x="160" y="54"/>
                  </a:lnTo>
                  <a:lnTo>
                    <a:pt x="158" y="56"/>
                  </a:lnTo>
                  <a:lnTo>
                    <a:pt x="158" y="58"/>
                  </a:lnTo>
                  <a:lnTo>
                    <a:pt x="158" y="59"/>
                  </a:lnTo>
                  <a:lnTo>
                    <a:pt x="160" y="62"/>
                  </a:lnTo>
                  <a:lnTo>
                    <a:pt x="160" y="62"/>
                  </a:lnTo>
                  <a:lnTo>
                    <a:pt x="160" y="63"/>
                  </a:lnTo>
                  <a:lnTo>
                    <a:pt x="160" y="63"/>
                  </a:lnTo>
                  <a:lnTo>
                    <a:pt x="160" y="63"/>
                  </a:lnTo>
                  <a:lnTo>
                    <a:pt x="160" y="64"/>
                  </a:lnTo>
                  <a:lnTo>
                    <a:pt x="160" y="64"/>
                  </a:lnTo>
                  <a:lnTo>
                    <a:pt x="160" y="66"/>
                  </a:lnTo>
                  <a:lnTo>
                    <a:pt x="160" y="67"/>
                  </a:lnTo>
                  <a:lnTo>
                    <a:pt x="160" y="68"/>
                  </a:lnTo>
                  <a:lnTo>
                    <a:pt x="160" y="72"/>
                  </a:lnTo>
                  <a:lnTo>
                    <a:pt x="160" y="73"/>
                  </a:lnTo>
                  <a:lnTo>
                    <a:pt x="160" y="75"/>
                  </a:lnTo>
                  <a:lnTo>
                    <a:pt x="160" y="76"/>
                  </a:lnTo>
                  <a:lnTo>
                    <a:pt x="160" y="77"/>
                  </a:lnTo>
                  <a:lnTo>
                    <a:pt x="160" y="79"/>
                  </a:lnTo>
                  <a:lnTo>
                    <a:pt x="160" y="81"/>
                  </a:lnTo>
                  <a:lnTo>
                    <a:pt x="160" y="84"/>
                  </a:lnTo>
                  <a:lnTo>
                    <a:pt x="160" y="93"/>
                  </a:lnTo>
                  <a:lnTo>
                    <a:pt x="160" y="93"/>
                  </a:lnTo>
                  <a:lnTo>
                    <a:pt x="160" y="94"/>
                  </a:lnTo>
                  <a:lnTo>
                    <a:pt x="160" y="97"/>
                  </a:lnTo>
                  <a:lnTo>
                    <a:pt x="160" y="100"/>
                  </a:lnTo>
                  <a:lnTo>
                    <a:pt x="160" y="102"/>
                  </a:lnTo>
                  <a:lnTo>
                    <a:pt x="160" y="104"/>
                  </a:lnTo>
                  <a:lnTo>
                    <a:pt x="160" y="107"/>
                  </a:lnTo>
                  <a:lnTo>
                    <a:pt x="160" y="110"/>
                  </a:lnTo>
                  <a:lnTo>
                    <a:pt x="160" y="111"/>
                  </a:lnTo>
                  <a:lnTo>
                    <a:pt x="160" y="113"/>
                  </a:lnTo>
                  <a:lnTo>
                    <a:pt x="160" y="114"/>
                  </a:lnTo>
                  <a:lnTo>
                    <a:pt x="160" y="117"/>
                  </a:lnTo>
                  <a:lnTo>
                    <a:pt x="160" y="118"/>
                  </a:lnTo>
                  <a:lnTo>
                    <a:pt x="160" y="119"/>
                  </a:lnTo>
                  <a:lnTo>
                    <a:pt x="158" y="122"/>
                  </a:lnTo>
                  <a:lnTo>
                    <a:pt x="158" y="126"/>
                  </a:lnTo>
                  <a:lnTo>
                    <a:pt x="158" y="128"/>
                  </a:lnTo>
                  <a:lnTo>
                    <a:pt x="158" y="128"/>
                  </a:lnTo>
                  <a:lnTo>
                    <a:pt x="158" y="131"/>
                  </a:lnTo>
                  <a:lnTo>
                    <a:pt x="158" y="132"/>
                  </a:lnTo>
                  <a:lnTo>
                    <a:pt x="158" y="134"/>
                  </a:lnTo>
                  <a:lnTo>
                    <a:pt x="158" y="136"/>
                  </a:lnTo>
                  <a:lnTo>
                    <a:pt x="158" y="139"/>
                  </a:lnTo>
                  <a:lnTo>
                    <a:pt x="158" y="142"/>
                  </a:lnTo>
                  <a:lnTo>
                    <a:pt x="158" y="142"/>
                  </a:lnTo>
                  <a:lnTo>
                    <a:pt x="158" y="144"/>
                  </a:lnTo>
                  <a:lnTo>
                    <a:pt x="158" y="149"/>
                  </a:lnTo>
                  <a:lnTo>
                    <a:pt x="158" y="151"/>
                  </a:lnTo>
                  <a:lnTo>
                    <a:pt x="158" y="152"/>
                  </a:lnTo>
                  <a:lnTo>
                    <a:pt x="158" y="153"/>
                  </a:lnTo>
                  <a:lnTo>
                    <a:pt x="158" y="157"/>
                  </a:lnTo>
                  <a:lnTo>
                    <a:pt x="158" y="159"/>
                  </a:lnTo>
                  <a:lnTo>
                    <a:pt x="158" y="159"/>
                  </a:lnTo>
                  <a:lnTo>
                    <a:pt x="158" y="161"/>
                  </a:lnTo>
                  <a:lnTo>
                    <a:pt x="158" y="161"/>
                  </a:lnTo>
                  <a:lnTo>
                    <a:pt x="158" y="164"/>
                  </a:lnTo>
                  <a:lnTo>
                    <a:pt x="158" y="166"/>
                  </a:lnTo>
                  <a:lnTo>
                    <a:pt x="158" y="168"/>
                  </a:lnTo>
                  <a:lnTo>
                    <a:pt x="158" y="173"/>
                  </a:lnTo>
                  <a:lnTo>
                    <a:pt x="158" y="178"/>
                  </a:lnTo>
                  <a:lnTo>
                    <a:pt x="158" y="179"/>
                  </a:lnTo>
                  <a:lnTo>
                    <a:pt x="158" y="181"/>
                  </a:lnTo>
                  <a:lnTo>
                    <a:pt x="158" y="183"/>
                  </a:lnTo>
                  <a:lnTo>
                    <a:pt x="158" y="187"/>
                  </a:lnTo>
                  <a:lnTo>
                    <a:pt x="158" y="189"/>
                  </a:lnTo>
                  <a:lnTo>
                    <a:pt x="158" y="195"/>
                  </a:lnTo>
                  <a:lnTo>
                    <a:pt x="158" y="197"/>
                  </a:lnTo>
                  <a:lnTo>
                    <a:pt x="158" y="198"/>
                  </a:lnTo>
                  <a:lnTo>
                    <a:pt x="158" y="199"/>
                  </a:lnTo>
                  <a:lnTo>
                    <a:pt x="158" y="203"/>
                  </a:lnTo>
                  <a:lnTo>
                    <a:pt x="158" y="206"/>
                  </a:lnTo>
                  <a:lnTo>
                    <a:pt x="158" y="211"/>
                  </a:lnTo>
                  <a:lnTo>
                    <a:pt x="158" y="215"/>
                  </a:lnTo>
                  <a:lnTo>
                    <a:pt x="158" y="216"/>
                  </a:lnTo>
                  <a:lnTo>
                    <a:pt x="158" y="217"/>
                  </a:lnTo>
                  <a:lnTo>
                    <a:pt x="158" y="223"/>
                  </a:lnTo>
                  <a:lnTo>
                    <a:pt x="158" y="224"/>
                  </a:lnTo>
                  <a:lnTo>
                    <a:pt x="149" y="224"/>
                  </a:lnTo>
                  <a:lnTo>
                    <a:pt x="140" y="224"/>
                  </a:lnTo>
                  <a:lnTo>
                    <a:pt x="131" y="224"/>
                  </a:lnTo>
                  <a:lnTo>
                    <a:pt x="122" y="224"/>
                  </a:lnTo>
                  <a:lnTo>
                    <a:pt x="112" y="224"/>
                  </a:lnTo>
                  <a:lnTo>
                    <a:pt x="103" y="224"/>
                  </a:lnTo>
                  <a:lnTo>
                    <a:pt x="95" y="224"/>
                  </a:lnTo>
                  <a:lnTo>
                    <a:pt x="84" y="224"/>
                  </a:lnTo>
                  <a:lnTo>
                    <a:pt x="75" y="224"/>
                  </a:lnTo>
                  <a:lnTo>
                    <a:pt x="65" y="224"/>
                  </a:lnTo>
                  <a:lnTo>
                    <a:pt x="56" y="224"/>
                  </a:lnTo>
                  <a:lnTo>
                    <a:pt x="47" y="224"/>
                  </a:lnTo>
                  <a:lnTo>
                    <a:pt x="38" y="224"/>
                  </a:lnTo>
                  <a:lnTo>
                    <a:pt x="27" y="224"/>
                  </a:lnTo>
                  <a:lnTo>
                    <a:pt x="18" y="224"/>
                  </a:lnTo>
                  <a:lnTo>
                    <a:pt x="9" y="224"/>
                  </a:lnTo>
                  <a:lnTo>
                    <a:pt x="0" y="224"/>
                  </a:lnTo>
                  <a:lnTo>
                    <a:pt x="0" y="221"/>
                  </a:lnTo>
                  <a:lnTo>
                    <a:pt x="0" y="220"/>
                  </a:lnTo>
                  <a:lnTo>
                    <a:pt x="0" y="219"/>
                  </a:lnTo>
                  <a:lnTo>
                    <a:pt x="0" y="217"/>
                  </a:lnTo>
                  <a:lnTo>
                    <a:pt x="0" y="216"/>
                  </a:lnTo>
                  <a:lnTo>
                    <a:pt x="0" y="216"/>
                  </a:lnTo>
                  <a:lnTo>
                    <a:pt x="0" y="215"/>
                  </a:lnTo>
                  <a:lnTo>
                    <a:pt x="0" y="211"/>
                  </a:lnTo>
                  <a:lnTo>
                    <a:pt x="0" y="206"/>
                  </a:lnTo>
                  <a:lnTo>
                    <a:pt x="0" y="206"/>
                  </a:lnTo>
                  <a:lnTo>
                    <a:pt x="0" y="200"/>
                  </a:lnTo>
                  <a:lnTo>
                    <a:pt x="0" y="195"/>
                  </a:lnTo>
                  <a:lnTo>
                    <a:pt x="0" y="193"/>
                  </a:lnTo>
                  <a:lnTo>
                    <a:pt x="0" y="190"/>
                  </a:lnTo>
                  <a:lnTo>
                    <a:pt x="0" y="187"/>
                  </a:lnTo>
                  <a:lnTo>
                    <a:pt x="0" y="183"/>
                  </a:lnTo>
                  <a:lnTo>
                    <a:pt x="0" y="181"/>
                  </a:lnTo>
                  <a:lnTo>
                    <a:pt x="0" y="178"/>
                  </a:lnTo>
                  <a:lnTo>
                    <a:pt x="0" y="177"/>
                  </a:lnTo>
                  <a:lnTo>
                    <a:pt x="0" y="174"/>
                  </a:lnTo>
                  <a:lnTo>
                    <a:pt x="0" y="173"/>
                  </a:lnTo>
                  <a:lnTo>
                    <a:pt x="0" y="173"/>
                  </a:lnTo>
                  <a:lnTo>
                    <a:pt x="0" y="173"/>
                  </a:lnTo>
                  <a:lnTo>
                    <a:pt x="0" y="173"/>
                  </a:lnTo>
                  <a:lnTo>
                    <a:pt x="0" y="172"/>
                  </a:lnTo>
                  <a:lnTo>
                    <a:pt x="0" y="172"/>
                  </a:lnTo>
                  <a:lnTo>
                    <a:pt x="0" y="169"/>
                  </a:lnTo>
                  <a:lnTo>
                    <a:pt x="0" y="164"/>
                  </a:lnTo>
                  <a:lnTo>
                    <a:pt x="0" y="162"/>
                  </a:lnTo>
                  <a:lnTo>
                    <a:pt x="0" y="162"/>
                  </a:lnTo>
                  <a:lnTo>
                    <a:pt x="0" y="159"/>
                  </a:lnTo>
                  <a:lnTo>
                    <a:pt x="0" y="157"/>
                  </a:lnTo>
                  <a:lnTo>
                    <a:pt x="0" y="153"/>
                  </a:lnTo>
                  <a:lnTo>
                    <a:pt x="0" y="149"/>
                  </a:lnTo>
                  <a:lnTo>
                    <a:pt x="0" y="145"/>
                  </a:lnTo>
                  <a:lnTo>
                    <a:pt x="0" y="143"/>
                  </a:lnTo>
                  <a:lnTo>
                    <a:pt x="0" y="140"/>
                  </a:lnTo>
                  <a:lnTo>
                    <a:pt x="0" y="138"/>
                  </a:lnTo>
                  <a:lnTo>
                    <a:pt x="0" y="131"/>
                  </a:lnTo>
                  <a:lnTo>
                    <a:pt x="0" y="127"/>
                  </a:lnTo>
                  <a:lnTo>
                    <a:pt x="0" y="121"/>
                  </a:lnTo>
                  <a:lnTo>
                    <a:pt x="0" y="115"/>
                  </a:lnTo>
                  <a:lnTo>
                    <a:pt x="0" y="111"/>
                  </a:lnTo>
                  <a:lnTo>
                    <a:pt x="0" y="110"/>
                  </a:lnTo>
                  <a:lnTo>
                    <a:pt x="0" y="105"/>
                  </a:lnTo>
                  <a:lnTo>
                    <a:pt x="0" y="102"/>
                  </a:lnTo>
                  <a:lnTo>
                    <a:pt x="0" y="102"/>
                  </a:lnTo>
                  <a:lnTo>
                    <a:pt x="1" y="96"/>
                  </a:lnTo>
                  <a:lnTo>
                    <a:pt x="1" y="92"/>
                  </a:lnTo>
                  <a:lnTo>
                    <a:pt x="1" y="90"/>
                  </a:lnTo>
                  <a:lnTo>
                    <a:pt x="1" y="88"/>
                  </a:lnTo>
                  <a:lnTo>
                    <a:pt x="1" y="88"/>
                  </a:lnTo>
                  <a:lnTo>
                    <a:pt x="1" y="83"/>
                  </a:lnTo>
                  <a:lnTo>
                    <a:pt x="1" y="80"/>
                  </a:lnTo>
                  <a:lnTo>
                    <a:pt x="1" y="79"/>
                  </a:lnTo>
                  <a:lnTo>
                    <a:pt x="1" y="75"/>
                  </a:lnTo>
                  <a:lnTo>
                    <a:pt x="1" y="70"/>
                  </a:lnTo>
                  <a:lnTo>
                    <a:pt x="1" y="67"/>
                  </a:lnTo>
                  <a:lnTo>
                    <a:pt x="1" y="67"/>
                  </a:lnTo>
                  <a:lnTo>
                    <a:pt x="1" y="63"/>
                  </a:lnTo>
                  <a:lnTo>
                    <a:pt x="1" y="60"/>
                  </a:lnTo>
                  <a:lnTo>
                    <a:pt x="1" y="59"/>
                  </a:lnTo>
                  <a:lnTo>
                    <a:pt x="1" y="55"/>
                  </a:lnTo>
                  <a:lnTo>
                    <a:pt x="1" y="55"/>
                  </a:lnTo>
                  <a:lnTo>
                    <a:pt x="1" y="50"/>
                  </a:lnTo>
                  <a:lnTo>
                    <a:pt x="1" y="49"/>
                  </a:lnTo>
                  <a:lnTo>
                    <a:pt x="1" y="47"/>
                  </a:lnTo>
                  <a:lnTo>
                    <a:pt x="1" y="46"/>
                  </a:lnTo>
                  <a:lnTo>
                    <a:pt x="1" y="45"/>
                  </a:lnTo>
                  <a:lnTo>
                    <a:pt x="1" y="38"/>
                  </a:lnTo>
                  <a:lnTo>
                    <a:pt x="1" y="37"/>
                  </a:lnTo>
                  <a:lnTo>
                    <a:pt x="1" y="33"/>
                  </a:lnTo>
                  <a:lnTo>
                    <a:pt x="1" y="29"/>
                  </a:lnTo>
                  <a:lnTo>
                    <a:pt x="1" y="28"/>
                  </a:lnTo>
                  <a:lnTo>
                    <a:pt x="1" y="26"/>
                  </a:lnTo>
                  <a:lnTo>
                    <a:pt x="1" y="25"/>
                  </a:lnTo>
                  <a:lnTo>
                    <a:pt x="1" y="21"/>
                  </a:lnTo>
                  <a:lnTo>
                    <a:pt x="1" y="18"/>
                  </a:lnTo>
                  <a:lnTo>
                    <a:pt x="1" y="18"/>
                  </a:lnTo>
                  <a:lnTo>
                    <a:pt x="1" y="17"/>
                  </a:lnTo>
                  <a:lnTo>
                    <a:pt x="1" y="15"/>
                  </a:lnTo>
                  <a:lnTo>
                    <a:pt x="1" y="15"/>
                  </a:lnTo>
                  <a:lnTo>
                    <a:pt x="1" y="13"/>
                  </a:lnTo>
                  <a:lnTo>
                    <a:pt x="1" y="9"/>
                  </a:lnTo>
                  <a:lnTo>
                    <a:pt x="1" y="7"/>
                  </a:lnTo>
                  <a:lnTo>
                    <a:pt x="1" y="1"/>
                  </a:lnTo>
                  <a:lnTo>
                    <a:pt x="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87">
              <a:extLst>
                <a:ext uri="{FF2B5EF4-FFF2-40B4-BE49-F238E27FC236}">
                  <a16:creationId xmlns:a16="http://schemas.microsoft.com/office/drawing/2014/main" id="{8418E1A7-7EBA-4099-9DC0-EEC1654809DC}"/>
                </a:ext>
              </a:extLst>
            </p:cNvPr>
            <p:cNvSpPr>
              <a:spLocks/>
            </p:cNvSpPr>
            <p:nvPr/>
          </p:nvSpPr>
          <p:spPr bwMode="auto">
            <a:xfrm>
              <a:off x="5885" y="3407"/>
              <a:ext cx="235" cy="224"/>
            </a:xfrm>
            <a:custGeom>
              <a:avLst/>
              <a:gdLst>
                <a:gd name="T0" fmla="*/ 23 w 235"/>
                <a:gd name="T1" fmla="*/ 0 h 224"/>
                <a:gd name="T2" fmla="*/ 38 w 235"/>
                <a:gd name="T3" fmla="*/ 0 h 224"/>
                <a:gd name="T4" fmla="*/ 57 w 235"/>
                <a:gd name="T5" fmla="*/ 0 h 224"/>
                <a:gd name="T6" fmla="*/ 75 w 235"/>
                <a:gd name="T7" fmla="*/ 0 h 224"/>
                <a:gd name="T8" fmla="*/ 85 w 235"/>
                <a:gd name="T9" fmla="*/ 3 h 224"/>
                <a:gd name="T10" fmla="*/ 96 w 235"/>
                <a:gd name="T11" fmla="*/ 9 h 224"/>
                <a:gd name="T12" fmla="*/ 106 w 235"/>
                <a:gd name="T13" fmla="*/ 15 h 224"/>
                <a:gd name="T14" fmla="*/ 118 w 235"/>
                <a:gd name="T15" fmla="*/ 9 h 224"/>
                <a:gd name="T16" fmla="*/ 122 w 235"/>
                <a:gd name="T17" fmla="*/ 18 h 224"/>
                <a:gd name="T18" fmla="*/ 122 w 235"/>
                <a:gd name="T19" fmla="*/ 30 h 224"/>
                <a:gd name="T20" fmla="*/ 122 w 235"/>
                <a:gd name="T21" fmla="*/ 45 h 224"/>
                <a:gd name="T22" fmla="*/ 122 w 235"/>
                <a:gd name="T23" fmla="*/ 56 h 224"/>
                <a:gd name="T24" fmla="*/ 122 w 235"/>
                <a:gd name="T25" fmla="*/ 66 h 224"/>
                <a:gd name="T26" fmla="*/ 127 w 235"/>
                <a:gd name="T27" fmla="*/ 79 h 224"/>
                <a:gd name="T28" fmla="*/ 127 w 235"/>
                <a:gd name="T29" fmla="*/ 104 h 224"/>
                <a:gd name="T30" fmla="*/ 135 w 235"/>
                <a:gd name="T31" fmla="*/ 113 h 224"/>
                <a:gd name="T32" fmla="*/ 140 w 235"/>
                <a:gd name="T33" fmla="*/ 118 h 224"/>
                <a:gd name="T34" fmla="*/ 140 w 235"/>
                <a:gd name="T35" fmla="*/ 132 h 224"/>
                <a:gd name="T36" fmla="*/ 140 w 235"/>
                <a:gd name="T37" fmla="*/ 140 h 224"/>
                <a:gd name="T38" fmla="*/ 150 w 235"/>
                <a:gd name="T39" fmla="*/ 140 h 224"/>
                <a:gd name="T40" fmla="*/ 160 w 235"/>
                <a:gd name="T41" fmla="*/ 140 h 224"/>
                <a:gd name="T42" fmla="*/ 177 w 235"/>
                <a:gd name="T43" fmla="*/ 140 h 224"/>
                <a:gd name="T44" fmla="*/ 178 w 235"/>
                <a:gd name="T45" fmla="*/ 151 h 224"/>
                <a:gd name="T46" fmla="*/ 184 w 235"/>
                <a:gd name="T47" fmla="*/ 156 h 224"/>
                <a:gd name="T48" fmla="*/ 185 w 235"/>
                <a:gd name="T49" fmla="*/ 168 h 224"/>
                <a:gd name="T50" fmla="*/ 193 w 235"/>
                <a:gd name="T51" fmla="*/ 177 h 224"/>
                <a:gd name="T52" fmla="*/ 207 w 235"/>
                <a:gd name="T53" fmla="*/ 177 h 224"/>
                <a:gd name="T54" fmla="*/ 223 w 235"/>
                <a:gd name="T55" fmla="*/ 177 h 224"/>
                <a:gd name="T56" fmla="*/ 235 w 235"/>
                <a:gd name="T57" fmla="*/ 186 h 224"/>
                <a:gd name="T58" fmla="*/ 235 w 235"/>
                <a:gd name="T59" fmla="*/ 204 h 224"/>
                <a:gd name="T60" fmla="*/ 235 w 235"/>
                <a:gd name="T61" fmla="*/ 224 h 224"/>
                <a:gd name="T62" fmla="*/ 223 w 235"/>
                <a:gd name="T63" fmla="*/ 224 h 224"/>
                <a:gd name="T64" fmla="*/ 212 w 235"/>
                <a:gd name="T65" fmla="*/ 224 h 224"/>
                <a:gd name="T66" fmla="*/ 197 w 235"/>
                <a:gd name="T67" fmla="*/ 224 h 224"/>
                <a:gd name="T68" fmla="*/ 177 w 235"/>
                <a:gd name="T69" fmla="*/ 224 h 224"/>
                <a:gd name="T70" fmla="*/ 153 w 235"/>
                <a:gd name="T71" fmla="*/ 224 h 224"/>
                <a:gd name="T72" fmla="*/ 139 w 235"/>
                <a:gd name="T73" fmla="*/ 224 h 224"/>
                <a:gd name="T74" fmla="*/ 127 w 235"/>
                <a:gd name="T75" fmla="*/ 224 h 224"/>
                <a:gd name="T76" fmla="*/ 113 w 235"/>
                <a:gd name="T77" fmla="*/ 224 h 224"/>
                <a:gd name="T78" fmla="*/ 85 w 235"/>
                <a:gd name="T79" fmla="*/ 224 h 224"/>
                <a:gd name="T80" fmla="*/ 72 w 235"/>
                <a:gd name="T81" fmla="*/ 224 h 224"/>
                <a:gd name="T82" fmla="*/ 62 w 235"/>
                <a:gd name="T83" fmla="*/ 224 h 224"/>
                <a:gd name="T84" fmla="*/ 45 w 235"/>
                <a:gd name="T85" fmla="*/ 224 h 224"/>
                <a:gd name="T86" fmla="*/ 36 w 235"/>
                <a:gd name="T87" fmla="*/ 224 h 224"/>
                <a:gd name="T88" fmla="*/ 20 w 235"/>
                <a:gd name="T89" fmla="*/ 224 h 224"/>
                <a:gd name="T90" fmla="*/ 6 w 235"/>
                <a:gd name="T91" fmla="*/ 224 h 224"/>
                <a:gd name="T92" fmla="*/ 0 w 235"/>
                <a:gd name="T93" fmla="*/ 215 h 224"/>
                <a:gd name="T94" fmla="*/ 0 w 235"/>
                <a:gd name="T95" fmla="*/ 195 h 224"/>
                <a:gd name="T96" fmla="*/ 0 w 235"/>
                <a:gd name="T97" fmla="*/ 173 h 224"/>
                <a:gd name="T98" fmla="*/ 0 w 235"/>
                <a:gd name="T99" fmla="*/ 159 h 224"/>
                <a:gd name="T100" fmla="*/ 0 w 235"/>
                <a:gd name="T101" fmla="*/ 142 h 224"/>
                <a:gd name="T102" fmla="*/ 0 w 235"/>
                <a:gd name="T103" fmla="*/ 128 h 224"/>
                <a:gd name="T104" fmla="*/ 2 w 235"/>
                <a:gd name="T105" fmla="*/ 114 h 224"/>
                <a:gd name="T106" fmla="*/ 2 w 235"/>
                <a:gd name="T107" fmla="*/ 100 h 224"/>
                <a:gd name="T108" fmla="*/ 2 w 235"/>
                <a:gd name="T109" fmla="*/ 79 h 224"/>
                <a:gd name="T110" fmla="*/ 2 w 235"/>
                <a:gd name="T111" fmla="*/ 67 h 224"/>
                <a:gd name="T112" fmla="*/ 2 w 235"/>
                <a:gd name="T113" fmla="*/ 62 h 224"/>
                <a:gd name="T114" fmla="*/ 2 w 235"/>
                <a:gd name="T115" fmla="*/ 49 h 224"/>
                <a:gd name="T116" fmla="*/ 2 w 235"/>
                <a:gd name="T117" fmla="*/ 30 h 224"/>
                <a:gd name="T118" fmla="*/ 2 w 235"/>
                <a:gd name="T119" fmla="*/ 16 h 224"/>
                <a:gd name="T120" fmla="*/ 2 w 235"/>
                <a:gd name="T1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 h="224">
                  <a:moveTo>
                    <a:pt x="11" y="0"/>
                  </a:moveTo>
                  <a:lnTo>
                    <a:pt x="11" y="0"/>
                  </a:lnTo>
                  <a:lnTo>
                    <a:pt x="17" y="0"/>
                  </a:lnTo>
                  <a:lnTo>
                    <a:pt x="19" y="0"/>
                  </a:lnTo>
                  <a:lnTo>
                    <a:pt x="20" y="0"/>
                  </a:lnTo>
                  <a:lnTo>
                    <a:pt x="21" y="0"/>
                  </a:lnTo>
                  <a:lnTo>
                    <a:pt x="23" y="0"/>
                  </a:lnTo>
                  <a:lnTo>
                    <a:pt x="24" y="0"/>
                  </a:lnTo>
                  <a:lnTo>
                    <a:pt x="26" y="0"/>
                  </a:lnTo>
                  <a:lnTo>
                    <a:pt x="29" y="0"/>
                  </a:lnTo>
                  <a:lnTo>
                    <a:pt x="30" y="0"/>
                  </a:lnTo>
                  <a:lnTo>
                    <a:pt x="32" y="0"/>
                  </a:lnTo>
                  <a:lnTo>
                    <a:pt x="34" y="0"/>
                  </a:lnTo>
                  <a:lnTo>
                    <a:pt x="38" y="0"/>
                  </a:lnTo>
                  <a:lnTo>
                    <a:pt x="38" y="0"/>
                  </a:lnTo>
                  <a:lnTo>
                    <a:pt x="40" y="0"/>
                  </a:lnTo>
                  <a:lnTo>
                    <a:pt x="41" y="0"/>
                  </a:lnTo>
                  <a:lnTo>
                    <a:pt x="43" y="0"/>
                  </a:lnTo>
                  <a:lnTo>
                    <a:pt x="47" y="0"/>
                  </a:lnTo>
                  <a:lnTo>
                    <a:pt x="51" y="0"/>
                  </a:lnTo>
                  <a:lnTo>
                    <a:pt x="57" y="0"/>
                  </a:lnTo>
                  <a:lnTo>
                    <a:pt x="58" y="0"/>
                  </a:lnTo>
                  <a:lnTo>
                    <a:pt x="61" y="0"/>
                  </a:lnTo>
                  <a:lnTo>
                    <a:pt x="63" y="0"/>
                  </a:lnTo>
                  <a:lnTo>
                    <a:pt x="67" y="0"/>
                  </a:lnTo>
                  <a:lnTo>
                    <a:pt x="71" y="0"/>
                  </a:lnTo>
                  <a:lnTo>
                    <a:pt x="74" y="0"/>
                  </a:lnTo>
                  <a:lnTo>
                    <a:pt x="75" y="0"/>
                  </a:lnTo>
                  <a:lnTo>
                    <a:pt x="76" y="0"/>
                  </a:lnTo>
                  <a:lnTo>
                    <a:pt x="76" y="0"/>
                  </a:lnTo>
                  <a:lnTo>
                    <a:pt x="78" y="0"/>
                  </a:lnTo>
                  <a:lnTo>
                    <a:pt x="79" y="0"/>
                  </a:lnTo>
                  <a:lnTo>
                    <a:pt x="80" y="0"/>
                  </a:lnTo>
                  <a:lnTo>
                    <a:pt x="85" y="0"/>
                  </a:lnTo>
                  <a:lnTo>
                    <a:pt x="85" y="3"/>
                  </a:lnTo>
                  <a:lnTo>
                    <a:pt x="85" y="5"/>
                  </a:lnTo>
                  <a:lnTo>
                    <a:pt x="89" y="5"/>
                  </a:lnTo>
                  <a:lnTo>
                    <a:pt x="91" y="5"/>
                  </a:lnTo>
                  <a:lnTo>
                    <a:pt x="95" y="5"/>
                  </a:lnTo>
                  <a:lnTo>
                    <a:pt x="95" y="7"/>
                  </a:lnTo>
                  <a:lnTo>
                    <a:pt x="95" y="9"/>
                  </a:lnTo>
                  <a:lnTo>
                    <a:pt x="96" y="9"/>
                  </a:lnTo>
                  <a:lnTo>
                    <a:pt x="98" y="9"/>
                  </a:lnTo>
                  <a:lnTo>
                    <a:pt x="100" y="9"/>
                  </a:lnTo>
                  <a:lnTo>
                    <a:pt x="100" y="11"/>
                  </a:lnTo>
                  <a:lnTo>
                    <a:pt x="100" y="12"/>
                  </a:lnTo>
                  <a:lnTo>
                    <a:pt x="100" y="15"/>
                  </a:lnTo>
                  <a:lnTo>
                    <a:pt x="104" y="15"/>
                  </a:lnTo>
                  <a:lnTo>
                    <a:pt x="106" y="15"/>
                  </a:lnTo>
                  <a:lnTo>
                    <a:pt x="108" y="15"/>
                  </a:lnTo>
                  <a:lnTo>
                    <a:pt x="110" y="15"/>
                  </a:lnTo>
                  <a:lnTo>
                    <a:pt x="115" y="15"/>
                  </a:lnTo>
                  <a:lnTo>
                    <a:pt x="115" y="12"/>
                  </a:lnTo>
                  <a:lnTo>
                    <a:pt x="118" y="12"/>
                  </a:lnTo>
                  <a:lnTo>
                    <a:pt x="118" y="9"/>
                  </a:lnTo>
                  <a:lnTo>
                    <a:pt x="118" y="9"/>
                  </a:lnTo>
                  <a:lnTo>
                    <a:pt x="121" y="9"/>
                  </a:lnTo>
                  <a:lnTo>
                    <a:pt x="121" y="9"/>
                  </a:lnTo>
                  <a:lnTo>
                    <a:pt x="122" y="9"/>
                  </a:lnTo>
                  <a:lnTo>
                    <a:pt x="122" y="9"/>
                  </a:lnTo>
                  <a:lnTo>
                    <a:pt x="122" y="12"/>
                  </a:lnTo>
                  <a:lnTo>
                    <a:pt x="122" y="16"/>
                  </a:lnTo>
                  <a:lnTo>
                    <a:pt x="122" y="18"/>
                  </a:lnTo>
                  <a:lnTo>
                    <a:pt x="122" y="20"/>
                  </a:lnTo>
                  <a:lnTo>
                    <a:pt x="122" y="21"/>
                  </a:lnTo>
                  <a:lnTo>
                    <a:pt x="122" y="22"/>
                  </a:lnTo>
                  <a:lnTo>
                    <a:pt x="122" y="25"/>
                  </a:lnTo>
                  <a:lnTo>
                    <a:pt x="122" y="26"/>
                  </a:lnTo>
                  <a:lnTo>
                    <a:pt x="122" y="29"/>
                  </a:lnTo>
                  <a:lnTo>
                    <a:pt x="122" y="30"/>
                  </a:lnTo>
                  <a:lnTo>
                    <a:pt x="122" y="33"/>
                  </a:lnTo>
                  <a:lnTo>
                    <a:pt x="122" y="37"/>
                  </a:lnTo>
                  <a:lnTo>
                    <a:pt x="122" y="38"/>
                  </a:lnTo>
                  <a:lnTo>
                    <a:pt x="122" y="38"/>
                  </a:lnTo>
                  <a:lnTo>
                    <a:pt x="122" y="39"/>
                  </a:lnTo>
                  <a:lnTo>
                    <a:pt x="122" y="42"/>
                  </a:lnTo>
                  <a:lnTo>
                    <a:pt x="122" y="45"/>
                  </a:lnTo>
                  <a:lnTo>
                    <a:pt x="122" y="47"/>
                  </a:lnTo>
                  <a:lnTo>
                    <a:pt x="122" y="49"/>
                  </a:lnTo>
                  <a:lnTo>
                    <a:pt x="122" y="51"/>
                  </a:lnTo>
                  <a:lnTo>
                    <a:pt x="122" y="51"/>
                  </a:lnTo>
                  <a:lnTo>
                    <a:pt x="122" y="54"/>
                  </a:lnTo>
                  <a:lnTo>
                    <a:pt x="122" y="55"/>
                  </a:lnTo>
                  <a:lnTo>
                    <a:pt x="122" y="56"/>
                  </a:lnTo>
                  <a:lnTo>
                    <a:pt x="122" y="60"/>
                  </a:lnTo>
                  <a:lnTo>
                    <a:pt x="122" y="60"/>
                  </a:lnTo>
                  <a:lnTo>
                    <a:pt x="122" y="62"/>
                  </a:lnTo>
                  <a:lnTo>
                    <a:pt x="122" y="62"/>
                  </a:lnTo>
                  <a:lnTo>
                    <a:pt x="122" y="64"/>
                  </a:lnTo>
                  <a:lnTo>
                    <a:pt x="122" y="66"/>
                  </a:lnTo>
                  <a:lnTo>
                    <a:pt x="122" y="66"/>
                  </a:lnTo>
                  <a:lnTo>
                    <a:pt x="122" y="67"/>
                  </a:lnTo>
                  <a:lnTo>
                    <a:pt x="122" y="68"/>
                  </a:lnTo>
                  <a:lnTo>
                    <a:pt x="122" y="71"/>
                  </a:lnTo>
                  <a:lnTo>
                    <a:pt x="122" y="71"/>
                  </a:lnTo>
                  <a:lnTo>
                    <a:pt x="122" y="75"/>
                  </a:lnTo>
                  <a:lnTo>
                    <a:pt x="127" y="75"/>
                  </a:lnTo>
                  <a:lnTo>
                    <a:pt x="127" y="79"/>
                  </a:lnTo>
                  <a:lnTo>
                    <a:pt x="127" y="80"/>
                  </a:lnTo>
                  <a:lnTo>
                    <a:pt x="127" y="84"/>
                  </a:lnTo>
                  <a:lnTo>
                    <a:pt x="127" y="89"/>
                  </a:lnTo>
                  <a:lnTo>
                    <a:pt x="127" y="92"/>
                  </a:lnTo>
                  <a:lnTo>
                    <a:pt x="127" y="96"/>
                  </a:lnTo>
                  <a:lnTo>
                    <a:pt x="127" y="100"/>
                  </a:lnTo>
                  <a:lnTo>
                    <a:pt x="127" y="104"/>
                  </a:lnTo>
                  <a:lnTo>
                    <a:pt x="127" y="106"/>
                  </a:lnTo>
                  <a:lnTo>
                    <a:pt x="127" y="109"/>
                  </a:lnTo>
                  <a:lnTo>
                    <a:pt x="127" y="111"/>
                  </a:lnTo>
                  <a:lnTo>
                    <a:pt x="127" y="113"/>
                  </a:lnTo>
                  <a:lnTo>
                    <a:pt x="130" y="113"/>
                  </a:lnTo>
                  <a:lnTo>
                    <a:pt x="133" y="113"/>
                  </a:lnTo>
                  <a:lnTo>
                    <a:pt x="135" y="113"/>
                  </a:lnTo>
                  <a:lnTo>
                    <a:pt x="136" y="113"/>
                  </a:lnTo>
                  <a:lnTo>
                    <a:pt x="138" y="113"/>
                  </a:lnTo>
                  <a:lnTo>
                    <a:pt x="140" y="113"/>
                  </a:lnTo>
                  <a:lnTo>
                    <a:pt x="140" y="113"/>
                  </a:lnTo>
                  <a:lnTo>
                    <a:pt x="140" y="115"/>
                  </a:lnTo>
                  <a:lnTo>
                    <a:pt x="140" y="117"/>
                  </a:lnTo>
                  <a:lnTo>
                    <a:pt x="140" y="118"/>
                  </a:lnTo>
                  <a:lnTo>
                    <a:pt x="140" y="122"/>
                  </a:lnTo>
                  <a:lnTo>
                    <a:pt x="140" y="125"/>
                  </a:lnTo>
                  <a:lnTo>
                    <a:pt x="140" y="128"/>
                  </a:lnTo>
                  <a:lnTo>
                    <a:pt x="140" y="130"/>
                  </a:lnTo>
                  <a:lnTo>
                    <a:pt x="140" y="131"/>
                  </a:lnTo>
                  <a:lnTo>
                    <a:pt x="140" y="131"/>
                  </a:lnTo>
                  <a:lnTo>
                    <a:pt x="140" y="132"/>
                  </a:lnTo>
                  <a:lnTo>
                    <a:pt x="140" y="135"/>
                  </a:lnTo>
                  <a:lnTo>
                    <a:pt x="140" y="136"/>
                  </a:lnTo>
                  <a:lnTo>
                    <a:pt x="140" y="136"/>
                  </a:lnTo>
                  <a:lnTo>
                    <a:pt x="140" y="138"/>
                  </a:lnTo>
                  <a:lnTo>
                    <a:pt x="140" y="139"/>
                  </a:lnTo>
                  <a:lnTo>
                    <a:pt x="140" y="139"/>
                  </a:lnTo>
                  <a:lnTo>
                    <a:pt x="140" y="140"/>
                  </a:lnTo>
                  <a:lnTo>
                    <a:pt x="140" y="140"/>
                  </a:lnTo>
                  <a:lnTo>
                    <a:pt x="142" y="140"/>
                  </a:lnTo>
                  <a:lnTo>
                    <a:pt x="143" y="140"/>
                  </a:lnTo>
                  <a:lnTo>
                    <a:pt x="144" y="140"/>
                  </a:lnTo>
                  <a:lnTo>
                    <a:pt x="146" y="140"/>
                  </a:lnTo>
                  <a:lnTo>
                    <a:pt x="148" y="140"/>
                  </a:lnTo>
                  <a:lnTo>
                    <a:pt x="150" y="140"/>
                  </a:lnTo>
                  <a:lnTo>
                    <a:pt x="151" y="140"/>
                  </a:lnTo>
                  <a:lnTo>
                    <a:pt x="151" y="140"/>
                  </a:lnTo>
                  <a:lnTo>
                    <a:pt x="152" y="140"/>
                  </a:lnTo>
                  <a:lnTo>
                    <a:pt x="155" y="140"/>
                  </a:lnTo>
                  <a:lnTo>
                    <a:pt x="157" y="140"/>
                  </a:lnTo>
                  <a:lnTo>
                    <a:pt x="159" y="140"/>
                  </a:lnTo>
                  <a:lnTo>
                    <a:pt x="160" y="140"/>
                  </a:lnTo>
                  <a:lnTo>
                    <a:pt x="163" y="140"/>
                  </a:lnTo>
                  <a:lnTo>
                    <a:pt x="165" y="140"/>
                  </a:lnTo>
                  <a:lnTo>
                    <a:pt x="167" y="140"/>
                  </a:lnTo>
                  <a:lnTo>
                    <a:pt x="169" y="140"/>
                  </a:lnTo>
                  <a:lnTo>
                    <a:pt x="169" y="140"/>
                  </a:lnTo>
                  <a:lnTo>
                    <a:pt x="174" y="140"/>
                  </a:lnTo>
                  <a:lnTo>
                    <a:pt x="177" y="140"/>
                  </a:lnTo>
                  <a:lnTo>
                    <a:pt x="178" y="140"/>
                  </a:lnTo>
                  <a:lnTo>
                    <a:pt x="178" y="140"/>
                  </a:lnTo>
                  <a:lnTo>
                    <a:pt x="178" y="142"/>
                  </a:lnTo>
                  <a:lnTo>
                    <a:pt x="178" y="144"/>
                  </a:lnTo>
                  <a:lnTo>
                    <a:pt x="178" y="148"/>
                  </a:lnTo>
                  <a:lnTo>
                    <a:pt x="178" y="149"/>
                  </a:lnTo>
                  <a:lnTo>
                    <a:pt x="178" y="151"/>
                  </a:lnTo>
                  <a:lnTo>
                    <a:pt x="178" y="152"/>
                  </a:lnTo>
                  <a:lnTo>
                    <a:pt x="178" y="155"/>
                  </a:lnTo>
                  <a:lnTo>
                    <a:pt x="180" y="155"/>
                  </a:lnTo>
                  <a:lnTo>
                    <a:pt x="182" y="155"/>
                  </a:lnTo>
                  <a:lnTo>
                    <a:pt x="184" y="155"/>
                  </a:lnTo>
                  <a:lnTo>
                    <a:pt x="184" y="155"/>
                  </a:lnTo>
                  <a:lnTo>
                    <a:pt x="184" y="156"/>
                  </a:lnTo>
                  <a:lnTo>
                    <a:pt x="184" y="159"/>
                  </a:lnTo>
                  <a:lnTo>
                    <a:pt x="184" y="160"/>
                  </a:lnTo>
                  <a:lnTo>
                    <a:pt x="184" y="161"/>
                  </a:lnTo>
                  <a:lnTo>
                    <a:pt x="184" y="164"/>
                  </a:lnTo>
                  <a:lnTo>
                    <a:pt x="184" y="166"/>
                  </a:lnTo>
                  <a:lnTo>
                    <a:pt x="184" y="168"/>
                  </a:lnTo>
                  <a:lnTo>
                    <a:pt x="185" y="168"/>
                  </a:lnTo>
                  <a:lnTo>
                    <a:pt x="187" y="168"/>
                  </a:lnTo>
                  <a:lnTo>
                    <a:pt x="187" y="172"/>
                  </a:lnTo>
                  <a:lnTo>
                    <a:pt x="187" y="173"/>
                  </a:lnTo>
                  <a:lnTo>
                    <a:pt x="187" y="174"/>
                  </a:lnTo>
                  <a:lnTo>
                    <a:pt x="187" y="177"/>
                  </a:lnTo>
                  <a:lnTo>
                    <a:pt x="190" y="177"/>
                  </a:lnTo>
                  <a:lnTo>
                    <a:pt x="193" y="177"/>
                  </a:lnTo>
                  <a:lnTo>
                    <a:pt x="195" y="177"/>
                  </a:lnTo>
                  <a:lnTo>
                    <a:pt x="197" y="177"/>
                  </a:lnTo>
                  <a:lnTo>
                    <a:pt x="198" y="177"/>
                  </a:lnTo>
                  <a:lnTo>
                    <a:pt x="199" y="177"/>
                  </a:lnTo>
                  <a:lnTo>
                    <a:pt x="202" y="177"/>
                  </a:lnTo>
                  <a:lnTo>
                    <a:pt x="206" y="177"/>
                  </a:lnTo>
                  <a:lnTo>
                    <a:pt x="207" y="177"/>
                  </a:lnTo>
                  <a:lnTo>
                    <a:pt x="208" y="177"/>
                  </a:lnTo>
                  <a:lnTo>
                    <a:pt x="211" y="177"/>
                  </a:lnTo>
                  <a:lnTo>
                    <a:pt x="214" y="177"/>
                  </a:lnTo>
                  <a:lnTo>
                    <a:pt x="215" y="177"/>
                  </a:lnTo>
                  <a:lnTo>
                    <a:pt x="216" y="177"/>
                  </a:lnTo>
                  <a:lnTo>
                    <a:pt x="220" y="177"/>
                  </a:lnTo>
                  <a:lnTo>
                    <a:pt x="223" y="177"/>
                  </a:lnTo>
                  <a:lnTo>
                    <a:pt x="227" y="177"/>
                  </a:lnTo>
                  <a:lnTo>
                    <a:pt x="227" y="177"/>
                  </a:lnTo>
                  <a:lnTo>
                    <a:pt x="227" y="177"/>
                  </a:lnTo>
                  <a:lnTo>
                    <a:pt x="232" y="177"/>
                  </a:lnTo>
                  <a:lnTo>
                    <a:pt x="235" y="177"/>
                  </a:lnTo>
                  <a:lnTo>
                    <a:pt x="235" y="179"/>
                  </a:lnTo>
                  <a:lnTo>
                    <a:pt x="235" y="186"/>
                  </a:lnTo>
                  <a:lnTo>
                    <a:pt x="235" y="191"/>
                  </a:lnTo>
                  <a:lnTo>
                    <a:pt x="235" y="194"/>
                  </a:lnTo>
                  <a:lnTo>
                    <a:pt x="235" y="195"/>
                  </a:lnTo>
                  <a:lnTo>
                    <a:pt x="235" y="197"/>
                  </a:lnTo>
                  <a:lnTo>
                    <a:pt x="235" y="199"/>
                  </a:lnTo>
                  <a:lnTo>
                    <a:pt x="235" y="202"/>
                  </a:lnTo>
                  <a:lnTo>
                    <a:pt x="235" y="204"/>
                  </a:lnTo>
                  <a:lnTo>
                    <a:pt x="235" y="206"/>
                  </a:lnTo>
                  <a:lnTo>
                    <a:pt x="235" y="208"/>
                  </a:lnTo>
                  <a:lnTo>
                    <a:pt x="235" y="212"/>
                  </a:lnTo>
                  <a:lnTo>
                    <a:pt x="235" y="215"/>
                  </a:lnTo>
                  <a:lnTo>
                    <a:pt x="235" y="219"/>
                  </a:lnTo>
                  <a:lnTo>
                    <a:pt x="235" y="221"/>
                  </a:lnTo>
                  <a:lnTo>
                    <a:pt x="235" y="224"/>
                  </a:lnTo>
                  <a:lnTo>
                    <a:pt x="231" y="224"/>
                  </a:lnTo>
                  <a:lnTo>
                    <a:pt x="228" y="224"/>
                  </a:lnTo>
                  <a:lnTo>
                    <a:pt x="225" y="224"/>
                  </a:lnTo>
                  <a:lnTo>
                    <a:pt x="225" y="224"/>
                  </a:lnTo>
                  <a:lnTo>
                    <a:pt x="225" y="224"/>
                  </a:lnTo>
                  <a:lnTo>
                    <a:pt x="223" y="224"/>
                  </a:lnTo>
                  <a:lnTo>
                    <a:pt x="223" y="224"/>
                  </a:lnTo>
                  <a:lnTo>
                    <a:pt x="222" y="224"/>
                  </a:lnTo>
                  <a:lnTo>
                    <a:pt x="219" y="224"/>
                  </a:lnTo>
                  <a:lnTo>
                    <a:pt x="216" y="224"/>
                  </a:lnTo>
                  <a:lnTo>
                    <a:pt x="215" y="224"/>
                  </a:lnTo>
                  <a:lnTo>
                    <a:pt x="215" y="224"/>
                  </a:lnTo>
                  <a:lnTo>
                    <a:pt x="214" y="224"/>
                  </a:lnTo>
                  <a:lnTo>
                    <a:pt x="212" y="224"/>
                  </a:lnTo>
                  <a:lnTo>
                    <a:pt x="212" y="224"/>
                  </a:lnTo>
                  <a:lnTo>
                    <a:pt x="211" y="224"/>
                  </a:lnTo>
                  <a:lnTo>
                    <a:pt x="210" y="224"/>
                  </a:lnTo>
                  <a:lnTo>
                    <a:pt x="206" y="224"/>
                  </a:lnTo>
                  <a:lnTo>
                    <a:pt x="203" y="224"/>
                  </a:lnTo>
                  <a:lnTo>
                    <a:pt x="201" y="224"/>
                  </a:lnTo>
                  <a:lnTo>
                    <a:pt x="197" y="224"/>
                  </a:lnTo>
                  <a:lnTo>
                    <a:pt x="194" y="224"/>
                  </a:lnTo>
                  <a:lnTo>
                    <a:pt x="190" y="224"/>
                  </a:lnTo>
                  <a:lnTo>
                    <a:pt x="186" y="224"/>
                  </a:lnTo>
                  <a:lnTo>
                    <a:pt x="184" y="224"/>
                  </a:lnTo>
                  <a:lnTo>
                    <a:pt x="180" y="224"/>
                  </a:lnTo>
                  <a:lnTo>
                    <a:pt x="178" y="224"/>
                  </a:lnTo>
                  <a:lnTo>
                    <a:pt x="177" y="224"/>
                  </a:lnTo>
                  <a:lnTo>
                    <a:pt x="177" y="224"/>
                  </a:lnTo>
                  <a:lnTo>
                    <a:pt x="169" y="224"/>
                  </a:lnTo>
                  <a:lnTo>
                    <a:pt x="165" y="224"/>
                  </a:lnTo>
                  <a:lnTo>
                    <a:pt x="160" y="224"/>
                  </a:lnTo>
                  <a:lnTo>
                    <a:pt x="159" y="224"/>
                  </a:lnTo>
                  <a:lnTo>
                    <a:pt x="157" y="224"/>
                  </a:lnTo>
                  <a:lnTo>
                    <a:pt x="153" y="224"/>
                  </a:lnTo>
                  <a:lnTo>
                    <a:pt x="152" y="224"/>
                  </a:lnTo>
                  <a:lnTo>
                    <a:pt x="151" y="224"/>
                  </a:lnTo>
                  <a:lnTo>
                    <a:pt x="148" y="224"/>
                  </a:lnTo>
                  <a:lnTo>
                    <a:pt x="144" y="224"/>
                  </a:lnTo>
                  <a:lnTo>
                    <a:pt x="142" y="224"/>
                  </a:lnTo>
                  <a:lnTo>
                    <a:pt x="140" y="224"/>
                  </a:lnTo>
                  <a:lnTo>
                    <a:pt x="139" y="224"/>
                  </a:lnTo>
                  <a:lnTo>
                    <a:pt x="136" y="224"/>
                  </a:lnTo>
                  <a:lnTo>
                    <a:pt x="134" y="224"/>
                  </a:lnTo>
                  <a:lnTo>
                    <a:pt x="131" y="224"/>
                  </a:lnTo>
                  <a:lnTo>
                    <a:pt x="131" y="224"/>
                  </a:lnTo>
                  <a:lnTo>
                    <a:pt x="130" y="224"/>
                  </a:lnTo>
                  <a:lnTo>
                    <a:pt x="127" y="224"/>
                  </a:lnTo>
                  <a:lnTo>
                    <a:pt x="127" y="224"/>
                  </a:lnTo>
                  <a:lnTo>
                    <a:pt x="126" y="224"/>
                  </a:lnTo>
                  <a:lnTo>
                    <a:pt x="123" y="224"/>
                  </a:lnTo>
                  <a:lnTo>
                    <a:pt x="122" y="224"/>
                  </a:lnTo>
                  <a:lnTo>
                    <a:pt x="117" y="224"/>
                  </a:lnTo>
                  <a:lnTo>
                    <a:pt x="117" y="224"/>
                  </a:lnTo>
                  <a:lnTo>
                    <a:pt x="115" y="224"/>
                  </a:lnTo>
                  <a:lnTo>
                    <a:pt x="113" y="224"/>
                  </a:lnTo>
                  <a:lnTo>
                    <a:pt x="106" y="224"/>
                  </a:lnTo>
                  <a:lnTo>
                    <a:pt x="104" y="224"/>
                  </a:lnTo>
                  <a:lnTo>
                    <a:pt x="98" y="224"/>
                  </a:lnTo>
                  <a:lnTo>
                    <a:pt x="96" y="224"/>
                  </a:lnTo>
                  <a:lnTo>
                    <a:pt x="95" y="224"/>
                  </a:lnTo>
                  <a:lnTo>
                    <a:pt x="91" y="224"/>
                  </a:lnTo>
                  <a:lnTo>
                    <a:pt x="85" y="224"/>
                  </a:lnTo>
                  <a:lnTo>
                    <a:pt x="85" y="224"/>
                  </a:lnTo>
                  <a:lnTo>
                    <a:pt x="81" y="224"/>
                  </a:lnTo>
                  <a:lnTo>
                    <a:pt x="78" y="224"/>
                  </a:lnTo>
                  <a:lnTo>
                    <a:pt x="75" y="224"/>
                  </a:lnTo>
                  <a:lnTo>
                    <a:pt x="75" y="224"/>
                  </a:lnTo>
                  <a:lnTo>
                    <a:pt x="74" y="224"/>
                  </a:lnTo>
                  <a:lnTo>
                    <a:pt x="72" y="224"/>
                  </a:lnTo>
                  <a:lnTo>
                    <a:pt x="72" y="224"/>
                  </a:lnTo>
                  <a:lnTo>
                    <a:pt x="71" y="224"/>
                  </a:lnTo>
                  <a:lnTo>
                    <a:pt x="71" y="224"/>
                  </a:lnTo>
                  <a:lnTo>
                    <a:pt x="68" y="224"/>
                  </a:lnTo>
                  <a:lnTo>
                    <a:pt x="68" y="224"/>
                  </a:lnTo>
                  <a:lnTo>
                    <a:pt x="66" y="224"/>
                  </a:lnTo>
                  <a:lnTo>
                    <a:pt x="62" y="224"/>
                  </a:lnTo>
                  <a:lnTo>
                    <a:pt x="57" y="224"/>
                  </a:lnTo>
                  <a:lnTo>
                    <a:pt x="54" y="224"/>
                  </a:lnTo>
                  <a:lnTo>
                    <a:pt x="53" y="224"/>
                  </a:lnTo>
                  <a:lnTo>
                    <a:pt x="47" y="224"/>
                  </a:lnTo>
                  <a:lnTo>
                    <a:pt x="46" y="224"/>
                  </a:lnTo>
                  <a:lnTo>
                    <a:pt x="45" y="224"/>
                  </a:lnTo>
                  <a:lnTo>
                    <a:pt x="45" y="224"/>
                  </a:lnTo>
                  <a:lnTo>
                    <a:pt x="43" y="224"/>
                  </a:lnTo>
                  <a:lnTo>
                    <a:pt x="41" y="224"/>
                  </a:lnTo>
                  <a:lnTo>
                    <a:pt x="40" y="224"/>
                  </a:lnTo>
                  <a:lnTo>
                    <a:pt x="38" y="224"/>
                  </a:lnTo>
                  <a:lnTo>
                    <a:pt x="37" y="224"/>
                  </a:lnTo>
                  <a:lnTo>
                    <a:pt x="37" y="224"/>
                  </a:lnTo>
                  <a:lnTo>
                    <a:pt x="36" y="224"/>
                  </a:lnTo>
                  <a:lnTo>
                    <a:pt x="32" y="224"/>
                  </a:lnTo>
                  <a:lnTo>
                    <a:pt x="29" y="224"/>
                  </a:lnTo>
                  <a:lnTo>
                    <a:pt x="28" y="224"/>
                  </a:lnTo>
                  <a:lnTo>
                    <a:pt x="26" y="224"/>
                  </a:lnTo>
                  <a:lnTo>
                    <a:pt x="25" y="224"/>
                  </a:lnTo>
                  <a:lnTo>
                    <a:pt x="21" y="224"/>
                  </a:lnTo>
                  <a:lnTo>
                    <a:pt x="20" y="224"/>
                  </a:lnTo>
                  <a:lnTo>
                    <a:pt x="20" y="224"/>
                  </a:lnTo>
                  <a:lnTo>
                    <a:pt x="19" y="224"/>
                  </a:lnTo>
                  <a:lnTo>
                    <a:pt x="19" y="224"/>
                  </a:lnTo>
                  <a:lnTo>
                    <a:pt x="16" y="224"/>
                  </a:lnTo>
                  <a:lnTo>
                    <a:pt x="13" y="224"/>
                  </a:lnTo>
                  <a:lnTo>
                    <a:pt x="8" y="224"/>
                  </a:lnTo>
                  <a:lnTo>
                    <a:pt x="6" y="224"/>
                  </a:lnTo>
                  <a:lnTo>
                    <a:pt x="4" y="224"/>
                  </a:lnTo>
                  <a:lnTo>
                    <a:pt x="0" y="224"/>
                  </a:lnTo>
                  <a:lnTo>
                    <a:pt x="0" y="224"/>
                  </a:lnTo>
                  <a:lnTo>
                    <a:pt x="0" y="223"/>
                  </a:lnTo>
                  <a:lnTo>
                    <a:pt x="0" y="217"/>
                  </a:lnTo>
                  <a:lnTo>
                    <a:pt x="0" y="216"/>
                  </a:lnTo>
                  <a:lnTo>
                    <a:pt x="0" y="215"/>
                  </a:lnTo>
                  <a:lnTo>
                    <a:pt x="0" y="211"/>
                  </a:lnTo>
                  <a:lnTo>
                    <a:pt x="0" y="206"/>
                  </a:lnTo>
                  <a:lnTo>
                    <a:pt x="0" y="203"/>
                  </a:lnTo>
                  <a:lnTo>
                    <a:pt x="0" y="199"/>
                  </a:lnTo>
                  <a:lnTo>
                    <a:pt x="0" y="198"/>
                  </a:lnTo>
                  <a:lnTo>
                    <a:pt x="0" y="197"/>
                  </a:lnTo>
                  <a:lnTo>
                    <a:pt x="0" y="195"/>
                  </a:lnTo>
                  <a:lnTo>
                    <a:pt x="0" y="189"/>
                  </a:lnTo>
                  <a:lnTo>
                    <a:pt x="0" y="187"/>
                  </a:lnTo>
                  <a:lnTo>
                    <a:pt x="0" y="183"/>
                  </a:lnTo>
                  <a:lnTo>
                    <a:pt x="0" y="181"/>
                  </a:lnTo>
                  <a:lnTo>
                    <a:pt x="0" y="179"/>
                  </a:lnTo>
                  <a:lnTo>
                    <a:pt x="0" y="178"/>
                  </a:lnTo>
                  <a:lnTo>
                    <a:pt x="0" y="173"/>
                  </a:lnTo>
                  <a:lnTo>
                    <a:pt x="0" y="168"/>
                  </a:lnTo>
                  <a:lnTo>
                    <a:pt x="0" y="166"/>
                  </a:lnTo>
                  <a:lnTo>
                    <a:pt x="0" y="164"/>
                  </a:lnTo>
                  <a:lnTo>
                    <a:pt x="0" y="161"/>
                  </a:lnTo>
                  <a:lnTo>
                    <a:pt x="0" y="161"/>
                  </a:lnTo>
                  <a:lnTo>
                    <a:pt x="0" y="159"/>
                  </a:lnTo>
                  <a:lnTo>
                    <a:pt x="0" y="159"/>
                  </a:lnTo>
                  <a:lnTo>
                    <a:pt x="0" y="157"/>
                  </a:lnTo>
                  <a:lnTo>
                    <a:pt x="0" y="153"/>
                  </a:lnTo>
                  <a:lnTo>
                    <a:pt x="0" y="152"/>
                  </a:lnTo>
                  <a:lnTo>
                    <a:pt x="0" y="151"/>
                  </a:lnTo>
                  <a:lnTo>
                    <a:pt x="0" y="149"/>
                  </a:lnTo>
                  <a:lnTo>
                    <a:pt x="0" y="144"/>
                  </a:lnTo>
                  <a:lnTo>
                    <a:pt x="0" y="142"/>
                  </a:lnTo>
                  <a:lnTo>
                    <a:pt x="0" y="142"/>
                  </a:lnTo>
                  <a:lnTo>
                    <a:pt x="0" y="139"/>
                  </a:lnTo>
                  <a:lnTo>
                    <a:pt x="0" y="136"/>
                  </a:lnTo>
                  <a:lnTo>
                    <a:pt x="0" y="134"/>
                  </a:lnTo>
                  <a:lnTo>
                    <a:pt x="0" y="132"/>
                  </a:lnTo>
                  <a:lnTo>
                    <a:pt x="0" y="131"/>
                  </a:lnTo>
                  <a:lnTo>
                    <a:pt x="0" y="128"/>
                  </a:lnTo>
                  <a:lnTo>
                    <a:pt x="0" y="128"/>
                  </a:lnTo>
                  <a:lnTo>
                    <a:pt x="0" y="126"/>
                  </a:lnTo>
                  <a:lnTo>
                    <a:pt x="0" y="122"/>
                  </a:lnTo>
                  <a:lnTo>
                    <a:pt x="2" y="119"/>
                  </a:lnTo>
                  <a:lnTo>
                    <a:pt x="2" y="118"/>
                  </a:lnTo>
                  <a:lnTo>
                    <a:pt x="2" y="117"/>
                  </a:lnTo>
                  <a:lnTo>
                    <a:pt x="2" y="114"/>
                  </a:lnTo>
                  <a:lnTo>
                    <a:pt x="2" y="113"/>
                  </a:lnTo>
                  <a:lnTo>
                    <a:pt x="2" y="111"/>
                  </a:lnTo>
                  <a:lnTo>
                    <a:pt x="2" y="110"/>
                  </a:lnTo>
                  <a:lnTo>
                    <a:pt x="2" y="107"/>
                  </a:lnTo>
                  <a:lnTo>
                    <a:pt x="2" y="104"/>
                  </a:lnTo>
                  <a:lnTo>
                    <a:pt x="2" y="102"/>
                  </a:lnTo>
                  <a:lnTo>
                    <a:pt x="2" y="100"/>
                  </a:lnTo>
                  <a:lnTo>
                    <a:pt x="2" y="97"/>
                  </a:lnTo>
                  <a:lnTo>
                    <a:pt x="2" y="94"/>
                  </a:lnTo>
                  <a:lnTo>
                    <a:pt x="2" y="93"/>
                  </a:lnTo>
                  <a:lnTo>
                    <a:pt x="2" y="93"/>
                  </a:lnTo>
                  <a:lnTo>
                    <a:pt x="2" y="84"/>
                  </a:lnTo>
                  <a:lnTo>
                    <a:pt x="2" y="81"/>
                  </a:lnTo>
                  <a:lnTo>
                    <a:pt x="2" y="79"/>
                  </a:lnTo>
                  <a:lnTo>
                    <a:pt x="2" y="77"/>
                  </a:lnTo>
                  <a:lnTo>
                    <a:pt x="2" y="76"/>
                  </a:lnTo>
                  <a:lnTo>
                    <a:pt x="2" y="75"/>
                  </a:lnTo>
                  <a:lnTo>
                    <a:pt x="2" y="73"/>
                  </a:lnTo>
                  <a:lnTo>
                    <a:pt x="2" y="72"/>
                  </a:lnTo>
                  <a:lnTo>
                    <a:pt x="2" y="68"/>
                  </a:lnTo>
                  <a:lnTo>
                    <a:pt x="2" y="67"/>
                  </a:lnTo>
                  <a:lnTo>
                    <a:pt x="2" y="66"/>
                  </a:lnTo>
                  <a:lnTo>
                    <a:pt x="2" y="64"/>
                  </a:lnTo>
                  <a:lnTo>
                    <a:pt x="2" y="64"/>
                  </a:lnTo>
                  <a:lnTo>
                    <a:pt x="2" y="63"/>
                  </a:lnTo>
                  <a:lnTo>
                    <a:pt x="2" y="63"/>
                  </a:lnTo>
                  <a:lnTo>
                    <a:pt x="2" y="63"/>
                  </a:lnTo>
                  <a:lnTo>
                    <a:pt x="2" y="62"/>
                  </a:lnTo>
                  <a:lnTo>
                    <a:pt x="2" y="62"/>
                  </a:lnTo>
                  <a:lnTo>
                    <a:pt x="0" y="59"/>
                  </a:lnTo>
                  <a:lnTo>
                    <a:pt x="0" y="58"/>
                  </a:lnTo>
                  <a:lnTo>
                    <a:pt x="0" y="56"/>
                  </a:lnTo>
                  <a:lnTo>
                    <a:pt x="2" y="54"/>
                  </a:lnTo>
                  <a:lnTo>
                    <a:pt x="2" y="51"/>
                  </a:lnTo>
                  <a:lnTo>
                    <a:pt x="2" y="49"/>
                  </a:lnTo>
                  <a:lnTo>
                    <a:pt x="2" y="47"/>
                  </a:lnTo>
                  <a:lnTo>
                    <a:pt x="2" y="45"/>
                  </a:lnTo>
                  <a:lnTo>
                    <a:pt x="2" y="42"/>
                  </a:lnTo>
                  <a:lnTo>
                    <a:pt x="2" y="38"/>
                  </a:lnTo>
                  <a:lnTo>
                    <a:pt x="2" y="35"/>
                  </a:lnTo>
                  <a:lnTo>
                    <a:pt x="2" y="35"/>
                  </a:lnTo>
                  <a:lnTo>
                    <a:pt x="2" y="30"/>
                  </a:lnTo>
                  <a:lnTo>
                    <a:pt x="2" y="29"/>
                  </a:lnTo>
                  <a:lnTo>
                    <a:pt x="2" y="24"/>
                  </a:lnTo>
                  <a:lnTo>
                    <a:pt x="2" y="22"/>
                  </a:lnTo>
                  <a:lnTo>
                    <a:pt x="2" y="21"/>
                  </a:lnTo>
                  <a:lnTo>
                    <a:pt x="2" y="18"/>
                  </a:lnTo>
                  <a:lnTo>
                    <a:pt x="2" y="18"/>
                  </a:lnTo>
                  <a:lnTo>
                    <a:pt x="2" y="16"/>
                  </a:lnTo>
                  <a:lnTo>
                    <a:pt x="2" y="15"/>
                  </a:lnTo>
                  <a:lnTo>
                    <a:pt x="2" y="11"/>
                  </a:lnTo>
                  <a:lnTo>
                    <a:pt x="2" y="9"/>
                  </a:lnTo>
                  <a:lnTo>
                    <a:pt x="2" y="8"/>
                  </a:lnTo>
                  <a:lnTo>
                    <a:pt x="2" y="5"/>
                  </a:lnTo>
                  <a:lnTo>
                    <a:pt x="2" y="3"/>
                  </a:lnTo>
                  <a:lnTo>
                    <a:pt x="2" y="0"/>
                  </a:lnTo>
                  <a:lnTo>
                    <a:pt x="3" y="0"/>
                  </a:lnTo>
                  <a:lnTo>
                    <a:pt x="7" y="0"/>
                  </a:lnTo>
                  <a:lnTo>
                    <a:pt x="9" y="0"/>
                  </a:lnTo>
                  <a:lnTo>
                    <a:pt x="11"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88">
              <a:extLst>
                <a:ext uri="{FF2B5EF4-FFF2-40B4-BE49-F238E27FC236}">
                  <a16:creationId xmlns:a16="http://schemas.microsoft.com/office/drawing/2014/main" id="{13666CED-3894-4CC2-93EF-79F4018B5EB4}"/>
                </a:ext>
              </a:extLst>
            </p:cNvPr>
            <p:cNvSpPr>
              <a:spLocks/>
            </p:cNvSpPr>
            <p:nvPr/>
          </p:nvSpPr>
          <p:spPr bwMode="auto">
            <a:xfrm>
              <a:off x="6110" y="3623"/>
              <a:ext cx="283" cy="356"/>
            </a:xfrm>
            <a:custGeom>
              <a:avLst/>
              <a:gdLst>
                <a:gd name="T0" fmla="*/ 195 w 283"/>
                <a:gd name="T1" fmla="*/ 8 h 356"/>
                <a:gd name="T2" fmla="*/ 219 w 283"/>
                <a:gd name="T3" fmla="*/ 20 h 356"/>
                <a:gd name="T4" fmla="*/ 236 w 283"/>
                <a:gd name="T5" fmla="*/ 7 h 356"/>
                <a:gd name="T6" fmla="*/ 264 w 283"/>
                <a:gd name="T7" fmla="*/ 3 h 356"/>
                <a:gd name="T8" fmla="*/ 283 w 283"/>
                <a:gd name="T9" fmla="*/ 18 h 356"/>
                <a:gd name="T10" fmla="*/ 283 w 283"/>
                <a:gd name="T11" fmla="*/ 66 h 356"/>
                <a:gd name="T12" fmla="*/ 283 w 283"/>
                <a:gd name="T13" fmla="*/ 114 h 356"/>
                <a:gd name="T14" fmla="*/ 283 w 283"/>
                <a:gd name="T15" fmla="*/ 152 h 356"/>
                <a:gd name="T16" fmla="*/ 283 w 283"/>
                <a:gd name="T17" fmla="*/ 191 h 356"/>
                <a:gd name="T18" fmla="*/ 282 w 283"/>
                <a:gd name="T19" fmla="*/ 234 h 356"/>
                <a:gd name="T20" fmla="*/ 239 w 283"/>
                <a:gd name="T21" fmla="*/ 234 h 356"/>
                <a:gd name="T22" fmla="*/ 199 w 283"/>
                <a:gd name="T23" fmla="*/ 234 h 356"/>
                <a:gd name="T24" fmla="*/ 171 w 283"/>
                <a:gd name="T25" fmla="*/ 275 h 356"/>
                <a:gd name="T26" fmla="*/ 159 w 283"/>
                <a:gd name="T27" fmla="*/ 318 h 356"/>
                <a:gd name="T28" fmla="*/ 91 w 283"/>
                <a:gd name="T29" fmla="*/ 356 h 356"/>
                <a:gd name="T30" fmla="*/ 80 w 283"/>
                <a:gd name="T31" fmla="*/ 346 h 356"/>
                <a:gd name="T32" fmla="*/ 72 w 283"/>
                <a:gd name="T33" fmla="*/ 338 h 356"/>
                <a:gd name="T34" fmla="*/ 61 w 283"/>
                <a:gd name="T35" fmla="*/ 333 h 356"/>
                <a:gd name="T36" fmla="*/ 58 w 283"/>
                <a:gd name="T37" fmla="*/ 329 h 356"/>
                <a:gd name="T38" fmla="*/ 54 w 283"/>
                <a:gd name="T39" fmla="*/ 323 h 356"/>
                <a:gd name="T40" fmla="*/ 48 w 283"/>
                <a:gd name="T41" fmla="*/ 320 h 356"/>
                <a:gd name="T42" fmla="*/ 45 w 283"/>
                <a:gd name="T43" fmla="*/ 310 h 356"/>
                <a:gd name="T44" fmla="*/ 34 w 283"/>
                <a:gd name="T45" fmla="*/ 301 h 356"/>
                <a:gd name="T46" fmla="*/ 34 w 283"/>
                <a:gd name="T47" fmla="*/ 297 h 356"/>
                <a:gd name="T48" fmla="*/ 31 w 283"/>
                <a:gd name="T49" fmla="*/ 291 h 356"/>
                <a:gd name="T50" fmla="*/ 32 w 283"/>
                <a:gd name="T51" fmla="*/ 288 h 356"/>
                <a:gd name="T52" fmla="*/ 24 w 283"/>
                <a:gd name="T53" fmla="*/ 280 h 356"/>
                <a:gd name="T54" fmla="*/ 21 w 283"/>
                <a:gd name="T55" fmla="*/ 271 h 356"/>
                <a:gd name="T56" fmla="*/ 20 w 283"/>
                <a:gd name="T57" fmla="*/ 262 h 356"/>
                <a:gd name="T58" fmla="*/ 14 w 283"/>
                <a:gd name="T59" fmla="*/ 254 h 356"/>
                <a:gd name="T60" fmla="*/ 19 w 283"/>
                <a:gd name="T61" fmla="*/ 245 h 356"/>
                <a:gd name="T62" fmla="*/ 15 w 283"/>
                <a:gd name="T63" fmla="*/ 236 h 356"/>
                <a:gd name="T64" fmla="*/ 4 w 283"/>
                <a:gd name="T65" fmla="*/ 227 h 356"/>
                <a:gd name="T66" fmla="*/ 8 w 283"/>
                <a:gd name="T67" fmla="*/ 219 h 356"/>
                <a:gd name="T68" fmla="*/ 6 w 283"/>
                <a:gd name="T69" fmla="*/ 214 h 356"/>
                <a:gd name="T70" fmla="*/ 8 w 283"/>
                <a:gd name="T71" fmla="*/ 206 h 356"/>
                <a:gd name="T72" fmla="*/ 6 w 283"/>
                <a:gd name="T73" fmla="*/ 196 h 356"/>
                <a:gd name="T74" fmla="*/ 12 w 283"/>
                <a:gd name="T75" fmla="*/ 191 h 356"/>
                <a:gd name="T76" fmla="*/ 14 w 283"/>
                <a:gd name="T77" fmla="*/ 181 h 356"/>
                <a:gd name="T78" fmla="*/ 20 w 283"/>
                <a:gd name="T79" fmla="*/ 176 h 356"/>
                <a:gd name="T80" fmla="*/ 16 w 283"/>
                <a:gd name="T81" fmla="*/ 169 h 356"/>
                <a:gd name="T82" fmla="*/ 15 w 283"/>
                <a:gd name="T83" fmla="*/ 166 h 356"/>
                <a:gd name="T84" fmla="*/ 14 w 283"/>
                <a:gd name="T85" fmla="*/ 157 h 356"/>
                <a:gd name="T86" fmla="*/ 19 w 283"/>
                <a:gd name="T87" fmla="*/ 145 h 356"/>
                <a:gd name="T88" fmla="*/ 25 w 283"/>
                <a:gd name="T89" fmla="*/ 145 h 356"/>
                <a:gd name="T90" fmla="*/ 21 w 283"/>
                <a:gd name="T91" fmla="*/ 135 h 356"/>
                <a:gd name="T92" fmla="*/ 31 w 283"/>
                <a:gd name="T93" fmla="*/ 130 h 356"/>
                <a:gd name="T94" fmla="*/ 36 w 283"/>
                <a:gd name="T95" fmla="*/ 126 h 356"/>
                <a:gd name="T96" fmla="*/ 40 w 283"/>
                <a:gd name="T97" fmla="*/ 117 h 356"/>
                <a:gd name="T98" fmla="*/ 33 w 283"/>
                <a:gd name="T99" fmla="*/ 106 h 356"/>
                <a:gd name="T100" fmla="*/ 38 w 283"/>
                <a:gd name="T101" fmla="*/ 101 h 356"/>
                <a:gd name="T102" fmla="*/ 46 w 283"/>
                <a:gd name="T103" fmla="*/ 94 h 356"/>
                <a:gd name="T104" fmla="*/ 46 w 283"/>
                <a:gd name="T105" fmla="*/ 84 h 356"/>
                <a:gd name="T106" fmla="*/ 49 w 283"/>
                <a:gd name="T107" fmla="*/ 76 h 356"/>
                <a:gd name="T108" fmla="*/ 54 w 283"/>
                <a:gd name="T109" fmla="*/ 64 h 356"/>
                <a:gd name="T110" fmla="*/ 55 w 283"/>
                <a:gd name="T111" fmla="*/ 55 h 356"/>
                <a:gd name="T112" fmla="*/ 55 w 283"/>
                <a:gd name="T113" fmla="*/ 42 h 356"/>
                <a:gd name="T114" fmla="*/ 66 w 283"/>
                <a:gd name="T115" fmla="*/ 32 h 356"/>
                <a:gd name="T116" fmla="*/ 69 w 283"/>
                <a:gd name="T117" fmla="*/ 21 h 356"/>
                <a:gd name="T118" fmla="*/ 70 w 283"/>
                <a:gd name="T119" fmla="*/ 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3" h="356">
                  <a:moveTo>
                    <a:pt x="167" y="0"/>
                  </a:moveTo>
                  <a:lnTo>
                    <a:pt x="169" y="0"/>
                  </a:lnTo>
                  <a:lnTo>
                    <a:pt x="172" y="0"/>
                  </a:lnTo>
                  <a:lnTo>
                    <a:pt x="173" y="0"/>
                  </a:lnTo>
                  <a:lnTo>
                    <a:pt x="176" y="0"/>
                  </a:lnTo>
                  <a:lnTo>
                    <a:pt x="178" y="0"/>
                  </a:lnTo>
                  <a:lnTo>
                    <a:pt x="180" y="0"/>
                  </a:lnTo>
                  <a:lnTo>
                    <a:pt x="182" y="0"/>
                  </a:lnTo>
                  <a:lnTo>
                    <a:pt x="185" y="0"/>
                  </a:lnTo>
                  <a:lnTo>
                    <a:pt x="188" y="0"/>
                  </a:lnTo>
                  <a:lnTo>
                    <a:pt x="190" y="0"/>
                  </a:lnTo>
                  <a:lnTo>
                    <a:pt x="192" y="0"/>
                  </a:lnTo>
                  <a:lnTo>
                    <a:pt x="194" y="0"/>
                  </a:lnTo>
                  <a:lnTo>
                    <a:pt x="194" y="4"/>
                  </a:lnTo>
                  <a:lnTo>
                    <a:pt x="194" y="7"/>
                  </a:lnTo>
                  <a:lnTo>
                    <a:pt x="194" y="8"/>
                  </a:lnTo>
                  <a:lnTo>
                    <a:pt x="195" y="8"/>
                  </a:lnTo>
                  <a:lnTo>
                    <a:pt x="197" y="8"/>
                  </a:lnTo>
                  <a:lnTo>
                    <a:pt x="199" y="8"/>
                  </a:lnTo>
                  <a:lnTo>
                    <a:pt x="201" y="8"/>
                  </a:lnTo>
                  <a:lnTo>
                    <a:pt x="203" y="8"/>
                  </a:lnTo>
                  <a:lnTo>
                    <a:pt x="209" y="8"/>
                  </a:lnTo>
                  <a:lnTo>
                    <a:pt x="209" y="9"/>
                  </a:lnTo>
                  <a:lnTo>
                    <a:pt x="209" y="11"/>
                  </a:lnTo>
                  <a:lnTo>
                    <a:pt x="209" y="13"/>
                  </a:lnTo>
                  <a:lnTo>
                    <a:pt x="209" y="15"/>
                  </a:lnTo>
                  <a:lnTo>
                    <a:pt x="209" y="17"/>
                  </a:lnTo>
                  <a:lnTo>
                    <a:pt x="209" y="20"/>
                  </a:lnTo>
                  <a:lnTo>
                    <a:pt x="211" y="20"/>
                  </a:lnTo>
                  <a:lnTo>
                    <a:pt x="213" y="20"/>
                  </a:lnTo>
                  <a:lnTo>
                    <a:pt x="214" y="20"/>
                  </a:lnTo>
                  <a:lnTo>
                    <a:pt x="216" y="20"/>
                  </a:lnTo>
                  <a:lnTo>
                    <a:pt x="218" y="20"/>
                  </a:lnTo>
                  <a:lnTo>
                    <a:pt x="219" y="20"/>
                  </a:lnTo>
                  <a:lnTo>
                    <a:pt x="220" y="20"/>
                  </a:lnTo>
                  <a:lnTo>
                    <a:pt x="223" y="20"/>
                  </a:lnTo>
                  <a:lnTo>
                    <a:pt x="224" y="20"/>
                  </a:lnTo>
                  <a:lnTo>
                    <a:pt x="226" y="20"/>
                  </a:lnTo>
                  <a:lnTo>
                    <a:pt x="227" y="20"/>
                  </a:lnTo>
                  <a:lnTo>
                    <a:pt x="228" y="20"/>
                  </a:lnTo>
                  <a:lnTo>
                    <a:pt x="231" y="20"/>
                  </a:lnTo>
                  <a:lnTo>
                    <a:pt x="232" y="20"/>
                  </a:lnTo>
                  <a:lnTo>
                    <a:pt x="235" y="20"/>
                  </a:lnTo>
                  <a:lnTo>
                    <a:pt x="236" y="20"/>
                  </a:lnTo>
                  <a:lnTo>
                    <a:pt x="236" y="17"/>
                  </a:lnTo>
                  <a:lnTo>
                    <a:pt x="236" y="15"/>
                  </a:lnTo>
                  <a:lnTo>
                    <a:pt x="236" y="13"/>
                  </a:lnTo>
                  <a:lnTo>
                    <a:pt x="236" y="11"/>
                  </a:lnTo>
                  <a:lnTo>
                    <a:pt x="236" y="9"/>
                  </a:lnTo>
                  <a:lnTo>
                    <a:pt x="236" y="8"/>
                  </a:lnTo>
                  <a:lnTo>
                    <a:pt x="236" y="7"/>
                  </a:lnTo>
                  <a:lnTo>
                    <a:pt x="236" y="4"/>
                  </a:lnTo>
                  <a:lnTo>
                    <a:pt x="236" y="3"/>
                  </a:lnTo>
                  <a:lnTo>
                    <a:pt x="237" y="3"/>
                  </a:lnTo>
                  <a:lnTo>
                    <a:pt x="239" y="3"/>
                  </a:lnTo>
                  <a:lnTo>
                    <a:pt x="241" y="3"/>
                  </a:lnTo>
                  <a:lnTo>
                    <a:pt x="243" y="3"/>
                  </a:lnTo>
                  <a:lnTo>
                    <a:pt x="244" y="3"/>
                  </a:lnTo>
                  <a:lnTo>
                    <a:pt x="247" y="3"/>
                  </a:lnTo>
                  <a:lnTo>
                    <a:pt x="248" y="3"/>
                  </a:lnTo>
                  <a:lnTo>
                    <a:pt x="250" y="3"/>
                  </a:lnTo>
                  <a:lnTo>
                    <a:pt x="252" y="3"/>
                  </a:lnTo>
                  <a:lnTo>
                    <a:pt x="253" y="3"/>
                  </a:lnTo>
                  <a:lnTo>
                    <a:pt x="256" y="3"/>
                  </a:lnTo>
                  <a:lnTo>
                    <a:pt x="260" y="3"/>
                  </a:lnTo>
                  <a:lnTo>
                    <a:pt x="261" y="3"/>
                  </a:lnTo>
                  <a:lnTo>
                    <a:pt x="262" y="3"/>
                  </a:lnTo>
                  <a:lnTo>
                    <a:pt x="264" y="3"/>
                  </a:lnTo>
                  <a:lnTo>
                    <a:pt x="266" y="3"/>
                  </a:lnTo>
                  <a:lnTo>
                    <a:pt x="267" y="3"/>
                  </a:lnTo>
                  <a:lnTo>
                    <a:pt x="269" y="3"/>
                  </a:lnTo>
                  <a:lnTo>
                    <a:pt x="273" y="3"/>
                  </a:lnTo>
                  <a:lnTo>
                    <a:pt x="274" y="3"/>
                  </a:lnTo>
                  <a:lnTo>
                    <a:pt x="277" y="3"/>
                  </a:lnTo>
                  <a:lnTo>
                    <a:pt x="278" y="3"/>
                  </a:lnTo>
                  <a:lnTo>
                    <a:pt x="278" y="5"/>
                  </a:lnTo>
                  <a:lnTo>
                    <a:pt x="278" y="8"/>
                  </a:lnTo>
                  <a:lnTo>
                    <a:pt x="279" y="8"/>
                  </a:lnTo>
                  <a:lnTo>
                    <a:pt x="282" y="8"/>
                  </a:lnTo>
                  <a:lnTo>
                    <a:pt x="283" y="8"/>
                  </a:lnTo>
                  <a:lnTo>
                    <a:pt x="283" y="9"/>
                  </a:lnTo>
                  <a:lnTo>
                    <a:pt x="283" y="11"/>
                  </a:lnTo>
                  <a:lnTo>
                    <a:pt x="283" y="12"/>
                  </a:lnTo>
                  <a:lnTo>
                    <a:pt x="283" y="15"/>
                  </a:lnTo>
                  <a:lnTo>
                    <a:pt x="283" y="18"/>
                  </a:lnTo>
                  <a:lnTo>
                    <a:pt x="283" y="20"/>
                  </a:lnTo>
                  <a:lnTo>
                    <a:pt x="283" y="22"/>
                  </a:lnTo>
                  <a:lnTo>
                    <a:pt x="283" y="25"/>
                  </a:lnTo>
                  <a:lnTo>
                    <a:pt x="283" y="26"/>
                  </a:lnTo>
                  <a:lnTo>
                    <a:pt x="283" y="29"/>
                  </a:lnTo>
                  <a:lnTo>
                    <a:pt x="283" y="32"/>
                  </a:lnTo>
                  <a:lnTo>
                    <a:pt x="283" y="34"/>
                  </a:lnTo>
                  <a:lnTo>
                    <a:pt x="283" y="35"/>
                  </a:lnTo>
                  <a:lnTo>
                    <a:pt x="283" y="38"/>
                  </a:lnTo>
                  <a:lnTo>
                    <a:pt x="283" y="39"/>
                  </a:lnTo>
                  <a:lnTo>
                    <a:pt x="283" y="46"/>
                  </a:lnTo>
                  <a:lnTo>
                    <a:pt x="283" y="49"/>
                  </a:lnTo>
                  <a:lnTo>
                    <a:pt x="283" y="50"/>
                  </a:lnTo>
                  <a:lnTo>
                    <a:pt x="283" y="55"/>
                  </a:lnTo>
                  <a:lnTo>
                    <a:pt x="283" y="58"/>
                  </a:lnTo>
                  <a:lnTo>
                    <a:pt x="283" y="60"/>
                  </a:lnTo>
                  <a:lnTo>
                    <a:pt x="283" y="66"/>
                  </a:lnTo>
                  <a:lnTo>
                    <a:pt x="283" y="67"/>
                  </a:lnTo>
                  <a:lnTo>
                    <a:pt x="283" y="70"/>
                  </a:lnTo>
                  <a:lnTo>
                    <a:pt x="283" y="76"/>
                  </a:lnTo>
                  <a:lnTo>
                    <a:pt x="283" y="79"/>
                  </a:lnTo>
                  <a:lnTo>
                    <a:pt x="283" y="85"/>
                  </a:lnTo>
                  <a:lnTo>
                    <a:pt x="283" y="88"/>
                  </a:lnTo>
                  <a:lnTo>
                    <a:pt x="283" y="89"/>
                  </a:lnTo>
                  <a:lnTo>
                    <a:pt x="283" y="94"/>
                  </a:lnTo>
                  <a:lnTo>
                    <a:pt x="283" y="96"/>
                  </a:lnTo>
                  <a:lnTo>
                    <a:pt x="283" y="98"/>
                  </a:lnTo>
                  <a:lnTo>
                    <a:pt x="283" y="100"/>
                  </a:lnTo>
                  <a:lnTo>
                    <a:pt x="283" y="102"/>
                  </a:lnTo>
                  <a:lnTo>
                    <a:pt x="283" y="104"/>
                  </a:lnTo>
                  <a:lnTo>
                    <a:pt x="283" y="109"/>
                  </a:lnTo>
                  <a:lnTo>
                    <a:pt x="283" y="110"/>
                  </a:lnTo>
                  <a:lnTo>
                    <a:pt x="283" y="113"/>
                  </a:lnTo>
                  <a:lnTo>
                    <a:pt x="283" y="114"/>
                  </a:lnTo>
                  <a:lnTo>
                    <a:pt x="283" y="118"/>
                  </a:lnTo>
                  <a:lnTo>
                    <a:pt x="283" y="119"/>
                  </a:lnTo>
                  <a:lnTo>
                    <a:pt x="283" y="121"/>
                  </a:lnTo>
                  <a:lnTo>
                    <a:pt x="283" y="123"/>
                  </a:lnTo>
                  <a:lnTo>
                    <a:pt x="283" y="124"/>
                  </a:lnTo>
                  <a:lnTo>
                    <a:pt x="283" y="126"/>
                  </a:lnTo>
                  <a:lnTo>
                    <a:pt x="283" y="128"/>
                  </a:lnTo>
                  <a:lnTo>
                    <a:pt x="283" y="130"/>
                  </a:lnTo>
                  <a:lnTo>
                    <a:pt x="283" y="132"/>
                  </a:lnTo>
                  <a:lnTo>
                    <a:pt x="283" y="134"/>
                  </a:lnTo>
                  <a:lnTo>
                    <a:pt x="283" y="138"/>
                  </a:lnTo>
                  <a:lnTo>
                    <a:pt x="283" y="139"/>
                  </a:lnTo>
                  <a:lnTo>
                    <a:pt x="283" y="142"/>
                  </a:lnTo>
                  <a:lnTo>
                    <a:pt x="283" y="143"/>
                  </a:lnTo>
                  <a:lnTo>
                    <a:pt x="283" y="147"/>
                  </a:lnTo>
                  <a:lnTo>
                    <a:pt x="283" y="151"/>
                  </a:lnTo>
                  <a:lnTo>
                    <a:pt x="283" y="152"/>
                  </a:lnTo>
                  <a:lnTo>
                    <a:pt x="283" y="153"/>
                  </a:lnTo>
                  <a:lnTo>
                    <a:pt x="283" y="156"/>
                  </a:lnTo>
                  <a:lnTo>
                    <a:pt x="283" y="157"/>
                  </a:lnTo>
                  <a:lnTo>
                    <a:pt x="283" y="159"/>
                  </a:lnTo>
                  <a:lnTo>
                    <a:pt x="283" y="160"/>
                  </a:lnTo>
                  <a:lnTo>
                    <a:pt x="283" y="162"/>
                  </a:lnTo>
                  <a:lnTo>
                    <a:pt x="283" y="165"/>
                  </a:lnTo>
                  <a:lnTo>
                    <a:pt x="283" y="169"/>
                  </a:lnTo>
                  <a:lnTo>
                    <a:pt x="283" y="174"/>
                  </a:lnTo>
                  <a:lnTo>
                    <a:pt x="283" y="177"/>
                  </a:lnTo>
                  <a:lnTo>
                    <a:pt x="283" y="178"/>
                  </a:lnTo>
                  <a:lnTo>
                    <a:pt x="283" y="179"/>
                  </a:lnTo>
                  <a:lnTo>
                    <a:pt x="283" y="182"/>
                  </a:lnTo>
                  <a:lnTo>
                    <a:pt x="283" y="185"/>
                  </a:lnTo>
                  <a:lnTo>
                    <a:pt x="283" y="189"/>
                  </a:lnTo>
                  <a:lnTo>
                    <a:pt x="283" y="190"/>
                  </a:lnTo>
                  <a:lnTo>
                    <a:pt x="283" y="191"/>
                  </a:lnTo>
                  <a:lnTo>
                    <a:pt x="283" y="196"/>
                  </a:lnTo>
                  <a:lnTo>
                    <a:pt x="283" y="199"/>
                  </a:lnTo>
                  <a:lnTo>
                    <a:pt x="283" y="204"/>
                  </a:lnTo>
                  <a:lnTo>
                    <a:pt x="283" y="206"/>
                  </a:lnTo>
                  <a:lnTo>
                    <a:pt x="283" y="207"/>
                  </a:lnTo>
                  <a:lnTo>
                    <a:pt x="283" y="208"/>
                  </a:lnTo>
                  <a:lnTo>
                    <a:pt x="283" y="212"/>
                  </a:lnTo>
                  <a:lnTo>
                    <a:pt x="283" y="216"/>
                  </a:lnTo>
                  <a:lnTo>
                    <a:pt x="283" y="219"/>
                  </a:lnTo>
                  <a:lnTo>
                    <a:pt x="283" y="224"/>
                  </a:lnTo>
                  <a:lnTo>
                    <a:pt x="283" y="225"/>
                  </a:lnTo>
                  <a:lnTo>
                    <a:pt x="283" y="227"/>
                  </a:lnTo>
                  <a:lnTo>
                    <a:pt x="283" y="229"/>
                  </a:lnTo>
                  <a:lnTo>
                    <a:pt x="283" y="232"/>
                  </a:lnTo>
                  <a:lnTo>
                    <a:pt x="283" y="233"/>
                  </a:lnTo>
                  <a:lnTo>
                    <a:pt x="283" y="234"/>
                  </a:lnTo>
                  <a:lnTo>
                    <a:pt x="282" y="234"/>
                  </a:lnTo>
                  <a:lnTo>
                    <a:pt x="279" y="234"/>
                  </a:lnTo>
                  <a:lnTo>
                    <a:pt x="277" y="234"/>
                  </a:lnTo>
                  <a:lnTo>
                    <a:pt x="274" y="234"/>
                  </a:lnTo>
                  <a:lnTo>
                    <a:pt x="273" y="234"/>
                  </a:lnTo>
                  <a:lnTo>
                    <a:pt x="271" y="234"/>
                  </a:lnTo>
                  <a:lnTo>
                    <a:pt x="269" y="234"/>
                  </a:lnTo>
                  <a:lnTo>
                    <a:pt x="267" y="234"/>
                  </a:lnTo>
                  <a:lnTo>
                    <a:pt x="265" y="234"/>
                  </a:lnTo>
                  <a:lnTo>
                    <a:pt x="262" y="234"/>
                  </a:lnTo>
                  <a:lnTo>
                    <a:pt x="257" y="234"/>
                  </a:lnTo>
                  <a:lnTo>
                    <a:pt x="256" y="234"/>
                  </a:lnTo>
                  <a:lnTo>
                    <a:pt x="250" y="234"/>
                  </a:lnTo>
                  <a:lnTo>
                    <a:pt x="249" y="234"/>
                  </a:lnTo>
                  <a:lnTo>
                    <a:pt x="247" y="234"/>
                  </a:lnTo>
                  <a:lnTo>
                    <a:pt x="245" y="234"/>
                  </a:lnTo>
                  <a:lnTo>
                    <a:pt x="243" y="234"/>
                  </a:lnTo>
                  <a:lnTo>
                    <a:pt x="239" y="234"/>
                  </a:lnTo>
                  <a:lnTo>
                    <a:pt x="237" y="234"/>
                  </a:lnTo>
                  <a:lnTo>
                    <a:pt x="236" y="234"/>
                  </a:lnTo>
                  <a:lnTo>
                    <a:pt x="235" y="234"/>
                  </a:lnTo>
                  <a:lnTo>
                    <a:pt x="230" y="234"/>
                  </a:lnTo>
                  <a:lnTo>
                    <a:pt x="227" y="234"/>
                  </a:lnTo>
                  <a:lnTo>
                    <a:pt x="223" y="234"/>
                  </a:lnTo>
                  <a:lnTo>
                    <a:pt x="220" y="234"/>
                  </a:lnTo>
                  <a:lnTo>
                    <a:pt x="218" y="234"/>
                  </a:lnTo>
                  <a:lnTo>
                    <a:pt x="216" y="234"/>
                  </a:lnTo>
                  <a:lnTo>
                    <a:pt x="215" y="234"/>
                  </a:lnTo>
                  <a:lnTo>
                    <a:pt x="210" y="234"/>
                  </a:lnTo>
                  <a:lnTo>
                    <a:pt x="209" y="234"/>
                  </a:lnTo>
                  <a:lnTo>
                    <a:pt x="207" y="234"/>
                  </a:lnTo>
                  <a:lnTo>
                    <a:pt x="205" y="234"/>
                  </a:lnTo>
                  <a:lnTo>
                    <a:pt x="203" y="234"/>
                  </a:lnTo>
                  <a:lnTo>
                    <a:pt x="201" y="234"/>
                  </a:lnTo>
                  <a:lnTo>
                    <a:pt x="199" y="234"/>
                  </a:lnTo>
                  <a:lnTo>
                    <a:pt x="194" y="234"/>
                  </a:lnTo>
                  <a:lnTo>
                    <a:pt x="184" y="234"/>
                  </a:lnTo>
                  <a:lnTo>
                    <a:pt x="181" y="234"/>
                  </a:lnTo>
                  <a:lnTo>
                    <a:pt x="171" y="234"/>
                  </a:lnTo>
                  <a:lnTo>
                    <a:pt x="171" y="238"/>
                  </a:lnTo>
                  <a:lnTo>
                    <a:pt x="171" y="240"/>
                  </a:lnTo>
                  <a:lnTo>
                    <a:pt x="171" y="242"/>
                  </a:lnTo>
                  <a:lnTo>
                    <a:pt x="171" y="248"/>
                  </a:lnTo>
                  <a:lnTo>
                    <a:pt x="171" y="250"/>
                  </a:lnTo>
                  <a:lnTo>
                    <a:pt x="171" y="253"/>
                  </a:lnTo>
                  <a:lnTo>
                    <a:pt x="171" y="254"/>
                  </a:lnTo>
                  <a:lnTo>
                    <a:pt x="171" y="258"/>
                  </a:lnTo>
                  <a:lnTo>
                    <a:pt x="171" y="262"/>
                  </a:lnTo>
                  <a:lnTo>
                    <a:pt x="171" y="265"/>
                  </a:lnTo>
                  <a:lnTo>
                    <a:pt x="171" y="268"/>
                  </a:lnTo>
                  <a:lnTo>
                    <a:pt x="171" y="272"/>
                  </a:lnTo>
                  <a:lnTo>
                    <a:pt x="171" y="275"/>
                  </a:lnTo>
                  <a:lnTo>
                    <a:pt x="171" y="276"/>
                  </a:lnTo>
                  <a:lnTo>
                    <a:pt x="171" y="280"/>
                  </a:lnTo>
                  <a:lnTo>
                    <a:pt x="171" y="286"/>
                  </a:lnTo>
                  <a:lnTo>
                    <a:pt x="171" y="291"/>
                  </a:lnTo>
                  <a:lnTo>
                    <a:pt x="171" y="296"/>
                  </a:lnTo>
                  <a:lnTo>
                    <a:pt x="171" y="300"/>
                  </a:lnTo>
                  <a:lnTo>
                    <a:pt x="171" y="301"/>
                  </a:lnTo>
                  <a:lnTo>
                    <a:pt x="171" y="305"/>
                  </a:lnTo>
                  <a:lnTo>
                    <a:pt x="171" y="308"/>
                  </a:lnTo>
                  <a:lnTo>
                    <a:pt x="171" y="309"/>
                  </a:lnTo>
                  <a:lnTo>
                    <a:pt x="171" y="310"/>
                  </a:lnTo>
                  <a:lnTo>
                    <a:pt x="171" y="313"/>
                  </a:lnTo>
                  <a:lnTo>
                    <a:pt x="171" y="314"/>
                  </a:lnTo>
                  <a:lnTo>
                    <a:pt x="171" y="316"/>
                  </a:lnTo>
                  <a:lnTo>
                    <a:pt x="171" y="318"/>
                  </a:lnTo>
                  <a:lnTo>
                    <a:pt x="161" y="318"/>
                  </a:lnTo>
                  <a:lnTo>
                    <a:pt x="159" y="318"/>
                  </a:lnTo>
                  <a:lnTo>
                    <a:pt x="154" y="318"/>
                  </a:lnTo>
                  <a:lnTo>
                    <a:pt x="143" y="320"/>
                  </a:lnTo>
                  <a:lnTo>
                    <a:pt x="143" y="321"/>
                  </a:lnTo>
                  <a:lnTo>
                    <a:pt x="143" y="326"/>
                  </a:lnTo>
                  <a:lnTo>
                    <a:pt x="143" y="329"/>
                  </a:lnTo>
                  <a:lnTo>
                    <a:pt x="138" y="329"/>
                  </a:lnTo>
                  <a:lnTo>
                    <a:pt x="134" y="329"/>
                  </a:lnTo>
                  <a:lnTo>
                    <a:pt x="126" y="329"/>
                  </a:lnTo>
                  <a:lnTo>
                    <a:pt x="123" y="329"/>
                  </a:lnTo>
                  <a:lnTo>
                    <a:pt x="118" y="329"/>
                  </a:lnTo>
                  <a:lnTo>
                    <a:pt x="114" y="327"/>
                  </a:lnTo>
                  <a:lnTo>
                    <a:pt x="114" y="330"/>
                  </a:lnTo>
                  <a:lnTo>
                    <a:pt x="114" y="340"/>
                  </a:lnTo>
                  <a:lnTo>
                    <a:pt x="114" y="347"/>
                  </a:lnTo>
                  <a:lnTo>
                    <a:pt x="114" y="356"/>
                  </a:lnTo>
                  <a:lnTo>
                    <a:pt x="97" y="356"/>
                  </a:lnTo>
                  <a:lnTo>
                    <a:pt x="91" y="356"/>
                  </a:lnTo>
                  <a:lnTo>
                    <a:pt x="89" y="355"/>
                  </a:lnTo>
                  <a:lnTo>
                    <a:pt x="88" y="355"/>
                  </a:lnTo>
                  <a:lnTo>
                    <a:pt x="88" y="354"/>
                  </a:lnTo>
                  <a:lnTo>
                    <a:pt x="87" y="354"/>
                  </a:lnTo>
                  <a:lnTo>
                    <a:pt x="87" y="352"/>
                  </a:lnTo>
                  <a:lnTo>
                    <a:pt x="86" y="352"/>
                  </a:lnTo>
                  <a:lnTo>
                    <a:pt x="84" y="352"/>
                  </a:lnTo>
                  <a:lnTo>
                    <a:pt x="83" y="352"/>
                  </a:lnTo>
                  <a:lnTo>
                    <a:pt x="82" y="352"/>
                  </a:lnTo>
                  <a:lnTo>
                    <a:pt x="82" y="351"/>
                  </a:lnTo>
                  <a:lnTo>
                    <a:pt x="83" y="351"/>
                  </a:lnTo>
                  <a:lnTo>
                    <a:pt x="83" y="350"/>
                  </a:lnTo>
                  <a:lnTo>
                    <a:pt x="82" y="350"/>
                  </a:lnTo>
                  <a:lnTo>
                    <a:pt x="82" y="348"/>
                  </a:lnTo>
                  <a:lnTo>
                    <a:pt x="82" y="347"/>
                  </a:lnTo>
                  <a:lnTo>
                    <a:pt x="80" y="347"/>
                  </a:lnTo>
                  <a:lnTo>
                    <a:pt x="80" y="346"/>
                  </a:lnTo>
                  <a:lnTo>
                    <a:pt x="80" y="344"/>
                  </a:lnTo>
                  <a:lnTo>
                    <a:pt x="79" y="344"/>
                  </a:lnTo>
                  <a:lnTo>
                    <a:pt x="79" y="343"/>
                  </a:lnTo>
                  <a:lnTo>
                    <a:pt x="78" y="344"/>
                  </a:lnTo>
                  <a:lnTo>
                    <a:pt x="76" y="344"/>
                  </a:lnTo>
                  <a:lnTo>
                    <a:pt x="76" y="343"/>
                  </a:lnTo>
                  <a:lnTo>
                    <a:pt x="75" y="343"/>
                  </a:lnTo>
                  <a:lnTo>
                    <a:pt x="75" y="342"/>
                  </a:lnTo>
                  <a:lnTo>
                    <a:pt x="74" y="342"/>
                  </a:lnTo>
                  <a:lnTo>
                    <a:pt x="74" y="340"/>
                  </a:lnTo>
                  <a:lnTo>
                    <a:pt x="72" y="340"/>
                  </a:lnTo>
                  <a:lnTo>
                    <a:pt x="72" y="342"/>
                  </a:lnTo>
                  <a:lnTo>
                    <a:pt x="72" y="340"/>
                  </a:lnTo>
                  <a:lnTo>
                    <a:pt x="71" y="340"/>
                  </a:lnTo>
                  <a:lnTo>
                    <a:pt x="72" y="340"/>
                  </a:lnTo>
                  <a:lnTo>
                    <a:pt x="72" y="339"/>
                  </a:lnTo>
                  <a:lnTo>
                    <a:pt x="72" y="338"/>
                  </a:lnTo>
                  <a:lnTo>
                    <a:pt x="74" y="338"/>
                  </a:lnTo>
                  <a:lnTo>
                    <a:pt x="72" y="337"/>
                  </a:lnTo>
                  <a:lnTo>
                    <a:pt x="71" y="335"/>
                  </a:lnTo>
                  <a:lnTo>
                    <a:pt x="71" y="334"/>
                  </a:lnTo>
                  <a:lnTo>
                    <a:pt x="70" y="334"/>
                  </a:lnTo>
                  <a:lnTo>
                    <a:pt x="70" y="335"/>
                  </a:lnTo>
                  <a:lnTo>
                    <a:pt x="70" y="337"/>
                  </a:lnTo>
                  <a:lnTo>
                    <a:pt x="69" y="337"/>
                  </a:lnTo>
                  <a:lnTo>
                    <a:pt x="69" y="335"/>
                  </a:lnTo>
                  <a:lnTo>
                    <a:pt x="67" y="335"/>
                  </a:lnTo>
                  <a:lnTo>
                    <a:pt x="67" y="334"/>
                  </a:lnTo>
                  <a:lnTo>
                    <a:pt x="66" y="334"/>
                  </a:lnTo>
                  <a:lnTo>
                    <a:pt x="66" y="333"/>
                  </a:lnTo>
                  <a:lnTo>
                    <a:pt x="65" y="333"/>
                  </a:lnTo>
                  <a:lnTo>
                    <a:pt x="63" y="333"/>
                  </a:lnTo>
                  <a:lnTo>
                    <a:pt x="62" y="333"/>
                  </a:lnTo>
                  <a:lnTo>
                    <a:pt x="61" y="333"/>
                  </a:lnTo>
                  <a:lnTo>
                    <a:pt x="61" y="334"/>
                  </a:lnTo>
                  <a:lnTo>
                    <a:pt x="59" y="334"/>
                  </a:lnTo>
                  <a:lnTo>
                    <a:pt x="58" y="334"/>
                  </a:lnTo>
                  <a:lnTo>
                    <a:pt x="59" y="334"/>
                  </a:lnTo>
                  <a:lnTo>
                    <a:pt x="59" y="333"/>
                  </a:lnTo>
                  <a:lnTo>
                    <a:pt x="61" y="333"/>
                  </a:lnTo>
                  <a:lnTo>
                    <a:pt x="61" y="331"/>
                  </a:lnTo>
                  <a:lnTo>
                    <a:pt x="62" y="331"/>
                  </a:lnTo>
                  <a:lnTo>
                    <a:pt x="61" y="331"/>
                  </a:lnTo>
                  <a:lnTo>
                    <a:pt x="61" y="330"/>
                  </a:lnTo>
                  <a:lnTo>
                    <a:pt x="61" y="331"/>
                  </a:lnTo>
                  <a:lnTo>
                    <a:pt x="59" y="331"/>
                  </a:lnTo>
                  <a:lnTo>
                    <a:pt x="59" y="330"/>
                  </a:lnTo>
                  <a:lnTo>
                    <a:pt x="59" y="329"/>
                  </a:lnTo>
                  <a:lnTo>
                    <a:pt x="59" y="327"/>
                  </a:lnTo>
                  <a:lnTo>
                    <a:pt x="58" y="327"/>
                  </a:lnTo>
                  <a:lnTo>
                    <a:pt x="58" y="329"/>
                  </a:lnTo>
                  <a:lnTo>
                    <a:pt x="57" y="329"/>
                  </a:lnTo>
                  <a:lnTo>
                    <a:pt x="55" y="329"/>
                  </a:lnTo>
                  <a:lnTo>
                    <a:pt x="55" y="330"/>
                  </a:lnTo>
                  <a:lnTo>
                    <a:pt x="54" y="330"/>
                  </a:lnTo>
                  <a:lnTo>
                    <a:pt x="53" y="330"/>
                  </a:lnTo>
                  <a:lnTo>
                    <a:pt x="53" y="329"/>
                  </a:lnTo>
                  <a:lnTo>
                    <a:pt x="54" y="329"/>
                  </a:lnTo>
                  <a:lnTo>
                    <a:pt x="55" y="329"/>
                  </a:lnTo>
                  <a:lnTo>
                    <a:pt x="55" y="327"/>
                  </a:lnTo>
                  <a:lnTo>
                    <a:pt x="55" y="326"/>
                  </a:lnTo>
                  <a:lnTo>
                    <a:pt x="55" y="325"/>
                  </a:lnTo>
                  <a:lnTo>
                    <a:pt x="55" y="326"/>
                  </a:lnTo>
                  <a:lnTo>
                    <a:pt x="54" y="326"/>
                  </a:lnTo>
                  <a:lnTo>
                    <a:pt x="53" y="326"/>
                  </a:lnTo>
                  <a:lnTo>
                    <a:pt x="53" y="325"/>
                  </a:lnTo>
                  <a:lnTo>
                    <a:pt x="54" y="325"/>
                  </a:lnTo>
                  <a:lnTo>
                    <a:pt x="54" y="323"/>
                  </a:lnTo>
                  <a:lnTo>
                    <a:pt x="54" y="322"/>
                  </a:lnTo>
                  <a:lnTo>
                    <a:pt x="54" y="323"/>
                  </a:lnTo>
                  <a:lnTo>
                    <a:pt x="53" y="323"/>
                  </a:lnTo>
                  <a:lnTo>
                    <a:pt x="51" y="322"/>
                  </a:lnTo>
                  <a:lnTo>
                    <a:pt x="53" y="321"/>
                  </a:lnTo>
                  <a:lnTo>
                    <a:pt x="51" y="320"/>
                  </a:lnTo>
                  <a:lnTo>
                    <a:pt x="53" y="320"/>
                  </a:lnTo>
                  <a:lnTo>
                    <a:pt x="53" y="318"/>
                  </a:lnTo>
                  <a:lnTo>
                    <a:pt x="53" y="317"/>
                  </a:lnTo>
                  <a:lnTo>
                    <a:pt x="53" y="318"/>
                  </a:lnTo>
                  <a:lnTo>
                    <a:pt x="51" y="318"/>
                  </a:lnTo>
                  <a:lnTo>
                    <a:pt x="51" y="320"/>
                  </a:lnTo>
                  <a:lnTo>
                    <a:pt x="50" y="320"/>
                  </a:lnTo>
                  <a:lnTo>
                    <a:pt x="49" y="320"/>
                  </a:lnTo>
                  <a:lnTo>
                    <a:pt x="49" y="321"/>
                  </a:lnTo>
                  <a:lnTo>
                    <a:pt x="48" y="321"/>
                  </a:lnTo>
                  <a:lnTo>
                    <a:pt x="48" y="320"/>
                  </a:lnTo>
                  <a:lnTo>
                    <a:pt x="46" y="320"/>
                  </a:lnTo>
                  <a:lnTo>
                    <a:pt x="46" y="318"/>
                  </a:lnTo>
                  <a:lnTo>
                    <a:pt x="46" y="317"/>
                  </a:lnTo>
                  <a:lnTo>
                    <a:pt x="45" y="317"/>
                  </a:lnTo>
                  <a:lnTo>
                    <a:pt x="44" y="317"/>
                  </a:lnTo>
                  <a:lnTo>
                    <a:pt x="44" y="316"/>
                  </a:lnTo>
                  <a:lnTo>
                    <a:pt x="45" y="316"/>
                  </a:lnTo>
                  <a:lnTo>
                    <a:pt x="46" y="316"/>
                  </a:lnTo>
                  <a:lnTo>
                    <a:pt x="46" y="314"/>
                  </a:lnTo>
                  <a:lnTo>
                    <a:pt x="45" y="314"/>
                  </a:lnTo>
                  <a:lnTo>
                    <a:pt x="46" y="314"/>
                  </a:lnTo>
                  <a:lnTo>
                    <a:pt x="46" y="313"/>
                  </a:lnTo>
                  <a:lnTo>
                    <a:pt x="45" y="313"/>
                  </a:lnTo>
                  <a:lnTo>
                    <a:pt x="45" y="312"/>
                  </a:lnTo>
                  <a:lnTo>
                    <a:pt x="46" y="312"/>
                  </a:lnTo>
                  <a:lnTo>
                    <a:pt x="46" y="310"/>
                  </a:lnTo>
                  <a:lnTo>
                    <a:pt x="45" y="310"/>
                  </a:lnTo>
                  <a:lnTo>
                    <a:pt x="44" y="310"/>
                  </a:lnTo>
                  <a:lnTo>
                    <a:pt x="44" y="309"/>
                  </a:lnTo>
                  <a:lnTo>
                    <a:pt x="42" y="309"/>
                  </a:lnTo>
                  <a:lnTo>
                    <a:pt x="42" y="308"/>
                  </a:lnTo>
                  <a:lnTo>
                    <a:pt x="42" y="306"/>
                  </a:lnTo>
                  <a:lnTo>
                    <a:pt x="44" y="306"/>
                  </a:lnTo>
                  <a:lnTo>
                    <a:pt x="44" y="305"/>
                  </a:lnTo>
                  <a:lnTo>
                    <a:pt x="42" y="305"/>
                  </a:lnTo>
                  <a:lnTo>
                    <a:pt x="42" y="304"/>
                  </a:lnTo>
                  <a:lnTo>
                    <a:pt x="42" y="303"/>
                  </a:lnTo>
                  <a:lnTo>
                    <a:pt x="41" y="303"/>
                  </a:lnTo>
                  <a:lnTo>
                    <a:pt x="41" y="301"/>
                  </a:lnTo>
                  <a:lnTo>
                    <a:pt x="40" y="301"/>
                  </a:lnTo>
                  <a:lnTo>
                    <a:pt x="38" y="301"/>
                  </a:lnTo>
                  <a:lnTo>
                    <a:pt x="37" y="301"/>
                  </a:lnTo>
                  <a:lnTo>
                    <a:pt x="36" y="301"/>
                  </a:lnTo>
                  <a:lnTo>
                    <a:pt x="34" y="301"/>
                  </a:lnTo>
                  <a:lnTo>
                    <a:pt x="33" y="301"/>
                  </a:lnTo>
                  <a:lnTo>
                    <a:pt x="33" y="300"/>
                  </a:lnTo>
                  <a:lnTo>
                    <a:pt x="32" y="300"/>
                  </a:lnTo>
                  <a:lnTo>
                    <a:pt x="31" y="300"/>
                  </a:lnTo>
                  <a:lnTo>
                    <a:pt x="29" y="300"/>
                  </a:lnTo>
                  <a:lnTo>
                    <a:pt x="29" y="299"/>
                  </a:lnTo>
                  <a:lnTo>
                    <a:pt x="28" y="299"/>
                  </a:lnTo>
                  <a:lnTo>
                    <a:pt x="27" y="299"/>
                  </a:lnTo>
                  <a:lnTo>
                    <a:pt x="27" y="297"/>
                  </a:lnTo>
                  <a:lnTo>
                    <a:pt x="28" y="297"/>
                  </a:lnTo>
                  <a:lnTo>
                    <a:pt x="29" y="297"/>
                  </a:lnTo>
                  <a:lnTo>
                    <a:pt x="29" y="299"/>
                  </a:lnTo>
                  <a:lnTo>
                    <a:pt x="31" y="299"/>
                  </a:lnTo>
                  <a:lnTo>
                    <a:pt x="32" y="299"/>
                  </a:lnTo>
                  <a:lnTo>
                    <a:pt x="33" y="299"/>
                  </a:lnTo>
                  <a:lnTo>
                    <a:pt x="34" y="299"/>
                  </a:lnTo>
                  <a:lnTo>
                    <a:pt x="34" y="297"/>
                  </a:lnTo>
                  <a:lnTo>
                    <a:pt x="34" y="296"/>
                  </a:lnTo>
                  <a:lnTo>
                    <a:pt x="33" y="296"/>
                  </a:lnTo>
                  <a:lnTo>
                    <a:pt x="33" y="295"/>
                  </a:lnTo>
                  <a:lnTo>
                    <a:pt x="33" y="293"/>
                  </a:lnTo>
                  <a:lnTo>
                    <a:pt x="32" y="293"/>
                  </a:lnTo>
                  <a:lnTo>
                    <a:pt x="31" y="293"/>
                  </a:lnTo>
                  <a:lnTo>
                    <a:pt x="29" y="293"/>
                  </a:lnTo>
                  <a:lnTo>
                    <a:pt x="29" y="292"/>
                  </a:lnTo>
                  <a:lnTo>
                    <a:pt x="28" y="292"/>
                  </a:lnTo>
                  <a:lnTo>
                    <a:pt x="27" y="292"/>
                  </a:lnTo>
                  <a:lnTo>
                    <a:pt x="27" y="291"/>
                  </a:lnTo>
                  <a:lnTo>
                    <a:pt x="28" y="291"/>
                  </a:lnTo>
                  <a:lnTo>
                    <a:pt x="28" y="289"/>
                  </a:lnTo>
                  <a:lnTo>
                    <a:pt x="29" y="288"/>
                  </a:lnTo>
                  <a:lnTo>
                    <a:pt x="29" y="289"/>
                  </a:lnTo>
                  <a:lnTo>
                    <a:pt x="31" y="289"/>
                  </a:lnTo>
                  <a:lnTo>
                    <a:pt x="31" y="291"/>
                  </a:lnTo>
                  <a:lnTo>
                    <a:pt x="32" y="291"/>
                  </a:lnTo>
                  <a:lnTo>
                    <a:pt x="32" y="289"/>
                  </a:lnTo>
                  <a:lnTo>
                    <a:pt x="33" y="289"/>
                  </a:lnTo>
                  <a:lnTo>
                    <a:pt x="34" y="289"/>
                  </a:lnTo>
                  <a:lnTo>
                    <a:pt x="34" y="288"/>
                  </a:lnTo>
                  <a:lnTo>
                    <a:pt x="36" y="288"/>
                  </a:lnTo>
                  <a:lnTo>
                    <a:pt x="36" y="287"/>
                  </a:lnTo>
                  <a:lnTo>
                    <a:pt x="37" y="287"/>
                  </a:lnTo>
                  <a:lnTo>
                    <a:pt x="37" y="286"/>
                  </a:lnTo>
                  <a:lnTo>
                    <a:pt x="36" y="286"/>
                  </a:lnTo>
                  <a:lnTo>
                    <a:pt x="36" y="284"/>
                  </a:lnTo>
                  <a:lnTo>
                    <a:pt x="34" y="284"/>
                  </a:lnTo>
                  <a:lnTo>
                    <a:pt x="34" y="286"/>
                  </a:lnTo>
                  <a:lnTo>
                    <a:pt x="34" y="287"/>
                  </a:lnTo>
                  <a:lnTo>
                    <a:pt x="34" y="288"/>
                  </a:lnTo>
                  <a:lnTo>
                    <a:pt x="33" y="288"/>
                  </a:lnTo>
                  <a:lnTo>
                    <a:pt x="32" y="288"/>
                  </a:lnTo>
                  <a:lnTo>
                    <a:pt x="32" y="287"/>
                  </a:lnTo>
                  <a:lnTo>
                    <a:pt x="33" y="287"/>
                  </a:lnTo>
                  <a:lnTo>
                    <a:pt x="33" y="286"/>
                  </a:lnTo>
                  <a:lnTo>
                    <a:pt x="32" y="286"/>
                  </a:lnTo>
                  <a:lnTo>
                    <a:pt x="32" y="284"/>
                  </a:lnTo>
                  <a:lnTo>
                    <a:pt x="31" y="284"/>
                  </a:lnTo>
                  <a:lnTo>
                    <a:pt x="31" y="286"/>
                  </a:lnTo>
                  <a:lnTo>
                    <a:pt x="29" y="286"/>
                  </a:lnTo>
                  <a:lnTo>
                    <a:pt x="28" y="286"/>
                  </a:lnTo>
                  <a:lnTo>
                    <a:pt x="27" y="286"/>
                  </a:lnTo>
                  <a:lnTo>
                    <a:pt x="27" y="287"/>
                  </a:lnTo>
                  <a:lnTo>
                    <a:pt x="25" y="287"/>
                  </a:lnTo>
                  <a:lnTo>
                    <a:pt x="25" y="286"/>
                  </a:lnTo>
                  <a:lnTo>
                    <a:pt x="25" y="284"/>
                  </a:lnTo>
                  <a:lnTo>
                    <a:pt x="25" y="283"/>
                  </a:lnTo>
                  <a:lnTo>
                    <a:pt x="25" y="282"/>
                  </a:lnTo>
                  <a:lnTo>
                    <a:pt x="24" y="280"/>
                  </a:lnTo>
                  <a:lnTo>
                    <a:pt x="24" y="279"/>
                  </a:lnTo>
                  <a:lnTo>
                    <a:pt x="24" y="278"/>
                  </a:lnTo>
                  <a:lnTo>
                    <a:pt x="23" y="278"/>
                  </a:lnTo>
                  <a:lnTo>
                    <a:pt x="21" y="278"/>
                  </a:lnTo>
                  <a:lnTo>
                    <a:pt x="21" y="276"/>
                  </a:lnTo>
                  <a:lnTo>
                    <a:pt x="21" y="275"/>
                  </a:lnTo>
                  <a:lnTo>
                    <a:pt x="20" y="275"/>
                  </a:lnTo>
                  <a:lnTo>
                    <a:pt x="21" y="275"/>
                  </a:lnTo>
                  <a:lnTo>
                    <a:pt x="23" y="275"/>
                  </a:lnTo>
                  <a:lnTo>
                    <a:pt x="24" y="275"/>
                  </a:lnTo>
                  <a:lnTo>
                    <a:pt x="25" y="275"/>
                  </a:lnTo>
                  <a:lnTo>
                    <a:pt x="25" y="274"/>
                  </a:lnTo>
                  <a:lnTo>
                    <a:pt x="24" y="274"/>
                  </a:lnTo>
                  <a:lnTo>
                    <a:pt x="23" y="274"/>
                  </a:lnTo>
                  <a:lnTo>
                    <a:pt x="23" y="272"/>
                  </a:lnTo>
                  <a:lnTo>
                    <a:pt x="23" y="271"/>
                  </a:lnTo>
                  <a:lnTo>
                    <a:pt x="21" y="271"/>
                  </a:lnTo>
                  <a:lnTo>
                    <a:pt x="20" y="271"/>
                  </a:lnTo>
                  <a:lnTo>
                    <a:pt x="19" y="271"/>
                  </a:lnTo>
                  <a:lnTo>
                    <a:pt x="19" y="270"/>
                  </a:lnTo>
                  <a:lnTo>
                    <a:pt x="19" y="268"/>
                  </a:lnTo>
                  <a:lnTo>
                    <a:pt x="19" y="267"/>
                  </a:lnTo>
                  <a:lnTo>
                    <a:pt x="20" y="267"/>
                  </a:lnTo>
                  <a:lnTo>
                    <a:pt x="21" y="268"/>
                  </a:lnTo>
                  <a:lnTo>
                    <a:pt x="21" y="267"/>
                  </a:lnTo>
                  <a:lnTo>
                    <a:pt x="21" y="266"/>
                  </a:lnTo>
                  <a:lnTo>
                    <a:pt x="20" y="266"/>
                  </a:lnTo>
                  <a:lnTo>
                    <a:pt x="20" y="265"/>
                  </a:lnTo>
                  <a:lnTo>
                    <a:pt x="19" y="265"/>
                  </a:lnTo>
                  <a:lnTo>
                    <a:pt x="17" y="265"/>
                  </a:lnTo>
                  <a:lnTo>
                    <a:pt x="17" y="263"/>
                  </a:lnTo>
                  <a:lnTo>
                    <a:pt x="17" y="262"/>
                  </a:lnTo>
                  <a:lnTo>
                    <a:pt x="19" y="262"/>
                  </a:lnTo>
                  <a:lnTo>
                    <a:pt x="20" y="262"/>
                  </a:lnTo>
                  <a:lnTo>
                    <a:pt x="21" y="262"/>
                  </a:lnTo>
                  <a:lnTo>
                    <a:pt x="21" y="261"/>
                  </a:lnTo>
                  <a:lnTo>
                    <a:pt x="20" y="261"/>
                  </a:lnTo>
                  <a:lnTo>
                    <a:pt x="19" y="261"/>
                  </a:lnTo>
                  <a:lnTo>
                    <a:pt x="17" y="261"/>
                  </a:lnTo>
                  <a:lnTo>
                    <a:pt x="16" y="261"/>
                  </a:lnTo>
                  <a:lnTo>
                    <a:pt x="16" y="259"/>
                  </a:lnTo>
                  <a:lnTo>
                    <a:pt x="17" y="259"/>
                  </a:lnTo>
                  <a:lnTo>
                    <a:pt x="17" y="258"/>
                  </a:lnTo>
                  <a:lnTo>
                    <a:pt x="17" y="257"/>
                  </a:lnTo>
                  <a:lnTo>
                    <a:pt x="17" y="255"/>
                  </a:lnTo>
                  <a:lnTo>
                    <a:pt x="17" y="254"/>
                  </a:lnTo>
                  <a:lnTo>
                    <a:pt x="17" y="253"/>
                  </a:lnTo>
                  <a:lnTo>
                    <a:pt x="16" y="253"/>
                  </a:lnTo>
                  <a:lnTo>
                    <a:pt x="16" y="254"/>
                  </a:lnTo>
                  <a:lnTo>
                    <a:pt x="15" y="254"/>
                  </a:lnTo>
                  <a:lnTo>
                    <a:pt x="14" y="254"/>
                  </a:lnTo>
                  <a:lnTo>
                    <a:pt x="14" y="255"/>
                  </a:lnTo>
                  <a:lnTo>
                    <a:pt x="12" y="255"/>
                  </a:lnTo>
                  <a:lnTo>
                    <a:pt x="12" y="254"/>
                  </a:lnTo>
                  <a:lnTo>
                    <a:pt x="12" y="253"/>
                  </a:lnTo>
                  <a:lnTo>
                    <a:pt x="12" y="251"/>
                  </a:lnTo>
                  <a:lnTo>
                    <a:pt x="14" y="251"/>
                  </a:lnTo>
                  <a:lnTo>
                    <a:pt x="15" y="251"/>
                  </a:lnTo>
                  <a:lnTo>
                    <a:pt x="16" y="251"/>
                  </a:lnTo>
                  <a:lnTo>
                    <a:pt x="16" y="250"/>
                  </a:lnTo>
                  <a:lnTo>
                    <a:pt x="17" y="250"/>
                  </a:lnTo>
                  <a:lnTo>
                    <a:pt x="17" y="249"/>
                  </a:lnTo>
                  <a:lnTo>
                    <a:pt x="17" y="248"/>
                  </a:lnTo>
                  <a:lnTo>
                    <a:pt x="19" y="248"/>
                  </a:lnTo>
                  <a:lnTo>
                    <a:pt x="19" y="246"/>
                  </a:lnTo>
                  <a:lnTo>
                    <a:pt x="17" y="246"/>
                  </a:lnTo>
                  <a:lnTo>
                    <a:pt x="17" y="245"/>
                  </a:lnTo>
                  <a:lnTo>
                    <a:pt x="19" y="245"/>
                  </a:lnTo>
                  <a:lnTo>
                    <a:pt x="19" y="244"/>
                  </a:lnTo>
                  <a:lnTo>
                    <a:pt x="20" y="244"/>
                  </a:lnTo>
                  <a:lnTo>
                    <a:pt x="21" y="242"/>
                  </a:lnTo>
                  <a:lnTo>
                    <a:pt x="21" y="241"/>
                  </a:lnTo>
                  <a:lnTo>
                    <a:pt x="20" y="241"/>
                  </a:lnTo>
                  <a:lnTo>
                    <a:pt x="19" y="241"/>
                  </a:lnTo>
                  <a:lnTo>
                    <a:pt x="17" y="241"/>
                  </a:lnTo>
                  <a:lnTo>
                    <a:pt x="16" y="241"/>
                  </a:lnTo>
                  <a:lnTo>
                    <a:pt x="16" y="240"/>
                  </a:lnTo>
                  <a:lnTo>
                    <a:pt x="16" y="238"/>
                  </a:lnTo>
                  <a:lnTo>
                    <a:pt x="17" y="238"/>
                  </a:lnTo>
                  <a:lnTo>
                    <a:pt x="17" y="237"/>
                  </a:lnTo>
                  <a:lnTo>
                    <a:pt x="17" y="236"/>
                  </a:lnTo>
                  <a:lnTo>
                    <a:pt x="16" y="236"/>
                  </a:lnTo>
                  <a:lnTo>
                    <a:pt x="16" y="237"/>
                  </a:lnTo>
                  <a:lnTo>
                    <a:pt x="15" y="237"/>
                  </a:lnTo>
                  <a:lnTo>
                    <a:pt x="15" y="236"/>
                  </a:lnTo>
                  <a:lnTo>
                    <a:pt x="16" y="234"/>
                  </a:lnTo>
                  <a:lnTo>
                    <a:pt x="15" y="233"/>
                  </a:lnTo>
                  <a:lnTo>
                    <a:pt x="14" y="233"/>
                  </a:lnTo>
                  <a:lnTo>
                    <a:pt x="12" y="233"/>
                  </a:lnTo>
                  <a:lnTo>
                    <a:pt x="12" y="232"/>
                  </a:lnTo>
                  <a:lnTo>
                    <a:pt x="12" y="231"/>
                  </a:lnTo>
                  <a:lnTo>
                    <a:pt x="11" y="229"/>
                  </a:lnTo>
                  <a:lnTo>
                    <a:pt x="10" y="229"/>
                  </a:lnTo>
                  <a:lnTo>
                    <a:pt x="8" y="231"/>
                  </a:lnTo>
                  <a:lnTo>
                    <a:pt x="8" y="232"/>
                  </a:lnTo>
                  <a:lnTo>
                    <a:pt x="7" y="232"/>
                  </a:lnTo>
                  <a:lnTo>
                    <a:pt x="7" y="231"/>
                  </a:lnTo>
                  <a:lnTo>
                    <a:pt x="7" y="229"/>
                  </a:lnTo>
                  <a:lnTo>
                    <a:pt x="7" y="228"/>
                  </a:lnTo>
                  <a:lnTo>
                    <a:pt x="7" y="227"/>
                  </a:lnTo>
                  <a:lnTo>
                    <a:pt x="6" y="227"/>
                  </a:lnTo>
                  <a:lnTo>
                    <a:pt x="4" y="227"/>
                  </a:lnTo>
                  <a:lnTo>
                    <a:pt x="3" y="227"/>
                  </a:lnTo>
                  <a:lnTo>
                    <a:pt x="2" y="227"/>
                  </a:lnTo>
                  <a:lnTo>
                    <a:pt x="0" y="227"/>
                  </a:lnTo>
                  <a:lnTo>
                    <a:pt x="0" y="225"/>
                  </a:lnTo>
                  <a:lnTo>
                    <a:pt x="0" y="224"/>
                  </a:lnTo>
                  <a:lnTo>
                    <a:pt x="2" y="224"/>
                  </a:lnTo>
                  <a:lnTo>
                    <a:pt x="3" y="224"/>
                  </a:lnTo>
                  <a:lnTo>
                    <a:pt x="3" y="225"/>
                  </a:lnTo>
                  <a:lnTo>
                    <a:pt x="4" y="225"/>
                  </a:lnTo>
                  <a:lnTo>
                    <a:pt x="6" y="225"/>
                  </a:lnTo>
                  <a:lnTo>
                    <a:pt x="6" y="224"/>
                  </a:lnTo>
                  <a:lnTo>
                    <a:pt x="6" y="223"/>
                  </a:lnTo>
                  <a:lnTo>
                    <a:pt x="7" y="223"/>
                  </a:lnTo>
                  <a:lnTo>
                    <a:pt x="7" y="221"/>
                  </a:lnTo>
                  <a:lnTo>
                    <a:pt x="8" y="221"/>
                  </a:lnTo>
                  <a:lnTo>
                    <a:pt x="8" y="220"/>
                  </a:lnTo>
                  <a:lnTo>
                    <a:pt x="8" y="219"/>
                  </a:lnTo>
                  <a:lnTo>
                    <a:pt x="7" y="219"/>
                  </a:lnTo>
                  <a:lnTo>
                    <a:pt x="6" y="220"/>
                  </a:lnTo>
                  <a:lnTo>
                    <a:pt x="6" y="221"/>
                  </a:lnTo>
                  <a:lnTo>
                    <a:pt x="4" y="221"/>
                  </a:lnTo>
                  <a:lnTo>
                    <a:pt x="3" y="221"/>
                  </a:lnTo>
                  <a:lnTo>
                    <a:pt x="3" y="220"/>
                  </a:lnTo>
                  <a:lnTo>
                    <a:pt x="4" y="220"/>
                  </a:lnTo>
                  <a:lnTo>
                    <a:pt x="4" y="219"/>
                  </a:lnTo>
                  <a:lnTo>
                    <a:pt x="6" y="219"/>
                  </a:lnTo>
                  <a:lnTo>
                    <a:pt x="6" y="217"/>
                  </a:lnTo>
                  <a:lnTo>
                    <a:pt x="6" y="216"/>
                  </a:lnTo>
                  <a:lnTo>
                    <a:pt x="7" y="216"/>
                  </a:lnTo>
                  <a:lnTo>
                    <a:pt x="8" y="216"/>
                  </a:lnTo>
                  <a:lnTo>
                    <a:pt x="8" y="215"/>
                  </a:lnTo>
                  <a:lnTo>
                    <a:pt x="7" y="215"/>
                  </a:lnTo>
                  <a:lnTo>
                    <a:pt x="6" y="215"/>
                  </a:lnTo>
                  <a:lnTo>
                    <a:pt x="6" y="214"/>
                  </a:lnTo>
                  <a:lnTo>
                    <a:pt x="7" y="212"/>
                  </a:lnTo>
                  <a:lnTo>
                    <a:pt x="8" y="212"/>
                  </a:lnTo>
                  <a:lnTo>
                    <a:pt x="8" y="211"/>
                  </a:lnTo>
                  <a:lnTo>
                    <a:pt x="8" y="210"/>
                  </a:lnTo>
                  <a:lnTo>
                    <a:pt x="8" y="208"/>
                  </a:lnTo>
                  <a:lnTo>
                    <a:pt x="8" y="210"/>
                  </a:lnTo>
                  <a:lnTo>
                    <a:pt x="7" y="210"/>
                  </a:lnTo>
                  <a:lnTo>
                    <a:pt x="6" y="210"/>
                  </a:lnTo>
                  <a:lnTo>
                    <a:pt x="4" y="210"/>
                  </a:lnTo>
                  <a:lnTo>
                    <a:pt x="4" y="208"/>
                  </a:lnTo>
                  <a:lnTo>
                    <a:pt x="4" y="207"/>
                  </a:lnTo>
                  <a:lnTo>
                    <a:pt x="6" y="207"/>
                  </a:lnTo>
                  <a:lnTo>
                    <a:pt x="7" y="207"/>
                  </a:lnTo>
                  <a:lnTo>
                    <a:pt x="8" y="208"/>
                  </a:lnTo>
                  <a:lnTo>
                    <a:pt x="10" y="207"/>
                  </a:lnTo>
                  <a:lnTo>
                    <a:pt x="10" y="206"/>
                  </a:lnTo>
                  <a:lnTo>
                    <a:pt x="8" y="206"/>
                  </a:lnTo>
                  <a:lnTo>
                    <a:pt x="8" y="204"/>
                  </a:lnTo>
                  <a:lnTo>
                    <a:pt x="8" y="203"/>
                  </a:lnTo>
                  <a:lnTo>
                    <a:pt x="10" y="203"/>
                  </a:lnTo>
                  <a:lnTo>
                    <a:pt x="10" y="202"/>
                  </a:lnTo>
                  <a:lnTo>
                    <a:pt x="10" y="200"/>
                  </a:lnTo>
                  <a:lnTo>
                    <a:pt x="8" y="200"/>
                  </a:lnTo>
                  <a:lnTo>
                    <a:pt x="8" y="199"/>
                  </a:lnTo>
                  <a:lnTo>
                    <a:pt x="7" y="199"/>
                  </a:lnTo>
                  <a:lnTo>
                    <a:pt x="7" y="200"/>
                  </a:lnTo>
                  <a:lnTo>
                    <a:pt x="6" y="200"/>
                  </a:lnTo>
                  <a:lnTo>
                    <a:pt x="4" y="200"/>
                  </a:lnTo>
                  <a:lnTo>
                    <a:pt x="4" y="199"/>
                  </a:lnTo>
                  <a:lnTo>
                    <a:pt x="3" y="199"/>
                  </a:lnTo>
                  <a:lnTo>
                    <a:pt x="3" y="198"/>
                  </a:lnTo>
                  <a:lnTo>
                    <a:pt x="4" y="198"/>
                  </a:lnTo>
                  <a:lnTo>
                    <a:pt x="4" y="196"/>
                  </a:lnTo>
                  <a:lnTo>
                    <a:pt x="6" y="196"/>
                  </a:lnTo>
                  <a:lnTo>
                    <a:pt x="6" y="195"/>
                  </a:lnTo>
                  <a:lnTo>
                    <a:pt x="7" y="195"/>
                  </a:lnTo>
                  <a:lnTo>
                    <a:pt x="7" y="194"/>
                  </a:lnTo>
                  <a:lnTo>
                    <a:pt x="7" y="193"/>
                  </a:lnTo>
                  <a:lnTo>
                    <a:pt x="7" y="191"/>
                  </a:lnTo>
                  <a:lnTo>
                    <a:pt x="7" y="190"/>
                  </a:lnTo>
                  <a:lnTo>
                    <a:pt x="6" y="190"/>
                  </a:lnTo>
                  <a:lnTo>
                    <a:pt x="6" y="189"/>
                  </a:lnTo>
                  <a:lnTo>
                    <a:pt x="6" y="187"/>
                  </a:lnTo>
                  <a:lnTo>
                    <a:pt x="7" y="187"/>
                  </a:lnTo>
                  <a:lnTo>
                    <a:pt x="7" y="189"/>
                  </a:lnTo>
                  <a:lnTo>
                    <a:pt x="8" y="189"/>
                  </a:lnTo>
                  <a:lnTo>
                    <a:pt x="8" y="190"/>
                  </a:lnTo>
                  <a:lnTo>
                    <a:pt x="8" y="191"/>
                  </a:lnTo>
                  <a:lnTo>
                    <a:pt x="10" y="191"/>
                  </a:lnTo>
                  <a:lnTo>
                    <a:pt x="11" y="191"/>
                  </a:lnTo>
                  <a:lnTo>
                    <a:pt x="12" y="191"/>
                  </a:lnTo>
                  <a:lnTo>
                    <a:pt x="12" y="189"/>
                  </a:lnTo>
                  <a:lnTo>
                    <a:pt x="12" y="187"/>
                  </a:lnTo>
                  <a:lnTo>
                    <a:pt x="12" y="186"/>
                  </a:lnTo>
                  <a:lnTo>
                    <a:pt x="14" y="186"/>
                  </a:lnTo>
                  <a:lnTo>
                    <a:pt x="15" y="185"/>
                  </a:lnTo>
                  <a:lnTo>
                    <a:pt x="15" y="183"/>
                  </a:lnTo>
                  <a:lnTo>
                    <a:pt x="14" y="183"/>
                  </a:lnTo>
                  <a:lnTo>
                    <a:pt x="12" y="183"/>
                  </a:lnTo>
                  <a:lnTo>
                    <a:pt x="12" y="185"/>
                  </a:lnTo>
                  <a:lnTo>
                    <a:pt x="11" y="185"/>
                  </a:lnTo>
                  <a:lnTo>
                    <a:pt x="10" y="185"/>
                  </a:lnTo>
                  <a:lnTo>
                    <a:pt x="10" y="183"/>
                  </a:lnTo>
                  <a:lnTo>
                    <a:pt x="10" y="182"/>
                  </a:lnTo>
                  <a:lnTo>
                    <a:pt x="11" y="182"/>
                  </a:lnTo>
                  <a:lnTo>
                    <a:pt x="12" y="182"/>
                  </a:lnTo>
                  <a:lnTo>
                    <a:pt x="14" y="182"/>
                  </a:lnTo>
                  <a:lnTo>
                    <a:pt x="14" y="181"/>
                  </a:lnTo>
                  <a:lnTo>
                    <a:pt x="12" y="181"/>
                  </a:lnTo>
                  <a:lnTo>
                    <a:pt x="11" y="181"/>
                  </a:lnTo>
                  <a:lnTo>
                    <a:pt x="10" y="181"/>
                  </a:lnTo>
                  <a:lnTo>
                    <a:pt x="10" y="179"/>
                  </a:lnTo>
                  <a:lnTo>
                    <a:pt x="8" y="179"/>
                  </a:lnTo>
                  <a:lnTo>
                    <a:pt x="10" y="179"/>
                  </a:lnTo>
                  <a:lnTo>
                    <a:pt x="10" y="178"/>
                  </a:lnTo>
                  <a:lnTo>
                    <a:pt x="11" y="178"/>
                  </a:lnTo>
                  <a:lnTo>
                    <a:pt x="12" y="178"/>
                  </a:lnTo>
                  <a:lnTo>
                    <a:pt x="14" y="178"/>
                  </a:lnTo>
                  <a:lnTo>
                    <a:pt x="15" y="178"/>
                  </a:lnTo>
                  <a:lnTo>
                    <a:pt x="16" y="178"/>
                  </a:lnTo>
                  <a:lnTo>
                    <a:pt x="17" y="178"/>
                  </a:lnTo>
                  <a:lnTo>
                    <a:pt x="19" y="178"/>
                  </a:lnTo>
                  <a:lnTo>
                    <a:pt x="20" y="178"/>
                  </a:lnTo>
                  <a:lnTo>
                    <a:pt x="20" y="177"/>
                  </a:lnTo>
                  <a:lnTo>
                    <a:pt x="20" y="176"/>
                  </a:lnTo>
                  <a:lnTo>
                    <a:pt x="19" y="176"/>
                  </a:lnTo>
                  <a:lnTo>
                    <a:pt x="17" y="176"/>
                  </a:lnTo>
                  <a:lnTo>
                    <a:pt x="16" y="176"/>
                  </a:lnTo>
                  <a:lnTo>
                    <a:pt x="16" y="177"/>
                  </a:lnTo>
                  <a:lnTo>
                    <a:pt x="15" y="177"/>
                  </a:lnTo>
                  <a:lnTo>
                    <a:pt x="15" y="178"/>
                  </a:lnTo>
                  <a:lnTo>
                    <a:pt x="14" y="178"/>
                  </a:lnTo>
                  <a:lnTo>
                    <a:pt x="14" y="177"/>
                  </a:lnTo>
                  <a:lnTo>
                    <a:pt x="14" y="176"/>
                  </a:lnTo>
                  <a:lnTo>
                    <a:pt x="15" y="176"/>
                  </a:lnTo>
                  <a:lnTo>
                    <a:pt x="15" y="174"/>
                  </a:lnTo>
                  <a:lnTo>
                    <a:pt x="16" y="174"/>
                  </a:lnTo>
                  <a:lnTo>
                    <a:pt x="15" y="173"/>
                  </a:lnTo>
                  <a:lnTo>
                    <a:pt x="15" y="172"/>
                  </a:lnTo>
                  <a:lnTo>
                    <a:pt x="15" y="170"/>
                  </a:lnTo>
                  <a:lnTo>
                    <a:pt x="16" y="170"/>
                  </a:lnTo>
                  <a:lnTo>
                    <a:pt x="16" y="169"/>
                  </a:lnTo>
                  <a:lnTo>
                    <a:pt x="16" y="168"/>
                  </a:lnTo>
                  <a:lnTo>
                    <a:pt x="17" y="168"/>
                  </a:lnTo>
                  <a:lnTo>
                    <a:pt x="17" y="166"/>
                  </a:lnTo>
                  <a:lnTo>
                    <a:pt x="16" y="166"/>
                  </a:lnTo>
                  <a:lnTo>
                    <a:pt x="15" y="166"/>
                  </a:lnTo>
                  <a:lnTo>
                    <a:pt x="15" y="168"/>
                  </a:lnTo>
                  <a:lnTo>
                    <a:pt x="14" y="168"/>
                  </a:lnTo>
                  <a:lnTo>
                    <a:pt x="14" y="169"/>
                  </a:lnTo>
                  <a:lnTo>
                    <a:pt x="12" y="169"/>
                  </a:lnTo>
                  <a:lnTo>
                    <a:pt x="12" y="168"/>
                  </a:lnTo>
                  <a:lnTo>
                    <a:pt x="11" y="168"/>
                  </a:lnTo>
                  <a:lnTo>
                    <a:pt x="11" y="166"/>
                  </a:lnTo>
                  <a:lnTo>
                    <a:pt x="11" y="165"/>
                  </a:lnTo>
                  <a:lnTo>
                    <a:pt x="12" y="165"/>
                  </a:lnTo>
                  <a:lnTo>
                    <a:pt x="14" y="165"/>
                  </a:lnTo>
                  <a:lnTo>
                    <a:pt x="14" y="166"/>
                  </a:lnTo>
                  <a:lnTo>
                    <a:pt x="15" y="166"/>
                  </a:lnTo>
                  <a:lnTo>
                    <a:pt x="15" y="165"/>
                  </a:lnTo>
                  <a:lnTo>
                    <a:pt x="15" y="164"/>
                  </a:lnTo>
                  <a:lnTo>
                    <a:pt x="14" y="164"/>
                  </a:lnTo>
                  <a:lnTo>
                    <a:pt x="14" y="162"/>
                  </a:lnTo>
                  <a:lnTo>
                    <a:pt x="12" y="162"/>
                  </a:lnTo>
                  <a:lnTo>
                    <a:pt x="12" y="161"/>
                  </a:lnTo>
                  <a:lnTo>
                    <a:pt x="11" y="160"/>
                  </a:lnTo>
                  <a:lnTo>
                    <a:pt x="11" y="159"/>
                  </a:lnTo>
                  <a:lnTo>
                    <a:pt x="11" y="157"/>
                  </a:lnTo>
                  <a:lnTo>
                    <a:pt x="10" y="157"/>
                  </a:lnTo>
                  <a:lnTo>
                    <a:pt x="10" y="156"/>
                  </a:lnTo>
                  <a:lnTo>
                    <a:pt x="11" y="156"/>
                  </a:lnTo>
                  <a:lnTo>
                    <a:pt x="11" y="157"/>
                  </a:lnTo>
                  <a:lnTo>
                    <a:pt x="12" y="157"/>
                  </a:lnTo>
                  <a:lnTo>
                    <a:pt x="12" y="159"/>
                  </a:lnTo>
                  <a:lnTo>
                    <a:pt x="14" y="159"/>
                  </a:lnTo>
                  <a:lnTo>
                    <a:pt x="14" y="157"/>
                  </a:lnTo>
                  <a:lnTo>
                    <a:pt x="14" y="156"/>
                  </a:lnTo>
                  <a:lnTo>
                    <a:pt x="15" y="155"/>
                  </a:lnTo>
                  <a:lnTo>
                    <a:pt x="15" y="153"/>
                  </a:lnTo>
                  <a:lnTo>
                    <a:pt x="14" y="153"/>
                  </a:lnTo>
                  <a:lnTo>
                    <a:pt x="14" y="152"/>
                  </a:lnTo>
                  <a:lnTo>
                    <a:pt x="12" y="151"/>
                  </a:lnTo>
                  <a:lnTo>
                    <a:pt x="12" y="149"/>
                  </a:lnTo>
                  <a:lnTo>
                    <a:pt x="14" y="149"/>
                  </a:lnTo>
                  <a:lnTo>
                    <a:pt x="14" y="148"/>
                  </a:lnTo>
                  <a:lnTo>
                    <a:pt x="15" y="148"/>
                  </a:lnTo>
                  <a:lnTo>
                    <a:pt x="15" y="149"/>
                  </a:lnTo>
                  <a:lnTo>
                    <a:pt x="15" y="151"/>
                  </a:lnTo>
                  <a:lnTo>
                    <a:pt x="16" y="151"/>
                  </a:lnTo>
                  <a:lnTo>
                    <a:pt x="17" y="149"/>
                  </a:lnTo>
                  <a:lnTo>
                    <a:pt x="19" y="148"/>
                  </a:lnTo>
                  <a:lnTo>
                    <a:pt x="19" y="147"/>
                  </a:lnTo>
                  <a:lnTo>
                    <a:pt x="19" y="145"/>
                  </a:lnTo>
                  <a:lnTo>
                    <a:pt x="17" y="145"/>
                  </a:lnTo>
                  <a:lnTo>
                    <a:pt x="17" y="144"/>
                  </a:lnTo>
                  <a:lnTo>
                    <a:pt x="17" y="143"/>
                  </a:lnTo>
                  <a:lnTo>
                    <a:pt x="17" y="142"/>
                  </a:lnTo>
                  <a:lnTo>
                    <a:pt x="19" y="142"/>
                  </a:lnTo>
                  <a:lnTo>
                    <a:pt x="19" y="140"/>
                  </a:lnTo>
                  <a:lnTo>
                    <a:pt x="20" y="140"/>
                  </a:lnTo>
                  <a:lnTo>
                    <a:pt x="21" y="140"/>
                  </a:lnTo>
                  <a:lnTo>
                    <a:pt x="21" y="142"/>
                  </a:lnTo>
                  <a:lnTo>
                    <a:pt x="23" y="142"/>
                  </a:lnTo>
                  <a:lnTo>
                    <a:pt x="23" y="143"/>
                  </a:lnTo>
                  <a:lnTo>
                    <a:pt x="23" y="144"/>
                  </a:lnTo>
                  <a:lnTo>
                    <a:pt x="21" y="144"/>
                  </a:lnTo>
                  <a:lnTo>
                    <a:pt x="23" y="144"/>
                  </a:lnTo>
                  <a:lnTo>
                    <a:pt x="23" y="145"/>
                  </a:lnTo>
                  <a:lnTo>
                    <a:pt x="24" y="145"/>
                  </a:lnTo>
                  <a:lnTo>
                    <a:pt x="25" y="145"/>
                  </a:lnTo>
                  <a:lnTo>
                    <a:pt x="25" y="144"/>
                  </a:lnTo>
                  <a:lnTo>
                    <a:pt x="27" y="144"/>
                  </a:lnTo>
                  <a:lnTo>
                    <a:pt x="28" y="143"/>
                  </a:lnTo>
                  <a:lnTo>
                    <a:pt x="28" y="142"/>
                  </a:lnTo>
                  <a:lnTo>
                    <a:pt x="27" y="142"/>
                  </a:lnTo>
                  <a:lnTo>
                    <a:pt x="27" y="143"/>
                  </a:lnTo>
                  <a:lnTo>
                    <a:pt x="25" y="143"/>
                  </a:lnTo>
                  <a:lnTo>
                    <a:pt x="24" y="143"/>
                  </a:lnTo>
                  <a:lnTo>
                    <a:pt x="24" y="142"/>
                  </a:lnTo>
                  <a:lnTo>
                    <a:pt x="25" y="142"/>
                  </a:lnTo>
                  <a:lnTo>
                    <a:pt x="25" y="140"/>
                  </a:lnTo>
                  <a:lnTo>
                    <a:pt x="25" y="139"/>
                  </a:lnTo>
                  <a:lnTo>
                    <a:pt x="24" y="139"/>
                  </a:lnTo>
                  <a:lnTo>
                    <a:pt x="23" y="139"/>
                  </a:lnTo>
                  <a:lnTo>
                    <a:pt x="23" y="138"/>
                  </a:lnTo>
                  <a:lnTo>
                    <a:pt x="21" y="136"/>
                  </a:lnTo>
                  <a:lnTo>
                    <a:pt x="21" y="135"/>
                  </a:lnTo>
                  <a:lnTo>
                    <a:pt x="20" y="135"/>
                  </a:lnTo>
                  <a:lnTo>
                    <a:pt x="21" y="135"/>
                  </a:lnTo>
                  <a:lnTo>
                    <a:pt x="21" y="136"/>
                  </a:lnTo>
                  <a:lnTo>
                    <a:pt x="23" y="136"/>
                  </a:lnTo>
                  <a:lnTo>
                    <a:pt x="23" y="138"/>
                  </a:lnTo>
                  <a:lnTo>
                    <a:pt x="24" y="138"/>
                  </a:lnTo>
                  <a:lnTo>
                    <a:pt x="25" y="138"/>
                  </a:lnTo>
                  <a:lnTo>
                    <a:pt x="25" y="136"/>
                  </a:lnTo>
                  <a:lnTo>
                    <a:pt x="27" y="136"/>
                  </a:lnTo>
                  <a:lnTo>
                    <a:pt x="27" y="135"/>
                  </a:lnTo>
                  <a:lnTo>
                    <a:pt x="27" y="134"/>
                  </a:lnTo>
                  <a:lnTo>
                    <a:pt x="27" y="132"/>
                  </a:lnTo>
                  <a:lnTo>
                    <a:pt x="28" y="132"/>
                  </a:lnTo>
                  <a:lnTo>
                    <a:pt x="28" y="131"/>
                  </a:lnTo>
                  <a:lnTo>
                    <a:pt x="29" y="131"/>
                  </a:lnTo>
                  <a:lnTo>
                    <a:pt x="29" y="130"/>
                  </a:lnTo>
                  <a:lnTo>
                    <a:pt x="31" y="130"/>
                  </a:lnTo>
                  <a:lnTo>
                    <a:pt x="31" y="128"/>
                  </a:lnTo>
                  <a:lnTo>
                    <a:pt x="29" y="128"/>
                  </a:lnTo>
                  <a:lnTo>
                    <a:pt x="29" y="127"/>
                  </a:lnTo>
                  <a:lnTo>
                    <a:pt x="29" y="126"/>
                  </a:lnTo>
                  <a:lnTo>
                    <a:pt x="29" y="124"/>
                  </a:lnTo>
                  <a:lnTo>
                    <a:pt x="31" y="124"/>
                  </a:lnTo>
                  <a:lnTo>
                    <a:pt x="31" y="123"/>
                  </a:lnTo>
                  <a:lnTo>
                    <a:pt x="32" y="123"/>
                  </a:lnTo>
                  <a:lnTo>
                    <a:pt x="32" y="124"/>
                  </a:lnTo>
                  <a:lnTo>
                    <a:pt x="32" y="126"/>
                  </a:lnTo>
                  <a:lnTo>
                    <a:pt x="32" y="127"/>
                  </a:lnTo>
                  <a:lnTo>
                    <a:pt x="32" y="126"/>
                  </a:lnTo>
                  <a:lnTo>
                    <a:pt x="33" y="126"/>
                  </a:lnTo>
                  <a:lnTo>
                    <a:pt x="33" y="124"/>
                  </a:lnTo>
                  <a:lnTo>
                    <a:pt x="34" y="124"/>
                  </a:lnTo>
                  <a:lnTo>
                    <a:pt x="34" y="126"/>
                  </a:lnTo>
                  <a:lnTo>
                    <a:pt x="36" y="126"/>
                  </a:lnTo>
                  <a:lnTo>
                    <a:pt x="37" y="127"/>
                  </a:lnTo>
                  <a:lnTo>
                    <a:pt x="38" y="127"/>
                  </a:lnTo>
                  <a:lnTo>
                    <a:pt x="38" y="126"/>
                  </a:lnTo>
                  <a:lnTo>
                    <a:pt x="40" y="126"/>
                  </a:lnTo>
                  <a:lnTo>
                    <a:pt x="40" y="124"/>
                  </a:lnTo>
                  <a:lnTo>
                    <a:pt x="38" y="124"/>
                  </a:lnTo>
                  <a:lnTo>
                    <a:pt x="37" y="124"/>
                  </a:lnTo>
                  <a:lnTo>
                    <a:pt x="37" y="123"/>
                  </a:lnTo>
                  <a:lnTo>
                    <a:pt x="36" y="123"/>
                  </a:lnTo>
                  <a:lnTo>
                    <a:pt x="36" y="122"/>
                  </a:lnTo>
                  <a:lnTo>
                    <a:pt x="37" y="122"/>
                  </a:lnTo>
                  <a:lnTo>
                    <a:pt x="37" y="121"/>
                  </a:lnTo>
                  <a:lnTo>
                    <a:pt x="38" y="121"/>
                  </a:lnTo>
                  <a:lnTo>
                    <a:pt x="38" y="119"/>
                  </a:lnTo>
                  <a:lnTo>
                    <a:pt x="38" y="118"/>
                  </a:lnTo>
                  <a:lnTo>
                    <a:pt x="40" y="118"/>
                  </a:lnTo>
                  <a:lnTo>
                    <a:pt x="40" y="117"/>
                  </a:lnTo>
                  <a:lnTo>
                    <a:pt x="38" y="117"/>
                  </a:lnTo>
                  <a:lnTo>
                    <a:pt x="37" y="117"/>
                  </a:lnTo>
                  <a:lnTo>
                    <a:pt x="37" y="118"/>
                  </a:lnTo>
                  <a:lnTo>
                    <a:pt x="36" y="118"/>
                  </a:lnTo>
                  <a:lnTo>
                    <a:pt x="34" y="118"/>
                  </a:lnTo>
                  <a:lnTo>
                    <a:pt x="34" y="117"/>
                  </a:lnTo>
                  <a:lnTo>
                    <a:pt x="34" y="115"/>
                  </a:lnTo>
                  <a:lnTo>
                    <a:pt x="34" y="114"/>
                  </a:lnTo>
                  <a:lnTo>
                    <a:pt x="34" y="113"/>
                  </a:lnTo>
                  <a:lnTo>
                    <a:pt x="36" y="113"/>
                  </a:lnTo>
                  <a:lnTo>
                    <a:pt x="36" y="111"/>
                  </a:lnTo>
                  <a:lnTo>
                    <a:pt x="36" y="110"/>
                  </a:lnTo>
                  <a:lnTo>
                    <a:pt x="36" y="109"/>
                  </a:lnTo>
                  <a:lnTo>
                    <a:pt x="36" y="107"/>
                  </a:lnTo>
                  <a:lnTo>
                    <a:pt x="34" y="107"/>
                  </a:lnTo>
                  <a:lnTo>
                    <a:pt x="34" y="106"/>
                  </a:lnTo>
                  <a:lnTo>
                    <a:pt x="33" y="106"/>
                  </a:lnTo>
                  <a:lnTo>
                    <a:pt x="33" y="105"/>
                  </a:lnTo>
                  <a:lnTo>
                    <a:pt x="34" y="105"/>
                  </a:lnTo>
                  <a:lnTo>
                    <a:pt x="36" y="105"/>
                  </a:lnTo>
                  <a:lnTo>
                    <a:pt x="36" y="106"/>
                  </a:lnTo>
                  <a:lnTo>
                    <a:pt x="37" y="106"/>
                  </a:lnTo>
                  <a:lnTo>
                    <a:pt x="37" y="107"/>
                  </a:lnTo>
                  <a:lnTo>
                    <a:pt x="38" y="107"/>
                  </a:lnTo>
                  <a:lnTo>
                    <a:pt x="38" y="109"/>
                  </a:lnTo>
                  <a:lnTo>
                    <a:pt x="40" y="109"/>
                  </a:lnTo>
                  <a:lnTo>
                    <a:pt x="41" y="107"/>
                  </a:lnTo>
                  <a:lnTo>
                    <a:pt x="40" y="107"/>
                  </a:lnTo>
                  <a:lnTo>
                    <a:pt x="40" y="106"/>
                  </a:lnTo>
                  <a:lnTo>
                    <a:pt x="40" y="105"/>
                  </a:lnTo>
                  <a:lnTo>
                    <a:pt x="38" y="105"/>
                  </a:lnTo>
                  <a:lnTo>
                    <a:pt x="38" y="104"/>
                  </a:lnTo>
                  <a:lnTo>
                    <a:pt x="38" y="102"/>
                  </a:lnTo>
                  <a:lnTo>
                    <a:pt x="38" y="101"/>
                  </a:lnTo>
                  <a:lnTo>
                    <a:pt x="40" y="101"/>
                  </a:lnTo>
                  <a:lnTo>
                    <a:pt x="41" y="101"/>
                  </a:lnTo>
                  <a:lnTo>
                    <a:pt x="41" y="102"/>
                  </a:lnTo>
                  <a:lnTo>
                    <a:pt x="42" y="102"/>
                  </a:lnTo>
                  <a:lnTo>
                    <a:pt x="42" y="104"/>
                  </a:lnTo>
                  <a:lnTo>
                    <a:pt x="44" y="104"/>
                  </a:lnTo>
                  <a:lnTo>
                    <a:pt x="45" y="104"/>
                  </a:lnTo>
                  <a:lnTo>
                    <a:pt x="45" y="102"/>
                  </a:lnTo>
                  <a:lnTo>
                    <a:pt x="45" y="101"/>
                  </a:lnTo>
                  <a:lnTo>
                    <a:pt x="45" y="100"/>
                  </a:lnTo>
                  <a:lnTo>
                    <a:pt x="45" y="98"/>
                  </a:lnTo>
                  <a:lnTo>
                    <a:pt x="46" y="98"/>
                  </a:lnTo>
                  <a:lnTo>
                    <a:pt x="46" y="97"/>
                  </a:lnTo>
                  <a:lnTo>
                    <a:pt x="48" y="97"/>
                  </a:lnTo>
                  <a:lnTo>
                    <a:pt x="48" y="96"/>
                  </a:lnTo>
                  <a:lnTo>
                    <a:pt x="48" y="94"/>
                  </a:lnTo>
                  <a:lnTo>
                    <a:pt x="46" y="94"/>
                  </a:lnTo>
                  <a:lnTo>
                    <a:pt x="45" y="94"/>
                  </a:lnTo>
                  <a:lnTo>
                    <a:pt x="45" y="93"/>
                  </a:lnTo>
                  <a:lnTo>
                    <a:pt x="44" y="93"/>
                  </a:lnTo>
                  <a:lnTo>
                    <a:pt x="44" y="92"/>
                  </a:lnTo>
                  <a:lnTo>
                    <a:pt x="42" y="92"/>
                  </a:lnTo>
                  <a:lnTo>
                    <a:pt x="42" y="90"/>
                  </a:lnTo>
                  <a:lnTo>
                    <a:pt x="41" y="90"/>
                  </a:lnTo>
                  <a:lnTo>
                    <a:pt x="41" y="89"/>
                  </a:lnTo>
                  <a:lnTo>
                    <a:pt x="41" y="88"/>
                  </a:lnTo>
                  <a:lnTo>
                    <a:pt x="41" y="87"/>
                  </a:lnTo>
                  <a:lnTo>
                    <a:pt x="42" y="85"/>
                  </a:lnTo>
                  <a:lnTo>
                    <a:pt x="44" y="85"/>
                  </a:lnTo>
                  <a:lnTo>
                    <a:pt x="44" y="87"/>
                  </a:lnTo>
                  <a:lnTo>
                    <a:pt x="45" y="87"/>
                  </a:lnTo>
                  <a:lnTo>
                    <a:pt x="46" y="87"/>
                  </a:lnTo>
                  <a:lnTo>
                    <a:pt x="46" y="85"/>
                  </a:lnTo>
                  <a:lnTo>
                    <a:pt x="46" y="84"/>
                  </a:lnTo>
                  <a:lnTo>
                    <a:pt x="45" y="84"/>
                  </a:lnTo>
                  <a:lnTo>
                    <a:pt x="44" y="83"/>
                  </a:lnTo>
                  <a:lnTo>
                    <a:pt x="44" y="81"/>
                  </a:lnTo>
                  <a:lnTo>
                    <a:pt x="45" y="81"/>
                  </a:lnTo>
                  <a:lnTo>
                    <a:pt x="45" y="80"/>
                  </a:lnTo>
                  <a:lnTo>
                    <a:pt x="45" y="79"/>
                  </a:lnTo>
                  <a:lnTo>
                    <a:pt x="45" y="77"/>
                  </a:lnTo>
                  <a:lnTo>
                    <a:pt x="45" y="76"/>
                  </a:lnTo>
                  <a:lnTo>
                    <a:pt x="44" y="76"/>
                  </a:lnTo>
                  <a:lnTo>
                    <a:pt x="44" y="75"/>
                  </a:lnTo>
                  <a:lnTo>
                    <a:pt x="45" y="75"/>
                  </a:lnTo>
                  <a:lnTo>
                    <a:pt x="45" y="73"/>
                  </a:lnTo>
                  <a:lnTo>
                    <a:pt x="46" y="73"/>
                  </a:lnTo>
                  <a:lnTo>
                    <a:pt x="46" y="75"/>
                  </a:lnTo>
                  <a:lnTo>
                    <a:pt x="48" y="75"/>
                  </a:lnTo>
                  <a:lnTo>
                    <a:pt x="49" y="75"/>
                  </a:lnTo>
                  <a:lnTo>
                    <a:pt x="49" y="76"/>
                  </a:lnTo>
                  <a:lnTo>
                    <a:pt x="50" y="76"/>
                  </a:lnTo>
                  <a:lnTo>
                    <a:pt x="51" y="76"/>
                  </a:lnTo>
                  <a:lnTo>
                    <a:pt x="53" y="75"/>
                  </a:lnTo>
                  <a:lnTo>
                    <a:pt x="53" y="73"/>
                  </a:lnTo>
                  <a:lnTo>
                    <a:pt x="53" y="72"/>
                  </a:lnTo>
                  <a:lnTo>
                    <a:pt x="53" y="71"/>
                  </a:lnTo>
                  <a:lnTo>
                    <a:pt x="51" y="70"/>
                  </a:lnTo>
                  <a:lnTo>
                    <a:pt x="50" y="70"/>
                  </a:lnTo>
                  <a:lnTo>
                    <a:pt x="50" y="68"/>
                  </a:lnTo>
                  <a:lnTo>
                    <a:pt x="49" y="68"/>
                  </a:lnTo>
                  <a:lnTo>
                    <a:pt x="49" y="67"/>
                  </a:lnTo>
                  <a:lnTo>
                    <a:pt x="49" y="66"/>
                  </a:lnTo>
                  <a:lnTo>
                    <a:pt x="50" y="66"/>
                  </a:lnTo>
                  <a:lnTo>
                    <a:pt x="50" y="64"/>
                  </a:lnTo>
                  <a:lnTo>
                    <a:pt x="51" y="64"/>
                  </a:lnTo>
                  <a:lnTo>
                    <a:pt x="53" y="64"/>
                  </a:lnTo>
                  <a:lnTo>
                    <a:pt x="54" y="64"/>
                  </a:lnTo>
                  <a:lnTo>
                    <a:pt x="54" y="66"/>
                  </a:lnTo>
                  <a:lnTo>
                    <a:pt x="55" y="66"/>
                  </a:lnTo>
                  <a:lnTo>
                    <a:pt x="57" y="66"/>
                  </a:lnTo>
                  <a:lnTo>
                    <a:pt x="58" y="64"/>
                  </a:lnTo>
                  <a:lnTo>
                    <a:pt x="59" y="64"/>
                  </a:lnTo>
                  <a:lnTo>
                    <a:pt x="59" y="63"/>
                  </a:lnTo>
                  <a:lnTo>
                    <a:pt x="59" y="62"/>
                  </a:lnTo>
                  <a:lnTo>
                    <a:pt x="61" y="62"/>
                  </a:lnTo>
                  <a:lnTo>
                    <a:pt x="61" y="60"/>
                  </a:lnTo>
                  <a:lnTo>
                    <a:pt x="61" y="59"/>
                  </a:lnTo>
                  <a:lnTo>
                    <a:pt x="59" y="59"/>
                  </a:lnTo>
                  <a:lnTo>
                    <a:pt x="58" y="59"/>
                  </a:lnTo>
                  <a:lnTo>
                    <a:pt x="57" y="59"/>
                  </a:lnTo>
                  <a:lnTo>
                    <a:pt x="57" y="58"/>
                  </a:lnTo>
                  <a:lnTo>
                    <a:pt x="55" y="58"/>
                  </a:lnTo>
                  <a:lnTo>
                    <a:pt x="55" y="56"/>
                  </a:lnTo>
                  <a:lnTo>
                    <a:pt x="55" y="55"/>
                  </a:lnTo>
                  <a:lnTo>
                    <a:pt x="57" y="55"/>
                  </a:lnTo>
                  <a:lnTo>
                    <a:pt x="57" y="54"/>
                  </a:lnTo>
                  <a:lnTo>
                    <a:pt x="58" y="54"/>
                  </a:lnTo>
                  <a:lnTo>
                    <a:pt x="58" y="52"/>
                  </a:lnTo>
                  <a:lnTo>
                    <a:pt x="58" y="51"/>
                  </a:lnTo>
                  <a:lnTo>
                    <a:pt x="57" y="51"/>
                  </a:lnTo>
                  <a:lnTo>
                    <a:pt x="57" y="50"/>
                  </a:lnTo>
                  <a:lnTo>
                    <a:pt x="55" y="50"/>
                  </a:lnTo>
                  <a:lnTo>
                    <a:pt x="55" y="49"/>
                  </a:lnTo>
                  <a:lnTo>
                    <a:pt x="54" y="49"/>
                  </a:lnTo>
                  <a:lnTo>
                    <a:pt x="54" y="47"/>
                  </a:lnTo>
                  <a:lnTo>
                    <a:pt x="53" y="46"/>
                  </a:lnTo>
                  <a:lnTo>
                    <a:pt x="54" y="46"/>
                  </a:lnTo>
                  <a:lnTo>
                    <a:pt x="54" y="45"/>
                  </a:lnTo>
                  <a:lnTo>
                    <a:pt x="54" y="43"/>
                  </a:lnTo>
                  <a:lnTo>
                    <a:pt x="55" y="43"/>
                  </a:lnTo>
                  <a:lnTo>
                    <a:pt x="55" y="42"/>
                  </a:lnTo>
                  <a:lnTo>
                    <a:pt x="57" y="41"/>
                  </a:lnTo>
                  <a:lnTo>
                    <a:pt x="57" y="39"/>
                  </a:lnTo>
                  <a:lnTo>
                    <a:pt x="58" y="39"/>
                  </a:lnTo>
                  <a:lnTo>
                    <a:pt x="59" y="39"/>
                  </a:lnTo>
                  <a:lnTo>
                    <a:pt x="59" y="38"/>
                  </a:lnTo>
                  <a:lnTo>
                    <a:pt x="61" y="38"/>
                  </a:lnTo>
                  <a:lnTo>
                    <a:pt x="61" y="37"/>
                  </a:lnTo>
                  <a:lnTo>
                    <a:pt x="61" y="35"/>
                  </a:lnTo>
                  <a:lnTo>
                    <a:pt x="62" y="35"/>
                  </a:lnTo>
                  <a:lnTo>
                    <a:pt x="62" y="34"/>
                  </a:lnTo>
                  <a:lnTo>
                    <a:pt x="63" y="34"/>
                  </a:lnTo>
                  <a:lnTo>
                    <a:pt x="63" y="33"/>
                  </a:lnTo>
                  <a:lnTo>
                    <a:pt x="63" y="32"/>
                  </a:lnTo>
                  <a:lnTo>
                    <a:pt x="65" y="32"/>
                  </a:lnTo>
                  <a:lnTo>
                    <a:pt x="65" y="30"/>
                  </a:lnTo>
                  <a:lnTo>
                    <a:pt x="66" y="30"/>
                  </a:lnTo>
                  <a:lnTo>
                    <a:pt x="66" y="32"/>
                  </a:lnTo>
                  <a:lnTo>
                    <a:pt x="67" y="32"/>
                  </a:lnTo>
                  <a:lnTo>
                    <a:pt x="69" y="32"/>
                  </a:lnTo>
                  <a:lnTo>
                    <a:pt x="70" y="32"/>
                  </a:lnTo>
                  <a:lnTo>
                    <a:pt x="70" y="30"/>
                  </a:lnTo>
                  <a:lnTo>
                    <a:pt x="70" y="29"/>
                  </a:lnTo>
                  <a:lnTo>
                    <a:pt x="70" y="28"/>
                  </a:lnTo>
                  <a:lnTo>
                    <a:pt x="69" y="28"/>
                  </a:lnTo>
                  <a:lnTo>
                    <a:pt x="67" y="28"/>
                  </a:lnTo>
                  <a:lnTo>
                    <a:pt x="67" y="26"/>
                  </a:lnTo>
                  <a:lnTo>
                    <a:pt x="66" y="26"/>
                  </a:lnTo>
                  <a:lnTo>
                    <a:pt x="65" y="26"/>
                  </a:lnTo>
                  <a:lnTo>
                    <a:pt x="65" y="25"/>
                  </a:lnTo>
                  <a:lnTo>
                    <a:pt x="65" y="24"/>
                  </a:lnTo>
                  <a:lnTo>
                    <a:pt x="66" y="24"/>
                  </a:lnTo>
                  <a:lnTo>
                    <a:pt x="67" y="24"/>
                  </a:lnTo>
                  <a:lnTo>
                    <a:pt x="69" y="22"/>
                  </a:lnTo>
                  <a:lnTo>
                    <a:pt x="69" y="21"/>
                  </a:lnTo>
                  <a:lnTo>
                    <a:pt x="69" y="20"/>
                  </a:lnTo>
                  <a:lnTo>
                    <a:pt x="67" y="20"/>
                  </a:lnTo>
                  <a:lnTo>
                    <a:pt x="67" y="18"/>
                  </a:lnTo>
                  <a:lnTo>
                    <a:pt x="69" y="17"/>
                  </a:lnTo>
                  <a:lnTo>
                    <a:pt x="69" y="16"/>
                  </a:lnTo>
                  <a:lnTo>
                    <a:pt x="70" y="15"/>
                  </a:lnTo>
                  <a:lnTo>
                    <a:pt x="70" y="13"/>
                  </a:lnTo>
                  <a:lnTo>
                    <a:pt x="69" y="13"/>
                  </a:lnTo>
                  <a:lnTo>
                    <a:pt x="67" y="13"/>
                  </a:lnTo>
                  <a:lnTo>
                    <a:pt x="66" y="13"/>
                  </a:lnTo>
                  <a:lnTo>
                    <a:pt x="66" y="12"/>
                  </a:lnTo>
                  <a:lnTo>
                    <a:pt x="66" y="11"/>
                  </a:lnTo>
                  <a:lnTo>
                    <a:pt x="66" y="9"/>
                  </a:lnTo>
                  <a:lnTo>
                    <a:pt x="67" y="9"/>
                  </a:lnTo>
                  <a:lnTo>
                    <a:pt x="69" y="9"/>
                  </a:lnTo>
                  <a:lnTo>
                    <a:pt x="69" y="8"/>
                  </a:lnTo>
                  <a:lnTo>
                    <a:pt x="70" y="8"/>
                  </a:lnTo>
                  <a:lnTo>
                    <a:pt x="69" y="8"/>
                  </a:lnTo>
                  <a:lnTo>
                    <a:pt x="70" y="8"/>
                  </a:lnTo>
                  <a:lnTo>
                    <a:pt x="71" y="8"/>
                  </a:lnTo>
                  <a:lnTo>
                    <a:pt x="72" y="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89">
              <a:extLst>
                <a:ext uri="{FF2B5EF4-FFF2-40B4-BE49-F238E27FC236}">
                  <a16:creationId xmlns:a16="http://schemas.microsoft.com/office/drawing/2014/main" id="{3C66EA37-744B-443B-B643-0DFF2A28DD70}"/>
                </a:ext>
              </a:extLst>
            </p:cNvPr>
            <p:cNvSpPr>
              <a:spLocks/>
            </p:cNvSpPr>
            <p:nvPr/>
          </p:nvSpPr>
          <p:spPr bwMode="auto">
            <a:xfrm>
              <a:off x="6182" y="3623"/>
              <a:ext cx="95" cy="8"/>
            </a:xfrm>
            <a:custGeom>
              <a:avLst/>
              <a:gdLst>
                <a:gd name="T0" fmla="*/ 0 w 95"/>
                <a:gd name="T1" fmla="*/ 8 h 8"/>
                <a:gd name="T2" fmla="*/ 2 w 95"/>
                <a:gd name="T3" fmla="*/ 8 h 8"/>
                <a:gd name="T4" fmla="*/ 3 w 95"/>
                <a:gd name="T5" fmla="*/ 8 h 8"/>
                <a:gd name="T6" fmla="*/ 4 w 95"/>
                <a:gd name="T7" fmla="*/ 8 h 8"/>
                <a:gd name="T8" fmla="*/ 6 w 95"/>
                <a:gd name="T9" fmla="*/ 8 h 8"/>
                <a:gd name="T10" fmla="*/ 7 w 95"/>
                <a:gd name="T11" fmla="*/ 8 h 8"/>
                <a:gd name="T12" fmla="*/ 10 w 95"/>
                <a:gd name="T13" fmla="*/ 8 h 8"/>
                <a:gd name="T14" fmla="*/ 14 w 95"/>
                <a:gd name="T15" fmla="*/ 8 h 8"/>
                <a:gd name="T16" fmla="*/ 15 w 95"/>
                <a:gd name="T17" fmla="*/ 8 h 8"/>
                <a:gd name="T18" fmla="*/ 17 w 95"/>
                <a:gd name="T19" fmla="*/ 8 h 8"/>
                <a:gd name="T20" fmla="*/ 19 w 95"/>
                <a:gd name="T21" fmla="*/ 8 h 8"/>
                <a:gd name="T22" fmla="*/ 20 w 95"/>
                <a:gd name="T23" fmla="*/ 8 h 8"/>
                <a:gd name="T24" fmla="*/ 21 w 95"/>
                <a:gd name="T25" fmla="*/ 8 h 8"/>
                <a:gd name="T26" fmla="*/ 23 w 95"/>
                <a:gd name="T27" fmla="*/ 8 h 8"/>
                <a:gd name="T28" fmla="*/ 24 w 95"/>
                <a:gd name="T29" fmla="*/ 8 h 8"/>
                <a:gd name="T30" fmla="*/ 27 w 95"/>
                <a:gd name="T31" fmla="*/ 8 h 8"/>
                <a:gd name="T32" fmla="*/ 28 w 95"/>
                <a:gd name="T33" fmla="*/ 8 h 8"/>
                <a:gd name="T34" fmla="*/ 31 w 95"/>
                <a:gd name="T35" fmla="*/ 8 h 8"/>
                <a:gd name="T36" fmla="*/ 32 w 95"/>
                <a:gd name="T37" fmla="*/ 8 h 8"/>
                <a:gd name="T38" fmla="*/ 33 w 95"/>
                <a:gd name="T39" fmla="*/ 8 h 8"/>
                <a:gd name="T40" fmla="*/ 36 w 95"/>
                <a:gd name="T41" fmla="*/ 8 h 8"/>
                <a:gd name="T42" fmla="*/ 38 w 95"/>
                <a:gd name="T43" fmla="*/ 8 h 8"/>
                <a:gd name="T44" fmla="*/ 42 w 95"/>
                <a:gd name="T45" fmla="*/ 8 h 8"/>
                <a:gd name="T46" fmla="*/ 44 w 95"/>
                <a:gd name="T47" fmla="*/ 8 h 8"/>
                <a:gd name="T48" fmla="*/ 48 w 95"/>
                <a:gd name="T49" fmla="*/ 8 h 8"/>
                <a:gd name="T50" fmla="*/ 49 w 95"/>
                <a:gd name="T51" fmla="*/ 8 h 8"/>
                <a:gd name="T52" fmla="*/ 53 w 95"/>
                <a:gd name="T53" fmla="*/ 8 h 8"/>
                <a:gd name="T54" fmla="*/ 54 w 95"/>
                <a:gd name="T55" fmla="*/ 8 h 8"/>
                <a:gd name="T56" fmla="*/ 55 w 95"/>
                <a:gd name="T57" fmla="*/ 8 h 8"/>
                <a:gd name="T58" fmla="*/ 57 w 95"/>
                <a:gd name="T59" fmla="*/ 8 h 8"/>
                <a:gd name="T60" fmla="*/ 58 w 95"/>
                <a:gd name="T61" fmla="*/ 8 h 8"/>
                <a:gd name="T62" fmla="*/ 59 w 95"/>
                <a:gd name="T63" fmla="*/ 8 h 8"/>
                <a:gd name="T64" fmla="*/ 62 w 95"/>
                <a:gd name="T65" fmla="*/ 8 h 8"/>
                <a:gd name="T66" fmla="*/ 66 w 95"/>
                <a:gd name="T67" fmla="*/ 8 h 8"/>
                <a:gd name="T68" fmla="*/ 67 w 95"/>
                <a:gd name="T69" fmla="*/ 8 h 8"/>
                <a:gd name="T70" fmla="*/ 69 w 95"/>
                <a:gd name="T71" fmla="*/ 8 h 8"/>
                <a:gd name="T72" fmla="*/ 71 w 95"/>
                <a:gd name="T73" fmla="*/ 8 h 8"/>
                <a:gd name="T74" fmla="*/ 75 w 95"/>
                <a:gd name="T75" fmla="*/ 8 h 8"/>
                <a:gd name="T76" fmla="*/ 76 w 95"/>
                <a:gd name="T77" fmla="*/ 8 h 8"/>
                <a:gd name="T78" fmla="*/ 79 w 95"/>
                <a:gd name="T79" fmla="*/ 8 h 8"/>
                <a:gd name="T80" fmla="*/ 82 w 95"/>
                <a:gd name="T81" fmla="*/ 8 h 8"/>
                <a:gd name="T82" fmla="*/ 84 w 95"/>
                <a:gd name="T83" fmla="*/ 8 h 8"/>
                <a:gd name="T84" fmla="*/ 86 w 95"/>
                <a:gd name="T85" fmla="*/ 8 h 8"/>
                <a:gd name="T86" fmla="*/ 89 w 95"/>
                <a:gd name="T87" fmla="*/ 8 h 8"/>
                <a:gd name="T88" fmla="*/ 93 w 95"/>
                <a:gd name="T89" fmla="*/ 8 h 8"/>
                <a:gd name="T90" fmla="*/ 95 w 95"/>
                <a:gd name="T91" fmla="*/ 8 h 8"/>
                <a:gd name="T92" fmla="*/ 95 w 95"/>
                <a:gd name="T93" fmla="*/ 5 h 8"/>
                <a:gd name="T94" fmla="*/ 95 w 95"/>
                <a:gd name="T9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5" h="8">
                  <a:moveTo>
                    <a:pt x="0" y="8"/>
                  </a:moveTo>
                  <a:lnTo>
                    <a:pt x="2" y="8"/>
                  </a:lnTo>
                  <a:lnTo>
                    <a:pt x="3" y="8"/>
                  </a:lnTo>
                  <a:lnTo>
                    <a:pt x="4" y="8"/>
                  </a:lnTo>
                  <a:lnTo>
                    <a:pt x="6" y="8"/>
                  </a:lnTo>
                  <a:lnTo>
                    <a:pt x="7" y="8"/>
                  </a:lnTo>
                  <a:lnTo>
                    <a:pt x="10" y="8"/>
                  </a:lnTo>
                  <a:lnTo>
                    <a:pt x="14" y="8"/>
                  </a:lnTo>
                  <a:lnTo>
                    <a:pt x="15" y="8"/>
                  </a:lnTo>
                  <a:lnTo>
                    <a:pt x="17" y="8"/>
                  </a:lnTo>
                  <a:lnTo>
                    <a:pt x="19" y="8"/>
                  </a:lnTo>
                  <a:lnTo>
                    <a:pt x="20" y="8"/>
                  </a:lnTo>
                  <a:lnTo>
                    <a:pt x="21" y="8"/>
                  </a:lnTo>
                  <a:lnTo>
                    <a:pt x="23" y="8"/>
                  </a:lnTo>
                  <a:lnTo>
                    <a:pt x="24" y="8"/>
                  </a:lnTo>
                  <a:lnTo>
                    <a:pt x="27" y="8"/>
                  </a:lnTo>
                  <a:lnTo>
                    <a:pt x="28" y="8"/>
                  </a:lnTo>
                  <a:lnTo>
                    <a:pt x="31" y="8"/>
                  </a:lnTo>
                  <a:lnTo>
                    <a:pt x="32" y="8"/>
                  </a:lnTo>
                  <a:lnTo>
                    <a:pt x="33" y="8"/>
                  </a:lnTo>
                  <a:lnTo>
                    <a:pt x="36" y="8"/>
                  </a:lnTo>
                  <a:lnTo>
                    <a:pt x="38" y="8"/>
                  </a:lnTo>
                  <a:lnTo>
                    <a:pt x="42" y="8"/>
                  </a:lnTo>
                  <a:lnTo>
                    <a:pt x="44" y="8"/>
                  </a:lnTo>
                  <a:lnTo>
                    <a:pt x="48" y="8"/>
                  </a:lnTo>
                  <a:lnTo>
                    <a:pt x="49" y="8"/>
                  </a:lnTo>
                  <a:lnTo>
                    <a:pt x="53" y="8"/>
                  </a:lnTo>
                  <a:lnTo>
                    <a:pt x="54" y="8"/>
                  </a:lnTo>
                  <a:lnTo>
                    <a:pt x="55" y="8"/>
                  </a:lnTo>
                  <a:lnTo>
                    <a:pt x="57" y="8"/>
                  </a:lnTo>
                  <a:lnTo>
                    <a:pt x="58" y="8"/>
                  </a:lnTo>
                  <a:lnTo>
                    <a:pt x="59" y="8"/>
                  </a:lnTo>
                  <a:lnTo>
                    <a:pt x="62" y="8"/>
                  </a:lnTo>
                  <a:lnTo>
                    <a:pt x="66" y="8"/>
                  </a:lnTo>
                  <a:lnTo>
                    <a:pt x="67" y="8"/>
                  </a:lnTo>
                  <a:lnTo>
                    <a:pt x="69" y="8"/>
                  </a:lnTo>
                  <a:lnTo>
                    <a:pt x="71" y="8"/>
                  </a:lnTo>
                  <a:lnTo>
                    <a:pt x="75" y="8"/>
                  </a:lnTo>
                  <a:lnTo>
                    <a:pt x="76" y="8"/>
                  </a:lnTo>
                  <a:lnTo>
                    <a:pt x="79" y="8"/>
                  </a:lnTo>
                  <a:lnTo>
                    <a:pt x="82" y="8"/>
                  </a:lnTo>
                  <a:lnTo>
                    <a:pt x="84" y="8"/>
                  </a:lnTo>
                  <a:lnTo>
                    <a:pt x="86" y="8"/>
                  </a:lnTo>
                  <a:lnTo>
                    <a:pt x="89" y="8"/>
                  </a:lnTo>
                  <a:lnTo>
                    <a:pt x="93" y="8"/>
                  </a:lnTo>
                  <a:lnTo>
                    <a:pt x="95" y="8"/>
                  </a:lnTo>
                  <a:lnTo>
                    <a:pt x="95" y="5"/>
                  </a:lnTo>
                  <a:lnTo>
                    <a:pt x="9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90">
              <a:extLst>
                <a:ext uri="{FF2B5EF4-FFF2-40B4-BE49-F238E27FC236}">
                  <a16:creationId xmlns:a16="http://schemas.microsoft.com/office/drawing/2014/main" id="{278949BA-1296-4C59-8B73-8676FB6C0314}"/>
                </a:ext>
              </a:extLst>
            </p:cNvPr>
            <p:cNvSpPr>
              <a:spLocks/>
            </p:cNvSpPr>
            <p:nvPr/>
          </p:nvSpPr>
          <p:spPr bwMode="auto">
            <a:xfrm>
              <a:off x="6645" y="3630"/>
              <a:ext cx="263" cy="170"/>
            </a:xfrm>
            <a:custGeom>
              <a:avLst/>
              <a:gdLst>
                <a:gd name="T0" fmla="*/ 253 w 263"/>
                <a:gd name="T1" fmla="*/ 11 h 170"/>
                <a:gd name="T2" fmla="*/ 255 w 263"/>
                <a:gd name="T3" fmla="*/ 25 h 170"/>
                <a:gd name="T4" fmla="*/ 256 w 263"/>
                <a:gd name="T5" fmla="*/ 61 h 170"/>
                <a:gd name="T6" fmla="*/ 257 w 263"/>
                <a:gd name="T7" fmla="*/ 77 h 170"/>
                <a:gd name="T8" fmla="*/ 260 w 263"/>
                <a:gd name="T9" fmla="*/ 117 h 170"/>
                <a:gd name="T10" fmla="*/ 261 w 263"/>
                <a:gd name="T11" fmla="*/ 159 h 170"/>
                <a:gd name="T12" fmla="*/ 257 w 263"/>
                <a:gd name="T13" fmla="*/ 167 h 170"/>
                <a:gd name="T14" fmla="*/ 246 w 263"/>
                <a:gd name="T15" fmla="*/ 167 h 170"/>
                <a:gd name="T16" fmla="*/ 230 w 263"/>
                <a:gd name="T17" fmla="*/ 169 h 170"/>
                <a:gd name="T18" fmla="*/ 225 w 263"/>
                <a:gd name="T19" fmla="*/ 169 h 170"/>
                <a:gd name="T20" fmla="*/ 212 w 263"/>
                <a:gd name="T21" fmla="*/ 169 h 170"/>
                <a:gd name="T22" fmla="*/ 200 w 263"/>
                <a:gd name="T23" fmla="*/ 169 h 170"/>
                <a:gd name="T24" fmla="*/ 195 w 263"/>
                <a:gd name="T25" fmla="*/ 169 h 170"/>
                <a:gd name="T26" fmla="*/ 178 w 263"/>
                <a:gd name="T27" fmla="*/ 169 h 170"/>
                <a:gd name="T28" fmla="*/ 170 w 263"/>
                <a:gd name="T29" fmla="*/ 169 h 170"/>
                <a:gd name="T30" fmla="*/ 159 w 263"/>
                <a:gd name="T31" fmla="*/ 169 h 170"/>
                <a:gd name="T32" fmla="*/ 153 w 263"/>
                <a:gd name="T33" fmla="*/ 169 h 170"/>
                <a:gd name="T34" fmla="*/ 145 w 263"/>
                <a:gd name="T35" fmla="*/ 169 h 170"/>
                <a:gd name="T36" fmla="*/ 129 w 263"/>
                <a:gd name="T37" fmla="*/ 170 h 170"/>
                <a:gd name="T38" fmla="*/ 125 w 263"/>
                <a:gd name="T39" fmla="*/ 170 h 170"/>
                <a:gd name="T40" fmla="*/ 121 w 263"/>
                <a:gd name="T41" fmla="*/ 170 h 170"/>
                <a:gd name="T42" fmla="*/ 104 w 263"/>
                <a:gd name="T43" fmla="*/ 170 h 170"/>
                <a:gd name="T44" fmla="*/ 94 w 263"/>
                <a:gd name="T45" fmla="*/ 170 h 170"/>
                <a:gd name="T46" fmla="*/ 82 w 263"/>
                <a:gd name="T47" fmla="*/ 170 h 170"/>
                <a:gd name="T48" fmla="*/ 62 w 263"/>
                <a:gd name="T49" fmla="*/ 170 h 170"/>
                <a:gd name="T50" fmla="*/ 52 w 263"/>
                <a:gd name="T51" fmla="*/ 170 h 170"/>
                <a:gd name="T52" fmla="*/ 43 w 263"/>
                <a:gd name="T53" fmla="*/ 170 h 170"/>
                <a:gd name="T54" fmla="*/ 31 w 263"/>
                <a:gd name="T55" fmla="*/ 170 h 170"/>
                <a:gd name="T56" fmla="*/ 24 w 263"/>
                <a:gd name="T57" fmla="*/ 170 h 170"/>
                <a:gd name="T58" fmla="*/ 11 w 263"/>
                <a:gd name="T59" fmla="*/ 170 h 170"/>
                <a:gd name="T60" fmla="*/ 1 w 263"/>
                <a:gd name="T61" fmla="*/ 169 h 170"/>
                <a:gd name="T62" fmla="*/ 1 w 263"/>
                <a:gd name="T63" fmla="*/ 152 h 170"/>
                <a:gd name="T64" fmla="*/ 1 w 263"/>
                <a:gd name="T65" fmla="*/ 138 h 170"/>
                <a:gd name="T66" fmla="*/ 1 w 263"/>
                <a:gd name="T67" fmla="*/ 127 h 170"/>
                <a:gd name="T68" fmla="*/ 1 w 263"/>
                <a:gd name="T69" fmla="*/ 114 h 170"/>
                <a:gd name="T70" fmla="*/ 1 w 263"/>
                <a:gd name="T71" fmla="*/ 100 h 170"/>
                <a:gd name="T72" fmla="*/ 0 w 263"/>
                <a:gd name="T73" fmla="*/ 82 h 170"/>
                <a:gd name="T74" fmla="*/ 0 w 263"/>
                <a:gd name="T75" fmla="*/ 68 h 170"/>
                <a:gd name="T76" fmla="*/ 0 w 263"/>
                <a:gd name="T77" fmla="*/ 60 h 170"/>
                <a:gd name="T78" fmla="*/ 7 w 263"/>
                <a:gd name="T79" fmla="*/ 59 h 170"/>
                <a:gd name="T80" fmla="*/ 28 w 263"/>
                <a:gd name="T81" fmla="*/ 57 h 170"/>
                <a:gd name="T82" fmla="*/ 27 w 263"/>
                <a:gd name="T83" fmla="*/ 51 h 170"/>
                <a:gd name="T84" fmla="*/ 27 w 263"/>
                <a:gd name="T85" fmla="*/ 42 h 170"/>
                <a:gd name="T86" fmla="*/ 27 w 263"/>
                <a:gd name="T87" fmla="*/ 34 h 170"/>
                <a:gd name="T88" fmla="*/ 27 w 263"/>
                <a:gd name="T89" fmla="*/ 21 h 170"/>
                <a:gd name="T90" fmla="*/ 28 w 263"/>
                <a:gd name="T91" fmla="*/ 1 h 170"/>
                <a:gd name="T92" fmla="*/ 39 w 263"/>
                <a:gd name="T93" fmla="*/ 2 h 170"/>
                <a:gd name="T94" fmla="*/ 49 w 263"/>
                <a:gd name="T95" fmla="*/ 2 h 170"/>
                <a:gd name="T96" fmla="*/ 58 w 263"/>
                <a:gd name="T97" fmla="*/ 2 h 170"/>
                <a:gd name="T98" fmla="*/ 74 w 263"/>
                <a:gd name="T99" fmla="*/ 1 h 170"/>
                <a:gd name="T100" fmla="*/ 92 w 263"/>
                <a:gd name="T101" fmla="*/ 1 h 170"/>
                <a:gd name="T102" fmla="*/ 109 w 263"/>
                <a:gd name="T103" fmla="*/ 1 h 170"/>
                <a:gd name="T104" fmla="*/ 130 w 263"/>
                <a:gd name="T105" fmla="*/ 1 h 170"/>
                <a:gd name="T106" fmla="*/ 168 w 263"/>
                <a:gd name="T107" fmla="*/ 0 h 170"/>
                <a:gd name="T108" fmla="*/ 195 w 263"/>
                <a:gd name="T109" fmla="*/ 0 h 170"/>
                <a:gd name="T110" fmla="*/ 209 w 263"/>
                <a:gd name="T111" fmla="*/ 0 h 170"/>
                <a:gd name="T112" fmla="*/ 222 w 263"/>
                <a:gd name="T113" fmla="*/ 0 h 170"/>
                <a:gd name="T114" fmla="*/ 235 w 263"/>
                <a:gd name="T115" fmla="*/ 0 h 170"/>
                <a:gd name="T116" fmla="*/ 250 w 263"/>
                <a:gd name="T1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3" h="170">
                  <a:moveTo>
                    <a:pt x="253" y="0"/>
                  </a:moveTo>
                  <a:lnTo>
                    <a:pt x="253" y="2"/>
                  </a:lnTo>
                  <a:lnTo>
                    <a:pt x="253" y="6"/>
                  </a:lnTo>
                  <a:lnTo>
                    <a:pt x="253" y="6"/>
                  </a:lnTo>
                  <a:lnTo>
                    <a:pt x="253" y="8"/>
                  </a:lnTo>
                  <a:lnTo>
                    <a:pt x="253" y="11"/>
                  </a:lnTo>
                  <a:lnTo>
                    <a:pt x="253" y="14"/>
                  </a:lnTo>
                  <a:lnTo>
                    <a:pt x="253" y="15"/>
                  </a:lnTo>
                  <a:lnTo>
                    <a:pt x="253" y="18"/>
                  </a:lnTo>
                  <a:lnTo>
                    <a:pt x="253" y="19"/>
                  </a:lnTo>
                  <a:lnTo>
                    <a:pt x="253" y="19"/>
                  </a:lnTo>
                  <a:lnTo>
                    <a:pt x="255" y="25"/>
                  </a:lnTo>
                  <a:lnTo>
                    <a:pt x="255" y="34"/>
                  </a:lnTo>
                  <a:lnTo>
                    <a:pt x="255" y="43"/>
                  </a:lnTo>
                  <a:lnTo>
                    <a:pt x="256" y="47"/>
                  </a:lnTo>
                  <a:lnTo>
                    <a:pt x="256" y="49"/>
                  </a:lnTo>
                  <a:lnTo>
                    <a:pt x="256" y="56"/>
                  </a:lnTo>
                  <a:lnTo>
                    <a:pt x="256" y="61"/>
                  </a:lnTo>
                  <a:lnTo>
                    <a:pt x="256" y="64"/>
                  </a:lnTo>
                  <a:lnTo>
                    <a:pt x="256" y="65"/>
                  </a:lnTo>
                  <a:lnTo>
                    <a:pt x="256" y="66"/>
                  </a:lnTo>
                  <a:lnTo>
                    <a:pt x="257" y="72"/>
                  </a:lnTo>
                  <a:lnTo>
                    <a:pt x="257" y="74"/>
                  </a:lnTo>
                  <a:lnTo>
                    <a:pt x="257" y="77"/>
                  </a:lnTo>
                  <a:lnTo>
                    <a:pt x="257" y="80"/>
                  </a:lnTo>
                  <a:lnTo>
                    <a:pt x="257" y="82"/>
                  </a:lnTo>
                  <a:lnTo>
                    <a:pt x="257" y="89"/>
                  </a:lnTo>
                  <a:lnTo>
                    <a:pt x="259" y="93"/>
                  </a:lnTo>
                  <a:lnTo>
                    <a:pt x="259" y="102"/>
                  </a:lnTo>
                  <a:lnTo>
                    <a:pt x="260" y="117"/>
                  </a:lnTo>
                  <a:lnTo>
                    <a:pt x="260" y="121"/>
                  </a:lnTo>
                  <a:lnTo>
                    <a:pt x="260" y="129"/>
                  </a:lnTo>
                  <a:lnTo>
                    <a:pt x="260" y="140"/>
                  </a:lnTo>
                  <a:lnTo>
                    <a:pt x="261" y="149"/>
                  </a:lnTo>
                  <a:lnTo>
                    <a:pt x="261" y="158"/>
                  </a:lnTo>
                  <a:lnTo>
                    <a:pt x="261" y="159"/>
                  </a:lnTo>
                  <a:lnTo>
                    <a:pt x="261" y="162"/>
                  </a:lnTo>
                  <a:lnTo>
                    <a:pt x="263" y="165"/>
                  </a:lnTo>
                  <a:lnTo>
                    <a:pt x="263" y="167"/>
                  </a:lnTo>
                  <a:lnTo>
                    <a:pt x="263" y="167"/>
                  </a:lnTo>
                  <a:lnTo>
                    <a:pt x="259" y="167"/>
                  </a:lnTo>
                  <a:lnTo>
                    <a:pt x="257" y="167"/>
                  </a:lnTo>
                  <a:lnTo>
                    <a:pt x="256" y="167"/>
                  </a:lnTo>
                  <a:lnTo>
                    <a:pt x="253" y="167"/>
                  </a:lnTo>
                  <a:lnTo>
                    <a:pt x="252" y="167"/>
                  </a:lnTo>
                  <a:lnTo>
                    <a:pt x="248" y="167"/>
                  </a:lnTo>
                  <a:lnTo>
                    <a:pt x="247" y="167"/>
                  </a:lnTo>
                  <a:lnTo>
                    <a:pt x="246" y="167"/>
                  </a:lnTo>
                  <a:lnTo>
                    <a:pt x="240" y="167"/>
                  </a:lnTo>
                  <a:lnTo>
                    <a:pt x="238" y="167"/>
                  </a:lnTo>
                  <a:lnTo>
                    <a:pt x="236" y="167"/>
                  </a:lnTo>
                  <a:lnTo>
                    <a:pt x="235" y="169"/>
                  </a:lnTo>
                  <a:lnTo>
                    <a:pt x="233" y="169"/>
                  </a:lnTo>
                  <a:lnTo>
                    <a:pt x="230" y="169"/>
                  </a:lnTo>
                  <a:lnTo>
                    <a:pt x="229" y="169"/>
                  </a:lnTo>
                  <a:lnTo>
                    <a:pt x="227" y="169"/>
                  </a:lnTo>
                  <a:lnTo>
                    <a:pt x="227" y="169"/>
                  </a:lnTo>
                  <a:lnTo>
                    <a:pt x="226" y="169"/>
                  </a:lnTo>
                  <a:lnTo>
                    <a:pt x="225" y="169"/>
                  </a:lnTo>
                  <a:lnTo>
                    <a:pt x="225" y="169"/>
                  </a:lnTo>
                  <a:lnTo>
                    <a:pt x="221" y="169"/>
                  </a:lnTo>
                  <a:lnTo>
                    <a:pt x="216" y="169"/>
                  </a:lnTo>
                  <a:lnTo>
                    <a:pt x="214" y="169"/>
                  </a:lnTo>
                  <a:lnTo>
                    <a:pt x="214" y="169"/>
                  </a:lnTo>
                  <a:lnTo>
                    <a:pt x="214" y="169"/>
                  </a:lnTo>
                  <a:lnTo>
                    <a:pt x="212" y="169"/>
                  </a:lnTo>
                  <a:lnTo>
                    <a:pt x="210" y="169"/>
                  </a:lnTo>
                  <a:lnTo>
                    <a:pt x="206" y="169"/>
                  </a:lnTo>
                  <a:lnTo>
                    <a:pt x="204" y="169"/>
                  </a:lnTo>
                  <a:lnTo>
                    <a:pt x="202" y="169"/>
                  </a:lnTo>
                  <a:lnTo>
                    <a:pt x="202" y="169"/>
                  </a:lnTo>
                  <a:lnTo>
                    <a:pt x="200" y="169"/>
                  </a:lnTo>
                  <a:lnTo>
                    <a:pt x="200" y="169"/>
                  </a:lnTo>
                  <a:lnTo>
                    <a:pt x="198" y="169"/>
                  </a:lnTo>
                  <a:lnTo>
                    <a:pt x="198" y="169"/>
                  </a:lnTo>
                  <a:lnTo>
                    <a:pt x="197" y="169"/>
                  </a:lnTo>
                  <a:lnTo>
                    <a:pt x="196" y="169"/>
                  </a:lnTo>
                  <a:lnTo>
                    <a:pt x="195" y="169"/>
                  </a:lnTo>
                  <a:lnTo>
                    <a:pt x="193" y="169"/>
                  </a:lnTo>
                  <a:lnTo>
                    <a:pt x="192" y="169"/>
                  </a:lnTo>
                  <a:lnTo>
                    <a:pt x="191" y="169"/>
                  </a:lnTo>
                  <a:lnTo>
                    <a:pt x="188" y="169"/>
                  </a:lnTo>
                  <a:lnTo>
                    <a:pt x="181" y="169"/>
                  </a:lnTo>
                  <a:lnTo>
                    <a:pt x="178" y="169"/>
                  </a:lnTo>
                  <a:lnTo>
                    <a:pt x="176" y="169"/>
                  </a:lnTo>
                  <a:lnTo>
                    <a:pt x="174" y="169"/>
                  </a:lnTo>
                  <a:lnTo>
                    <a:pt x="174" y="169"/>
                  </a:lnTo>
                  <a:lnTo>
                    <a:pt x="172" y="169"/>
                  </a:lnTo>
                  <a:lnTo>
                    <a:pt x="171" y="169"/>
                  </a:lnTo>
                  <a:lnTo>
                    <a:pt x="170" y="169"/>
                  </a:lnTo>
                  <a:lnTo>
                    <a:pt x="168" y="169"/>
                  </a:lnTo>
                  <a:lnTo>
                    <a:pt x="164" y="169"/>
                  </a:lnTo>
                  <a:lnTo>
                    <a:pt x="163" y="169"/>
                  </a:lnTo>
                  <a:lnTo>
                    <a:pt x="163" y="169"/>
                  </a:lnTo>
                  <a:lnTo>
                    <a:pt x="161" y="169"/>
                  </a:lnTo>
                  <a:lnTo>
                    <a:pt x="159" y="169"/>
                  </a:lnTo>
                  <a:lnTo>
                    <a:pt x="159" y="169"/>
                  </a:lnTo>
                  <a:lnTo>
                    <a:pt x="159" y="169"/>
                  </a:lnTo>
                  <a:lnTo>
                    <a:pt x="159" y="169"/>
                  </a:lnTo>
                  <a:lnTo>
                    <a:pt x="157" y="169"/>
                  </a:lnTo>
                  <a:lnTo>
                    <a:pt x="155" y="169"/>
                  </a:lnTo>
                  <a:lnTo>
                    <a:pt x="153" y="169"/>
                  </a:lnTo>
                  <a:lnTo>
                    <a:pt x="151" y="169"/>
                  </a:lnTo>
                  <a:lnTo>
                    <a:pt x="151" y="169"/>
                  </a:lnTo>
                  <a:lnTo>
                    <a:pt x="147" y="169"/>
                  </a:lnTo>
                  <a:lnTo>
                    <a:pt x="147" y="169"/>
                  </a:lnTo>
                  <a:lnTo>
                    <a:pt x="145" y="169"/>
                  </a:lnTo>
                  <a:lnTo>
                    <a:pt x="145" y="169"/>
                  </a:lnTo>
                  <a:lnTo>
                    <a:pt x="141" y="169"/>
                  </a:lnTo>
                  <a:lnTo>
                    <a:pt x="138" y="170"/>
                  </a:lnTo>
                  <a:lnTo>
                    <a:pt x="136" y="170"/>
                  </a:lnTo>
                  <a:lnTo>
                    <a:pt x="134" y="170"/>
                  </a:lnTo>
                  <a:lnTo>
                    <a:pt x="132" y="170"/>
                  </a:lnTo>
                  <a:lnTo>
                    <a:pt x="129" y="170"/>
                  </a:lnTo>
                  <a:lnTo>
                    <a:pt x="128" y="170"/>
                  </a:lnTo>
                  <a:lnTo>
                    <a:pt x="128" y="170"/>
                  </a:lnTo>
                  <a:lnTo>
                    <a:pt x="126" y="170"/>
                  </a:lnTo>
                  <a:lnTo>
                    <a:pt x="126" y="170"/>
                  </a:lnTo>
                  <a:lnTo>
                    <a:pt x="125" y="170"/>
                  </a:lnTo>
                  <a:lnTo>
                    <a:pt x="125" y="170"/>
                  </a:lnTo>
                  <a:lnTo>
                    <a:pt x="125" y="170"/>
                  </a:lnTo>
                  <a:lnTo>
                    <a:pt x="125" y="170"/>
                  </a:lnTo>
                  <a:lnTo>
                    <a:pt x="124" y="170"/>
                  </a:lnTo>
                  <a:lnTo>
                    <a:pt x="123" y="170"/>
                  </a:lnTo>
                  <a:lnTo>
                    <a:pt x="123" y="170"/>
                  </a:lnTo>
                  <a:lnTo>
                    <a:pt x="121" y="170"/>
                  </a:lnTo>
                  <a:lnTo>
                    <a:pt x="120" y="170"/>
                  </a:lnTo>
                  <a:lnTo>
                    <a:pt x="117" y="170"/>
                  </a:lnTo>
                  <a:lnTo>
                    <a:pt x="115" y="170"/>
                  </a:lnTo>
                  <a:lnTo>
                    <a:pt x="112" y="170"/>
                  </a:lnTo>
                  <a:lnTo>
                    <a:pt x="108" y="170"/>
                  </a:lnTo>
                  <a:lnTo>
                    <a:pt x="104" y="170"/>
                  </a:lnTo>
                  <a:lnTo>
                    <a:pt x="103" y="170"/>
                  </a:lnTo>
                  <a:lnTo>
                    <a:pt x="102" y="170"/>
                  </a:lnTo>
                  <a:lnTo>
                    <a:pt x="99" y="170"/>
                  </a:lnTo>
                  <a:lnTo>
                    <a:pt x="98" y="170"/>
                  </a:lnTo>
                  <a:lnTo>
                    <a:pt x="95" y="170"/>
                  </a:lnTo>
                  <a:lnTo>
                    <a:pt x="94" y="170"/>
                  </a:lnTo>
                  <a:lnTo>
                    <a:pt x="94" y="170"/>
                  </a:lnTo>
                  <a:lnTo>
                    <a:pt x="92" y="170"/>
                  </a:lnTo>
                  <a:lnTo>
                    <a:pt x="86" y="170"/>
                  </a:lnTo>
                  <a:lnTo>
                    <a:pt x="85" y="170"/>
                  </a:lnTo>
                  <a:lnTo>
                    <a:pt x="85" y="170"/>
                  </a:lnTo>
                  <a:lnTo>
                    <a:pt x="82" y="170"/>
                  </a:lnTo>
                  <a:lnTo>
                    <a:pt x="77" y="170"/>
                  </a:lnTo>
                  <a:lnTo>
                    <a:pt x="73" y="170"/>
                  </a:lnTo>
                  <a:lnTo>
                    <a:pt x="69" y="170"/>
                  </a:lnTo>
                  <a:lnTo>
                    <a:pt x="68" y="170"/>
                  </a:lnTo>
                  <a:lnTo>
                    <a:pt x="66" y="170"/>
                  </a:lnTo>
                  <a:lnTo>
                    <a:pt x="62" y="170"/>
                  </a:lnTo>
                  <a:lnTo>
                    <a:pt x="58" y="170"/>
                  </a:lnTo>
                  <a:lnTo>
                    <a:pt x="57" y="170"/>
                  </a:lnTo>
                  <a:lnTo>
                    <a:pt x="57" y="170"/>
                  </a:lnTo>
                  <a:lnTo>
                    <a:pt x="54" y="170"/>
                  </a:lnTo>
                  <a:lnTo>
                    <a:pt x="53" y="170"/>
                  </a:lnTo>
                  <a:lnTo>
                    <a:pt x="52" y="170"/>
                  </a:lnTo>
                  <a:lnTo>
                    <a:pt x="51" y="170"/>
                  </a:lnTo>
                  <a:lnTo>
                    <a:pt x="49" y="170"/>
                  </a:lnTo>
                  <a:lnTo>
                    <a:pt x="48" y="170"/>
                  </a:lnTo>
                  <a:lnTo>
                    <a:pt x="45" y="170"/>
                  </a:lnTo>
                  <a:lnTo>
                    <a:pt x="44" y="170"/>
                  </a:lnTo>
                  <a:lnTo>
                    <a:pt x="43" y="170"/>
                  </a:lnTo>
                  <a:lnTo>
                    <a:pt x="40" y="170"/>
                  </a:lnTo>
                  <a:lnTo>
                    <a:pt x="37" y="170"/>
                  </a:lnTo>
                  <a:lnTo>
                    <a:pt x="35" y="170"/>
                  </a:lnTo>
                  <a:lnTo>
                    <a:pt x="34" y="170"/>
                  </a:lnTo>
                  <a:lnTo>
                    <a:pt x="32" y="170"/>
                  </a:lnTo>
                  <a:lnTo>
                    <a:pt x="31" y="170"/>
                  </a:lnTo>
                  <a:lnTo>
                    <a:pt x="28" y="170"/>
                  </a:lnTo>
                  <a:lnTo>
                    <a:pt x="28" y="170"/>
                  </a:lnTo>
                  <a:lnTo>
                    <a:pt x="27" y="170"/>
                  </a:lnTo>
                  <a:lnTo>
                    <a:pt x="26" y="170"/>
                  </a:lnTo>
                  <a:lnTo>
                    <a:pt x="26" y="170"/>
                  </a:lnTo>
                  <a:lnTo>
                    <a:pt x="24" y="170"/>
                  </a:lnTo>
                  <a:lnTo>
                    <a:pt x="23" y="170"/>
                  </a:lnTo>
                  <a:lnTo>
                    <a:pt x="19" y="170"/>
                  </a:lnTo>
                  <a:lnTo>
                    <a:pt x="18" y="170"/>
                  </a:lnTo>
                  <a:lnTo>
                    <a:pt x="17" y="170"/>
                  </a:lnTo>
                  <a:lnTo>
                    <a:pt x="15" y="170"/>
                  </a:lnTo>
                  <a:lnTo>
                    <a:pt x="11" y="170"/>
                  </a:lnTo>
                  <a:lnTo>
                    <a:pt x="10" y="170"/>
                  </a:lnTo>
                  <a:lnTo>
                    <a:pt x="9" y="170"/>
                  </a:lnTo>
                  <a:lnTo>
                    <a:pt x="5" y="170"/>
                  </a:lnTo>
                  <a:lnTo>
                    <a:pt x="2" y="170"/>
                  </a:lnTo>
                  <a:lnTo>
                    <a:pt x="1" y="170"/>
                  </a:lnTo>
                  <a:lnTo>
                    <a:pt x="1" y="169"/>
                  </a:lnTo>
                  <a:lnTo>
                    <a:pt x="1" y="165"/>
                  </a:lnTo>
                  <a:lnTo>
                    <a:pt x="1" y="163"/>
                  </a:lnTo>
                  <a:lnTo>
                    <a:pt x="1" y="161"/>
                  </a:lnTo>
                  <a:lnTo>
                    <a:pt x="1" y="158"/>
                  </a:lnTo>
                  <a:lnTo>
                    <a:pt x="1" y="154"/>
                  </a:lnTo>
                  <a:lnTo>
                    <a:pt x="1" y="152"/>
                  </a:lnTo>
                  <a:lnTo>
                    <a:pt x="1" y="148"/>
                  </a:lnTo>
                  <a:lnTo>
                    <a:pt x="1" y="145"/>
                  </a:lnTo>
                  <a:lnTo>
                    <a:pt x="1" y="144"/>
                  </a:lnTo>
                  <a:lnTo>
                    <a:pt x="1" y="142"/>
                  </a:lnTo>
                  <a:lnTo>
                    <a:pt x="1" y="141"/>
                  </a:lnTo>
                  <a:lnTo>
                    <a:pt x="1" y="138"/>
                  </a:lnTo>
                  <a:lnTo>
                    <a:pt x="1" y="136"/>
                  </a:lnTo>
                  <a:lnTo>
                    <a:pt x="1" y="135"/>
                  </a:lnTo>
                  <a:lnTo>
                    <a:pt x="1" y="132"/>
                  </a:lnTo>
                  <a:lnTo>
                    <a:pt x="1" y="131"/>
                  </a:lnTo>
                  <a:lnTo>
                    <a:pt x="1" y="129"/>
                  </a:lnTo>
                  <a:lnTo>
                    <a:pt x="1" y="127"/>
                  </a:lnTo>
                  <a:lnTo>
                    <a:pt x="1" y="124"/>
                  </a:lnTo>
                  <a:lnTo>
                    <a:pt x="1" y="120"/>
                  </a:lnTo>
                  <a:lnTo>
                    <a:pt x="1" y="119"/>
                  </a:lnTo>
                  <a:lnTo>
                    <a:pt x="1" y="116"/>
                  </a:lnTo>
                  <a:lnTo>
                    <a:pt x="1" y="115"/>
                  </a:lnTo>
                  <a:lnTo>
                    <a:pt x="1" y="114"/>
                  </a:lnTo>
                  <a:lnTo>
                    <a:pt x="1" y="111"/>
                  </a:lnTo>
                  <a:lnTo>
                    <a:pt x="1" y="107"/>
                  </a:lnTo>
                  <a:lnTo>
                    <a:pt x="1" y="104"/>
                  </a:lnTo>
                  <a:lnTo>
                    <a:pt x="1" y="104"/>
                  </a:lnTo>
                  <a:lnTo>
                    <a:pt x="1" y="103"/>
                  </a:lnTo>
                  <a:lnTo>
                    <a:pt x="1" y="100"/>
                  </a:lnTo>
                  <a:lnTo>
                    <a:pt x="1" y="98"/>
                  </a:lnTo>
                  <a:lnTo>
                    <a:pt x="0" y="93"/>
                  </a:lnTo>
                  <a:lnTo>
                    <a:pt x="1" y="90"/>
                  </a:lnTo>
                  <a:lnTo>
                    <a:pt x="0" y="87"/>
                  </a:lnTo>
                  <a:lnTo>
                    <a:pt x="0" y="85"/>
                  </a:lnTo>
                  <a:lnTo>
                    <a:pt x="0" y="82"/>
                  </a:lnTo>
                  <a:lnTo>
                    <a:pt x="0" y="81"/>
                  </a:lnTo>
                  <a:lnTo>
                    <a:pt x="0" y="77"/>
                  </a:lnTo>
                  <a:lnTo>
                    <a:pt x="0" y="74"/>
                  </a:lnTo>
                  <a:lnTo>
                    <a:pt x="0" y="72"/>
                  </a:lnTo>
                  <a:lnTo>
                    <a:pt x="0" y="72"/>
                  </a:lnTo>
                  <a:lnTo>
                    <a:pt x="0" y="68"/>
                  </a:lnTo>
                  <a:lnTo>
                    <a:pt x="0" y="66"/>
                  </a:lnTo>
                  <a:lnTo>
                    <a:pt x="0" y="65"/>
                  </a:lnTo>
                  <a:lnTo>
                    <a:pt x="0" y="65"/>
                  </a:lnTo>
                  <a:lnTo>
                    <a:pt x="0" y="63"/>
                  </a:lnTo>
                  <a:lnTo>
                    <a:pt x="0" y="61"/>
                  </a:lnTo>
                  <a:lnTo>
                    <a:pt x="0" y="60"/>
                  </a:lnTo>
                  <a:lnTo>
                    <a:pt x="0" y="59"/>
                  </a:lnTo>
                  <a:lnTo>
                    <a:pt x="1" y="59"/>
                  </a:lnTo>
                  <a:lnTo>
                    <a:pt x="2" y="59"/>
                  </a:lnTo>
                  <a:lnTo>
                    <a:pt x="5" y="59"/>
                  </a:lnTo>
                  <a:lnTo>
                    <a:pt x="6" y="59"/>
                  </a:lnTo>
                  <a:lnTo>
                    <a:pt x="7" y="59"/>
                  </a:lnTo>
                  <a:lnTo>
                    <a:pt x="9" y="57"/>
                  </a:lnTo>
                  <a:lnTo>
                    <a:pt x="11" y="57"/>
                  </a:lnTo>
                  <a:lnTo>
                    <a:pt x="13" y="57"/>
                  </a:lnTo>
                  <a:lnTo>
                    <a:pt x="19" y="57"/>
                  </a:lnTo>
                  <a:lnTo>
                    <a:pt x="23" y="57"/>
                  </a:lnTo>
                  <a:lnTo>
                    <a:pt x="28" y="57"/>
                  </a:lnTo>
                  <a:lnTo>
                    <a:pt x="28" y="57"/>
                  </a:lnTo>
                  <a:lnTo>
                    <a:pt x="28" y="56"/>
                  </a:lnTo>
                  <a:lnTo>
                    <a:pt x="28" y="56"/>
                  </a:lnTo>
                  <a:lnTo>
                    <a:pt x="28" y="55"/>
                  </a:lnTo>
                  <a:lnTo>
                    <a:pt x="27" y="52"/>
                  </a:lnTo>
                  <a:lnTo>
                    <a:pt x="27" y="51"/>
                  </a:lnTo>
                  <a:lnTo>
                    <a:pt x="27" y="48"/>
                  </a:lnTo>
                  <a:lnTo>
                    <a:pt x="27" y="48"/>
                  </a:lnTo>
                  <a:lnTo>
                    <a:pt x="27" y="47"/>
                  </a:lnTo>
                  <a:lnTo>
                    <a:pt x="27" y="45"/>
                  </a:lnTo>
                  <a:lnTo>
                    <a:pt x="27" y="43"/>
                  </a:lnTo>
                  <a:lnTo>
                    <a:pt x="27" y="42"/>
                  </a:lnTo>
                  <a:lnTo>
                    <a:pt x="27" y="39"/>
                  </a:lnTo>
                  <a:lnTo>
                    <a:pt x="27" y="38"/>
                  </a:lnTo>
                  <a:lnTo>
                    <a:pt x="27" y="38"/>
                  </a:lnTo>
                  <a:lnTo>
                    <a:pt x="27" y="36"/>
                  </a:lnTo>
                  <a:lnTo>
                    <a:pt x="27" y="35"/>
                  </a:lnTo>
                  <a:lnTo>
                    <a:pt x="27" y="34"/>
                  </a:lnTo>
                  <a:lnTo>
                    <a:pt x="27" y="32"/>
                  </a:lnTo>
                  <a:lnTo>
                    <a:pt x="27" y="30"/>
                  </a:lnTo>
                  <a:lnTo>
                    <a:pt x="27" y="27"/>
                  </a:lnTo>
                  <a:lnTo>
                    <a:pt x="27" y="26"/>
                  </a:lnTo>
                  <a:lnTo>
                    <a:pt x="27" y="22"/>
                  </a:lnTo>
                  <a:lnTo>
                    <a:pt x="27" y="21"/>
                  </a:lnTo>
                  <a:lnTo>
                    <a:pt x="27" y="17"/>
                  </a:lnTo>
                  <a:lnTo>
                    <a:pt x="27" y="11"/>
                  </a:lnTo>
                  <a:lnTo>
                    <a:pt x="27" y="9"/>
                  </a:lnTo>
                  <a:lnTo>
                    <a:pt x="27" y="2"/>
                  </a:lnTo>
                  <a:lnTo>
                    <a:pt x="27" y="1"/>
                  </a:lnTo>
                  <a:lnTo>
                    <a:pt x="28" y="1"/>
                  </a:lnTo>
                  <a:lnTo>
                    <a:pt x="32" y="2"/>
                  </a:lnTo>
                  <a:lnTo>
                    <a:pt x="34" y="2"/>
                  </a:lnTo>
                  <a:lnTo>
                    <a:pt x="36" y="2"/>
                  </a:lnTo>
                  <a:lnTo>
                    <a:pt x="36" y="2"/>
                  </a:lnTo>
                  <a:lnTo>
                    <a:pt x="37" y="2"/>
                  </a:lnTo>
                  <a:lnTo>
                    <a:pt x="39" y="2"/>
                  </a:lnTo>
                  <a:lnTo>
                    <a:pt x="40" y="2"/>
                  </a:lnTo>
                  <a:lnTo>
                    <a:pt x="41" y="2"/>
                  </a:lnTo>
                  <a:lnTo>
                    <a:pt x="43" y="2"/>
                  </a:lnTo>
                  <a:lnTo>
                    <a:pt x="45" y="2"/>
                  </a:lnTo>
                  <a:lnTo>
                    <a:pt x="47" y="2"/>
                  </a:lnTo>
                  <a:lnTo>
                    <a:pt x="49" y="2"/>
                  </a:lnTo>
                  <a:lnTo>
                    <a:pt x="52" y="2"/>
                  </a:lnTo>
                  <a:lnTo>
                    <a:pt x="54" y="2"/>
                  </a:lnTo>
                  <a:lnTo>
                    <a:pt x="54" y="2"/>
                  </a:lnTo>
                  <a:lnTo>
                    <a:pt x="56" y="2"/>
                  </a:lnTo>
                  <a:lnTo>
                    <a:pt x="56" y="2"/>
                  </a:lnTo>
                  <a:lnTo>
                    <a:pt x="58" y="2"/>
                  </a:lnTo>
                  <a:lnTo>
                    <a:pt x="61" y="2"/>
                  </a:lnTo>
                  <a:lnTo>
                    <a:pt x="62" y="1"/>
                  </a:lnTo>
                  <a:lnTo>
                    <a:pt x="68" y="1"/>
                  </a:lnTo>
                  <a:lnTo>
                    <a:pt x="69" y="1"/>
                  </a:lnTo>
                  <a:lnTo>
                    <a:pt x="72" y="1"/>
                  </a:lnTo>
                  <a:lnTo>
                    <a:pt x="74" y="1"/>
                  </a:lnTo>
                  <a:lnTo>
                    <a:pt x="77" y="1"/>
                  </a:lnTo>
                  <a:lnTo>
                    <a:pt x="78" y="1"/>
                  </a:lnTo>
                  <a:lnTo>
                    <a:pt x="83" y="1"/>
                  </a:lnTo>
                  <a:lnTo>
                    <a:pt x="87" y="1"/>
                  </a:lnTo>
                  <a:lnTo>
                    <a:pt x="90" y="1"/>
                  </a:lnTo>
                  <a:lnTo>
                    <a:pt x="92" y="1"/>
                  </a:lnTo>
                  <a:lnTo>
                    <a:pt x="98" y="1"/>
                  </a:lnTo>
                  <a:lnTo>
                    <a:pt x="99" y="1"/>
                  </a:lnTo>
                  <a:lnTo>
                    <a:pt x="103" y="1"/>
                  </a:lnTo>
                  <a:lnTo>
                    <a:pt x="106" y="1"/>
                  </a:lnTo>
                  <a:lnTo>
                    <a:pt x="108" y="1"/>
                  </a:lnTo>
                  <a:lnTo>
                    <a:pt x="109" y="1"/>
                  </a:lnTo>
                  <a:lnTo>
                    <a:pt x="111" y="1"/>
                  </a:lnTo>
                  <a:lnTo>
                    <a:pt x="112" y="1"/>
                  </a:lnTo>
                  <a:lnTo>
                    <a:pt x="116" y="1"/>
                  </a:lnTo>
                  <a:lnTo>
                    <a:pt x="117" y="1"/>
                  </a:lnTo>
                  <a:lnTo>
                    <a:pt x="125" y="1"/>
                  </a:lnTo>
                  <a:lnTo>
                    <a:pt x="130" y="1"/>
                  </a:lnTo>
                  <a:lnTo>
                    <a:pt x="136" y="1"/>
                  </a:lnTo>
                  <a:lnTo>
                    <a:pt x="142" y="1"/>
                  </a:lnTo>
                  <a:lnTo>
                    <a:pt x="150" y="1"/>
                  </a:lnTo>
                  <a:lnTo>
                    <a:pt x="155" y="0"/>
                  </a:lnTo>
                  <a:lnTo>
                    <a:pt x="161" y="0"/>
                  </a:lnTo>
                  <a:lnTo>
                    <a:pt x="168" y="0"/>
                  </a:lnTo>
                  <a:lnTo>
                    <a:pt x="174" y="0"/>
                  </a:lnTo>
                  <a:lnTo>
                    <a:pt x="180" y="0"/>
                  </a:lnTo>
                  <a:lnTo>
                    <a:pt x="187" y="0"/>
                  </a:lnTo>
                  <a:lnTo>
                    <a:pt x="191" y="0"/>
                  </a:lnTo>
                  <a:lnTo>
                    <a:pt x="192" y="0"/>
                  </a:lnTo>
                  <a:lnTo>
                    <a:pt x="195" y="0"/>
                  </a:lnTo>
                  <a:lnTo>
                    <a:pt x="197" y="0"/>
                  </a:lnTo>
                  <a:lnTo>
                    <a:pt x="198" y="0"/>
                  </a:lnTo>
                  <a:lnTo>
                    <a:pt x="202" y="0"/>
                  </a:lnTo>
                  <a:lnTo>
                    <a:pt x="205" y="0"/>
                  </a:lnTo>
                  <a:lnTo>
                    <a:pt x="206" y="0"/>
                  </a:lnTo>
                  <a:lnTo>
                    <a:pt x="209" y="0"/>
                  </a:lnTo>
                  <a:lnTo>
                    <a:pt x="210" y="0"/>
                  </a:lnTo>
                  <a:lnTo>
                    <a:pt x="212" y="0"/>
                  </a:lnTo>
                  <a:lnTo>
                    <a:pt x="213" y="0"/>
                  </a:lnTo>
                  <a:lnTo>
                    <a:pt x="214" y="0"/>
                  </a:lnTo>
                  <a:lnTo>
                    <a:pt x="217" y="0"/>
                  </a:lnTo>
                  <a:lnTo>
                    <a:pt x="222" y="0"/>
                  </a:lnTo>
                  <a:lnTo>
                    <a:pt x="223" y="0"/>
                  </a:lnTo>
                  <a:lnTo>
                    <a:pt x="225" y="0"/>
                  </a:lnTo>
                  <a:lnTo>
                    <a:pt x="226" y="0"/>
                  </a:lnTo>
                  <a:lnTo>
                    <a:pt x="229" y="0"/>
                  </a:lnTo>
                  <a:lnTo>
                    <a:pt x="231" y="0"/>
                  </a:lnTo>
                  <a:lnTo>
                    <a:pt x="235" y="0"/>
                  </a:lnTo>
                  <a:lnTo>
                    <a:pt x="238" y="0"/>
                  </a:lnTo>
                  <a:lnTo>
                    <a:pt x="240" y="0"/>
                  </a:lnTo>
                  <a:lnTo>
                    <a:pt x="242" y="0"/>
                  </a:lnTo>
                  <a:lnTo>
                    <a:pt x="244" y="0"/>
                  </a:lnTo>
                  <a:lnTo>
                    <a:pt x="247" y="0"/>
                  </a:lnTo>
                  <a:lnTo>
                    <a:pt x="250" y="0"/>
                  </a:lnTo>
                  <a:lnTo>
                    <a:pt x="253" y="0"/>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91">
              <a:extLst>
                <a:ext uri="{FF2B5EF4-FFF2-40B4-BE49-F238E27FC236}">
                  <a16:creationId xmlns:a16="http://schemas.microsoft.com/office/drawing/2014/main" id="{E55885DD-C842-405D-A155-7A0E5E9C1BE9}"/>
                </a:ext>
              </a:extLst>
            </p:cNvPr>
            <p:cNvSpPr>
              <a:spLocks/>
            </p:cNvSpPr>
            <p:nvPr/>
          </p:nvSpPr>
          <p:spPr bwMode="auto">
            <a:xfrm>
              <a:off x="6393" y="3689"/>
              <a:ext cx="253" cy="168"/>
            </a:xfrm>
            <a:custGeom>
              <a:avLst/>
              <a:gdLst>
                <a:gd name="T0" fmla="*/ 252 w 253"/>
                <a:gd name="T1" fmla="*/ 6 h 168"/>
                <a:gd name="T2" fmla="*/ 252 w 253"/>
                <a:gd name="T3" fmla="*/ 18 h 168"/>
                <a:gd name="T4" fmla="*/ 252 w 253"/>
                <a:gd name="T5" fmla="*/ 34 h 168"/>
                <a:gd name="T6" fmla="*/ 253 w 253"/>
                <a:gd name="T7" fmla="*/ 48 h 168"/>
                <a:gd name="T8" fmla="*/ 253 w 253"/>
                <a:gd name="T9" fmla="*/ 61 h 168"/>
                <a:gd name="T10" fmla="*/ 253 w 253"/>
                <a:gd name="T11" fmla="*/ 76 h 168"/>
                <a:gd name="T12" fmla="*/ 253 w 253"/>
                <a:gd name="T13" fmla="*/ 86 h 168"/>
                <a:gd name="T14" fmla="*/ 253 w 253"/>
                <a:gd name="T15" fmla="*/ 104 h 168"/>
                <a:gd name="T16" fmla="*/ 253 w 253"/>
                <a:gd name="T17" fmla="*/ 120 h 168"/>
                <a:gd name="T18" fmla="*/ 253 w 253"/>
                <a:gd name="T19" fmla="*/ 134 h 168"/>
                <a:gd name="T20" fmla="*/ 253 w 253"/>
                <a:gd name="T21" fmla="*/ 148 h 168"/>
                <a:gd name="T22" fmla="*/ 237 w 253"/>
                <a:gd name="T23" fmla="*/ 149 h 168"/>
                <a:gd name="T24" fmla="*/ 216 w 253"/>
                <a:gd name="T25" fmla="*/ 149 h 168"/>
                <a:gd name="T26" fmla="*/ 200 w 253"/>
                <a:gd name="T27" fmla="*/ 149 h 168"/>
                <a:gd name="T28" fmla="*/ 187 w 253"/>
                <a:gd name="T29" fmla="*/ 149 h 168"/>
                <a:gd name="T30" fmla="*/ 178 w 253"/>
                <a:gd name="T31" fmla="*/ 149 h 168"/>
                <a:gd name="T32" fmla="*/ 157 w 253"/>
                <a:gd name="T33" fmla="*/ 149 h 168"/>
                <a:gd name="T34" fmla="*/ 144 w 253"/>
                <a:gd name="T35" fmla="*/ 149 h 168"/>
                <a:gd name="T36" fmla="*/ 132 w 253"/>
                <a:gd name="T37" fmla="*/ 149 h 168"/>
                <a:gd name="T38" fmla="*/ 123 w 253"/>
                <a:gd name="T39" fmla="*/ 149 h 168"/>
                <a:gd name="T40" fmla="*/ 117 w 253"/>
                <a:gd name="T41" fmla="*/ 149 h 168"/>
                <a:gd name="T42" fmla="*/ 110 w 253"/>
                <a:gd name="T43" fmla="*/ 149 h 168"/>
                <a:gd name="T44" fmla="*/ 97 w 253"/>
                <a:gd name="T45" fmla="*/ 149 h 168"/>
                <a:gd name="T46" fmla="*/ 91 w 253"/>
                <a:gd name="T47" fmla="*/ 149 h 168"/>
                <a:gd name="T48" fmla="*/ 72 w 253"/>
                <a:gd name="T49" fmla="*/ 150 h 168"/>
                <a:gd name="T50" fmla="*/ 58 w 253"/>
                <a:gd name="T51" fmla="*/ 150 h 168"/>
                <a:gd name="T52" fmla="*/ 56 w 253"/>
                <a:gd name="T53" fmla="*/ 158 h 168"/>
                <a:gd name="T54" fmla="*/ 54 w 253"/>
                <a:gd name="T55" fmla="*/ 168 h 168"/>
                <a:gd name="T56" fmla="*/ 45 w 253"/>
                <a:gd name="T57" fmla="*/ 168 h 168"/>
                <a:gd name="T58" fmla="*/ 34 w 253"/>
                <a:gd name="T59" fmla="*/ 168 h 168"/>
                <a:gd name="T60" fmla="*/ 20 w 253"/>
                <a:gd name="T61" fmla="*/ 168 h 168"/>
                <a:gd name="T62" fmla="*/ 7 w 253"/>
                <a:gd name="T63" fmla="*/ 168 h 168"/>
                <a:gd name="T64" fmla="*/ 0 w 253"/>
                <a:gd name="T65" fmla="*/ 161 h 168"/>
                <a:gd name="T66" fmla="*/ 0 w 253"/>
                <a:gd name="T67" fmla="*/ 142 h 168"/>
                <a:gd name="T68" fmla="*/ 0 w 253"/>
                <a:gd name="T69" fmla="*/ 125 h 168"/>
                <a:gd name="T70" fmla="*/ 0 w 253"/>
                <a:gd name="T71" fmla="*/ 112 h 168"/>
                <a:gd name="T72" fmla="*/ 0 w 253"/>
                <a:gd name="T73" fmla="*/ 94 h 168"/>
                <a:gd name="T74" fmla="*/ 0 w 253"/>
                <a:gd name="T75" fmla="*/ 85 h 168"/>
                <a:gd name="T76" fmla="*/ 0 w 253"/>
                <a:gd name="T77" fmla="*/ 68 h 168"/>
                <a:gd name="T78" fmla="*/ 0 w 253"/>
                <a:gd name="T79" fmla="*/ 60 h 168"/>
                <a:gd name="T80" fmla="*/ 0 w 253"/>
                <a:gd name="T81" fmla="*/ 53 h 168"/>
                <a:gd name="T82" fmla="*/ 0 w 253"/>
                <a:gd name="T83" fmla="*/ 38 h 168"/>
                <a:gd name="T84" fmla="*/ 0 w 253"/>
                <a:gd name="T85" fmla="*/ 23 h 168"/>
                <a:gd name="T86" fmla="*/ 0 w 253"/>
                <a:gd name="T87" fmla="*/ 1 h 168"/>
                <a:gd name="T88" fmla="*/ 16 w 253"/>
                <a:gd name="T89" fmla="*/ 1 h 168"/>
                <a:gd name="T90" fmla="*/ 30 w 253"/>
                <a:gd name="T91" fmla="*/ 1 h 168"/>
                <a:gd name="T92" fmla="*/ 50 w 253"/>
                <a:gd name="T93" fmla="*/ 1 h 168"/>
                <a:gd name="T94" fmla="*/ 62 w 253"/>
                <a:gd name="T95" fmla="*/ 1 h 168"/>
                <a:gd name="T96" fmla="*/ 72 w 253"/>
                <a:gd name="T97" fmla="*/ 1 h 168"/>
                <a:gd name="T98" fmla="*/ 83 w 253"/>
                <a:gd name="T99" fmla="*/ 1 h 168"/>
                <a:gd name="T100" fmla="*/ 91 w 253"/>
                <a:gd name="T101" fmla="*/ 1 h 168"/>
                <a:gd name="T102" fmla="*/ 104 w 253"/>
                <a:gd name="T103" fmla="*/ 1 h 168"/>
                <a:gd name="T104" fmla="*/ 119 w 253"/>
                <a:gd name="T105" fmla="*/ 0 h 168"/>
                <a:gd name="T106" fmla="*/ 132 w 253"/>
                <a:gd name="T107" fmla="*/ 0 h 168"/>
                <a:gd name="T108" fmla="*/ 149 w 253"/>
                <a:gd name="T109" fmla="*/ 0 h 168"/>
                <a:gd name="T110" fmla="*/ 166 w 253"/>
                <a:gd name="T111" fmla="*/ 0 h 168"/>
                <a:gd name="T112" fmla="*/ 177 w 253"/>
                <a:gd name="T113" fmla="*/ 0 h 168"/>
                <a:gd name="T114" fmla="*/ 193 w 253"/>
                <a:gd name="T115" fmla="*/ 0 h 168"/>
                <a:gd name="T116" fmla="*/ 212 w 253"/>
                <a:gd name="T117" fmla="*/ 0 h 168"/>
                <a:gd name="T118" fmla="*/ 228 w 253"/>
                <a:gd name="T119" fmla="*/ 0 h 168"/>
                <a:gd name="T120" fmla="*/ 240 w 253"/>
                <a:gd name="T121" fmla="*/ 0 h 168"/>
                <a:gd name="T122" fmla="*/ 252 w 253"/>
                <a:gd name="T1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 h="168">
                  <a:moveTo>
                    <a:pt x="252" y="0"/>
                  </a:moveTo>
                  <a:lnTo>
                    <a:pt x="252" y="1"/>
                  </a:lnTo>
                  <a:lnTo>
                    <a:pt x="252" y="2"/>
                  </a:lnTo>
                  <a:lnTo>
                    <a:pt x="252" y="4"/>
                  </a:lnTo>
                  <a:lnTo>
                    <a:pt x="252" y="6"/>
                  </a:lnTo>
                  <a:lnTo>
                    <a:pt x="252" y="6"/>
                  </a:lnTo>
                  <a:lnTo>
                    <a:pt x="252" y="7"/>
                  </a:lnTo>
                  <a:lnTo>
                    <a:pt x="252" y="9"/>
                  </a:lnTo>
                  <a:lnTo>
                    <a:pt x="252" y="13"/>
                  </a:lnTo>
                  <a:lnTo>
                    <a:pt x="252" y="13"/>
                  </a:lnTo>
                  <a:lnTo>
                    <a:pt x="252" y="15"/>
                  </a:lnTo>
                  <a:lnTo>
                    <a:pt x="252" y="18"/>
                  </a:lnTo>
                  <a:lnTo>
                    <a:pt x="252" y="22"/>
                  </a:lnTo>
                  <a:lnTo>
                    <a:pt x="252" y="23"/>
                  </a:lnTo>
                  <a:lnTo>
                    <a:pt x="252" y="26"/>
                  </a:lnTo>
                  <a:lnTo>
                    <a:pt x="252" y="28"/>
                  </a:lnTo>
                  <a:lnTo>
                    <a:pt x="253" y="31"/>
                  </a:lnTo>
                  <a:lnTo>
                    <a:pt x="252" y="34"/>
                  </a:lnTo>
                  <a:lnTo>
                    <a:pt x="253" y="39"/>
                  </a:lnTo>
                  <a:lnTo>
                    <a:pt x="253" y="41"/>
                  </a:lnTo>
                  <a:lnTo>
                    <a:pt x="253" y="44"/>
                  </a:lnTo>
                  <a:lnTo>
                    <a:pt x="253" y="45"/>
                  </a:lnTo>
                  <a:lnTo>
                    <a:pt x="253" y="45"/>
                  </a:lnTo>
                  <a:lnTo>
                    <a:pt x="253" y="48"/>
                  </a:lnTo>
                  <a:lnTo>
                    <a:pt x="253" y="52"/>
                  </a:lnTo>
                  <a:lnTo>
                    <a:pt x="253" y="55"/>
                  </a:lnTo>
                  <a:lnTo>
                    <a:pt x="253" y="56"/>
                  </a:lnTo>
                  <a:lnTo>
                    <a:pt x="253" y="57"/>
                  </a:lnTo>
                  <a:lnTo>
                    <a:pt x="253" y="60"/>
                  </a:lnTo>
                  <a:lnTo>
                    <a:pt x="253" y="61"/>
                  </a:lnTo>
                  <a:lnTo>
                    <a:pt x="253" y="65"/>
                  </a:lnTo>
                  <a:lnTo>
                    <a:pt x="253" y="68"/>
                  </a:lnTo>
                  <a:lnTo>
                    <a:pt x="253" y="70"/>
                  </a:lnTo>
                  <a:lnTo>
                    <a:pt x="253" y="72"/>
                  </a:lnTo>
                  <a:lnTo>
                    <a:pt x="253" y="73"/>
                  </a:lnTo>
                  <a:lnTo>
                    <a:pt x="253" y="76"/>
                  </a:lnTo>
                  <a:lnTo>
                    <a:pt x="253" y="77"/>
                  </a:lnTo>
                  <a:lnTo>
                    <a:pt x="253" y="79"/>
                  </a:lnTo>
                  <a:lnTo>
                    <a:pt x="253" y="82"/>
                  </a:lnTo>
                  <a:lnTo>
                    <a:pt x="253" y="83"/>
                  </a:lnTo>
                  <a:lnTo>
                    <a:pt x="253" y="85"/>
                  </a:lnTo>
                  <a:lnTo>
                    <a:pt x="253" y="86"/>
                  </a:lnTo>
                  <a:lnTo>
                    <a:pt x="253" y="89"/>
                  </a:lnTo>
                  <a:lnTo>
                    <a:pt x="253" y="93"/>
                  </a:lnTo>
                  <a:lnTo>
                    <a:pt x="253" y="95"/>
                  </a:lnTo>
                  <a:lnTo>
                    <a:pt x="253" y="99"/>
                  </a:lnTo>
                  <a:lnTo>
                    <a:pt x="253" y="102"/>
                  </a:lnTo>
                  <a:lnTo>
                    <a:pt x="253" y="104"/>
                  </a:lnTo>
                  <a:lnTo>
                    <a:pt x="253" y="106"/>
                  </a:lnTo>
                  <a:lnTo>
                    <a:pt x="253" y="110"/>
                  </a:lnTo>
                  <a:lnTo>
                    <a:pt x="253" y="111"/>
                  </a:lnTo>
                  <a:lnTo>
                    <a:pt x="253" y="112"/>
                  </a:lnTo>
                  <a:lnTo>
                    <a:pt x="253" y="115"/>
                  </a:lnTo>
                  <a:lnTo>
                    <a:pt x="253" y="120"/>
                  </a:lnTo>
                  <a:lnTo>
                    <a:pt x="253" y="124"/>
                  </a:lnTo>
                  <a:lnTo>
                    <a:pt x="253" y="127"/>
                  </a:lnTo>
                  <a:lnTo>
                    <a:pt x="253" y="128"/>
                  </a:lnTo>
                  <a:lnTo>
                    <a:pt x="253" y="129"/>
                  </a:lnTo>
                  <a:lnTo>
                    <a:pt x="253" y="130"/>
                  </a:lnTo>
                  <a:lnTo>
                    <a:pt x="253" y="134"/>
                  </a:lnTo>
                  <a:lnTo>
                    <a:pt x="253" y="137"/>
                  </a:lnTo>
                  <a:lnTo>
                    <a:pt x="253" y="138"/>
                  </a:lnTo>
                  <a:lnTo>
                    <a:pt x="253" y="142"/>
                  </a:lnTo>
                  <a:lnTo>
                    <a:pt x="253" y="145"/>
                  </a:lnTo>
                  <a:lnTo>
                    <a:pt x="253" y="146"/>
                  </a:lnTo>
                  <a:lnTo>
                    <a:pt x="253" y="148"/>
                  </a:lnTo>
                  <a:lnTo>
                    <a:pt x="252" y="148"/>
                  </a:lnTo>
                  <a:lnTo>
                    <a:pt x="246" y="148"/>
                  </a:lnTo>
                  <a:lnTo>
                    <a:pt x="245" y="148"/>
                  </a:lnTo>
                  <a:lnTo>
                    <a:pt x="244" y="148"/>
                  </a:lnTo>
                  <a:lnTo>
                    <a:pt x="238" y="149"/>
                  </a:lnTo>
                  <a:lnTo>
                    <a:pt x="237" y="149"/>
                  </a:lnTo>
                  <a:lnTo>
                    <a:pt x="235" y="149"/>
                  </a:lnTo>
                  <a:lnTo>
                    <a:pt x="229" y="149"/>
                  </a:lnTo>
                  <a:lnTo>
                    <a:pt x="225" y="149"/>
                  </a:lnTo>
                  <a:lnTo>
                    <a:pt x="224" y="149"/>
                  </a:lnTo>
                  <a:lnTo>
                    <a:pt x="219" y="149"/>
                  </a:lnTo>
                  <a:lnTo>
                    <a:pt x="216" y="149"/>
                  </a:lnTo>
                  <a:lnTo>
                    <a:pt x="215" y="149"/>
                  </a:lnTo>
                  <a:lnTo>
                    <a:pt x="212" y="149"/>
                  </a:lnTo>
                  <a:lnTo>
                    <a:pt x="210" y="149"/>
                  </a:lnTo>
                  <a:lnTo>
                    <a:pt x="208" y="149"/>
                  </a:lnTo>
                  <a:lnTo>
                    <a:pt x="207" y="149"/>
                  </a:lnTo>
                  <a:lnTo>
                    <a:pt x="200" y="149"/>
                  </a:lnTo>
                  <a:lnTo>
                    <a:pt x="198" y="149"/>
                  </a:lnTo>
                  <a:lnTo>
                    <a:pt x="197" y="149"/>
                  </a:lnTo>
                  <a:lnTo>
                    <a:pt x="194" y="149"/>
                  </a:lnTo>
                  <a:lnTo>
                    <a:pt x="193" y="149"/>
                  </a:lnTo>
                  <a:lnTo>
                    <a:pt x="190" y="149"/>
                  </a:lnTo>
                  <a:lnTo>
                    <a:pt x="187" y="149"/>
                  </a:lnTo>
                  <a:lnTo>
                    <a:pt x="186" y="149"/>
                  </a:lnTo>
                  <a:lnTo>
                    <a:pt x="183" y="149"/>
                  </a:lnTo>
                  <a:lnTo>
                    <a:pt x="181" y="149"/>
                  </a:lnTo>
                  <a:lnTo>
                    <a:pt x="180" y="149"/>
                  </a:lnTo>
                  <a:lnTo>
                    <a:pt x="180" y="149"/>
                  </a:lnTo>
                  <a:lnTo>
                    <a:pt x="178" y="149"/>
                  </a:lnTo>
                  <a:lnTo>
                    <a:pt x="176" y="149"/>
                  </a:lnTo>
                  <a:lnTo>
                    <a:pt x="170" y="149"/>
                  </a:lnTo>
                  <a:lnTo>
                    <a:pt x="169" y="149"/>
                  </a:lnTo>
                  <a:lnTo>
                    <a:pt x="163" y="149"/>
                  </a:lnTo>
                  <a:lnTo>
                    <a:pt x="159" y="149"/>
                  </a:lnTo>
                  <a:lnTo>
                    <a:pt x="157" y="149"/>
                  </a:lnTo>
                  <a:lnTo>
                    <a:pt x="156" y="149"/>
                  </a:lnTo>
                  <a:lnTo>
                    <a:pt x="153" y="149"/>
                  </a:lnTo>
                  <a:lnTo>
                    <a:pt x="151" y="149"/>
                  </a:lnTo>
                  <a:lnTo>
                    <a:pt x="147" y="149"/>
                  </a:lnTo>
                  <a:lnTo>
                    <a:pt x="145" y="149"/>
                  </a:lnTo>
                  <a:lnTo>
                    <a:pt x="144" y="149"/>
                  </a:lnTo>
                  <a:lnTo>
                    <a:pt x="142" y="149"/>
                  </a:lnTo>
                  <a:lnTo>
                    <a:pt x="142" y="149"/>
                  </a:lnTo>
                  <a:lnTo>
                    <a:pt x="139" y="149"/>
                  </a:lnTo>
                  <a:lnTo>
                    <a:pt x="136" y="149"/>
                  </a:lnTo>
                  <a:lnTo>
                    <a:pt x="135" y="149"/>
                  </a:lnTo>
                  <a:lnTo>
                    <a:pt x="132" y="149"/>
                  </a:lnTo>
                  <a:lnTo>
                    <a:pt x="131" y="149"/>
                  </a:lnTo>
                  <a:lnTo>
                    <a:pt x="128" y="149"/>
                  </a:lnTo>
                  <a:lnTo>
                    <a:pt x="126" y="149"/>
                  </a:lnTo>
                  <a:lnTo>
                    <a:pt x="125" y="149"/>
                  </a:lnTo>
                  <a:lnTo>
                    <a:pt x="123" y="149"/>
                  </a:lnTo>
                  <a:lnTo>
                    <a:pt x="123" y="149"/>
                  </a:lnTo>
                  <a:lnTo>
                    <a:pt x="122" y="149"/>
                  </a:lnTo>
                  <a:lnTo>
                    <a:pt x="122" y="149"/>
                  </a:lnTo>
                  <a:lnTo>
                    <a:pt x="122" y="149"/>
                  </a:lnTo>
                  <a:lnTo>
                    <a:pt x="121" y="149"/>
                  </a:lnTo>
                  <a:lnTo>
                    <a:pt x="121" y="149"/>
                  </a:lnTo>
                  <a:lnTo>
                    <a:pt x="117" y="149"/>
                  </a:lnTo>
                  <a:lnTo>
                    <a:pt x="115" y="149"/>
                  </a:lnTo>
                  <a:lnTo>
                    <a:pt x="113" y="149"/>
                  </a:lnTo>
                  <a:lnTo>
                    <a:pt x="113" y="149"/>
                  </a:lnTo>
                  <a:lnTo>
                    <a:pt x="111" y="149"/>
                  </a:lnTo>
                  <a:lnTo>
                    <a:pt x="111" y="149"/>
                  </a:lnTo>
                  <a:lnTo>
                    <a:pt x="110" y="149"/>
                  </a:lnTo>
                  <a:lnTo>
                    <a:pt x="108" y="149"/>
                  </a:lnTo>
                  <a:lnTo>
                    <a:pt x="104" y="149"/>
                  </a:lnTo>
                  <a:lnTo>
                    <a:pt x="104" y="149"/>
                  </a:lnTo>
                  <a:lnTo>
                    <a:pt x="102" y="149"/>
                  </a:lnTo>
                  <a:lnTo>
                    <a:pt x="100" y="149"/>
                  </a:lnTo>
                  <a:lnTo>
                    <a:pt x="97" y="149"/>
                  </a:lnTo>
                  <a:lnTo>
                    <a:pt x="96" y="149"/>
                  </a:lnTo>
                  <a:lnTo>
                    <a:pt x="96" y="149"/>
                  </a:lnTo>
                  <a:lnTo>
                    <a:pt x="94" y="149"/>
                  </a:lnTo>
                  <a:lnTo>
                    <a:pt x="93" y="149"/>
                  </a:lnTo>
                  <a:lnTo>
                    <a:pt x="91" y="149"/>
                  </a:lnTo>
                  <a:lnTo>
                    <a:pt x="91" y="149"/>
                  </a:lnTo>
                  <a:lnTo>
                    <a:pt x="88" y="149"/>
                  </a:lnTo>
                  <a:lnTo>
                    <a:pt x="87" y="149"/>
                  </a:lnTo>
                  <a:lnTo>
                    <a:pt x="85" y="149"/>
                  </a:lnTo>
                  <a:lnTo>
                    <a:pt x="79" y="149"/>
                  </a:lnTo>
                  <a:lnTo>
                    <a:pt x="76" y="149"/>
                  </a:lnTo>
                  <a:lnTo>
                    <a:pt x="72" y="150"/>
                  </a:lnTo>
                  <a:lnTo>
                    <a:pt x="70" y="150"/>
                  </a:lnTo>
                  <a:lnTo>
                    <a:pt x="68" y="150"/>
                  </a:lnTo>
                  <a:lnTo>
                    <a:pt x="67" y="150"/>
                  </a:lnTo>
                  <a:lnTo>
                    <a:pt x="64" y="150"/>
                  </a:lnTo>
                  <a:lnTo>
                    <a:pt x="60" y="150"/>
                  </a:lnTo>
                  <a:lnTo>
                    <a:pt x="58" y="150"/>
                  </a:lnTo>
                  <a:lnTo>
                    <a:pt x="56" y="150"/>
                  </a:lnTo>
                  <a:lnTo>
                    <a:pt x="56" y="150"/>
                  </a:lnTo>
                  <a:lnTo>
                    <a:pt x="56" y="151"/>
                  </a:lnTo>
                  <a:lnTo>
                    <a:pt x="56" y="154"/>
                  </a:lnTo>
                  <a:lnTo>
                    <a:pt x="56" y="155"/>
                  </a:lnTo>
                  <a:lnTo>
                    <a:pt x="56" y="158"/>
                  </a:lnTo>
                  <a:lnTo>
                    <a:pt x="56" y="159"/>
                  </a:lnTo>
                  <a:lnTo>
                    <a:pt x="56" y="161"/>
                  </a:lnTo>
                  <a:lnTo>
                    <a:pt x="56" y="165"/>
                  </a:lnTo>
                  <a:lnTo>
                    <a:pt x="56" y="168"/>
                  </a:lnTo>
                  <a:lnTo>
                    <a:pt x="55" y="168"/>
                  </a:lnTo>
                  <a:lnTo>
                    <a:pt x="54" y="168"/>
                  </a:lnTo>
                  <a:lnTo>
                    <a:pt x="51" y="168"/>
                  </a:lnTo>
                  <a:lnTo>
                    <a:pt x="51" y="168"/>
                  </a:lnTo>
                  <a:lnTo>
                    <a:pt x="50" y="168"/>
                  </a:lnTo>
                  <a:lnTo>
                    <a:pt x="47" y="168"/>
                  </a:lnTo>
                  <a:lnTo>
                    <a:pt x="46" y="168"/>
                  </a:lnTo>
                  <a:lnTo>
                    <a:pt x="45" y="168"/>
                  </a:lnTo>
                  <a:lnTo>
                    <a:pt x="42" y="168"/>
                  </a:lnTo>
                  <a:lnTo>
                    <a:pt x="41" y="168"/>
                  </a:lnTo>
                  <a:lnTo>
                    <a:pt x="38" y="168"/>
                  </a:lnTo>
                  <a:lnTo>
                    <a:pt x="37" y="168"/>
                  </a:lnTo>
                  <a:lnTo>
                    <a:pt x="36" y="168"/>
                  </a:lnTo>
                  <a:lnTo>
                    <a:pt x="34" y="168"/>
                  </a:lnTo>
                  <a:lnTo>
                    <a:pt x="33" y="168"/>
                  </a:lnTo>
                  <a:lnTo>
                    <a:pt x="30" y="168"/>
                  </a:lnTo>
                  <a:lnTo>
                    <a:pt x="29" y="168"/>
                  </a:lnTo>
                  <a:lnTo>
                    <a:pt x="28" y="168"/>
                  </a:lnTo>
                  <a:lnTo>
                    <a:pt x="21" y="168"/>
                  </a:lnTo>
                  <a:lnTo>
                    <a:pt x="20" y="168"/>
                  </a:lnTo>
                  <a:lnTo>
                    <a:pt x="17" y="168"/>
                  </a:lnTo>
                  <a:lnTo>
                    <a:pt x="15" y="168"/>
                  </a:lnTo>
                  <a:lnTo>
                    <a:pt x="13" y="168"/>
                  </a:lnTo>
                  <a:lnTo>
                    <a:pt x="9" y="168"/>
                  </a:lnTo>
                  <a:lnTo>
                    <a:pt x="8" y="168"/>
                  </a:lnTo>
                  <a:lnTo>
                    <a:pt x="7" y="168"/>
                  </a:lnTo>
                  <a:lnTo>
                    <a:pt x="2" y="168"/>
                  </a:lnTo>
                  <a:lnTo>
                    <a:pt x="0" y="168"/>
                  </a:lnTo>
                  <a:lnTo>
                    <a:pt x="0" y="167"/>
                  </a:lnTo>
                  <a:lnTo>
                    <a:pt x="0" y="166"/>
                  </a:lnTo>
                  <a:lnTo>
                    <a:pt x="0" y="163"/>
                  </a:lnTo>
                  <a:lnTo>
                    <a:pt x="0" y="161"/>
                  </a:lnTo>
                  <a:lnTo>
                    <a:pt x="0" y="159"/>
                  </a:lnTo>
                  <a:lnTo>
                    <a:pt x="0" y="158"/>
                  </a:lnTo>
                  <a:lnTo>
                    <a:pt x="0" y="153"/>
                  </a:lnTo>
                  <a:lnTo>
                    <a:pt x="0" y="150"/>
                  </a:lnTo>
                  <a:lnTo>
                    <a:pt x="0" y="146"/>
                  </a:lnTo>
                  <a:lnTo>
                    <a:pt x="0" y="142"/>
                  </a:lnTo>
                  <a:lnTo>
                    <a:pt x="0" y="141"/>
                  </a:lnTo>
                  <a:lnTo>
                    <a:pt x="0" y="140"/>
                  </a:lnTo>
                  <a:lnTo>
                    <a:pt x="0" y="138"/>
                  </a:lnTo>
                  <a:lnTo>
                    <a:pt x="0" y="133"/>
                  </a:lnTo>
                  <a:lnTo>
                    <a:pt x="0" y="130"/>
                  </a:lnTo>
                  <a:lnTo>
                    <a:pt x="0" y="125"/>
                  </a:lnTo>
                  <a:lnTo>
                    <a:pt x="0" y="124"/>
                  </a:lnTo>
                  <a:lnTo>
                    <a:pt x="0" y="123"/>
                  </a:lnTo>
                  <a:lnTo>
                    <a:pt x="0" y="119"/>
                  </a:lnTo>
                  <a:lnTo>
                    <a:pt x="0" y="116"/>
                  </a:lnTo>
                  <a:lnTo>
                    <a:pt x="0" y="113"/>
                  </a:lnTo>
                  <a:lnTo>
                    <a:pt x="0" y="112"/>
                  </a:lnTo>
                  <a:lnTo>
                    <a:pt x="0" y="111"/>
                  </a:lnTo>
                  <a:lnTo>
                    <a:pt x="0" y="108"/>
                  </a:lnTo>
                  <a:lnTo>
                    <a:pt x="0" y="103"/>
                  </a:lnTo>
                  <a:lnTo>
                    <a:pt x="0" y="99"/>
                  </a:lnTo>
                  <a:lnTo>
                    <a:pt x="0" y="96"/>
                  </a:lnTo>
                  <a:lnTo>
                    <a:pt x="0" y="94"/>
                  </a:lnTo>
                  <a:lnTo>
                    <a:pt x="0" y="93"/>
                  </a:lnTo>
                  <a:lnTo>
                    <a:pt x="0" y="91"/>
                  </a:lnTo>
                  <a:lnTo>
                    <a:pt x="0" y="90"/>
                  </a:lnTo>
                  <a:lnTo>
                    <a:pt x="0" y="87"/>
                  </a:lnTo>
                  <a:lnTo>
                    <a:pt x="0" y="86"/>
                  </a:lnTo>
                  <a:lnTo>
                    <a:pt x="0" y="85"/>
                  </a:lnTo>
                  <a:lnTo>
                    <a:pt x="0" y="81"/>
                  </a:lnTo>
                  <a:lnTo>
                    <a:pt x="0" y="77"/>
                  </a:lnTo>
                  <a:lnTo>
                    <a:pt x="0" y="76"/>
                  </a:lnTo>
                  <a:lnTo>
                    <a:pt x="0" y="73"/>
                  </a:lnTo>
                  <a:lnTo>
                    <a:pt x="0" y="72"/>
                  </a:lnTo>
                  <a:lnTo>
                    <a:pt x="0" y="68"/>
                  </a:lnTo>
                  <a:lnTo>
                    <a:pt x="0" y="66"/>
                  </a:lnTo>
                  <a:lnTo>
                    <a:pt x="0" y="64"/>
                  </a:lnTo>
                  <a:lnTo>
                    <a:pt x="0" y="62"/>
                  </a:lnTo>
                  <a:lnTo>
                    <a:pt x="0" y="62"/>
                  </a:lnTo>
                  <a:lnTo>
                    <a:pt x="0" y="60"/>
                  </a:lnTo>
                  <a:lnTo>
                    <a:pt x="0" y="60"/>
                  </a:lnTo>
                  <a:lnTo>
                    <a:pt x="0" y="58"/>
                  </a:lnTo>
                  <a:lnTo>
                    <a:pt x="0" y="57"/>
                  </a:lnTo>
                  <a:lnTo>
                    <a:pt x="0" y="57"/>
                  </a:lnTo>
                  <a:lnTo>
                    <a:pt x="0" y="57"/>
                  </a:lnTo>
                  <a:lnTo>
                    <a:pt x="0" y="55"/>
                  </a:lnTo>
                  <a:lnTo>
                    <a:pt x="0" y="53"/>
                  </a:lnTo>
                  <a:lnTo>
                    <a:pt x="0" y="52"/>
                  </a:lnTo>
                  <a:lnTo>
                    <a:pt x="0" y="48"/>
                  </a:lnTo>
                  <a:lnTo>
                    <a:pt x="0" y="47"/>
                  </a:lnTo>
                  <a:lnTo>
                    <a:pt x="0" y="44"/>
                  </a:lnTo>
                  <a:lnTo>
                    <a:pt x="0" y="43"/>
                  </a:lnTo>
                  <a:lnTo>
                    <a:pt x="0" y="38"/>
                  </a:lnTo>
                  <a:lnTo>
                    <a:pt x="0" y="36"/>
                  </a:lnTo>
                  <a:lnTo>
                    <a:pt x="0" y="34"/>
                  </a:lnTo>
                  <a:lnTo>
                    <a:pt x="0" y="32"/>
                  </a:lnTo>
                  <a:lnTo>
                    <a:pt x="0" y="30"/>
                  </a:lnTo>
                  <a:lnTo>
                    <a:pt x="0" y="28"/>
                  </a:lnTo>
                  <a:lnTo>
                    <a:pt x="0" y="23"/>
                  </a:lnTo>
                  <a:lnTo>
                    <a:pt x="0" y="22"/>
                  </a:lnTo>
                  <a:lnTo>
                    <a:pt x="0" y="19"/>
                  </a:lnTo>
                  <a:lnTo>
                    <a:pt x="0" y="13"/>
                  </a:lnTo>
                  <a:lnTo>
                    <a:pt x="0" y="10"/>
                  </a:lnTo>
                  <a:lnTo>
                    <a:pt x="0" y="4"/>
                  </a:lnTo>
                  <a:lnTo>
                    <a:pt x="0" y="1"/>
                  </a:lnTo>
                  <a:lnTo>
                    <a:pt x="2" y="1"/>
                  </a:lnTo>
                  <a:lnTo>
                    <a:pt x="4" y="1"/>
                  </a:lnTo>
                  <a:lnTo>
                    <a:pt x="5" y="1"/>
                  </a:lnTo>
                  <a:lnTo>
                    <a:pt x="9" y="1"/>
                  </a:lnTo>
                  <a:lnTo>
                    <a:pt x="13" y="1"/>
                  </a:lnTo>
                  <a:lnTo>
                    <a:pt x="16" y="1"/>
                  </a:lnTo>
                  <a:lnTo>
                    <a:pt x="20" y="1"/>
                  </a:lnTo>
                  <a:lnTo>
                    <a:pt x="21" y="1"/>
                  </a:lnTo>
                  <a:lnTo>
                    <a:pt x="21" y="1"/>
                  </a:lnTo>
                  <a:lnTo>
                    <a:pt x="26" y="1"/>
                  </a:lnTo>
                  <a:lnTo>
                    <a:pt x="28" y="1"/>
                  </a:lnTo>
                  <a:lnTo>
                    <a:pt x="30" y="1"/>
                  </a:lnTo>
                  <a:lnTo>
                    <a:pt x="33" y="1"/>
                  </a:lnTo>
                  <a:lnTo>
                    <a:pt x="37" y="1"/>
                  </a:lnTo>
                  <a:lnTo>
                    <a:pt x="39" y="1"/>
                  </a:lnTo>
                  <a:lnTo>
                    <a:pt x="41" y="1"/>
                  </a:lnTo>
                  <a:lnTo>
                    <a:pt x="46" y="1"/>
                  </a:lnTo>
                  <a:lnTo>
                    <a:pt x="50" y="1"/>
                  </a:lnTo>
                  <a:lnTo>
                    <a:pt x="53" y="1"/>
                  </a:lnTo>
                  <a:lnTo>
                    <a:pt x="54" y="1"/>
                  </a:lnTo>
                  <a:lnTo>
                    <a:pt x="56" y="1"/>
                  </a:lnTo>
                  <a:lnTo>
                    <a:pt x="59" y="1"/>
                  </a:lnTo>
                  <a:lnTo>
                    <a:pt x="60" y="1"/>
                  </a:lnTo>
                  <a:lnTo>
                    <a:pt x="62" y="1"/>
                  </a:lnTo>
                  <a:lnTo>
                    <a:pt x="66" y="1"/>
                  </a:lnTo>
                  <a:lnTo>
                    <a:pt x="67" y="1"/>
                  </a:lnTo>
                  <a:lnTo>
                    <a:pt x="68" y="1"/>
                  </a:lnTo>
                  <a:lnTo>
                    <a:pt x="71" y="1"/>
                  </a:lnTo>
                  <a:lnTo>
                    <a:pt x="72" y="1"/>
                  </a:lnTo>
                  <a:lnTo>
                    <a:pt x="72" y="1"/>
                  </a:lnTo>
                  <a:lnTo>
                    <a:pt x="75" y="1"/>
                  </a:lnTo>
                  <a:lnTo>
                    <a:pt x="76" y="1"/>
                  </a:lnTo>
                  <a:lnTo>
                    <a:pt x="77" y="1"/>
                  </a:lnTo>
                  <a:lnTo>
                    <a:pt x="79" y="1"/>
                  </a:lnTo>
                  <a:lnTo>
                    <a:pt x="80" y="1"/>
                  </a:lnTo>
                  <a:lnTo>
                    <a:pt x="83" y="1"/>
                  </a:lnTo>
                  <a:lnTo>
                    <a:pt x="84" y="1"/>
                  </a:lnTo>
                  <a:lnTo>
                    <a:pt x="84" y="1"/>
                  </a:lnTo>
                  <a:lnTo>
                    <a:pt x="84" y="1"/>
                  </a:lnTo>
                  <a:lnTo>
                    <a:pt x="88" y="1"/>
                  </a:lnTo>
                  <a:lnTo>
                    <a:pt x="89" y="1"/>
                  </a:lnTo>
                  <a:lnTo>
                    <a:pt x="91" y="1"/>
                  </a:lnTo>
                  <a:lnTo>
                    <a:pt x="93" y="1"/>
                  </a:lnTo>
                  <a:lnTo>
                    <a:pt x="94" y="1"/>
                  </a:lnTo>
                  <a:lnTo>
                    <a:pt x="98" y="1"/>
                  </a:lnTo>
                  <a:lnTo>
                    <a:pt x="100" y="1"/>
                  </a:lnTo>
                  <a:lnTo>
                    <a:pt x="102" y="1"/>
                  </a:lnTo>
                  <a:lnTo>
                    <a:pt x="104" y="1"/>
                  </a:lnTo>
                  <a:lnTo>
                    <a:pt x="106" y="1"/>
                  </a:lnTo>
                  <a:lnTo>
                    <a:pt x="111" y="0"/>
                  </a:lnTo>
                  <a:lnTo>
                    <a:pt x="113" y="0"/>
                  </a:lnTo>
                  <a:lnTo>
                    <a:pt x="115" y="0"/>
                  </a:lnTo>
                  <a:lnTo>
                    <a:pt x="119" y="0"/>
                  </a:lnTo>
                  <a:lnTo>
                    <a:pt x="119" y="0"/>
                  </a:lnTo>
                  <a:lnTo>
                    <a:pt x="122" y="0"/>
                  </a:lnTo>
                  <a:lnTo>
                    <a:pt x="126" y="0"/>
                  </a:lnTo>
                  <a:lnTo>
                    <a:pt x="127" y="0"/>
                  </a:lnTo>
                  <a:lnTo>
                    <a:pt x="128" y="0"/>
                  </a:lnTo>
                  <a:lnTo>
                    <a:pt x="131" y="0"/>
                  </a:lnTo>
                  <a:lnTo>
                    <a:pt x="132" y="0"/>
                  </a:lnTo>
                  <a:lnTo>
                    <a:pt x="138" y="0"/>
                  </a:lnTo>
                  <a:lnTo>
                    <a:pt x="140" y="0"/>
                  </a:lnTo>
                  <a:lnTo>
                    <a:pt x="140" y="0"/>
                  </a:lnTo>
                  <a:lnTo>
                    <a:pt x="142" y="0"/>
                  </a:lnTo>
                  <a:lnTo>
                    <a:pt x="148" y="0"/>
                  </a:lnTo>
                  <a:lnTo>
                    <a:pt x="149" y="0"/>
                  </a:lnTo>
                  <a:lnTo>
                    <a:pt x="153" y="0"/>
                  </a:lnTo>
                  <a:lnTo>
                    <a:pt x="155" y="0"/>
                  </a:lnTo>
                  <a:lnTo>
                    <a:pt x="159" y="0"/>
                  </a:lnTo>
                  <a:lnTo>
                    <a:pt x="161" y="0"/>
                  </a:lnTo>
                  <a:lnTo>
                    <a:pt x="164" y="0"/>
                  </a:lnTo>
                  <a:lnTo>
                    <a:pt x="166" y="0"/>
                  </a:lnTo>
                  <a:lnTo>
                    <a:pt x="168" y="0"/>
                  </a:lnTo>
                  <a:lnTo>
                    <a:pt x="169" y="0"/>
                  </a:lnTo>
                  <a:lnTo>
                    <a:pt x="172" y="0"/>
                  </a:lnTo>
                  <a:lnTo>
                    <a:pt x="174" y="0"/>
                  </a:lnTo>
                  <a:lnTo>
                    <a:pt x="176" y="0"/>
                  </a:lnTo>
                  <a:lnTo>
                    <a:pt x="177" y="0"/>
                  </a:lnTo>
                  <a:lnTo>
                    <a:pt x="180" y="0"/>
                  </a:lnTo>
                  <a:lnTo>
                    <a:pt x="182" y="0"/>
                  </a:lnTo>
                  <a:lnTo>
                    <a:pt x="183" y="0"/>
                  </a:lnTo>
                  <a:lnTo>
                    <a:pt x="187" y="0"/>
                  </a:lnTo>
                  <a:lnTo>
                    <a:pt x="189" y="0"/>
                  </a:lnTo>
                  <a:lnTo>
                    <a:pt x="193" y="0"/>
                  </a:lnTo>
                  <a:lnTo>
                    <a:pt x="195" y="0"/>
                  </a:lnTo>
                  <a:lnTo>
                    <a:pt x="200" y="0"/>
                  </a:lnTo>
                  <a:lnTo>
                    <a:pt x="204" y="0"/>
                  </a:lnTo>
                  <a:lnTo>
                    <a:pt x="206" y="0"/>
                  </a:lnTo>
                  <a:lnTo>
                    <a:pt x="210" y="0"/>
                  </a:lnTo>
                  <a:lnTo>
                    <a:pt x="212" y="0"/>
                  </a:lnTo>
                  <a:lnTo>
                    <a:pt x="215" y="0"/>
                  </a:lnTo>
                  <a:lnTo>
                    <a:pt x="216" y="0"/>
                  </a:lnTo>
                  <a:lnTo>
                    <a:pt x="217" y="0"/>
                  </a:lnTo>
                  <a:lnTo>
                    <a:pt x="221" y="0"/>
                  </a:lnTo>
                  <a:lnTo>
                    <a:pt x="224" y="0"/>
                  </a:lnTo>
                  <a:lnTo>
                    <a:pt x="228" y="0"/>
                  </a:lnTo>
                  <a:lnTo>
                    <a:pt x="231" y="0"/>
                  </a:lnTo>
                  <a:lnTo>
                    <a:pt x="233" y="0"/>
                  </a:lnTo>
                  <a:lnTo>
                    <a:pt x="235" y="0"/>
                  </a:lnTo>
                  <a:lnTo>
                    <a:pt x="236" y="0"/>
                  </a:lnTo>
                  <a:lnTo>
                    <a:pt x="237" y="0"/>
                  </a:lnTo>
                  <a:lnTo>
                    <a:pt x="240" y="0"/>
                  </a:lnTo>
                  <a:lnTo>
                    <a:pt x="242" y="0"/>
                  </a:lnTo>
                  <a:lnTo>
                    <a:pt x="244" y="0"/>
                  </a:lnTo>
                  <a:lnTo>
                    <a:pt x="244" y="0"/>
                  </a:lnTo>
                  <a:lnTo>
                    <a:pt x="246" y="0"/>
                  </a:lnTo>
                  <a:lnTo>
                    <a:pt x="249" y="0"/>
                  </a:lnTo>
                  <a:lnTo>
                    <a:pt x="252" y="0"/>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92">
              <a:extLst>
                <a:ext uri="{FF2B5EF4-FFF2-40B4-BE49-F238E27FC236}">
                  <a16:creationId xmlns:a16="http://schemas.microsoft.com/office/drawing/2014/main" id="{7EA34270-B10F-4ADE-BB97-E6625996BFCB}"/>
                </a:ext>
              </a:extLst>
            </p:cNvPr>
            <p:cNvSpPr>
              <a:spLocks/>
            </p:cNvSpPr>
            <p:nvPr/>
          </p:nvSpPr>
          <p:spPr bwMode="auto">
            <a:xfrm>
              <a:off x="6646" y="3797"/>
              <a:ext cx="275" cy="269"/>
            </a:xfrm>
            <a:custGeom>
              <a:avLst/>
              <a:gdLst>
                <a:gd name="T0" fmla="*/ 26 w 275"/>
                <a:gd name="T1" fmla="*/ 3 h 269"/>
                <a:gd name="T2" fmla="*/ 51 w 275"/>
                <a:gd name="T3" fmla="*/ 3 h 269"/>
                <a:gd name="T4" fmla="*/ 91 w 275"/>
                <a:gd name="T5" fmla="*/ 3 h 269"/>
                <a:gd name="T6" fmla="*/ 122 w 275"/>
                <a:gd name="T7" fmla="*/ 3 h 269"/>
                <a:gd name="T8" fmla="*/ 152 w 275"/>
                <a:gd name="T9" fmla="*/ 2 h 269"/>
                <a:gd name="T10" fmla="*/ 180 w 275"/>
                <a:gd name="T11" fmla="*/ 2 h 269"/>
                <a:gd name="T12" fmla="*/ 211 w 275"/>
                <a:gd name="T13" fmla="*/ 2 h 269"/>
                <a:gd name="T14" fmla="*/ 245 w 275"/>
                <a:gd name="T15" fmla="*/ 0 h 269"/>
                <a:gd name="T16" fmla="*/ 263 w 275"/>
                <a:gd name="T17" fmla="*/ 26 h 269"/>
                <a:gd name="T18" fmla="*/ 266 w 275"/>
                <a:gd name="T19" fmla="*/ 75 h 269"/>
                <a:gd name="T20" fmla="*/ 268 w 275"/>
                <a:gd name="T21" fmla="*/ 132 h 269"/>
                <a:gd name="T22" fmla="*/ 271 w 275"/>
                <a:gd name="T23" fmla="*/ 191 h 269"/>
                <a:gd name="T24" fmla="*/ 273 w 275"/>
                <a:gd name="T25" fmla="*/ 248 h 269"/>
                <a:gd name="T26" fmla="*/ 268 w 275"/>
                <a:gd name="T27" fmla="*/ 248 h 269"/>
                <a:gd name="T28" fmla="*/ 259 w 275"/>
                <a:gd name="T29" fmla="*/ 245 h 269"/>
                <a:gd name="T30" fmla="*/ 254 w 275"/>
                <a:gd name="T31" fmla="*/ 244 h 269"/>
                <a:gd name="T32" fmla="*/ 250 w 275"/>
                <a:gd name="T33" fmla="*/ 242 h 269"/>
                <a:gd name="T34" fmla="*/ 245 w 275"/>
                <a:gd name="T35" fmla="*/ 249 h 269"/>
                <a:gd name="T36" fmla="*/ 241 w 275"/>
                <a:gd name="T37" fmla="*/ 261 h 269"/>
                <a:gd name="T38" fmla="*/ 226 w 275"/>
                <a:gd name="T39" fmla="*/ 267 h 269"/>
                <a:gd name="T40" fmla="*/ 213 w 275"/>
                <a:gd name="T41" fmla="*/ 267 h 269"/>
                <a:gd name="T42" fmla="*/ 211 w 275"/>
                <a:gd name="T43" fmla="*/ 257 h 269"/>
                <a:gd name="T44" fmla="*/ 212 w 275"/>
                <a:gd name="T45" fmla="*/ 245 h 269"/>
                <a:gd name="T46" fmla="*/ 211 w 275"/>
                <a:gd name="T47" fmla="*/ 248 h 269"/>
                <a:gd name="T48" fmla="*/ 205 w 275"/>
                <a:gd name="T49" fmla="*/ 258 h 269"/>
                <a:gd name="T50" fmla="*/ 194 w 275"/>
                <a:gd name="T51" fmla="*/ 252 h 269"/>
                <a:gd name="T52" fmla="*/ 182 w 275"/>
                <a:gd name="T53" fmla="*/ 250 h 269"/>
                <a:gd name="T54" fmla="*/ 182 w 275"/>
                <a:gd name="T55" fmla="*/ 250 h 269"/>
                <a:gd name="T56" fmla="*/ 180 w 275"/>
                <a:gd name="T57" fmla="*/ 242 h 269"/>
                <a:gd name="T58" fmla="*/ 178 w 275"/>
                <a:gd name="T59" fmla="*/ 240 h 269"/>
                <a:gd name="T60" fmla="*/ 170 w 275"/>
                <a:gd name="T61" fmla="*/ 248 h 269"/>
                <a:gd name="T62" fmla="*/ 166 w 275"/>
                <a:gd name="T63" fmla="*/ 237 h 269"/>
                <a:gd name="T64" fmla="*/ 174 w 275"/>
                <a:gd name="T65" fmla="*/ 235 h 269"/>
                <a:gd name="T66" fmla="*/ 161 w 275"/>
                <a:gd name="T67" fmla="*/ 236 h 269"/>
                <a:gd name="T68" fmla="*/ 158 w 275"/>
                <a:gd name="T69" fmla="*/ 232 h 269"/>
                <a:gd name="T70" fmla="*/ 153 w 275"/>
                <a:gd name="T71" fmla="*/ 233 h 269"/>
                <a:gd name="T72" fmla="*/ 141 w 275"/>
                <a:gd name="T73" fmla="*/ 240 h 269"/>
                <a:gd name="T74" fmla="*/ 125 w 275"/>
                <a:gd name="T75" fmla="*/ 241 h 269"/>
                <a:gd name="T76" fmla="*/ 107 w 275"/>
                <a:gd name="T77" fmla="*/ 252 h 269"/>
                <a:gd name="T78" fmla="*/ 88 w 275"/>
                <a:gd name="T79" fmla="*/ 253 h 269"/>
                <a:gd name="T80" fmla="*/ 69 w 275"/>
                <a:gd name="T81" fmla="*/ 242 h 269"/>
                <a:gd name="T82" fmla="*/ 57 w 275"/>
                <a:gd name="T83" fmla="*/ 235 h 269"/>
                <a:gd name="T84" fmla="*/ 43 w 275"/>
                <a:gd name="T85" fmla="*/ 228 h 269"/>
                <a:gd name="T86" fmla="*/ 48 w 275"/>
                <a:gd name="T87" fmla="*/ 228 h 269"/>
                <a:gd name="T88" fmla="*/ 52 w 275"/>
                <a:gd name="T89" fmla="*/ 224 h 269"/>
                <a:gd name="T90" fmla="*/ 50 w 275"/>
                <a:gd name="T91" fmla="*/ 221 h 269"/>
                <a:gd name="T92" fmla="*/ 40 w 275"/>
                <a:gd name="T93" fmla="*/ 219 h 269"/>
                <a:gd name="T94" fmla="*/ 29 w 275"/>
                <a:gd name="T95" fmla="*/ 214 h 269"/>
                <a:gd name="T96" fmla="*/ 19 w 275"/>
                <a:gd name="T97" fmla="*/ 203 h 269"/>
                <a:gd name="T98" fmla="*/ 30 w 275"/>
                <a:gd name="T99" fmla="*/ 204 h 269"/>
                <a:gd name="T100" fmla="*/ 26 w 275"/>
                <a:gd name="T101" fmla="*/ 201 h 269"/>
                <a:gd name="T102" fmla="*/ 22 w 275"/>
                <a:gd name="T103" fmla="*/ 194 h 269"/>
                <a:gd name="T104" fmla="*/ 12 w 275"/>
                <a:gd name="T105" fmla="*/ 199 h 269"/>
                <a:gd name="T106" fmla="*/ 5 w 275"/>
                <a:gd name="T107" fmla="*/ 203 h 269"/>
                <a:gd name="T108" fmla="*/ 2 w 275"/>
                <a:gd name="T109" fmla="*/ 180 h 269"/>
                <a:gd name="T110" fmla="*/ 1 w 275"/>
                <a:gd name="T111" fmla="*/ 143 h 269"/>
                <a:gd name="T112" fmla="*/ 1 w 275"/>
                <a:gd name="T113" fmla="*/ 102 h 269"/>
                <a:gd name="T114" fmla="*/ 1 w 275"/>
                <a:gd name="T115" fmla="*/ 68 h 269"/>
                <a:gd name="T116" fmla="*/ 0 w 275"/>
                <a:gd name="T117" fmla="*/ 3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5" h="269">
                  <a:moveTo>
                    <a:pt x="0" y="3"/>
                  </a:moveTo>
                  <a:lnTo>
                    <a:pt x="1" y="3"/>
                  </a:lnTo>
                  <a:lnTo>
                    <a:pt x="4" y="3"/>
                  </a:lnTo>
                  <a:lnTo>
                    <a:pt x="8" y="3"/>
                  </a:lnTo>
                  <a:lnTo>
                    <a:pt x="9" y="3"/>
                  </a:lnTo>
                  <a:lnTo>
                    <a:pt x="10" y="3"/>
                  </a:lnTo>
                  <a:lnTo>
                    <a:pt x="14" y="3"/>
                  </a:lnTo>
                  <a:lnTo>
                    <a:pt x="16" y="3"/>
                  </a:lnTo>
                  <a:lnTo>
                    <a:pt x="17" y="3"/>
                  </a:lnTo>
                  <a:lnTo>
                    <a:pt x="18" y="3"/>
                  </a:lnTo>
                  <a:lnTo>
                    <a:pt x="22" y="3"/>
                  </a:lnTo>
                  <a:lnTo>
                    <a:pt x="23" y="3"/>
                  </a:lnTo>
                  <a:lnTo>
                    <a:pt x="25" y="3"/>
                  </a:lnTo>
                  <a:lnTo>
                    <a:pt x="26" y="3"/>
                  </a:lnTo>
                  <a:lnTo>
                    <a:pt x="27" y="3"/>
                  </a:lnTo>
                  <a:lnTo>
                    <a:pt x="30" y="3"/>
                  </a:lnTo>
                  <a:lnTo>
                    <a:pt x="31" y="3"/>
                  </a:lnTo>
                  <a:lnTo>
                    <a:pt x="33" y="3"/>
                  </a:lnTo>
                  <a:lnTo>
                    <a:pt x="34" y="3"/>
                  </a:lnTo>
                  <a:lnTo>
                    <a:pt x="36" y="3"/>
                  </a:lnTo>
                  <a:lnTo>
                    <a:pt x="39" y="3"/>
                  </a:lnTo>
                  <a:lnTo>
                    <a:pt x="42" y="3"/>
                  </a:lnTo>
                  <a:lnTo>
                    <a:pt x="43" y="3"/>
                  </a:lnTo>
                  <a:lnTo>
                    <a:pt x="44" y="3"/>
                  </a:lnTo>
                  <a:lnTo>
                    <a:pt x="47" y="3"/>
                  </a:lnTo>
                  <a:lnTo>
                    <a:pt x="48" y="3"/>
                  </a:lnTo>
                  <a:lnTo>
                    <a:pt x="50" y="3"/>
                  </a:lnTo>
                  <a:lnTo>
                    <a:pt x="51" y="3"/>
                  </a:lnTo>
                  <a:lnTo>
                    <a:pt x="52" y="3"/>
                  </a:lnTo>
                  <a:lnTo>
                    <a:pt x="53" y="3"/>
                  </a:lnTo>
                  <a:lnTo>
                    <a:pt x="56" y="3"/>
                  </a:lnTo>
                  <a:lnTo>
                    <a:pt x="57" y="3"/>
                  </a:lnTo>
                  <a:lnTo>
                    <a:pt x="61" y="3"/>
                  </a:lnTo>
                  <a:lnTo>
                    <a:pt x="65" y="3"/>
                  </a:lnTo>
                  <a:lnTo>
                    <a:pt x="67" y="3"/>
                  </a:lnTo>
                  <a:lnTo>
                    <a:pt x="68" y="3"/>
                  </a:lnTo>
                  <a:lnTo>
                    <a:pt x="72" y="3"/>
                  </a:lnTo>
                  <a:lnTo>
                    <a:pt x="76" y="3"/>
                  </a:lnTo>
                  <a:lnTo>
                    <a:pt x="81" y="3"/>
                  </a:lnTo>
                  <a:lnTo>
                    <a:pt x="84" y="3"/>
                  </a:lnTo>
                  <a:lnTo>
                    <a:pt x="85" y="3"/>
                  </a:lnTo>
                  <a:lnTo>
                    <a:pt x="91" y="3"/>
                  </a:lnTo>
                  <a:lnTo>
                    <a:pt x="93" y="3"/>
                  </a:lnTo>
                  <a:lnTo>
                    <a:pt x="94" y="3"/>
                  </a:lnTo>
                  <a:lnTo>
                    <a:pt x="97" y="3"/>
                  </a:lnTo>
                  <a:lnTo>
                    <a:pt x="98" y="3"/>
                  </a:lnTo>
                  <a:lnTo>
                    <a:pt x="101" y="3"/>
                  </a:lnTo>
                  <a:lnTo>
                    <a:pt x="102" y="3"/>
                  </a:lnTo>
                  <a:lnTo>
                    <a:pt x="103" y="3"/>
                  </a:lnTo>
                  <a:lnTo>
                    <a:pt x="107" y="3"/>
                  </a:lnTo>
                  <a:lnTo>
                    <a:pt x="111" y="3"/>
                  </a:lnTo>
                  <a:lnTo>
                    <a:pt x="114" y="3"/>
                  </a:lnTo>
                  <a:lnTo>
                    <a:pt x="116" y="3"/>
                  </a:lnTo>
                  <a:lnTo>
                    <a:pt x="119" y="3"/>
                  </a:lnTo>
                  <a:lnTo>
                    <a:pt x="120" y="3"/>
                  </a:lnTo>
                  <a:lnTo>
                    <a:pt x="122" y="3"/>
                  </a:lnTo>
                  <a:lnTo>
                    <a:pt x="123" y="3"/>
                  </a:lnTo>
                  <a:lnTo>
                    <a:pt x="124" y="3"/>
                  </a:lnTo>
                  <a:lnTo>
                    <a:pt x="125" y="3"/>
                  </a:lnTo>
                  <a:lnTo>
                    <a:pt x="127" y="3"/>
                  </a:lnTo>
                  <a:lnTo>
                    <a:pt x="128" y="3"/>
                  </a:lnTo>
                  <a:lnTo>
                    <a:pt x="131" y="3"/>
                  </a:lnTo>
                  <a:lnTo>
                    <a:pt x="133" y="3"/>
                  </a:lnTo>
                  <a:lnTo>
                    <a:pt x="135" y="3"/>
                  </a:lnTo>
                  <a:lnTo>
                    <a:pt x="137" y="3"/>
                  </a:lnTo>
                  <a:lnTo>
                    <a:pt x="140" y="2"/>
                  </a:lnTo>
                  <a:lnTo>
                    <a:pt x="144" y="2"/>
                  </a:lnTo>
                  <a:lnTo>
                    <a:pt x="146" y="2"/>
                  </a:lnTo>
                  <a:lnTo>
                    <a:pt x="150" y="2"/>
                  </a:lnTo>
                  <a:lnTo>
                    <a:pt x="152" y="2"/>
                  </a:lnTo>
                  <a:lnTo>
                    <a:pt x="154" y="2"/>
                  </a:lnTo>
                  <a:lnTo>
                    <a:pt x="156" y="2"/>
                  </a:lnTo>
                  <a:lnTo>
                    <a:pt x="158" y="2"/>
                  </a:lnTo>
                  <a:lnTo>
                    <a:pt x="160" y="2"/>
                  </a:lnTo>
                  <a:lnTo>
                    <a:pt x="162" y="2"/>
                  </a:lnTo>
                  <a:lnTo>
                    <a:pt x="163" y="2"/>
                  </a:lnTo>
                  <a:lnTo>
                    <a:pt x="167" y="2"/>
                  </a:lnTo>
                  <a:lnTo>
                    <a:pt x="169" y="2"/>
                  </a:lnTo>
                  <a:lnTo>
                    <a:pt x="170" y="2"/>
                  </a:lnTo>
                  <a:lnTo>
                    <a:pt x="171" y="2"/>
                  </a:lnTo>
                  <a:lnTo>
                    <a:pt x="173" y="2"/>
                  </a:lnTo>
                  <a:lnTo>
                    <a:pt x="175" y="2"/>
                  </a:lnTo>
                  <a:lnTo>
                    <a:pt x="177" y="2"/>
                  </a:lnTo>
                  <a:lnTo>
                    <a:pt x="180" y="2"/>
                  </a:lnTo>
                  <a:lnTo>
                    <a:pt x="187" y="2"/>
                  </a:lnTo>
                  <a:lnTo>
                    <a:pt x="190" y="2"/>
                  </a:lnTo>
                  <a:lnTo>
                    <a:pt x="191" y="2"/>
                  </a:lnTo>
                  <a:lnTo>
                    <a:pt x="192" y="2"/>
                  </a:lnTo>
                  <a:lnTo>
                    <a:pt x="194" y="2"/>
                  </a:lnTo>
                  <a:lnTo>
                    <a:pt x="195" y="2"/>
                  </a:lnTo>
                  <a:lnTo>
                    <a:pt x="196" y="2"/>
                  </a:lnTo>
                  <a:lnTo>
                    <a:pt x="197" y="2"/>
                  </a:lnTo>
                  <a:lnTo>
                    <a:pt x="199" y="2"/>
                  </a:lnTo>
                  <a:lnTo>
                    <a:pt x="201" y="2"/>
                  </a:lnTo>
                  <a:lnTo>
                    <a:pt x="203" y="2"/>
                  </a:lnTo>
                  <a:lnTo>
                    <a:pt x="205" y="2"/>
                  </a:lnTo>
                  <a:lnTo>
                    <a:pt x="209" y="2"/>
                  </a:lnTo>
                  <a:lnTo>
                    <a:pt x="211" y="2"/>
                  </a:lnTo>
                  <a:lnTo>
                    <a:pt x="213" y="2"/>
                  </a:lnTo>
                  <a:lnTo>
                    <a:pt x="215" y="2"/>
                  </a:lnTo>
                  <a:lnTo>
                    <a:pt x="220" y="2"/>
                  </a:lnTo>
                  <a:lnTo>
                    <a:pt x="224" y="2"/>
                  </a:lnTo>
                  <a:lnTo>
                    <a:pt x="225" y="2"/>
                  </a:lnTo>
                  <a:lnTo>
                    <a:pt x="226" y="2"/>
                  </a:lnTo>
                  <a:lnTo>
                    <a:pt x="228" y="2"/>
                  </a:lnTo>
                  <a:lnTo>
                    <a:pt x="229" y="2"/>
                  </a:lnTo>
                  <a:lnTo>
                    <a:pt x="232" y="2"/>
                  </a:lnTo>
                  <a:lnTo>
                    <a:pt x="234" y="2"/>
                  </a:lnTo>
                  <a:lnTo>
                    <a:pt x="235" y="0"/>
                  </a:lnTo>
                  <a:lnTo>
                    <a:pt x="237" y="0"/>
                  </a:lnTo>
                  <a:lnTo>
                    <a:pt x="239" y="0"/>
                  </a:lnTo>
                  <a:lnTo>
                    <a:pt x="245" y="0"/>
                  </a:lnTo>
                  <a:lnTo>
                    <a:pt x="246" y="0"/>
                  </a:lnTo>
                  <a:lnTo>
                    <a:pt x="247" y="0"/>
                  </a:lnTo>
                  <a:lnTo>
                    <a:pt x="251" y="0"/>
                  </a:lnTo>
                  <a:lnTo>
                    <a:pt x="252" y="0"/>
                  </a:lnTo>
                  <a:lnTo>
                    <a:pt x="255" y="0"/>
                  </a:lnTo>
                  <a:lnTo>
                    <a:pt x="256" y="0"/>
                  </a:lnTo>
                  <a:lnTo>
                    <a:pt x="258" y="0"/>
                  </a:lnTo>
                  <a:lnTo>
                    <a:pt x="262" y="0"/>
                  </a:lnTo>
                  <a:lnTo>
                    <a:pt x="262" y="3"/>
                  </a:lnTo>
                  <a:lnTo>
                    <a:pt x="262" y="4"/>
                  </a:lnTo>
                  <a:lnTo>
                    <a:pt x="262" y="15"/>
                  </a:lnTo>
                  <a:lnTo>
                    <a:pt x="262" y="19"/>
                  </a:lnTo>
                  <a:lnTo>
                    <a:pt x="263" y="24"/>
                  </a:lnTo>
                  <a:lnTo>
                    <a:pt x="263" y="26"/>
                  </a:lnTo>
                  <a:lnTo>
                    <a:pt x="263" y="28"/>
                  </a:lnTo>
                  <a:lnTo>
                    <a:pt x="263" y="38"/>
                  </a:lnTo>
                  <a:lnTo>
                    <a:pt x="263" y="43"/>
                  </a:lnTo>
                  <a:lnTo>
                    <a:pt x="263" y="47"/>
                  </a:lnTo>
                  <a:lnTo>
                    <a:pt x="264" y="55"/>
                  </a:lnTo>
                  <a:lnTo>
                    <a:pt x="264" y="57"/>
                  </a:lnTo>
                  <a:lnTo>
                    <a:pt x="264" y="58"/>
                  </a:lnTo>
                  <a:lnTo>
                    <a:pt x="264" y="60"/>
                  </a:lnTo>
                  <a:lnTo>
                    <a:pt x="264" y="63"/>
                  </a:lnTo>
                  <a:lnTo>
                    <a:pt x="264" y="66"/>
                  </a:lnTo>
                  <a:lnTo>
                    <a:pt x="264" y="67"/>
                  </a:lnTo>
                  <a:lnTo>
                    <a:pt x="264" y="70"/>
                  </a:lnTo>
                  <a:lnTo>
                    <a:pt x="264" y="71"/>
                  </a:lnTo>
                  <a:lnTo>
                    <a:pt x="266" y="75"/>
                  </a:lnTo>
                  <a:lnTo>
                    <a:pt x="266" y="77"/>
                  </a:lnTo>
                  <a:lnTo>
                    <a:pt x="266" y="79"/>
                  </a:lnTo>
                  <a:lnTo>
                    <a:pt x="266" y="85"/>
                  </a:lnTo>
                  <a:lnTo>
                    <a:pt x="266" y="92"/>
                  </a:lnTo>
                  <a:lnTo>
                    <a:pt x="266" y="97"/>
                  </a:lnTo>
                  <a:lnTo>
                    <a:pt x="267" y="102"/>
                  </a:lnTo>
                  <a:lnTo>
                    <a:pt x="267" y="108"/>
                  </a:lnTo>
                  <a:lnTo>
                    <a:pt x="267" y="109"/>
                  </a:lnTo>
                  <a:lnTo>
                    <a:pt x="267" y="110"/>
                  </a:lnTo>
                  <a:lnTo>
                    <a:pt x="267" y="113"/>
                  </a:lnTo>
                  <a:lnTo>
                    <a:pt x="267" y="115"/>
                  </a:lnTo>
                  <a:lnTo>
                    <a:pt x="267" y="118"/>
                  </a:lnTo>
                  <a:lnTo>
                    <a:pt x="268" y="126"/>
                  </a:lnTo>
                  <a:lnTo>
                    <a:pt x="268" y="132"/>
                  </a:lnTo>
                  <a:lnTo>
                    <a:pt x="268" y="138"/>
                  </a:lnTo>
                  <a:lnTo>
                    <a:pt x="268" y="140"/>
                  </a:lnTo>
                  <a:lnTo>
                    <a:pt x="268" y="143"/>
                  </a:lnTo>
                  <a:lnTo>
                    <a:pt x="268" y="148"/>
                  </a:lnTo>
                  <a:lnTo>
                    <a:pt x="269" y="151"/>
                  </a:lnTo>
                  <a:lnTo>
                    <a:pt x="269" y="160"/>
                  </a:lnTo>
                  <a:lnTo>
                    <a:pt x="269" y="166"/>
                  </a:lnTo>
                  <a:lnTo>
                    <a:pt x="269" y="168"/>
                  </a:lnTo>
                  <a:lnTo>
                    <a:pt x="271" y="173"/>
                  </a:lnTo>
                  <a:lnTo>
                    <a:pt x="271" y="177"/>
                  </a:lnTo>
                  <a:lnTo>
                    <a:pt x="271" y="182"/>
                  </a:lnTo>
                  <a:lnTo>
                    <a:pt x="271" y="186"/>
                  </a:lnTo>
                  <a:lnTo>
                    <a:pt x="271" y="187"/>
                  </a:lnTo>
                  <a:lnTo>
                    <a:pt x="271" y="191"/>
                  </a:lnTo>
                  <a:lnTo>
                    <a:pt x="271" y="193"/>
                  </a:lnTo>
                  <a:lnTo>
                    <a:pt x="271" y="194"/>
                  </a:lnTo>
                  <a:lnTo>
                    <a:pt x="272" y="201"/>
                  </a:lnTo>
                  <a:lnTo>
                    <a:pt x="272" y="210"/>
                  </a:lnTo>
                  <a:lnTo>
                    <a:pt x="272" y="216"/>
                  </a:lnTo>
                  <a:lnTo>
                    <a:pt x="273" y="221"/>
                  </a:lnTo>
                  <a:lnTo>
                    <a:pt x="273" y="225"/>
                  </a:lnTo>
                  <a:lnTo>
                    <a:pt x="273" y="231"/>
                  </a:lnTo>
                  <a:lnTo>
                    <a:pt x="273" y="238"/>
                  </a:lnTo>
                  <a:lnTo>
                    <a:pt x="273" y="241"/>
                  </a:lnTo>
                  <a:lnTo>
                    <a:pt x="275" y="244"/>
                  </a:lnTo>
                  <a:lnTo>
                    <a:pt x="275" y="245"/>
                  </a:lnTo>
                  <a:lnTo>
                    <a:pt x="275" y="248"/>
                  </a:lnTo>
                  <a:lnTo>
                    <a:pt x="273" y="248"/>
                  </a:lnTo>
                  <a:lnTo>
                    <a:pt x="272" y="248"/>
                  </a:lnTo>
                  <a:lnTo>
                    <a:pt x="272" y="249"/>
                  </a:lnTo>
                  <a:lnTo>
                    <a:pt x="271" y="250"/>
                  </a:lnTo>
                  <a:lnTo>
                    <a:pt x="269" y="250"/>
                  </a:lnTo>
                  <a:lnTo>
                    <a:pt x="268" y="252"/>
                  </a:lnTo>
                  <a:lnTo>
                    <a:pt x="268" y="250"/>
                  </a:lnTo>
                  <a:lnTo>
                    <a:pt x="268" y="249"/>
                  </a:lnTo>
                  <a:lnTo>
                    <a:pt x="269" y="249"/>
                  </a:lnTo>
                  <a:lnTo>
                    <a:pt x="269" y="248"/>
                  </a:lnTo>
                  <a:lnTo>
                    <a:pt x="271" y="248"/>
                  </a:lnTo>
                  <a:lnTo>
                    <a:pt x="269" y="248"/>
                  </a:lnTo>
                  <a:lnTo>
                    <a:pt x="269" y="246"/>
                  </a:lnTo>
                  <a:lnTo>
                    <a:pt x="268" y="246"/>
                  </a:lnTo>
                  <a:lnTo>
                    <a:pt x="268" y="248"/>
                  </a:lnTo>
                  <a:lnTo>
                    <a:pt x="267" y="248"/>
                  </a:lnTo>
                  <a:lnTo>
                    <a:pt x="266" y="248"/>
                  </a:lnTo>
                  <a:lnTo>
                    <a:pt x="266" y="246"/>
                  </a:lnTo>
                  <a:lnTo>
                    <a:pt x="266" y="245"/>
                  </a:lnTo>
                  <a:lnTo>
                    <a:pt x="264" y="244"/>
                  </a:lnTo>
                  <a:lnTo>
                    <a:pt x="264" y="242"/>
                  </a:lnTo>
                  <a:lnTo>
                    <a:pt x="264" y="241"/>
                  </a:lnTo>
                  <a:lnTo>
                    <a:pt x="264" y="242"/>
                  </a:lnTo>
                  <a:lnTo>
                    <a:pt x="263" y="242"/>
                  </a:lnTo>
                  <a:lnTo>
                    <a:pt x="262" y="242"/>
                  </a:lnTo>
                  <a:lnTo>
                    <a:pt x="260" y="242"/>
                  </a:lnTo>
                  <a:lnTo>
                    <a:pt x="260" y="244"/>
                  </a:lnTo>
                  <a:lnTo>
                    <a:pt x="260" y="245"/>
                  </a:lnTo>
                  <a:lnTo>
                    <a:pt x="259" y="245"/>
                  </a:lnTo>
                  <a:lnTo>
                    <a:pt x="259" y="244"/>
                  </a:lnTo>
                  <a:lnTo>
                    <a:pt x="259" y="242"/>
                  </a:lnTo>
                  <a:lnTo>
                    <a:pt x="258" y="242"/>
                  </a:lnTo>
                  <a:lnTo>
                    <a:pt x="258" y="244"/>
                  </a:lnTo>
                  <a:lnTo>
                    <a:pt x="258" y="242"/>
                  </a:lnTo>
                  <a:lnTo>
                    <a:pt x="258" y="244"/>
                  </a:lnTo>
                  <a:lnTo>
                    <a:pt x="256" y="244"/>
                  </a:lnTo>
                  <a:lnTo>
                    <a:pt x="256" y="245"/>
                  </a:lnTo>
                  <a:lnTo>
                    <a:pt x="255" y="245"/>
                  </a:lnTo>
                  <a:lnTo>
                    <a:pt x="254" y="245"/>
                  </a:lnTo>
                  <a:lnTo>
                    <a:pt x="252" y="245"/>
                  </a:lnTo>
                  <a:lnTo>
                    <a:pt x="252" y="244"/>
                  </a:lnTo>
                  <a:lnTo>
                    <a:pt x="254" y="242"/>
                  </a:lnTo>
                  <a:lnTo>
                    <a:pt x="254" y="244"/>
                  </a:lnTo>
                  <a:lnTo>
                    <a:pt x="255" y="244"/>
                  </a:lnTo>
                  <a:lnTo>
                    <a:pt x="254" y="244"/>
                  </a:lnTo>
                  <a:lnTo>
                    <a:pt x="254" y="242"/>
                  </a:lnTo>
                  <a:lnTo>
                    <a:pt x="255" y="242"/>
                  </a:lnTo>
                  <a:lnTo>
                    <a:pt x="255" y="241"/>
                  </a:lnTo>
                  <a:lnTo>
                    <a:pt x="254" y="241"/>
                  </a:lnTo>
                  <a:lnTo>
                    <a:pt x="254" y="240"/>
                  </a:lnTo>
                  <a:lnTo>
                    <a:pt x="252" y="240"/>
                  </a:lnTo>
                  <a:lnTo>
                    <a:pt x="252" y="241"/>
                  </a:lnTo>
                  <a:lnTo>
                    <a:pt x="252" y="242"/>
                  </a:lnTo>
                  <a:lnTo>
                    <a:pt x="252" y="241"/>
                  </a:lnTo>
                  <a:lnTo>
                    <a:pt x="251" y="241"/>
                  </a:lnTo>
                  <a:lnTo>
                    <a:pt x="251" y="242"/>
                  </a:lnTo>
                  <a:lnTo>
                    <a:pt x="250" y="242"/>
                  </a:lnTo>
                  <a:lnTo>
                    <a:pt x="250" y="241"/>
                  </a:lnTo>
                  <a:lnTo>
                    <a:pt x="250" y="242"/>
                  </a:lnTo>
                  <a:lnTo>
                    <a:pt x="249" y="242"/>
                  </a:lnTo>
                  <a:lnTo>
                    <a:pt x="249" y="244"/>
                  </a:lnTo>
                  <a:lnTo>
                    <a:pt x="247" y="244"/>
                  </a:lnTo>
                  <a:lnTo>
                    <a:pt x="246" y="244"/>
                  </a:lnTo>
                  <a:lnTo>
                    <a:pt x="246" y="242"/>
                  </a:lnTo>
                  <a:lnTo>
                    <a:pt x="245" y="242"/>
                  </a:lnTo>
                  <a:lnTo>
                    <a:pt x="243" y="244"/>
                  </a:lnTo>
                  <a:lnTo>
                    <a:pt x="243" y="245"/>
                  </a:lnTo>
                  <a:lnTo>
                    <a:pt x="243" y="246"/>
                  </a:lnTo>
                  <a:lnTo>
                    <a:pt x="245" y="246"/>
                  </a:lnTo>
                  <a:lnTo>
                    <a:pt x="245" y="248"/>
                  </a:lnTo>
                  <a:lnTo>
                    <a:pt x="245" y="249"/>
                  </a:lnTo>
                  <a:lnTo>
                    <a:pt x="246" y="250"/>
                  </a:lnTo>
                  <a:lnTo>
                    <a:pt x="246" y="252"/>
                  </a:lnTo>
                  <a:lnTo>
                    <a:pt x="245" y="252"/>
                  </a:lnTo>
                  <a:lnTo>
                    <a:pt x="245" y="253"/>
                  </a:lnTo>
                  <a:lnTo>
                    <a:pt x="246" y="253"/>
                  </a:lnTo>
                  <a:lnTo>
                    <a:pt x="245" y="253"/>
                  </a:lnTo>
                  <a:lnTo>
                    <a:pt x="245" y="254"/>
                  </a:lnTo>
                  <a:lnTo>
                    <a:pt x="246" y="254"/>
                  </a:lnTo>
                  <a:lnTo>
                    <a:pt x="245" y="256"/>
                  </a:lnTo>
                  <a:lnTo>
                    <a:pt x="245" y="257"/>
                  </a:lnTo>
                  <a:lnTo>
                    <a:pt x="243" y="257"/>
                  </a:lnTo>
                  <a:lnTo>
                    <a:pt x="243" y="258"/>
                  </a:lnTo>
                  <a:lnTo>
                    <a:pt x="242" y="259"/>
                  </a:lnTo>
                  <a:lnTo>
                    <a:pt x="241" y="261"/>
                  </a:lnTo>
                  <a:lnTo>
                    <a:pt x="239" y="262"/>
                  </a:lnTo>
                  <a:lnTo>
                    <a:pt x="238" y="262"/>
                  </a:lnTo>
                  <a:lnTo>
                    <a:pt x="237" y="262"/>
                  </a:lnTo>
                  <a:lnTo>
                    <a:pt x="237" y="263"/>
                  </a:lnTo>
                  <a:lnTo>
                    <a:pt x="235" y="263"/>
                  </a:lnTo>
                  <a:lnTo>
                    <a:pt x="234" y="265"/>
                  </a:lnTo>
                  <a:lnTo>
                    <a:pt x="233" y="265"/>
                  </a:lnTo>
                  <a:lnTo>
                    <a:pt x="233" y="266"/>
                  </a:lnTo>
                  <a:lnTo>
                    <a:pt x="232" y="266"/>
                  </a:lnTo>
                  <a:lnTo>
                    <a:pt x="232" y="267"/>
                  </a:lnTo>
                  <a:lnTo>
                    <a:pt x="230" y="267"/>
                  </a:lnTo>
                  <a:lnTo>
                    <a:pt x="229" y="267"/>
                  </a:lnTo>
                  <a:lnTo>
                    <a:pt x="228" y="267"/>
                  </a:lnTo>
                  <a:lnTo>
                    <a:pt x="226" y="267"/>
                  </a:lnTo>
                  <a:lnTo>
                    <a:pt x="225" y="267"/>
                  </a:lnTo>
                  <a:lnTo>
                    <a:pt x="224" y="267"/>
                  </a:lnTo>
                  <a:lnTo>
                    <a:pt x="222" y="267"/>
                  </a:lnTo>
                  <a:lnTo>
                    <a:pt x="221" y="267"/>
                  </a:lnTo>
                  <a:lnTo>
                    <a:pt x="220" y="267"/>
                  </a:lnTo>
                  <a:lnTo>
                    <a:pt x="218" y="267"/>
                  </a:lnTo>
                  <a:lnTo>
                    <a:pt x="217" y="267"/>
                  </a:lnTo>
                  <a:lnTo>
                    <a:pt x="216" y="267"/>
                  </a:lnTo>
                  <a:lnTo>
                    <a:pt x="216" y="266"/>
                  </a:lnTo>
                  <a:lnTo>
                    <a:pt x="216" y="267"/>
                  </a:lnTo>
                  <a:lnTo>
                    <a:pt x="215" y="267"/>
                  </a:lnTo>
                  <a:lnTo>
                    <a:pt x="213" y="267"/>
                  </a:lnTo>
                  <a:lnTo>
                    <a:pt x="213" y="269"/>
                  </a:lnTo>
                  <a:lnTo>
                    <a:pt x="213" y="267"/>
                  </a:lnTo>
                  <a:lnTo>
                    <a:pt x="212" y="266"/>
                  </a:lnTo>
                  <a:lnTo>
                    <a:pt x="212" y="265"/>
                  </a:lnTo>
                  <a:lnTo>
                    <a:pt x="212" y="263"/>
                  </a:lnTo>
                  <a:lnTo>
                    <a:pt x="211" y="262"/>
                  </a:lnTo>
                  <a:lnTo>
                    <a:pt x="211" y="261"/>
                  </a:lnTo>
                  <a:lnTo>
                    <a:pt x="209" y="261"/>
                  </a:lnTo>
                  <a:lnTo>
                    <a:pt x="209" y="259"/>
                  </a:lnTo>
                  <a:lnTo>
                    <a:pt x="209" y="261"/>
                  </a:lnTo>
                  <a:lnTo>
                    <a:pt x="209" y="259"/>
                  </a:lnTo>
                  <a:lnTo>
                    <a:pt x="209" y="258"/>
                  </a:lnTo>
                  <a:lnTo>
                    <a:pt x="209" y="259"/>
                  </a:lnTo>
                  <a:lnTo>
                    <a:pt x="211" y="259"/>
                  </a:lnTo>
                  <a:lnTo>
                    <a:pt x="211" y="258"/>
                  </a:lnTo>
                  <a:lnTo>
                    <a:pt x="211" y="257"/>
                  </a:lnTo>
                  <a:lnTo>
                    <a:pt x="211" y="256"/>
                  </a:lnTo>
                  <a:lnTo>
                    <a:pt x="212" y="256"/>
                  </a:lnTo>
                  <a:lnTo>
                    <a:pt x="212" y="254"/>
                  </a:lnTo>
                  <a:lnTo>
                    <a:pt x="212" y="253"/>
                  </a:lnTo>
                  <a:lnTo>
                    <a:pt x="212" y="252"/>
                  </a:lnTo>
                  <a:lnTo>
                    <a:pt x="213" y="252"/>
                  </a:lnTo>
                  <a:lnTo>
                    <a:pt x="213" y="250"/>
                  </a:lnTo>
                  <a:lnTo>
                    <a:pt x="212" y="250"/>
                  </a:lnTo>
                  <a:lnTo>
                    <a:pt x="212" y="249"/>
                  </a:lnTo>
                  <a:lnTo>
                    <a:pt x="213" y="249"/>
                  </a:lnTo>
                  <a:lnTo>
                    <a:pt x="212" y="249"/>
                  </a:lnTo>
                  <a:lnTo>
                    <a:pt x="213" y="246"/>
                  </a:lnTo>
                  <a:lnTo>
                    <a:pt x="212" y="246"/>
                  </a:lnTo>
                  <a:lnTo>
                    <a:pt x="212" y="245"/>
                  </a:lnTo>
                  <a:lnTo>
                    <a:pt x="212" y="244"/>
                  </a:lnTo>
                  <a:lnTo>
                    <a:pt x="212" y="242"/>
                  </a:lnTo>
                  <a:lnTo>
                    <a:pt x="213" y="242"/>
                  </a:lnTo>
                  <a:lnTo>
                    <a:pt x="213" y="241"/>
                  </a:lnTo>
                  <a:lnTo>
                    <a:pt x="213" y="242"/>
                  </a:lnTo>
                  <a:lnTo>
                    <a:pt x="212" y="242"/>
                  </a:lnTo>
                  <a:lnTo>
                    <a:pt x="212" y="244"/>
                  </a:lnTo>
                  <a:lnTo>
                    <a:pt x="212" y="245"/>
                  </a:lnTo>
                  <a:lnTo>
                    <a:pt x="211" y="245"/>
                  </a:lnTo>
                  <a:lnTo>
                    <a:pt x="212" y="245"/>
                  </a:lnTo>
                  <a:lnTo>
                    <a:pt x="211" y="246"/>
                  </a:lnTo>
                  <a:lnTo>
                    <a:pt x="211" y="245"/>
                  </a:lnTo>
                  <a:lnTo>
                    <a:pt x="211" y="246"/>
                  </a:lnTo>
                  <a:lnTo>
                    <a:pt x="211" y="248"/>
                  </a:lnTo>
                  <a:lnTo>
                    <a:pt x="211" y="249"/>
                  </a:lnTo>
                  <a:lnTo>
                    <a:pt x="211" y="250"/>
                  </a:lnTo>
                  <a:lnTo>
                    <a:pt x="209" y="250"/>
                  </a:lnTo>
                  <a:lnTo>
                    <a:pt x="211" y="250"/>
                  </a:lnTo>
                  <a:lnTo>
                    <a:pt x="211" y="252"/>
                  </a:lnTo>
                  <a:lnTo>
                    <a:pt x="209" y="252"/>
                  </a:lnTo>
                  <a:lnTo>
                    <a:pt x="209" y="253"/>
                  </a:lnTo>
                  <a:lnTo>
                    <a:pt x="209" y="254"/>
                  </a:lnTo>
                  <a:lnTo>
                    <a:pt x="209" y="256"/>
                  </a:lnTo>
                  <a:lnTo>
                    <a:pt x="208" y="256"/>
                  </a:lnTo>
                  <a:lnTo>
                    <a:pt x="208" y="257"/>
                  </a:lnTo>
                  <a:lnTo>
                    <a:pt x="208" y="258"/>
                  </a:lnTo>
                  <a:lnTo>
                    <a:pt x="207" y="258"/>
                  </a:lnTo>
                  <a:lnTo>
                    <a:pt x="205" y="258"/>
                  </a:lnTo>
                  <a:lnTo>
                    <a:pt x="204" y="258"/>
                  </a:lnTo>
                  <a:lnTo>
                    <a:pt x="204" y="257"/>
                  </a:lnTo>
                  <a:lnTo>
                    <a:pt x="203" y="257"/>
                  </a:lnTo>
                  <a:lnTo>
                    <a:pt x="203" y="256"/>
                  </a:lnTo>
                  <a:lnTo>
                    <a:pt x="203" y="254"/>
                  </a:lnTo>
                  <a:lnTo>
                    <a:pt x="204" y="254"/>
                  </a:lnTo>
                  <a:lnTo>
                    <a:pt x="203" y="254"/>
                  </a:lnTo>
                  <a:lnTo>
                    <a:pt x="201" y="253"/>
                  </a:lnTo>
                  <a:lnTo>
                    <a:pt x="200" y="253"/>
                  </a:lnTo>
                  <a:lnTo>
                    <a:pt x="199" y="253"/>
                  </a:lnTo>
                  <a:lnTo>
                    <a:pt x="197" y="253"/>
                  </a:lnTo>
                  <a:lnTo>
                    <a:pt x="196" y="253"/>
                  </a:lnTo>
                  <a:lnTo>
                    <a:pt x="195" y="253"/>
                  </a:lnTo>
                  <a:lnTo>
                    <a:pt x="194" y="252"/>
                  </a:lnTo>
                  <a:lnTo>
                    <a:pt x="192" y="253"/>
                  </a:lnTo>
                  <a:lnTo>
                    <a:pt x="191" y="253"/>
                  </a:lnTo>
                  <a:lnTo>
                    <a:pt x="190" y="253"/>
                  </a:lnTo>
                  <a:lnTo>
                    <a:pt x="188" y="253"/>
                  </a:lnTo>
                  <a:lnTo>
                    <a:pt x="187" y="253"/>
                  </a:lnTo>
                  <a:lnTo>
                    <a:pt x="186" y="253"/>
                  </a:lnTo>
                  <a:lnTo>
                    <a:pt x="184" y="253"/>
                  </a:lnTo>
                  <a:lnTo>
                    <a:pt x="183" y="253"/>
                  </a:lnTo>
                  <a:lnTo>
                    <a:pt x="183" y="252"/>
                  </a:lnTo>
                  <a:lnTo>
                    <a:pt x="182" y="252"/>
                  </a:lnTo>
                  <a:lnTo>
                    <a:pt x="180" y="252"/>
                  </a:lnTo>
                  <a:lnTo>
                    <a:pt x="179" y="252"/>
                  </a:lnTo>
                  <a:lnTo>
                    <a:pt x="180" y="252"/>
                  </a:lnTo>
                  <a:lnTo>
                    <a:pt x="182" y="250"/>
                  </a:lnTo>
                  <a:lnTo>
                    <a:pt x="183" y="250"/>
                  </a:lnTo>
                  <a:lnTo>
                    <a:pt x="184" y="250"/>
                  </a:lnTo>
                  <a:lnTo>
                    <a:pt x="186" y="250"/>
                  </a:lnTo>
                  <a:lnTo>
                    <a:pt x="186" y="249"/>
                  </a:lnTo>
                  <a:lnTo>
                    <a:pt x="184" y="249"/>
                  </a:lnTo>
                  <a:lnTo>
                    <a:pt x="184" y="250"/>
                  </a:lnTo>
                  <a:lnTo>
                    <a:pt x="183" y="250"/>
                  </a:lnTo>
                  <a:lnTo>
                    <a:pt x="183" y="249"/>
                  </a:lnTo>
                  <a:lnTo>
                    <a:pt x="183" y="248"/>
                  </a:lnTo>
                  <a:lnTo>
                    <a:pt x="182" y="248"/>
                  </a:lnTo>
                  <a:lnTo>
                    <a:pt x="182" y="246"/>
                  </a:lnTo>
                  <a:lnTo>
                    <a:pt x="182" y="248"/>
                  </a:lnTo>
                  <a:lnTo>
                    <a:pt x="182" y="249"/>
                  </a:lnTo>
                  <a:lnTo>
                    <a:pt x="182" y="250"/>
                  </a:lnTo>
                  <a:lnTo>
                    <a:pt x="180" y="250"/>
                  </a:lnTo>
                  <a:lnTo>
                    <a:pt x="179" y="252"/>
                  </a:lnTo>
                  <a:lnTo>
                    <a:pt x="179" y="250"/>
                  </a:lnTo>
                  <a:lnTo>
                    <a:pt x="180" y="250"/>
                  </a:lnTo>
                  <a:lnTo>
                    <a:pt x="180" y="248"/>
                  </a:lnTo>
                  <a:lnTo>
                    <a:pt x="179" y="248"/>
                  </a:lnTo>
                  <a:lnTo>
                    <a:pt x="179" y="246"/>
                  </a:lnTo>
                  <a:lnTo>
                    <a:pt x="180" y="245"/>
                  </a:lnTo>
                  <a:lnTo>
                    <a:pt x="180" y="244"/>
                  </a:lnTo>
                  <a:lnTo>
                    <a:pt x="180" y="242"/>
                  </a:lnTo>
                  <a:lnTo>
                    <a:pt x="182" y="242"/>
                  </a:lnTo>
                  <a:lnTo>
                    <a:pt x="182" y="241"/>
                  </a:lnTo>
                  <a:lnTo>
                    <a:pt x="180" y="241"/>
                  </a:lnTo>
                  <a:lnTo>
                    <a:pt x="180" y="242"/>
                  </a:lnTo>
                  <a:lnTo>
                    <a:pt x="180" y="241"/>
                  </a:lnTo>
                  <a:lnTo>
                    <a:pt x="179" y="241"/>
                  </a:lnTo>
                  <a:lnTo>
                    <a:pt x="179" y="240"/>
                  </a:lnTo>
                  <a:lnTo>
                    <a:pt x="179" y="238"/>
                  </a:lnTo>
                  <a:lnTo>
                    <a:pt x="180" y="238"/>
                  </a:lnTo>
                  <a:lnTo>
                    <a:pt x="180" y="237"/>
                  </a:lnTo>
                  <a:lnTo>
                    <a:pt x="180" y="236"/>
                  </a:lnTo>
                  <a:lnTo>
                    <a:pt x="180" y="235"/>
                  </a:lnTo>
                  <a:lnTo>
                    <a:pt x="182" y="235"/>
                  </a:lnTo>
                  <a:lnTo>
                    <a:pt x="179" y="235"/>
                  </a:lnTo>
                  <a:lnTo>
                    <a:pt x="179" y="236"/>
                  </a:lnTo>
                  <a:lnTo>
                    <a:pt x="179" y="237"/>
                  </a:lnTo>
                  <a:lnTo>
                    <a:pt x="178" y="237"/>
                  </a:lnTo>
                  <a:lnTo>
                    <a:pt x="178" y="240"/>
                  </a:lnTo>
                  <a:lnTo>
                    <a:pt x="178" y="241"/>
                  </a:lnTo>
                  <a:lnTo>
                    <a:pt x="178" y="242"/>
                  </a:lnTo>
                  <a:lnTo>
                    <a:pt x="178" y="245"/>
                  </a:lnTo>
                  <a:lnTo>
                    <a:pt x="178" y="246"/>
                  </a:lnTo>
                  <a:lnTo>
                    <a:pt x="177" y="246"/>
                  </a:lnTo>
                  <a:lnTo>
                    <a:pt x="177" y="252"/>
                  </a:lnTo>
                  <a:lnTo>
                    <a:pt x="175" y="252"/>
                  </a:lnTo>
                  <a:lnTo>
                    <a:pt x="174" y="252"/>
                  </a:lnTo>
                  <a:lnTo>
                    <a:pt x="173" y="252"/>
                  </a:lnTo>
                  <a:lnTo>
                    <a:pt x="171" y="252"/>
                  </a:lnTo>
                  <a:lnTo>
                    <a:pt x="171" y="250"/>
                  </a:lnTo>
                  <a:lnTo>
                    <a:pt x="171" y="249"/>
                  </a:lnTo>
                  <a:lnTo>
                    <a:pt x="170" y="249"/>
                  </a:lnTo>
                  <a:lnTo>
                    <a:pt x="170" y="248"/>
                  </a:lnTo>
                  <a:lnTo>
                    <a:pt x="170" y="246"/>
                  </a:lnTo>
                  <a:lnTo>
                    <a:pt x="170" y="245"/>
                  </a:lnTo>
                  <a:lnTo>
                    <a:pt x="170" y="244"/>
                  </a:lnTo>
                  <a:lnTo>
                    <a:pt x="169" y="244"/>
                  </a:lnTo>
                  <a:lnTo>
                    <a:pt x="167" y="242"/>
                  </a:lnTo>
                  <a:lnTo>
                    <a:pt x="169" y="241"/>
                  </a:lnTo>
                  <a:lnTo>
                    <a:pt x="167" y="241"/>
                  </a:lnTo>
                  <a:lnTo>
                    <a:pt x="167" y="240"/>
                  </a:lnTo>
                  <a:lnTo>
                    <a:pt x="169" y="240"/>
                  </a:lnTo>
                  <a:lnTo>
                    <a:pt x="169" y="238"/>
                  </a:lnTo>
                  <a:lnTo>
                    <a:pt x="169" y="237"/>
                  </a:lnTo>
                  <a:lnTo>
                    <a:pt x="167" y="237"/>
                  </a:lnTo>
                  <a:lnTo>
                    <a:pt x="166" y="236"/>
                  </a:lnTo>
                  <a:lnTo>
                    <a:pt x="166" y="237"/>
                  </a:lnTo>
                  <a:lnTo>
                    <a:pt x="165" y="237"/>
                  </a:lnTo>
                  <a:lnTo>
                    <a:pt x="165" y="238"/>
                  </a:lnTo>
                  <a:lnTo>
                    <a:pt x="165" y="240"/>
                  </a:lnTo>
                  <a:lnTo>
                    <a:pt x="163" y="241"/>
                  </a:lnTo>
                  <a:lnTo>
                    <a:pt x="163" y="240"/>
                  </a:lnTo>
                  <a:lnTo>
                    <a:pt x="163" y="238"/>
                  </a:lnTo>
                  <a:lnTo>
                    <a:pt x="165" y="237"/>
                  </a:lnTo>
                  <a:lnTo>
                    <a:pt x="166" y="236"/>
                  </a:lnTo>
                  <a:lnTo>
                    <a:pt x="167" y="236"/>
                  </a:lnTo>
                  <a:lnTo>
                    <a:pt x="169" y="236"/>
                  </a:lnTo>
                  <a:lnTo>
                    <a:pt x="170" y="235"/>
                  </a:lnTo>
                  <a:lnTo>
                    <a:pt x="171" y="235"/>
                  </a:lnTo>
                  <a:lnTo>
                    <a:pt x="173" y="235"/>
                  </a:lnTo>
                  <a:lnTo>
                    <a:pt x="174" y="235"/>
                  </a:lnTo>
                  <a:lnTo>
                    <a:pt x="175" y="235"/>
                  </a:lnTo>
                  <a:lnTo>
                    <a:pt x="174" y="235"/>
                  </a:lnTo>
                  <a:lnTo>
                    <a:pt x="173" y="235"/>
                  </a:lnTo>
                  <a:lnTo>
                    <a:pt x="171" y="235"/>
                  </a:lnTo>
                  <a:lnTo>
                    <a:pt x="171" y="233"/>
                  </a:lnTo>
                  <a:lnTo>
                    <a:pt x="170" y="233"/>
                  </a:lnTo>
                  <a:lnTo>
                    <a:pt x="169" y="233"/>
                  </a:lnTo>
                  <a:lnTo>
                    <a:pt x="167" y="233"/>
                  </a:lnTo>
                  <a:lnTo>
                    <a:pt x="165" y="233"/>
                  </a:lnTo>
                  <a:lnTo>
                    <a:pt x="163" y="233"/>
                  </a:lnTo>
                  <a:lnTo>
                    <a:pt x="162" y="233"/>
                  </a:lnTo>
                  <a:lnTo>
                    <a:pt x="162" y="235"/>
                  </a:lnTo>
                  <a:lnTo>
                    <a:pt x="161" y="235"/>
                  </a:lnTo>
                  <a:lnTo>
                    <a:pt x="161" y="236"/>
                  </a:lnTo>
                  <a:lnTo>
                    <a:pt x="162" y="236"/>
                  </a:lnTo>
                  <a:lnTo>
                    <a:pt x="161" y="237"/>
                  </a:lnTo>
                  <a:lnTo>
                    <a:pt x="161" y="238"/>
                  </a:lnTo>
                  <a:lnTo>
                    <a:pt x="160" y="238"/>
                  </a:lnTo>
                  <a:lnTo>
                    <a:pt x="160" y="237"/>
                  </a:lnTo>
                  <a:lnTo>
                    <a:pt x="160" y="236"/>
                  </a:lnTo>
                  <a:lnTo>
                    <a:pt x="160" y="235"/>
                  </a:lnTo>
                  <a:lnTo>
                    <a:pt x="160" y="233"/>
                  </a:lnTo>
                  <a:lnTo>
                    <a:pt x="160" y="232"/>
                  </a:lnTo>
                  <a:lnTo>
                    <a:pt x="158" y="232"/>
                  </a:lnTo>
                  <a:lnTo>
                    <a:pt x="158" y="233"/>
                  </a:lnTo>
                  <a:lnTo>
                    <a:pt x="158" y="235"/>
                  </a:lnTo>
                  <a:lnTo>
                    <a:pt x="158" y="233"/>
                  </a:lnTo>
                  <a:lnTo>
                    <a:pt x="158" y="232"/>
                  </a:lnTo>
                  <a:lnTo>
                    <a:pt x="157" y="232"/>
                  </a:lnTo>
                  <a:lnTo>
                    <a:pt x="157" y="231"/>
                  </a:lnTo>
                  <a:lnTo>
                    <a:pt x="156" y="231"/>
                  </a:lnTo>
                  <a:lnTo>
                    <a:pt x="156" y="229"/>
                  </a:lnTo>
                  <a:lnTo>
                    <a:pt x="156" y="228"/>
                  </a:lnTo>
                  <a:lnTo>
                    <a:pt x="157" y="228"/>
                  </a:lnTo>
                  <a:lnTo>
                    <a:pt x="154" y="227"/>
                  </a:lnTo>
                  <a:lnTo>
                    <a:pt x="154" y="228"/>
                  </a:lnTo>
                  <a:lnTo>
                    <a:pt x="154" y="229"/>
                  </a:lnTo>
                  <a:lnTo>
                    <a:pt x="153" y="229"/>
                  </a:lnTo>
                  <a:lnTo>
                    <a:pt x="154" y="231"/>
                  </a:lnTo>
                  <a:lnTo>
                    <a:pt x="153" y="231"/>
                  </a:lnTo>
                  <a:lnTo>
                    <a:pt x="153" y="232"/>
                  </a:lnTo>
                  <a:lnTo>
                    <a:pt x="153" y="233"/>
                  </a:lnTo>
                  <a:lnTo>
                    <a:pt x="153" y="235"/>
                  </a:lnTo>
                  <a:lnTo>
                    <a:pt x="152" y="235"/>
                  </a:lnTo>
                  <a:lnTo>
                    <a:pt x="152" y="233"/>
                  </a:lnTo>
                  <a:lnTo>
                    <a:pt x="152" y="235"/>
                  </a:lnTo>
                  <a:lnTo>
                    <a:pt x="150" y="235"/>
                  </a:lnTo>
                  <a:lnTo>
                    <a:pt x="149" y="235"/>
                  </a:lnTo>
                  <a:lnTo>
                    <a:pt x="148" y="236"/>
                  </a:lnTo>
                  <a:lnTo>
                    <a:pt x="146" y="236"/>
                  </a:lnTo>
                  <a:lnTo>
                    <a:pt x="146" y="237"/>
                  </a:lnTo>
                  <a:lnTo>
                    <a:pt x="145" y="237"/>
                  </a:lnTo>
                  <a:lnTo>
                    <a:pt x="144" y="237"/>
                  </a:lnTo>
                  <a:lnTo>
                    <a:pt x="144" y="238"/>
                  </a:lnTo>
                  <a:lnTo>
                    <a:pt x="143" y="240"/>
                  </a:lnTo>
                  <a:lnTo>
                    <a:pt x="141" y="240"/>
                  </a:lnTo>
                  <a:lnTo>
                    <a:pt x="140" y="241"/>
                  </a:lnTo>
                  <a:lnTo>
                    <a:pt x="139" y="241"/>
                  </a:lnTo>
                  <a:lnTo>
                    <a:pt x="139" y="242"/>
                  </a:lnTo>
                  <a:lnTo>
                    <a:pt x="137" y="242"/>
                  </a:lnTo>
                  <a:lnTo>
                    <a:pt x="136" y="242"/>
                  </a:lnTo>
                  <a:lnTo>
                    <a:pt x="135" y="242"/>
                  </a:lnTo>
                  <a:lnTo>
                    <a:pt x="133" y="242"/>
                  </a:lnTo>
                  <a:lnTo>
                    <a:pt x="132" y="242"/>
                  </a:lnTo>
                  <a:lnTo>
                    <a:pt x="131" y="242"/>
                  </a:lnTo>
                  <a:lnTo>
                    <a:pt x="129" y="242"/>
                  </a:lnTo>
                  <a:lnTo>
                    <a:pt x="128" y="242"/>
                  </a:lnTo>
                  <a:lnTo>
                    <a:pt x="128" y="241"/>
                  </a:lnTo>
                  <a:lnTo>
                    <a:pt x="127" y="241"/>
                  </a:lnTo>
                  <a:lnTo>
                    <a:pt x="125" y="241"/>
                  </a:lnTo>
                  <a:lnTo>
                    <a:pt x="125" y="240"/>
                  </a:lnTo>
                  <a:lnTo>
                    <a:pt x="124" y="240"/>
                  </a:lnTo>
                  <a:lnTo>
                    <a:pt x="124" y="241"/>
                  </a:lnTo>
                  <a:lnTo>
                    <a:pt x="123" y="241"/>
                  </a:lnTo>
                  <a:lnTo>
                    <a:pt x="120" y="242"/>
                  </a:lnTo>
                  <a:lnTo>
                    <a:pt x="119" y="242"/>
                  </a:lnTo>
                  <a:lnTo>
                    <a:pt x="118" y="244"/>
                  </a:lnTo>
                  <a:lnTo>
                    <a:pt x="116" y="245"/>
                  </a:lnTo>
                  <a:lnTo>
                    <a:pt x="115" y="245"/>
                  </a:lnTo>
                  <a:lnTo>
                    <a:pt x="114" y="246"/>
                  </a:lnTo>
                  <a:lnTo>
                    <a:pt x="112" y="248"/>
                  </a:lnTo>
                  <a:lnTo>
                    <a:pt x="111" y="249"/>
                  </a:lnTo>
                  <a:lnTo>
                    <a:pt x="110" y="250"/>
                  </a:lnTo>
                  <a:lnTo>
                    <a:pt x="107" y="252"/>
                  </a:lnTo>
                  <a:lnTo>
                    <a:pt x="106" y="252"/>
                  </a:lnTo>
                  <a:lnTo>
                    <a:pt x="106" y="253"/>
                  </a:lnTo>
                  <a:lnTo>
                    <a:pt x="105" y="253"/>
                  </a:lnTo>
                  <a:lnTo>
                    <a:pt x="103" y="253"/>
                  </a:lnTo>
                  <a:lnTo>
                    <a:pt x="102" y="253"/>
                  </a:lnTo>
                  <a:lnTo>
                    <a:pt x="101" y="254"/>
                  </a:lnTo>
                  <a:lnTo>
                    <a:pt x="99" y="254"/>
                  </a:lnTo>
                  <a:lnTo>
                    <a:pt x="98" y="254"/>
                  </a:lnTo>
                  <a:lnTo>
                    <a:pt x="95" y="254"/>
                  </a:lnTo>
                  <a:lnTo>
                    <a:pt x="93" y="254"/>
                  </a:lnTo>
                  <a:lnTo>
                    <a:pt x="91" y="254"/>
                  </a:lnTo>
                  <a:lnTo>
                    <a:pt x="90" y="254"/>
                  </a:lnTo>
                  <a:lnTo>
                    <a:pt x="89" y="254"/>
                  </a:lnTo>
                  <a:lnTo>
                    <a:pt x="88" y="253"/>
                  </a:lnTo>
                  <a:lnTo>
                    <a:pt x="86" y="253"/>
                  </a:lnTo>
                  <a:lnTo>
                    <a:pt x="84" y="253"/>
                  </a:lnTo>
                  <a:lnTo>
                    <a:pt x="82" y="252"/>
                  </a:lnTo>
                  <a:lnTo>
                    <a:pt x="80" y="252"/>
                  </a:lnTo>
                  <a:lnTo>
                    <a:pt x="78" y="250"/>
                  </a:lnTo>
                  <a:lnTo>
                    <a:pt x="77" y="250"/>
                  </a:lnTo>
                  <a:lnTo>
                    <a:pt x="77" y="249"/>
                  </a:lnTo>
                  <a:lnTo>
                    <a:pt x="76" y="249"/>
                  </a:lnTo>
                  <a:lnTo>
                    <a:pt x="74" y="248"/>
                  </a:lnTo>
                  <a:lnTo>
                    <a:pt x="72" y="246"/>
                  </a:lnTo>
                  <a:lnTo>
                    <a:pt x="72" y="245"/>
                  </a:lnTo>
                  <a:lnTo>
                    <a:pt x="71" y="245"/>
                  </a:lnTo>
                  <a:lnTo>
                    <a:pt x="71" y="244"/>
                  </a:lnTo>
                  <a:lnTo>
                    <a:pt x="69" y="242"/>
                  </a:lnTo>
                  <a:lnTo>
                    <a:pt x="68" y="242"/>
                  </a:lnTo>
                  <a:lnTo>
                    <a:pt x="68" y="241"/>
                  </a:lnTo>
                  <a:lnTo>
                    <a:pt x="67" y="241"/>
                  </a:lnTo>
                  <a:lnTo>
                    <a:pt x="65" y="241"/>
                  </a:lnTo>
                  <a:lnTo>
                    <a:pt x="65" y="240"/>
                  </a:lnTo>
                  <a:lnTo>
                    <a:pt x="64" y="240"/>
                  </a:lnTo>
                  <a:lnTo>
                    <a:pt x="64" y="238"/>
                  </a:lnTo>
                  <a:lnTo>
                    <a:pt x="63" y="238"/>
                  </a:lnTo>
                  <a:lnTo>
                    <a:pt x="61" y="237"/>
                  </a:lnTo>
                  <a:lnTo>
                    <a:pt x="60" y="237"/>
                  </a:lnTo>
                  <a:lnTo>
                    <a:pt x="60" y="236"/>
                  </a:lnTo>
                  <a:lnTo>
                    <a:pt x="59" y="236"/>
                  </a:lnTo>
                  <a:lnTo>
                    <a:pt x="57" y="236"/>
                  </a:lnTo>
                  <a:lnTo>
                    <a:pt x="57" y="235"/>
                  </a:lnTo>
                  <a:lnTo>
                    <a:pt x="56" y="235"/>
                  </a:lnTo>
                  <a:lnTo>
                    <a:pt x="55" y="235"/>
                  </a:lnTo>
                  <a:lnTo>
                    <a:pt x="55" y="233"/>
                  </a:lnTo>
                  <a:lnTo>
                    <a:pt x="53" y="233"/>
                  </a:lnTo>
                  <a:lnTo>
                    <a:pt x="52" y="233"/>
                  </a:lnTo>
                  <a:lnTo>
                    <a:pt x="52" y="232"/>
                  </a:lnTo>
                  <a:lnTo>
                    <a:pt x="51" y="232"/>
                  </a:lnTo>
                  <a:lnTo>
                    <a:pt x="50" y="232"/>
                  </a:lnTo>
                  <a:lnTo>
                    <a:pt x="50" y="231"/>
                  </a:lnTo>
                  <a:lnTo>
                    <a:pt x="48" y="231"/>
                  </a:lnTo>
                  <a:lnTo>
                    <a:pt x="47" y="229"/>
                  </a:lnTo>
                  <a:lnTo>
                    <a:pt x="46" y="229"/>
                  </a:lnTo>
                  <a:lnTo>
                    <a:pt x="44" y="228"/>
                  </a:lnTo>
                  <a:lnTo>
                    <a:pt x="43" y="228"/>
                  </a:lnTo>
                  <a:lnTo>
                    <a:pt x="43" y="227"/>
                  </a:lnTo>
                  <a:lnTo>
                    <a:pt x="42" y="227"/>
                  </a:lnTo>
                  <a:lnTo>
                    <a:pt x="42" y="225"/>
                  </a:lnTo>
                  <a:lnTo>
                    <a:pt x="42" y="224"/>
                  </a:lnTo>
                  <a:lnTo>
                    <a:pt x="43" y="224"/>
                  </a:lnTo>
                  <a:lnTo>
                    <a:pt x="42" y="224"/>
                  </a:lnTo>
                  <a:lnTo>
                    <a:pt x="42" y="225"/>
                  </a:lnTo>
                  <a:lnTo>
                    <a:pt x="42" y="227"/>
                  </a:lnTo>
                  <a:lnTo>
                    <a:pt x="43" y="227"/>
                  </a:lnTo>
                  <a:lnTo>
                    <a:pt x="44" y="227"/>
                  </a:lnTo>
                  <a:lnTo>
                    <a:pt x="46" y="227"/>
                  </a:lnTo>
                  <a:lnTo>
                    <a:pt x="47" y="227"/>
                  </a:lnTo>
                  <a:lnTo>
                    <a:pt x="48" y="227"/>
                  </a:lnTo>
                  <a:lnTo>
                    <a:pt x="48" y="228"/>
                  </a:lnTo>
                  <a:lnTo>
                    <a:pt x="50" y="228"/>
                  </a:lnTo>
                  <a:lnTo>
                    <a:pt x="51" y="228"/>
                  </a:lnTo>
                  <a:lnTo>
                    <a:pt x="52" y="228"/>
                  </a:lnTo>
                  <a:lnTo>
                    <a:pt x="53" y="228"/>
                  </a:lnTo>
                  <a:lnTo>
                    <a:pt x="55" y="228"/>
                  </a:lnTo>
                  <a:lnTo>
                    <a:pt x="56" y="228"/>
                  </a:lnTo>
                  <a:lnTo>
                    <a:pt x="57" y="228"/>
                  </a:lnTo>
                  <a:lnTo>
                    <a:pt x="57" y="227"/>
                  </a:lnTo>
                  <a:lnTo>
                    <a:pt x="56" y="227"/>
                  </a:lnTo>
                  <a:lnTo>
                    <a:pt x="55" y="227"/>
                  </a:lnTo>
                  <a:lnTo>
                    <a:pt x="55" y="225"/>
                  </a:lnTo>
                  <a:lnTo>
                    <a:pt x="53" y="225"/>
                  </a:lnTo>
                  <a:lnTo>
                    <a:pt x="53" y="224"/>
                  </a:lnTo>
                  <a:lnTo>
                    <a:pt x="52" y="224"/>
                  </a:lnTo>
                  <a:lnTo>
                    <a:pt x="52" y="223"/>
                  </a:lnTo>
                  <a:lnTo>
                    <a:pt x="52" y="221"/>
                  </a:lnTo>
                  <a:lnTo>
                    <a:pt x="53" y="221"/>
                  </a:lnTo>
                  <a:lnTo>
                    <a:pt x="53" y="220"/>
                  </a:lnTo>
                  <a:lnTo>
                    <a:pt x="52" y="220"/>
                  </a:lnTo>
                  <a:lnTo>
                    <a:pt x="52" y="221"/>
                  </a:lnTo>
                  <a:lnTo>
                    <a:pt x="52" y="220"/>
                  </a:lnTo>
                  <a:lnTo>
                    <a:pt x="51" y="220"/>
                  </a:lnTo>
                  <a:lnTo>
                    <a:pt x="52" y="220"/>
                  </a:lnTo>
                  <a:lnTo>
                    <a:pt x="52" y="221"/>
                  </a:lnTo>
                  <a:lnTo>
                    <a:pt x="51" y="221"/>
                  </a:lnTo>
                  <a:lnTo>
                    <a:pt x="51" y="223"/>
                  </a:lnTo>
                  <a:lnTo>
                    <a:pt x="51" y="221"/>
                  </a:lnTo>
                  <a:lnTo>
                    <a:pt x="50" y="221"/>
                  </a:lnTo>
                  <a:lnTo>
                    <a:pt x="50" y="223"/>
                  </a:lnTo>
                  <a:lnTo>
                    <a:pt x="51" y="223"/>
                  </a:lnTo>
                  <a:lnTo>
                    <a:pt x="50" y="223"/>
                  </a:lnTo>
                  <a:lnTo>
                    <a:pt x="51" y="223"/>
                  </a:lnTo>
                  <a:lnTo>
                    <a:pt x="50" y="223"/>
                  </a:lnTo>
                  <a:lnTo>
                    <a:pt x="48" y="223"/>
                  </a:lnTo>
                  <a:lnTo>
                    <a:pt x="47" y="223"/>
                  </a:lnTo>
                  <a:lnTo>
                    <a:pt x="46" y="223"/>
                  </a:lnTo>
                  <a:lnTo>
                    <a:pt x="44" y="223"/>
                  </a:lnTo>
                  <a:lnTo>
                    <a:pt x="44" y="221"/>
                  </a:lnTo>
                  <a:lnTo>
                    <a:pt x="43" y="221"/>
                  </a:lnTo>
                  <a:lnTo>
                    <a:pt x="42" y="220"/>
                  </a:lnTo>
                  <a:lnTo>
                    <a:pt x="40" y="220"/>
                  </a:lnTo>
                  <a:lnTo>
                    <a:pt x="40" y="219"/>
                  </a:lnTo>
                  <a:lnTo>
                    <a:pt x="39" y="219"/>
                  </a:lnTo>
                  <a:lnTo>
                    <a:pt x="39" y="218"/>
                  </a:lnTo>
                  <a:lnTo>
                    <a:pt x="38" y="218"/>
                  </a:lnTo>
                  <a:lnTo>
                    <a:pt x="36" y="218"/>
                  </a:lnTo>
                  <a:lnTo>
                    <a:pt x="36" y="216"/>
                  </a:lnTo>
                  <a:lnTo>
                    <a:pt x="35" y="216"/>
                  </a:lnTo>
                  <a:lnTo>
                    <a:pt x="34" y="216"/>
                  </a:lnTo>
                  <a:lnTo>
                    <a:pt x="34" y="215"/>
                  </a:lnTo>
                  <a:lnTo>
                    <a:pt x="33" y="215"/>
                  </a:lnTo>
                  <a:lnTo>
                    <a:pt x="31" y="214"/>
                  </a:lnTo>
                  <a:lnTo>
                    <a:pt x="31" y="215"/>
                  </a:lnTo>
                  <a:lnTo>
                    <a:pt x="31" y="214"/>
                  </a:lnTo>
                  <a:lnTo>
                    <a:pt x="30" y="214"/>
                  </a:lnTo>
                  <a:lnTo>
                    <a:pt x="29" y="214"/>
                  </a:lnTo>
                  <a:lnTo>
                    <a:pt x="29" y="212"/>
                  </a:lnTo>
                  <a:lnTo>
                    <a:pt x="27" y="212"/>
                  </a:lnTo>
                  <a:lnTo>
                    <a:pt x="26" y="212"/>
                  </a:lnTo>
                  <a:lnTo>
                    <a:pt x="26" y="211"/>
                  </a:lnTo>
                  <a:lnTo>
                    <a:pt x="25" y="211"/>
                  </a:lnTo>
                  <a:lnTo>
                    <a:pt x="25" y="210"/>
                  </a:lnTo>
                  <a:lnTo>
                    <a:pt x="25" y="208"/>
                  </a:lnTo>
                  <a:lnTo>
                    <a:pt x="25" y="207"/>
                  </a:lnTo>
                  <a:lnTo>
                    <a:pt x="23" y="207"/>
                  </a:lnTo>
                  <a:lnTo>
                    <a:pt x="23" y="206"/>
                  </a:lnTo>
                  <a:lnTo>
                    <a:pt x="23" y="204"/>
                  </a:lnTo>
                  <a:lnTo>
                    <a:pt x="22" y="204"/>
                  </a:lnTo>
                  <a:lnTo>
                    <a:pt x="21" y="203"/>
                  </a:lnTo>
                  <a:lnTo>
                    <a:pt x="19" y="203"/>
                  </a:lnTo>
                  <a:lnTo>
                    <a:pt x="18" y="203"/>
                  </a:lnTo>
                  <a:lnTo>
                    <a:pt x="18" y="202"/>
                  </a:lnTo>
                  <a:lnTo>
                    <a:pt x="19" y="202"/>
                  </a:lnTo>
                  <a:lnTo>
                    <a:pt x="21" y="202"/>
                  </a:lnTo>
                  <a:lnTo>
                    <a:pt x="22" y="202"/>
                  </a:lnTo>
                  <a:lnTo>
                    <a:pt x="22" y="203"/>
                  </a:lnTo>
                  <a:lnTo>
                    <a:pt x="23" y="203"/>
                  </a:lnTo>
                  <a:lnTo>
                    <a:pt x="25" y="204"/>
                  </a:lnTo>
                  <a:lnTo>
                    <a:pt x="26" y="204"/>
                  </a:lnTo>
                  <a:lnTo>
                    <a:pt x="26" y="206"/>
                  </a:lnTo>
                  <a:lnTo>
                    <a:pt x="27" y="206"/>
                  </a:lnTo>
                  <a:lnTo>
                    <a:pt x="29" y="206"/>
                  </a:lnTo>
                  <a:lnTo>
                    <a:pt x="29" y="204"/>
                  </a:lnTo>
                  <a:lnTo>
                    <a:pt x="30" y="204"/>
                  </a:lnTo>
                  <a:lnTo>
                    <a:pt x="30" y="203"/>
                  </a:lnTo>
                  <a:lnTo>
                    <a:pt x="29" y="203"/>
                  </a:lnTo>
                  <a:lnTo>
                    <a:pt x="27" y="203"/>
                  </a:lnTo>
                  <a:lnTo>
                    <a:pt x="27" y="202"/>
                  </a:lnTo>
                  <a:lnTo>
                    <a:pt x="26" y="202"/>
                  </a:lnTo>
                  <a:lnTo>
                    <a:pt x="27" y="202"/>
                  </a:lnTo>
                  <a:lnTo>
                    <a:pt x="27" y="201"/>
                  </a:lnTo>
                  <a:lnTo>
                    <a:pt x="27" y="202"/>
                  </a:lnTo>
                  <a:lnTo>
                    <a:pt x="26" y="202"/>
                  </a:lnTo>
                  <a:lnTo>
                    <a:pt x="26" y="201"/>
                  </a:lnTo>
                  <a:lnTo>
                    <a:pt x="25" y="201"/>
                  </a:lnTo>
                  <a:lnTo>
                    <a:pt x="26" y="201"/>
                  </a:lnTo>
                  <a:lnTo>
                    <a:pt x="26" y="199"/>
                  </a:lnTo>
                  <a:lnTo>
                    <a:pt x="26" y="201"/>
                  </a:lnTo>
                  <a:lnTo>
                    <a:pt x="25" y="201"/>
                  </a:lnTo>
                  <a:lnTo>
                    <a:pt x="23" y="201"/>
                  </a:lnTo>
                  <a:lnTo>
                    <a:pt x="23" y="199"/>
                  </a:lnTo>
                  <a:lnTo>
                    <a:pt x="22" y="199"/>
                  </a:lnTo>
                  <a:lnTo>
                    <a:pt x="22" y="198"/>
                  </a:lnTo>
                  <a:lnTo>
                    <a:pt x="21" y="198"/>
                  </a:lnTo>
                  <a:lnTo>
                    <a:pt x="21" y="197"/>
                  </a:lnTo>
                  <a:lnTo>
                    <a:pt x="22" y="197"/>
                  </a:lnTo>
                  <a:lnTo>
                    <a:pt x="22" y="195"/>
                  </a:lnTo>
                  <a:lnTo>
                    <a:pt x="21" y="195"/>
                  </a:lnTo>
                  <a:lnTo>
                    <a:pt x="22" y="195"/>
                  </a:lnTo>
                  <a:lnTo>
                    <a:pt x="22" y="194"/>
                  </a:lnTo>
                  <a:lnTo>
                    <a:pt x="23" y="194"/>
                  </a:lnTo>
                  <a:lnTo>
                    <a:pt x="22" y="194"/>
                  </a:lnTo>
                  <a:lnTo>
                    <a:pt x="21" y="194"/>
                  </a:lnTo>
                  <a:lnTo>
                    <a:pt x="21" y="195"/>
                  </a:lnTo>
                  <a:lnTo>
                    <a:pt x="21" y="197"/>
                  </a:lnTo>
                  <a:lnTo>
                    <a:pt x="19" y="197"/>
                  </a:lnTo>
                  <a:lnTo>
                    <a:pt x="19" y="198"/>
                  </a:lnTo>
                  <a:lnTo>
                    <a:pt x="18" y="198"/>
                  </a:lnTo>
                  <a:lnTo>
                    <a:pt x="17" y="198"/>
                  </a:lnTo>
                  <a:lnTo>
                    <a:pt x="16" y="198"/>
                  </a:lnTo>
                  <a:lnTo>
                    <a:pt x="16" y="199"/>
                  </a:lnTo>
                  <a:lnTo>
                    <a:pt x="14" y="199"/>
                  </a:lnTo>
                  <a:lnTo>
                    <a:pt x="13" y="199"/>
                  </a:lnTo>
                  <a:lnTo>
                    <a:pt x="13" y="201"/>
                  </a:lnTo>
                  <a:lnTo>
                    <a:pt x="12" y="201"/>
                  </a:lnTo>
                  <a:lnTo>
                    <a:pt x="12" y="199"/>
                  </a:lnTo>
                  <a:lnTo>
                    <a:pt x="10" y="199"/>
                  </a:lnTo>
                  <a:lnTo>
                    <a:pt x="9" y="199"/>
                  </a:lnTo>
                  <a:lnTo>
                    <a:pt x="9" y="201"/>
                  </a:lnTo>
                  <a:lnTo>
                    <a:pt x="10" y="201"/>
                  </a:lnTo>
                  <a:lnTo>
                    <a:pt x="10" y="202"/>
                  </a:lnTo>
                  <a:lnTo>
                    <a:pt x="9" y="202"/>
                  </a:lnTo>
                  <a:lnTo>
                    <a:pt x="8" y="202"/>
                  </a:lnTo>
                  <a:lnTo>
                    <a:pt x="6" y="202"/>
                  </a:lnTo>
                  <a:lnTo>
                    <a:pt x="8" y="202"/>
                  </a:lnTo>
                  <a:lnTo>
                    <a:pt x="6" y="202"/>
                  </a:lnTo>
                  <a:lnTo>
                    <a:pt x="8" y="202"/>
                  </a:lnTo>
                  <a:lnTo>
                    <a:pt x="6" y="202"/>
                  </a:lnTo>
                  <a:lnTo>
                    <a:pt x="6" y="203"/>
                  </a:lnTo>
                  <a:lnTo>
                    <a:pt x="5" y="203"/>
                  </a:lnTo>
                  <a:lnTo>
                    <a:pt x="5" y="202"/>
                  </a:lnTo>
                  <a:lnTo>
                    <a:pt x="4" y="202"/>
                  </a:lnTo>
                  <a:lnTo>
                    <a:pt x="2" y="202"/>
                  </a:lnTo>
                  <a:lnTo>
                    <a:pt x="2" y="201"/>
                  </a:lnTo>
                  <a:lnTo>
                    <a:pt x="2" y="198"/>
                  </a:lnTo>
                  <a:lnTo>
                    <a:pt x="2" y="197"/>
                  </a:lnTo>
                  <a:lnTo>
                    <a:pt x="2" y="194"/>
                  </a:lnTo>
                  <a:lnTo>
                    <a:pt x="2" y="191"/>
                  </a:lnTo>
                  <a:lnTo>
                    <a:pt x="2" y="190"/>
                  </a:lnTo>
                  <a:lnTo>
                    <a:pt x="2" y="187"/>
                  </a:lnTo>
                  <a:lnTo>
                    <a:pt x="2" y="185"/>
                  </a:lnTo>
                  <a:lnTo>
                    <a:pt x="2" y="184"/>
                  </a:lnTo>
                  <a:lnTo>
                    <a:pt x="2" y="181"/>
                  </a:lnTo>
                  <a:lnTo>
                    <a:pt x="2" y="180"/>
                  </a:lnTo>
                  <a:lnTo>
                    <a:pt x="2" y="177"/>
                  </a:lnTo>
                  <a:lnTo>
                    <a:pt x="2" y="176"/>
                  </a:lnTo>
                  <a:lnTo>
                    <a:pt x="2" y="173"/>
                  </a:lnTo>
                  <a:lnTo>
                    <a:pt x="2" y="172"/>
                  </a:lnTo>
                  <a:lnTo>
                    <a:pt x="1" y="166"/>
                  </a:lnTo>
                  <a:lnTo>
                    <a:pt x="1" y="164"/>
                  </a:lnTo>
                  <a:lnTo>
                    <a:pt x="1" y="163"/>
                  </a:lnTo>
                  <a:lnTo>
                    <a:pt x="1" y="157"/>
                  </a:lnTo>
                  <a:lnTo>
                    <a:pt x="1" y="153"/>
                  </a:lnTo>
                  <a:lnTo>
                    <a:pt x="1" y="152"/>
                  </a:lnTo>
                  <a:lnTo>
                    <a:pt x="1" y="148"/>
                  </a:lnTo>
                  <a:lnTo>
                    <a:pt x="1" y="146"/>
                  </a:lnTo>
                  <a:lnTo>
                    <a:pt x="1" y="144"/>
                  </a:lnTo>
                  <a:lnTo>
                    <a:pt x="1" y="143"/>
                  </a:lnTo>
                  <a:lnTo>
                    <a:pt x="1" y="140"/>
                  </a:lnTo>
                  <a:lnTo>
                    <a:pt x="1" y="134"/>
                  </a:lnTo>
                  <a:lnTo>
                    <a:pt x="1" y="131"/>
                  </a:lnTo>
                  <a:lnTo>
                    <a:pt x="1" y="125"/>
                  </a:lnTo>
                  <a:lnTo>
                    <a:pt x="1" y="121"/>
                  </a:lnTo>
                  <a:lnTo>
                    <a:pt x="1" y="118"/>
                  </a:lnTo>
                  <a:lnTo>
                    <a:pt x="1" y="115"/>
                  </a:lnTo>
                  <a:lnTo>
                    <a:pt x="1" y="114"/>
                  </a:lnTo>
                  <a:lnTo>
                    <a:pt x="1" y="113"/>
                  </a:lnTo>
                  <a:lnTo>
                    <a:pt x="1" y="109"/>
                  </a:lnTo>
                  <a:lnTo>
                    <a:pt x="1" y="108"/>
                  </a:lnTo>
                  <a:lnTo>
                    <a:pt x="1" y="106"/>
                  </a:lnTo>
                  <a:lnTo>
                    <a:pt x="1" y="105"/>
                  </a:lnTo>
                  <a:lnTo>
                    <a:pt x="1" y="102"/>
                  </a:lnTo>
                  <a:lnTo>
                    <a:pt x="1" y="100"/>
                  </a:lnTo>
                  <a:lnTo>
                    <a:pt x="1" y="98"/>
                  </a:lnTo>
                  <a:lnTo>
                    <a:pt x="1" y="97"/>
                  </a:lnTo>
                  <a:lnTo>
                    <a:pt x="1" y="94"/>
                  </a:lnTo>
                  <a:lnTo>
                    <a:pt x="1" y="89"/>
                  </a:lnTo>
                  <a:lnTo>
                    <a:pt x="1" y="88"/>
                  </a:lnTo>
                  <a:lnTo>
                    <a:pt x="1" y="87"/>
                  </a:lnTo>
                  <a:lnTo>
                    <a:pt x="1" y="83"/>
                  </a:lnTo>
                  <a:lnTo>
                    <a:pt x="1" y="77"/>
                  </a:lnTo>
                  <a:lnTo>
                    <a:pt x="1" y="76"/>
                  </a:lnTo>
                  <a:lnTo>
                    <a:pt x="1" y="74"/>
                  </a:lnTo>
                  <a:lnTo>
                    <a:pt x="1" y="72"/>
                  </a:lnTo>
                  <a:lnTo>
                    <a:pt x="1" y="71"/>
                  </a:lnTo>
                  <a:lnTo>
                    <a:pt x="1" y="68"/>
                  </a:lnTo>
                  <a:lnTo>
                    <a:pt x="1" y="66"/>
                  </a:lnTo>
                  <a:lnTo>
                    <a:pt x="1" y="64"/>
                  </a:lnTo>
                  <a:lnTo>
                    <a:pt x="1" y="62"/>
                  </a:lnTo>
                  <a:lnTo>
                    <a:pt x="1" y="59"/>
                  </a:lnTo>
                  <a:lnTo>
                    <a:pt x="1" y="58"/>
                  </a:lnTo>
                  <a:lnTo>
                    <a:pt x="1" y="57"/>
                  </a:lnTo>
                  <a:lnTo>
                    <a:pt x="1" y="51"/>
                  </a:lnTo>
                  <a:lnTo>
                    <a:pt x="1" y="49"/>
                  </a:lnTo>
                  <a:lnTo>
                    <a:pt x="0" y="46"/>
                  </a:lnTo>
                  <a:lnTo>
                    <a:pt x="0" y="42"/>
                  </a:lnTo>
                  <a:lnTo>
                    <a:pt x="0" y="40"/>
                  </a:lnTo>
                  <a:lnTo>
                    <a:pt x="0" y="38"/>
                  </a:lnTo>
                  <a:lnTo>
                    <a:pt x="0" y="37"/>
                  </a:lnTo>
                  <a:lnTo>
                    <a:pt x="0" y="34"/>
                  </a:lnTo>
                  <a:lnTo>
                    <a:pt x="0" y="30"/>
                  </a:lnTo>
                  <a:lnTo>
                    <a:pt x="0" y="29"/>
                  </a:lnTo>
                  <a:lnTo>
                    <a:pt x="0" y="26"/>
                  </a:lnTo>
                  <a:lnTo>
                    <a:pt x="0" y="22"/>
                  </a:lnTo>
                  <a:lnTo>
                    <a:pt x="0" y="21"/>
                  </a:lnTo>
                  <a:lnTo>
                    <a:pt x="0" y="20"/>
                  </a:lnTo>
                  <a:lnTo>
                    <a:pt x="0" y="19"/>
                  </a:lnTo>
                  <a:lnTo>
                    <a:pt x="0" y="16"/>
                  </a:lnTo>
                  <a:lnTo>
                    <a:pt x="0" y="12"/>
                  </a:lnTo>
                  <a:lnTo>
                    <a:pt x="0" y="7"/>
                  </a:lnTo>
                  <a:lnTo>
                    <a:pt x="0" y="4"/>
                  </a:lnTo>
                  <a:lnTo>
                    <a:pt x="0" y="3"/>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93">
              <a:extLst>
                <a:ext uri="{FF2B5EF4-FFF2-40B4-BE49-F238E27FC236}">
                  <a16:creationId xmlns:a16="http://schemas.microsoft.com/office/drawing/2014/main" id="{3E72EE3C-8406-4877-BA53-2F35A787D207}"/>
                </a:ext>
              </a:extLst>
            </p:cNvPr>
            <p:cNvSpPr>
              <a:spLocks/>
            </p:cNvSpPr>
            <p:nvPr/>
          </p:nvSpPr>
          <p:spPr bwMode="auto">
            <a:xfrm>
              <a:off x="6393" y="3837"/>
              <a:ext cx="270" cy="242"/>
            </a:xfrm>
            <a:custGeom>
              <a:avLst/>
              <a:gdLst>
                <a:gd name="T0" fmla="*/ 254 w 270"/>
                <a:gd name="T1" fmla="*/ 34 h 242"/>
                <a:gd name="T2" fmla="*/ 254 w 270"/>
                <a:gd name="T3" fmla="*/ 69 h 242"/>
                <a:gd name="T4" fmla="*/ 254 w 270"/>
                <a:gd name="T5" fmla="*/ 113 h 242"/>
                <a:gd name="T6" fmla="*/ 255 w 270"/>
                <a:gd name="T7" fmla="*/ 151 h 242"/>
                <a:gd name="T8" fmla="*/ 246 w 270"/>
                <a:gd name="T9" fmla="*/ 161 h 242"/>
                <a:gd name="T10" fmla="*/ 232 w 270"/>
                <a:gd name="T11" fmla="*/ 159 h 242"/>
                <a:gd name="T12" fmla="*/ 225 w 270"/>
                <a:gd name="T13" fmla="*/ 162 h 242"/>
                <a:gd name="T14" fmla="*/ 212 w 270"/>
                <a:gd name="T15" fmla="*/ 163 h 242"/>
                <a:gd name="T16" fmla="*/ 208 w 270"/>
                <a:gd name="T17" fmla="*/ 162 h 242"/>
                <a:gd name="T18" fmla="*/ 199 w 270"/>
                <a:gd name="T19" fmla="*/ 158 h 242"/>
                <a:gd name="T20" fmla="*/ 195 w 270"/>
                <a:gd name="T21" fmla="*/ 157 h 242"/>
                <a:gd name="T22" fmla="*/ 190 w 270"/>
                <a:gd name="T23" fmla="*/ 157 h 242"/>
                <a:gd name="T24" fmla="*/ 194 w 270"/>
                <a:gd name="T25" fmla="*/ 158 h 242"/>
                <a:gd name="T26" fmla="*/ 195 w 270"/>
                <a:gd name="T27" fmla="*/ 163 h 242"/>
                <a:gd name="T28" fmla="*/ 190 w 270"/>
                <a:gd name="T29" fmla="*/ 162 h 242"/>
                <a:gd name="T30" fmla="*/ 185 w 270"/>
                <a:gd name="T31" fmla="*/ 163 h 242"/>
                <a:gd name="T32" fmla="*/ 193 w 270"/>
                <a:gd name="T33" fmla="*/ 170 h 242"/>
                <a:gd name="T34" fmla="*/ 204 w 270"/>
                <a:gd name="T35" fmla="*/ 170 h 242"/>
                <a:gd name="T36" fmla="*/ 216 w 270"/>
                <a:gd name="T37" fmla="*/ 171 h 242"/>
                <a:gd name="T38" fmla="*/ 231 w 270"/>
                <a:gd name="T39" fmla="*/ 170 h 242"/>
                <a:gd name="T40" fmla="*/ 241 w 270"/>
                <a:gd name="T41" fmla="*/ 166 h 242"/>
                <a:gd name="T42" fmla="*/ 250 w 270"/>
                <a:gd name="T43" fmla="*/ 168 h 242"/>
                <a:gd name="T44" fmla="*/ 261 w 270"/>
                <a:gd name="T45" fmla="*/ 172 h 242"/>
                <a:gd name="T46" fmla="*/ 266 w 270"/>
                <a:gd name="T47" fmla="*/ 179 h 242"/>
                <a:gd name="T48" fmla="*/ 265 w 270"/>
                <a:gd name="T49" fmla="*/ 183 h 242"/>
                <a:gd name="T50" fmla="*/ 252 w 270"/>
                <a:gd name="T51" fmla="*/ 183 h 242"/>
                <a:gd name="T52" fmla="*/ 237 w 270"/>
                <a:gd name="T53" fmla="*/ 181 h 242"/>
                <a:gd name="T54" fmla="*/ 220 w 270"/>
                <a:gd name="T55" fmla="*/ 184 h 242"/>
                <a:gd name="T56" fmla="*/ 208 w 270"/>
                <a:gd name="T57" fmla="*/ 184 h 242"/>
                <a:gd name="T58" fmla="*/ 190 w 270"/>
                <a:gd name="T59" fmla="*/ 187 h 242"/>
                <a:gd name="T60" fmla="*/ 174 w 270"/>
                <a:gd name="T61" fmla="*/ 191 h 242"/>
                <a:gd name="T62" fmla="*/ 157 w 270"/>
                <a:gd name="T63" fmla="*/ 195 h 242"/>
                <a:gd name="T64" fmla="*/ 144 w 270"/>
                <a:gd name="T65" fmla="*/ 202 h 242"/>
                <a:gd name="T66" fmla="*/ 142 w 270"/>
                <a:gd name="T67" fmla="*/ 205 h 242"/>
                <a:gd name="T68" fmla="*/ 142 w 270"/>
                <a:gd name="T69" fmla="*/ 210 h 242"/>
                <a:gd name="T70" fmla="*/ 128 w 270"/>
                <a:gd name="T71" fmla="*/ 206 h 242"/>
                <a:gd name="T72" fmla="*/ 111 w 270"/>
                <a:gd name="T73" fmla="*/ 214 h 242"/>
                <a:gd name="T74" fmla="*/ 104 w 270"/>
                <a:gd name="T75" fmla="*/ 217 h 242"/>
                <a:gd name="T76" fmla="*/ 88 w 270"/>
                <a:gd name="T77" fmla="*/ 222 h 242"/>
                <a:gd name="T78" fmla="*/ 71 w 270"/>
                <a:gd name="T79" fmla="*/ 227 h 242"/>
                <a:gd name="T80" fmla="*/ 55 w 270"/>
                <a:gd name="T81" fmla="*/ 235 h 242"/>
                <a:gd name="T82" fmla="*/ 41 w 270"/>
                <a:gd name="T83" fmla="*/ 239 h 242"/>
                <a:gd name="T84" fmla="*/ 26 w 270"/>
                <a:gd name="T85" fmla="*/ 238 h 242"/>
                <a:gd name="T86" fmla="*/ 30 w 270"/>
                <a:gd name="T87" fmla="*/ 222 h 242"/>
                <a:gd name="T88" fmla="*/ 41 w 270"/>
                <a:gd name="T89" fmla="*/ 219 h 242"/>
                <a:gd name="T90" fmla="*/ 38 w 270"/>
                <a:gd name="T91" fmla="*/ 213 h 242"/>
                <a:gd name="T92" fmla="*/ 29 w 270"/>
                <a:gd name="T93" fmla="*/ 204 h 242"/>
                <a:gd name="T94" fmla="*/ 17 w 270"/>
                <a:gd name="T95" fmla="*/ 205 h 242"/>
                <a:gd name="T96" fmla="*/ 17 w 270"/>
                <a:gd name="T97" fmla="*/ 196 h 242"/>
                <a:gd name="T98" fmla="*/ 4 w 270"/>
                <a:gd name="T99" fmla="*/ 196 h 242"/>
                <a:gd name="T100" fmla="*/ 2 w 270"/>
                <a:gd name="T101" fmla="*/ 167 h 242"/>
                <a:gd name="T102" fmla="*/ 0 w 270"/>
                <a:gd name="T103" fmla="*/ 128 h 242"/>
                <a:gd name="T104" fmla="*/ 0 w 270"/>
                <a:gd name="T105" fmla="*/ 86 h 242"/>
                <a:gd name="T106" fmla="*/ 0 w 270"/>
                <a:gd name="T107" fmla="*/ 52 h 242"/>
                <a:gd name="T108" fmla="*/ 7 w 270"/>
                <a:gd name="T109" fmla="*/ 20 h 242"/>
                <a:gd name="T110" fmla="*/ 38 w 270"/>
                <a:gd name="T111" fmla="*/ 20 h 242"/>
                <a:gd name="T112" fmla="*/ 56 w 270"/>
                <a:gd name="T113" fmla="*/ 7 h 242"/>
                <a:gd name="T114" fmla="*/ 88 w 270"/>
                <a:gd name="T115" fmla="*/ 1 h 242"/>
                <a:gd name="T116" fmla="*/ 121 w 270"/>
                <a:gd name="T117" fmla="*/ 1 h 242"/>
                <a:gd name="T118" fmla="*/ 151 w 270"/>
                <a:gd name="T119" fmla="*/ 1 h 242"/>
                <a:gd name="T120" fmla="*/ 190 w 270"/>
                <a:gd name="T121" fmla="*/ 1 h 242"/>
                <a:gd name="T122" fmla="*/ 229 w 270"/>
                <a:gd name="T123" fmla="*/ 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0" h="242">
                  <a:moveTo>
                    <a:pt x="253" y="0"/>
                  </a:moveTo>
                  <a:lnTo>
                    <a:pt x="253" y="2"/>
                  </a:lnTo>
                  <a:lnTo>
                    <a:pt x="253" y="6"/>
                  </a:lnTo>
                  <a:lnTo>
                    <a:pt x="254" y="9"/>
                  </a:lnTo>
                  <a:lnTo>
                    <a:pt x="254" y="11"/>
                  </a:lnTo>
                  <a:lnTo>
                    <a:pt x="254" y="17"/>
                  </a:lnTo>
                  <a:lnTo>
                    <a:pt x="254" y="18"/>
                  </a:lnTo>
                  <a:lnTo>
                    <a:pt x="254" y="19"/>
                  </a:lnTo>
                  <a:lnTo>
                    <a:pt x="254" y="22"/>
                  </a:lnTo>
                  <a:lnTo>
                    <a:pt x="254" y="24"/>
                  </a:lnTo>
                  <a:lnTo>
                    <a:pt x="254" y="26"/>
                  </a:lnTo>
                  <a:lnTo>
                    <a:pt x="254" y="28"/>
                  </a:lnTo>
                  <a:lnTo>
                    <a:pt x="254" y="31"/>
                  </a:lnTo>
                  <a:lnTo>
                    <a:pt x="254" y="32"/>
                  </a:lnTo>
                  <a:lnTo>
                    <a:pt x="254" y="34"/>
                  </a:lnTo>
                  <a:lnTo>
                    <a:pt x="254" y="36"/>
                  </a:lnTo>
                  <a:lnTo>
                    <a:pt x="254" y="37"/>
                  </a:lnTo>
                  <a:lnTo>
                    <a:pt x="254" y="43"/>
                  </a:lnTo>
                  <a:lnTo>
                    <a:pt x="254" y="47"/>
                  </a:lnTo>
                  <a:lnTo>
                    <a:pt x="254" y="48"/>
                  </a:lnTo>
                  <a:lnTo>
                    <a:pt x="254" y="49"/>
                  </a:lnTo>
                  <a:lnTo>
                    <a:pt x="254" y="54"/>
                  </a:lnTo>
                  <a:lnTo>
                    <a:pt x="254" y="57"/>
                  </a:lnTo>
                  <a:lnTo>
                    <a:pt x="254" y="58"/>
                  </a:lnTo>
                  <a:lnTo>
                    <a:pt x="254" y="60"/>
                  </a:lnTo>
                  <a:lnTo>
                    <a:pt x="254" y="62"/>
                  </a:lnTo>
                  <a:lnTo>
                    <a:pt x="254" y="65"/>
                  </a:lnTo>
                  <a:lnTo>
                    <a:pt x="254" y="66"/>
                  </a:lnTo>
                  <a:lnTo>
                    <a:pt x="254" y="68"/>
                  </a:lnTo>
                  <a:lnTo>
                    <a:pt x="254" y="69"/>
                  </a:lnTo>
                  <a:lnTo>
                    <a:pt x="254" y="73"/>
                  </a:lnTo>
                  <a:lnTo>
                    <a:pt x="254" y="74"/>
                  </a:lnTo>
                  <a:lnTo>
                    <a:pt x="254" y="75"/>
                  </a:lnTo>
                  <a:lnTo>
                    <a:pt x="254" y="78"/>
                  </a:lnTo>
                  <a:lnTo>
                    <a:pt x="254" y="81"/>
                  </a:lnTo>
                  <a:lnTo>
                    <a:pt x="254" y="85"/>
                  </a:lnTo>
                  <a:lnTo>
                    <a:pt x="254" y="91"/>
                  </a:lnTo>
                  <a:lnTo>
                    <a:pt x="254" y="94"/>
                  </a:lnTo>
                  <a:lnTo>
                    <a:pt x="254" y="100"/>
                  </a:lnTo>
                  <a:lnTo>
                    <a:pt x="254" y="103"/>
                  </a:lnTo>
                  <a:lnTo>
                    <a:pt x="254" y="104"/>
                  </a:lnTo>
                  <a:lnTo>
                    <a:pt x="254" y="106"/>
                  </a:lnTo>
                  <a:lnTo>
                    <a:pt x="254" y="108"/>
                  </a:lnTo>
                  <a:lnTo>
                    <a:pt x="254" y="112"/>
                  </a:lnTo>
                  <a:lnTo>
                    <a:pt x="254" y="113"/>
                  </a:lnTo>
                  <a:lnTo>
                    <a:pt x="254" y="117"/>
                  </a:lnTo>
                  <a:lnTo>
                    <a:pt x="254" y="123"/>
                  </a:lnTo>
                  <a:lnTo>
                    <a:pt x="254" y="124"/>
                  </a:lnTo>
                  <a:lnTo>
                    <a:pt x="254" y="126"/>
                  </a:lnTo>
                  <a:lnTo>
                    <a:pt x="255" y="132"/>
                  </a:lnTo>
                  <a:lnTo>
                    <a:pt x="255" y="133"/>
                  </a:lnTo>
                  <a:lnTo>
                    <a:pt x="255" y="136"/>
                  </a:lnTo>
                  <a:lnTo>
                    <a:pt x="255" y="137"/>
                  </a:lnTo>
                  <a:lnTo>
                    <a:pt x="255" y="140"/>
                  </a:lnTo>
                  <a:lnTo>
                    <a:pt x="255" y="141"/>
                  </a:lnTo>
                  <a:lnTo>
                    <a:pt x="255" y="144"/>
                  </a:lnTo>
                  <a:lnTo>
                    <a:pt x="255" y="145"/>
                  </a:lnTo>
                  <a:lnTo>
                    <a:pt x="255" y="147"/>
                  </a:lnTo>
                  <a:lnTo>
                    <a:pt x="255" y="150"/>
                  </a:lnTo>
                  <a:lnTo>
                    <a:pt x="255" y="151"/>
                  </a:lnTo>
                  <a:lnTo>
                    <a:pt x="255" y="154"/>
                  </a:lnTo>
                  <a:lnTo>
                    <a:pt x="255" y="157"/>
                  </a:lnTo>
                  <a:lnTo>
                    <a:pt x="255" y="158"/>
                  </a:lnTo>
                  <a:lnTo>
                    <a:pt x="255" y="161"/>
                  </a:lnTo>
                  <a:lnTo>
                    <a:pt x="255" y="162"/>
                  </a:lnTo>
                  <a:lnTo>
                    <a:pt x="254" y="162"/>
                  </a:lnTo>
                  <a:lnTo>
                    <a:pt x="254" y="163"/>
                  </a:lnTo>
                  <a:lnTo>
                    <a:pt x="253" y="163"/>
                  </a:lnTo>
                  <a:lnTo>
                    <a:pt x="252" y="163"/>
                  </a:lnTo>
                  <a:lnTo>
                    <a:pt x="250" y="163"/>
                  </a:lnTo>
                  <a:lnTo>
                    <a:pt x="250" y="162"/>
                  </a:lnTo>
                  <a:lnTo>
                    <a:pt x="249" y="162"/>
                  </a:lnTo>
                  <a:lnTo>
                    <a:pt x="248" y="162"/>
                  </a:lnTo>
                  <a:lnTo>
                    <a:pt x="246" y="162"/>
                  </a:lnTo>
                  <a:lnTo>
                    <a:pt x="246" y="161"/>
                  </a:lnTo>
                  <a:lnTo>
                    <a:pt x="245" y="161"/>
                  </a:lnTo>
                  <a:lnTo>
                    <a:pt x="244" y="159"/>
                  </a:lnTo>
                  <a:lnTo>
                    <a:pt x="242" y="159"/>
                  </a:lnTo>
                  <a:lnTo>
                    <a:pt x="241" y="159"/>
                  </a:lnTo>
                  <a:lnTo>
                    <a:pt x="240" y="159"/>
                  </a:lnTo>
                  <a:lnTo>
                    <a:pt x="238" y="159"/>
                  </a:lnTo>
                  <a:lnTo>
                    <a:pt x="237" y="159"/>
                  </a:lnTo>
                  <a:lnTo>
                    <a:pt x="236" y="159"/>
                  </a:lnTo>
                  <a:lnTo>
                    <a:pt x="235" y="159"/>
                  </a:lnTo>
                  <a:lnTo>
                    <a:pt x="235" y="161"/>
                  </a:lnTo>
                  <a:lnTo>
                    <a:pt x="235" y="162"/>
                  </a:lnTo>
                  <a:lnTo>
                    <a:pt x="233" y="162"/>
                  </a:lnTo>
                  <a:lnTo>
                    <a:pt x="233" y="161"/>
                  </a:lnTo>
                  <a:lnTo>
                    <a:pt x="232" y="161"/>
                  </a:lnTo>
                  <a:lnTo>
                    <a:pt x="232" y="159"/>
                  </a:lnTo>
                  <a:lnTo>
                    <a:pt x="233" y="159"/>
                  </a:lnTo>
                  <a:lnTo>
                    <a:pt x="233" y="158"/>
                  </a:lnTo>
                  <a:lnTo>
                    <a:pt x="232" y="158"/>
                  </a:lnTo>
                  <a:lnTo>
                    <a:pt x="232" y="157"/>
                  </a:lnTo>
                  <a:lnTo>
                    <a:pt x="231" y="157"/>
                  </a:lnTo>
                  <a:lnTo>
                    <a:pt x="229" y="157"/>
                  </a:lnTo>
                  <a:lnTo>
                    <a:pt x="229" y="158"/>
                  </a:lnTo>
                  <a:lnTo>
                    <a:pt x="228" y="158"/>
                  </a:lnTo>
                  <a:lnTo>
                    <a:pt x="228" y="159"/>
                  </a:lnTo>
                  <a:lnTo>
                    <a:pt x="227" y="159"/>
                  </a:lnTo>
                  <a:lnTo>
                    <a:pt x="227" y="161"/>
                  </a:lnTo>
                  <a:lnTo>
                    <a:pt x="227" y="162"/>
                  </a:lnTo>
                  <a:lnTo>
                    <a:pt x="227" y="163"/>
                  </a:lnTo>
                  <a:lnTo>
                    <a:pt x="225" y="163"/>
                  </a:lnTo>
                  <a:lnTo>
                    <a:pt x="225" y="162"/>
                  </a:lnTo>
                  <a:lnTo>
                    <a:pt x="224" y="162"/>
                  </a:lnTo>
                  <a:lnTo>
                    <a:pt x="223" y="162"/>
                  </a:lnTo>
                  <a:lnTo>
                    <a:pt x="221" y="162"/>
                  </a:lnTo>
                  <a:lnTo>
                    <a:pt x="221" y="163"/>
                  </a:lnTo>
                  <a:lnTo>
                    <a:pt x="220" y="163"/>
                  </a:lnTo>
                  <a:lnTo>
                    <a:pt x="219" y="163"/>
                  </a:lnTo>
                  <a:lnTo>
                    <a:pt x="217" y="163"/>
                  </a:lnTo>
                  <a:lnTo>
                    <a:pt x="217" y="164"/>
                  </a:lnTo>
                  <a:lnTo>
                    <a:pt x="216" y="164"/>
                  </a:lnTo>
                  <a:lnTo>
                    <a:pt x="215" y="164"/>
                  </a:lnTo>
                  <a:lnTo>
                    <a:pt x="216" y="164"/>
                  </a:lnTo>
                  <a:lnTo>
                    <a:pt x="216" y="163"/>
                  </a:lnTo>
                  <a:lnTo>
                    <a:pt x="215" y="163"/>
                  </a:lnTo>
                  <a:lnTo>
                    <a:pt x="214" y="163"/>
                  </a:lnTo>
                  <a:lnTo>
                    <a:pt x="212" y="163"/>
                  </a:lnTo>
                  <a:lnTo>
                    <a:pt x="212" y="162"/>
                  </a:lnTo>
                  <a:lnTo>
                    <a:pt x="214" y="162"/>
                  </a:lnTo>
                  <a:lnTo>
                    <a:pt x="215" y="161"/>
                  </a:lnTo>
                  <a:lnTo>
                    <a:pt x="214" y="161"/>
                  </a:lnTo>
                  <a:lnTo>
                    <a:pt x="214" y="162"/>
                  </a:lnTo>
                  <a:lnTo>
                    <a:pt x="214" y="161"/>
                  </a:lnTo>
                  <a:lnTo>
                    <a:pt x="212" y="161"/>
                  </a:lnTo>
                  <a:lnTo>
                    <a:pt x="212" y="162"/>
                  </a:lnTo>
                  <a:lnTo>
                    <a:pt x="211" y="161"/>
                  </a:lnTo>
                  <a:lnTo>
                    <a:pt x="212" y="162"/>
                  </a:lnTo>
                  <a:lnTo>
                    <a:pt x="211" y="162"/>
                  </a:lnTo>
                  <a:lnTo>
                    <a:pt x="210" y="162"/>
                  </a:lnTo>
                  <a:lnTo>
                    <a:pt x="210" y="163"/>
                  </a:lnTo>
                  <a:lnTo>
                    <a:pt x="208" y="163"/>
                  </a:lnTo>
                  <a:lnTo>
                    <a:pt x="208" y="162"/>
                  </a:lnTo>
                  <a:lnTo>
                    <a:pt x="207" y="162"/>
                  </a:lnTo>
                  <a:lnTo>
                    <a:pt x="207" y="163"/>
                  </a:lnTo>
                  <a:lnTo>
                    <a:pt x="207" y="162"/>
                  </a:lnTo>
                  <a:lnTo>
                    <a:pt x="206" y="162"/>
                  </a:lnTo>
                  <a:lnTo>
                    <a:pt x="204" y="162"/>
                  </a:lnTo>
                  <a:lnTo>
                    <a:pt x="204" y="163"/>
                  </a:lnTo>
                  <a:lnTo>
                    <a:pt x="203" y="163"/>
                  </a:lnTo>
                  <a:lnTo>
                    <a:pt x="203" y="162"/>
                  </a:lnTo>
                  <a:lnTo>
                    <a:pt x="203" y="163"/>
                  </a:lnTo>
                  <a:lnTo>
                    <a:pt x="203" y="162"/>
                  </a:lnTo>
                  <a:lnTo>
                    <a:pt x="202" y="162"/>
                  </a:lnTo>
                  <a:lnTo>
                    <a:pt x="202" y="161"/>
                  </a:lnTo>
                  <a:lnTo>
                    <a:pt x="200" y="159"/>
                  </a:lnTo>
                  <a:lnTo>
                    <a:pt x="199" y="159"/>
                  </a:lnTo>
                  <a:lnTo>
                    <a:pt x="199" y="158"/>
                  </a:lnTo>
                  <a:lnTo>
                    <a:pt x="200" y="158"/>
                  </a:lnTo>
                  <a:lnTo>
                    <a:pt x="199" y="158"/>
                  </a:lnTo>
                  <a:lnTo>
                    <a:pt x="200" y="157"/>
                  </a:lnTo>
                  <a:lnTo>
                    <a:pt x="199" y="157"/>
                  </a:lnTo>
                  <a:lnTo>
                    <a:pt x="199" y="158"/>
                  </a:lnTo>
                  <a:lnTo>
                    <a:pt x="199" y="157"/>
                  </a:lnTo>
                  <a:lnTo>
                    <a:pt x="200" y="157"/>
                  </a:lnTo>
                  <a:lnTo>
                    <a:pt x="199" y="157"/>
                  </a:lnTo>
                  <a:lnTo>
                    <a:pt x="198" y="157"/>
                  </a:lnTo>
                  <a:lnTo>
                    <a:pt x="197" y="157"/>
                  </a:lnTo>
                  <a:lnTo>
                    <a:pt x="197" y="158"/>
                  </a:lnTo>
                  <a:lnTo>
                    <a:pt x="198" y="158"/>
                  </a:lnTo>
                  <a:lnTo>
                    <a:pt x="197" y="158"/>
                  </a:lnTo>
                  <a:lnTo>
                    <a:pt x="195" y="158"/>
                  </a:lnTo>
                  <a:lnTo>
                    <a:pt x="195" y="157"/>
                  </a:lnTo>
                  <a:lnTo>
                    <a:pt x="195" y="155"/>
                  </a:lnTo>
                  <a:lnTo>
                    <a:pt x="194" y="155"/>
                  </a:lnTo>
                  <a:lnTo>
                    <a:pt x="194" y="154"/>
                  </a:lnTo>
                  <a:lnTo>
                    <a:pt x="193" y="154"/>
                  </a:lnTo>
                  <a:lnTo>
                    <a:pt x="193" y="153"/>
                  </a:lnTo>
                  <a:lnTo>
                    <a:pt x="191" y="153"/>
                  </a:lnTo>
                  <a:lnTo>
                    <a:pt x="191" y="154"/>
                  </a:lnTo>
                  <a:lnTo>
                    <a:pt x="191" y="155"/>
                  </a:lnTo>
                  <a:lnTo>
                    <a:pt x="193" y="155"/>
                  </a:lnTo>
                  <a:lnTo>
                    <a:pt x="193" y="157"/>
                  </a:lnTo>
                  <a:lnTo>
                    <a:pt x="191" y="155"/>
                  </a:lnTo>
                  <a:lnTo>
                    <a:pt x="190" y="155"/>
                  </a:lnTo>
                  <a:lnTo>
                    <a:pt x="190" y="157"/>
                  </a:lnTo>
                  <a:lnTo>
                    <a:pt x="190" y="155"/>
                  </a:lnTo>
                  <a:lnTo>
                    <a:pt x="190" y="157"/>
                  </a:lnTo>
                  <a:lnTo>
                    <a:pt x="189" y="155"/>
                  </a:lnTo>
                  <a:lnTo>
                    <a:pt x="189" y="157"/>
                  </a:lnTo>
                  <a:lnTo>
                    <a:pt x="187" y="157"/>
                  </a:lnTo>
                  <a:lnTo>
                    <a:pt x="189" y="157"/>
                  </a:lnTo>
                  <a:lnTo>
                    <a:pt x="190" y="157"/>
                  </a:lnTo>
                  <a:lnTo>
                    <a:pt x="190" y="158"/>
                  </a:lnTo>
                  <a:lnTo>
                    <a:pt x="190" y="159"/>
                  </a:lnTo>
                  <a:lnTo>
                    <a:pt x="190" y="161"/>
                  </a:lnTo>
                  <a:lnTo>
                    <a:pt x="191" y="161"/>
                  </a:lnTo>
                  <a:lnTo>
                    <a:pt x="191" y="159"/>
                  </a:lnTo>
                  <a:lnTo>
                    <a:pt x="193" y="158"/>
                  </a:lnTo>
                  <a:lnTo>
                    <a:pt x="193" y="157"/>
                  </a:lnTo>
                  <a:lnTo>
                    <a:pt x="194" y="157"/>
                  </a:lnTo>
                  <a:lnTo>
                    <a:pt x="195" y="158"/>
                  </a:lnTo>
                  <a:lnTo>
                    <a:pt x="194" y="158"/>
                  </a:lnTo>
                  <a:lnTo>
                    <a:pt x="195" y="158"/>
                  </a:lnTo>
                  <a:lnTo>
                    <a:pt x="195" y="159"/>
                  </a:lnTo>
                  <a:lnTo>
                    <a:pt x="197" y="159"/>
                  </a:lnTo>
                  <a:lnTo>
                    <a:pt x="195" y="159"/>
                  </a:lnTo>
                  <a:lnTo>
                    <a:pt x="195" y="158"/>
                  </a:lnTo>
                  <a:lnTo>
                    <a:pt x="194" y="158"/>
                  </a:lnTo>
                  <a:lnTo>
                    <a:pt x="193" y="158"/>
                  </a:lnTo>
                  <a:lnTo>
                    <a:pt x="193" y="159"/>
                  </a:lnTo>
                  <a:lnTo>
                    <a:pt x="194" y="159"/>
                  </a:lnTo>
                  <a:lnTo>
                    <a:pt x="194" y="161"/>
                  </a:lnTo>
                  <a:lnTo>
                    <a:pt x="195" y="161"/>
                  </a:lnTo>
                  <a:lnTo>
                    <a:pt x="194" y="161"/>
                  </a:lnTo>
                  <a:lnTo>
                    <a:pt x="194" y="162"/>
                  </a:lnTo>
                  <a:lnTo>
                    <a:pt x="194" y="163"/>
                  </a:lnTo>
                  <a:lnTo>
                    <a:pt x="195" y="163"/>
                  </a:lnTo>
                  <a:lnTo>
                    <a:pt x="194" y="163"/>
                  </a:lnTo>
                  <a:lnTo>
                    <a:pt x="194" y="164"/>
                  </a:lnTo>
                  <a:lnTo>
                    <a:pt x="195" y="164"/>
                  </a:lnTo>
                  <a:lnTo>
                    <a:pt x="194" y="164"/>
                  </a:lnTo>
                  <a:lnTo>
                    <a:pt x="194" y="163"/>
                  </a:lnTo>
                  <a:lnTo>
                    <a:pt x="193" y="163"/>
                  </a:lnTo>
                  <a:lnTo>
                    <a:pt x="193" y="162"/>
                  </a:lnTo>
                  <a:lnTo>
                    <a:pt x="193" y="163"/>
                  </a:lnTo>
                  <a:lnTo>
                    <a:pt x="191" y="163"/>
                  </a:lnTo>
                  <a:lnTo>
                    <a:pt x="191" y="162"/>
                  </a:lnTo>
                  <a:lnTo>
                    <a:pt x="193" y="162"/>
                  </a:lnTo>
                  <a:lnTo>
                    <a:pt x="191" y="162"/>
                  </a:lnTo>
                  <a:lnTo>
                    <a:pt x="190" y="162"/>
                  </a:lnTo>
                  <a:lnTo>
                    <a:pt x="189" y="162"/>
                  </a:lnTo>
                  <a:lnTo>
                    <a:pt x="190" y="162"/>
                  </a:lnTo>
                  <a:lnTo>
                    <a:pt x="190" y="161"/>
                  </a:lnTo>
                  <a:lnTo>
                    <a:pt x="189" y="161"/>
                  </a:lnTo>
                  <a:lnTo>
                    <a:pt x="189" y="162"/>
                  </a:lnTo>
                  <a:lnTo>
                    <a:pt x="189" y="161"/>
                  </a:lnTo>
                  <a:lnTo>
                    <a:pt x="187" y="161"/>
                  </a:lnTo>
                  <a:lnTo>
                    <a:pt x="189" y="161"/>
                  </a:lnTo>
                  <a:lnTo>
                    <a:pt x="189" y="162"/>
                  </a:lnTo>
                  <a:lnTo>
                    <a:pt x="189" y="163"/>
                  </a:lnTo>
                  <a:lnTo>
                    <a:pt x="187" y="163"/>
                  </a:lnTo>
                  <a:lnTo>
                    <a:pt x="186" y="163"/>
                  </a:lnTo>
                  <a:lnTo>
                    <a:pt x="186" y="162"/>
                  </a:lnTo>
                  <a:lnTo>
                    <a:pt x="186" y="161"/>
                  </a:lnTo>
                  <a:lnTo>
                    <a:pt x="186" y="162"/>
                  </a:lnTo>
                  <a:lnTo>
                    <a:pt x="186" y="163"/>
                  </a:lnTo>
                  <a:lnTo>
                    <a:pt x="185" y="163"/>
                  </a:lnTo>
                  <a:lnTo>
                    <a:pt x="186" y="163"/>
                  </a:lnTo>
                  <a:lnTo>
                    <a:pt x="187" y="163"/>
                  </a:lnTo>
                  <a:lnTo>
                    <a:pt x="187" y="164"/>
                  </a:lnTo>
                  <a:lnTo>
                    <a:pt x="186" y="164"/>
                  </a:lnTo>
                  <a:lnTo>
                    <a:pt x="186" y="166"/>
                  </a:lnTo>
                  <a:lnTo>
                    <a:pt x="187" y="166"/>
                  </a:lnTo>
                  <a:lnTo>
                    <a:pt x="186" y="166"/>
                  </a:lnTo>
                  <a:lnTo>
                    <a:pt x="187" y="166"/>
                  </a:lnTo>
                  <a:lnTo>
                    <a:pt x="187" y="167"/>
                  </a:lnTo>
                  <a:lnTo>
                    <a:pt x="187" y="168"/>
                  </a:lnTo>
                  <a:lnTo>
                    <a:pt x="189" y="168"/>
                  </a:lnTo>
                  <a:lnTo>
                    <a:pt x="190" y="168"/>
                  </a:lnTo>
                  <a:lnTo>
                    <a:pt x="190" y="170"/>
                  </a:lnTo>
                  <a:lnTo>
                    <a:pt x="191" y="170"/>
                  </a:lnTo>
                  <a:lnTo>
                    <a:pt x="193" y="170"/>
                  </a:lnTo>
                  <a:lnTo>
                    <a:pt x="194" y="170"/>
                  </a:lnTo>
                  <a:lnTo>
                    <a:pt x="194" y="171"/>
                  </a:lnTo>
                  <a:lnTo>
                    <a:pt x="195" y="172"/>
                  </a:lnTo>
                  <a:lnTo>
                    <a:pt x="197" y="172"/>
                  </a:lnTo>
                  <a:lnTo>
                    <a:pt x="198" y="172"/>
                  </a:lnTo>
                  <a:lnTo>
                    <a:pt x="198" y="171"/>
                  </a:lnTo>
                  <a:lnTo>
                    <a:pt x="199" y="171"/>
                  </a:lnTo>
                  <a:lnTo>
                    <a:pt x="199" y="170"/>
                  </a:lnTo>
                  <a:lnTo>
                    <a:pt x="200" y="168"/>
                  </a:lnTo>
                  <a:lnTo>
                    <a:pt x="202" y="168"/>
                  </a:lnTo>
                  <a:lnTo>
                    <a:pt x="203" y="168"/>
                  </a:lnTo>
                  <a:lnTo>
                    <a:pt x="203" y="170"/>
                  </a:lnTo>
                  <a:lnTo>
                    <a:pt x="203" y="168"/>
                  </a:lnTo>
                  <a:lnTo>
                    <a:pt x="204" y="168"/>
                  </a:lnTo>
                  <a:lnTo>
                    <a:pt x="204" y="170"/>
                  </a:lnTo>
                  <a:lnTo>
                    <a:pt x="204" y="168"/>
                  </a:lnTo>
                  <a:lnTo>
                    <a:pt x="206" y="168"/>
                  </a:lnTo>
                  <a:lnTo>
                    <a:pt x="207" y="168"/>
                  </a:lnTo>
                  <a:lnTo>
                    <a:pt x="208" y="168"/>
                  </a:lnTo>
                  <a:lnTo>
                    <a:pt x="210" y="168"/>
                  </a:lnTo>
                  <a:lnTo>
                    <a:pt x="211" y="168"/>
                  </a:lnTo>
                  <a:lnTo>
                    <a:pt x="212" y="168"/>
                  </a:lnTo>
                  <a:lnTo>
                    <a:pt x="214" y="167"/>
                  </a:lnTo>
                  <a:lnTo>
                    <a:pt x="214" y="168"/>
                  </a:lnTo>
                  <a:lnTo>
                    <a:pt x="215" y="168"/>
                  </a:lnTo>
                  <a:lnTo>
                    <a:pt x="216" y="168"/>
                  </a:lnTo>
                  <a:lnTo>
                    <a:pt x="216" y="170"/>
                  </a:lnTo>
                  <a:lnTo>
                    <a:pt x="215" y="170"/>
                  </a:lnTo>
                  <a:lnTo>
                    <a:pt x="216" y="170"/>
                  </a:lnTo>
                  <a:lnTo>
                    <a:pt x="216" y="171"/>
                  </a:lnTo>
                  <a:lnTo>
                    <a:pt x="216" y="170"/>
                  </a:lnTo>
                  <a:lnTo>
                    <a:pt x="216" y="168"/>
                  </a:lnTo>
                  <a:lnTo>
                    <a:pt x="217" y="168"/>
                  </a:lnTo>
                  <a:lnTo>
                    <a:pt x="219" y="168"/>
                  </a:lnTo>
                  <a:lnTo>
                    <a:pt x="220" y="168"/>
                  </a:lnTo>
                  <a:lnTo>
                    <a:pt x="221" y="167"/>
                  </a:lnTo>
                  <a:lnTo>
                    <a:pt x="223" y="167"/>
                  </a:lnTo>
                  <a:lnTo>
                    <a:pt x="224" y="167"/>
                  </a:lnTo>
                  <a:lnTo>
                    <a:pt x="224" y="168"/>
                  </a:lnTo>
                  <a:lnTo>
                    <a:pt x="225" y="168"/>
                  </a:lnTo>
                  <a:lnTo>
                    <a:pt x="227" y="168"/>
                  </a:lnTo>
                  <a:lnTo>
                    <a:pt x="228" y="168"/>
                  </a:lnTo>
                  <a:lnTo>
                    <a:pt x="228" y="170"/>
                  </a:lnTo>
                  <a:lnTo>
                    <a:pt x="229" y="170"/>
                  </a:lnTo>
                  <a:lnTo>
                    <a:pt x="231" y="170"/>
                  </a:lnTo>
                  <a:lnTo>
                    <a:pt x="231" y="168"/>
                  </a:lnTo>
                  <a:lnTo>
                    <a:pt x="232" y="168"/>
                  </a:lnTo>
                  <a:lnTo>
                    <a:pt x="232" y="167"/>
                  </a:lnTo>
                  <a:lnTo>
                    <a:pt x="233" y="167"/>
                  </a:lnTo>
                  <a:lnTo>
                    <a:pt x="233" y="166"/>
                  </a:lnTo>
                  <a:lnTo>
                    <a:pt x="233" y="167"/>
                  </a:lnTo>
                  <a:lnTo>
                    <a:pt x="235" y="167"/>
                  </a:lnTo>
                  <a:lnTo>
                    <a:pt x="235" y="166"/>
                  </a:lnTo>
                  <a:lnTo>
                    <a:pt x="236" y="166"/>
                  </a:lnTo>
                  <a:lnTo>
                    <a:pt x="237" y="166"/>
                  </a:lnTo>
                  <a:lnTo>
                    <a:pt x="237" y="164"/>
                  </a:lnTo>
                  <a:lnTo>
                    <a:pt x="238" y="164"/>
                  </a:lnTo>
                  <a:lnTo>
                    <a:pt x="240" y="164"/>
                  </a:lnTo>
                  <a:lnTo>
                    <a:pt x="240" y="166"/>
                  </a:lnTo>
                  <a:lnTo>
                    <a:pt x="241" y="166"/>
                  </a:lnTo>
                  <a:lnTo>
                    <a:pt x="241" y="167"/>
                  </a:lnTo>
                  <a:lnTo>
                    <a:pt x="241" y="168"/>
                  </a:lnTo>
                  <a:lnTo>
                    <a:pt x="241" y="170"/>
                  </a:lnTo>
                  <a:lnTo>
                    <a:pt x="242" y="170"/>
                  </a:lnTo>
                  <a:lnTo>
                    <a:pt x="244" y="170"/>
                  </a:lnTo>
                  <a:lnTo>
                    <a:pt x="244" y="171"/>
                  </a:lnTo>
                  <a:lnTo>
                    <a:pt x="245" y="171"/>
                  </a:lnTo>
                  <a:lnTo>
                    <a:pt x="245" y="170"/>
                  </a:lnTo>
                  <a:lnTo>
                    <a:pt x="246" y="170"/>
                  </a:lnTo>
                  <a:lnTo>
                    <a:pt x="248" y="170"/>
                  </a:lnTo>
                  <a:lnTo>
                    <a:pt x="249" y="170"/>
                  </a:lnTo>
                  <a:lnTo>
                    <a:pt x="249" y="168"/>
                  </a:lnTo>
                  <a:lnTo>
                    <a:pt x="249" y="170"/>
                  </a:lnTo>
                  <a:lnTo>
                    <a:pt x="249" y="168"/>
                  </a:lnTo>
                  <a:lnTo>
                    <a:pt x="250" y="168"/>
                  </a:lnTo>
                  <a:lnTo>
                    <a:pt x="250" y="170"/>
                  </a:lnTo>
                  <a:lnTo>
                    <a:pt x="252" y="170"/>
                  </a:lnTo>
                  <a:lnTo>
                    <a:pt x="252" y="171"/>
                  </a:lnTo>
                  <a:lnTo>
                    <a:pt x="253" y="171"/>
                  </a:lnTo>
                  <a:lnTo>
                    <a:pt x="254" y="171"/>
                  </a:lnTo>
                  <a:lnTo>
                    <a:pt x="254" y="170"/>
                  </a:lnTo>
                  <a:lnTo>
                    <a:pt x="255" y="170"/>
                  </a:lnTo>
                  <a:lnTo>
                    <a:pt x="257" y="170"/>
                  </a:lnTo>
                  <a:lnTo>
                    <a:pt x="258" y="170"/>
                  </a:lnTo>
                  <a:lnTo>
                    <a:pt x="259" y="170"/>
                  </a:lnTo>
                  <a:lnTo>
                    <a:pt x="259" y="171"/>
                  </a:lnTo>
                  <a:lnTo>
                    <a:pt x="258" y="171"/>
                  </a:lnTo>
                  <a:lnTo>
                    <a:pt x="258" y="172"/>
                  </a:lnTo>
                  <a:lnTo>
                    <a:pt x="259" y="172"/>
                  </a:lnTo>
                  <a:lnTo>
                    <a:pt x="261" y="172"/>
                  </a:lnTo>
                  <a:lnTo>
                    <a:pt x="262" y="172"/>
                  </a:lnTo>
                  <a:lnTo>
                    <a:pt x="262" y="171"/>
                  </a:lnTo>
                  <a:lnTo>
                    <a:pt x="263" y="171"/>
                  </a:lnTo>
                  <a:lnTo>
                    <a:pt x="263" y="172"/>
                  </a:lnTo>
                  <a:lnTo>
                    <a:pt x="265" y="172"/>
                  </a:lnTo>
                  <a:lnTo>
                    <a:pt x="266" y="172"/>
                  </a:lnTo>
                  <a:lnTo>
                    <a:pt x="266" y="174"/>
                  </a:lnTo>
                  <a:lnTo>
                    <a:pt x="267" y="174"/>
                  </a:lnTo>
                  <a:lnTo>
                    <a:pt x="269" y="174"/>
                  </a:lnTo>
                  <a:lnTo>
                    <a:pt x="269" y="175"/>
                  </a:lnTo>
                  <a:lnTo>
                    <a:pt x="269" y="176"/>
                  </a:lnTo>
                  <a:lnTo>
                    <a:pt x="269" y="178"/>
                  </a:lnTo>
                  <a:lnTo>
                    <a:pt x="269" y="179"/>
                  </a:lnTo>
                  <a:lnTo>
                    <a:pt x="267" y="179"/>
                  </a:lnTo>
                  <a:lnTo>
                    <a:pt x="266" y="179"/>
                  </a:lnTo>
                  <a:lnTo>
                    <a:pt x="267" y="179"/>
                  </a:lnTo>
                  <a:lnTo>
                    <a:pt x="267" y="180"/>
                  </a:lnTo>
                  <a:lnTo>
                    <a:pt x="269" y="180"/>
                  </a:lnTo>
                  <a:lnTo>
                    <a:pt x="270" y="180"/>
                  </a:lnTo>
                  <a:lnTo>
                    <a:pt x="270" y="181"/>
                  </a:lnTo>
                  <a:lnTo>
                    <a:pt x="270" y="183"/>
                  </a:lnTo>
                  <a:lnTo>
                    <a:pt x="270" y="184"/>
                  </a:lnTo>
                  <a:lnTo>
                    <a:pt x="269" y="184"/>
                  </a:lnTo>
                  <a:lnTo>
                    <a:pt x="267" y="184"/>
                  </a:lnTo>
                  <a:lnTo>
                    <a:pt x="267" y="183"/>
                  </a:lnTo>
                  <a:lnTo>
                    <a:pt x="267" y="184"/>
                  </a:lnTo>
                  <a:lnTo>
                    <a:pt x="267" y="183"/>
                  </a:lnTo>
                  <a:lnTo>
                    <a:pt x="266" y="184"/>
                  </a:lnTo>
                  <a:lnTo>
                    <a:pt x="266" y="183"/>
                  </a:lnTo>
                  <a:lnTo>
                    <a:pt x="265" y="183"/>
                  </a:lnTo>
                  <a:lnTo>
                    <a:pt x="266" y="183"/>
                  </a:lnTo>
                  <a:lnTo>
                    <a:pt x="266" y="184"/>
                  </a:lnTo>
                  <a:lnTo>
                    <a:pt x="265" y="184"/>
                  </a:lnTo>
                  <a:lnTo>
                    <a:pt x="263" y="183"/>
                  </a:lnTo>
                  <a:lnTo>
                    <a:pt x="262" y="183"/>
                  </a:lnTo>
                  <a:lnTo>
                    <a:pt x="261" y="183"/>
                  </a:lnTo>
                  <a:lnTo>
                    <a:pt x="259" y="183"/>
                  </a:lnTo>
                  <a:lnTo>
                    <a:pt x="258" y="183"/>
                  </a:lnTo>
                  <a:lnTo>
                    <a:pt x="257" y="183"/>
                  </a:lnTo>
                  <a:lnTo>
                    <a:pt x="255" y="183"/>
                  </a:lnTo>
                  <a:lnTo>
                    <a:pt x="255" y="184"/>
                  </a:lnTo>
                  <a:lnTo>
                    <a:pt x="255" y="183"/>
                  </a:lnTo>
                  <a:lnTo>
                    <a:pt x="254" y="183"/>
                  </a:lnTo>
                  <a:lnTo>
                    <a:pt x="253" y="183"/>
                  </a:lnTo>
                  <a:lnTo>
                    <a:pt x="252" y="183"/>
                  </a:lnTo>
                  <a:lnTo>
                    <a:pt x="250" y="183"/>
                  </a:lnTo>
                  <a:lnTo>
                    <a:pt x="249" y="183"/>
                  </a:lnTo>
                  <a:lnTo>
                    <a:pt x="248" y="183"/>
                  </a:lnTo>
                  <a:lnTo>
                    <a:pt x="248" y="181"/>
                  </a:lnTo>
                  <a:lnTo>
                    <a:pt x="248" y="183"/>
                  </a:lnTo>
                  <a:lnTo>
                    <a:pt x="246" y="181"/>
                  </a:lnTo>
                  <a:lnTo>
                    <a:pt x="246" y="183"/>
                  </a:lnTo>
                  <a:lnTo>
                    <a:pt x="245" y="183"/>
                  </a:lnTo>
                  <a:lnTo>
                    <a:pt x="245" y="181"/>
                  </a:lnTo>
                  <a:lnTo>
                    <a:pt x="244" y="181"/>
                  </a:lnTo>
                  <a:lnTo>
                    <a:pt x="242" y="181"/>
                  </a:lnTo>
                  <a:lnTo>
                    <a:pt x="241" y="181"/>
                  </a:lnTo>
                  <a:lnTo>
                    <a:pt x="240" y="181"/>
                  </a:lnTo>
                  <a:lnTo>
                    <a:pt x="238" y="181"/>
                  </a:lnTo>
                  <a:lnTo>
                    <a:pt x="237" y="181"/>
                  </a:lnTo>
                  <a:lnTo>
                    <a:pt x="236" y="181"/>
                  </a:lnTo>
                  <a:lnTo>
                    <a:pt x="235" y="181"/>
                  </a:lnTo>
                  <a:lnTo>
                    <a:pt x="233" y="181"/>
                  </a:lnTo>
                  <a:lnTo>
                    <a:pt x="233" y="183"/>
                  </a:lnTo>
                  <a:lnTo>
                    <a:pt x="232" y="183"/>
                  </a:lnTo>
                  <a:lnTo>
                    <a:pt x="231" y="183"/>
                  </a:lnTo>
                  <a:lnTo>
                    <a:pt x="229" y="183"/>
                  </a:lnTo>
                  <a:lnTo>
                    <a:pt x="228" y="183"/>
                  </a:lnTo>
                  <a:lnTo>
                    <a:pt x="227" y="183"/>
                  </a:lnTo>
                  <a:lnTo>
                    <a:pt x="225" y="183"/>
                  </a:lnTo>
                  <a:lnTo>
                    <a:pt x="224" y="183"/>
                  </a:lnTo>
                  <a:lnTo>
                    <a:pt x="223" y="183"/>
                  </a:lnTo>
                  <a:lnTo>
                    <a:pt x="221" y="183"/>
                  </a:lnTo>
                  <a:lnTo>
                    <a:pt x="220" y="183"/>
                  </a:lnTo>
                  <a:lnTo>
                    <a:pt x="220" y="184"/>
                  </a:lnTo>
                  <a:lnTo>
                    <a:pt x="219" y="184"/>
                  </a:lnTo>
                  <a:lnTo>
                    <a:pt x="217" y="184"/>
                  </a:lnTo>
                  <a:lnTo>
                    <a:pt x="216" y="184"/>
                  </a:lnTo>
                  <a:lnTo>
                    <a:pt x="215" y="184"/>
                  </a:lnTo>
                  <a:lnTo>
                    <a:pt x="214" y="184"/>
                  </a:lnTo>
                  <a:lnTo>
                    <a:pt x="212" y="184"/>
                  </a:lnTo>
                  <a:lnTo>
                    <a:pt x="212" y="185"/>
                  </a:lnTo>
                  <a:lnTo>
                    <a:pt x="212" y="187"/>
                  </a:lnTo>
                  <a:lnTo>
                    <a:pt x="211" y="187"/>
                  </a:lnTo>
                  <a:lnTo>
                    <a:pt x="211" y="185"/>
                  </a:lnTo>
                  <a:lnTo>
                    <a:pt x="211" y="184"/>
                  </a:lnTo>
                  <a:lnTo>
                    <a:pt x="211" y="185"/>
                  </a:lnTo>
                  <a:lnTo>
                    <a:pt x="210" y="185"/>
                  </a:lnTo>
                  <a:lnTo>
                    <a:pt x="210" y="184"/>
                  </a:lnTo>
                  <a:lnTo>
                    <a:pt x="208" y="184"/>
                  </a:lnTo>
                  <a:lnTo>
                    <a:pt x="207" y="184"/>
                  </a:lnTo>
                  <a:lnTo>
                    <a:pt x="206" y="184"/>
                  </a:lnTo>
                  <a:lnTo>
                    <a:pt x="204" y="184"/>
                  </a:lnTo>
                  <a:lnTo>
                    <a:pt x="203" y="185"/>
                  </a:lnTo>
                  <a:lnTo>
                    <a:pt x="202" y="185"/>
                  </a:lnTo>
                  <a:lnTo>
                    <a:pt x="200" y="185"/>
                  </a:lnTo>
                  <a:lnTo>
                    <a:pt x="199" y="185"/>
                  </a:lnTo>
                  <a:lnTo>
                    <a:pt x="198" y="185"/>
                  </a:lnTo>
                  <a:lnTo>
                    <a:pt x="197" y="185"/>
                  </a:lnTo>
                  <a:lnTo>
                    <a:pt x="195" y="185"/>
                  </a:lnTo>
                  <a:lnTo>
                    <a:pt x="194" y="185"/>
                  </a:lnTo>
                  <a:lnTo>
                    <a:pt x="194" y="187"/>
                  </a:lnTo>
                  <a:lnTo>
                    <a:pt x="193" y="187"/>
                  </a:lnTo>
                  <a:lnTo>
                    <a:pt x="191" y="187"/>
                  </a:lnTo>
                  <a:lnTo>
                    <a:pt x="190" y="187"/>
                  </a:lnTo>
                  <a:lnTo>
                    <a:pt x="189" y="187"/>
                  </a:lnTo>
                  <a:lnTo>
                    <a:pt x="187" y="187"/>
                  </a:lnTo>
                  <a:lnTo>
                    <a:pt x="186" y="187"/>
                  </a:lnTo>
                  <a:lnTo>
                    <a:pt x="186" y="188"/>
                  </a:lnTo>
                  <a:lnTo>
                    <a:pt x="185" y="188"/>
                  </a:lnTo>
                  <a:lnTo>
                    <a:pt x="183" y="188"/>
                  </a:lnTo>
                  <a:lnTo>
                    <a:pt x="182" y="188"/>
                  </a:lnTo>
                  <a:lnTo>
                    <a:pt x="181" y="188"/>
                  </a:lnTo>
                  <a:lnTo>
                    <a:pt x="181" y="189"/>
                  </a:lnTo>
                  <a:lnTo>
                    <a:pt x="180" y="189"/>
                  </a:lnTo>
                  <a:lnTo>
                    <a:pt x="178" y="189"/>
                  </a:lnTo>
                  <a:lnTo>
                    <a:pt x="177" y="189"/>
                  </a:lnTo>
                  <a:lnTo>
                    <a:pt x="177" y="191"/>
                  </a:lnTo>
                  <a:lnTo>
                    <a:pt x="176" y="191"/>
                  </a:lnTo>
                  <a:lnTo>
                    <a:pt x="174" y="191"/>
                  </a:lnTo>
                  <a:lnTo>
                    <a:pt x="173" y="191"/>
                  </a:lnTo>
                  <a:lnTo>
                    <a:pt x="173" y="192"/>
                  </a:lnTo>
                  <a:lnTo>
                    <a:pt x="172" y="192"/>
                  </a:lnTo>
                  <a:lnTo>
                    <a:pt x="170" y="192"/>
                  </a:lnTo>
                  <a:lnTo>
                    <a:pt x="169" y="192"/>
                  </a:lnTo>
                  <a:lnTo>
                    <a:pt x="168" y="192"/>
                  </a:lnTo>
                  <a:lnTo>
                    <a:pt x="166" y="193"/>
                  </a:lnTo>
                  <a:lnTo>
                    <a:pt x="165" y="193"/>
                  </a:lnTo>
                  <a:lnTo>
                    <a:pt x="164" y="193"/>
                  </a:lnTo>
                  <a:lnTo>
                    <a:pt x="163" y="193"/>
                  </a:lnTo>
                  <a:lnTo>
                    <a:pt x="163" y="195"/>
                  </a:lnTo>
                  <a:lnTo>
                    <a:pt x="161" y="195"/>
                  </a:lnTo>
                  <a:lnTo>
                    <a:pt x="160" y="195"/>
                  </a:lnTo>
                  <a:lnTo>
                    <a:pt x="159" y="195"/>
                  </a:lnTo>
                  <a:lnTo>
                    <a:pt x="157" y="195"/>
                  </a:lnTo>
                  <a:lnTo>
                    <a:pt x="156" y="195"/>
                  </a:lnTo>
                  <a:lnTo>
                    <a:pt x="156" y="196"/>
                  </a:lnTo>
                  <a:lnTo>
                    <a:pt x="155" y="196"/>
                  </a:lnTo>
                  <a:lnTo>
                    <a:pt x="153" y="196"/>
                  </a:lnTo>
                  <a:lnTo>
                    <a:pt x="152" y="196"/>
                  </a:lnTo>
                  <a:lnTo>
                    <a:pt x="152" y="197"/>
                  </a:lnTo>
                  <a:lnTo>
                    <a:pt x="151" y="197"/>
                  </a:lnTo>
                  <a:lnTo>
                    <a:pt x="149" y="197"/>
                  </a:lnTo>
                  <a:lnTo>
                    <a:pt x="148" y="197"/>
                  </a:lnTo>
                  <a:lnTo>
                    <a:pt x="147" y="198"/>
                  </a:lnTo>
                  <a:lnTo>
                    <a:pt x="145" y="198"/>
                  </a:lnTo>
                  <a:lnTo>
                    <a:pt x="144" y="200"/>
                  </a:lnTo>
                  <a:lnTo>
                    <a:pt x="143" y="201"/>
                  </a:lnTo>
                  <a:lnTo>
                    <a:pt x="143" y="202"/>
                  </a:lnTo>
                  <a:lnTo>
                    <a:pt x="144" y="202"/>
                  </a:lnTo>
                  <a:lnTo>
                    <a:pt x="143" y="202"/>
                  </a:lnTo>
                  <a:lnTo>
                    <a:pt x="143" y="204"/>
                  </a:lnTo>
                  <a:lnTo>
                    <a:pt x="143" y="205"/>
                  </a:lnTo>
                  <a:lnTo>
                    <a:pt x="142" y="205"/>
                  </a:lnTo>
                  <a:lnTo>
                    <a:pt x="142" y="204"/>
                  </a:lnTo>
                  <a:lnTo>
                    <a:pt x="142" y="202"/>
                  </a:lnTo>
                  <a:lnTo>
                    <a:pt x="143" y="202"/>
                  </a:lnTo>
                  <a:lnTo>
                    <a:pt x="143" y="201"/>
                  </a:lnTo>
                  <a:lnTo>
                    <a:pt x="143" y="200"/>
                  </a:lnTo>
                  <a:lnTo>
                    <a:pt x="142" y="201"/>
                  </a:lnTo>
                  <a:lnTo>
                    <a:pt x="140" y="201"/>
                  </a:lnTo>
                  <a:lnTo>
                    <a:pt x="140" y="202"/>
                  </a:lnTo>
                  <a:lnTo>
                    <a:pt x="140" y="204"/>
                  </a:lnTo>
                  <a:lnTo>
                    <a:pt x="142" y="204"/>
                  </a:lnTo>
                  <a:lnTo>
                    <a:pt x="142" y="205"/>
                  </a:lnTo>
                  <a:lnTo>
                    <a:pt x="143" y="205"/>
                  </a:lnTo>
                  <a:lnTo>
                    <a:pt x="143" y="206"/>
                  </a:lnTo>
                  <a:lnTo>
                    <a:pt x="143" y="208"/>
                  </a:lnTo>
                  <a:lnTo>
                    <a:pt x="143" y="206"/>
                  </a:lnTo>
                  <a:lnTo>
                    <a:pt x="142" y="206"/>
                  </a:lnTo>
                  <a:lnTo>
                    <a:pt x="140" y="205"/>
                  </a:lnTo>
                  <a:lnTo>
                    <a:pt x="140" y="204"/>
                  </a:lnTo>
                  <a:lnTo>
                    <a:pt x="139" y="204"/>
                  </a:lnTo>
                  <a:lnTo>
                    <a:pt x="138" y="204"/>
                  </a:lnTo>
                  <a:lnTo>
                    <a:pt x="138" y="205"/>
                  </a:lnTo>
                  <a:lnTo>
                    <a:pt x="139" y="205"/>
                  </a:lnTo>
                  <a:lnTo>
                    <a:pt x="138" y="205"/>
                  </a:lnTo>
                  <a:lnTo>
                    <a:pt x="139" y="208"/>
                  </a:lnTo>
                  <a:lnTo>
                    <a:pt x="140" y="210"/>
                  </a:lnTo>
                  <a:lnTo>
                    <a:pt x="142" y="210"/>
                  </a:lnTo>
                  <a:lnTo>
                    <a:pt x="140" y="212"/>
                  </a:lnTo>
                  <a:lnTo>
                    <a:pt x="139" y="210"/>
                  </a:lnTo>
                  <a:lnTo>
                    <a:pt x="138" y="209"/>
                  </a:lnTo>
                  <a:lnTo>
                    <a:pt x="136" y="208"/>
                  </a:lnTo>
                  <a:lnTo>
                    <a:pt x="136" y="206"/>
                  </a:lnTo>
                  <a:lnTo>
                    <a:pt x="136" y="205"/>
                  </a:lnTo>
                  <a:lnTo>
                    <a:pt x="136" y="202"/>
                  </a:lnTo>
                  <a:lnTo>
                    <a:pt x="135" y="204"/>
                  </a:lnTo>
                  <a:lnTo>
                    <a:pt x="134" y="204"/>
                  </a:lnTo>
                  <a:lnTo>
                    <a:pt x="132" y="204"/>
                  </a:lnTo>
                  <a:lnTo>
                    <a:pt x="131" y="204"/>
                  </a:lnTo>
                  <a:lnTo>
                    <a:pt x="131" y="205"/>
                  </a:lnTo>
                  <a:lnTo>
                    <a:pt x="130" y="205"/>
                  </a:lnTo>
                  <a:lnTo>
                    <a:pt x="128" y="205"/>
                  </a:lnTo>
                  <a:lnTo>
                    <a:pt x="128" y="206"/>
                  </a:lnTo>
                  <a:lnTo>
                    <a:pt x="127" y="206"/>
                  </a:lnTo>
                  <a:lnTo>
                    <a:pt x="126" y="206"/>
                  </a:lnTo>
                  <a:lnTo>
                    <a:pt x="126" y="208"/>
                  </a:lnTo>
                  <a:lnTo>
                    <a:pt x="125" y="208"/>
                  </a:lnTo>
                  <a:lnTo>
                    <a:pt x="123" y="208"/>
                  </a:lnTo>
                  <a:lnTo>
                    <a:pt x="122" y="208"/>
                  </a:lnTo>
                  <a:lnTo>
                    <a:pt x="121" y="209"/>
                  </a:lnTo>
                  <a:lnTo>
                    <a:pt x="119" y="209"/>
                  </a:lnTo>
                  <a:lnTo>
                    <a:pt x="118" y="209"/>
                  </a:lnTo>
                  <a:lnTo>
                    <a:pt x="117" y="210"/>
                  </a:lnTo>
                  <a:lnTo>
                    <a:pt x="115" y="210"/>
                  </a:lnTo>
                  <a:lnTo>
                    <a:pt x="115" y="212"/>
                  </a:lnTo>
                  <a:lnTo>
                    <a:pt x="114" y="212"/>
                  </a:lnTo>
                  <a:lnTo>
                    <a:pt x="113" y="213"/>
                  </a:lnTo>
                  <a:lnTo>
                    <a:pt x="111" y="214"/>
                  </a:lnTo>
                  <a:lnTo>
                    <a:pt x="113" y="214"/>
                  </a:lnTo>
                  <a:lnTo>
                    <a:pt x="113" y="216"/>
                  </a:lnTo>
                  <a:lnTo>
                    <a:pt x="111" y="216"/>
                  </a:lnTo>
                  <a:lnTo>
                    <a:pt x="111" y="214"/>
                  </a:lnTo>
                  <a:lnTo>
                    <a:pt x="110" y="214"/>
                  </a:lnTo>
                  <a:lnTo>
                    <a:pt x="111" y="216"/>
                  </a:lnTo>
                  <a:lnTo>
                    <a:pt x="110" y="216"/>
                  </a:lnTo>
                  <a:lnTo>
                    <a:pt x="110" y="214"/>
                  </a:lnTo>
                  <a:lnTo>
                    <a:pt x="109" y="214"/>
                  </a:lnTo>
                  <a:lnTo>
                    <a:pt x="108" y="214"/>
                  </a:lnTo>
                  <a:lnTo>
                    <a:pt x="108" y="216"/>
                  </a:lnTo>
                  <a:lnTo>
                    <a:pt x="106" y="216"/>
                  </a:lnTo>
                  <a:lnTo>
                    <a:pt x="105" y="216"/>
                  </a:lnTo>
                  <a:lnTo>
                    <a:pt x="104" y="216"/>
                  </a:lnTo>
                  <a:lnTo>
                    <a:pt x="104" y="217"/>
                  </a:lnTo>
                  <a:lnTo>
                    <a:pt x="101" y="217"/>
                  </a:lnTo>
                  <a:lnTo>
                    <a:pt x="101" y="218"/>
                  </a:lnTo>
                  <a:lnTo>
                    <a:pt x="101" y="217"/>
                  </a:lnTo>
                  <a:lnTo>
                    <a:pt x="100" y="218"/>
                  </a:lnTo>
                  <a:lnTo>
                    <a:pt x="98" y="218"/>
                  </a:lnTo>
                  <a:lnTo>
                    <a:pt x="97" y="218"/>
                  </a:lnTo>
                  <a:lnTo>
                    <a:pt x="97" y="219"/>
                  </a:lnTo>
                  <a:lnTo>
                    <a:pt x="96" y="219"/>
                  </a:lnTo>
                  <a:lnTo>
                    <a:pt x="94" y="219"/>
                  </a:lnTo>
                  <a:lnTo>
                    <a:pt x="93" y="221"/>
                  </a:lnTo>
                  <a:lnTo>
                    <a:pt x="92" y="221"/>
                  </a:lnTo>
                  <a:lnTo>
                    <a:pt x="92" y="222"/>
                  </a:lnTo>
                  <a:lnTo>
                    <a:pt x="91" y="222"/>
                  </a:lnTo>
                  <a:lnTo>
                    <a:pt x="89" y="222"/>
                  </a:lnTo>
                  <a:lnTo>
                    <a:pt x="88" y="222"/>
                  </a:lnTo>
                  <a:lnTo>
                    <a:pt x="87" y="223"/>
                  </a:lnTo>
                  <a:lnTo>
                    <a:pt x="84" y="223"/>
                  </a:lnTo>
                  <a:lnTo>
                    <a:pt x="84" y="225"/>
                  </a:lnTo>
                  <a:lnTo>
                    <a:pt x="84" y="223"/>
                  </a:lnTo>
                  <a:lnTo>
                    <a:pt x="83" y="225"/>
                  </a:lnTo>
                  <a:lnTo>
                    <a:pt x="81" y="225"/>
                  </a:lnTo>
                  <a:lnTo>
                    <a:pt x="80" y="225"/>
                  </a:lnTo>
                  <a:lnTo>
                    <a:pt x="79" y="225"/>
                  </a:lnTo>
                  <a:lnTo>
                    <a:pt x="77" y="226"/>
                  </a:lnTo>
                  <a:lnTo>
                    <a:pt x="76" y="226"/>
                  </a:lnTo>
                  <a:lnTo>
                    <a:pt x="75" y="226"/>
                  </a:lnTo>
                  <a:lnTo>
                    <a:pt x="73" y="226"/>
                  </a:lnTo>
                  <a:lnTo>
                    <a:pt x="73" y="227"/>
                  </a:lnTo>
                  <a:lnTo>
                    <a:pt x="72" y="227"/>
                  </a:lnTo>
                  <a:lnTo>
                    <a:pt x="71" y="227"/>
                  </a:lnTo>
                  <a:lnTo>
                    <a:pt x="70" y="229"/>
                  </a:lnTo>
                  <a:lnTo>
                    <a:pt x="68" y="229"/>
                  </a:lnTo>
                  <a:lnTo>
                    <a:pt x="67" y="229"/>
                  </a:lnTo>
                  <a:lnTo>
                    <a:pt x="66" y="230"/>
                  </a:lnTo>
                  <a:lnTo>
                    <a:pt x="64" y="230"/>
                  </a:lnTo>
                  <a:lnTo>
                    <a:pt x="64" y="231"/>
                  </a:lnTo>
                  <a:lnTo>
                    <a:pt x="63" y="231"/>
                  </a:lnTo>
                  <a:lnTo>
                    <a:pt x="62" y="231"/>
                  </a:lnTo>
                  <a:lnTo>
                    <a:pt x="60" y="231"/>
                  </a:lnTo>
                  <a:lnTo>
                    <a:pt x="60" y="233"/>
                  </a:lnTo>
                  <a:lnTo>
                    <a:pt x="59" y="233"/>
                  </a:lnTo>
                  <a:lnTo>
                    <a:pt x="58" y="233"/>
                  </a:lnTo>
                  <a:lnTo>
                    <a:pt x="56" y="234"/>
                  </a:lnTo>
                  <a:lnTo>
                    <a:pt x="55" y="234"/>
                  </a:lnTo>
                  <a:lnTo>
                    <a:pt x="55" y="235"/>
                  </a:lnTo>
                  <a:lnTo>
                    <a:pt x="55" y="236"/>
                  </a:lnTo>
                  <a:lnTo>
                    <a:pt x="54" y="236"/>
                  </a:lnTo>
                  <a:lnTo>
                    <a:pt x="54" y="235"/>
                  </a:lnTo>
                  <a:lnTo>
                    <a:pt x="53" y="235"/>
                  </a:lnTo>
                  <a:lnTo>
                    <a:pt x="53" y="236"/>
                  </a:lnTo>
                  <a:lnTo>
                    <a:pt x="51" y="236"/>
                  </a:lnTo>
                  <a:lnTo>
                    <a:pt x="51" y="235"/>
                  </a:lnTo>
                  <a:lnTo>
                    <a:pt x="50" y="236"/>
                  </a:lnTo>
                  <a:lnTo>
                    <a:pt x="49" y="236"/>
                  </a:lnTo>
                  <a:lnTo>
                    <a:pt x="47" y="236"/>
                  </a:lnTo>
                  <a:lnTo>
                    <a:pt x="46" y="238"/>
                  </a:lnTo>
                  <a:lnTo>
                    <a:pt x="45" y="238"/>
                  </a:lnTo>
                  <a:lnTo>
                    <a:pt x="43" y="238"/>
                  </a:lnTo>
                  <a:lnTo>
                    <a:pt x="42" y="239"/>
                  </a:lnTo>
                  <a:lnTo>
                    <a:pt x="41" y="239"/>
                  </a:lnTo>
                  <a:lnTo>
                    <a:pt x="39" y="240"/>
                  </a:lnTo>
                  <a:lnTo>
                    <a:pt x="38" y="240"/>
                  </a:lnTo>
                  <a:lnTo>
                    <a:pt x="37" y="240"/>
                  </a:lnTo>
                  <a:lnTo>
                    <a:pt x="36" y="240"/>
                  </a:lnTo>
                  <a:lnTo>
                    <a:pt x="34" y="240"/>
                  </a:lnTo>
                  <a:lnTo>
                    <a:pt x="34" y="242"/>
                  </a:lnTo>
                  <a:lnTo>
                    <a:pt x="33" y="242"/>
                  </a:lnTo>
                  <a:lnTo>
                    <a:pt x="32" y="242"/>
                  </a:lnTo>
                  <a:lnTo>
                    <a:pt x="30" y="242"/>
                  </a:lnTo>
                  <a:lnTo>
                    <a:pt x="29" y="242"/>
                  </a:lnTo>
                  <a:lnTo>
                    <a:pt x="29" y="240"/>
                  </a:lnTo>
                  <a:lnTo>
                    <a:pt x="28" y="240"/>
                  </a:lnTo>
                  <a:lnTo>
                    <a:pt x="28" y="239"/>
                  </a:lnTo>
                  <a:lnTo>
                    <a:pt x="26" y="239"/>
                  </a:lnTo>
                  <a:lnTo>
                    <a:pt x="26" y="238"/>
                  </a:lnTo>
                  <a:lnTo>
                    <a:pt x="28" y="238"/>
                  </a:lnTo>
                  <a:lnTo>
                    <a:pt x="28" y="236"/>
                  </a:lnTo>
                  <a:lnTo>
                    <a:pt x="29" y="236"/>
                  </a:lnTo>
                  <a:lnTo>
                    <a:pt x="29" y="235"/>
                  </a:lnTo>
                  <a:lnTo>
                    <a:pt x="29" y="234"/>
                  </a:lnTo>
                  <a:lnTo>
                    <a:pt x="29" y="233"/>
                  </a:lnTo>
                  <a:lnTo>
                    <a:pt x="29" y="231"/>
                  </a:lnTo>
                  <a:lnTo>
                    <a:pt x="29" y="230"/>
                  </a:lnTo>
                  <a:lnTo>
                    <a:pt x="29" y="229"/>
                  </a:lnTo>
                  <a:lnTo>
                    <a:pt x="29" y="227"/>
                  </a:lnTo>
                  <a:lnTo>
                    <a:pt x="29" y="226"/>
                  </a:lnTo>
                  <a:lnTo>
                    <a:pt x="29" y="225"/>
                  </a:lnTo>
                  <a:lnTo>
                    <a:pt x="29" y="223"/>
                  </a:lnTo>
                  <a:lnTo>
                    <a:pt x="30" y="223"/>
                  </a:lnTo>
                  <a:lnTo>
                    <a:pt x="30" y="222"/>
                  </a:lnTo>
                  <a:lnTo>
                    <a:pt x="32" y="222"/>
                  </a:lnTo>
                  <a:lnTo>
                    <a:pt x="33" y="222"/>
                  </a:lnTo>
                  <a:lnTo>
                    <a:pt x="33" y="223"/>
                  </a:lnTo>
                  <a:lnTo>
                    <a:pt x="34" y="222"/>
                  </a:lnTo>
                  <a:lnTo>
                    <a:pt x="34" y="223"/>
                  </a:lnTo>
                  <a:lnTo>
                    <a:pt x="36" y="223"/>
                  </a:lnTo>
                  <a:lnTo>
                    <a:pt x="36" y="222"/>
                  </a:lnTo>
                  <a:lnTo>
                    <a:pt x="37" y="222"/>
                  </a:lnTo>
                  <a:lnTo>
                    <a:pt x="38" y="222"/>
                  </a:lnTo>
                  <a:lnTo>
                    <a:pt x="39" y="222"/>
                  </a:lnTo>
                  <a:lnTo>
                    <a:pt x="41" y="222"/>
                  </a:lnTo>
                  <a:lnTo>
                    <a:pt x="41" y="221"/>
                  </a:lnTo>
                  <a:lnTo>
                    <a:pt x="39" y="221"/>
                  </a:lnTo>
                  <a:lnTo>
                    <a:pt x="39" y="219"/>
                  </a:lnTo>
                  <a:lnTo>
                    <a:pt x="41" y="219"/>
                  </a:lnTo>
                  <a:lnTo>
                    <a:pt x="41" y="218"/>
                  </a:lnTo>
                  <a:lnTo>
                    <a:pt x="41" y="217"/>
                  </a:lnTo>
                  <a:lnTo>
                    <a:pt x="42" y="217"/>
                  </a:lnTo>
                  <a:lnTo>
                    <a:pt x="42" y="218"/>
                  </a:lnTo>
                  <a:lnTo>
                    <a:pt x="42" y="217"/>
                  </a:lnTo>
                  <a:lnTo>
                    <a:pt x="43" y="217"/>
                  </a:lnTo>
                  <a:lnTo>
                    <a:pt x="43" y="216"/>
                  </a:lnTo>
                  <a:lnTo>
                    <a:pt x="43" y="214"/>
                  </a:lnTo>
                  <a:lnTo>
                    <a:pt x="42" y="214"/>
                  </a:lnTo>
                  <a:lnTo>
                    <a:pt x="41" y="214"/>
                  </a:lnTo>
                  <a:lnTo>
                    <a:pt x="41" y="213"/>
                  </a:lnTo>
                  <a:lnTo>
                    <a:pt x="41" y="214"/>
                  </a:lnTo>
                  <a:lnTo>
                    <a:pt x="39" y="214"/>
                  </a:lnTo>
                  <a:lnTo>
                    <a:pt x="38" y="214"/>
                  </a:lnTo>
                  <a:lnTo>
                    <a:pt x="38" y="213"/>
                  </a:lnTo>
                  <a:lnTo>
                    <a:pt x="37" y="213"/>
                  </a:lnTo>
                  <a:lnTo>
                    <a:pt x="37" y="212"/>
                  </a:lnTo>
                  <a:lnTo>
                    <a:pt x="36" y="212"/>
                  </a:lnTo>
                  <a:lnTo>
                    <a:pt x="34" y="210"/>
                  </a:lnTo>
                  <a:lnTo>
                    <a:pt x="33" y="210"/>
                  </a:lnTo>
                  <a:lnTo>
                    <a:pt x="33" y="209"/>
                  </a:lnTo>
                  <a:lnTo>
                    <a:pt x="34" y="209"/>
                  </a:lnTo>
                  <a:lnTo>
                    <a:pt x="33" y="209"/>
                  </a:lnTo>
                  <a:lnTo>
                    <a:pt x="33" y="210"/>
                  </a:lnTo>
                  <a:lnTo>
                    <a:pt x="33" y="209"/>
                  </a:lnTo>
                  <a:lnTo>
                    <a:pt x="32" y="209"/>
                  </a:lnTo>
                  <a:lnTo>
                    <a:pt x="32" y="208"/>
                  </a:lnTo>
                  <a:lnTo>
                    <a:pt x="32" y="206"/>
                  </a:lnTo>
                  <a:lnTo>
                    <a:pt x="30" y="205"/>
                  </a:lnTo>
                  <a:lnTo>
                    <a:pt x="29" y="204"/>
                  </a:lnTo>
                  <a:lnTo>
                    <a:pt x="29" y="202"/>
                  </a:lnTo>
                  <a:lnTo>
                    <a:pt x="29" y="201"/>
                  </a:lnTo>
                  <a:lnTo>
                    <a:pt x="28" y="201"/>
                  </a:lnTo>
                  <a:lnTo>
                    <a:pt x="26" y="201"/>
                  </a:lnTo>
                  <a:lnTo>
                    <a:pt x="25" y="201"/>
                  </a:lnTo>
                  <a:lnTo>
                    <a:pt x="25" y="200"/>
                  </a:lnTo>
                  <a:lnTo>
                    <a:pt x="24" y="200"/>
                  </a:lnTo>
                  <a:lnTo>
                    <a:pt x="24" y="201"/>
                  </a:lnTo>
                  <a:lnTo>
                    <a:pt x="22" y="201"/>
                  </a:lnTo>
                  <a:lnTo>
                    <a:pt x="21" y="201"/>
                  </a:lnTo>
                  <a:lnTo>
                    <a:pt x="20" y="201"/>
                  </a:lnTo>
                  <a:lnTo>
                    <a:pt x="20" y="202"/>
                  </a:lnTo>
                  <a:lnTo>
                    <a:pt x="20" y="204"/>
                  </a:lnTo>
                  <a:lnTo>
                    <a:pt x="19" y="204"/>
                  </a:lnTo>
                  <a:lnTo>
                    <a:pt x="17" y="205"/>
                  </a:lnTo>
                  <a:lnTo>
                    <a:pt x="17" y="204"/>
                  </a:lnTo>
                  <a:lnTo>
                    <a:pt x="17" y="202"/>
                  </a:lnTo>
                  <a:lnTo>
                    <a:pt x="17" y="201"/>
                  </a:lnTo>
                  <a:lnTo>
                    <a:pt x="19" y="201"/>
                  </a:lnTo>
                  <a:lnTo>
                    <a:pt x="19" y="200"/>
                  </a:lnTo>
                  <a:lnTo>
                    <a:pt x="19" y="198"/>
                  </a:lnTo>
                  <a:lnTo>
                    <a:pt x="20" y="198"/>
                  </a:lnTo>
                  <a:lnTo>
                    <a:pt x="21" y="198"/>
                  </a:lnTo>
                  <a:lnTo>
                    <a:pt x="20" y="198"/>
                  </a:lnTo>
                  <a:lnTo>
                    <a:pt x="20" y="197"/>
                  </a:lnTo>
                  <a:lnTo>
                    <a:pt x="20" y="196"/>
                  </a:lnTo>
                  <a:lnTo>
                    <a:pt x="20" y="197"/>
                  </a:lnTo>
                  <a:lnTo>
                    <a:pt x="20" y="196"/>
                  </a:lnTo>
                  <a:lnTo>
                    <a:pt x="19" y="196"/>
                  </a:lnTo>
                  <a:lnTo>
                    <a:pt x="17" y="196"/>
                  </a:lnTo>
                  <a:lnTo>
                    <a:pt x="17" y="195"/>
                  </a:lnTo>
                  <a:lnTo>
                    <a:pt x="16" y="195"/>
                  </a:lnTo>
                  <a:lnTo>
                    <a:pt x="15" y="195"/>
                  </a:lnTo>
                  <a:lnTo>
                    <a:pt x="13" y="195"/>
                  </a:lnTo>
                  <a:lnTo>
                    <a:pt x="13" y="196"/>
                  </a:lnTo>
                  <a:lnTo>
                    <a:pt x="13" y="195"/>
                  </a:lnTo>
                  <a:lnTo>
                    <a:pt x="12" y="195"/>
                  </a:lnTo>
                  <a:lnTo>
                    <a:pt x="11" y="195"/>
                  </a:lnTo>
                  <a:lnTo>
                    <a:pt x="9" y="195"/>
                  </a:lnTo>
                  <a:lnTo>
                    <a:pt x="9" y="196"/>
                  </a:lnTo>
                  <a:lnTo>
                    <a:pt x="8" y="195"/>
                  </a:lnTo>
                  <a:lnTo>
                    <a:pt x="8" y="196"/>
                  </a:lnTo>
                  <a:lnTo>
                    <a:pt x="7" y="196"/>
                  </a:lnTo>
                  <a:lnTo>
                    <a:pt x="5" y="196"/>
                  </a:lnTo>
                  <a:lnTo>
                    <a:pt x="4" y="196"/>
                  </a:lnTo>
                  <a:lnTo>
                    <a:pt x="3" y="196"/>
                  </a:lnTo>
                  <a:lnTo>
                    <a:pt x="2" y="196"/>
                  </a:lnTo>
                  <a:lnTo>
                    <a:pt x="2" y="195"/>
                  </a:lnTo>
                  <a:lnTo>
                    <a:pt x="2" y="192"/>
                  </a:lnTo>
                  <a:lnTo>
                    <a:pt x="2" y="189"/>
                  </a:lnTo>
                  <a:lnTo>
                    <a:pt x="2" y="187"/>
                  </a:lnTo>
                  <a:lnTo>
                    <a:pt x="2" y="181"/>
                  </a:lnTo>
                  <a:lnTo>
                    <a:pt x="2" y="180"/>
                  </a:lnTo>
                  <a:lnTo>
                    <a:pt x="2" y="179"/>
                  </a:lnTo>
                  <a:lnTo>
                    <a:pt x="2" y="178"/>
                  </a:lnTo>
                  <a:lnTo>
                    <a:pt x="2" y="175"/>
                  </a:lnTo>
                  <a:lnTo>
                    <a:pt x="2" y="172"/>
                  </a:lnTo>
                  <a:lnTo>
                    <a:pt x="2" y="171"/>
                  </a:lnTo>
                  <a:lnTo>
                    <a:pt x="2" y="168"/>
                  </a:lnTo>
                  <a:lnTo>
                    <a:pt x="2" y="167"/>
                  </a:lnTo>
                  <a:lnTo>
                    <a:pt x="2" y="166"/>
                  </a:lnTo>
                  <a:lnTo>
                    <a:pt x="2" y="164"/>
                  </a:lnTo>
                  <a:lnTo>
                    <a:pt x="2" y="161"/>
                  </a:lnTo>
                  <a:lnTo>
                    <a:pt x="2" y="157"/>
                  </a:lnTo>
                  <a:lnTo>
                    <a:pt x="2" y="153"/>
                  </a:lnTo>
                  <a:lnTo>
                    <a:pt x="2" y="149"/>
                  </a:lnTo>
                  <a:lnTo>
                    <a:pt x="2" y="146"/>
                  </a:lnTo>
                  <a:lnTo>
                    <a:pt x="2" y="144"/>
                  </a:lnTo>
                  <a:lnTo>
                    <a:pt x="0" y="142"/>
                  </a:lnTo>
                  <a:lnTo>
                    <a:pt x="0" y="141"/>
                  </a:lnTo>
                  <a:lnTo>
                    <a:pt x="0" y="137"/>
                  </a:lnTo>
                  <a:lnTo>
                    <a:pt x="0" y="133"/>
                  </a:lnTo>
                  <a:lnTo>
                    <a:pt x="0" y="132"/>
                  </a:lnTo>
                  <a:lnTo>
                    <a:pt x="0" y="130"/>
                  </a:lnTo>
                  <a:lnTo>
                    <a:pt x="0" y="128"/>
                  </a:lnTo>
                  <a:lnTo>
                    <a:pt x="0" y="124"/>
                  </a:lnTo>
                  <a:lnTo>
                    <a:pt x="0" y="121"/>
                  </a:lnTo>
                  <a:lnTo>
                    <a:pt x="0" y="119"/>
                  </a:lnTo>
                  <a:lnTo>
                    <a:pt x="0" y="116"/>
                  </a:lnTo>
                  <a:lnTo>
                    <a:pt x="0" y="115"/>
                  </a:lnTo>
                  <a:lnTo>
                    <a:pt x="0" y="109"/>
                  </a:lnTo>
                  <a:lnTo>
                    <a:pt x="0" y="108"/>
                  </a:lnTo>
                  <a:lnTo>
                    <a:pt x="0" y="107"/>
                  </a:lnTo>
                  <a:lnTo>
                    <a:pt x="0" y="104"/>
                  </a:lnTo>
                  <a:lnTo>
                    <a:pt x="0" y="102"/>
                  </a:lnTo>
                  <a:lnTo>
                    <a:pt x="0" y="96"/>
                  </a:lnTo>
                  <a:lnTo>
                    <a:pt x="0" y="95"/>
                  </a:lnTo>
                  <a:lnTo>
                    <a:pt x="0" y="94"/>
                  </a:lnTo>
                  <a:lnTo>
                    <a:pt x="0" y="90"/>
                  </a:lnTo>
                  <a:lnTo>
                    <a:pt x="0" y="86"/>
                  </a:lnTo>
                  <a:lnTo>
                    <a:pt x="0" y="85"/>
                  </a:lnTo>
                  <a:lnTo>
                    <a:pt x="0" y="82"/>
                  </a:lnTo>
                  <a:lnTo>
                    <a:pt x="0" y="79"/>
                  </a:lnTo>
                  <a:lnTo>
                    <a:pt x="0" y="78"/>
                  </a:lnTo>
                  <a:lnTo>
                    <a:pt x="0" y="77"/>
                  </a:lnTo>
                  <a:lnTo>
                    <a:pt x="0" y="74"/>
                  </a:lnTo>
                  <a:lnTo>
                    <a:pt x="0" y="70"/>
                  </a:lnTo>
                  <a:lnTo>
                    <a:pt x="0" y="68"/>
                  </a:lnTo>
                  <a:lnTo>
                    <a:pt x="0" y="64"/>
                  </a:lnTo>
                  <a:lnTo>
                    <a:pt x="0" y="61"/>
                  </a:lnTo>
                  <a:lnTo>
                    <a:pt x="0" y="58"/>
                  </a:lnTo>
                  <a:lnTo>
                    <a:pt x="0" y="57"/>
                  </a:lnTo>
                  <a:lnTo>
                    <a:pt x="0" y="56"/>
                  </a:lnTo>
                  <a:lnTo>
                    <a:pt x="0" y="53"/>
                  </a:lnTo>
                  <a:lnTo>
                    <a:pt x="0" y="52"/>
                  </a:lnTo>
                  <a:lnTo>
                    <a:pt x="0" y="49"/>
                  </a:lnTo>
                  <a:lnTo>
                    <a:pt x="0" y="48"/>
                  </a:lnTo>
                  <a:lnTo>
                    <a:pt x="0" y="43"/>
                  </a:lnTo>
                  <a:lnTo>
                    <a:pt x="0" y="40"/>
                  </a:lnTo>
                  <a:lnTo>
                    <a:pt x="0" y="37"/>
                  </a:lnTo>
                  <a:lnTo>
                    <a:pt x="0" y="35"/>
                  </a:lnTo>
                  <a:lnTo>
                    <a:pt x="0" y="34"/>
                  </a:lnTo>
                  <a:lnTo>
                    <a:pt x="0" y="31"/>
                  </a:lnTo>
                  <a:lnTo>
                    <a:pt x="0" y="30"/>
                  </a:lnTo>
                  <a:lnTo>
                    <a:pt x="0" y="27"/>
                  </a:lnTo>
                  <a:lnTo>
                    <a:pt x="0" y="24"/>
                  </a:lnTo>
                  <a:lnTo>
                    <a:pt x="0" y="22"/>
                  </a:lnTo>
                  <a:lnTo>
                    <a:pt x="0" y="20"/>
                  </a:lnTo>
                  <a:lnTo>
                    <a:pt x="2" y="20"/>
                  </a:lnTo>
                  <a:lnTo>
                    <a:pt x="7" y="20"/>
                  </a:lnTo>
                  <a:lnTo>
                    <a:pt x="8" y="20"/>
                  </a:lnTo>
                  <a:lnTo>
                    <a:pt x="9" y="20"/>
                  </a:lnTo>
                  <a:lnTo>
                    <a:pt x="13" y="20"/>
                  </a:lnTo>
                  <a:lnTo>
                    <a:pt x="15" y="20"/>
                  </a:lnTo>
                  <a:lnTo>
                    <a:pt x="17" y="20"/>
                  </a:lnTo>
                  <a:lnTo>
                    <a:pt x="20" y="20"/>
                  </a:lnTo>
                  <a:lnTo>
                    <a:pt x="21" y="20"/>
                  </a:lnTo>
                  <a:lnTo>
                    <a:pt x="28" y="20"/>
                  </a:lnTo>
                  <a:lnTo>
                    <a:pt x="29" y="20"/>
                  </a:lnTo>
                  <a:lnTo>
                    <a:pt x="30" y="20"/>
                  </a:lnTo>
                  <a:lnTo>
                    <a:pt x="33" y="20"/>
                  </a:lnTo>
                  <a:lnTo>
                    <a:pt x="34" y="20"/>
                  </a:lnTo>
                  <a:lnTo>
                    <a:pt x="36" y="20"/>
                  </a:lnTo>
                  <a:lnTo>
                    <a:pt x="37" y="20"/>
                  </a:lnTo>
                  <a:lnTo>
                    <a:pt x="38" y="20"/>
                  </a:lnTo>
                  <a:lnTo>
                    <a:pt x="41" y="20"/>
                  </a:lnTo>
                  <a:lnTo>
                    <a:pt x="42" y="20"/>
                  </a:lnTo>
                  <a:lnTo>
                    <a:pt x="45" y="20"/>
                  </a:lnTo>
                  <a:lnTo>
                    <a:pt x="46" y="20"/>
                  </a:lnTo>
                  <a:lnTo>
                    <a:pt x="47" y="20"/>
                  </a:lnTo>
                  <a:lnTo>
                    <a:pt x="50" y="20"/>
                  </a:lnTo>
                  <a:lnTo>
                    <a:pt x="51" y="20"/>
                  </a:lnTo>
                  <a:lnTo>
                    <a:pt x="54" y="20"/>
                  </a:lnTo>
                  <a:lnTo>
                    <a:pt x="55" y="20"/>
                  </a:lnTo>
                  <a:lnTo>
                    <a:pt x="56" y="20"/>
                  </a:lnTo>
                  <a:lnTo>
                    <a:pt x="56" y="17"/>
                  </a:lnTo>
                  <a:lnTo>
                    <a:pt x="56" y="13"/>
                  </a:lnTo>
                  <a:lnTo>
                    <a:pt x="56" y="11"/>
                  </a:lnTo>
                  <a:lnTo>
                    <a:pt x="56" y="10"/>
                  </a:lnTo>
                  <a:lnTo>
                    <a:pt x="56" y="7"/>
                  </a:lnTo>
                  <a:lnTo>
                    <a:pt x="56" y="6"/>
                  </a:lnTo>
                  <a:lnTo>
                    <a:pt x="56" y="3"/>
                  </a:lnTo>
                  <a:lnTo>
                    <a:pt x="56" y="2"/>
                  </a:lnTo>
                  <a:lnTo>
                    <a:pt x="58" y="2"/>
                  </a:lnTo>
                  <a:lnTo>
                    <a:pt x="60" y="2"/>
                  </a:lnTo>
                  <a:lnTo>
                    <a:pt x="64" y="2"/>
                  </a:lnTo>
                  <a:lnTo>
                    <a:pt x="67" y="2"/>
                  </a:lnTo>
                  <a:lnTo>
                    <a:pt x="68" y="2"/>
                  </a:lnTo>
                  <a:lnTo>
                    <a:pt x="70" y="2"/>
                  </a:lnTo>
                  <a:lnTo>
                    <a:pt x="72" y="2"/>
                  </a:lnTo>
                  <a:lnTo>
                    <a:pt x="76" y="1"/>
                  </a:lnTo>
                  <a:lnTo>
                    <a:pt x="79" y="1"/>
                  </a:lnTo>
                  <a:lnTo>
                    <a:pt x="85" y="1"/>
                  </a:lnTo>
                  <a:lnTo>
                    <a:pt x="87" y="1"/>
                  </a:lnTo>
                  <a:lnTo>
                    <a:pt x="88" y="1"/>
                  </a:lnTo>
                  <a:lnTo>
                    <a:pt x="91" y="1"/>
                  </a:lnTo>
                  <a:lnTo>
                    <a:pt x="93" y="1"/>
                  </a:lnTo>
                  <a:lnTo>
                    <a:pt x="94" y="1"/>
                  </a:lnTo>
                  <a:lnTo>
                    <a:pt x="96" y="1"/>
                  </a:lnTo>
                  <a:lnTo>
                    <a:pt x="97" y="1"/>
                  </a:lnTo>
                  <a:lnTo>
                    <a:pt x="100" y="1"/>
                  </a:lnTo>
                  <a:lnTo>
                    <a:pt x="102" y="1"/>
                  </a:lnTo>
                  <a:lnTo>
                    <a:pt x="104" y="1"/>
                  </a:lnTo>
                  <a:lnTo>
                    <a:pt x="108" y="1"/>
                  </a:lnTo>
                  <a:lnTo>
                    <a:pt x="110" y="1"/>
                  </a:lnTo>
                  <a:lnTo>
                    <a:pt x="111" y="1"/>
                  </a:lnTo>
                  <a:lnTo>
                    <a:pt x="113" y="1"/>
                  </a:lnTo>
                  <a:lnTo>
                    <a:pt x="115" y="1"/>
                  </a:lnTo>
                  <a:lnTo>
                    <a:pt x="117" y="1"/>
                  </a:lnTo>
                  <a:lnTo>
                    <a:pt x="121" y="1"/>
                  </a:lnTo>
                  <a:lnTo>
                    <a:pt x="122" y="1"/>
                  </a:lnTo>
                  <a:lnTo>
                    <a:pt x="123" y="1"/>
                  </a:lnTo>
                  <a:lnTo>
                    <a:pt x="125" y="1"/>
                  </a:lnTo>
                  <a:lnTo>
                    <a:pt x="126" y="1"/>
                  </a:lnTo>
                  <a:lnTo>
                    <a:pt x="128" y="1"/>
                  </a:lnTo>
                  <a:lnTo>
                    <a:pt x="131" y="1"/>
                  </a:lnTo>
                  <a:lnTo>
                    <a:pt x="132" y="1"/>
                  </a:lnTo>
                  <a:lnTo>
                    <a:pt x="135" y="1"/>
                  </a:lnTo>
                  <a:lnTo>
                    <a:pt x="136" y="1"/>
                  </a:lnTo>
                  <a:lnTo>
                    <a:pt x="139" y="1"/>
                  </a:lnTo>
                  <a:lnTo>
                    <a:pt x="142" y="1"/>
                  </a:lnTo>
                  <a:lnTo>
                    <a:pt x="144" y="1"/>
                  </a:lnTo>
                  <a:lnTo>
                    <a:pt x="145" y="1"/>
                  </a:lnTo>
                  <a:lnTo>
                    <a:pt x="147" y="1"/>
                  </a:lnTo>
                  <a:lnTo>
                    <a:pt x="151" y="1"/>
                  </a:lnTo>
                  <a:lnTo>
                    <a:pt x="153" y="1"/>
                  </a:lnTo>
                  <a:lnTo>
                    <a:pt x="156" y="1"/>
                  </a:lnTo>
                  <a:lnTo>
                    <a:pt x="157" y="1"/>
                  </a:lnTo>
                  <a:lnTo>
                    <a:pt x="159" y="1"/>
                  </a:lnTo>
                  <a:lnTo>
                    <a:pt x="163" y="1"/>
                  </a:lnTo>
                  <a:lnTo>
                    <a:pt x="169" y="1"/>
                  </a:lnTo>
                  <a:lnTo>
                    <a:pt x="170" y="1"/>
                  </a:lnTo>
                  <a:lnTo>
                    <a:pt x="176" y="1"/>
                  </a:lnTo>
                  <a:lnTo>
                    <a:pt x="178" y="1"/>
                  </a:lnTo>
                  <a:lnTo>
                    <a:pt x="180" y="1"/>
                  </a:lnTo>
                  <a:lnTo>
                    <a:pt x="181" y="1"/>
                  </a:lnTo>
                  <a:lnTo>
                    <a:pt x="183" y="1"/>
                  </a:lnTo>
                  <a:lnTo>
                    <a:pt x="186" y="1"/>
                  </a:lnTo>
                  <a:lnTo>
                    <a:pt x="187" y="1"/>
                  </a:lnTo>
                  <a:lnTo>
                    <a:pt x="190" y="1"/>
                  </a:lnTo>
                  <a:lnTo>
                    <a:pt x="193" y="1"/>
                  </a:lnTo>
                  <a:lnTo>
                    <a:pt x="194" y="1"/>
                  </a:lnTo>
                  <a:lnTo>
                    <a:pt x="197" y="1"/>
                  </a:lnTo>
                  <a:lnTo>
                    <a:pt x="198" y="1"/>
                  </a:lnTo>
                  <a:lnTo>
                    <a:pt x="200" y="1"/>
                  </a:lnTo>
                  <a:lnTo>
                    <a:pt x="207" y="1"/>
                  </a:lnTo>
                  <a:lnTo>
                    <a:pt x="208" y="1"/>
                  </a:lnTo>
                  <a:lnTo>
                    <a:pt x="210" y="1"/>
                  </a:lnTo>
                  <a:lnTo>
                    <a:pt x="212" y="1"/>
                  </a:lnTo>
                  <a:lnTo>
                    <a:pt x="215" y="1"/>
                  </a:lnTo>
                  <a:lnTo>
                    <a:pt x="216" y="1"/>
                  </a:lnTo>
                  <a:lnTo>
                    <a:pt x="219" y="1"/>
                  </a:lnTo>
                  <a:lnTo>
                    <a:pt x="224" y="1"/>
                  </a:lnTo>
                  <a:lnTo>
                    <a:pt x="225" y="1"/>
                  </a:lnTo>
                  <a:lnTo>
                    <a:pt x="229" y="1"/>
                  </a:lnTo>
                  <a:lnTo>
                    <a:pt x="235" y="1"/>
                  </a:lnTo>
                  <a:lnTo>
                    <a:pt x="237" y="1"/>
                  </a:lnTo>
                  <a:lnTo>
                    <a:pt x="238" y="1"/>
                  </a:lnTo>
                  <a:lnTo>
                    <a:pt x="244" y="0"/>
                  </a:lnTo>
                  <a:lnTo>
                    <a:pt x="245" y="0"/>
                  </a:lnTo>
                  <a:lnTo>
                    <a:pt x="246" y="0"/>
                  </a:lnTo>
                  <a:lnTo>
                    <a:pt x="252" y="0"/>
                  </a:lnTo>
                  <a:lnTo>
                    <a:pt x="253" y="0"/>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94">
              <a:extLst>
                <a:ext uri="{FF2B5EF4-FFF2-40B4-BE49-F238E27FC236}">
                  <a16:creationId xmlns:a16="http://schemas.microsoft.com/office/drawing/2014/main" id="{062C5884-A7BA-43B7-B523-8FC08B2DB1DC}"/>
                </a:ext>
              </a:extLst>
            </p:cNvPr>
            <p:cNvSpPr>
              <a:spLocks/>
            </p:cNvSpPr>
            <p:nvPr/>
          </p:nvSpPr>
          <p:spPr bwMode="auto">
            <a:xfrm>
              <a:off x="6199" y="3857"/>
              <a:ext cx="206" cy="304"/>
            </a:xfrm>
            <a:custGeom>
              <a:avLst/>
              <a:gdLst>
                <a:gd name="T0" fmla="*/ 49 w 206"/>
                <a:gd name="T1" fmla="*/ 95 h 304"/>
                <a:gd name="T2" fmla="*/ 82 w 206"/>
                <a:gd name="T3" fmla="*/ 76 h 304"/>
                <a:gd name="T4" fmla="*/ 82 w 206"/>
                <a:gd name="T5" fmla="*/ 38 h 304"/>
                <a:gd name="T6" fmla="*/ 82 w 206"/>
                <a:gd name="T7" fmla="*/ 0 h 304"/>
                <a:gd name="T8" fmla="*/ 127 w 206"/>
                <a:gd name="T9" fmla="*/ 0 h 304"/>
                <a:gd name="T10" fmla="*/ 158 w 206"/>
                <a:gd name="T11" fmla="*/ 0 h 304"/>
                <a:gd name="T12" fmla="*/ 188 w 206"/>
                <a:gd name="T13" fmla="*/ 0 h 304"/>
                <a:gd name="T14" fmla="*/ 194 w 206"/>
                <a:gd name="T15" fmla="*/ 20 h 304"/>
                <a:gd name="T16" fmla="*/ 194 w 206"/>
                <a:gd name="T17" fmla="*/ 50 h 304"/>
                <a:gd name="T18" fmla="*/ 194 w 206"/>
                <a:gd name="T19" fmla="*/ 82 h 304"/>
                <a:gd name="T20" fmla="*/ 194 w 206"/>
                <a:gd name="T21" fmla="*/ 112 h 304"/>
                <a:gd name="T22" fmla="*/ 196 w 206"/>
                <a:gd name="T23" fmla="*/ 146 h 304"/>
                <a:gd name="T24" fmla="*/ 196 w 206"/>
                <a:gd name="T25" fmla="*/ 172 h 304"/>
                <a:gd name="T26" fmla="*/ 188 w 206"/>
                <a:gd name="T27" fmla="*/ 180 h 304"/>
                <a:gd name="T28" fmla="*/ 181 w 206"/>
                <a:gd name="T29" fmla="*/ 190 h 304"/>
                <a:gd name="T30" fmla="*/ 175 w 206"/>
                <a:gd name="T31" fmla="*/ 197 h 304"/>
                <a:gd name="T32" fmla="*/ 181 w 206"/>
                <a:gd name="T33" fmla="*/ 201 h 304"/>
                <a:gd name="T34" fmla="*/ 189 w 206"/>
                <a:gd name="T35" fmla="*/ 198 h 304"/>
                <a:gd name="T36" fmla="*/ 199 w 206"/>
                <a:gd name="T37" fmla="*/ 198 h 304"/>
                <a:gd name="T38" fmla="*/ 203 w 206"/>
                <a:gd name="T39" fmla="*/ 207 h 304"/>
                <a:gd name="T40" fmla="*/ 203 w 206"/>
                <a:gd name="T41" fmla="*/ 218 h 304"/>
                <a:gd name="T42" fmla="*/ 197 w 206"/>
                <a:gd name="T43" fmla="*/ 226 h 304"/>
                <a:gd name="T44" fmla="*/ 185 w 206"/>
                <a:gd name="T45" fmla="*/ 231 h 304"/>
                <a:gd name="T46" fmla="*/ 176 w 206"/>
                <a:gd name="T47" fmla="*/ 240 h 304"/>
                <a:gd name="T48" fmla="*/ 165 w 206"/>
                <a:gd name="T49" fmla="*/ 247 h 304"/>
                <a:gd name="T50" fmla="*/ 154 w 206"/>
                <a:gd name="T51" fmla="*/ 252 h 304"/>
                <a:gd name="T52" fmla="*/ 150 w 206"/>
                <a:gd name="T53" fmla="*/ 262 h 304"/>
                <a:gd name="T54" fmla="*/ 147 w 206"/>
                <a:gd name="T55" fmla="*/ 271 h 304"/>
                <a:gd name="T56" fmla="*/ 141 w 206"/>
                <a:gd name="T57" fmla="*/ 281 h 304"/>
                <a:gd name="T58" fmla="*/ 135 w 206"/>
                <a:gd name="T59" fmla="*/ 288 h 304"/>
                <a:gd name="T60" fmla="*/ 134 w 206"/>
                <a:gd name="T61" fmla="*/ 298 h 304"/>
                <a:gd name="T62" fmla="*/ 125 w 206"/>
                <a:gd name="T63" fmla="*/ 303 h 304"/>
                <a:gd name="T64" fmla="*/ 129 w 206"/>
                <a:gd name="T65" fmla="*/ 294 h 304"/>
                <a:gd name="T66" fmla="*/ 118 w 206"/>
                <a:gd name="T67" fmla="*/ 292 h 304"/>
                <a:gd name="T68" fmla="*/ 106 w 206"/>
                <a:gd name="T69" fmla="*/ 299 h 304"/>
                <a:gd name="T70" fmla="*/ 95 w 206"/>
                <a:gd name="T71" fmla="*/ 298 h 304"/>
                <a:gd name="T72" fmla="*/ 87 w 206"/>
                <a:gd name="T73" fmla="*/ 291 h 304"/>
                <a:gd name="T74" fmla="*/ 76 w 206"/>
                <a:gd name="T75" fmla="*/ 296 h 304"/>
                <a:gd name="T76" fmla="*/ 65 w 206"/>
                <a:gd name="T77" fmla="*/ 299 h 304"/>
                <a:gd name="T78" fmla="*/ 58 w 206"/>
                <a:gd name="T79" fmla="*/ 288 h 304"/>
                <a:gd name="T80" fmla="*/ 52 w 206"/>
                <a:gd name="T81" fmla="*/ 278 h 304"/>
                <a:gd name="T82" fmla="*/ 42 w 206"/>
                <a:gd name="T83" fmla="*/ 269 h 304"/>
                <a:gd name="T84" fmla="*/ 41 w 206"/>
                <a:gd name="T85" fmla="*/ 257 h 304"/>
                <a:gd name="T86" fmla="*/ 34 w 206"/>
                <a:gd name="T87" fmla="*/ 249 h 304"/>
                <a:gd name="T88" fmla="*/ 34 w 206"/>
                <a:gd name="T89" fmla="*/ 241 h 304"/>
                <a:gd name="T90" fmla="*/ 28 w 206"/>
                <a:gd name="T91" fmla="*/ 231 h 304"/>
                <a:gd name="T92" fmla="*/ 29 w 206"/>
                <a:gd name="T93" fmla="*/ 224 h 304"/>
                <a:gd name="T94" fmla="*/ 33 w 206"/>
                <a:gd name="T95" fmla="*/ 218 h 304"/>
                <a:gd name="T96" fmla="*/ 33 w 206"/>
                <a:gd name="T97" fmla="*/ 210 h 304"/>
                <a:gd name="T98" fmla="*/ 34 w 206"/>
                <a:gd name="T99" fmla="*/ 202 h 304"/>
                <a:gd name="T100" fmla="*/ 28 w 206"/>
                <a:gd name="T101" fmla="*/ 194 h 304"/>
                <a:gd name="T102" fmla="*/ 23 w 206"/>
                <a:gd name="T103" fmla="*/ 189 h 304"/>
                <a:gd name="T104" fmla="*/ 19 w 206"/>
                <a:gd name="T105" fmla="*/ 180 h 304"/>
                <a:gd name="T106" fmla="*/ 15 w 206"/>
                <a:gd name="T107" fmla="*/ 173 h 304"/>
                <a:gd name="T108" fmla="*/ 10 w 206"/>
                <a:gd name="T109" fmla="*/ 164 h 304"/>
                <a:gd name="T110" fmla="*/ 4 w 206"/>
                <a:gd name="T111" fmla="*/ 154 h 304"/>
                <a:gd name="T112" fmla="*/ 7 w 206"/>
                <a:gd name="T113" fmla="*/ 148 h 304"/>
                <a:gd name="T114" fmla="*/ 4 w 206"/>
                <a:gd name="T115" fmla="*/ 137 h 304"/>
                <a:gd name="T116" fmla="*/ 3 w 206"/>
                <a:gd name="T117" fmla="*/ 12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 h="304">
                  <a:moveTo>
                    <a:pt x="2" y="122"/>
                  </a:moveTo>
                  <a:lnTo>
                    <a:pt x="8" y="122"/>
                  </a:lnTo>
                  <a:lnTo>
                    <a:pt x="25" y="122"/>
                  </a:lnTo>
                  <a:lnTo>
                    <a:pt x="25" y="113"/>
                  </a:lnTo>
                  <a:lnTo>
                    <a:pt x="25" y="106"/>
                  </a:lnTo>
                  <a:lnTo>
                    <a:pt x="25" y="96"/>
                  </a:lnTo>
                  <a:lnTo>
                    <a:pt x="25" y="93"/>
                  </a:lnTo>
                  <a:lnTo>
                    <a:pt x="29" y="95"/>
                  </a:lnTo>
                  <a:lnTo>
                    <a:pt x="34" y="95"/>
                  </a:lnTo>
                  <a:lnTo>
                    <a:pt x="37" y="95"/>
                  </a:lnTo>
                  <a:lnTo>
                    <a:pt x="45" y="95"/>
                  </a:lnTo>
                  <a:lnTo>
                    <a:pt x="49" y="95"/>
                  </a:lnTo>
                  <a:lnTo>
                    <a:pt x="54" y="95"/>
                  </a:lnTo>
                  <a:lnTo>
                    <a:pt x="54" y="92"/>
                  </a:lnTo>
                  <a:lnTo>
                    <a:pt x="54" y="87"/>
                  </a:lnTo>
                  <a:lnTo>
                    <a:pt x="54" y="86"/>
                  </a:lnTo>
                  <a:lnTo>
                    <a:pt x="65" y="84"/>
                  </a:lnTo>
                  <a:lnTo>
                    <a:pt x="70" y="84"/>
                  </a:lnTo>
                  <a:lnTo>
                    <a:pt x="72" y="84"/>
                  </a:lnTo>
                  <a:lnTo>
                    <a:pt x="82" y="84"/>
                  </a:lnTo>
                  <a:lnTo>
                    <a:pt x="82" y="82"/>
                  </a:lnTo>
                  <a:lnTo>
                    <a:pt x="82" y="80"/>
                  </a:lnTo>
                  <a:lnTo>
                    <a:pt x="82" y="79"/>
                  </a:lnTo>
                  <a:lnTo>
                    <a:pt x="82" y="76"/>
                  </a:lnTo>
                  <a:lnTo>
                    <a:pt x="82" y="75"/>
                  </a:lnTo>
                  <a:lnTo>
                    <a:pt x="82" y="74"/>
                  </a:lnTo>
                  <a:lnTo>
                    <a:pt x="82" y="71"/>
                  </a:lnTo>
                  <a:lnTo>
                    <a:pt x="82" y="67"/>
                  </a:lnTo>
                  <a:lnTo>
                    <a:pt x="82" y="66"/>
                  </a:lnTo>
                  <a:lnTo>
                    <a:pt x="82" y="62"/>
                  </a:lnTo>
                  <a:lnTo>
                    <a:pt x="82" y="57"/>
                  </a:lnTo>
                  <a:lnTo>
                    <a:pt x="82" y="52"/>
                  </a:lnTo>
                  <a:lnTo>
                    <a:pt x="82" y="46"/>
                  </a:lnTo>
                  <a:lnTo>
                    <a:pt x="82" y="42"/>
                  </a:lnTo>
                  <a:lnTo>
                    <a:pt x="82" y="41"/>
                  </a:lnTo>
                  <a:lnTo>
                    <a:pt x="82" y="38"/>
                  </a:lnTo>
                  <a:lnTo>
                    <a:pt x="82" y="34"/>
                  </a:lnTo>
                  <a:lnTo>
                    <a:pt x="82" y="31"/>
                  </a:lnTo>
                  <a:lnTo>
                    <a:pt x="82" y="28"/>
                  </a:lnTo>
                  <a:lnTo>
                    <a:pt x="82" y="24"/>
                  </a:lnTo>
                  <a:lnTo>
                    <a:pt x="82" y="20"/>
                  </a:lnTo>
                  <a:lnTo>
                    <a:pt x="82" y="19"/>
                  </a:lnTo>
                  <a:lnTo>
                    <a:pt x="82" y="16"/>
                  </a:lnTo>
                  <a:lnTo>
                    <a:pt x="82" y="14"/>
                  </a:lnTo>
                  <a:lnTo>
                    <a:pt x="82" y="8"/>
                  </a:lnTo>
                  <a:lnTo>
                    <a:pt x="82" y="6"/>
                  </a:lnTo>
                  <a:lnTo>
                    <a:pt x="82" y="4"/>
                  </a:lnTo>
                  <a:lnTo>
                    <a:pt x="82" y="0"/>
                  </a:lnTo>
                  <a:lnTo>
                    <a:pt x="92" y="0"/>
                  </a:lnTo>
                  <a:lnTo>
                    <a:pt x="95" y="0"/>
                  </a:lnTo>
                  <a:lnTo>
                    <a:pt x="105" y="0"/>
                  </a:lnTo>
                  <a:lnTo>
                    <a:pt x="110" y="0"/>
                  </a:lnTo>
                  <a:lnTo>
                    <a:pt x="112" y="0"/>
                  </a:lnTo>
                  <a:lnTo>
                    <a:pt x="114" y="0"/>
                  </a:lnTo>
                  <a:lnTo>
                    <a:pt x="116" y="0"/>
                  </a:lnTo>
                  <a:lnTo>
                    <a:pt x="118" y="0"/>
                  </a:lnTo>
                  <a:lnTo>
                    <a:pt x="120" y="0"/>
                  </a:lnTo>
                  <a:lnTo>
                    <a:pt x="121" y="0"/>
                  </a:lnTo>
                  <a:lnTo>
                    <a:pt x="126" y="0"/>
                  </a:lnTo>
                  <a:lnTo>
                    <a:pt x="127" y="0"/>
                  </a:lnTo>
                  <a:lnTo>
                    <a:pt x="129" y="0"/>
                  </a:lnTo>
                  <a:lnTo>
                    <a:pt x="131" y="0"/>
                  </a:lnTo>
                  <a:lnTo>
                    <a:pt x="134" y="0"/>
                  </a:lnTo>
                  <a:lnTo>
                    <a:pt x="138" y="0"/>
                  </a:lnTo>
                  <a:lnTo>
                    <a:pt x="141" y="0"/>
                  </a:lnTo>
                  <a:lnTo>
                    <a:pt x="146" y="0"/>
                  </a:lnTo>
                  <a:lnTo>
                    <a:pt x="147" y="0"/>
                  </a:lnTo>
                  <a:lnTo>
                    <a:pt x="148" y="0"/>
                  </a:lnTo>
                  <a:lnTo>
                    <a:pt x="150" y="0"/>
                  </a:lnTo>
                  <a:lnTo>
                    <a:pt x="154" y="0"/>
                  </a:lnTo>
                  <a:lnTo>
                    <a:pt x="156" y="0"/>
                  </a:lnTo>
                  <a:lnTo>
                    <a:pt x="158" y="0"/>
                  </a:lnTo>
                  <a:lnTo>
                    <a:pt x="160" y="0"/>
                  </a:lnTo>
                  <a:lnTo>
                    <a:pt x="161" y="0"/>
                  </a:lnTo>
                  <a:lnTo>
                    <a:pt x="167" y="0"/>
                  </a:lnTo>
                  <a:lnTo>
                    <a:pt x="168" y="0"/>
                  </a:lnTo>
                  <a:lnTo>
                    <a:pt x="173" y="0"/>
                  </a:lnTo>
                  <a:lnTo>
                    <a:pt x="176" y="0"/>
                  </a:lnTo>
                  <a:lnTo>
                    <a:pt x="178" y="0"/>
                  </a:lnTo>
                  <a:lnTo>
                    <a:pt x="180" y="0"/>
                  </a:lnTo>
                  <a:lnTo>
                    <a:pt x="182" y="0"/>
                  </a:lnTo>
                  <a:lnTo>
                    <a:pt x="184" y="0"/>
                  </a:lnTo>
                  <a:lnTo>
                    <a:pt x="185" y="0"/>
                  </a:lnTo>
                  <a:lnTo>
                    <a:pt x="188" y="0"/>
                  </a:lnTo>
                  <a:lnTo>
                    <a:pt x="190" y="0"/>
                  </a:lnTo>
                  <a:lnTo>
                    <a:pt x="193" y="0"/>
                  </a:lnTo>
                  <a:lnTo>
                    <a:pt x="194" y="0"/>
                  </a:lnTo>
                  <a:lnTo>
                    <a:pt x="194" y="2"/>
                  </a:lnTo>
                  <a:lnTo>
                    <a:pt x="194" y="4"/>
                  </a:lnTo>
                  <a:lnTo>
                    <a:pt x="194" y="7"/>
                  </a:lnTo>
                  <a:lnTo>
                    <a:pt x="194" y="10"/>
                  </a:lnTo>
                  <a:lnTo>
                    <a:pt x="194" y="11"/>
                  </a:lnTo>
                  <a:lnTo>
                    <a:pt x="194" y="14"/>
                  </a:lnTo>
                  <a:lnTo>
                    <a:pt x="194" y="15"/>
                  </a:lnTo>
                  <a:lnTo>
                    <a:pt x="194" y="17"/>
                  </a:lnTo>
                  <a:lnTo>
                    <a:pt x="194" y="20"/>
                  </a:lnTo>
                  <a:lnTo>
                    <a:pt x="194" y="23"/>
                  </a:lnTo>
                  <a:lnTo>
                    <a:pt x="194" y="28"/>
                  </a:lnTo>
                  <a:lnTo>
                    <a:pt x="194" y="29"/>
                  </a:lnTo>
                  <a:lnTo>
                    <a:pt x="194" y="32"/>
                  </a:lnTo>
                  <a:lnTo>
                    <a:pt x="194" y="33"/>
                  </a:lnTo>
                  <a:lnTo>
                    <a:pt x="194" y="36"/>
                  </a:lnTo>
                  <a:lnTo>
                    <a:pt x="194" y="37"/>
                  </a:lnTo>
                  <a:lnTo>
                    <a:pt x="194" y="38"/>
                  </a:lnTo>
                  <a:lnTo>
                    <a:pt x="194" y="41"/>
                  </a:lnTo>
                  <a:lnTo>
                    <a:pt x="194" y="44"/>
                  </a:lnTo>
                  <a:lnTo>
                    <a:pt x="194" y="48"/>
                  </a:lnTo>
                  <a:lnTo>
                    <a:pt x="194" y="50"/>
                  </a:lnTo>
                  <a:lnTo>
                    <a:pt x="194" y="54"/>
                  </a:lnTo>
                  <a:lnTo>
                    <a:pt x="194" y="57"/>
                  </a:lnTo>
                  <a:lnTo>
                    <a:pt x="194" y="58"/>
                  </a:lnTo>
                  <a:lnTo>
                    <a:pt x="194" y="59"/>
                  </a:lnTo>
                  <a:lnTo>
                    <a:pt x="194" y="62"/>
                  </a:lnTo>
                  <a:lnTo>
                    <a:pt x="194" y="65"/>
                  </a:lnTo>
                  <a:lnTo>
                    <a:pt x="194" y="66"/>
                  </a:lnTo>
                  <a:lnTo>
                    <a:pt x="194" y="70"/>
                  </a:lnTo>
                  <a:lnTo>
                    <a:pt x="194" y="74"/>
                  </a:lnTo>
                  <a:lnTo>
                    <a:pt x="194" y="75"/>
                  </a:lnTo>
                  <a:lnTo>
                    <a:pt x="194" y="76"/>
                  </a:lnTo>
                  <a:lnTo>
                    <a:pt x="194" y="82"/>
                  </a:lnTo>
                  <a:lnTo>
                    <a:pt x="194" y="84"/>
                  </a:lnTo>
                  <a:lnTo>
                    <a:pt x="194" y="87"/>
                  </a:lnTo>
                  <a:lnTo>
                    <a:pt x="194" y="88"/>
                  </a:lnTo>
                  <a:lnTo>
                    <a:pt x="194" y="89"/>
                  </a:lnTo>
                  <a:lnTo>
                    <a:pt x="194" y="95"/>
                  </a:lnTo>
                  <a:lnTo>
                    <a:pt x="194" y="96"/>
                  </a:lnTo>
                  <a:lnTo>
                    <a:pt x="194" y="99"/>
                  </a:lnTo>
                  <a:lnTo>
                    <a:pt x="194" y="101"/>
                  </a:lnTo>
                  <a:lnTo>
                    <a:pt x="194" y="104"/>
                  </a:lnTo>
                  <a:lnTo>
                    <a:pt x="194" y="108"/>
                  </a:lnTo>
                  <a:lnTo>
                    <a:pt x="194" y="110"/>
                  </a:lnTo>
                  <a:lnTo>
                    <a:pt x="194" y="112"/>
                  </a:lnTo>
                  <a:lnTo>
                    <a:pt x="194" y="113"/>
                  </a:lnTo>
                  <a:lnTo>
                    <a:pt x="194" y="117"/>
                  </a:lnTo>
                  <a:lnTo>
                    <a:pt x="194" y="121"/>
                  </a:lnTo>
                  <a:lnTo>
                    <a:pt x="194" y="122"/>
                  </a:lnTo>
                  <a:lnTo>
                    <a:pt x="196" y="124"/>
                  </a:lnTo>
                  <a:lnTo>
                    <a:pt x="196" y="126"/>
                  </a:lnTo>
                  <a:lnTo>
                    <a:pt x="196" y="129"/>
                  </a:lnTo>
                  <a:lnTo>
                    <a:pt x="196" y="133"/>
                  </a:lnTo>
                  <a:lnTo>
                    <a:pt x="196" y="137"/>
                  </a:lnTo>
                  <a:lnTo>
                    <a:pt x="196" y="141"/>
                  </a:lnTo>
                  <a:lnTo>
                    <a:pt x="196" y="144"/>
                  </a:lnTo>
                  <a:lnTo>
                    <a:pt x="196" y="146"/>
                  </a:lnTo>
                  <a:lnTo>
                    <a:pt x="196" y="147"/>
                  </a:lnTo>
                  <a:lnTo>
                    <a:pt x="196" y="148"/>
                  </a:lnTo>
                  <a:lnTo>
                    <a:pt x="196" y="151"/>
                  </a:lnTo>
                  <a:lnTo>
                    <a:pt x="196" y="152"/>
                  </a:lnTo>
                  <a:lnTo>
                    <a:pt x="196" y="155"/>
                  </a:lnTo>
                  <a:lnTo>
                    <a:pt x="196" y="158"/>
                  </a:lnTo>
                  <a:lnTo>
                    <a:pt x="196" y="159"/>
                  </a:lnTo>
                  <a:lnTo>
                    <a:pt x="196" y="160"/>
                  </a:lnTo>
                  <a:lnTo>
                    <a:pt x="196" y="161"/>
                  </a:lnTo>
                  <a:lnTo>
                    <a:pt x="196" y="167"/>
                  </a:lnTo>
                  <a:lnTo>
                    <a:pt x="196" y="169"/>
                  </a:lnTo>
                  <a:lnTo>
                    <a:pt x="196" y="172"/>
                  </a:lnTo>
                  <a:lnTo>
                    <a:pt x="196" y="175"/>
                  </a:lnTo>
                  <a:lnTo>
                    <a:pt x="196" y="176"/>
                  </a:lnTo>
                  <a:lnTo>
                    <a:pt x="196" y="177"/>
                  </a:lnTo>
                  <a:lnTo>
                    <a:pt x="194" y="177"/>
                  </a:lnTo>
                  <a:lnTo>
                    <a:pt x="193" y="177"/>
                  </a:lnTo>
                  <a:lnTo>
                    <a:pt x="192" y="178"/>
                  </a:lnTo>
                  <a:lnTo>
                    <a:pt x="190" y="178"/>
                  </a:lnTo>
                  <a:lnTo>
                    <a:pt x="190" y="177"/>
                  </a:lnTo>
                  <a:lnTo>
                    <a:pt x="190" y="178"/>
                  </a:lnTo>
                  <a:lnTo>
                    <a:pt x="189" y="178"/>
                  </a:lnTo>
                  <a:lnTo>
                    <a:pt x="188" y="178"/>
                  </a:lnTo>
                  <a:lnTo>
                    <a:pt x="188" y="180"/>
                  </a:lnTo>
                  <a:lnTo>
                    <a:pt x="188" y="181"/>
                  </a:lnTo>
                  <a:lnTo>
                    <a:pt x="186" y="181"/>
                  </a:lnTo>
                  <a:lnTo>
                    <a:pt x="186" y="182"/>
                  </a:lnTo>
                  <a:lnTo>
                    <a:pt x="185" y="184"/>
                  </a:lnTo>
                  <a:lnTo>
                    <a:pt x="185" y="185"/>
                  </a:lnTo>
                  <a:lnTo>
                    <a:pt x="184" y="185"/>
                  </a:lnTo>
                  <a:lnTo>
                    <a:pt x="184" y="186"/>
                  </a:lnTo>
                  <a:lnTo>
                    <a:pt x="182" y="186"/>
                  </a:lnTo>
                  <a:lnTo>
                    <a:pt x="182" y="188"/>
                  </a:lnTo>
                  <a:lnTo>
                    <a:pt x="182" y="189"/>
                  </a:lnTo>
                  <a:lnTo>
                    <a:pt x="181" y="189"/>
                  </a:lnTo>
                  <a:lnTo>
                    <a:pt x="181" y="190"/>
                  </a:lnTo>
                  <a:lnTo>
                    <a:pt x="181" y="189"/>
                  </a:lnTo>
                  <a:lnTo>
                    <a:pt x="180" y="189"/>
                  </a:lnTo>
                  <a:lnTo>
                    <a:pt x="180" y="190"/>
                  </a:lnTo>
                  <a:lnTo>
                    <a:pt x="178" y="190"/>
                  </a:lnTo>
                  <a:lnTo>
                    <a:pt x="178" y="192"/>
                  </a:lnTo>
                  <a:lnTo>
                    <a:pt x="177" y="192"/>
                  </a:lnTo>
                  <a:lnTo>
                    <a:pt x="176" y="192"/>
                  </a:lnTo>
                  <a:lnTo>
                    <a:pt x="176" y="193"/>
                  </a:lnTo>
                  <a:lnTo>
                    <a:pt x="176" y="194"/>
                  </a:lnTo>
                  <a:lnTo>
                    <a:pt x="176" y="196"/>
                  </a:lnTo>
                  <a:lnTo>
                    <a:pt x="175" y="196"/>
                  </a:lnTo>
                  <a:lnTo>
                    <a:pt x="175" y="197"/>
                  </a:lnTo>
                  <a:lnTo>
                    <a:pt x="176" y="198"/>
                  </a:lnTo>
                  <a:lnTo>
                    <a:pt x="176" y="199"/>
                  </a:lnTo>
                  <a:lnTo>
                    <a:pt x="175" y="199"/>
                  </a:lnTo>
                  <a:lnTo>
                    <a:pt x="175" y="202"/>
                  </a:lnTo>
                  <a:lnTo>
                    <a:pt x="176" y="202"/>
                  </a:lnTo>
                  <a:lnTo>
                    <a:pt x="176" y="203"/>
                  </a:lnTo>
                  <a:lnTo>
                    <a:pt x="177" y="203"/>
                  </a:lnTo>
                  <a:lnTo>
                    <a:pt x="177" y="202"/>
                  </a:lnTo>
                  <a:lnTo>
                    <a:pt x="178" y="202"/>
                  </a:lnTo>
                  <a:lnTo>
                    <a:pt x="178" y="201"/>
                  </a:lnTo>
                  <a:lnTo>
                    <a:pt x="180" y="201"/>
                  </a:lnTo>
                  <a:lnTo>
                    <a:pt x="181" y="201"/>
                  </a:lnTo>
                  <a:lnTo>
                    <a:pt x="181" y="199"/>
                  </a:lnTo>
                  <a:lnTo>
                    <a:pt x="182" y="199"/>
                  </a:lnTo>
                  <a:lnTo>
                    <a:pt x="184" y="199"/>
                  </a:lnTo>
                  <a:lnTo>
                    <a:pt x="184" y="201"/>
                  </a:lnTo>
                  <a:lnTo>
                    <a:pt x="184" y="199"/>
                  </a:lnTo>
                  <a:lnTo>
                    <a:pt x="184" y="201"/>
                  </a:lnTo>
                  <a:lnTo>
                    <a:pt x="185" y="201"/>
                  </a:lnTo>
                  <a:lnTo>
                    <a:pt x="185" y="199"/>
                  </a:lnTo>
                  <a:lnTo>
                    <a:pt x="185" y="198"/>
                  </a:lnTo>
                  <a:lnTo>
                    <a:pt x="186" y="198"/>
                  </a:lnTo>
                  <a:lnTo>
                    <a:pt x="188" y="198"/>
                  </a:lnTo>
                  <a:lnTo>
                    <a:pt x="189" y="198"/>
                  </a:lnTo>
                  <a:lnTo>
                    <a:pt x="189" y="197"/>
                  </a:lnTo>
                  <a:lnTo>
                    <a:pt x="190" y="197"/>
                  </a:lnTo>
                  <a:lnTo>
                    <a:pt x="192" y="197"/>
                  </a:lnTo>
                  <a:lnTo>
                    <a:pt x="192" y="196"/>
                  </a:lnTo>
                  <a:lnTo>
                    <a:pt x="193" y="196"/>
                  </a:lnTo>
                  <a:lnTo>
                    <a:pt x="194" y="196"/>
                  </a:lnTo>
                  <a:lnTo>
                    <a:pt x="196" y="196"/>
                  </a:lnTo>
                  <a:lnTo>
                    <a:pt x="197" y="196"/>
                  </a:lnTo>
                  <a:lnTo>
                    <a:pt x="197" y="197"/>
                  </a:lnTo>
                  <a:lnTo>
                    <a:pt x="198" y="197"/>
                  </a:lnTo>
                  <a:lnTo>
                    <a:pt x="198" y="198"/>
                  </a:lnTo>
                  <a:lnTo>
                    <a:pt x="199" y="198"/>
                  </a:lnTo>
                  <a:lnTo>
                    <a:pt x="199" y="199"/>
                  </a:lnTo>
                  <a:lnTo>
                    <a:pt x="201" y="199"/>
                  </a:lnTo>
                  <a:lnTo>
                    <a:pt x="201" y="201"/>
                  </a:lnTo>
                  <a:lnTo>
                    <a:pt x="201" y="202"/>
                  </a:lnTo>
                  <a:lnTo>
                    <a:pt x="201" y="203"/>
                  </a:lnTo>
                  <a:lnTo>
                    <a:pt x="201" y="205"/>
                  </a:lnTo>
                  <a:lnTo>
                    <a:pt x="201" y="206"/>
                  </a:lnTo>
                  <a:lnTo>
                    <a:pt x="202" y="206"/>
                  </a:lnTo>
                  <a:lnTo>
                    <a:pt x="202" y="207"/>
                  </a:lnTo>
                  <a:lnTo>
                    <a:pt x="203" y="207"/>
                  </a:lnTo>
                  <a:lnTo>
                    <a:pt x="202" y="207"/>
                  </a:lnTo>
                  <a:lnTo>
                    <a:pt x="203" y="207"/>
                  </a:lnTo>
                  <a:lnTo>
                    <a:pt x="203" y="209"/>
                  </a:lnTo>
                  <a:lnTo>
                    <a:pt x="203" y="207"/>
                  </a:lnTo>
                  <a:lnTo>
                    <a:pt x="203" y="209"/>
                  </a:lnTo>
                  <a:lnTo>
                    <a:pt x="205" y="209"/>
                  </a:lnTo>
                  <a:lnTo>
                    <a:pt x="205" y="210"/>
                  </a:lnTo>
                  <a:lnTo>
                    <a:pt x="206" y="210"/>
                  </a:lnTo>
                  <a:lnTo>
                    <a:pt x="206" y="211"/>
                  </a:lnTo>
                  <a:lnTo>
                    <a:pt x="206" y="213"/>
                  </a:lnTo>
                  <a:lnTo>
                    <a:pt x="205" y="214"/>
                  </a:lnTo>
                  <a:lnTo>
                    <a:pt x="205" y="215"/>
                  </a:lnTo>
                  <a:lnTo>
                    <a:pt x="205" y="216"/>
                  </a:lnTo>
                  <a:lnTo>
                    <a:pt x="203" y="218"/>
                  </a:lnTo>
                  <a:lnTo>
                    <a:pt x="203" y="219"/>
                  </a:lnTo>
                  <a:lnTo>
                    <a:pt x="202" y="219"/>
                  </a:lnTo>
                  <a:lnTo>
                    <a:pt x="202" y="220"/>
                  </a:lnTo>
                  <a:lnTo>
                    <a:pt x="202" y="222"/>
                  </a:lnTo>
                  <a:lnTo>
                    <a:pt x="203" y="222"/>
                  </a:lnTo>
                  <a:lnTo>
                    <a:pt x="202" y="222"/>
                  </a:lnTo>
                  <a:lnTo>
                    <a:pt x="201" y="222"/>
                  </a:lnTo>
                  <a:lnTo>
                    <a:pt x="199" y="223"/>
                  </a:lnTo>
                  <a:lnTo>
                    <a:pt x="198" y="224"/>
                  </a:lnTo>
                  <a:lnTo>
                    <a:pt x="198" y="226"/>
                  </a:lnTo>
                  <a:lnTo>
                    <a:pt x="197" y="224"/>
                  </a:lnTo>
                  <a:lnTo>
                    <a:pt x="197" y="226"/>
                  </a:lnTo>
                  <a:lnTo>
                    <a:pt x="196" y="226"/>
                  </a:lnTo>
                  <a:lnTo>
                    <a:pt x="194" y="227"/>
                  </a:lnTo>
                  <a:lnTo>
                    <a:pt x="193" y="227"/>
                  </a:lnTo>
                  <a:lnTo>
                    <a:pt x="193" y="228"/>
                  </a:lnTo>
                  <a:lnTo>
                    <a:pt x="192" y="228"/>
                  </a:lnTo>
                  <a:lnTo>
                    <a:pt x="190" y="228"/>
                  </a:lnTo>
                  <a:lnTo>
                    <a:pt x="190" y="230"/>
                  </a:lnTo>
                  <a:lnTo>
                    <a:pt x="189" y="230"/>
                  </a:lnTo>
                  <a:lnTo>
                    <a:pt x="188" y="230"/>
                  </a:lnTo>
                  <a:lnTo>
                    <a:pt x="186" y="230"/>
                  </a:lnTo>
                  <a:lnTo>
                    <a:pt x="186" y="231"/>
                  </a:lnTo>
                  <a:lnTo>
                    <a:pt x="185" y="231"/>
                  </a:lnTo>
                  <a:lnTo>
                    <a:pt x="184" y="231"/>
                  </a:lnTo>
                  <a:lnTo>
                    <a:pt x="184" y="232"/>
                  </a:lnTo>
                  <a:lnTo>
                    <a:pt x="182" y="232"/>
                  </a:lnTo>
                  <a:lnTo>
                    <a:pt x="182" y="233"/>
                  </a:lnTo>
                  <a:lnTo>
                    <a:pt x="181" y="233"/>
                  </a:lnTo>
                  <a:lnTo>
                    <a:pt x="181" y="235"/>
                  </a:lnTo>
                  <a:lnTo>
                    <a:pt x="180" y="235"/>
                  </a:lnTo>
                  <a:lnTo>
                    <a:pt x="178" y="236"/>
                  </a:lnTo>
                  <a:lnTo>
                    <a:pt x="178" y="237"/>
                  </a:lnTo>
                  <a:lnTo>
                    <a:pt x="177" y="237"/>
                  </a:lnTo>
                  <a:lnTo>
                    <a:pt x="177" y="239"/>
                  </a:lnTo>
                  <a:lnTo>
                    <a:pt x="176" y="240"/>
                  </a:lnTo>
                  <a:lnTo>
                    <a:pt x="176" y="241"/>
                  </a:lnTo>
                  <a:lnTo>
                    <a:pt x="175" y="241"/>
                  </a:lnTo>
                  <a:lnTo>
                    <a:pt x="175" y="243"/>
                  </a:lnTo>
                  <a:lnTo>
                    <a:pt x="173" y="243"/>
                  </a:lnTo>
                  <a:lnTo>
                    <a:pt x="172" y="244"/>
                  </a:lnTo>
                  <a:lnTo>
                    <a:pt x="171" y="244"/>
                  </a:lnTo>
                  <a:lnTo>
                    <a:pt x="171" y="245"/>
                  </a:lnTo>
                  <a:lnTo>
                    <a:pt x="169" y="245"/>
                  </a:lnTo>
                  <a:lnTo>
                    <a:pt x="168" y="245"/>
                  </a:lnTo>
                  <a:lnTo>
                    <a:pt x="168" y="247"/>
                  </a:lnTo>
                  <a:lnTo>
                    <a:pt x="167" y="247"/>
                  </a:lnTo>
                  <a:lnTo>
                    <a:pt x="165" y="247"/>
                  </a:lnTo>
                  <a:lnTo>
                    <a:pt x="165" y="248"/>
                  </a:lnTo>
                  <a:lnTo>
                    <a:pt x="165" y="247"/>
                  </a:lnTo>
                  <a:lnTo>
                    <a:pt x="164" y="248"/>
                  </a:lnTo>
                  <a:lnTo>
                    <a:pt x="163" y="248"/>
                  </a:lnTo>
                  <a:lnTo>
                    <a:pt x="161" y="248"/>
                  </a:lnTo>
                  <a:lnTo>
                    <a:pt x="161" y="249"/>
                  </a:lnTo>
                  <a:lnTo>
                    <a:pt x="160" y="249"/>
                  </a:lnTo>
                  <a:lnTo>
                    <a:pt x="159" y="249"/>
                  </a:lnTo>
                  <a:lnTo>
                    <a:pt x="158" y="249"/>
                  </a:lnTo>
                  <a:lnTo>
                    <a:pt x="156" y="250"/>
                  </a:lnTo>
                  <a:lnTo>
                    <a:pt x="155" y="250"/>
                  </a:lnTo>
                  <a:lnTo>
                    <a:pt x="154" y="252"/>
                  </a:lnTo>
                  <a:lnTo>
                    <a:pt x="152" y="252"/>
                  </a:lnTo>
                  <a:lnTo>
                    <a:pt x="152" y="253"/>
                  </a:lnTo>
                  <a:lnTo>
                    <a:pt x="151" y="253"/>
                  </a:lnTo>
                  <a:lnTo>
                    <a:pt x="151" y="254"/>
                  </a:lnTo>
                  <a:lnTo>
                    <a:pt x="150" y="256"/>
                  </a:lnTo>
                  <a:lnTo>
                    <a:pt x="150" y="257"/>
                  </a:lnTo>
                  <a:lnTo>
                    <a:pt x="150" y="258"/>
                  </a:lnTo>
                  <a:lnTo>
                    <a:pt x="148" y="258"/>
                  </a:lnTo>
                  <a:lnTo>
                    <a:pt x="148" y="260"/>
                  </a:lnTo>
                  <a:lnTo>
                    <a:pt x="148" y="261"/>
                  </a:lnTo>
                  <a:lnTo>
                    <a:pt x="148" y="262"/>
                  </a:lnTo>
                  <a:lnTo>
                    <a:pt x="150" y="262"/>
                  </a:lnTo>
                  <a:lnTo>
                    <a:pt x="150" y="264"/>
                  </a:lnTo>
                  <a:lnTo>
                    <a:pt x="151" y="264"/>
                  </a:lnTo>
                  <a:lnTo>
                    <a:pt x="151" y="265"/>
                  </a:lnTo>
                  <a:lnTo>
                    <a:pt x="151" y="266"/>
                  </a:lnTo>
                  <a:lnTo>
                    <a:pt x="152" y="266"/>
                  </a:lnTo>
                  <a:lnTo>
                    <a:pt x="152" y="268"/>
                  </a:lnTo>
                  <a:lnTo>
                    <a:pt x="151" y="268"/>
                  </a:lnTo>
                  <a:lnTo>
                    <a:pt x="151" y="269"/>
                  </a:lnTo>
                  <a:lnTo>
                    <a:pt x="150" y="270"/>
                  </a:lnTo>
                  <a:lnTo>
                    <a:pt x="148" y="270"/>
                  </a:lnTo>
                  <a:lnTo>
                    <a:pt x="148" y="271"/>
                  </a:lnTo>
                  <a:lnTo>
                    <a:pt x="147" y="271"/>
                  </a:lnTo>
                  <a:lnTo>
                    <a:pt x="146" y="271"/>
                  </a:lnTo>
                  <a:lnTo>
                    <a:pt x="146" y="273"/>
                  </a:lnTo>
                  <a:lnTo>
                    <a:pt x="146" y="274"/>
                  </a:lnTo>
                  <a:lnTo>
                    <a:pt x="144" y="274"/>
                  </a:lnTo>
                  <a:lnTo>
                    <a:pt x="144" y="275"/>
                  </a:lnTo>
                  <a:lnTo>
                    <a:pt x="143" y="275"/>
                  </a:lnTo>
                  <a:lnTo>
                    <a:pt x="143" y="277"/>
                  </a:lnTo>
                  <a:lnTo>
                    <a:pt x="143" y="278"/>
                  </a:lnTo>
                  <a:lnTo>
                    <a:pt x="142" y="278"/>
                  </a:lnTo>
                  <a:lnTo>
                    <a:pt x="142" y="279"/>
                  </a:lnTo>
                  <a:lnTo>
                    <a:pt x="141" y="279"/>
                  </a:lnTo>
                  <a:lnTo>
                    <a:pt x="141" y="281"/>
                  </a:lnTo>
                  <a:lnTo>
                    <a:pt x="139" y="281"/>
                  </a:lnTo>
                  <a:lnTo>
                    <a:pt x="139" y="282"/>
                  </a:lnTo>
                  <a:lnTo>
                    <a:pt x="138" y="282"/>
                  </a:lnTo>
                  <a:lnTo>
                    <a:pt x="138" y="283"/>
                  </a:lnTo>
                  <a:lnTo>
                    <a:pt x="137" y="283"/>
                  </a:lnTo>
                  <a:lnTo>
                    <a:pt x="137" y="285"/>
                  </a:lnTo>
                  <a:lnTo>
                    <a:pt x="137" y="286"/>
                  </a:lnTo>
                  <a:lnTo>
                    <a:pt x="135" y="286"/>
                  </a:lnTo>
                  <a:lnTo>
                    <a:pt x="135" y="287"/>
                  </a:lnTo>
                  <a:lnTo>
                    <a:pt x="137" y="287"/>
                  </a:lnTo>
                  <a:lnTo>
                    <a:pt x="135" y="287"/>
                  </a:lnTo>
                  <a:lnTo>
                    <a:pt x="135" y="288"/>
                  </a:lnTo>
                  <a:lnTo>
                    <a:pt x="137" y="288"/>
                  </a:lnTo>
                  <a:lnTo>
                    <a:pt x="137" y="290"/>
                  </a:lnTo>
                  <a:lnTo>
                    <a:pt x="137" y="291"/>
                  </a:lnTo>
                  <a:lnTo>
                    <a:pt x="137" y="292"/>
                  </a:lnTo>
                  <a:lnTo>
                    <a:pt x="138" y="292"/>
                  </a:lnTo>
                  <a:lnTo>
                    <a:pt x="138" y="294"/>
                  </a:lnTo>
                  <a:lnTo>
                    <a:pt x="138" y="295"/>
                  </a:lnTo>
                  <a:lnTo>
                    <a:pt x="138" y="296"/>
                  </a:lnTo>
                  <a:lnTo>
                    <a:pt x="137" y="296"/>
                  </a:lnTo>
                  <a:lnTo>
                    <a:pt x="135" y="296"/>
                  </a:lnTo>
                  <a:lnTo>
                    <a:pt x="135" y="298"/>
                  </a:lnTo>
                  <a:lnTo>
                    <a:pt x="134" y="298"/>
                  </a:lnTo>
                  <a:lnTo>
                    <a:pt x="134" y="299"/>
                  </a:lnTo>
                  <a:lnTo>
                    <a:pt x="133" y="299"/>
                  </a:lnTo>
                  <a:lnTo>
                    <a:pt x="131" y="300"/>
                  </a:lnTo>
                  <a:lnTo>
                    <a:pt x="131" y="302"/>
                  </a:lnTo>
                  <a:lnTo>
                    <a:pt x="130" y="302"/>
                  </a:lnTo>
                  <a:lnTo>
                    <a:pt x="130" y="303"/>
                  </a:lnTo>
                  <a:lnTo>
                    <a:pt x="129" y="303"/>
                  </a:lnTo>
                  <a:lnTo>
                    <a:pt x="129" y="304"/>
                  </a:lnTo>
                  <a:lnTo>
                    <a:pt x="127" y="304"/>
                  </a:lnTo>
                  <a:lnTo>
                    <a:pt x="126" y="304"/>
                  </a:lnTo>
                  <a:lnTo>
                    <a:pt x="126" y="303"/>
                  </a:lnTo>
                  <a:lnTo>
                    <a:pt x="125" y="303"/>
                  </a:lnTo>
                  <a:lnTo>
                    <a:pt x="126" y="303"/>
                  </a:lnTo>
                  <a:lnTo>
                    <a:pt x="127" y="303"/>
                  </a:lnTo>
                  <a:lnTo>
                    <a:pt x="127" y="302"/>
                  </a:lnTo>
                  <a:lnTo>
                    <a:pt x="129" y="302"/>
                  </a:lnTo>
                  <a:lnTo>
                    <a:pt x="129" y="300"/>
                  </a:lnTo>
                  <a:lnTo>
                    <a:pt x="129" y="299"/>
                  </a:lnTo>
                  <a:lnTo>
                    <a:pt x="130" y="299"/>
                  </a:lnTo>
                  <a:lnTo>
                    <a:pt x="130" y="298"/>
                  </a:lnTo>
                  <a:lnTo>
                    <a:pt x="130" y="296"/>
                  </a:lnTo>
                  <a:lnTo>
                    <a:pt x="130" y="295"/>
                  </a:lnTo>
                  <a:lnTo>
                    <a:pt x="129" y="295"/>
                  </a:lnTo>
                  <a:lnTo>
                    <a:pt x="129" y="294"/>
                  </a:lnTo>
                  <a:lnTo>
                    <a:pt x="127" y="294"/>
                  </a:lnTo>
                  <a:lnTo>
                    <a:pt x="127" y="292"/>
                  </a:lnTo>
                  <a:lnTo>
                    <a:pt x="126" y="292"/>
                  </a:lnTo>
                  <a:lnTo>
                    <a:pt x="126" y="291"/>
                  </a:lnTo>
                  <a:lnTo>
                    <a:pt x="125" y="291"/>
                  </a:lnTo>
                  <a:lnTo>
                    <a:pt x="125" y="292"/>
                  </a:lnTo>
                  <a:lnTo>
                    <a:pt x="124" y="292"/>
                  </a:lnTo>
                  <a:lnTo>
                    <a:pt x="122" y="292"/>
                  </a:lnTo>
                  <a:lnTo>
                    <a:pt x="121" y="292"/>
                  </a:lnTo>
                  <a:lnTo>
                    <a:pt x="120" y="292"/>
                  </a:lnTo>
                  <a:lnTo>
                    <a:pt x="118" y="291"/>
                  </a:lnTo>
                  <a:lnTo>
                    <a:pt x="118" y="292"/>
                  </a:lnTo>
                  <a:lnTo>
                    <a:pt x="117" y="292"/>
                  </a:lnTo>
                  <a:lnTo>
                    <a:pt x="116" y="292"/>
                  </a:lnTo>
                  <a:lnTo>
                    <a:pt x="114" y="294"/>
                  </a:lnTo>
                  <a:lnTo>
                    <a:pt x="113" y="294"/>
                  </a:lnTo>
                  <a:lnTo>
                    <a:pt x="113" y="295"/>
                  </a:lnTo>
                  <a:lnTo>
                    <a:pt x="112" y="296"/>
                  </a:lnTo>
                  <a:lnTo>
                    <a:pt x="112" y="298"/>
                  </a:lnTo>
                  <a:lnTo>
                    <a:pt x="112" y="299"/>
                  </a:lnTo>
                  <a:lnTo>
                    <a:pt x="110" y="299"/>
                  </a:lnTo>
                  <a:lnTo>
                    <a:pt x="109" y="299"/>
                  </a:lnTo>
                  <a:lnTo>
                    <a:pt x="108" y="299"/>
                  </a:lnTo>
                  <a:lnTo>
                    <a:pt x="106" y="299"/>
                  </a:lnTo>
                  <a:lnTo>
                    <a:pt x="105" y="299"/>
                  </a:lnTo>
                  <a:lnTo>
                    <a:pt x="104" y="299"/>
                  </a:lnTo>
                  <a:lnTo>
                    <a:pt x="103" y="299"/>
                  </a:lnTo>
                  <a:lnTo>
                    <a:pt x="103" y="298"/>
                  </a:lnTo>
                  <a:lnTo>
                    <a:pt x="101" y="298"/>
                  </a:lnTo>
                  <a:lnTo>
                    <a:pt x="100" y="298"/>
                  </a:lnTo>
                  <a:lnTo>
                    <a:pt x="99" y="298"/>
                  </a:lnTo>
                  <a:lnTo>
                    <a:pt x="99" y="299"/>
                  </a:lnTo>
                  <a:lnTo>
                    <a:pt x="97" y="299"/>
                  </a:lnTo>
                  <a:lnTo>
                    <a:pt x="96" y="299"/>
                  </a:lnTo>
                  <a:lnTo>
                    <a:pt x="95" y="299"/>
                  </a:lnTo>
                  <a:lnTo>
                    <a:pt x="95" y="298"/>
                  </a:lnTo>
                  <a:lnTo>
                    <a:pt x="95" y="299"/>
                  </a:lnTo>
                  <a:lnTo>
                    <a:pt x="93" y="299"/>
                  </a:lnTo>
                  <a:lnTo>
                    <a:pt x="92" y="298"/>
                  </a:lnTo>
                  <a:lnTo>
                    <a:pt x="92" y="296"/>
                  </a:lnTo>
                  <a:lnTo>
                    <a:pt x="92" y="295"/>
                  </a:lnTo>
                  <a:lnTo>
                    <a:pt x="91" y="295"/>
                  </a:lnTo>
                  <a:lnTo>
                    <a:pt x="91" y="294"/>
                  </a:lnTo>
                  <a:lnTo>
                    <a:pt x="91" y="292"/>
                  </a:lnTo>
                  <a:lnTo>
                    <a:pt x="89" y="292"/>
                  </a:lnTo>
                  <a:lnTo>
                    <a:pt x="89" y="291"/>
                  </a:lnTo>
                  <a:lnTo>
                    <a:pt x="88" y="291"/>
                  </a:lnTo>
                  <a:lnTo>
                    <a:pt x="87" y="291"/>
                  </a:lnTo>
                  <a:lnTo>
                    <a:pt x="86" y="291"/>
                  </a:lnTo>
                  <a:lnTo>
                    <a:pt x="84" y="291"/>
                  </a:lnTo>
                  <a:lnTo>
                    <a:pt x="83" y="291"/>
                  </a:lnTo>
                  <a:lnTo>
                    <a:pt x="82" y="291"/>
                  </a:lnTo>
                  <a:lnTo>
                    <a:pt x="82" y="292"/>
                  </a:lnTo>
                  <a:lnTo>
                    <a:pt x="80" y="292"/>
                  </a:lnTo>
                  <a:lnTo>
                    <a:pt x="80" y="294"/>
                  </a:lnTo>
                  <a:lnTo>
                    <a:pt x="79" y="294"/>
                  </a:lnTo>
                  <a:lnTo>
                    <a:pt x="79" y="295"/>
                  </a:lnTo>
                  <a:lnTo>
                    <a:pt x="78" y="295"/>
                  </a:lnTo>
                  <a:lnTo>
                    <a:pt x="78" y="296"/>
                  </a:lnTo>
                  <a:lnTo>
                    <a:pt x="76" y="296"/>
                  </a:lnTo>
                  <a:lnTo>
                    <a:pt x="76" y="298"/>
                  </a:lnTo>
                  <a:lnTo>
                    <a:pt x="75" y="298"/>
                  </a:lnTo>
                  <a:lnTo>
                    <a:pt x="74" y="298"/>
                  </a:lnTo>
                  <a:lnTo>
                    <a:pt x="74" y="299"/>
                  </a:lnTo>
                  <a:lnTo>
                    <a:pt x="72" y="299"/>
                  </a:lnTo>
                  <a:lnTo>
                    <a:pt x="71" y="299"/>
                  </a:lnTo>
                  <a:lnTo>
                    <a:pt x="70" y="300"/>
                  </a:lnTo>
                  <a:lnTo>
                    <a:pt x="69" y="300"/>
                  </a:lnTo>
                  <a:lnTo>
                    <a:pt x="67" y="300"/>
                  </a:lnTo>
                  <a:lnTo>
                    <a:pt x="66" y="300"/>
                  </a:lnTo>
                  <a:lnTo>
                    <a:pt x="66" y="299"/>
                  </a:lnTo>
                  <a:lnTo>
                    <a:pt x="65" y="299"/>
                  </a:lnTo>
                  <a:lnTo>
                    <a:pt x="65" y="298"/>
                  </a:lnTo>
                  <a:lnTo>
                    <a:pt x="63" y="298"/>
                  </a:lnTo>
                  <a:lnTo>
                    <a:pt x="62" y="296"/>
                  </a:lnTo>
                  <a:lnTo>
                    <a:pt x="62" y="295"/>
                  </a:lnTo>
                  <a:lnTo>
                    <a:pt x="61" y="295"/>
                  </a:lnTo>
                  <a:lnTo>
                    <a:pt x="61" y="294"/>
                  </a:lnTo>
                  <a:lnTo>
                    <a:pt x="59" y="294"/>
                  </a:lnTo>
                  <a:lnTo>
                    <a:pt x="59" y="292"/>
                  </a:lnTo>
                  <a:lnTo>
                    <a:pt x="59" y="291"/>
                  </a:lnTo>
                  <a:lnTo>
                    <a:pt x="58" y="291"/>
                  </a:lnTo>
                  <a:lnTo>
                    <a:pt x="58" y="290"/>
                  </a:lnTo>
                  <a:lnTo>
                    <a:pt x="58" y="288"/>
                  </a:lnTo>
                  <a:lnTo>
                    <a:pt x="58" y="287"/>
                  </a:lnTo>
                  <a:lnTo>
                    <a:pt x="57" y="287"/>
                  </a:lnTo>
                  <a:lnTo>
                    <a:pt x="57" y="286"/>
                  </a:lnTo>
                  <a:lnTo>
                    <a:pt x="57" y="285"/>
                  </a:lnTo>
                  <a:lnTo>
                    <a:pt x="55" y="285"/>
                  </a:lnTo>
                  <a:lnTo>
                    <a:pt x="55" y="283"/>
                  </a:lnTo>
                  <a:lnTo>
                    <a:pt x="54" y="282"/>
                  </a:lnTo>
                  <a:lnTo>
                    <a:pt x="54" y="281"/>
                  </a:lnTo>
                  <a:lnTo>
                    <a:pt x="53" y="281"/>
                  </a:lnTo>
                  <a:lnTo>
                    <a:pt x="53" y="279"/>
                  </a:lnTo>
                  <a:lnTo>
                    <a:pt x="52" y="279"/>
                  </a:lnTo>
                  <a:lnTo>
                    <a:pt x="52" y="278"/>
                  </a:lnTo>
                  <a:lnTo>
                    <a:pt x="50" y="278"/>
                  </a:lnTo>
                  <a:lnTo>
                    <a:pt x="50" y="277"/>
                  </a:lnTo>
                  <a:lnTo>
                    <a:pt x="49" y="277"/>
                  </a:lnTo>
                  <a:lnTo>
                    <a:pt x="48" y="277"/>
                  </a:lnTo>
                  <a:lnTo>
                    <a:pt x="46" y="277"/>
                  </a:lnTo>
                  <a:lnTo>
                    <a:pt x="45" y="275"/>
                  </a:lnTo>
                  <a:lnTo>
                    <a:pt x="44" y="275"/>
                  </a:lnTo>
                  <a:lnTo>
                    <a:pt x="44" y="274"/>
                  </a:lnTo>
                  <a:lnTo>
                    <a:pt x="42" y="273"/>
                  </a:lnTo>
                  <a:lnTo>
                    <a:pt x="42" y="271"/>
                  </a:lnTo>
                  <a:lnTo>
                    <a:pt x="42" y="270"/>
                  </a:lnTo>
                  <a:lnTo>
                    <a:pt x="42" y="269"/>
                  </a:lnTo>
                  <a:lnTo>
                    <a:pt x="42" y="268"/>
                  </a:lnTo>
                  <a:lnTo>
                    <a:pt x="42" y="266"/>
                  </a:lnTo>
                  <a:lnTo>
                    <a:pt x="42" y="265"/>
                  </a:lnTo>
                  <a:lnTo>
                    <a:pt x="42" y="264"/>
                  </a:lnTo>
                  <a:lnTo>
                    <a:pt x="44" y="264"/>
                  </a:lnTo>
                  <a:lnTo>
                    <a:pt x="44" y="262"/>
                  </a:lnTo>
                  <a:lnTo>
                    <a:pt x="44" y="261"/>
                  </a:lnTo>
                  <a:lnTo>
                    <a:pt x="44" y="260"/>
                  </a:lnTo>
                  <a:lnTo>
                    <a:pt x="44" y="258"/>
                  </a:lnTo>
                  <a:lnTo>
                    <a:pt x="42" y="258"/>
                  </a:lnTo>
                  <a:lnTo>
                    <a:pt x="42" y="257"/>
                  </a:lnTo>
                  <a:lnTo>
                    <a:pt x="41" y="257"/>
                  </a:lnTo>
                  <a:lnTo>
                    <a:pt x="40" y="257"/>
                  </a:lnTo>
                  <a:lnTo>
                    <a:pt x="40" y="256"/>
                  </a:lnTo>
                  <a:lnTo>
                    <a:pt x="38" y="256"/>
                  </a:lnTo>
                  <a:lnTo>
                    <a:pt x="37" y="256"/>
                  </a:lnTo>
                  <a:lnTo>
                    <a:pt x="36" y="254"/>
                  </a:lnTo>
                  <a:lnTo>
                    <a:pt x="36" y="253"/>
                  </a:lnTo>
                  <a:lnTo>
                    <a:pt x="34" y="253"/>
                  </a:lnTo>
                  <a:lnTo>
                    <a:pt x="34" y="252"/>
                  </a:lnTo>
                  <a:lnTo>
                    <a:pt x="33" y="252"/>
                  </a:lnTo>
                  <a:lnTo>
                    <a:pt x="33" y="250"/>
                  </a:lnTo>
                  <a:lnTo>
                    <a:pt x="33" y="249"/>
                  </a:lnTo>
                  <a:lnTo>
                    <a:pt x="34" y="249"/>
                  </a:lnTo>
                  <a:lnTo>
                    <a:pt x="34" y="248"/>
                  </a:lnTo>
                  <a:lnTo>
                    <a:pt x="36" y="248"/>
                  </a:lnTo>
                  <a:lnTo>
                    <a:pt x="37" y="248"/>
                  </a:lnTo>
                  <a:lnTo>
                    <a:pt x="37" y="247"/>
                  </a:lnTo>
                  <a:lnTo>
                    <a:pt x="37" y="245"/>
                  </a:lnTo>
                  <a:lnTo>
                    <a:pt x="36" y="245"/>
                  </a:lnTo>
                  <a:lnTo>
                    <a:pt x="34" y="245"/>
                  </a:lnTo>
                  <a:lnTo>
                    <a:pt x="34" y="244"/>
                  </a:lnTo>
                  <a:lnTo>
                    <a:pt x="33" y="244"/>
                  </a:lnTo>
                  <a:lnTo>
                    <a:pt x="33" y="243"/>
                  </a:lnTo>
                  <a:lnTo>
                    <a:pt x="33" y="241"/>
                  </a:lnTo>
                  <a:lnTo>
                    <a:pt x="34" y="241"/>
                  </a:lnTo>
                  <a:lnTo>
                    <a:pt x="34" y="240"/>
                  </a:lnTo>
                  <a:lnTo>
                    <a:pt x="34" y="239"/>
                  </a:lnTo>
                  <a:lnTo>
                    <a:pt x="34" y="237"/>
                  </a:lnTo>
                  <a:lnTo>
                    <a:pt x="34" y="236"/>
                  </a:lnTo>
                  <a:lnTo>
                    <a:pt x="33" y="236"/>
                  </a:lnTo>
                  <a:lnTo>
                    <a:pt x="33" y="235"/>
                  </a:lnTo>
                  <a:lnTo>
                    <a:pt x="32" y="235"/>
                  </a:lnTo>
                  <a:lnTo>
                    <a:pt x="31" y="233"/>
                  </a:lnTo>
                  <a:lnTo>
                    <a:pt x="31" y="232"/>
                  </a:lnTo>
                  <a:lnTo>
                    <a:pt x="31" y="231"/>
                  </a:lnTo>
                  <a:lnTo>
                    <a:pt x="29" y="231"/>
                  </a:lnTo>
                  <a:lnTo>
                    <a:pt x="28" y="231"/>
                  </a:lnTo>
                  <a:lnTo>
                    <a:pt x="28" y="232"/>
                  </a:lnTo>
                  <a:lnTo>
                    <a:pt x="27" y="232"/>
                  </a:lnTo>
                  <a:lnTo>
                    <a:pt x="27" y="231"/>
                  </a:lnTo>
                  <a:lnTo>
                    <a:pt x="25" y="231"/>
                  </a:lnTo>
                  <a:lnTo>
                    <a:pt x="25" y="230"/>
                  </a:lnTo>
                  <a:lnTo>
                    <a:pt x="25" y="228"/>
                  </a:lnTo>
                  <a:lnTo>
                    <a:pt x="27" y="228"/>
                  </a:lnTo>
                  <a:lnTo>
                    <a:pt x="28" y="228"/>
                  </a:lnTo>
                  <a:lnTo>
                    <a:pt x="28" y="227"/>
                  </a:lnTo>
                  <a:lnTo>
                    <a:pt x="29" y="227"/>
                  </a:lnTo>
                  <a:lnTo>
                    <a:pt x="29" y="226"/>
                  </a:lnTo>
                  <a:lnTo>
                    <a:pt x="29" y="224"/>
                  </a:lnTo>
                  <a:lnTo>
                    <a:pt x="29" y="223"/>
                  </a:lnTo>
                  <a:lnTo>
                    <a:pt x="29" y="222"/>
                  </a:lnTo>
                  <a:lnTo>
                    <a:pt x="28" y="222"/>
                  </a:lnTo>
                  <a:lnTo>
                    <a:pt x="28" y="220"/>
                  </a:lnTo>
                  <a:lnTo>
                    <a:pt x="28" y="219"/>
                  </a:lnTo>
                  <a:lnTo>
                    <a:pt x="29" y="219"/>
                  </a:lnTo>
                  <a:lnTo>
                    <a:pt x="31" y="219"/>
                  </a:lnTo>
                  <a:lnTo>
                    <a:pt x="32" y="219"/>
                  </a:lnTo>
                  <a:lnTo>
                    <a:pt x="33" y="219"/>
                  </a:lnTo>
                  <a:lnTo>
                    <a:pt x="33" y="218"/>
                  </a:lnTo>
                  <a:lnTo>
                    <a:pt x="32" y="218"/>
                  </a:lnTo>
                  <a:lnTo>
                    <a:pt x="33" y="218"/>
                  </a:lnTo>
                  <a:lnTo>
                    <a:pt x="34" y="218"/>
                  </a:lnTo>
                  <a:lnTo>
                    <a:pt x="34" y="216"/>
                  </a:lnTo>
                  <a:lnTo>
                    <a:pt x="36" y="216"/>
                  </a:lnTo>
                  <a:lnTo>
                    <a:pt x="36" y="215"/>
                  </a:lnTo>
                  <a:lnTo>
                    <a:pt x="37" y="215"/>
                  </a:lnTo>
                  <a:lnTo>
                    <a:pt x="37" y="214"/>
                  </a:lnTo>
                  <a:lnTo>
                    <a:pt x="36" y="214"/>
                  </a:lnTo>
                  <a:lnTo>
                    <a:pt x="36" y="213"/>
                  </a:lnTo>
                  <a:lnTo>
                    <a:pt x="34" y="213"/>
                  </a:lnTo>
                  <a:lnTo>
                    <a:pt x="34" y="211"/>
                  </a:lnTo>
                  <a:lnTo>
                    <a:pt x="33" y="211"/>
                  </a:lnTo>
                  <a:lnTo>
                    <a:pt x="33" y="210"/>
                  </a:lnTo>
                  <a:lnTo>
                    <a:pt x="32" y="210"/>
                  </a:lnTo>
                  <a:lnTo>
                    <a:pt x="33" y="210"/>
                  </a:lnTo>
                  <a:lnTo>
                    <a:pt x="34" y="210"/>
                  </a:lnTo>
                  <a:lnTo>
                    <a:pt x="34" y="209"/>
                  </a:lnTo>
                  <a:lnTo>
                    <a:pt x="34" y="207"/>
                  </a:lnTo>
                  <a:lnTo>
                    <a:pt x="36" y="207"/>
                  </a:lnTo>
                  <a:lnTo>
                    <a:pt x="36" y="206"/>
                  </a:lnTo>
                  <a:lnTo>
                    <a:pt x="34" y="206"/>
                  </a:lnTo>
                  <a:lnTo>
                    <a:pt x="33" y="206"/>
                  </a:lnTo>
                  <a:lnTo>
                    <a:pt x="33" y="205"/>
                  </a:lnTo>
                  <a:lnTo>
                    <a:pt x="34" y="203"/>
                  </a:lnTo>
                  <a:lnTo>
                    <a:pt x="34" y="202"/>
                  </a:lnTo>
                  <a:lnTo>
                    <a:pt x="34" y="201"/>
                  </a:lnTo>
                  <a:lnTo>
                    <a:pt x="34" y="199"/>
                  </a:lnTo>
                  <a:lnTo>
                    <a:pt x="34" y="198"/>
                  </a:lnTo>
                  <a:lnTo>
                    <a:pt x="33" y="198"/>
                  </a:lnTo>
                  <a:lnTo>
                    <a:pt x="33" y="197"/>
                  </a:lnTo>
                  <a:lnTo>
                    <a:pt x="32" y="197"/>
                  </a:lnTo>
                  <a:lnTo>
                    <a:pt x="32" y="196"/>
                  </a:lnTo>
                  <a:lnTo>
                    <a:pt x="31" y="196"/>
                  </a:lnTo>
                  <a:lnTo>
                    <a:pt x="31" y="194"/>
                  </a:lnTo>
                  <a:lnTo>
                    <a:pt x="31" y="193"/>
                  </a:lnTo>
                  <a:lnTo>
                    <a:pt x="29" y="194"/>
                  </a:lnTo>
                  <a:lnTo>
                    <a:pt x="28" y="194"/>
                  </a:lnTo>
                  <a:lnTo>
                    <a:pt x="28" y="193"/>
                  </a:lnTo>
                  <a:lnTo>
                    <a:pt x="28" y="192"/>
                  </a:lnTo>
                  <a:lnTo>
                    <a:pt x="28" y="193"/>
                  </a:lnTo>
                  <a:lnTo>
                    <a:pt x="27" y="193"/>
                  </a:lnTo>
                  <a:lnTo>
                    <a:pt x="27" y="192"/>
                  </a:lnTo>
                  <a:lnTo>
                    <a:pt x="27" y="190"/>
                  </a:lnTo>
                  <a:lnTo>
                    <a:pt x="25" y="190"/>
                  </a:lnTo>
                  <a:lnTo>
                    <a:pt x="24" y="189"/>
                  </a:lnTo>
                  <a:lnTo>
                    <a:pt x="23" y="189"/>
                  </a:lnTo>
                  <a:lnTo>
                    <a:pt x="23" y="188"/>
                  </a:lnTo>
                  <a:lnTo>
                    <a:pt x="21" y="188"/>
                  </a:lnTo>
                  <a:lnTo>
                    <a:pt x="23" y="189"/>
                  </a:lnTo>
                  <a:lnTo>
                    <a:pt x="21" y="189"/>
                  </a:lnTo>
                  <a:lnTo>
                    <a:pt x="21" y="188"/>
                  </a:lnTo>
                  <a:lnTo>
                    <a:pt x="20" y="188"/>
                  </a:lnTo>
                  <a:lnTo>
                    <a:pt x="20" y="186"/>
                  </a:lnTo>
                  <a:lnTo>
                    <a:pt x="19" y="186"/>
                  </a:lnTo>
                  <a:lnTo>
                    <a:pt x="19" y="185"/>
                  </a:lnTo>
                  <a:lnTo>
                    <a:pt x="19" y="184"/>
                  </a:lnTo>
                  <a:lnTo>
                    <a:pt x="19" y="182"/>
                  </a:lnTo>
                  <a:lnTo>
                    <a:pt x="17" y="182"/>
                  </a:lnTo>
                  <a:lnTo>
                    <a:pt x="17" y="181"/>
                  </a:lnTo>
                  <a:lnTo>
                    <a:pt x="19" y="181"/>
                  </a:lnTo>
                  <a:lnTo>
                    <a:pt x="19" y="180"/>
                  </a:lnTo>
                  <a:lnTo>
                    <a:pt x="19" y="178"/>
                  </a:lnTo>
                  <a:lnTo>
                    <a:pt x="17" y="178"/>
                  </a:lnTo>
                  <a:lnTo>
                    <a:pt x="16" y="178"/>
                  </a:lnTo>
                  <a:lnTo>
                    <a:pt x="16" y="177"/>
                  </a:lnTo>
                  <a:lnTo>
                    <a:pt x="17" y="177"/>
                  </a:lnTo>
                  <a:lnTo>
                    <a:pt x="17" y="176"/>
                  </a:lnTo>
                  <a:lnTo>
                    <a:pt x="16" y="176"/>
                  </a:lnTo>
                  <a:lnTo>
                    <a:pt x="15" y="176"/>
                  </a:lnTo>
                  <a:lnTo>
                    <a:pt x="16" y="176"/>
                  </a:lnTo>
                  <a:lnTo>
                    <a:pt x="16" y="175"/>
                  </a:lnTo>
                  <a:lnTo>
                    <a:pt x="15" y="175"/>
                  </a:lnTo>
                  <a:lnTo>
                    <a:pt x="15" y="173"/>
                  </a:lnTo>
                  <a:lnTo>
                    <a:pt x="16" y="173"/>
                  </a:lnTo>
                  <a:lnTo>
                    <a:pt x="15" y="173"/>
                  </a:lnTo>
                  <a:lnTo>
                    <a:pt x="14" y="172"/>
                  </a:lnTo>
                  <a:lnTo>
                    <a:pt x="12" y="172"/>
                  </a:lnTo>
                  <a:lnTo>
                    <a:pt x="12" y="171"/>
                  </a:lnTo>
                  <a:lnTo>
                    <a:pt x="12" y="169"/>
                  </a:lnTo>
                  <a:lnTo>
                    <a:pt x="12" y="168"/>
                  </a:lnTo>
                  <a:lnTo>
                    <a:pt x="11" y="168"/>
                  </a:lnTo>
                  <a:lnTo>
                    <a:pt x="11" y="167"/>
                  </a:lnTo>
                  <a:lnTo>
                    <a:pt x="11" y="165"/>
                  </a:lnTo>
                  <a:lnTo>
                    <a:pt x="11" y="164"/>
                  </a:lnTo>
                  <a:lnTo>
                    <a:pt x="10" y="164"/>
                  </a:lnTo>
                  <a:lnTo>
                    <a:pt x="8" y="164"/>
                  </a:lnTo>
                  <a:lnTo>
                    <a:pt x="8" y="163"/>
                  </a:lnTo>
                  <a:lnTo>
                    <a:pt x="8" y="161"/>
                  </a:lnTo>
                  <a:lnTo>
                    <a:pt x="8" y="160"/>
                  </a:lnTo>
                  <a:lnTo>
                    <a:pt x="7" y="160"/>
                  </a:lnTo>
                  <a:lnTo>
                    <a:pt x="7" y="159"/>
                  </a:lnTo>
                  <a:lnTo>
                    <a:pt x="7" y="158"/>
                  </a:lnTo>
                  <a:lnTo>
                    <a:pt x="6" y="158"/>
                  </a:lnTo>
                  <a:lnTo>
                    <a:pt x="6" y="156"/>
                  </a:lnTo>
                  <a:lnTo>
                    <a:pt x="4" y="156"/>
                  </a:lnTo>
                  <a:lnTo>
                    <a:pt x="4" y="155"/>
                  </a:lnTo>
                  <a:lnTo>
                    <a:pt x="4" y="154"/>
                  </a:lnTo>
                  <a:lnTo>
                    <a:pt x="6" y="154"/>
                  </a:lnTo>
                  <a:lnTo>
                    <a:pt x="6" y="152"/>
                  </a:lnTo>
                  <a:lnTo>
                    <a:pt x="4" y="152"/>
                  </a:lnTo>
                  <a:lnTo>
                    <a:pt x="4" y="151"/>
                  </a:lnTo>
                  <a:lnTo>
                    <a:pt x="6" y="151"/>
                  </a:lnTo>
                  <a:lnTo>
                    <a:pt x="6" y="152"/>
                  </a:lnTo>
                  <a:lnTo>
                    <a:pt x="7" y="152"/>
                  </a:lnTo>
                  <a:lnTo>
                    <a:pt x="7" y="151"/>
                  </a:lnTo>
                  <a:lnTo>
                    <a:pt x="7" y="150"/>
                  </a:lnTo>
                  <a:lnTo>
                    <a:pt x="7" y="148"/>
                  </a:lnTo>
                  <a:lnTo>
                    <a:pt x="8" y="148"/>
                  </a:lnTo>
                  <a:lnTo>
                    <a:pt x="7" y="148"/>
                  </a:lnTo>
                  <a:lnTo>
                    <a:pt x="7" y="147"/>
                  </a:lnTo>
                  <a:lnTo>
                    <a:pt x="7" y="146"/>
                  </a:lnTo>
                  <a:lnTo>
                    <a:pt x="7" y="144"/>
                  </a:lnTo>
                  <a:lnTo>
                    <a:pt x="6" y="144"/>
                  </a:lnTo>
                  <a:lnTo>
                    <a:pt x="7" y="143"/>
                  </a:lnTo>
                  <a:lnTo>
                    <a:pt x="7" y="142"/>
                  </a:lnTo>
                  <a:lnTo>
                    <a:pt x="7" y="141"/>
                  </a:lnTo>
                  <a:lnTo>
                    <a:pt x="7" y="139"/>
                  </a:lnTo>
                  <a:lnTo>
                    <a:pt x="7" y="138"/>
                  </a:lnTo>
                  <a:lnTo>
                    <a:pt x="6" y="138"/>
                  </a:lnTo>
                  <a:lnTo>
                    <a:pt x="4" y="138"/>
                  </a:lnTo>
                  <a:lnTo>
                    <a:pt x="4" y="137"/>
                  </a:lnTo>
                  <a:lnTo>
                    <a:pt x="4" y="135"/>
                  </a:lnTo>
                  <a:lnTo>
                    <a:pt x="4" y="134"/>
                  </a:lnTo>
                  <a:lnTo>
                    <a:pt x="4" y="133"/>
                  </a:lnTo>
                  <a:lnTo>
                    <a:pt x="6" y="133"/>
                  </a:lnTo>
                  <a:lnTo>
                    <a:pt x="6" y="131"/>
                  </a:lnTo>
                  <a:lnTo>
                    <a:pt x="6" y="130"/>
                  </a:lnTo>
                  <a:lnTo>
                    <a:pt x="4" y="130"/>
                  </a:lnTo>
                  <a:lnTo>
                    <a:pt x="4" y="129"/>
                  </a:lnTo>
                  <a:lnTo>
                    <a:pt x="4" y="127"/>
                  </a:lnTo>
                  <a:lnTo>
                    <a:pt x="4" y="126"/>
                  </a:lnTo>
                  <a:lnTo>
                    <a:pt x="3" y="126"/>
                  </a:lnTo>
                  <a:lnTo>
                    <a:pt x="3" y="125"/>
                  </a:lnTo>
                  <a:lnTo>
                    <a:pt x="3" y="126"/>
                  </a:lnTo>
                  <a:lnTo>
                    <a:pt x="2" y="126"/>
                  </a:lnTo>
                  <a:lnTo>
                    <a:pt x="2" y="125"/>
                  </a:lnTo>
                  <a:lnTo>
                    <a:pt x="0" y="125"/>
                  </a:lnTo>
                  <a:lnTo>
                    <a:pt x="2" y="125"/>
                  </a:lnTo>
                  <a:lnTo>
                    <a:pt x="2" y="124"/>
                  </a:lnTo>
                  <a:lnTo>
                    <a:pt x="0" y="124"/>
                  </a:lnTo>
                  <a:lnTo>
                    <a:pt x="0" y="122"/>
                  </a:lnTo>
                  <a:lnTo>
                    <a:pt x="2" y="122"/>
                  </a:lnTo>
                </a:path>
              </a:pathLst>
            </a:custGeom>
            <a:solidFill>
              <a:srgbClr val="FFCC00"/>
            </a:solidFill>
            <a:ln w="1111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Rectangle 95">
              <a:extLst>
                <a:ext uri="{FF2B5EF4-FFF2-40B4-BE49-F238E27FC236}">
                  <a16:creationId xmlns:a16="http://schemas.microsoft.com/office/drawing/2014/main" id="{5B2CFFEE-A9C8-4313-82C5-B247814E6908}"/>
                </a:ext>
              </a:extLst>
            </p:cNvPr>
            <p:cNvSpPr>
              <a:spLocks noChangeArrowheads="1"/>
            </p:cNvSpPr>
            <p:nvPr/>
          </p:nvSpPr>
          <p:spPr bwMode="auto">
            <a:xfrm>
              <a:off x="5724" y="2798"/>
              <a:ext cx="12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Hinds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6">
              <a:extLst>
                <a:ext uri="{FF2B5EF4-FFF2-40B4-BE49-F238E27FC236}">
                  <a16:creationId xmlns:a16="http://schemas.microsoft.com/office/drawing/2014/main" id="{6649A08E-1E33-49A2-AEA5-7E83D2328750}"/>
                </a:ext>
              </a:extLst>
            </p:cNvPr>
            <p:cNvSpPr>
              <a:spLocks noChangeArrowheads="1"/>
            </p:cNvSpPr>
            <p:nvPr/>
          </p:nvSpPr>
          <p:spPr bwMode="auto">
            <a:xfrm>
              <a:off x="5770" y="2458"/>
              <a:ext cx="13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Yazoo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97">
              <a:extLst>
                <a:ext uri="{FF2B5EF4-FFF2-40B4-BE49-F238E27FC236}">
                  <a16:creationId xmlns:a16="http://schemas.microsoft.com/office/drawing/2014/main" id="{90B5CA16-26D3-4FAD-A812-FBAD353678AC}"/>
                </a:ext>
              </a:extLst>
            </p:cNvPr>
            <p:cNvSpPr>
              <a:spLocks noChangeArrowheads="1"/>
            </p:cNvSpPr>
            <p:nvPr/>
          </p:nvSpPr>
          <p:spPr bwMode="auto">
            <a:xfrm>
              <a:off x="5521" y="1817"/>
              <a:ext cx="14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Bolivar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Rectangle 98">
              <a:extLst>
                <a:ext uri="{FF2B5EF4-FFF2-40B4-BE49-F238E27FC236}">
                  <a16:creationId xmlns:a16="http://schemas.microsoft.com/office/drawing/2014/main" id="{F03E89F4-521B-411F-B41F-BA4B84A928F3}"/>
                </a:ext>
              </a:extLst>
            </p:cNvPr>
            <p:cNvSpPr>
              <a:spLocks noChangeArrowheads="1"/>
            </p:cNvSpPr>
            <p:nvPr/>
          </p:nvSpPr>
          <p:spPr bwMode="auto">
            <a:xfrm>
              <a:off x="6208" y="2275"/>
              <a:ext cx="12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Attala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3" name="Rectangle 99">
              <a:extLst>
                <a:ext uri="{FF2B5EF4-FFF2-40B4-BE49-F238E27FC236}">
                  <a16:creationId xmlns:a16="http://schemas.microsoft.com/office/drawing/2014/main" id="{11A4A60F-F59B-455D-AAE8-662EC13AE116}"/>
                </a:ext>
              </a:extLst>
            </p:cNvPr>
            <p:cNvSpPr>
              <a:spLocks noChangeArrowheads="1"/>
            </p:cNvSpPr>
            <p:nvPr/>
          </p:nvSpPr>
          <p:spPr bwMode="auto">
            <a:xfrm>
              <a:off x="5526" y="3497"/>
              <a:ext cx="12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Amite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0">
              <a:extLst>
                <a:ext uri="{FF2B5EF4-FFF2-40B4-BE49-F238E27FC236}">
                  <a16:creationId xmlns:a16="http://schemas.microsoft.com/office/drawing/2014/main" id="{35BC6459-DE4C-46E6-AD44-39E2C269C35B}"/>
                </a:ext>
              </a:extLst>
            </p:cNvPr>
            <p:cNvSpPr>
              <a:spLocks noChangeArrowheads="1"/>
            </p:cNvSpPr>
            <p:nvPr/>
          </p:nvSpPr>
          <p:spPr bwMode="auto">
            <a:xfrm>
              <a:off x="6527" y="3500"/>
              <a:ext cx="1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Perry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1">
              <a:extLst>
                <a:ext uri="{FF2B5EF4-FFF2-40B4-BE49-F238E27FC236}">
                  <a16:creationId xmlns:a16="http://schemas.microsoft.com/office/drawing/2014/main" id="{07491DD1-9BC7-458B-9991-665F354AD1C9}"/>
                </a:ext>
              </a:extLst>
            </p:cNvPr>
            <p:cNvSpPr>
              <a:spLocks noChangeArrowheads="1"/>
            </p:cNvSpPr>
            <p:nvPr/>
          </p:nvSpPr>
          <p:spPr bwMode="auto">
            <a:xfrm>
              <a:off x="6690" y="1501"/>
              <a:ext cx="8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Lee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2">
              <a:extLst>
                <a:ext uri="{FF2B5EF4-FFF2-40B4-BE49-F238E27FC236}">
                  <a16:creationId xmlns:a16="http://schemas.microsoft.com/office/drawing/2014/main" id="{9481976D-E9D7-4822-88D0-F36B974332D0}"/>
                </a:ext>
              </a:extLst>
            </p:cNvPr>
            <p:cNvSpPr>
              <a:spLocks noChangeArrowheads="1"/>
            </p:cNvSpPr>
            <p:nvPr/>
          </p:nvSpPr>
          <p:spPr bwMode="auto">
            <a:xfrm>
              <a:off x="6232" y="2711"/>
              <a:ext cx="1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Scott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103">
              <a:extLst>
                <a:ext uri="{FF2B5EF4-FFF2-40B4-BE49-F238E27FC236}">
                  <a16:creationId xmlns:a16="http://schemas.microsoft.com/office/drawing/2014/main" id="{8043BF37-5A84-40DA-A1EC-6C24A03BB128}"/>
                </a:ext>
              </a:extLst>
            </p:cNvPr>
            <p:cNvSpPr>
              <a:spLocks noChangeArrowheads="1"/>
            </p:cNvSpPr>
            <p:nvPr/>
          </p:nvSpPr>
          <p:spPr bwMode="auto">
            <a:xfrm>
              <a:off x="6668" y="3198"/>
              <a:ext cx="14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Wayne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104">
              <a:extLst>
                <a:ext uri="{FF2B5EF4-FFF2-40B4-BE49-F238E27FC236}">
                  <a16:creationId xmlns:a16="http://schemas.microsoft.com/office/drawing/2014/main" id="{21B5AB6E-D846-4BB3-9640-788D52C73B92}"/>
                </a:ext>
              </a:extLst>
            </p:cNvPr>
            <p:cNvSpPr>
              <a:spLocks noChangeArrowheads="1"/>
            </p:cNvSpPr>
            <p:nvPr/>
          </p:nvSpPr>
          <p:spPr bwMode="auto">
            <a:xfrm>
              <a:off x="6420" y="3212"/>
              <a:ext cx="12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Jones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5">
              <a:extLst>
                <a:ext uri="{FF2B5EF4-FFF2-40B4-BE49-F238E27FC236}">
                  <a16:creationId xmlns:a16="http://schemas.microsoft.com/office/drawing/2014/main" id="{3FC9A290-2F76-4F59-A91D-03E1CA94CECA}"/>
                </a:ext>
              </a:extLst>
            </p:cNvPr>
            <p:cNvSpPr>
              <a:spLocks noChangeArrowheads="1"/>
            </p:cNvSpPr>
            <p:nvPr/>
          </p:nvSpPr>
          <p:spPr bwMode="auto">
            <a:xfrm>
              <a:off x="5990" y="2801"/>
              <a:ext cx="14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Rankin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6">
              <a:extLst>
                <a:ext uri="{FF2B5EF4-FFF2-40B4-BE49-F238E27FC236}">
                  <a16:creationId xmlns:a16="http://schemas.microsoft.com/office/drawing/2014/main" id="{B00F4F44-863C-42FE-A956-5D90BAC0FCAE}"/>
                </a:ext>
              </a:extLst>
            </p:cNvPr>
            <p:cNvSpPr>
              <a:spLocks noChangeArrowheads="1"/>
            </p:cNvSpPr>
            <p:nvPr/>
          </p:nvSpPr>
          <p:spPr bwMode="auto">
            <a:xfrm>
              <a:off x="6248" y="2959"/>
              <a:ext cx="12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Smith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7">
              <a:extLst>
                <a:ext uri="{FF2B5EF4-FFF2-40B4-BE49-F238E27FC236}">
                  <a16:creationId xmlns:a16="http://schemas.microsoft.com/office/drawing/2014/main" id="{7AC3F27C-EF3D-4636-AA95-DCF5D5BCD5DD}"/>
                </a:ext>
              </a:extLst>
            </p:cNvPr>
            <p:cNvSpPr>
              <a:spLocks noChangeArrowheads="1"/>
            </p:cNvSpPr>
            <p:nvPr/>
          </p:nvSpPr>
          <p:spPr bwMode="auto">
            <a:xfrm>
              <a:off x="5714" y="3050"/>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Copiah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108">
              <a:extLst>
                <a:ext uri="{FF2B5EF4-FFF2-40B4-BE49-F238E27FC236}">
                  <a16:creationId xmlns:a16="http://schemas.microsoft.com/office/drawing/2014/main" id="{9BBE773D-724A-40E4-AE24-DAE87AD38A64}"/>
                </a:ext>
              </a:extLst>
            </p:cNvPr>
            <p:cNvSpPr>
              <a:spLocks noChangeArrowheads="1"/>
            </p:cNvSpPr>
            <p:nvPr/>
          </p:nvSpPr>
          <p:spPr bwMode="auto">
            <a:xfrm>
              <a:off x="6679" y="2945"/>
              <a:ext cx="13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Clarke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109">
              <a:extLst>
                <a:ext uri="{FF2B5EF4-FFF2-40B4-BE49-F238E27FC236}">
                  <a16:creationId xmlns:a16="http://schemas.microsoft.com/office/drawing/2014/main" id="{6923E117-3DC1-48D8-94CB-0C9706323637}"/>
                </a:ext>
              </a:extLst>
            </p:cNvPr>
            <p:cNvSpPr>
              <a:spLocks noChangeArrowheads="1"/>
            </p:cNvSpPr>
            <p:nvPr/>
          </p:nvSpPr>
          <p:spPr bwMode="auto">
            <a:xfrm>
              <a:off x="6769" y="1764"/>
              <a:ext cx="15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Monroe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110">
              <a:extLst>
                <a:ext uri="{FF2B5EF4-FFF2-40B4-BE49-F238E27FC236}">
                  <a16:creationId xmlns:a16="http://schemas.microsoft.com/office/drawing/2014/main" id="{B2CBCE3E-680F-44F2-9FF5-D2613B8E524A}"/>
                </a:ext>
              </a:extLst>
            </p:cNvPr>
            <p:cNvSpPr>
              <a:spLocks noChangeArrowheads="1"/>
            </p:cNvSpPr>
            <p:nvPr/>
          </p:nvSpPr>
          <p:spPr bwMode="auto">
            <a:xfrm>
              <a:off x="5983" y="1459"/>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Panola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111">
              <a:extLst>
                <a:ext uri="{FF2B5EF4-FFF2-40B4-BE49-F238E27FC236}">
                  <a16:creationId xmlns:a16="http://schemas.microsoft.com/office/drawing/2014/main" id="{DCD315A5-C120-4FF7-8391-D9BFE53030A9}"/>
                </a:ext>
              </a:extLst>
            </p:cNvPr>
            <p:cNvSpPr>
              <a:spLocks noChangeArrowheads="1"/>
            </p:cNvSpPr>
            <p:nvPr/>
          </p:nvSpPr>
          <p:spPr bwMode="auto">
            <a:xfrm>
              <a:off x="6441" y="2958"/>
              <a:ext cx="14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Jasper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 name="Rectangle 112">
              <a:extLst>
                <a:ext uri="{FF2B5EF4-FFF2-40B4-BE49-F238E27FC236}">
                  <a16:creationId xmlns:a16="http://schemas.microsoft.com/office/drawing/2014/main" id="{086E1935-B83F-48FD-AAA6-D82C6EEE1F6D}"/>
                </a:ext>
              </a:extLst>
            </p:cNvPr>
            <p:cNvSpPr>
              <a:spLocks noChangeArrowheads="1"/>
            </p:cNvSpPr>
            <p:nvPr/>
          </p:nvSpPr>
          <p:spPr bwMode="auto">
            <a:xfrm>
              <a:off x="5910" y="2255"/>
              <a:ext cx="16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Holmes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 name="Rectangle 113">
              <a:extLst>
                <a:ext uri="{FF2B5EF4-FFF2-40B4-BE49-F238E27FC236}">
                  <a16:creationId xmlns:a16="http://schemas.microsoft.com/office/drawing/2014/main" id="{64B67F07-DEBE-4E6A-810F-0DD0A76A7757}"/>
                </a:ext>
              </a:extLst>
            </p:cNvPr>
            <p:cNvSpPr>
              <a:spLocks noChangeArrowheads="1"/>
            </p:cNvSpPr>
            <p:nvPr/>
          </p:nvSpPr>
          <p:spPr bwMode="auto">
            <a:xfrm>
              <a:off x="6684" y="2484"/>
              <a:ext cx="16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Kemper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 name="Rectangle 114">
              <a:extLst>
                <a:ext uri="{FF2B5EF4-FFF2-40B4-BE49-F238E27FC236}">
                  <a16:creationId xmlns:a16="http://schemas.microsoft.com/office/drawing/2014/main" id="{5046D4BB-2173-45BB-BE59-54427CB972E9}"/>
                </a:ext>
              </a:extLst>
            </p:cNvPr>
            <p:cNvSpPr>
              <a:spLocks noChangeArrowheads="1"/>
            </p:cNvSpPr>
            <p:nvPr/>
          </p:nvSpPr>
          <p:spPr bwMode="auto">
            <a:xfrm>
              <a:off x="6016" y="1273"/>
              <a:ext cx="10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Tate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 name="Rectangle 115">
              <a:extLst>
                <a:ext uri="{FF2B5EF4-FFF2-40B4-BE49-F238E27FC236}">
                  <a16:creationId xmlns:a16="http://schemas.microsoft.com/office/drawing/2014/main" id="{4AEBF6B5-AE8A-4581-A232-865C7D238D80}"/>
                </a:ext>
              </a:extLst>
            </p:cNvPr>
            <p:cNvSpPr>
              <a:spLocks noChangeArrowheads="1"/>
            </p:cNvSpPr>
            <p:nvPr/>
          </p:nvSpPr>
          <p:spPr bwMode="auto">
            <a:xfrm>
              <a:off x="6700" y="3471"/>
              <a:ext cx="15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Greene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 name="Rectangle 116">
              <a:extLst>
                <a:ext uri="{FF2B5EF4-FFF2-40B4-BE49-F238E27FC236}">
                  <a16:creationId xmlns:a16="http://schemas.microsoft.com/office/drawing/2014/main" id="{140A90A2-CB12-4A53-88EE-EF819D43C32D}"/>
                </a:ext>
              </a:extLst>
            </p:cNvPr>
            <p:cNvSpPr>
              <a:spLocks noChangeArrowheads="1"/>
            </p:cNvSpPr>
            <p:nvPr/>
          </p:nvSpPr>
          <p:spPr bwMode="auto">
            <a:xfrm>
              <a:off x="5992" y="2043"/>
              <a:ext cx="14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Carroll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1" name="Rectangle 117">
              <a:extLst>
                <a:ext uri="{FF2B5EF4-FFF2-40B4-BE49-F238E27FC236}">
                  <a16:creationId xmlns:a16="http://schemas.microsoft.com/office/drawing/2014/main" id="{EB725B2A-C152-4C56-964D-65B01DA1484C}"/>
                </a:ext>
              </a:extLst>
            </p:cNvPr>
            <p:cNvSpPr>
              <a:spLocks noChangeArrowheads="1"/>
            </p:cNvSpPr>
            <p:nvPr/>
          </p:nvSpPr>
          <p:spPr bwMode="auto">
            <a:xfrm>
              <a:off x="6225" y="2488"/>
              <a:ext cx="13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Leake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 name="Rectangle 118">
              <a:extLst>
                <a:ext uri="{FF2B5EF4-FFF2-40B4-BE49-F238E27FC236}">
                  <a16:creationId xmlns:a16="http://schemas.microsoft.com/office/drawing/2014/main" id="{8BB5C5D7-D378-401C-BC31-2C96139B655A}"/>
                </a:ext>
              </a:extLst>
            </p:cNvPr>
            <p:cNvSpPr>
              <a:spLocks noChangeArrowheads="1"/>
            </p:cNvSpPr>
            <p:nvPr/>
          </p:nvSpPr>
          <p:spPr bwMode="auto">
            <a:xfrm>
              <a:off x="5759" y="3499"/>
              <a:ext cx="9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Pike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3" name="Rectangle 119">
              <a:extLst>
                <a:ext uri="{FF2B5EF4-FFF2-40B4-BE49-F238E27FC236}">
                  <a16:creationId xmlns:a16="http://schemas.microsoft.com/office/drawing/2014/main" id="{5DCCFAAF-73A3-49C3-B6AB-70D30E9CB5BF}"/>
                </a:ext>
              </a:extLst>
            </p:cNvPr>
            <p:cNvSpPr>
              <a:spLocks noChangeArrowheads="1"/>
            </p:cNvSpPr>
            <p:nvPr/>
          </p:nvSpPr>
          <p:spPr bwMode="auto">
            <a:xfrm>
              <a:off x="6584" y="1887"/>
              <a:ext cx="10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Clay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120">
              <a:extLst>
                <a:ext uri="{FF2B5EF4-FFF2-40B4-BE49-F238E27FC236}">
                  <a16:creationId xmlns:a16="http://schemas.microsoft.com/office/drawing/2014/main" id="{896154D2-D168-4CEC-9826-445418F6585A}"/>
                </a:ext>
              </a:extLst>
            </p:cNvPr>
            <p:cNvSpPr>
              <a:spLocks noChangeArrowheads="1"/>
            </p:cNvSpPr>
            <p:nvPr/>
          </p:nvSpPr>
          <p:spPr bwMode="auto">
            <a:xfrm>
              <a:off x="6694" y="3899"/>
              <a:ext cx="17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Jackson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 name="Rectangle 121">
              <a:extLst>
                <a:ext uri="{FF2B5EF4-FFF2-40B4-BE49-F238E27FC236}">
                  <a16:creationId xmlns:a16="http://schemas.microsoft.com/office/drawing/2014/main" id="{4308B9F5-B2EB-4249-8DFA-98BE834FE361}"/>
                </a:ext>
              </a:extLst>
            </p:cNvPr>
            <p:cNvSpPr>
              <a:spLocks noChangeArrowheads="1"/>
            </p:cNvSpPr>
            <p:nvPr/>
          </p:nvSpPr>
          <p:spPr bwMode="auto">
            <a:xfrm>
              <a:off x="5811" y="1976"/>
              <a:ext cx="14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Leflore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 name="Rectangle 122">
              <a:extLst>
                <a:ext uri="{FF2B5EF4-FFF2-40B4-BE49-F238E27FC236}">
                  <a16:creationId xmlns:a16="http://schemas.microsoft.com/office/drawing/2014/main" id="{3BBAE7F2-E482-48F0-8F0F-6C81BFC92FE0}"/>
                </a:ext>
              </a:extLst>
            </p:cNvPr>
            <p:cNvSpPr>
              <a:spLocks noChangeArrowheads="1"/>
            </p:cNvSpPr>
            <p:nvPr/>
          </p:nvSpPr>
          <p:spPr bwMode="auto">
            <a:xfrm>
              <a:off x="5931" y="2573"/>
              <a:ext cx="17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Madison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 name="Rectangle 123">
              <a:extLst>
                <a:ext uri="{FF2B5EF4-FFF2-40B4-BE49-F238E27FC236}">
                  <a16:creationId xmlns:a16="http://schemas.microsoft.com/office/drawing/2014/main" id="{36C20A21-F348-453B-A130-FD67EA2D3335}"/>
                </a:ext>
              </a:extLst>
            </p:cNvPr>
            <p:cNvSpPr>
              <a:spLocks noChangeArrowheads="1"/>
            </p:cNvSpPr>
            <p:nvPr/>
          </p:nvSpPr>
          <p:spPr bwMode="auto">
            <a:xfrm rot="17220931">
              <a:off x="5530" y="2722"/>
              <a:ext cx="15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Warren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8" name="Rectangle 124">
              <a:extLst>
                <a:ext uri="{FF2B5EF4-FFF2-40B4-BE49-F238E27FC236}">
                  <a16:creationId xmlns:a16="http://schemas.microsoft.com/office/drawing/2014/main" id="{64753B4D-E1DC-42D0-A927-9118F9B196F6}"/>
                </a:ext>
              </a:extLst>
            </p:cNvPr>
            <p:cNvSpPr>
              <a:spLocks noChangeArrowheads="1"/>
            </p:cNvSpPr>
            <p:nvPr/>
          </p:nvSpPr>
          <p:spPr bwMode="auto">
            <a:xfrm>
              <a:off x="6207" y="1200"/>
              <a:ext cx="17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Marshall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 name="Rectangle 125">
              <a:extLst>
                <a:ext uri="{FF2B5EF4-FFF2-40B4-BE49-F238E27FC236}">
                  <a16:creationId xmlns:a16="http://schemas.microsoft.com/office/drawing/2014/main" id="{131A8B06-7948-4FAE-BDA9-40231294C0C9}"/>
                </a:ext>
              </a:extLst>
            </p:cNvPr>
            <p:cNvSpPr>
              <a:spLocks noChangeArrowheads="1"/>
            </p:cNvSpPr>
            <p:nvPr/>
          </p:nvSpPr>
          <p:spPr bwMode="auto">
            <a:xfrm>
              <a:off x="5716" y="3270"/>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Lincoln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 name="Rectangle 126">
              <a:extLst>
                <a:ext uri="{FF2B5EF4-FFF2-40B4-BE49-F238E27FC236}">
                  <a16:creationId xmlns:a16="http://schemas.microsoft.com/office/drawing/2014/main" id="{DCF38759-3647-4A38-BED2-42A4CA1763E8}"/>
                </a:ext>
              </a:extLst>
            </p:cNvPr>
            <p:cNvSpPr>
              <a:spLocks noChangeArrowheads="1"/>
            </p:cNvSpPr>
            <p:nvPr/>
          </p:nvSpPr>
          <p:spPr bwMode="auto">
            <a:xfrm>
              <a:off x="6045" y="3463"/>
              <a:ext cx="14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Marion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 name="Rectangle 127">
              <a:extLst>
                <a:ext uri="{FF2B5EF4-FFF2-40B4-BE49-F238E27FC236}">
                  <a16:creationId xmlns:a16="http://schemas.microsoft.com/office/drawing/2014/main" id="{65ABCE07-E364-44A8-820B-3BB2F4C2EA4D}"/>
                </a:ext>
              </a:extLst>
            </p:cNvPr>
            <p:cNvSpPr>
              <a:spLocks noChangeArrowheads="1"/>
            </p:cNvSpPr>
            <p:nvPr/>
          </p:nvSpPr>
          <p:spPr bwMode="auto">
            <a:xfrm>
              <a:off x="6236" y="3479"/>
              <a:ext cx="13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Lamar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 name="Rectangle 128">
              <a:extLst>
                <a:ext uri="{FF2B5EF4-FFF2-40B4-BE49-F238E27FC236}">
                  <a16:creationId xmlns:a16="http://schemas.microsoft.com/office/drawing/2014/main" id="{6413E8B9-E027-4ED9-9C61-B67167856A4A}"/>
                </a:ext>
              </a:extLst>
            </p:cNvPr>
            <p:cNvSpPr>
              <a:spLocks noChangeArrowheads="1"/>
            </p:cNvSpPr>
            <p:nvPr/>
          </p:nvSpPr>
          <p:spPr bwMode="auto">
            <a:xfrm>
              <a:off x="6712" y="2256"/>
              <a:ext cx="18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Noxubee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 name="Rectangle 129">
              <a:extLst>
                <a:ext uri="{FF2B5EF4-FFF2-40B4-BE49-F238E27FC236}">
                  <a16:creationId xmlns:a16="http://schemas.microsoft.com/office/drawing/2014/main" id="{A17BC59A-4379-4165-AA99-ED4044BB1580}"/>
                </a:ext>
              </a:extLst>
            </p:cNvPr>
            <p:cNvSpPr>
              <a:spLocks noChangeArrowheads="1"/>
            </p:cNvSpPr>
            <p:nvPr/>
          </p:nvSpPr>
          <p:spPr bwMode="auto">
            <a:xfrm>
              <a:off x="6456" y="3745"/>
              <a:ext cx="1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Stone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 name="Rectangle 130">
              <a:extLst>
                <a:ext uri="{FF2B5EF4-FFF2-40B4-BE49-F238E27FC236}">
                  <a16:creationId xmlns:a16="http://schemas.microsoft.com/office/drawing/2014/main" id="{D6FD1D66-3C82-4365-8206-1EAC439F8289}"/>
                </a:ext>
              </a:extLst>
            </p:cNvPr>
            <p:cNvSpPr>
              <a:spLocks noChangeArrowheads="1"/>
            </p:cNvSpPr>
            <p:nvPr/>
          </p:nvSpPr>
          <p:spPr bwMode="auto">
            <a:xfrm>
              <a:off x="6432" y="2713"/>
              <a:ext cx="15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Newton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 name="Rectangle 131">
              <a:extLst>
                <a:ext uri="{FF2B5EF4-FFF2-40B4-BE49-F238E27FC236}">
                  <a16:creationId xmlns:a16="http://schemas.microsoft.com/office/drawing/2014/main" id="{A899A42C-3642-494A-8C06-D1AA94842066}"/>
                </a:ext>
              </a:extLst>
            </p:cNvPr>
            <p:cNvSpPr>
              <a:spLocks noChangeArrowheads="1"/>
            </p:cNvSpPr>
            <p:nvPr/>
          </p:nvSpPr>
          <p:spPr bwMode="auto">
            <a:xfrm>
              <a:off x="6482" y="2259"/>
              <a:ext cx="16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Winston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 name="Rectangle 132">
              <a:extLst>
                <a:ext uri="{FF2B5EF4-FFF2-40B4-BE49-F238E27FC236}">
                  <a16:creationId xmlns:a16="http://schemas.microsoft.com/office/drawing/2014/main" id="{ED384C8C-85DC-49DF-883E-A653A729BE1E}"/>
                </a:ext>
              </a:extLst>
            </p:cNvPr>
            <p:cNvSpPr>
              <a:spLocks noChangeArrowheads="1"/>
            </p:cNvSpPr>
            <p:nvPr/>
          </p:nvSpPr>
          <p:spPr bwMode="auto">
            <a:xfrm>
              <a:off x="6216" y="1460"/>
              <a:ext cx="18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Lafayette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 name="Rectangle 133">
              <a:extLst>
                <a:ext uri="{FF2B5EF4-FFF2-40B4-BE49-F238E27FC236}">
                  <a16:creationId xmlns:a16="http://schemas.microsoft.com/office/drawing/2014/main" id="{78A416C0-C4FA-442F-B125-0E3332FB1CFE}"/>
                </a:ext>
              </a:extLst>
            </p:cNvPr>
            <p:cNvSpPr>
              <a:spLocks noChangeArrowheads="1"/>
            </p:cNvSpPr>
            <p:nvPr/>
          </p:nvSpPr>
          <p:spPr bwMode="auto">
            <a:xfrm>
              <a:off x="5766" y="1315"/>
              <a:ext cx="14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Tunica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 name="Rectangle 134">
              <a:extLst>
                <a:ext uri="{FF2B5EF4-FFF2-40B4-BE49-F238E27FC236}">
                  <a16:creationId xmlns:a16="http://schemas.microsoft.com/office/drawing/2014/main" id="{63DC0D3F-358A-495C-981A-97F4A3B6DAEF}"/>
                </a:ext>
              </a:extLst>
            </p:cNvPr>
            <p:cNvSpPr>
              <a:spLocks noChangeArrowheads="1"/>
            </p:cNvSpPr>
            <p:nvPr/>
          </p:nvSpPr>
          <p:spPr bwMode="auto">
            <a:xfrm>
              <a:off x="5203" y="3503"/>
              <a:ext cx="19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Wilkinson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 name="Rectangle 135">
              <a:extLst>
                <a:ext uri="{FF2B5EF4-FFF2-40B4-BE49-F238E27FC236}">
                  <a16:creationId xmlns:a16="http://schemas.microsoft.com/office/drawing/2014/main" id="{CC803951-264B-4ADC-809F-BD7BFB5E5207}"/>
                </a:ext>
              </a:extLst>
            </p:cNvPr>
            <p:cNvSpPr>
              <a:spLocks noChangeArrowheads="1"/>
            </p:cNvSpPr>
            <p:nvPr/>
          </p:nvSpPr>
          <p:spPr bwMode="auto">
            <a:xfrm>
              <a:off x="6493" y="1373"/>
              <a:ext cx="1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Union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 name="Rectangle 136">
              <a:extLst>
                <a:ext uri="{FF2B5EF4-FFF2-40B4-BE49-F238E27FC236}">
                  <a16:creationId xmlns:a16="http://schemas.microsoft.com/office/drawing/2014/main" id="{1150A042-A02C-4E1E-BACC-70AB2DFBDA56}"/>
                </a:ext>
              </a:extLst>
            </p:cNvPr>
            <p:cNvSpPr>
              <a:spLocks noChangeArrowheads="1"/>
            </p:cNvSpPr>
            <p:nvPr/>
          </p:nvSpPr>
          <p:spPr bwMode="auto">
            <a:xfrm>
              <a:off x="5456" y="3302"/>
              <a:ext cx="16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Franklin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1" name="Rectangle 137">
              <a:extLst>
                <a:ext uri="{FF2B5EF4-FFF2-40B4-BE49-F238E27FC236}">
                  <a16:creationId xmlns:a16="http://schemas.microsoft.com/office/drawing/2014/main" id="{E8DB8DD3-CEAB-4190-B9F0-3E030A5298F8}"/>
                </a:ext>
              </a:extLst>
            </p:cNvPr>
            <p:cNvSpPr>
              <a:spLocks noChangeArrowheads="1"/>
            </p:cNvSpPr>
            <p:nvPr/>
          </p:nvSpPr>
          <p:spPr bwMode="auto">
            <a:xfrm rot="16465232">
              <a:off x="5641" y="1924"/>
              <a:ext cx="20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Sunflower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2" name="Rectangle 138">
              <a:extLst>
                <a:ext uri="{FF2B5EF4-FFF2-40B4-BE49-F238E27FC236}">
                  <a16:creationId xmlns:a16="http://schemas.microsoft.com/office/drawing/2014/main" id="{A7113216-A612-4652-BA4A-63711B6AB52F}"/>
                </a:ext>
              </a:extLst>
            </p:cNvPr>
            <p:cNvSpPr>
              <a:spLocks noChangeArrowheads="1"/>
            </p:cNvSpPr>
            <p:nvPr/>
          </p:nvSpPr>
          <p:spPr bwMode="auto">
            <a:xfrm>
              <a:off x="6309" y="1730"/>
              <a:ext cx="17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Calhoun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3" name="Rectangle 139">
              <a:extLst>
                <a:ext uri="{FF2B5EF4-FFF2-40B4-BE49-F238E27FC236}">
                  <a16:creationId xmlns:a16="http://schemas.microsoft.com/office/drawing/2014/main" id="{1FE68D94-8731-42D7-988A-C96AB532829F}"/>
                </a:ext>
              </a:extLst>
            </p:cNvPr>
            <p:cNvSpPr>
              <a:spLocks noChangeArrowheads="1"/>
            </p:cNvSpPr>
            <p:nvPr/>
          </p:nvSpPr>
          <p:spPr bwMode="auto">
            <a:xfrm>
              <a:off x="5980" y="1140"/>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Desoto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4" name="Rectangle 140">
              <a:extLst>
                <a:ext uri="{FF2B5EF4-FFF2-40B4-BE49-F238E27FC236}">
                  <a16:creationId xmlns:a16="http://schemas.microsoft.com/office/drawing/2014/main" id="{4DDA9F13-D5D0-412D-B549-D0349CB90545}"/>
                </a:ext>
              </a:extLst>
            </p:cNvPr>
            <p:cNvSpPr>
              <a:spLocks noChangeArrowheads="1"/>
            </p:cNvSpPr>
            <p:nvPr/>
          </p:nvSpPr>
          <p:spPr bwMode="auto">
            <a:xfrm>
              <a:off x="6155" y="3759"/>
              <a:ext cx="22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Pearl River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 name="Rectangle 141">
              <a:extLst>
                <a:ext uri="{FF2B5EF4-FFF2-40B4-BE49-F238E27FC236}">
                  <a16:creationId xmlns:a16="http://schemas.microsoft.com/office/drawing/2014/main" id="{7A14B9FA-1B0D-429B-AC09-9537CA2BB85D}"/>
                </a:ext>
              </a:extLst>
            </p:cNvPr>
            <p:cNvSpPr>
              <a:spLocks noChangeArrowheads="1"/>
            </p:cNvSpPr>
            <p:nvPr/>
          </p:nvSpPr>
          <p:spPr bwMode="auto">
            <a:xfrm>
              <a:off x="5222" y="3296"/>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Adams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 name="Rectangle 142">
              <a:extLst>
                <a:ext uri="{FF2B5EF4-FFF2-40B4-BE49-F238E27FC236}">
                  <a16:creationId xmlns:a16="http://schemas.microsoft.com/office/drawing/2014/main" id="{6DA92732-2A18-47B7-BF9C-FE135DE27CE0}"/>
                </a:ext>
              </a:extLst>
            </p:cNvPr>
            <p:cNvSpPr>
              <a:spLocks noChangeArrowheads="1"/>
            </p:cNvSpPr>
            <p:nvPr/>
          </p:nvSpPr>
          <p:spPr bwMode="auto">
            <a:xfrm>
              <a:off x="6434" y="3920"/>
              <a:ext cx="17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Harrison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 name="Rectangle 143">
              <a:extLst>
                <a:ext uri="{FF2B5EF4-FFF2-40B4-BE49-F238E27FC236}">
                  <a16:creationId xmlns:a16="http://schemas.microsoft.com/office/drawing/2014/main" id="{1AB2BE1D-4829-45AC-A0EE-B7AA802FD855}"/>
                </a:ext>
              </a:extLst>
            </p:cNvPr>
            <p:cNvSpPr>
              <a:spLocks noChangeArrowheads="1"/>
            </p:cNvSpPr>
            <p:nvPr/>
          </p:nvSpPr>
          <p:spPr bwMode="auto">
            <a:xfrm>
              <a:off x="6533" y="1195"/>
              <a:ext cx="14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Tippah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8" name="Rectangle 144">
              <a:extLst>
                <a:ext uri="{FF2B5EF4-FFF2-40B4-BE49-F238E27FC236}">
                  <a16:creationId xmlns:a16="http://schemas.microsoft.com/office/drawing/2014/main" id="{9F741B07-3836-4028-9DBC-7BEADB5D37EF}"/>
                </a:ext>
              </a:extLst>
            </p:cNvPr>
            <p:cNvSpPr>
              <a:spLocks noChangeArrowheads="1"/>
            </p:cNvSpPr>
            <p:nvPr/>
          </p:nvSpPr>
          <p:spPr bwMode="auto">
            <a:xfrm>
              <a:off x="5998" y="3026"/>
              <a:ext cx="17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Simpson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 name="Rectangle 145">
              <a:extLst>
                <a:ext uri="{FF2B5EF4-FFF2-40B4-BE49-F238E27FC236}">
                  <a16:creationId xmlns:a16="http://schemas.microsoft.com/office/drawing/2014/main" id="{E70907C5-1004-4D65-AE85-4B54C8C28DA0}"/>
                </a:ext>
              </a:extLst>
            </p:cNvPr>
            <p:cNvSpPr>
              <a:spLocks noChangeArrowheads="1"/>
            </p:cNvSpPr>
            <p:nvPr/>
          </p:nvSpPr>
          <p:spPr bwMode="auto">
            <a:xfrm rot="16200000">
              <a:off x="6378" y="3453"/>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Forrest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0" name="Rectangle 146">
              <a:extLst>
                <a:ext uri="{FF2B5EF4-FFF2-40B4-BE49-F238E27FC236}">
                  <a16:creationId xmlns:a16="http://schemas.microsoft.com/office/drawing/2014/main" id="{2F796CB9-68DD-4BC1-882D-FC2FBB548A85}"/>
                </a:ext>
              </a:extLst>
            </p:cNvPr>
            <p:cNvSpPr>
              <a:spLocks noChangeArrowheads="1"/>
            </p:cNvSpPr>
            <p:nvPr/>
          </p:nvSpPr>
          <p:spPr bwMode="auto">
            <a:xfrm rot="17558030">
              <a:off x="5415" y="2134"/>
              <a:ext cx="23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Washington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1" name="Rectangle 147">
              <a:extLst>
                <a:ext uri="{FF2B5EF4-FFF2-40B4-BE49-F238E27FC236}">
                  <a16:creationId xmlns:a16="http://schemas.microsoft.com/office/drawing/2014/main" id="{7948A113-DDB6-4249-866C-77B230700ECD}"/>
                </a:ext>
              </a:extLst>
            </p:cNvPr>
            <p:cNvSpPr>
              <a:spLocks noChangeArrowheads="1"/>
            </p:cNvSpPr>
            <p:nvPr/>
          </p:nvSpPr>
          <p:spPr bwMode="auto">
            <a:xfrm>
              <a:off x="6695" y="3694"/>
              <a:ext cx="15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George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2" name="Rectangle 148">
              <a:extLst>
                <a:ext uri="{FF2B5EF4-FFF2-40B4-BE49-F238E27FC236}">
                  <a16:creationId xmlns:a16="http://schemas.microsoft.com/office/drawing/2014/main" id="{10571EEB-1F1A-44EB-84EB-A312F7EBE36B}"/>
                </a:ext>
              </a:extLst>
            </p:cNvPr>
            <p:cNvSpPr>
              <a:spLocks noChangeArrowheads="1"/>
            </p:cNvSpPr>
            <p:nvPr/>
          </p:nvSpPr>
          <p:spPr bwMode="auto">
            <a:xfrm>
              <a:off x="6644" y="2709"/>
              <a:ext cx="2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Lauderdale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 name="Rectangle 149">
              <a:extLst>
                <a:ext uri="{FF2B5EF4-FFF2-40B4-BE49-F238E27FC236}">
                  <a16:creationId xmlns:a16="http://schemas.microsoft.com/office/drawing/2014/main" id="{79376EF6-EF07-42F4-B4BF-6949A353E160}"/>
                </a:ext>
              </a:extLst>
            </p:cNvPr>
            <p:cNvSpPr>
              <a:spLocks noChangeArrowheads="1"/>
            </p:cNvSpPr>
            <p:nvPr/>
          </p:nvSpPr>
          <p:spPr bwMode="auto">
            <a:xfrm>
              <a:off x="6419" y="2487"/>
              <a:ext cx="18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Neshoba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 name="Rectangle 150">
              <a:extLst>
                <a:ext uri="{FF2B5EF4-FFF2-40B4-BE49-F238E27FC236}">
                  <a16:creationId xmlns:a16="http://schemas.microsoft.com/office/drawing/2014/main" id="{5E5ED506-433A-459B-B2F4-645109673F7A}"/>
                </a:ext>
              </a:extLst>
            </p:cNvPr>
            <p:cNvSpPr>
              <a:spLocks noChangeArrowheads="1"/>
            </p:cNvSpPr>
            <p:nvPr/>
          </p:nvSpPr>
          <p:spPr bwMode="auto">
            <a:xfrm>
              <a:off x="6728" y="1124"/>
              <a:ext cx="13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Alcorn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 name="Rectangle 151">
              <a:extLst>
                <a:ext uri="{FF2B5EF4-FFF2-40B4-BE49-F238E27FC236}">
                  <a16:creationId xmlns:a16="http://schemas.microsoft.com/office/drawing/2014/main" id="{3F7BA962-B461-4D73-98BD-61DEA5B51DA9}"/>
                </a:ext>
              </a:extLst>
            </p:cNvPr>
            <p:cNvSpPr>
              <a:spLocks noChangeArrowheads="1"/>
            </p:cNvSpPr>
            <p:nvPr/>
          </p:nvSpPr>
          <p:spPr bwMode="auto">
            <a:xfrm>
              <a:off x="5593" y="1540"/>
              <a:ext cx="19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Coahoma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 name="Rectangle 152">
              <a:extLst>
                <a:ext uri="{FF2B5EF4-FFF2-40B4-BE49-F238E27FC236}">
                  <a16:creationId xmlns:a16="http://schemas.microsoft.com/office/drawing/2014/main" id="{A296B04D-E0E5-4F6E-B596-72C8A98C099A}"/>
                </a:ext>
              </a:extLst>
            </p:cNvPr>
            <p:cNvSpPr>
              <a:spLocks noChangeArrowheads="1"/>
            </p:cNvSpPr>
            <p:nvPr/>
          </p:nvSpPr>
          <p:spPr bwMode="auto">
            <a:xfrm>
              <a:off x="6764" y="2039"/>
              <a:ext cx="18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Lowndes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7" name="Rectangle 153">
              <a:extLst>
                <a:ext uri="{FF2B5EF4-FFF2-40B4-BE49-F238E27FC236}">
                  <a16:creationId xmlns:a16="http://schemas.microsoft.com/office/drawing/2014/main" id="{360BC9A9-3EDF-4124-A0B6-F6E8BBCEDD8F}"/>
                </a:ext>
              </a:extLst>
            </p:cNvPr>
            <p:cNvSpPr>
              <a:spLocks noChangeArrowheads="1"/>
            </p:cNvSpPr>
            <p:nvPr/>
          </p:nvSpPr>
          <p:spPr bwMode="auto">
            <a:xfrm>
              <a:off x="5365" y="3145"/>
              <a:ext cx="19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Jefferson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8" name="Rectangle 154">
              <a:extLst>
                <a:ext uri="{FF2B5EF4-FFF2-40B4-BE49-F238E27FC236}">
                  <a16:creationId xmlns:a16="http://schemas.microsoft.com/office/drawing/2014/main" id="{206A5BE7-1FE5-4B9C-B10E-CDDED55FAC0C}"/>
                </a:ext>
              </a:extLst>
            </p:cNvPr>
            <p:cNvSpPr>
              <a:spLocks noChangeArrowheads="1"/>
            </p:cNvSpPr>
            <p:nvPr/>
          </p:nvSpPr>
          <p:spPr bwMode="auto">
            <a:xfrm>
              <a:off x="6400" y="1136"/>
              <a:ext cx="14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Benton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 name="Rectangle 155">
              <a:extLst>
                <a:ext uri="{FF2B5EF4-FFF2-40B4-BE49-F238E27FC236}">
                  <a16:creationId xmlns:a16="http://schemas.microsoft.com/office/drawing/2014/main" id="{AC391213-1EBC-470E-98EB-686972894C51}"/>
                </a:ext>
              </a:extLst>
            </p:cNvPr>
            <p:cNvSpPr>
              <a:spLocks noChangeArrowheads="1"/>
            </p:cNvSpPr>
            <p:nvPr/>
          </p:nvSpPr>
          <p:spPr bwMode="auto">
            <a:xfrm>
              <a:off x="6458" y="1543"/>
              <a:ext cx="18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Pontotoc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0" name="Rectangle 156">
              <a:extLst>
                <a:ext uri="{FF2B5EF4-FFF2-40B4-BE49-F238E27FC236}">
                  <a16:creationId xmlns:a16="http://schemas.microsoft.com/office/drawing/2014/main" id="{D35C4794-1675-4A91-B8FC-B962CE5D0951}"/>
                </a:ext>
              </a:extLst>
            </p:cNvPr>
            <p:cNvSpPr>
              <a:spLocks noChangeArrowheads="1"/>
            </p:cNvSpPr>
            <p:nvPr/>
          </p:nvSpPr>
          <p:spPr bwMode="auto">
            <a:xfrm>
              <a:off x="6807" y="1505"/>
              <a:ext cx="19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Itawamba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 name="Rectangle 157">
              <a:extLst>
                <a:ext uri="{FF2B5EF4-FFF2-40B4-BE49-F238E27FC236}">
                  <a16:creationId xmlns:a16="http://schemas.microsoft.com/office/drawing/2014/main" id="{A6657C9D-A9F7-47F5-8FE5-D46D1063B08B}"/>
                </a:ext>
              </a:extLst>
            </p:cNvPr>
            <p:cNvSpPr>
              <a:spLocks noChangeArrowheads="1"/>
            </p:cNvSpPr>
            <p:nvPr/>
          </p:nvSpPr>
          <p:spPr bwMode="auto">
            <a:xfrm rot="18378828">
              <a:off x="6239" y="3954"/>
              <a:ext cx="18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Hancock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2" name="Rectangle 158">
              <a:extLst>
                <a:ext uri="{FF2B5EF4-FFF2-40B4-BE49-F238E27FC236}">
                  <a16:creationId xmlns:a16="http://schemas.microsoft.com/office/drawing/2014/main" id="{E7ACC3AD-C6C9-4F0D-A55A-02D226DDDFE0}"/>
                </a:ext>
              </a:extLst>
            </p:cNvPr>
            <p:cNvSpPr>
              <a:spLocks noChangeArrowheads="1"/>
            </p:cNvSpPr>
            <p:nvPr/>
          </p:nvSpPr>
          <p:spPr bwMode="auto">
            <a:xfrm>
              <a:off x="5811" y="1721"/>
              <a:ext cx="24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Tallahatchie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 name="Rectangle 159">
              <a:extLst>
                <a:ext uri="{FF2B5EF4-FFF2-40B4-BE49-F238E27FC236}">
                  <a16:creationId xmlns:a16="http://schemas.microsoft.com/office/drawing/2014/main" id="{E8BD7A98-A3F0-437A-9D72-4B39785381F9}"/>
                </a:ext>
              </a:extLst>
            </p:cNvPr>
            <p:cNvSpPr>
              <a:spLocks noChangeArrowheads="1"/>
            </p:cNvSpPr>
            <p:nvPr/>
          </p:nvSpPr>
          <p:spPr bwMode="auto">
            <a:xfrm rot="17808392">
              <a:off x="5519" y="2391"/>
              <a:ext cx="16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Sharkey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4" name="Rectangle 160">
              <a:extLst>
                <a:ext uri="{FF2B5EF4-FFF2-40B4-BE49-F238E27FC236}">
                  <a16:creationId xmlns:a16="http://schemas.microsoft.com/office/drawing/2014/main" id="{7E408E2F-98C2-4FA3-8AA9-1EF87A6FA3AD}"/>
                </a:ext>
              </a:extLst>
            </p:cNvPr>
            <p:cNvSpPr>
              <a:spLocks noChangeArrowheads="1"/>
            </p:cNvSpPr>
            <p:nvPr/>
          </p:nvSpPr>
          <p:spPr bwMode="auto">
            <a:xfrm>
              <a:off x="5437" y="2993"/>
              <a:ext cx="19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Claiborne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5" name="Rectangle 161">
              <a:extLst>
                <a:ext uri="{FF2B5EF4-FFF2-40B4-BE49-F238E27FC236}">
                  <a16:creationId xmlns:a16="http://schemas.microsoft.com/office/drawing/2014/main" id="{4239013C-291A-445C-843A-9A8547D1C470}"/>
                </a:ext>
              </a:extLst>
            </p:cNvPr>
            <p:cNvSpPr>
              <a:spLocks noChangeArrowheads="1"/>
            </p:cNvSpPr>
            <p:nvPr/>
          </p:nvSpPr>
          <p:spPr bwMode="auto">
            <a:xfrm>
              <a:off x="6734" y="1289"/>
              <a:ext cx="16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Prentiss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 name="Rectangle 162">
              <a:extLst>
                <a:ext uri="{FF2B5EF4-FFF2-40B4-BE49-F238E27FC236}">
                  <a16:creationId xmlns:a16="http://schemas.microsoft.com/office/drawing/2014/main" id="{8FDD9F3D-6166-4267-9279-F326C78307AA}"/>
                </a:ext>
              </a:extLst>
            </p:cNvPr>
            <p:cNvSpPr>
              <a:spLocks noChangeArrowheads="1"/>
            </p:cNvSpPr>
            <p:nvPr/>
          </p:nvSpPr>
          <p:spPr bwMode="auto">
            <a:xfrm>
              <a:off x="6040" y="1836"/>
              <a:ext cx="17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Grenada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7" name="Rectangle 163">
              <a:extLst>
                <a:ext uri="{FF2B5EF4-FFF2-40B4-BE49-F238E27FC236}">
                  <a16:creationId xmlns:a16="http://schemas.microsoft.com/office/drawing/2014/main" id="{8F1FC4DD-5DD2-4A65-9AE1-1796FF9A6605}"/>
                </a:ext>
              </a:extLst>
            </p:cNvPr>
            <p:cNvSpPr>
              <a:spLocks noChangeArrowheads="1"/>
            </p:cNvSpPr>
            <p:nvPr/>
          </p:nvSpPr>
          <p:spPr bwMode="auto">
            <a:xfrm>
              <a:off x="5913" y="3558"/>
              <a:ext cx="16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Walthall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8" name="Rectangle 164">
              <a:extLst>
                <a:ext uri="{FF2B5EF4-FFF2-40B4-BE49-F238E27FC236}">
                  <a16:creationId xmlns:a16="http://schemas.microsoft.com/office/drawing/2014/main" id="{D8A9773D-534D-435A-B9D0-93B4434D3D97}"/>
                </a:ext>
              </a:extLst>
            </p:cNvPr>
            <p:cNvSpPr>
              <a:spLocks noChangeArrowheads="1"/>
            </p:cNvSpPr>
            <p:nvPr/>
          </p:nvSpPr>
          <p:spPr bwMode="auto">
            <a:xfrm>
              <a:off x="6337" y="1936"/>
              <a:ext cx="17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Webster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 name="Rectangle 165">
              <a:extLst>
                <a:ext uri="{FF2B5EF4-FFF2-40B4-BE49-F238E27FC236}">
                  <a16:creationId xmlns:a16="http://schemas.microsoft.com/office/drawing/2014/main" id="{E0341A7D-5F1D-4595-9DE9-EF35670C5B94}"/>
                </a:ext>
              </a:extLst>
            </p:cNvPr>
            <p:cNvSpPr>
              <a:spLocks noChangeArrowheads="1"/>
            </p:cNvSpPr>
            <p:nvPr/>
          </p:nvSpPr>
          <p:spPr bwMode="auto">
            <a:xfrm>
              <a:off x="6336" y="2107"/>
              <a:ext cx="17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Choctaw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0" name="Rectangle 166">
              <a:extLst>
                <a:ext uri="{FF2B5EF4-FFF2-40B4-BE49-F238E27FC236}">
                  <a16:creationId xmlns:a16="http://schemas.microsoft.com/office/drawing/2014/main" id="{D99BEBE3-59D3-44F8-A61D-DE97E1F21E42}"/>
                </a:ext>
              </a:extLst>
            </p:cNvPr>
            <p:cNvSpPr>
              <a:spLocks noChangeArrowheads="1"/>
            </p:cNvSpPr>
            <p:nvPr/>
          </p:nvSpPr>
          <p:spPr bwMode="auto">
            <a:xfrm>
              <a:off x="5805" y="1560"/>
              <a:ext cx="17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Quitman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1" name="Rectangle 167">
              <a:extLst>
                <a:ext uri="{FF2B5EF4-FFF2-40B4-BE49-F238E27FC236}">
                  <a16:creationId xmlns:a16="http://schemas.microsoft.com/office/drawing/2014/main" id="{AE7B878D-BED5-4E17-A189-92853E8B0084}"/>
                </a:ext>
              </a:extLst>
            </p:cNvPr>
            <p:cNvSpPr>
              <a:spLocks noChangeArrowheads="1"/>
            </p:cNvSpPr>
            <p:nvPr/>
          </p:nvSpPr>
          <p:spPr bwMode="auto">
            <a:xfrm>
              <a:off x="6079" y="1671"/>
              <a:ext cx="21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Yalobusha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 name="Rectangle 168">
              <a:extLst>
                <a:ext uri="{FF2B5EF4-FFF2-40B4-BE49-F238E27FC236}">
                  <a16:creationId xmlns:a16="http://schemas.microsoft.com/office/drawing/2014/main" id="{41692D89-54E8-43CB-88BB-6C23C535B58A}"/>
                </a:ext>
              </a:extLst>
            </p:cNvPr>
            <p:cNvSpPr>
              <a:spLocks noChangeArrowheads="1"/>
            </p:cNvSpPr>
            <p:nvPr/>
          </p:nvSpPr>
          <p:spPr bwMode="auto">
            <a:xfrm>
              <a:off x="6513" y="1743"/>
              <a:ext cx="21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Chickasaw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3" name="Rectangle 169">
              <a:extLst>
                <a:ext uri="{FF2B5EF4-FFF2-40B4-BE49-F238E27FC236}">
                  <a16:creationId xmlns:a16="http://schemas.microsoft.com/office/drawing/2014/main" id="{B88D06BB-6F03-44C1-BB07-1A35C18FBB78}"/>
                </a:ext>
              </a:extLst>
            </p:cNvPr>
            <p:cNvSpPr>
              <a:spLocks noChangeArrowheads="1"/>
            </p:cNvSpPr>
            <p:nvPr/>
          </p:nvSpPr>
          <p:spPr bwMode="auto">
            <a:xfrm>
              <a:off x="6532" y="2040"/>
              <a:ext cx="20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Oktibbeha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 name="Rectangle 170">
              <a:extLst>
                <a:ext uri="{FF2B5EF4-FFF2-40B4-BE49-F238E27FC236}">
                  <a16:creationId xmlns:a16="http://schemas.microsoft.com/office/drawing/2014/main" id="{5240985C-6DDC-4C8B-913C-1E31F4EDE4C7}"/>
                </a:ext>
              </a:extLst>
            </p:cNvPr>
            <p:cNvSpPr>
              <a:spLocks noChangeArrowheads="1"/>
            </p:cNvSpPr>
            <p:nvPr/>
          </p:nvSpPr>
          <p:spPr bwMode="auto">
            <a:xfrm rot="16200000">
              <a:off x="6201" y="3205"/>
              <a:ext cx="20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Covington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5" name="Rectangle 171">
              <a:extLst>
                <a:ext uri="{FF2B5EF4-FFF2-40B4-BE49-F238E27FC236}">
                  <a16:creationId xmlns:a16="http://schemas.microsoft.com/office/drawing/2014/main" id="{CFBD750A-3146-4221-8F1B-8E84BC6AEE86}"/>
                </a:ext>
              </a:extLst>
            </p:cNvPr>
            <p:cNvSpPr>
              <a:spLocks noChangeArrowheads="1"/>
            </p:cNvSpPr>
            <p:nvPr/>
          </p:nvSpPr>
          <p:spPr bwMode="auto">
            <a:xfrm rot="16359648">
              <a:off x="5870" y="3259"/>
              <a:ext cx="19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Lawrence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6" name="Rectangle 172">
              <a:extLst>
                <a:ext uri="{FF2B5EF4-FFF2-40B4-BE49-F238E27FC236}">
                  <a16:creationId xmlns:a16="http://schemas.microsoft.com/office/drawing/2014/main" id="{83C8AC9B-384A-4D34-9359-7450E928F1AB}"/>
                </a:ext>
              </a:extLst>
            </p:cNvPr>
            <p:cNvSpPr>
              <a:spLocks noChangeArrowheads="1"/>
            </p:cNvSpPr>
            <p:nvPr/>
          </p:nvSpPr>
          <p:spPr bwMode="auto">
            <a:xfrm rot="16200000">
              <a:off x="5386" y="2436"/>
              <a:ext cx="20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Issaquena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7" name="Rectangle 173">
              <a:extLst>
                <a:ext uri="{FF2B5EF4-FFF2-40B4-BE49-F238E27FC236}">
                  <a16:creationId xmlns:a16="http://schemas.microsoft.com/office/drawing/2014/main" id="{445A09B3-EB3F-4D5C-A5B7-46B43005EF66}"/>
                </a:ext>
              </a:extLst>
            </p:cNvPr>
            <p:cNvSpPr>
              <a:spLocks noChangeArrowheads="1"/>
            </p:cNvSpPr>
            <p:nvPr/>
          </p:nvSpPr>
          <p:spPr bwMode="auto">
            <a:xfrm rot="16200000">
              <a:off x="6863" y="1206"/>
              <a:ext cx="23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Tishomingo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8" name="Rectangle 174">
              <a:extLst>
                <a:ext uri="{FF2B5EF4-FFF2-40B4-BE49-F238E27FC236}">
                  <a16:creationId xmlns:a16="http://schemas.microsoft.com/office/drawing/2014/main" id="{6CE02A37-BE7F-47CF-9429-5C25D7B2F424}"/>
                </a:ext>
              </a:extLst>
            </p:cNvPr>
            <p:cNvSpPr>
              <a:spLocks noChangeArrowheads="1"/>
            </p:cNvSpPr>
            <p:nvPr/>
          </p:nvSpPr>
          <p:spPr bwMode="auto">
            <a:xfrm rot="16352812">
              <a:off x="5633" y="2248"/>
              <a:ext cx="22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Humphreys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9" name="Rectangle 175">
              <a:extLst>
                <a:ext uri="{FF2B5EF4-FFF2-40B4-BE49-F238E27FC236}">
                  <a16:creationId xmlns:a16="http://schemas.microsoft.com/office/drawing/2014/main" id="{179EAA10-6777-49C1-9D54-AB7E1535D0DF}"/>
                </a:ext>
              </a:extLst>
            </p:cNvPr>
            <p:cNvSpPr>
              <a:spLocks noChangeArrowheads="1"/>
            </p:cNvSpPr>
            <p:nvPr/>
          </p:nvSpPr>
          <p:spPr bwMode="auto">
            <a:xfrm rot="2640000">
              <a:off x="6127" y="2025"/>
              <a:ext cx="24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Montgomery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0" name="Rectangle 176">
              <a:extLst>
                <a:ext uri="{FF2B5EF4-FFF2-40B4-BE49-F238E27FC236}">
                  <a16:creationId xmlns:a16="http://schemas.microsoft.com/office/drawing/2014/main" id="{A89F94EF-AF40-4DDC-9E06-5DF6B9316A98}"/>
                </a:ext>
              </a:extLst>
            </p:cNvPr>
            <p:cNvSpPr>
              <a:spLocks noChangeArrowheads="1"/>
            </p:cNvSpPr>
            <p:nvPr/>
          </p:nvSpPr>
          <p:spPr bwMode="auto">
            <a:xfrm>
              <a:off x="6055" y="3270"/>
              <a:ext cx="19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000000"/>
                  </a:solidFill>
                  <a:effectLst/>
                  <a:latin typeface="Arial" panose="020B0604020202020204" pitchFamily="34" charset="0"/>
                </a:rPr>
                <a:t>Jefferson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1" name="Rectangle 177">
              <a:extLst>
                <a:ext uri="{FF2B5EF4-FFF2-40B4-BE49-F238E27FC236}">
                  <a16:creationId xmlns:a16="http://schemas.microsoft.com/office/drawing/2014/main" id="{E556C4BC-DCA6-4A2E-AFFF-445951AA70F3}"/>
                </a:ext>
              </a:extLst>
            </p:cNvPr>
            <p:cNvSpPr>
              <a:spLocks noChangeArrowheads="1"/>
            </p:cNvSpPr>
            <p:nvPr/>
          </p:nvSpPr>
          <p:spPr bwMode="auto">
            <a:xfrm>
              <a:off x="6112" y="3312"/>
              <a:ext cx="11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Davis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890373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MEMA Contacts</a:t>
            </a:r>
          </a:p>
        </p:txBody>
      </p:sp>
      <p:pic>
        <p:nvPicPr>
          <p:cNvPr id="13" name="Picture 1">
            <a:extLst>
              <a:ext uri="{FF2B5EF4-FFF2-40B4-BE49-F238E27FC236}">
                <a16:creationId xmlns:a16="http://schemas.microsoft.com/office/drawing/2014/main" id="{C8EBC8AC-0658-4266-B3B7-3A7C4C7093B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3600" y="1663311"/>
            <a:ext cx="30480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6">
            <a:extLst>
              <a:ext uri="{FF2B5EF4-FFF2-40B4-BE49-F238E27FC236}">
                <a16:creationId xmlns:a16="http://schemas.microsoft.com/office/drawing/2014/main" id="{C6C1B10B-0892-4BD9-A835-12702F949F2E}"/>
              </a:ext>
            </a:extLst>
          </p:cNvPr>
          <p:cNvSpPr txBox="1">
            <a:spLocks noChangeArrowheads="1"/>
          </p:cNvSpPr>
          <p:nvPr/>
        </p:nvSpPr>
        <p:spPr bwMode="auto">
          <a:xfrm>
            <a:off x="304800" y="1752600"/>
            <a:ext cx="4953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600" dirty="0">
                <a:solidFill>
                  <a:prstClr val="black"/>
                </a:solidFill>
                <a:latin typeface="Times New Roman" panose="02020603050405020304" pitchFamily="18" charset="0"/>
              </a:rPr>
              <a:t>Greg Michel</a:t>
            </a:r>
          </a:p>
          <a:p>
            <a:pPr>
              <a:spcBef>
                <a:spcPct val="0"/>
              </a:spcBef>
              <a:buNone/>
            </a:pPr>
            <a:r>
              <a:rPr lang="en-US" altLang="en-US" sz="1600" dirty="0">
                <a:solidFill>
                  <a:prstClr val="black"/>
                </a:solidFill>
                <a:latin typeface="Times New Roman" panose="02020603050405020304" pitchFamily="18" charset="0"/>
              </a:rPr>
              <a:t>Executive Director</a:t>
            </a:r>
          </a:p>
          <a:p>
            <a:pPr>
              <a:spcBef>
                <a:spcPct val="0"/>
              </a:spcBef>
              <a:buNone/>
            </a:pPr>
            <a:r>
              <a:rPr lang="en-US" altLang="en-US" sz="1600" dirty="0">
                <a:solidFill>
                  <a:prstClr val="black"/>
                </a:solidFill>
                <a:latin typeface="Times New Roman" panose="02020603050405020304" pitchFamily="18" charset="0"/>
              </a:rPr>
              <a:t>601-933-6362 or </a:t>
            </a:r>
            <a:r>
              <a:rPr lang="en-US" altLang="en-US" sz="1600" dirty="0">
                <a:solidFill>
                  <a:prstClr val="black"/>
                </a:solidFill>
                <a:latin typeface="Times New Roman" panose="02020603050405020304" pitchFamily="18" charset="0"/>
                <a:hlinkClick r:id="rId4"/>
              </a:rPr>
              <a:t>gmichel@mema.ms.gov</a:t>
            </a:r>
            <a:endParaRPr lang="en-US" altLang="en-US" sz="1600" dirty="0">
              <a:solidFill>
                <a:prstClr val="black"/>
              </a:solidFill>
              <a:latin typeface="Times New Roman" panose="02020603050405020304" pitchFamily="18" charset="0"/>
            </a:endParaRPr>
          </a:p>
          <a:p>
            <a:pPr>
              <a:spcBef>
                <a:spcPct val="0"/>
              </a:spcBef>
              <a:buNone/>
            </a:pPr>
            <a:endParaRPr lang="en-US" altLang="en-US" sz="1600" dirty="0">
              <a:solidFill>
                <a:prstClr val="black"/>
              </a:solidFill>
              <a:latin typeface="Times New Roman" panose="02020603050405020304" pitchFamily="18" charset="0"/>
            </a:endParaRPr>
          </a:p>
          <a:p>
            <a:pPr>
              <a:spcBef>
                <a:spcPct val="0"/>
              </a:spcBef>
              <a:buNone/>
            </a:pPr>
            <a:r>
              <a:rPr lang="en-US" altLang="en-US" sz="1600" dirty="0">
                <a:solidFill>
                  <a:prstClr val="black"/>
                </a:solidFill>
                <a:latin typeface="Times New Roman" panose="02020603050405020304" pitchFamily="18" charset="0"/>
              </a:rPr>
              <a:t>Stephen McCraney</a:t>
            </a:r>
          </a:p>
          <a:p>
            <a:pPr>
              <a:spcBef>
                <a:spcPct val="0"/>
              </a:spcBef>
              <a:buNone/>
            </a:pPr>
            <a:r>
              <a:rPr lang="en-US" altLang="en-US" sz="1600" dirty="0">
                <a:solidFill>
                  <a:prstClr val="black"/>
                </a:solidFill>
                <a:latin typeface="Times New Roman" panose="02020603050405020304" pitchFamily="18" charset="0"/>
              </a:rPr>
              <a:t>Deputy Director</a:t>
            </a:r>
          </a:p>
          <a:p>
            <a:pPr>
              <a:spcBef>
                <a:spcPct val="0"/>
              </a:spcBef>
              <a:buNone/>
            </a:pPr>
            <a:r>
              <a:rPr lang="en-US" altLang="en-US" sz="1600" dirty="0">
                <a:solidFill>
                  <a:prstClr val="black"/>
                </a:solidFill>
                <a:latin typeface="Times New Roman" panose="02020603050405020304" pitchFamily="18" charset="0"/>
              </a:rPr>
              <a:t>601-933-6635 or </a:t>
            </a:r>
            <a:r>
              <a:rPr lang="en-US" altLang="en-US" sz="1600" dirty="0">
                <a:solidFill>
                  <a:prstClr val="black"/>
                </a:solidFill>
                <a:latin typeface="Times New Roman" panose="02020603050405020304" pitchFamily="18" charset="0"/>
                <a:hlinkClick r:id="rId5"/>
              </a:rPr>
              <a:t>smccraney@mema.ms.gov</a:t>
            </a:r>
            <a:endParaRPr lang="en-US" altLang="en-US" sz="1600" dirty="0">
              <a:solidFill>
                <a:prstClr val="black"/>
              </a:solidFill>
              <a:latin typeface="Times New Roman" panose="02020603050405020304" pitchFamily="18" charset="0"/>
            </a:endParaRPr>
          </a:p>
          <a:p>
            <a:pPr>
              <a:spcBef>
                <a:spcPct val="0"/>
              </a:spcBef>
              <a:buNone/>
            </a:pPr>
            <a:endParaRPr lang="en-US" altLang="en-US" sz="1600" dirty="0">
              <a:solidFill>
                <a:prstClr val="black"/>
              </a:solidFill>
              <a:latin typeface="Times New Roman" panose="02020603050405020304" pitchFamily="18" charset="0"/>
            </a:endParaRPr>
          </a:p>
          <a:p>
            <a:pPr>
              <a:spcBef>
                <a:spcPct val="0"/>
              </a:spcBef>
              <a:buNone/>
            </a:pPr>
            <a:r>
              <a:rPr lang="en-US" altLang="en-US" sz="1600" dirty="0">
                <a:solidFill>
                  <a:prstClr val="black"/>
                </a:solidFill>
                <a:latin typeface="Times New Roman" panose="02020603050405020304" pitchFamily="18" charset="0"/>
              </a:rPr>
              <a:t>Clayton French</a:t>
            </a:r>
            <a:br>
              <a:rPr lang="en-US" altLang="en-US" sz="1600" dirty="0">
                <a:solidFill>
                  <a:prstClr val="black"/>
                </a:solidFill>
                <a:latin typeface="Times New Roman" panose="02020603050405020304" pitchFamily="18" charset="0"/>
              </a:rPr>
            </a:br>
            <a:r>
              <a:rPr lang="en-US" altLang="en-US" sz="1600" dirty="0">
                <a:solidFill>
                  <a:prstClr val="black"/>
                </a:solidFill>
                <a:latin typeface="Times New Roman" panose="02020603050405020304" pitchFamily="18" charset="0"/>
              </a:rPr>
              <a:t>Chief Recovery Officer</a:t>
            </a:r>
            <a:br>
              <a:rPr lang="en-US" altLang="en-US" sz="1600" dirty="0">
                <a:solidFill>
                  <a:prstClr val="black"/>
                </a:solidFill>
                <a:latin typeface="Times New Roman" panose="02020603050405020304" pitchFamily="18" charset="0"/>
              </a:rPr>
            </a:br>
            <a:r>
              <a:rPr lang="en-US" altLang="en-US" sz="1600" dirty="0">
                <a:solidFill>
                  <a:prstClr val="black"/>
                </a:solidFill>
                <a:latin typeface="Times New Roman" panose="02020603050405020304" pitchFamily="18" charset="0"/>
              </a:rPr>
              <a:t>601-933-6886 or </a:t>
            </a:r>
            <a:r>
              <a:rPr lang="en-US" altLang="en-US" sz="1600" dirty="0">
                <a:solidFill>
                  <a:prstClr val="black"/>
                </a:solidFill>
                <a:latin typeface="Times New Roman" panose="02020603050405020304" pitchFamily="18" charset="0"/>
                <a:hlinkClick r:id="rId6"/>
              </a:rPr>
              <a:t>cfrench@mema.ms.gov</a:t>
            </a:r>
            <a:endParaRPr lang="en-US" altLang="en-US" sz="1600" dirty="0">
              <a:solidFill>
                <a:prstClr val="black"/>
              </a:solidFill>
              <a:latin typeface="Times New Roman" panose="02020603050405020304" pitchFamily="18" charset="0"/>
            </a:endParaRPr>
          </a:p>
          <a:p>
            <a:pPr>
              <a:spcBef>
                <a:spcPct val="0"/>
              </a:spcBef>
              <a:buNone/>
            </a:pPr>
            <a:endParaRPr lang="en-US" altLang="en-US" sz="1600" dirty="0">
              <a:solidFill>
                <a:prstClr val="black"/>
              </a:solidFill>
              <a:latin typeface="Times New Roman" panose="02020603050405020304" pitchFamily="18" charset="0"/>
            </a:endParaRPr>
          </a:p>
          <a:p>
            <a:pPr>
              <a:spcBef>
                <a:spcPct val="0"/>
              </a:spcBef>
              <a:buNone/>
            </a:pPr>
            <a:r>
              <a:rPr lang="en-US" altLang="en-US" sz="1600" dirty="0">
                <a:solidFill>
                  <a:prstClr val="black"/>
                </a:solidFill>
                <a:latin typeface="Times New Roman" panose="02020603050405020304" pitchFamily="18" charset="0"/>
              </a:rPr>
              <a:t>Todd </a:t>
            </a:r>
            <a:r>
              <a:rPr lang="en-US" altLang="en-US" sz="1600" dirty="0" err="1">
                <a:solidFill>
                  <a:prstClr val="black"/>
                </a:solidFill>
                <a:latin typeface="Times New Roman" panose="02020603050405020304" pitchFamily="18" charset="0"/>
              </a:rPr>
              <a:t>DeMuth</a:t>
            </a:r>
            <a:endParaRPr lang="en-US" altLang="en-US" sz="1600" dirty="0">
              <a:solidFill>
                <a:prstClr val="black"/>
              </a:solidFill>
              <a:latin typeface="Times New Roman" panose="02020603050405020304" pitchFamily="18" charset="0"/>
            </a:endParaRPr>
          </a:p>
          <a:p>
            <a:pPr>
              <a:spcBef>
                <a:spcPct val="0"/>
              </a:spcBef>
              <a:buNone/>
            </a:pPr>
            <a:r>
              <a:rPr lang="en-US" altLang="en-US" sz="1600" dirty="0">
                <a:solidFill>
                  <a:prstClr val="black"/>
                </a:solidFill>
                <a:latin typeface="Times New Roman" panose="02020603050405020304" pitchFamily="18" charset="0"/>
              </a:rPr>
              <a:t>State Coordinating Officer</a:t>
            </a:r>
          </a:p>
          <a:p>
            <a:pPr>
              <a:spcBef>
                <a:spcPct val="0"/>
              </a:spcBef>
              <a:buNone/>
            </a:pPr>
            <a:r>
              <a:rPr lang="en-US" altLang="en-US" sz="1600" dirty="0">
                <a:solidFill>
                  <a:prstClr val="black"/>
                </a:solidFill>
                <a:latin typeface="Times New Roman" panose="02020603050405020304" pitchFamily="18" charset="0"/>
              </a:rPr>
              <a:t>601-933-6653 or </a:t>
            </a:r>
            <a:r>
              <a:rPr lang="en-US" altLang="en-US" sz="1600" dirty="0">
                <a:solidFill>
                  <a:prstClr val="black"/>
                </a:solidFill>
                <a:latin typeface="Times New Roman" panose="02020603050405020304" pitchFamily="18" charset="0"/>
                <a:hlinkClick r:id="rId7"/>
              </a:rPr>
              <a:t>tdemuth@mema.ms.gov</a:t>
            </a:r>
            <a:endParaRPr lang="en-US" altLang="en-US" sz="1600" dirty="0">
              <a:solidFill>
                <a:prstClr val="black"/>
              </a:solidFill>
              <a:latin typeface="Times New Roman" panose="02020603050405020304" pitchFamily="18" charset="0"/>
            </a:endParaRPr>
          </a:p>
          <a:p>
            <a:pPr>
              <a:spcBef>
                <a:spcPct val="0"/>
              </a:spcBef>
              <a:buNone/>
            </a:pPr>
            <a:endParaRPr lang="en-US" altLang="en-US" sz="1600" dirty="0">
              <a:solidFill>
                <a:prstClr val="black"/>
              </a:solidFill>
              <a:latin typeface="Times New Roman" panose="02020603050405020304" pitchFamily="18" charset="0"/>
            </a:endParaRPr>
          </a:p>
          <a:p>
            <a:pPr>
              <a:spcBef>
                <a:spcPct val="0"/>
              </a:spcBef>
              <a:buNone/>
            </a:pPr>
            <a:r>
              <a:rPr lang="en-US" altLang="en-US" sz="1600" dirty="0">
                <a:solidFill>
                  <a:prstClr val="black"/>
                </a:solidFill>
                <a:latin typeface="Times New Roman" panose="02020603050405020304" pitchFamily="18" charset="0"/>
              </a:rPr>
              <a:t>Mike Siler</a:t>
            </a:r>
          </a:p>
          <a:p>
            <a:pPr>
              <a:spcBef>
                <a:spcPct val="0"/>
              </a:spcBef>
              <a:buNone/>
            </a:pPr>
            <a:r>
              <a:rPr lang="en-US" altLang="en-US" sz="1600" dirty="0">
                <a:solidFill>
                  <a:prstClr val="black"/>
                </a:solidFill>
                <a:latin typeface="Times New Roman" panose="02020603050405020304" pitchFamily="18" charset="0"/>
              </a:rPr>
              <a:t>State Public Assistance Officer</a:t>
            </a:r>
          </a:p>
          <a:p>
            <a:pPr>
              <a:spcBef>
                <a:spcPct val="0"/>
              </a:spcBef>
              <a:buNone/>
            </a:pPr>
            <a:r>
              <a:rPr lang="en-US" altLang="en-US" sz="1600" dirty="0">
                <a:solidFill>
                  <a:prstClr val="black"/>
                </a:solidFill>
                <a:latin typeface="Times New Roman" panose="02020603050405020304" pitchFamily="18" charset="0"/>
              </a:rPr>
              <a:t>601-933-6886 or </a:t>
            </a:r>
            <a:r>
              <a:rPr lang="en-US" altLang="en-US" sz="1600" u="sng" dirty="0">
                <a:solidFill>
                  <a:schemeClr val="accent1"/>
                </a:solidFill>
                <a:latin typeface="Times New Roman" panose="02020603050405020304" pitchFamily="18" charset="0"/>
                <a:hlinkClick r:id="rId8"/>
              </a:rPr>
              <a:t>msiler@mema.ms.gov</a:t>
            </a:r>
            <a:r>
              <a:rPr lang="en-US" altLang="en-US" sz="1600" u="sng" dirty="0">
                <a:solidFill>
                  <a:schemeClr val="accent1"/>
                </a:solidFill>
                <a:latin typeface="Times New Roman" panose="02020603050405020304" pitchFamily="18" charset="0"/>
              </a:rPr>
              <a:t> </a:t>
            </a:r>
          </a:p>
          <a:p>
            <a:pPr eaLnBrk="1" fontAlgn="auto" hangingPunct="1">
              <a:spcBef>
                <a:spcPct val="0"/>
              </a:spcBef>
              <a:spcAft>
                <a:spcPts val="0"/>
              </a:spcAft>
              <a:buNone/>
            </a:pPr>
            <a:endParaRPr lang="en-US" altLang="en-US" sz="1600" dirty="0">
              <a:solidFill>
                <a:prstClr val="black"/>
              </a:solidFill>
              <a:latin typeface="Times New Roman" panose="02020603050405020304" pitchFamily="18" charset="0"/>
            </a:endParaRPr>
          </a:p>
          <a:p>
            <a:pPr eaLnBrk="1" fontAlgn="auto" hangingPunct="1">
              <a:spcBef>
                <a:spcPct val="0"/>
              </a:spcBef>
              <a:spcAft>
                <a:spcPts val="0"/>
              </a:spcAft>
              <a:buNone/>
            </a:pPr>
            <a:r>
              <a:rPr lang="en-US" altLang="en-US" sz="2000" dirty="0">
                <a:solidFill>
                  <a:prstClr val="black"/>
                </a:solidFill>
                <a:latin typeface="Times New Roman" panose="02020603050405020304" pitchFamily="18" charset="0"/>
              </a:rPr>
              <a:t> </a:t>
            </a:r>
          </a:p>
          <a:p>
            <a:pPr eaLnBrk="1" fontAlgn="auto" hangingPunct="1">
              <a:spcBef>
                <a:spcPct val="0"/>
              </a:spcBef>
              <a:spcAft>
                <a:spcPts val="0"/>
              </a:spcAft>
              <a:buFontTx/>
              <a:buNone/>
            </a:pPr>
            <a:endParaRPr lang="en-US" altLang="en-US" sz="2000" dirty="0">
              <a:solidFill>
                <a:prstClr val="black"/>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19630526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MEMA Contacts</a:t>
            </a:r>
          </a:p>
        </p:txBody>
      </p:sp>
      <p:pic>
        <p:nvPicPr>
          <p:cNvPr id="13" name="Picture 1">
            <a:extLst>
              <a:ext uri="{FF2B5EF4-FFF2-40B4-BE49-F238E27FC236}">
                <a16:creationId xmlns:a16="http://schemas.microsoft.com/office/drawing/2014/main" id="{C8EBC8AC-0658-4266-B3B7-3A7C4C7093B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3600" y="1663311"/>
            <a:ext cx="30480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6">
            <a:extLst>
              <a:ext uri="{FF2B5EF4-FFF2-40B4-BE49-F238E27FC236}">
                <a16:creationId xmlns:a16="http://schemas.microsoft.com/office/drawing/2014/main" id="{C6C1B10B-0892-4BD9-A835-12702F949F2E}"/>
              </a:ext>
            </a:extLst>
          </p:cNvPr>
          <p:cNvSpPr txBox="1">
            <a:spLocks noChangeArrowheads="1"/>
          </p:cNvSpPr>
          <p:nvPr/>
        </p:nvSpPr>
        <p:spPr bwMode="auto">
          <a:xfrm>
            <a:off x="231531" y="1905000"/>
            <a:ext cx="55626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None/>
            </a:pPr>
            <a:r>
              <a:rPr lang="en-US" altLang="en-US" sz="1600" dirty="0">
                <a:solidFill>
                  <a:prstClr val="black"/>
                </a:solidFill>
                <a:latin typeface="Times New Roman" panose="02020603050405020304" pitchFamily="18" charset="0"/>
              </a:rPr>
              <a:t>Diane Sager</a:t>
            </a:r>
          </a:p>
          <a:p>
            <a:pPr eaLnBrk="1" fontAlgn="auto" hangingPunct="1">
              <a:spcBef>
                <a:spcPct val="0"/>
              </a:spcBef>
              <a:spcAft>
                <a:spcPts val="0"/>
              </a:spcAft>
              <a:buNone/>
            </a:pPr>
            <a:r>
              <a:rPr lang="en-US" altLang="en-US" sz="1600" dirty="0">
                <a:solidFill>
                  <a:prstClr val="black"/>
                </a:solidFill>
                <a:latin typeface="Times New Roman" panose="02020603050405020304" pitchFamily="18" charset="0"/>
              </a:rPr>
              <a:t>Deputy State Public Assistance Officer</a:t>
            </a:r>
          </a:p>
          <a:p>
            <a:pPr eaLnBrk="1" fontAlgn="auto" hangingPunct="1">
              <a:spcBef>
                <a:spcPct val="0"/>
              </a:spcBef>
              <a:spcAft>
                <a:spcPts val="0"/>
              </a:spcAft>
              <a:buNone/>
            </a:pPr>
            <a:r>
              <a:rPr lang="en-US" altLang="en-US" sz="1600" dirty="0">
                <a:solidFill>
                  <a:prstClr val="black"/>
                </a:solidFill>
                <a:latin typeface="Times New Roman" panose="02020603050405020304" pitchFamily="18" charset="0"/>
              </a:rPr>
              <a:t>228-234-4835 or </a:t>
            </a:r>
            <a:r>
              <a:rPr lang="en-US" altLang="en-US" sz="1600" dirty="0">
                <a:solidFill>
                  <a:prstClr val="black"/>
                </a:solidFill>
                <a:latin typeface="Times New Roman" panose="02020603050405020304" pitchFamily="18" charset="0"/>
                <a:hlinkClick r:id="rId4"/>
              </a:rPr>
              <a:t>dsager@mema.ms.gov</a:t>
            </a:r>
            <a:r>
              <a:rPr lang="en-US" altLang="en-US" sz="1600" dirty="0">
                <a:solidFill>
                  <a:prstClr val="black"/>
                </a:solidFill>
                <a:latin typeface="Times New Roman" panose="02020603050405020304" pitchFamily="18" charset="0"/>
              </a:rPr>
              <a:t> </a:t>
            </a:r>
          </a:p>
          <a:p>
            <a:pPr eaLnBrk="1" fontAlgn="auto" hangingPunct="1">
              <a:spcBef>
                <a:spcPct val="0"/>
              </a:spcBef>
              <a:spcAft>
                <a:spcPts val="0"/>
              </a:spcAft>
              <a:buFontTx/>
              <a:buNone/>
            </a:pPr>
            <a:endParaRPr lang="en-US" altLang="en-US" sz="1600" dirty="0">
              <a:solidFill>
                <a:prstClr val="black"/>
              </a:solidFill>
              <a:latin typeface="Times New Roman" panose="02020603050405020304" pitchFamily="18" charset="0"/>
              <a:ea typeface="+mn-ea"/>
              <a:cs typeface="+mn-cs"/>
            </a:endParaRPr>
          </a:p>
          <a:p>
            <a:pPr eaLnBrk="1" fontAlgn="auto" hangingPunct="1">
              <a:spcBef>
                <a:spcPct val="0"/>
              </a:spcBef>
              <a:spcAft>
                <a:spcPts val="0"/>
              </a:spcAft>
              <a:buFontTx/>
              <a:buNone/>
            </a:pPr>
            <a:r>
              <a:rPr lang="en-US" altLang="en-US" sz="1600" dirty="0">
                <a:solidFill>
                  <a:prstClr val="black"/>
                </a:solidFill>
                <a:latin typeface="Times New Roman" panose="02020603050405020304" pitchFamily="18" charset="0"/>
                <a:ea typeface="+mn-ea"/>
                <a:cs typeface="+mn-cs"/>
              </a:rPr>
              <a:t>Keith Glass </a:t>
            </a:r>
          </a:p>
          <a:p>
            <a:pPr eaLnBrk="1" fontAlgn="auto" hangingPunct="1">
              <a:spcBef>
                <a:spcPct val="0"/>
              </a:spcBef>
              <a:spcAft>
                <a:spcPts val="0"/>
              </a:spcAft>
              <a:buFontTx/>
              <a:buNone/>
            </a:pPr>
            <a:r>
              <a:rPr lang="en-US" altLang="en-US" sz="1600" dirty="0">
                <a:solidFill>
                  <a:prstClr val="black"/>
                </a:solidFill>
                <a:latin typeface="Times New Roman" panose="02020603050405020304" pitchFamily="18" charset="0"/>
                <a:ea typeface="+mn-ea"/>
                <a:cs typeface="+mn-cs"/>
              </a:rPr>
              <a:t>Public Assistance Branch Director</a:t>
            </a:r>
          </a:p>
          <a:p>
            <a:pPr eaLnBrk="1" fontAlgn="auto" hangingPunct="1">
              <a:spcBef>
                <a:spcPct val="0"/>
              </a:spcBef>
              <a:spcAft>
                <a:spcPts val="0"/>
              </a:spcAft>
              <a:buFontTx/>
              <a:buNone/>
            </a:pPr>
            <a:r>
              <a:rPr lang="en-US" altLang="en-US" sz="1600" dirty="0">
                <a:solidFill>
                  <a:prstClr val="black"/>
                </a:solidFill>
                <a:latin typeface="Times New Roman" panose="02020603050405020304" pitchFamily="18" charset="0"/>
                <a:ea typeface="+mn-ea"/>
                <a:cs typeface="+mn-cs"/>
              </a:rPr>
              <a:t>601-213-7837 or </a:t>
            </a:r>
            <a:r>
              <a:rPr lang="en-US" altLang="en-US" sz="1600" dirty="0">
                <a:solidFill>
                  <a:prstClr val="black"/>
                </a:solidFill>
                <a:latin typeface="Times New Roman" panose="02020603050405020304" pitchFamily="18" charset="0"/>
                <a:ea typeface="+mn-ea"/>
                <a:cs typeface="+mn-cs"/>
                <a:hlinkClick r:id="rId5"/>
              </a:rPr>
              <a:t>kglass@mema.ms.gov</a:t>
            </a:r>
            <a:r>
              <a:rPr lang="en-US" altLang="en-US" sz="1600" dirty="0">
                <a:solidFill>
                  <a:prstClr val="black"/>
                </a:solidFill>
                <a:latin typeface="Times New Roman" panose="02020603050405020304" pitchFamily="18" charset="0"/>
                <a:ea typeface="+mn-ea"/>
                <a:cs typeface="+mn-cs"/>
              </a:rPr>
              <a:t> </a:t>
            </a:r>
          </a:p>
          <a:p>
            <a:pPr eaLnBrk="1" fontAlgn="auto" hangingPunct="1">
              <a:spcBef>
                <a:spcPct val="0"/>
              </a:spcBef>
              <a:spcAft>
                <a:spcPts val="0"/>
              </a:spcAft>
              <a:buNone/>
            </a:pPr>
            <a:r>
              <a:rPr lang="en-US" altLang="en-US" sz="2000" dirty="0">
                <a:solidFill>
                  <a:prstClr val="black"/>
                </a:solidFill>
                <a:latin typeface="Times New Roman" panose="02020603050405020304" pitchFamily="18" charset="0"/>
              </a:rPr>
              <a:t> </a:t>
            </a:r>
          </a:p>
          <a:p>
            <a:pPr eaLnBrk="1" fontAlgn="auto" hangingPunct="1">
              <a:spcBef>
                <a:spcPct val="0"/>
              </a:spcBef>
              <a:spcAft>
                <a:spcPts val="0"/>
              </a:spcAft>
              <a:buFontTx/>
              <a:buNone/>
            </a:pPr>
            <a:r>
              <a:rPr lang="en-US" altLang="en-US" sz="1600" dirty="0">
                <a:solidFill>
                  <a:prstClr val="black"/>
                </a:solidFill>
                <a:latin typeface="Times New Roman" panose="02020603050405020304" pitchFamily="18" charset="0"/>
              </a:rPr>
              <a:t>Boyce Smith</a:t>
            </a:r>
          </a:p>
          <a:p>
            <a:pPr eaLnBrk="1" fontAlgn="auto" hangingPunct="1">
              <a:spcBef>
                <a:spcPct val="0"/>
              </a:spcBef>
              <a:spcAft>
                <a:spcPts val="0"/>
              </a:spcAft>
              <a:buFontTx/>
              <a:buNone/>
            </a:pPr>
            <a:r>
              <a:rPr lang="en-US" altLang="en-US" sz="1600" dirty="0">
                <a:solidFill>
                  <a:prstClr val="black"/>
                </a:solidFill>
                <a:latin typeface="Times New Roman" panose="02020603050405020304" pitchFamily="18" charset="0"/>
              </a:rPr>
              <a:t>Public Assistance Branch Director</a:t>
            </a:r>
          </a:p>
          <a:p>
            <a:pPr eaLnBrk="1" fontAlgn="auto" hangingPunct="1">
              <a:spcBef>
                <a:spcPct val="0"/>
              </a:spcBef>
              <a:spcAft>
                <a:spcPts val="0"/>
              </a:spcAft>
              <a:buFontTx/>
              <a:buNone/>
            </a:pPr>
            <a:r>
              <a:rPr lang="en-US" altLang="en-US" sz="1600" dirty="0">
                <a:solidFill>
                  <a:prstClr val="black"/>
                </a:solidFill>
                <a:latin typeface="Times New Roman" panose="02020603050405020304" pitchFamily="18" charset="0"/>
              </a:rPr>
              <a:t>228-223-1869 or </a:t>
            </a:r>
            <a:r>
              <a:rPr lang="en-US" altLang="en-US" sz="1600" dirty="0">
                <a:solidFill>
                  <a:prstClr val="black"/>
                </a:solidFill>
                <a:latin typeface="Times New Roman" panose="02020603050405020304" pitchFamily="18" charset="0"/>
                <a:hlinkClick r:id="rId6"/>
              </a:rPr>
              <a:t>bsmith1@mema.ms.gov</a:t>
            </a:r>
            <a:r>
              <a:rPr lang="en-US" altLang="en-US" sz="1600" dirty="0">
                <a:solidFill>
                  <a:prstClr val="black"/>
                </a:solidFill>
                <a:latin typeface="Times New Roman" panose="02020603050405020304" pitchFamily="18" charset="0"/>
              </a:rPr>
              <a:t> </a:t>
            </a:r>
          </a:p>
          <a:p>
            <a:pPr eaLnBrk="1" fontAlgn="auto" hangingPunct="1">
              <a:spcBef>
                <a:spcPct val="0"/>
              </a:spcBef>
              <a:spcAft>
                <a:spcPts val="0"/>
              </a:spcAft>
              <a:buFontTx/>
              <a:buNone/>
            </a:pPr>
            <a:endParaRPr lang="en-US" altLang="en-US" sz="2000" dirty="0">
              <a:solidFill>
                <a:prstClr val="black"/>
              </a:solidFill>
              <a:latin typeface="Times New Roman" panose="02020603050405020304" pitchFamily="18" charset="0"/>
            </a:endParaRPr>
          </a:p>
          <a:p>
            <a:pPr eaLnBrk="1" fontAlgn="auto" hangingPunct="1">
              <a:spcBef>
                <a:spcPct val="0"/>
              </a:spcBef>
              <a:spcAft>
                <a:spcPts val="0"/>
              </a:spcAft>
              <a:buFontTx/>
              <a:buNone/>
            </a:pPr>
            <a:endParaRPr lang="en-US" altLang="en-US" sz="2000" dirty="0">
              <a:solidFill>
                <a:prstClr val="black"/>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31134629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7B82C12-4410-43C2-BAAA-2D643B20B932}"/>
              </a:ext>
            </a:extLst>
          </p:cNvPr>
          <p:cNvSpPr>
            <a:spLocks noGrp="1"/>
          </p:cNvSpPr>
          <p:nvPr>
            <p:ph type="title"/>
          </p:nvPr>
        </p:nvSpPr>
        <p:spPr>
          <a:xfrm>
            <a:off x="2895600" y="3810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FEMA-4576-DR-MS</a:t>
            </a:r>
          </a:p>
        </p:txBody>
      </p:sp>
      <p:sp>
        <p:nvSpPr>
          <p:cNvPr id="4" name="Title 1">
            <a:extLst>
              <a:ext uri="{FF2B5EF4-FFF2-40B4-BE49-F238E27FC236}">
                <a16:creationId xmlns:a16="http://schemas.microsoft.com/office/drawing/2014/main" id="{B5E662A8-AF33-427E-9B5D-0E17369941EB}"/>
              </a:ext>
            </a:extLst>
          </p:cNvPr>
          <p:cNvSpPr txBox="1">
            <a:spLocks/>
          </p:cNvSpPr>
          <p:nvPr/>
        </p:nvSpPr>
        <p:spPr>
          <a:xfrm>
            <a:off x="43543" y="1905000"/>
            <a:ext cx="9125339" cy="4399085"/>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85000"/>
              </a:lnSpc>
              <a:spcBef>
                <a:spcPts val="100"/>
              </a:spcBef>
              <a:spcAft>
                <a:spcPts val="100"/>
              </a:spcAft>
              <a:defRPr/>
            </a:pPr>
            <a:r>
              <a:rPr lang="en-US" sz="7100" spc="-150" dirty="0">
                <a:solidFill>
                  <a:sysClr val="windowText" lastClr="000000">
                    <a:lumMod val="50000"/>
                    <a:lumOff val="50000"/>
                  </a:sysClr>
                </a:solidFill>
                <a:latin typeface="Tw Cen MT Condensed" charset="0"/>
                <a:ea typeface="Tw Cen MT Condensed" charset="0"/>
                <a:cs typeface="Tw Cen MT Condensed" charset="0"/>
              </a:rPr>
              <a:t>Public Assistance Applicant Briefing</a:t>
            </a:r>
            <a:br>
              <a:rPr lang="en-US" sz="7100" spc="-150" dirty="0">
                <a:solidFill>
                  <a:sysClr val="windowText" lastClr="000000">
                    <a:lumMod val="50000"/>
                    <a:lumOff val="50000"/>
                  </a:sysClr>
                </a:solidFill>
                <a:latin typeface="Tw Cen MT Condensed" charset="0"/>
                <a:ea typeface="Tw Cen MT Condensed" charset="0"/>
                <a:cs typeface="Tw Cen MT Condensed" charset="0"/>
              </a:rPr>
            </a:br>
            <a:r>
              <a:rPr lang="en-US" sz="7100" spc="-150" dirty="0">
                <a:solidFill>
                  <a:sysClr val="windowText" lastClr="000000">
                    <a:lumMod val="50000"/>
                    <a:lumOff val="50000"/>
                  </a:sysClr>
                </a:solidFill>
                <a:latin typeface="Tw Cen MT Condensed" charset="0"/>
                <a:ea typeface="Tw Cen MT Condensed" charset="0"/>
                <a:cs typeface="Tw Cen MT Condensed" charset="0"/>
              </a:rPr>
              <a:t>Hurricane Zeta - FEMA-4576</a:t>
            </a:r>
          </a:p>
          <a:p>
            <a:pPr algn="ctr" fontAlgn="auto">
              <a:lnSpc>
                <a:spcPct val="85000"/>
              </a:lnSpc>
              <a:spcBef>
                <a:spcPts val="100"/>
              </a:spcBef>
              <a:spcAft>
                <a:spcPts val="100"/>
              </a:spcAft>
              <a:defRPr/>
            </a:pPr>
            <a:br>
              <a:rPr lang="en-US" sz="6600" spc="-150" dirty="0">
                <a:solidFill>
                  <a:sysClr val="windowText" lastClr="000000">
                    <a:lumMod val="50000"/>
                    <a:lumOff val="50000"/>
                  </a:sysClr>
                </a:solidFill>
                <a:latin typeface="Tw Cen MT Condensed" charset="0"/>
                <a:ea typeface="Tw Cen MT Condensed" charset="0"/>
                <a:cs typeface="Tw Cen MT Condensed" charset="0"/>
              </a:rPr>
            </a:br>
            <a:r>
              <a:rPr lang="en-US" sz="6000" spc="-150" dirty="0">
                <a:solidFill>
                  <a:srgbClr val="C00000"/>
                </a:solidFill>
                <a:latin typeface="Tw Cen MT Condensed" charset="0"/>
                <a:ea typeface="Tw Cen MT Condensed" charset="0"/>
                <a:cs typeface="Tw Cen MT Condensed" charset="0"/>
              </a:rPr>
              <a:t>Declared: December 31, 2020</a:t>
            </a:r>
          </a:p>
          <a:p>
            <a:pPr algn="ctr" fontAlgn="auto">
              <a:lnSpc>
                <a:spcPct val="85000"/>
              </a:lnSpc>
              <a:spcBef>
                <a:spcPts val="100"/>
              </a:spcBef>
              <a:spcAft>
                <a:spcPts val="100"/>
              </a:spcAft>
              <a:defRPr/>
            </a:pPr>
            <a:r>
              <a:rPr lang="en-US" sz="6000" spc="-150" dirty="0">
                <a:solidFill>
                  <a:srgbClr val="C00000"/>
                </a:solidFill>
                <a:latin typeface="Tw Cen MT Condensed" charset="0"/>
                <a:ea typeface="Tw Cen MT Condensed" charset="0"/>
                <a:cs typeface="Tw Cen MT Condensed" charset="0"/>
              </a:rPr>
              <a:t>Incident Period: October 28-29, 2020</a:t>
            </a:r>
          </a:p>
          <a:p>
            <a:pPr algn="ctr" fontAlgn="auto">
              <a:lnSpc>
                <a:spcPct val="85000"/>
              </a:lnSpc>
              <a:spcBef>
                <a:spcPts val="100"/>
              </a:spcBef>
              <a:spcAft>
                <a:spcPts val="100"/>
              </a:spcAft>
              <a:defRPr/>
            </a:pPr>
            <a:r>
              <a:rPr lang="en-US" sz="6000" spc="-150" dirty="0">
                <a:solidFill>
                  <a:srgbClr val="C00000"/>
                </a:solidFill>
                <a:latin typeface="Tw Cen MT Condensed" charset="0"/>
                <a:ea typeface="Tw Cen MT Condensed" charset="0"/>
                <a:cs typeface="Tw Cen MT Condensed" charset="0"/>
              </a:rPr>
              <a:t>RPA deadline: January 30, 2021</a:t>
            </a:r>
          </a:p>
          <a:p>
            <a:pPr algn="ctr" fontAlgn="auto">
              <a:lnSpc>
                <a:spcPct val="85000"/>
              </a:lnSpc>
              <a:spcBef>
                <a:spcPts val="100"/>
              </a:spcBef>
              <a:spcAft>
                <a:spcPts val="100"/>
              </a:spcAft>
              <a:defRPr/>
            </a:pPr>
            <a:endParaRPr lang="en-US" sz="6600" spc="-150" dirty="0">
              <a:solidFill>
                <a:sysClr val="windowText" lastClr="000000">
                  <a:lumMod val="50000"/>
                  <a:lumOff val="50000"/>
                </a:sysClr>
              </a:solidFill>
              <a:latin typeface="Tw Cen MT Condensed" charset="0"/>
              <a:ea typeface="Tw Cen MT Condensed" charset="0"/>
              <a:cs typeface="Tw Cen MT Condensed" charset="0"/>
            </a:endParaRPr>
          </a:p>
        </p:txBody>
      </p:sp>
    </p:spTree>
    <p:extLst>
      <p:ext uri="{BB962C8B-B14F-4D97-AF65-F5344CB8AC3E}">
        <p14:creationId xmlns:p14="http://schemas.microsoft.com/office/powerpoint/2010/main" val="579490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normAutofit/>
          </a:bodyPr>
          <a:lstStyle/>
          <a:p>
            <a:pPr algn="ctr"/>
            <a:r>
              <a:rPr lang="en-US" sz="4800" dirty="0">
                <a:solidFill>
                  <a:schemeClr val="bg1"/>
                </a:solidFill>
                <a:latin typeface="Tw Cen MT Condensed" charset="0"/>
                <a:ea typeface="Tw Cen MT Condensed" charset="0"/>
                <a:cs typeface="Tw Cen MT Condensed" charset="0"/>
              </a:rPr>
              <a:t>Public Assistance Applied</a:t>
            </a:r>
          </a:p>
        </p:txBody>
      </p:sp>
      <p:sp>
        <p:nvSpPr>
          <p:cNvPr id="3" name="Rectangle 2">
            <a:extLst>
              <a:ext uri="{FF2B5EF4-FFF2-40B4-BE49-F238E27FC236}">
                <a16:creationId xmlns:a16="http://schemas.microsoft.com/office/drawing/2014/main" id="{1F824F17-3DAD-40E9-9FF5-5FC0889B8D09}"/>
              </a:ext>
            </a:extLst>
          </p:cNvPr>
          <p:cNvSpPr>
            <a:spLocks noChangeArrowheads="1"/>
          </p:cNvSpPr>
          <p:nvPr/>
        </p:nvSpPr>
        <p:spPr bwMode="auto">
          <a:xfrm>
            <a:off x="381000" y="1981200"/>
            <a:ext cx="81359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60000"/>
              </a:spcBef>
              <a:spcAft>
                <a:spcPts val="0"/>
              </a:spcAft>
              <a:buClr>
                <a:srgbClr val="B0B1B3"/>
              </a:buClr>
            </a:pPr>
            <a:r>
              <a:rPr lang="en-US" altLang="en-US" dirty="0">
                <a:solidFill>
                  <a:srgbClr val="333333"/>
                </a:solidFill>
                <a:latin typeface="Times New Roman" panose="02020603050405020304" pitchFamily="18" charset="0"/>
                <a:ea typeface="+mn-ea"/>
                <a:cs typeface="Times New Roman" panose="02020603050405020304" pitchFamily="18" charset="0"/>
              </a:rPr>
              <a:t>Public Assistance is </a:t>
            </a:r>
            <a:r>
              <a:rPr lang="en-US" altLang="en-US" u="sng" dirty="0">
                <a:solidFill>
                  <a:srgbClr val="333333"/>
                </a:solidFill>
                <a:latin typeface="Times New Roman" panose="02020603050405020304" pitchFamily="18" charset="0"/>
                <a:ea typeface="+mn-ea"/>
                <a:cs typeface="Times New Roman" panose="02020603050405020304" pitchFamily="18" charset="0"/>
              </a:rPr>
              <a:t>NOT</a:t>
            </a:r>
            <a:r>
              <a:rPr lang="en-US" altLang="en-US" dirty="0">
                <a:solidFill>
                  <a:srgbClr val="333333"/>
                </a:solidFill>
                <a:latin typeface="Times New Roman" panose="02020603050405020304" pitchFamily="18" charset="0"/>
                <a:ea typeface="+mn-ea"/>
                <a:cs typeface="Times New Roman" panose="02020603050405020304" pitchFamily="18" charset="0"/>
              </a:rPr>
              <a:t> –</a:t>
            </a:r>
          </a:p>
          <a:p>
            <a:pPr eaLnBrk="1" fontAlgn="auto" hangingPunct="1">
              <a:spcBef>
                <a:spcPct val="60000"/>
              </a:spcBef>
              <a:spcAft>
                <a:spcPts val="0"/>
              </a:spcAft>
              <a:buClr>
                <a:srgbClr val="B0B1B3"/>
              </a:buClr>
            </a:pPr>
            <a:r>
              <a:rPr lang="en-US" altLang="en-US" dirty="0">
                <a:solidFill>
                  <a:srgbClr val="333333"/>
                </a:solidFill>
                <a:latin typeface="Times New Roman" panose="02020603050405020304" pitchFamily="18" charset="0"/>
                <a:ea typeface="+mn-ea"/>
                <a:cs typeface="Times New Roman" panose="02020603050405020304" pitchFamily="18" charset="0"/>
              </a:rPr>
              <a:t>Assistance to local populations for damages to private houses, commercial property, local businesses, etc.</a:t>
            </a:r>
          </a:p>
          <a:p>
            <a:pPr eaLnBrk="1" fontAlgn="auto" hangingPunct="1">
              <a:spcBef>
                <a:spcPct val="60000"/>
              </a:spcBef>
              <a:spcAft>
                <a:spcPts val="0"/>
              </a:spcAft>
              <a:buClr>
                <a:srgbClr val="B0B1B3"/>
              </a:buClr>
            </a:pPr>
            <a:endParaRPr lang="en-US" altLang="en-US" dirty="0">
              <a:solidFill>
                <a:srgbClr val="333333"/>
              </a:solidFill>
              <a:latin typeface="Times New Roman" panose="02020603050405020304" pitchFamily="18" charset="0"/>
              <a:ea typeface="+mn-ea"/>
              <a:cs typeface="Times New Roman" panose="02020603050405020304" pitchFamily="18" charset="0"/>
            </a:endParaRPr>
          </a:p>
          <a:p>
            <a:pPr marL="0" indent="0" eaLnBrk="1" fontAlgn="auto" hangingPunct="1">
              <a:spcBef>
                <a:spcPct val="60000"/>
              </a:spcBef>
              <a:spcAft>
                <a:spcPts val="0"/>
              </a:spcAft>
              <a:buClr>
                <a:srgbClr val="B0B1B3"/>
              </a:buClr>
              <a:buNone/>
            </a:pPr>
            <a:endParaRPr lang="en-US" altLang="en-US" dirty="0">
              <a:solidFill>
                <a:srgbClr val="333333"/>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75228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800"/>
            <a:ext cx="5791200" cy="1143000"/>
          </a:xfrm>
        </p:spPr>
        <p:txBody>
          <a:bodyPr/>
          <a:lstStyle/>
          <a:p>
            <a:pPr algn="ctr"/>
            <a:r>
              <a:rPr lang="en-US" sz="4800" dirty="0">
                <a:solidFill>
                  <a:schemeClr val="bg1"/>
                </a:solidFill>
                <a:latin typeface="Tw Cen MT Condensed" charset="0"/>
                <a:ea typeface="Tw Cen MT Condensed" charset="0"/>
                <a:cs typeface="Tw Cen MT Condensed" charset="0"/>
              </a:rPr>
              <a:t>Partnership</a:t>
            </a:r>
          </a:p>
        </p:txBody>
      </p:sp>
      <p:sp>
        <p:nvSpPr>
          <p:cNvPr id="3" name="Rectangle 1">
            <a:extLst>
              <a:ext uri="{FF2B5EF4-FFF2-40B4-BE49-F238E27FC236}">
                <a16:creationId xmlns:a16="http://schemas.microsoft.com/office/drawing/2014/main" id="{7CD80F75-8695-4030-BEA3-1E7A0A4B895E}"/>
              </a:ext>
            </a:extLst>
          </p:cNvPr>
          <p:cNvSpPr>
            <a:spLocks noChangeArrowheads="1"/>
          </p:cNvSpPr>
          <p:nvPr/>
        </p:nvSpPr>
        <p:spPr bwMode="auto">
          <a:xfrm>
            <a:off x="381000" y="1905000"/>
            <a:ext cx="84582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ct val="70000"/>
              </a:spcAft>
            </a:pPr>
            <a:r>
              <a:rPr lang="en-US" altLang="en-US" sz="2800" b="1" dirty="0">
                <a:solidFill>
                  <a:prstClr val="black"/>
                </a:solidFill>
                <a:latin typeface="Times New Roman" panose="02020603050405020304" pitchFamily="18" charset="0"/>
                <a:ea typeface="+mn-ea"/>
                <a:cs typeface="Times New Roman" panose="02020603050405020304" pitchFamily="18" charset="0"/>
              </a:rPr>
              <a:t>  </a:t>
            </a:r>
            <a:r>
              <a:rPr lang="en-US" altLang="en-US" sz="2800" b="1" u="sng" dirty="0">
                <a:solidFill>
                  <a:prstClr val="black"/>
                </a:solidFill>
                <a:latin typeface="Times New Roman" panose="02020603050405020304" pitchFamily="18" charset="0"/>
                <a:ea typeface="+mn-ea"/>
                <a:cs typeface="Times New Roman" panose="02020603050405020304" pitchFamily="18" charset="0"/>
              </a:rPr>
              <a:t>FEMA</a:t>
            </a:r>
            <a:r>
              <a:rPr lang="en-US" altLang="en-US" sz="2800" dirty="0">
                <a:solidFill>
                  <a:prstClr val="black"/>
                </a:solidFill>
                <a:latin typeface="Times New Roman" panose="02020603050405020304" pitchFamily="18" charset="0"/>
                <a:ea typeface="+mn-ea"/>
                <a:cs typeface="Times New Roman" panose="02020603050405020304" pitchFamily="18" charset="0"/>
              </a:rPr>
              <a:t> – manages the program, provides technical assistance, approves grants.</a:t>
            </a:r>
          </a:p>
          <a:p>
            <a:pPr eaLnBrk="1" fontAlgn="auto" hangingPunct="1">
              <a:spcBef>
                <a:spcPct val="0"/>
              </a:spcBef>
              <a:spcAft>
                <a:spcPct val="70000"/>
              </a:spcAft>
            </a:pPr>
            <a:r>
              <a:rPr lang="en-US" altLang="en-US" sz="2800" b="1" dirty="0">
                <a:solidFill>
                  <a:prstClr val="black"/>
                </a:solidFill>
                <a:latin typeface="Times New Roman" panose="02020603050405020304" pitchFamily="18" charset="0"/>
                <a:ea typeface="+mn-ea"/>
                <a:cs typeface="Times New Roman" panose="02020603050405020304" pitchFamily="18" charset="0"/>
              </a:rPr>
              <a:t>  </a:t>
            </a:r>
            <a:r>
              <a:rPr lang="en-US" altLang="en-US" sz="2800" b="1" u="sng" dirty="0">
                <a:solidFill>
                  <a:prstClr val="black"/>
                </a:solidFill>
                <a:latin typeface="Times New Roman" panose="02020603050405020304" pitchFamily="18" charset="0"/>
                <a:ea typeface="+mn-ea"/>
                <a:cs typeface="Times New Roman" panose="02020603050405020304" pitchFamily="18" charset="0"/>
              </a:rPr>
              <a:t>State</a:t>
            </a:r>
            <a:r>
              <a:rPr lang="en-US" altLang="en-US" sz="2800" dirty="0">
                <a:solidFill>
                  <a:prstClr val="black"/>
                </a:solidFill>
                <a:latin typeface="Times New Roman" panose="02020603050405020304" pitchFamily="18" charset="0"/>
                <a:ea typeface="+mn-ea"/>
                <a:cs typeface="Times New Roman" panose="02020603050405020304" pitchFamily="18" charset="0"/>
              </a:rPr>
              <a:t> (Recipient) – educates applicants, works with FEMA to manage the program, implements and monitors grants awarded.</a:t>
            </a:r>
          </a:p>
          <a:p>
            <a:pPr eaLnBrk="1" fontAlgn="auto" hangingPunct="1">
              <a:spcBef>
                <a:spcPct val="0"/>
              </a:spcBef>
              <a:spcAft>
                <a:spcPts val="0"/>
              </a:spcAft>
            </a:pPr>
            <a:r>
              <a:rPr lang="en-US" altLang="en-US" sz="2800" b="1" dirty="0">
                <a:solidFill>
                  <a:prstClr val="black"/>
                </a:solidFill>
                <a:latin typeface="Times New Roman" panose="02020603050405020304" pitchFamily="18" charset="0"/>
                <a:ea typeface="+mn-ea"/>
                <a:cs typeface="Times New Roman" panose="02020603050405020304" pitchFamily="18" charset="0"/>
              </a:rPr>
              <a:t>  </a:t>
            </a:r>
            <a:r>
              <a:rPr lang="en-US" altLang="en-US" sz="2800" b="1" u="sng" dirty="0">
                <a:solidFill>
                  <a:prstClr val="black"/>
                </a:solidFill>
                <a:latin typeface="Times New Roman" panose="02020603050405020304" pitchFamily="18" charset="0"/>
                <a:ea typeface="+mn-ea"/>
                <a:cs typeface="Times New Roman" panose="02020603050405020304" pitchFamily="18" charset="0"/>
              </a:rPr>
              <a:t>Applicant</a:t>
            </a:r>
            <a:r>
              <a:rPr lang="en-US" altLang="en-US" sz="2800" dirty="0">
                <a:solidFill>
                  <a:prstClr val="black"/>
                </a:solidFill>
                <a:latin typeface="Times New Roman" panose="02020603050405020304" pitchFamily="18" charset="0"/>
                <a:ea typeface="+mn-ea"/>
                <a:cs typeface="Times New Roman" panose="02020603050405020304" pitchFamily="18" charset="0"/>
              </a:rPr>
              <a:t> (Subrecipient) – identifies damages, provides documentation, manages funded projects.</a:t>
            </a:r>
          </a:p>
        </p:txBody>
      </p:sp>
    </p:spTree>
    <p:extLst>
      <p:ext uri="{BB962C8B-B14F-4D97-AF65-F5344CB8AC3E}">
        <p14:creationId xmlns:p14="http://schemas.microsoft.com/office/powerpoint/2010/main" val="1207642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92545</TotalTime>
  <Words>3727</Words>
  <Application>Microsoft Office PowerPoint</Application>
  <PresentationFormat>On-screen Show (4:3)</PresentationFormat>
  <Paragraphs>674</Paragraphs>
  <Slides>76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76</vt:i4>
      </vt:variant>
    </vt:vector>
  </HeadingPairs>
  <TitlesOfParts>
    <vt:vector size="85" baseType="lpstr">
      <vt:lpstr>Arial</vt:lpstr>
      <vt:lpstr>Arial Black</vt:lpstr>
      <vt:lpstr>Calibri</vt:lpstr>
      <vt:lpstr>Calibri Light</vt:lpstr>
      <vt:lpstr>Impact</vt:lpstr>
      <vt:lpstr>Times New Roman</vt:lpstr>
      <vt:lpstr>Tw Cen MT Condensed</vt:lpstr>
      <vt:lpstr>Wingdings</vt:lpstr>
      <vt:lpstr>Office Theme</vt:lpstr>
      <vt:lpstr>FEMA-4576-DR-MS</vt:lpstr>
      <vt:lpstr>Contact Guidance</vt:lpstr>
      <vt:lpstr>FEMA 4576 – Overview</vt:lpstr>
      <vt:lpstr>Overview</vt:lpstr>
      <vt:lpstr>Public Assistance Defined</vt:lpstr>
      <vt:lpstr>Public Assistance Defined</vt:lpstr>
      <vt:lpstr>Public Assistance Applied</vt:lpstr>
      <vt:lpstr>Public Assistance Applied</vt:lpstr>
      <vt:lpstr>Partnership</vt:lpstr>
      <vt:lpstr>Eligibility Pyramid</vt:lpstr>
      <vt:lpstr>Eligible Applicants</vt:lpstr>
      <vt:lpstr>Private Non- Profit Entities (PNP)</vt:lpstr>
      <vt:lpstr>PowerPoint Presentation</vt:lpstr>
      <vt:lpstr>PowerPoint Presentation</vt:lpstr>
      <vt:lpstr>Facility Eligibility</vt:lpstr>
      <vt:lpstr>Types of Work</vt:lpstr>
      <vt:lpstr>Emergency Work Categories A &amp; B</vt:lpstr>
      <vt:lpstr>Emergency Work Category A - Debris</vt:lpstr>
      <vt:lpstr>Emergency Work Category A - Debris</vt:lpstr>
      <vt:lpstr>Emergency Work Category A - Debris</vt:lpstr>
      <vt:lpstr>Emergency Work Category B – EPM</vt:lpstr>
      <vt:lpstr>Permanent Work Categories C-G</vt:lpstr>
      <vt:lpstr>Permanent Work  Category C Roads and Bridges</vt:lpstr>
      <vt:lpstr>Permanent Work  Category C Roads and Bridges</vt:lpstr>
      <vt:lpstr>Permanent Work  Category C Roads and Bridges</vt:lpstr>
      <vt:lpstr>Permanent Work  Category D Water Facilities</vt:lpstr>
      <vt:lpstr>Permanent Work  Category E Buildings/Equipment</vt:lpstr>
      <vt:lpstr>Permanent Work  Category F Utilities</vt:lpstr>
      <vt:lpstr>Permanent Work  Category G Parks/Recreation</vt:lpstr>
      <vt:lpstr>Category Z Administrative Cost</vt:lpstr>
      <vt:lpstr>Cost Eligibility</vt:lpstr>
      <vt:lpstr>Cost Eligibility</vt:lpstr>
      <vt:lpstr>Cost Eligibility</vt:lpstr>
      <vt:lpstr>Eligible Cost</vt:lpstr>
      <vt:lpstr>Eligible Cost</vt:lpstr>
      <vt:lpstr>Types of Projects</vt:lpstr>
      <vt:lpstr>Thresholds</vt:lpstr>
      <vt:lpstr>Types of Projects</vt:lpstr>
      <vt:lpstr>Improved Projects</vt:lpstr>
      <vt:lpstr>Alternate Projects</vt:lpstr>
      <vt:lpstr>Alternate Projects</vt:lpstr>
      <vt:lpstr>Alternative Procedures Projects</vt:lpstr>
      <vt:lpstr>Alternative Procedures for Debris Removal</vt:lpstr>
      <vt:lpstr>Project Period of Performance</vt:lpstr>
      <vt:lpstr>Special Considerations</vt:lpstr>
      <vt:lpstr>Insurance</vt:lpstr>
      <vt:lpstr>406 Hazard Mitigation</vt:lpstr>
      <vt:lpstr>Environmental and Historical Preservation (EHP) Compliance</vt:lpstr>
      <vt:lpstr>Environmental Protection</vt:lpstr>
      <vt:lpstr>Floodplain and Wetland Management</vt:lpstr>
      <vt:lpstr>Historic Preservation and Cultural Resources</vt:lpstr>
      <vt:lpstr>Historic Preservation and Cultural Resources</vt:lpstr>
      <vt:lpstr>Record Keeping/Documentation</vt:lpstr>
      <vt:lpstr>Force Account Labor</vt:lpstr>
      <vt:lpstr>Force Account Equipment</vt:lpstr>
      <vt:lpstr>Force Account Materials</vt:lpstr>
      <vt:lpstr>Procurement</vt:lpstr>
      <vt:lpstr>Rental Equipment</vt:lpstr>
      <vt:lpstr>Appeals</vt:lpstr>
      <vt:lpstr>Time Limits</vt:lpstr>
      <vt:lpstr>Grants Portal</vt:lpstr>
      <vt:lpstr>How to submit an RPA</vt:lpstr>
      <vt:lpstr>How to submit an RPA for FEMA 4576</vt:lpstr>
      <vt:lpstr>How to submit an RPA</vt:lpstr>
      <vt:lpstr>Next Steps</vt:lpstr>
      <vt:lpstr>Meeting #1 – Exploratory Call</vt:lpstr>
      <vt:lpstr>Damage Inventory</vt:lpstr>
      <vt:lpstr>Meeting #2 – Recovery Scoping Meeting</vt:lpstr>
      <vt:lpstr>Next Steps</vt:lpstr>
      <vt:lpstr>Applicant Agent</vt:lpstr>
      <vt:lpstr>Observation</vt:lpstr>
      <vt:lpstr>Observation</vt:lpstr>
      <vt:lpstr>Summary</vt:lpstr>
      <vt:lpstr>MEMA Contacts</vt:lpstr>
      <vt:lpstr>MEMA Contacts</vt:lpstr>
      <vt:lpstr>FEMA-4576-DR-MS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Wilson</dc:creator>
  <cp:lastModifiedBy>Dawn Spears</cp:lastModifiedBy>
  <cp:revision>758</cp:revision>
  <cp:lastPrinted>2021-01-11T17:29:49Z</cp:lastPrinted>
  <dcterms:created xsi:type="dcterms:W3CDTF">2011-01-21T20:51:45Z</dcterms:created>
  <dcterms:modified xsi:type="dcterms:W3CDTF">2021-01-11T19:26:59Z</dcterms:modified>
</cp:coreProperties>
</file>